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Proxima Nova"/>
      <p:regular r:id="rId19"/>
      <p:bold r:id="rId20"/>
      <p:italic r:id="rId21"/>
      <p:boldItalic r:id="rId22"/>
    </p:embeddedFont>
    <p:embeddedFont>
      <p:font typeface="Montserrat"/>
      <p:regular r:id="rId23"/>
      <p:bold r:id="rId24"/>
      <p:italic r:id="rId25"/>
      <p:boldItalic r:id="rId26"/>
    </p:embeddedFont>
    <p:embeddedFont>
      <p:font typeface="Poppins"/>
      <p:regular r:id="rId27"/>
      <p:bold r:id="rId28"/>
      <p:italic r:id="rId29"/>
      <p:boldItalic r:id="rId30"/>
    </p:embeddedFont>
    <p:embeddedFont>
      <p:font typeface="Poppins Light"/>
      <p:regular r:id="rId31"/>
      <p:bold r:id="rId32"/>
      <p:italic r:id="rId33"/>
      <p:boldItalic r:id="rId34"/>
    </p:embeddedFont>
    <p:embeddedFont>
      <p:font typeface="Montserrat Light"/>
      <p:regular r:id="rId35"/>
      <p:bold r:id="rId36"/>
      <p:italic r:id="rId37"/>
      <p:boldItalic r:id="rId38"/>
    </p:embeddedFont>
    <p:embeddedFont>
      <p:font typeface="Poppins Medium"/>
      <p:regular r:id="rId39"/>
      <p:bold r:id="rId40"/>
      <p:italic r:id="rId41"/>
      <p:boldItalic r:id="rId42"/>
    </p:embeddedFont>
    <p:embeddedFont>
      <p:font typeface="Helvetica Neue"/>
      <p:regular r:id="rId43"/>
      <p:bold r:id="rId44"/>
      <p:italic r:id="rId45"/>
      <p:boldItalic r:id="rId46"/>
    </p:embeddedFont>
    <p:embeddedFont>
      <p:font typeface="Poppins SemiBold"/>
      <p:regular r:id="rId47"/>
      <p:bold r:id="rId48"/>
      <p:italic r:id="rId49"/>
      <p:boldItalic r:id="rId50"/>
    </p:embeddedFont>
    <p:embeddedFont>
      <p:font typeface="Poppins ExtraLight"/>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60">
          <p15:clr>
            <a:srgbClr val="9AA0A6"/>
          </p15:clr>
        </p15:guide>
        <p15:guide id="2" orient="horz" pos="2945">
          <p15:clr>
            <a:srgbClr val="9AA0A6"/>
          </p15:clr>
        </p15:guide>
        <p15:guide id="3" orient="horz" pos="279">
          <p15:clr>
            <a:srgbClr val="9AA0A6"/>
          </p15:clr>
        </p15:guide>
        <p15:guide id="4" pos="5459">
          <p15:clr>
            <a:srgbClr val="9AA0A6"/>
          </p15:clr>
        </p15:guide>
        <p15:guide id="5" pos="2974">
          <p15:clr>
            <a:srgbClr val="9AA0A6"/>
          </p15:clr>
        </p15:guide>
        <p15:guide id="6" pos="2689">
          <p15:clr>
            <a:srgbClr val="9AA0A6"/>
          </p15:clr>
        </p15:guide>
        <p15:guide id="7" orient="horz" pos="720">
          <p15:clr>
            <a:srgbClr val="9AA0A6"/>
          </p15:clr>
        </p15:guide>
      </p15:sldGuideLst>
    </p:ext>
    <p:ext uri="http://customooxmlschemas.google.com/">
      <go:slidesCustomData xmlns:go="http://customooxmlschemas.google.com/" r:id="rId55" roundtripDataSignature="AMtx7mi9VoQtDKIkGmQHR8n1wX0rWkJu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60"/>
        <p:guide pos="2945" orient="horz"/>
        <p:guide pos="279" orient="horz"/>
        <p:guide pos="5459"/>
        <p:guide pos="2974"/>
        <p:guide pos="2689"/>
        <p:guide pos="72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Medium-bold.fntdata"/><Relationship Id="rId42" Type="http://schemas.openxmlformats.org/officeDocument/2006/relationships/font" Target="fonts/PoppinsMedium-boldItalic.fntdata"/><Relationship Id="rId41" Type="http://schemas.openxmlformats.org/officeDocument/2006/relationships/font" Target="fonts/PoppinsMedium-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oppinsSemiBold-bold.fntdata"/><Relationship Id="rId47" Type="http://schemas.openxmlformats.org/officeDocument/2006/relationships/font" Target="fonts/PoppinsSemiBold-regular.fntdata"/><Relationship Id="rId49" Type="http://schemas.openxmlformats.org/officeDocument/2006/relationships/font" Target="fonts/PoppinsSemi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Light-regular.fntdata"/><Relationship Id="rId30" Type="http://schemas.openxmlformats.org/officeDocument/2006/relationships/font" Target="fonts/Poppins-boldItalic.fntdata"/><Relationship Id="rId33" Type="http://schemas.openxmlformats.org/officeDocument/2006/relationships/font" Target="fonts/PoppinsLight-italic.fntdata"/><Relationship Id="rId32" Type="http://schemas.openxmlformats.org/officeDocument/2006/relationships/font" Target="fonts/PoppinsLight-bold.fntdata"/><Relationship Id="rId35" Type="http://schemas.openxmlformats.org/officeDocument/2006/relationships/font" Target="fonts/MontserratLight-regular.fntdata"/><Relationship Id="rId34" Type="http://schemas.openxmlformats.org/officeDocument/2006/relationships/font" Target="fonts/PoppinsLight-boldItalic.fntdata"/><Relationship Id="rId37" Type="http://schemas.openxmlformats.org/officeDocument/2006/relationships/font" Target="fonts/MontserratLight-italic.fntdata"/><Relationship Id="rId36" Type="http://schemas.openxmlformats.org/officeDocument/2006/relationships/font" Target="fonts/MontserratLight-bold.fntdata"/><Relationship Id="rId39" Type="http://schemas.openxmlformats.org/officeDocument/2006/relationships/font" Target="fonts/PoppinsMedium-regular.fntdata"/><Relationship Id="rId38" Type="http://schemas.openxmlformats.org/officeDocument/2006/relationships/font" Target="fonts/MontserratLight-boldItalic.fntdata"/><Relationship Id="rId20" Type="http://schemas.openxmlformats.org/officeDocument/2006/relationships/font" Target="fonts/ProximaNova-bold.fntdata"/><Relationship Id="rId22" Type="http://schemas.openxmlformats.org/officeDocument/2006/relationships/font" Target="fonts/ProximaNova-boldItalic.fntdata"/><Relationship Id="rId21" Type="http://schemas.openxmlformats.org/officeDocument/2006/relationships/font" Target="fonts/ProximaNova-italic.fntdata"/><Relationship Id="rId24" Type="http://schemas.openxmlformats.org/officeDocument/2006/relationships/font" Target="fonts/Montserrat-bold.fntdata"/><Relationship Id="rId23" Type="http://schemas.openxmlformats.org/officeDocument/2006/relationships/font" Target="fonts/Montserrat-regular.fntdata"/><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Poppins-bold.fntdata"/><Relationship Id="rId27" Type="http://schemas.openxmlformats.org/officeDocument/2006/relationships/font" Target="fonts/Poppins-regular.fntdata"/><Relationship Id="rId29" Type="http://schemas.openxmlformats.org/officeDocument/2006/relationships/font" Target="fonts/Poppins-italic.fntdata"/><Relationship Id="rId51" Type="http://schemas.openxmlformats.org/officeDocument/2006/relationships/font" Target="fonts/PoppinsExtraLight-regular.fntdata"/><Relationship Id="rId50" Type="http://schemas.openxmlformats.org/officeDocument/2006/relationships/font" Target="fonts/PoppinsSemiBold-boldItalic.fntdata"/><Relationship Id="rId53" Type="http://schemas.openxmlformats.org/officeDocument/2006/relationships/font" Target="fonts/PoppinsExtraLight-italic.fntdata"/><Relationship Id="rId52" Type="http://schemas.openxmlformats.org/officeDocument/2006/relationships/font" Target="fonts/PoppinsExtraLight-bold.fntdata"/><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font" Target="fonts/PoppinsExtraLight-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roximaNova-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52" name="Google Shape;152;p2: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0f67bab5a9_1_0: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3" name="Google Shape;263;g20f67bab5a9_1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22517f9667_3_0:notes"/>
          <p:cNvSpPr/>
          <p:nvPr>
            <p:ph idx="2" type="sldImg"/>
          </p:nvPr>
        </p:nvSpPr>
        <p:spPr>
          <a:xfrm>
            <a:off x="764194" y="685796"/>
            <a:ext cx="53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g222517f9667_3_0:notes"/>
          <p:cNvSpPr txBox="1"/>
          <p:nvPr>
            <p:ph idx="1" type="body"/>
          </p:nvPr>
        </p:nvSpPr>
        <p:spPr>
          <a:xfrm>
            <a:off x="685797" y="434337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f3391c56e3_0_0: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7" name="Google Shape;327;g1f3391c56e3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f11d62b929_0_40: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9" name="Google Shape;339;g1f11d62b929_0_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9586977817_6_13: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 name="Google Shape;161;g19586977817_6_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d2bb6d60c8_0_3: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2" name="Google Shape;172;g1d2bb6d60c8_0_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d2bb6d60c8_0_74: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3" name="Google Shape;183;g1d2bb6d60c8_0_7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95c1283398_0_6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02" name="Google Shape;202;g195c1283398_0_68: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d2bb6d60c8_0_18: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6" name="Google Shape;216;g1d2bb6d60c8_0_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f0414e1fc6_0_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29" name="Google Shape;229;g1f0414e1fc6_0_34: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22517f9667_7_0: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22517f9667_7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0f67bab5a9_1_6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252" name="Google Shape;252;g20f67bab5a9_1_65:notes"/>
          <p:cNvSpPr/>
          <p:nvPr>
            <p:ph idx="2" type="sldImg"/>
          </p:nvPr>
        </p:nvSpPr>
        <p:spPr>
          <a:xfrm>
            <a:off x="-2319483" y="685800"/>
            <a:ext cx="114969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p:cSld name="08">
    <p:spTree>
      <p:nvGrpSpPr>
        <p:cNvPr id="9" name="Shape 9"/>
        <p:cNvGrpSpPr/>
        <p:nvPr/>
      </p:nvGrpSpPr>
      <p:grpSpPr>
        <a:xfrm>
          <a:off x="0" y="0"/>
          <a:ext cx="0" cy="0"/>
          <a:chOff x="0" y="0"/>
          <a:chExt cx="0" cy="0"/>
        </a:xfrm>
      </p:grpSpPr>
      <p:sp>
        <p:nvSpPr>
          <p:cNvPr id="10" name="Google Shape;10;p51"/>
          <p:cNvSpPr/>
          <p:nvPr>
            <p:ph idx="2" type="pic"/>
          </p:nvPr>
        </p:nvSpPr>
        <p:spPr>
          <a:xfrm>
            <a:off x="4365522" y="0"/>
            <a:ext cx="4778400" cy="2287200"/>
          </a:xfrm>
          <a:prstGeom prst="rect">
            <a:avLst/>
          </a:prstGeom>
          <a:solidFill>
            <a:srgbClr val="F2F2F2"/>
          </a:solidFill>
          <a:ln>
            <a:noFill/>
          </a:ln>
        </p:spPr>
      </p:sp>
      <p:sp>
        <p:nvSpPr>
          <p:cNvPr id="11" name="Google Shape;11;p51"/>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
  <p:cSld name="26">
    <p:spTree>
      <p:nvGrpSpPr>
        <p:cNvPr id="48" name="Shape 48"/>
        <p:cNvGrpSpPr/>
        <p:nvPr/>
      </p:nvGrpSpPr>
      <p:grpSpPr>
        <a:xfrm>
          <a:off x="0" y="0"/>
          <a:ext cx="0" cy="0"/>
          <a:chOff x="0" y="0"/>
          <a:chExt cx="0" cy="0"/>
        </a:xfrm>
      </p:grpSpPr>
      <p:sp>
        <p:nvSpPr>
          <p:cNvPr id="49" name="Google Shape;49;p70"/>
          <p:cNvSpPr/>
          <p:nvPr>
            <p:ph idx="2" type="pic"/>
          </p:nvPr>
        </p:nvSpPr>
        <p:spPr>
          <a:xfrm>
            <a:off x="742203" y="3794707"/>
            <a:ext cx="3130200" cy="1055700"/>
          </a:xfrm>
          <a:prstGeom prst="rect">
            <a:avLst/>
          </a:prstGeom>
          <a:solidFill>
            <a:srgbClr val="F2F2F2"/>
          </a:solidFill>
          <a:ln>
            <a:noFill/>
          </a:ln>
        </p:spPr>
      </p:sp>
      <p:sp>
        <p:nvSpPr>
          <p:cNvPr id="50" name="Google Shape;50;p70"/>
          <p:cNvSpPr/>
          <p:nvPr>
            <p:ph idx="3" type="pic"/>
          </p:nvPr>
        </p:nvSpPr>
        <p:spPr>
          <a:xfrm>
            <a:off x="5271624" y="1665756"/>
            <a:ext cx="3130200" cy="1806600"/>
          </a:xfrm>
          <a:prstGeom prst="rect">
            <a:avLst/>
          </a:prstGeom>
          <a:solidFill>
            <a:srgbClr val="F2F2F2"/>
          </a:solidFill>
          <a:ln>
            <a:noFill/>
          </a:ln>
        </p:spPr>
      </p:sp>
      <p:sp>
        <p:nvSpPr>
          <p:cNvPr id="51" name="Google Shape;51;p70"/>
          <p:cNvSpPr/>
          <p:nvPr>
            <p:ph idx="4" type="pic"/>
          </p:nvPr>
        </p:nvSpPr>
        <p:spPr>
          <a:xfrm>
            <a:off x="742203" y="2416460"/>
            <a:ext cx="3130200" cy="1055700"/>
          </a:xfrm>
          <a:prstGeom prst="rect">
            <a:avLst/>
          </a:prstGeom>
          <a:solidFill>
            <a:srgbClr val="F2F2F2"/>
          </a:solidFill>
          <a:ln>
            <a:noFill/>
          </a:ln>
        </p:spPr>
      </p:sp>
      <p:sp>
        <p:nvSpPr>
          <p:cNvPr id="52" name="Google Shape;52;p70"/>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p:cSld name="14">
    <p:spTree>
      <p:nvGrpSpPr>
        <p:cNvPr id="53" name="Shape 53"/>
        <p:cNvGrpSpPr/>
        <p:nvPr/>
      </p:nvGrpSpPr>
      <p:grpSpPr>
        <a:xfrm>
          <a:off x="0" y="0"/>
          <a:ext cx="0" cy="0"/>
          <a:chOff x="0" y="0"/>
          <a:chExt cx="0" cy="0"/>
        </a:xfrm>
      </p:grpSpPr>
      <p:sp>
        <p:nvSpPr>
          <p:cNvPr id="54" name="Google Shape;54;p57"/>
          <p:cNvSpPr/>
          <p:nvPr>
            <p:ph idx="2" type="pic"/>
          </p:nvPr>
        </p:nvSpPr>
        <p:spPr>
          <a:xfrm>
            <a:off x="0" y="3440852"/>
            <a:ext cx="9144000" cy="1702500"/>
          </a:xfrm>
          <a:prstGeom prst="rect">
            <a:avLst/>
          </a:prstGeom>
          <a:solidFill>
            <a:srgbClr val="F2F2F2"/>
          </a:solidFill>
          <a:ln>
            <a:noFill/>
          </a:ln>
        </p:spPr>
      </p:sp>
      <p:sp>
        <p:nvSpPr>
          <p:cNvPr id="55" name="Google Shape;55;p57"/>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p:cSld name="20-1">
    <p:spTree>
      <p:nvGrpSpPr>
        <p:cNvPr id="56" name="Shape 56"/>
        <p:cNvGrpSpPr/>
        <p:nvPr/>
      </p:nvGrpSpPr>
      <p:grpSpPr>
        <a:xfrm>
          <a:off x="0" y="0"/>
          <a:ext cx="0" cy="0"/>
          <a:chOff x="0" y="0"/>
          <a:chExt cx="0" cy="0"/>
        </a:xfrm>
      </p:grpSpPr>
      <p:sp>
        <p:nvSpPr>
          <p:cNvPr id="57" name="Google Shape;57;p64"/>
          <p:cNvSpPr/>
          <p:nvPr>
            <p:ph idx="2" type="pic"/>
          </p:nvPr>
        </p:nvSpPr>
        <p:spPr>
          <a:xfrm>
            <a:off x="3321151" y="0"/>
            <a:ext cx="5822700" cy="1583400"/>
          </a:xfrm>
          <a:prstGeom prst="rect">
            <a:avLst/>
          </a:prstGeom>
          <a:solidFill>
            <a:srgbClr val="F2F2F2"/>
          </a:solidFill>
          <a:ln>
            <a:noFill/>
          </a:ln>
        </p:spPr>
      </p:sp>
      <p:sp>
        <p:nvSpPr>
          <p:cNvPr id="58" name="Google Shape;58;p64"/>
          <p:cNvSpPr/>
          <p:nvPr>
            <p:ph idx="3" type="pic"/>
          </p:nvPr>
        </p:nvSpPr>
        <p:spPr>
          <a:xfrm>
            <a:off x="3321151" y="1583518"/>
            <a:ext cx="5822700" cy="1583400"/>
          </a:xfrm>
          <a:prstGeom prst="rect">
            <a:avLst/>
          </a:prstGeom>
          <a:solidFill>
            <a:srgbClr val="F2F2F2"/>
          </a:solidFill>
          <a:ln>
            <a:noFill/>
          </a:ln>
        </p:spPr>
      </p:sp>
      <p:sp>
        <p:nvSpPr>
          <p:cNvPr id="59" name="Google Shape;59;p64"/>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p:cSld name="19">
    <p:spTree>
      <p:nvGrpSpPr>
        <p:cNvPr id="60" name="Shape 60"/>
        <p:cNvGrpSpPr/>
        <p:nvPr/>
      </p:nvGrpSpPr>
      <p:grpSpPr>
        <a:xfrm>
          <a:off x="0" y="0"/>
          <a:ext cx="0" cy="0"/>
          <a:chOff x="0" y="0"/>
          <a:chExt cx="0" cy="0"/>
        </a:xfrm>
      </p:grpSpPr>
      <p:sp>
        <p:nvSpPr>
          <p:cNvPr id="61" name="Google Shape;61;p62"/>
          <p:cNvSpPr/>
          <p:nvPr>
            <p:ph idx="2" type="pic"/>
          </p:nvPr>
        </p:nvSpPr>
        <p:spPr>
          <a:xfrm>
            <a:off x="7374193" y="879253"/>
            <a:ext cx="1769700" cy="3678000"/>
          </a:xfrm>
          <a:prstGeom prst="rect">
            <a:avLst/>
          </a:prstGeom>
          <a:solidFill>
            <a:srgbClr val="F2F2F2"/>
          </a:solidFill>
          <a:ln>
            <a:noFill/>
          </a:ln>
        </p:spPr>
      </p:sp>
      <p:sp>
        <p:nvSpPr>
          <p:cNvPr id="62" name="Google Shape;62;p62"/>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
  <p:cSld name="29">
    <p:spTree>
      <p:nvGrpSpPr>
        <p:cNvPr id="63" name="Shape 63"/>
        <p:cNvGrpSpPr/>
        <p:nvPr/>
      </p:nvGrpSpPr>
      <p:grpSpPr>
        <a:xfrm>
          <a:off x="0" y="0"/>
          <a:ext cx="0" cy="0"/>
          <a:chOff x="0" y="0"/>
          <a:chExt cx="0" cy="0"/>
        </a:xfrm>
      </p:grpSpPr>
      <p:sp>
        <p:nvSpPr>
          <p:cNvPr id="64" name="Google Shape;64;p73"/>
          <p:cNvSpPr/>
          <p:nvPr>
            <p:ph idx="2" type="pic"/>
          </p:nvPr>
        </p:nvSpPr>
        <p:spPr>
          <a:xfrm>
            <a:off x="0" y="1987822"/>
            <a:ext cx="3175200" cy="2292600"/>
          </a:xfrm>
          <a:prstGeom prst="rect">
            <a:avLst/>
          </a:prstGeom>
          <a:solidFill>
            <a:srgbClr val="F2F2F2"/>
          </a:solidFill>
          <a:ln>
            <a:noFill/>
          </a:ln>
        </p:spPr>
      </p:sp>
      <p:sp>
        <p:nvSpPr>
          <p:cNvPr id="65" name="Google Shape;65;p73"/>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p:cSld name="06">
    <p:spTree>
      <p:nvGrpSpPr>
        <p:cNvPr id="66" name="Shape 66"/>
        <p:cNvGrpSpPr/>
        <p:nvPr/>
      </p:nvGrpSpPr>
      <p:grpSpPr>
        <a:xfrm>
          <a:off x="0" y="0"/>
          <a:ext cx="0" cy="0"/>
          <a:chOff x="0" y="0"/>
          <a:chExt cx="0" cy="0"/>
        </a:xfrm>
      </p:grpSpPr>
      <p:sp>
        <p:nvSpPr>
          <p:cNvPr id="67" name="Google Shape;67;p49"/>
          <p:cNvSpPr/>
          <p:nvPr>
            <p:ph idx="2" type="pic"/>
          </p:nvPr>
        </p:nvSpPr>
        <p:spPr>
          <a:xfrm>
            <a:off x="742203" y="3445098"/>
            <a:ext cx="3628200" cy="1112100"/>
          </a:xfrm>
          <a:prstGeom prst="rect">
            <a:avLst/>
          </a:prstGeom>
          <a:solidFill>
            <a:srgbClr val="F2F2F2"/>
          </a:solidFill>
          <a:ln>
            <a:noFill/>
          </a:ln>
        </p:spPr>
      </p:sp>
      <p:sp>
        <p:nvSpPr>
          <p:cNvPr id="68" name="Google Shape;68;p49"/>
          <p:cNvSpPr/>
          <p:nvPr>
            <p:ph idx="3" type="pic"/>
          </p:nvPr>
        </p:nvSpPr>
        <p:spPr>
          <a:xfrm>
            <a:off x="4785175" y="3445098"/>
            <a:ext cx="3628200" cy="1112100"/>
          </a:xfrm>
          <a:prstGeom prst="rect">
            <a:avLst/>
          </a:prstGeom>
          <a:solidFill>
            <a:srgbClr val="F2F2F2"/>
          </a:solidFill>
          <a:ln>
            <a:noFill/>
          </a:ln>
        </p:spPr>
      </p:sp>
      <p:sp>
        <p:nvSpPr>
          <p:cNvPr id="69" name="Google Shape;69;p49"/>
          <p:cNvSpPr/>
          <p:nvPr>
            <p:ph idx="4" type="pic"/>
          </p:nvPr>
        </p:nvSpPr>
        <p:spPr>
          <a:xfrm>
            <a:off x="4785175" y="2186968"/>
            <a:ext cx="3628200" cy="1112100"/>
          </a:xfrm>
          <a:prstGeom prst="rect">
            <a:avLst/>
          </a:prstGeom>
          <a:solidFill>
            <a:srgbClr val="F2F2F2"/>
          </a:solidFill>
          <a:ln>
            <a:noFill/>
          </a:ln>
        </p:spPr>
      </p:sp>
      <p:sp>
        <p:nvSpPr>
          <p:cNvPr id="70" name="Google Shape;70;p49"/>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p:cSld name="24">
    <p:spTree>
      <p:nvGrpSpPr>
        <p:cNvPr id="71" name="Shape 71"/>
        <p:cNvGrpSpPr/>
        <p:nvPr/>
      </p:nvGrpSpPr>
      <p:grpSpPr>
        <a:xfrm>
          <a:off x="0" y="0"/>
          <a:ext cx="0" cy="0"/>
          <a:chOff x="0" y="0"/>
          <a:chExt cx="0" cy="0"/>
        </a:xfrm>
      </p:grpSpPr>
      <p:sp>
        <p:nvSpPr>
          <p:cNvPr id="72" name="Google Shape;72;p68"/>
          <p:cNvSpPr/>
          <p:nvPr>
            <p:ph idx="2" type="pic"/>
          </p:nvPr>
        </p:nvSpPr>
        <p:spPr>
          <a:xfrm>
            <a:off x="1472939" y="1547049"/>
            <a:ext cx="640500" cy="640500"/>
          </a:xfrm>
          <a:prstGeom prst="rect">
            <a:avLst/>
          </a:prstGeom>
          <a:solidFill>
            <a:srgbClr val="F2F2F2"/>
          </a:solidFill>
          <a:ln>
            <a:noFill/>
          </a:ln>
        </p:spPr>
      </p:sp>
      <p:sp>
        <p:nvSpPr>
          <p:cNvPr id="73" name="Google Shape;73;p68"/>
          <p:cNvSpPr/>
          <p:nvPr>
            <p:ph idx="3" type="pic"/>
          </p:nvPr>
        </p:nvSpPr>
        <p:spPr>
          <a:xfrm>
            <a:off x="1472939" y="2465204"/>
            <a:ext cx="640500" cy="640500"/>
          </a:xfrm>
          <a:prstGeom prst="rect">
            <a:avLst/>
          </a:prstGeom>
          <a:solidFill>
            <a:srgbClr val="F2F2F2"/>
          </a:solidFill>
          <a:ln>
            <a:noFill/>
          </a:ln>
        </p:spPr>
      </p:sp>
      <p:sp>
        <p:nvSpPr>
          <p:cNvPr id="74" name="Google Shape;74;p68"/>
          <p:cNvSpPr/>
          <p:nvPr>
            <p:ph idx="4" type="pic"/>
          </p:nvPr>
        </p:nvSpPr>
        <p:spPr>
          <a:xfrm>
            <a:off x="1472939" y="3383361"/>
            <a:ext cx="640500" cy="640500"/>
          </a:xfrm>
          <a:prstGeom prst="rect">
            <a:avLst/>
          </a:prstGeom>
          <a:solidFill>
            <a:srgbClr val="F2F2F2"/>
          </a:solidFill>
          <a:ln>
            <a:noFill/>
          </a:ln>
        </p:spPr>
      </p:sp>
      <p:sp>
        <p:nvSpPr>
          <p:cNvPr id="75" name="Google Shape;75;p68"/>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_Empty" type="title">
  <p:cSld name="TITLE">
    <p:spTree>
      <p:nvGrpSpPr>
        <p:cNvPr id="76" name="Shape 76"/>
        <p:cNvGrpSpPr/>
        <p:nvPr/>
      </p:nvGrpSpPr>
      <p:grpSpPr>
        <a:xfrm>
          <a:off x="0" y="0"/>
          <a:ext cx="0" cy="0"/>
          <a:chOff x="0" y="0"/>
          <a:chExt cx="0" cy="0"/>
        </a:xfrm>
      </p:grpSpPr>
      <p:sp>
        <p:nvSpPr>
          <p:cNvPr id="77" name="Google Shape;77;p43"/>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p:cSld name="02">
    <p:spTree>
      <p:nvGrpSpPr>
        <p:cNvPr id="78" name="Shape 78"/>
        <p:cNvGrpSpPr/>
        <p:nvPr/>
      </p:nvGrpSpPr>
      <p:grpSpPr>
        <a:xfrm>
          <a:off x="0" y="0"/>
          <a:ext cx="0" cy="0"/>
          <a:chOff x="0" y="0"/>
          <a:chExt cx="0" cy="0"/>
        </a:xfrm>
      </p:grpSpPr>
      <p:sp>
        <p:nvSpPr>
          <p:cNvPr id="79" name="Google Shape;79;p45"/>
          <p:cNvSpPr/>
          <p:nvPr>
            <p:ph idx="2" type="pic"/>
          </p:nvPr>
        </p:nvSpPr>
        <p:spPr>
          <a:xfrm>
            <a:off x="730693" y="297227"/>
            <a:ext cx="3639900" cy="3225300"/>
          </a:xfrm>
          <a:prstGeom prst="rect">
            <a:avLst/>
          </a:prstGeom>
          <a:solidFill>
            <a:srgbClr val="F2F2F2"/>
          </a:solidFill>
          <a:ln>
            <a:noFill/>
          </a:ln>
        </p:spPr>
      </p:sp>
      <p:sp>
        <p:nvSpPr>
          <p:cNvPr id="80" name="Google Shape;80;p45"/>
          <p:cNvSpPr/>
          <p:nvPr>
            <p:ph idx="3" type="pic"/>
          </p:nvPr>
        </p:nvSpPr>
        <p:spPr>
          <a:xfrm>
            <a:off x="4785175" y="293837"/>
            <a:ext cx="3628200" cy="1115400"/>
          </a:xfrm>
          <a:prstGeom prst="rect">
            <a:avLst/>
          </a:prstGeom>
          <a:solidFill>
            <a:srgbClr val="F2F2F2"/>
          </a:solidFill>
          <a:ln>
            <a:noFill/>
          </a:ln>
        </p:spPr>
      </p:sp>
      <p:sp>
        <p:nvSpPr>
          <p:cNvPr id="81" name="Google Shape;81;p45"/>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p:cSld name="05">
    <p:spTree>
      <p:nvGrpSpPr>
        <p:cNvPr id="82" name="Shape 82"/>
        <p:cNvGrpSpPr/>
        <p:nvPr/>
      </p:nvGrpSpPr>
      <p:grpSpPr>
        <a:xfrm>
          <a:off x="0" y="0"/>
          <a:ext cx="0" cy="0"/>
          <a:chOff x="0" y="0"/>
          <a:chExt cx="0" cy="0"/>
        </a:xfrm>
      </p:grpSpPr>
      <p:sp>
        <p:nvSpPr>
          <p:cNvPr id="83" name="Google Shape;83;p48"/>
          <p:cNvSpPr/>
          <p:nvPr>
            <p:ph idx="2" type="pic"/>
          </p:nvPr>
        </p:nvSpPr>
        <p:spPr>
          <a:xfrm>
            <a:off x="742204" y="2865700"/>
            <a:ext cx="3628200" cy="2287200"/>
          </a:xfrm>
          <a:prstGeom prst="rect">
            <a:avLst/>
          </a:prstGeom>
          <a:solidFill>
            <a:srgbClr val="F2F2F2"/>
          </a:solidFill>
          <a:ln>
            <a:noFill/>
          </a:ln>
        </p:spPr>
      </p:sp>
      <p:sp>
        <p:nvSpPr>
          <p:cNvPr id="84" name="Google Shape;84;p48"/>
          <p:cNvSpPr/>
          <p:nvPr>
            <p:ph idx="3" type="pic"/>
          </p:nvPr>
        </p:nvSpPr>
        <p:spPr>
          <a:xfrm>
            <a:off x="5515895" y="1976465"/>
            <a:ext cx="3628200" cy="2287200"/>
          </a:xfrm>
          <a:prstGeom prst="rect">
            <a:avLst/>
          </a:prstGeom>
          <a:solidFill>
            <a:srgbClr val="F2F2F2"/>
          </a:solidFill>
          <a:ln>
            <a:noFill/>
          </a:ln>
        </p:spPr>
      </p:sp>
      <p:sp>
        <p:nvSpPr>
          <p:cNvPr id="85" name="Google Shape;85;p48"/>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p:cSld name="03">
    <p:spTree>
      <p:nvGrpSpPr>
        <p:cNvPr id="12" name="Shape 12"/>
        <p:cNvGrpSpPr/>
        <p:nvPr/>
      </p:nvGrpSpPr>
      <p:grpSpPr>
        <a:xfrm>
          <a:off x="0" y="0"/>
          <a:ext cx="0" cy="0"/>
          <a:chOff x="0" y="0"/>
          <a:chExt cx="0" cy="0"/>
        </a:xfrm>
      </p:grpSpPr>
      <p:sp>
        <p:nvSpPr>
          <p:cNvPr id="13" name="Google Shape;13;p46"/>
          <p:cNvSpPr/>
          <p:nvPr>
            <p:ph idx="2" type="pic"/>
          </p:nvPr>
        </p:nvSpPr>
        <p:spPr>
          <a:xfrm>
            <a:off x="742203" y="2269923"/>
            <a:ext cx="3628200" cy="2287200"/>
          </a:xfrm>
          <a:prstGeom prst="rect">
            <a:avLst/>
          </a:prstGeom>
          <a:solidFill>
            <a:srgbClr val="F2F2F2"/>
          </a:solidFill>
          <a:ln>
            <a:noFill/>
          </a:ln>
        </p:spPr>
      </p:sp>
      <p:sp>
        <p:nvSpPr>
          <p:cNvPr id="14" name="Google Shape;14;p46"/>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p:cSld name="07">
    <p:spTree>
      <p:nvGrpSpPr>
        <p:cNvPr id="86" name="Shape 86"/>
        <p:cNvGrpSpPr/>
        <p:nvPr/>
      </p:nvGrpSpPr>
      <p:grpSpPr>
        <a:xfrm>
          <a:off x="0" y="0"/>
          <a:ext cx="0" cy="0"/>
          <a:chOff x="0" y="0"/>
          <a:chExt cx="0" cy="0"/>
        </a:xfrm>
      </p:grpSpPr>
      <p:sp>
        <p:nvSpPr>
          <p:cNvPr id="87" name="Google Shape;87;p50"/>
          <p:cNvSpPr/>
          <p:nvPr>
            <p:ph idx="2" type="pic"/>
          </p:nvPr>
        </p:nvSpPr>
        <p:spPr>
          <a:xfrm>
            <a:off x="756205" y="293837"/>
            <a:ext cx="2138700" cy="1408800"/>
          </a:xfrm>
          <a:prstGeom prst="rect">
            <a:avLst/>
          </a:prstGeom>
          <a:solidFill>
            <a:srgbClr val="F2F2F2"/>
          </a:solidFill>
          <a:ln>
            <a:noFill/>
          </a:ln>
        </p:spPr>
      </p:sp>
      <p:sp>
        <p:nvSpPr>
          <p:cNvPr id="88" name="Google Shape;88;p50"/>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p:cSld name="13">
    <p:spTree>
      <p:nvGrpSpPr>
        <p:cNvPr id="89" name="Shape 89"/>
        <p:cNvGrpSpPr/>
        <p:nvPr/>
      </p:nvGrpSpPr>
      <p:grpSpPr>
        <a:xfrm>
          <a:off x="0" y="0"/>
          <a:ext cx="0" cy="0"/>
          <a:chOff x="0" y="0"/>
          <a:chExt cx="0" cy="0"/>
        </a:xfrm>
      </p:grpSpPr>
      <p:sp>
        <p:nvSpPr>
          <p:cNvPr id="90" name="Google Shape;90;p56"/>
          <p:cNvSpPr/>
          <p:nvPr>
            <p:ph idx="2" type="pic"/>
          </p:nvPr>
        </p:nvSpPr>
        <p:spPr>
          <a:xfrm>
            <a:off x="0" y="0"/>
            <a:ext cx="9144000" cy="1738500"/>
          </a:xfrm>
          <a:prstGeom prst="rect">
            <a:avLst/>
          </a:prstGeom>
          <a:solidFill>
            <a:srgbClr val="F2F2F2"/>
          </a:solidFill>
          <a:ln>
            <a:noFill/>
          </a:ln>
        </p:spPr>
      </p:sp>
      <p:sp>
        <p:nvSpPr>
          <p:cNvPr id="91" name="Google Shape;91;p56"/>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p:cSld name="15">
    <p:spTree>
      <p:nvGrpSpPr>
        <p:cNvPr id="92" name="Shape 92"/>
        <p:cNvGrpSpPr/>
        <p:nvPr/>
      </p:nvGrpSpPr>
      <p:grpSpPr>
        <a:xfrm>
          <a:off x="0" y="0"/>
          <a:ext cx="0" cy="0"/>
          <a:chOff x="0" y="0"/>
          <a:chExt cx="0" cy="0"/>
        </a:xfrm>
      </p:grpSpPr>
      <p:sp>
        <p:nvSpPr>
          <p:cNvPr id="93" name="Google Shape;93;p58"/>
          <p:cNvSpPr/>
          <p:nvPr>
            <p:ph idx="2" type="pic"/>
          </p:nvPr>
        </p:nvSpPr>
        <p:spPr>
          <a:xfrm>
            <a:off x="7005569" y="0"/>
            <a:ext cx="2138100" cy="3167100"/>
          </a:xfrm>
          <a:prstGeom prst="rect">
            <a:avLst/>
          </a:prstGeom>
          <a:solidFill>
            <a:srgbClr val="F2F2F2"/>
          </a:solidFill>
          <a:ln>
            <a:noFill/>
          </a:ln>
        </p:spPr>
      </p:sp>
      <p:sp>
        <p:nvSpPr>
          <p:cNvPr id="94" name="Google Shape;94;p58"/>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p:cSld name="16">
    <p:spTree>
      <p:nvGrpSpPr>
        <p:cNvPr id="95" name="Shape 95"/>
        <p:cNvGrpSpPr/>
        <p:nvPr/>
      </p:nvGrpSpPr>
      <p:grpSpPr>
        <a:xfrm>
          <a:off x="0" y="0"/>
          <a:ext cx="0" cy="0"/>
          <a:chOff x="0" y="0"/>
          <a:chExt cx="0" cy="0"/>
        </a:xfrm>
      </p:grpSpPr>
      <p:sp>
        <p:nvSpPr>
          <p:cNvPr id="96" name="Google Shape;96;p59"/>
          <p:cNvSpPr/>
          <p:nvPr>
            <p:ph idx="2" type="pic"/>
          </p:nvPr>
        </p:nvSpPr>
        <p:spPr>
          <a:xfrm flipH="1">
            <a:off x="5053969" y="1554441"/>
            <a:ext cx="2594700" cy="2201400"/>
          </a:xfrm>
          <a:prstGeom prst="roundRect">
            <a:avLst>
              <a:gd fmla="val 12018" name="adj"/>
            </a:avLst>
          </a:prstGeom>
          <a:solidFill>
            <a:srgbClr val="F2F2F2"/>
          </a:solidFill>
          <a:ln>
            <a:noFill/>
          </a:ln>
        </p:spPr>
      </p:sp>
      <p:sp>
        <p:nvSpPr>
          <p:cNvPr id="97" name="Google Shape;97;p59"/>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p:cSld name="17">
    <p:spTree>
      <p:nvGrpSpPr>
        <p:cNvPr id="98" name="Shape 98"/>
        <p:cNvGrpSpPr/>
        <p:nvPr/>
      </p:nvGrpSpPr>
      <p:grpSpPr>
        <a:xfrm>
          <a:off x="0" y="0"/>
          <a:ext cx="0" cy="0"/>
          <a:chOff x="0" y="0"/>
          <a:chExt cx="0" cy="0"/>
        </a:xfrm>
      </p:grpSpPr>
      <p:sp>
        <p:nvSpPr>
          <p:cNvPr id="99" name="Google Shape;99;p60"/>
          <p:cNvSpPr/>
          <p:nvPr>
            <p:ph idx="2" type="pic"/>
          </p:nvPr>
        </p:nvSpPr>
        <p:spPr>
          <a:xfrm>
            <a:off x="4421207" y="578397"/>
            <a:ext cx="3244500" cy="2287200"/>
          </a:xfrm>
          <a:prstGeom prst="rect">
            <a:avLst/>
          </a:prstGeom>
          <a:solidFill>
            <a:srgbClr val="F2F2F2"/>
          </a:solidFill>
          <a:ln>
            <a:noFill/>
          </a:ln>
        </p:spPr>
      </p:sp>
      <p:sp>
        <p:nvSpPr>
          <p:cNvPr id="100" name="Google Shape;100;p60"/>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
  <p:cSld name="18">
    <p:spTree>
      <p:nvGrpSpPr>
        <p:cNvPr id="101" name="Shape 101"/>
        <p:cNvGrpSpPr/>
        <p:nvPr/>
      </p:nvGrpSpPr>
      <p:grpSpPr>
        <a:xfrm>
          <a:off x="0" y="0"/>
          <a:ext cx="0" cy="0"/>
          <a:chOff x="0" y="0"/>
          <a:chExt cx="0" cy="0"/>
        </a:xfrm>
      </p:grpSpPr>
      <p:sp>
        <p:nvSpPr>
          <p:cNvPr id="102" name="Google Shape;102;p61"/>
          <p:cNvSpPr/>
          <p:nvPr>
            <p:ph idx="2" type="pic"/>
          </p:nvPr>
        </p:nvSpPr>
        <p:spPr>
          <a:xfrm>
            <a:off x="5515897" y="3208304"/>
            <a:ext cx="3628200" cy="1349100"/>
          </a:xfrm>
          <a:prstGeom prst="rect">
            <a:avLst/>
          </a:prstGeom>
          <a:solidFill>
            <a:srgbClr val="F2F2F2"/>
          </a:solidFill>
          <a:ln>
            <a:noFill/>
          </a:ln>
        </p:spPr>
      </p:sp>
      <p:sp>
        <p:nvSpPr>
          <p:cNvPr id="103" name="Google Shape;103;p61"/>
          <p:cNvSpPr/>
          <p:nvPr>
            <p:ph idx="3" type="pic"/>
          </p:nvPr>
        </p:nvSpPr>
        <p:spPr>
          <a:xfrm>
            <a:off x="5515897" y="1390190"/>
            <a:ext cx="3628200" cy="1671600"/>
          </a:xfrm>
          <a:prstGeom prst="rect">
            <a:avLst/>
          </a:prstGeom>
          <a:solidFill>
            <a:srgbClr val="F2F2F2"/>
          </a:solidFill>
          <a:ln>
            <a:noFill/>
          </a:ln>
        </p:spPr>
      </p:sp>
      <p:sp>
        <p:nvSpPr>
          <p:cNvPr id="104" name="Google Shape;104;p61"/>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p:cSld name="20">
    <p:spTree>
      <p:nvGrpSpPr>
        <p:cNvPr id="105" name="Shape 105"/>
        <p:cNvGrpSpPr/>
        <p:nvPr/>
      </p:nvGrpSpPr>
      <p:grpSpPr>
        <a:xfrm>
          <a:off x="0" y="0"/>
          <a:ext cx="0" cy="0"/>
          <a:chOff x="0" y="0"/>
          <a:chExt cx="0" cy="0"/>
        </a:xfrm>
      </p:grpSpPr>
      <p:sp>
        <p:nvSpPr>
          <p:cNvPr id="106" name="Google Shape;106;p63"/>
          <p:cNvSpPr/>
          <p:nvPr>
            <p:ph idx="2" type="pic"/>
          </p:nvPr>
        </p:nvSpPr>
        <p:spPr>
          <a:xfrm>
            <a:off x="0" y="1165373"/>
            <a:ext cx="3480000" cy="3978300"/>
          </a:xfrm>
          <a:prstGeom prst="rect">
            <a:avLst/>
          </a:prstGeom>
          <a:solidFill>
            <a:srgbClr val="F2F2F2"/>
          </a:solidFill>
          <a:ln>
            <a:noFill/>
          </a:ln>
        </p:spPr>
      </p:sp>
      <p:sp>
        <p:nvSpPr>
          <p:cNvPr id="107" name="Google Shape;107;p63"/>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p:cSld name="21">
    <p:spTree>
      <p:nvGrpSpPr>
        <p:cNvPr id="108" name="Shape 108"/>
        <p:cNvGrpSpPr/>
        <p:nvPr/>
      </p:nvGrpSpPr>
      <p:grpSpPr>
        <a:xfrm>
          <a:off x="0" y="0"/>
          <a:ext cx="0" cy="0"/>
          <a:chOff x="0" y="0"/>
          <a:chExt cx="0" cy="0"/>
        </a:xfrm>
      </p:grpSpPr>
      <p:sp>
        <p:nvSpPr>
          <p:cNvPr id="109" name="Google Shape;109;p65"/>
          <p:cNvSpPr/>
          <p:nvPr>
            <p:ph idx="2" type="pic"/>
          </p:nvPr>
        </p:nvSpPr>
        <p:spPr>
          <a:xfrm>
            <a:off x="4785175" y="2865700"/>
            <a:ext cx="3627600" cy="1990200"/>
          </a:xfrm>
          <a:prstGeom prst="rect">
            <a:avLst/>
          </a:prstGeom>
          <a:solidFill>
            <a:srgbClr val="F2F2F2"/>
          </a:solidFill>
          <a:ln>
            <a:noFill/>
          </a:ln>
        </p:spPr>
      </p:sp>
      <p:sp>
        <p:nvSpPr>
          <p:cNvPr id="110" name="Google Shape;110;p65"/>
          <p:cNvSpPr/>
          <p:nvPr>
            <p:ph idx="3" type="pic"/>
          </p:nvPr>
        </p:nvSpPr>
        <p:spPr>
          <a:xfrm>
            <a:off x="4018259" y="287812"/>
            <a:ext cx="4395000" cy="1118100"/>
          </a:xfrm>
          <a:prstGeom prst="rect">
            <a:avLst/>
          </a:prstGeom>
          <a:solidFill>
            <a:srgbClr val="F2F2F2"/>
          </a:solidFill>
          <a:ln>
            <a:noFill/>
          </a:ln>
        </p:spPr>
      </p:sp>
      <p:sp>
        <p:nvSpPr>
          <p:cNvPr id="111" name="Google Shape;111;p65"/>
          <p:cNvSpPr/>
          <p:nvPr>
            <p:ph idx="4" type="pic"/>
          </p:nvPr>
        </p:nvSpPr>
        <p:spPr>
          <a:xfrm>
            <a:off x="730778" y="1579768"/>
            <a:ext cx="7682400" cy="1112100"/>
          </a:xfrm>
          <a:prstGeom prst="rect">
            <a:avLst/>
          </a:prstGeom>
          <a:solidFill>
            <a:srgbClr val="F2F2F2"/>
          </a:solidFill>
          <a:ln>
            <a:noFill/>
          </a:ln>
        </p:spPr>
      </p:sp>
      <p:sp>
        <p:nvSpPr>
          <p:cNvPr id="112" name="Google Shape;112;p65"/>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p:cSld name="22">
    <p:spTree>
      <p:nvGrpSpPr>
        <p:cNvPr id="113" name="Shape 113"/>
        <p:cNvGrpSpPr/>
        <p:nvPr/>
      </p:nvGrpSpPr>
      <p:grpSpPr>
        <a:xfrm>
          <a:off x="0" y="0"/>
          <a:ext cx="0" cy="0"/>
          <a:chOff x="0" y="0"/>
          <a:chExt cx="0" cy="0"/>
        </a:xfrm>
      </p:grpSpPr>
      <p:sp>
        <p:nvSpPr>
          <p:cNvPr id="114" name="Google Shape;114;p66"/>
          <p:cNvSpPr/>
          <p:nvPr>
            <p:ph idx="2" type="pic"/>
          </p:nvPr>
        </p:nvSpPr>
        <p:spPr>
          <a:xfrm>
            <a:off x="0" y="0"/>
            <a:ext cx="3492300" cy="2271000"/>
          </a:xfrm>
          <a:prstGeom prst="rect">
            <a:avLst/>
          </a:prstGeom>
          <a:solidFill>
            <a:srgbClr val="F2F2F2"/>
          </a:solidFill>
          <a:ln>
            <a:noFill/>
          </a:ln>
        </p:spPr>
      </p:sp>
      <p:sp>
        <p:nvSpPr>
          <p:cNvPr id="115" name="Google Shape;115;p66"/>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p:cSld name="23">
    <p:spTree>
      <p:nvGrpSpPr>
        <p:cNvPr id="116" name="Shape 116"/>
        <p:cNvGrpSpPr/>
        <p:nvPr/>
      </p:nvGrpSpPr>
      <p:grpSpPr>
        <a:xfrm>
          <a:off x="0" y="0"/>
          <a:ext cx="0" cy="0"/>
          <a:chOff x="0" y="0"/>
          <a:chExt cx="0" cy="0"/>
        </a:xfrm>
      </p:grpSpPr>
      <p:sp>
        <p:nvSpPr>
          <p:cNvPr id="117" name="Google Shape;117;p67"/>
          <p:cNvSpPr/>
          <p:nvPr>
            <p:ph idx="2" type="pic"/>
          </p:nvPr>
        </p:nvSpPr>
        <p:spPr>
          <a:xfrm>
            <a:off x="4778478" y="0"/>
            <a:ext cx="4365600" cy="2083200"/>
          </a:xfrm>
          <a:prstGeom prst="rect">
            <a:avLst/>
          </a:prstGeom>
          <a:solidFill>
            <a:srgbClr val="F2F2F2"/>
          </a:solidFill>
          <a:ln>
            <a:noFill/>
          </a:ln>
        </p:spPr>
      </p:sp>
      <p:sp>
        <p:nvSpPr>
          <p:cNvPr id="118" name="Google Shape;118;p67"/>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
  <p:cSld name="34">
    <p:spTree>
      <p:nvGrpSpPr>
        <p:cNvPr id="15" name="Shape 15"/>
        <p:cNvGrpSpPr/>
        <p:nvPr/>
      </p:nvGrpSpPr>
      <p:grpSpPr>
        <a:xfrm>
          <a:off x="0" y="0"/>
          <a:ext cx="0" cy="0"/>
          <a:chOff x="0" y="0"/>
          <a:chExt cx="0" cy="0"/>
        </a:xfrm>
      </p:grpSpPr>
      <p:sp>
        <p:nvSpPr>
          <p:cNvPr id="16" name="Google Shape;16;p76"/>
          <p:cNvSpPr/>
          <p:nvPr>
            <p:ph idx="2" type="pic"/>
          </p:nvPr>
        </p:nvSpPr>
        <p:spPr>
          <a:xfrm flipH="1">
            <a:off x="1608714" y="1587076"/>
            <a:ext cx="685500" cy="331500"/>
          </a:xfrm>
          <a:prstGeom prst="roundRect">
            <a:avLst>
              <a:gd fmla="val 17376" name="adj"/>
            </a:avLst>
          </a:prstGeom>
          <a:solidFill>
            <a:srgbClr val="F2F2F2"/>
          </a:solidFill>
          <a:ln>
            <a:noFill/>
          </a:ln>
        </p:spPr>
      </p:sp>
      <p:sp>
        <p:nvSpPr>
          <p:cNvPr id="17" name="Google Shape;17;p76"/>
          <p:cNvSpPr/>
          <p:nvPr>
            <p:ph idx="3" type="pic"/>
          </p:nvPr>
        </p:nvSpPr>
        <p:spPr>
          <a:xfrm flipH="1">
            <a:off x="3111260" y="1584667"/>
            <a:ext cx="702300" cy="336000"/>
          </a:xfrm>
          <a:prstGeom prst="roundRect">
            <a:avLst>
              <a:gd fmla="val 17376" name="adj"/>
            </a:avLst>
          </a:prstGeom>
          <a:solidFill>
            <a:srgbClr val="F2F2F2"/>
          </a:solidFill>
          <a:ln>
            <a:noFill/>
          </a:ln>
        </p:spPr>
      </p:sp>
      <p:sp>
        <p:nvSpPr>
          <p:cNvPr id="18" name="Google Shape;18;p76"/>
          <p:cNvSpPr/>
          <p:nvPr>
            <p:ph idx="4" type="pic"/>
          </p:nvPr>
        </p:nvSpPr>
        <p:spPr>
          <a:xfrm>
            <a:off x="1748727" y="3560242"/>
            <a:ext cx="4170900" cy="1041600"/>
          </a:xfrm>
          <a:prstGeom prst="rect">
            <a:avLst/>
          </a:prstGeom>
          <a:solidFill>
            <a:srgbClr val="F2F2F2"/>
          </a:solidFill>
          <a:ln>
            <a:noFill/>
          </a:ln>
        </p:spPr>
      </p:sp>
      <p:sp>
        <p:nvSpPr>
          <p:cNvPr id="19" name="Google Shape;19;p76"/>
          <p:cNvSpPr/>
          <p:nvPr>
            <p:ph idx="5" type="pic"/>
          </p:nvPr>
        </p:nvSpPr>
        <p:spPr>
          <a:xfrm flipH="1">
            <a:off x="5628752" y="1959508"/>
            <a:ext cx="2231100" cy="1262400"/>
          </a:xfrm>
          <a:prstGeom prst="roundRect">
            <a:avLst>
              <a:gd fmla="val 2175" name="adj"/>
            </a:avLst>
          </a:prstGeom>
          <a:solidFill>
            <a:srgbClr val="F2F2F2"/>
          </a:solidFill>
          <a:ln>
            <a:noFill/>
          </a:ln>
        </p:spPr>
      </p:sp>
      <p:sp>
        <p:nvSpPr>
          <p:cNvPr id="20" name="Google Shape;20;p76"/>
          <p:cNvSpPr/>
          <p:nvPr>
            <p:ph idx="6" type="pic"/>
          </p:nvPr>
        </p:nvSpPr>
        <p:spPr>
          <a:xfrm flipH="1">
            <a:off x="1614224" y="2351418"/>
            <a:ext cx="3165600" cy="886500"/>
          </a:xfrm>
          <a:prstGeom prst="roundRect">
            <a:avLst>
              <a:gd fmla="val 2175" name="adj"/>
            </a:avLst>
          </a:prstGeom>
          <a:solidFill>
            <a:srgbClr val="F2F2F2"/>
          </a:solidFill>
          <a:ln>
            <a:noFill/>
          </a:ln>
        </p:spPr>
      </p:sp>
      <p:sp>
        <p:nvSpPr>
          <p:cNvPr id="21" name="Google Shape;21;p76"/>
          <p:cNvSpPr/>
          <p:nvPr>
            <p:ph idx="7" type="pic"/>
          </p:nvPr>
        </p:nvSpPr>
        <p:spPr>
          <a:xfrm flipH="1">
            <a:off x="4813326" y="718336"/>
            <a:ext cx="1142400" cy="955500"/>
          </a:xfrm>
          <a:prstGeom prst="roundRect">
            <a:avLst>
              <a:gd fmla="val 12018" name="adj"/>
            </a:avLst>
          </a:prstGeom>
          <a:solidFill>
            <a:srgbClr val="F2F2F2"/>
          </a:solidFill>
          <a:ln>
            <a:noFill/>
          </a:ln>
        </p:spPr>
      </p:sp>
      <p:sp>
        <p:nvSpPr>
          <p:cNvPr id="22" name="Google Shape;22;p76"/>
          <p:cNvSpPr/>
          <p:nvPr>
            <p:ph idx="8" type="pic"/>
          </p:nvPr>
        </p:nvSpPr>
        <p:spPr>
          <a:xfrm flipH="1">
            <a:off x="1525830" y="718336"/>
            <a:ext cx="2419200" cy="451800"/>
          </a:xfrm>
          <a:prstGeom prst="roundRect">
            <a:avLst>
              <a:gd fmla="val 12018" name="adj"/>
            </a:avLst>
          </a:prstGeom>
          <a:solidFill>
            <a:srgbClr val="F2F2F2"/>
          </a:solidFill>
          <a:ln>
            <a:noFill/>
          </a:ln>
        </p:spPr>
      </p:sp>
      <p:sp>
        <p:nvSpPr>
          <p:cNvPr id="23" name="Google Shape;23;p76"/>
          <p:cNvSpPr/>
          <p:nvPr>
            <p:ph idx="9" type="pic"/>
          </p:nvPr>
        </p:nvSpPr>
        <p:spPr>
          <a:xfrm flipH="1">
            <a:off x="6859626" y="704575"/>
            <a:ext cx="1010100" cy="854100"/>
          </a:xfrm>
          <a:prstGeom prst="roundRect">
            <a:avLst>
              <a:gd fmla="val 12018" name="adj"/>
            </a:avLst>
          </a:prstGeom>
          <a:solidFill>
            <a:srgbClr val="F2F2F2"/>
          </a:solidFill>
          <a:ln>
            <a:noFill/>
          </a:ln>
        </p:spPr>
      </p:sp>
      <p:sp>
        <p:nvSpPr>
          <p:cNvPr id="24" name="Google Shape;24;p76"/>
          <p:cNvSpPr/>
          <p:nvPr>
            <p:ph idx="13" type="pic"/>
          </p:nvPr>
        </p:nvSpPr>
        <p:spPr>
          <a:xfrm flipH="1">
            <a:off x="6928950" y="3527446"/>
            <a:ext cx="995100" cy="854100"/>
          </a:xfrm>
          <a:prstGeom prst="roundRect">
            <a:avLst>
              <a:gd fmla="val 12018" name="adj"/>
            </a:avLst>
          </a:prstGeom>
          <a:solidFill>
            <a:srgbClr val="F2F2F2"/>
          </a:solidFill>
          <a:ln>
            <a:noFill/>
          </a:ln>
        </p:spPr>
      </p:sp>
      <p:sp>
        <p:nvSpPr>
          <p:cNvPr id="25" name="Google Shape;25;p76"/>
          <p:cNvSpPr txBox="1"/>
          <p:nvPr>
            <p:ph idx="12" type="sldNum"/>
          </p:nvPr>
        </p:nvSpPr>
        <p:spPr>
          <a:xfrm>
            <a:off x="8556784" y="4749851"/>
            <a:ext cx="548700" cy="2100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1pPr>
            <a:lvl2pPr indent="-88900" lvl="1"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2pPr>
            <a:lvl3pPr indent="-88900" lvl="2"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3pPr>
            <a:lvl4pPr indent="-88900" lvl="3"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4pPr>
            <a:lvl5pPr indent="-88900" lvl="4"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5pPr>
            <a:lvl6pPr indent="-88900" lvl="5"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6pPr>
            <a:lvl7pPr indent="-88900" lvl="6"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7pPr>
            <a:lvl8pPr indent="-88900" lvl="7"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8pPr>
            <a:lvl9pPr indent="-88900" lvl="8"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9pPr>
          </a:lstStyle>
          <a:p>
            <a:pPr indent="-88900" lvl="0" marL="228600" rtl="0" algn="r">
              <a:spcBef>
                <a:spcPts val="0"/>
              </a:spcBef>
              <a:spcAft>
                <a:spcPts val="0"/>
              </a:spcAft>
              <a:buNone/>
            </a:pPr>
            <a:fld id="{00000000-1234-1234-1234-123412341234}" type="slidenum">
              <a:rPr lang="en-US"/>
              <a:t>‹#›</a:t>
            </a:fld>
            <a:endParaRPr/>
          </a:p>
        </p:txBody>
      </p:sp>
      <p:sp>
        <p:nvSpPr>
          <p:cNvPr id="26" name="Google Shape;26;p76"/>
          <p:cNvSpPr txBox="1"/>
          <p:nvPr>
            <p:ph idx="14" type="sldNum"/>
          </p:nvPr>
        </p:nvSpPr>
        <p:spPr>
          <a:xfrm>
            <a:off x="8556784" y="4749851"/>
            <a:ext cx="548700" cy="2100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1pPr>
            <a:lvl2pPr indent="-88900" lvl="1"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2pPr>
            <a:lvl3pPr indent="-88900" lvl="2"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3pPr>
            <a:lvl4pPr indent="-88900" lvl="3"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4pPr>
            <a:lvl5pPr indent="-88900" lvl="4"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5pPr>
            <a:lvl6pPr indent="-88900" lvl="5"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6pPr>
            <a:lvl7pPr indent="-88900" lvl="6"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7pPr>
            <a:lvl8pPr indent="-88900" lvl="7"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8pPr>
            <a:lvl9pPr indent="-88900" lvl="8" marL="228600" marR="0" algn="r">
              <a:lnSpc>
                <a:spcPct val="100000"/>
              </a:lnSpc>
              <a:spcBef>
                <a:spcPts val="0"/>
              </a:spcBef>
              <a:spcAft>
                <a:spcPts val="0"/>
              </a:spcAft>
              <a:buClr>
                <a:srgbClr val="24282B"/>
              </a:buClr>
              <a:buSzPts val="1400"/>
              <a:buFont typeface="Proxima Nova"/>
              <a:buNone/>
              <a:defRPr b="0" i="0" sz="1200" u="none" cap="none" strike="noStrike">
                <a:solidFill>
                  <a:srgbClr val="0B0C11"/>
                </a:solidFill>
                <a:latin typeface="Montserrat Light"/>
                <a:ea typeface="Montserrat Light"/>
                <a:cs typeface="Montserrat Light"/>
                <a:sym typeface="Montserrat Light"/>
              </a:defRPr>
            </a:lvl9pPr>
          </a:lstStyle>
          <a:p>
            <a:pPr indent="-88900" lvl="0" marL="22860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p:cSld name="25">
    <p:spTree>
      <p:nvGrpSpPr>
        <p:cNvPr id="119" name="Shape 119"/>
        <p:cNvGrpSpPr/>
        <p:nvPr/>
      </p:nvGrpSpPr>
      <p:grpSpPr>
        <a:xfrm>
          <a:off x="0" y="0"/>
          <a:ext cx="0" cy="0"/>
          <a:chOff x="0" y="0"/>
          <a:chExt cx="0" cy="0"/>
        </a:xfrm>
      </p:grpSpPr>
      <p:sp>
        <p:nvSpPr>
          <p:cNvPr id="120" name="Google Shape;120;p69"/>
          <p:cNvSpPr/>
          <p:nvPr>
            <p:ph idx="2" type="pic"/>
          </p:nvPr>
        </p:nvSpPr>
        <p:spPr>
          <a:xfrm>
            <a:off x="0" y="0"/>
            <a:ext cx="3885000" cy="3167100"/>
          </a:xfrm>
          <a:prstGeom prst="rect">
            <a:avLst/>
          </a:prstGeom>
          <a:solidFill>
            <a:srgbClr val="F2F2F2"/>
          </a:solidFill>
          <a:ln>
            <a:noFill/>
          </a:ln>
        </p:spPr>
      </p:sp>
      <p:sp>
        <p:nvSpPr>
          <p:cNvPr id="121" name="Google Shape;121;p69"/>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
  <p:cSld name="27">
    <p:spTree>
      <p:nvGrpSpPr>
        <p:cNvPr id="122" name="Shape 122"/>
        <p:cNvGrpSpPr/>
        <p:nvPr/>
      </p:nvGrpSpPr>
      <p:grpSpPr>
        <a:xfrm>
          <a:off x="0" y="0"/>
          <a:ext cx="0" cy="0"/>
          <a:chOff x="0" y="0"/>
          <a:chExt cx="0" cy="0"/>
        </a:xfrm>
      </p:grpSpPr>
      <p:sp>
        <p:nvSpPr>
          <p:cNvPr id="123" name="Google Shape;123;p71"/>
          <p:cNvSpPr/>
          <p:nvPr>
            <p:ph idx="2" type="pic"/>
          </p:nvPr>
        </p:nvSpPr>
        <p:spPr>
          <a:xfrm>
            <a:off x="4054445" y="1202439"/>
            <a:ext cx="5979900" cy="1500000"/>
          </a:xfrm>
          <a:prstGeom prst="rect">
            <a:avLst/>
          </a:prstGeom>
          <a:solidFill>
            <a:srgbClr val="F2F2F2"/>
          </a:solidFill>
          <a:ln>
            <a:noFill/>
          </a:ln>
        </p:spPr>
      </p:sp>
      <p:sp>
        <p:nvSpPr>
          <p:cNvPr id="124" name="Google Shape;124;p71"/>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p:cSld name="28">
    <p:spTree>
      <p:nvGrpSpPr>
        <p:cNvPr id="125" name="Shape 125"/>
        <p:cNvGrpSpPr/>
        <p:nvPr/>
      </p:nvGrpSpPr>
      <p:grpSpPr>
        <a:xfrm>
          <a:off x="0" y="0"/>
          <a:ext cx="0" cy="0"/>
          <a:chOff x="0" y="0"/>
          <a:chExt cx="0" cy="0"/>
        </a:xfrm>
      </p:grpSpPr>
      <p:sp>
        <p:nvSpPr>
          <p:cNvPr id="126" name="Google Shape;126;p72"/>
          <p:cNvSpPr/>
          <p:nvPr>
            <p:ph idx="2" type="pic"/>
          </p:nvPr>
        </p:nvSpPr>
        <p:spPr>
          <a:xfrm>
            <a:off x="1472939" y="1917945"/>
            <a:ext cx="6198300" cy="1466100"/>
          </a:xfrm>
          <a:prstGeom prst="rect">
            <a:avLst/>
          </a:prstGeom>
          <a:solidFill>
            <a:srgbClr val="F2F2F2"/>
          </a:solidFill>
          <a:ln>
            <a:noFill/>
          </a:ln>
        </p:spPr>
      </p:sp>
      <p:sp>
        <p:nvSpPr>
          <p:cNvPr id="127" name="Google Shape;127;p72"/>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
  <p:cSld name="30">
    <p:spTree>
      <p:nvGrpSpPr>
        <p:cNvPr id="128" name="Shape 128"/>
        <p:cNvGrpSpPr/>
        <p:nvPr/>
      </p:nvGrpSpPr>
      <p:grpSpPr>
        <a:xfrm>
          <a:off x="0" y="0"/>
          <a:ext cx="0" cy="0"/>
          <a:chOff x="0" y="0"/>
          <a:chExt cx="0" cy="0"/>
        </a:xfrm>
      </p:grpSpPr>
      <p:sp>
        <p:nvSpPr>
          <p:cNvPr id="129" name="Google Shape;129;p74"/>
          <p:cNvSpPr/>
          <p:nvPr>
            <p:ph idx="2" type="pic"/>
          </p:nvPr>
        </p:nvSpPr>
        <p:spPr>
          <a:xfrm flipH="1">
            <a:off x="2284269" y="3387887"/>
            <a:ext cx="4575300" cy="2613600"/>
          </a:xfrm>
          <a:prstGeom prst="roundRect">
            <a:avLst>
              <a:gd fmla="val 2175" name="adj"/>
            </a:avLst>
          </a:prstGeom>
          <a:solidFill>
            <a:srgbClr val="F2F2F2"/>
          </a:solidFill>
          <a:ln>
            <a:noFill/>
          </a:ln>
        </p:spPr>
      </p:sp>
      <p:sp>
        <p:nvSpPr>
          <p:cNvPr id="130" name="Google Shape;130;p74"/>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p:cSld name="31">
    <p:spTree>
      <p:nvGrpSpPr>
        <p:cNvPr id="131" name="Shape 131"/>
        <p:cNvGrpSpPr/>
        <p:nvPr/>
      </p:nvGrpSpPr>
      <p:grpSpPr>
        <a:xfrm>
          <a:off x="0" y="0"/>
          <a:ext cx="0" cy="0"/>
          <a:chOff x="0" y="0"/>
          <a:chExt cx="0" cy="0"/>
        </a:xfrm>
      </p:grpSpPr>
      <p:sp>
        <p:nvSpPr>
          <p:cNvPr id="132" name="Google Shape;132;p75"/>
          <p:cNvSpPr/>
          <p:nvPr>
            <p:ph idx="2" type="pic"/>
          </p:nvPr>
        </p:nvSpPr>
        <p:spPr>
          <a:xfrm>
            <a:off x="0" y="1287741"/>
            <a:ext cx="9144000" cy="2287200"/>
          </a:xfrm>
          <a:prstGeom prst="rect">
            <a:avLst/>
          </a:prstGeom>
          <a:solidFill>
            <a:srgbClr val="F2F2F2"/>
          </a:solidFill>
          <a:ln>
            <a:noFill/>
          </a:ln>
        </p:spPr>
      </p:sp>
      <p:sp>
        <p:nvSpPr>
          <p:cNvPr id="133" name="Google Shape;133;p75"/>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p:cSld name="35">
    <p:spTree>
      <p:nvGrpSpPr>
        <p:cNvPr id="134" name="Shape 134"/>
        <p:cNvGrpSpPr/>
        <p:nvPr/>
      </p:nvGrpSpPr>
      <p:grpSpPr>
        <a:xfrm>
          <a:off x="0" y="0"/>
          <a:ext cx="0" cy="0"/>
          <a:chOff x="0" y="0"/>
          <a:chExt cx="0" cy="0"/>
        </a:xfrm>
      </p:grpSpPr>
      <p:sp>
        <p:nvSpPr>
          <p:cNvPr id="135" name="Google Shape;135;p77"/>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amp; Untertitel">
  <p:cSld name="Titel &amp; Untertitel">
    <p:spTree>
      <p:nvGrpSpPr>
        <p:cNvPr id="136" name="Shape 136"/>
        <p:cNvGrpSpPr/>
        <p:nvPr/>
      </p:nvGrpSpPr>
      <p:grpSpPr>
        <a:xfrm>
          <a:off x="0" y="0"/>
          <a:ext cx="0" cy="0"/>
          <a:chOff x="0" y="0"/>
          <a:chExt cx="0" cy="0"/>
        </a:xfrm>
      </p:grpSpPr>
      <p:sp>
        <p:nvSpPr>
          <p:cNvPr id="137" name="Google Shape;137;p78"/>
          <p:cNvSpPr txBox="1"/>
          <p:nvPr>
            <p:ph type="title"/>
          </p:nvPr>
        </p:nvSpPr>
        <p:spPr>
          <a:xfrm>
            <a:off x="760139" y="1851163"/>
            <a:ext cx="7618800" cy="265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212121"/>
              </a:buClr>
              <a:buSzPts val="6900"/>
              <a:buFont typeface="Montserrat"/>
              <a:buNone/>
              <a:defRPr sz="6900">
                <a:solidFill>
                  <a:srgbClr val="212121"/>
                </a:solidFill>
              </a:defRPr>
            </a:lvl1pPr>
            <a:lvl2pPr lvl="1" algn="l">
              <a:lnSpc>
                <a:spcPct val="90000"/>
              </a:lnSpc>
              <a:spcBef>
                <a:spcPts val="0"/>
              </a:spcBef>
              <a:spcAft>
                <a:spcPts val="0"/>
              </a:spcAft>
              <a:buClr>
                <a:srgbClr val="151314"/>
              </a:buClr>
              <a:buSzPts val="700"/>
              <a:buNone/>
              <a:defRPr/>
            </a:lvl2pPr>
            <a:lvl3pPr lvl="2" algn="l">
              <a:lnSpc>
                <a:spcPct val="90000"/>
              </a:lnSpc>
              <a:spcBef>
                <a:spcPts val="0"/>
              </a:spcBef>
              <a:spcAft>
                <a:spcPts val="0"/>
              </a:spcAft>
              <a:buClr>
                <a:srgbClr val="151314"/>
              </a:buClr>
              <a:buSzPts val="700"/>
              <a:buNone/>
              <a:defRPr/>
            </a:lvl3pPr>
            <a:lvl4pPr lvl="3" algn="l">
              <a:lnSpc>
                <a:spcPct val="90000"/>
              </a:lnSpc>
              <a:spcBef>
                <a:spcPts val="0"/>
              </a:spcBef>
              <a:spcAft>
                <a:spcPts val="0"/>
              </a:spcAft>
              <a:buClr>
                <a:srgbClr val="151314"/>
              </a:buClr>
              <a:buSzPts val="700"/>
              <a:buNone/>
              <a:defRPr/>
            </a:lvl4pPr>
            <a:lvl5pPr lvl="4" algn="l">
              <a:lnSpc>
                <a:spcPct val="90000"/>
              </a:lnSpc>
              <a:spcBef>
                <a:spcPts val="0"/>
              </a:spcBef>
              <a:spcAft>
                <a:spcPts val="0"/>
              </a:spcAft>
              <a:buClr>
                <a:srgbClr val="151314"/>
              </a:buClr>
              <a:buSzPts val="700"/>
              <a:buNone/>
              <a:defRPr/>
            </a:lvl5pPr>
            <a:lvl6pPr lvl="5" algn="l">
              <a:lnSpc>
                <a:spcPct val="90000"/>
              </a:lnSpc>
              <a:spcBef>
                <a:spcPts val="0"/>
              </a:spcBef>
              <a:spcAft>
                <a:spcPts val="0"/>
              </a:spcAft>
              <a:buClr>
                <a:srgbClr val="151314"/>
              </a:buClr>
              <a:buSzPts val="700"/>
              <a:buNone/>
              <a:defRPr/>
            </a:lvl6pPr>
            <a:lvl7pPr lvl="6" algn="l">
              <a:lnSpc>
                <a:spcPct val="90000"/>
              </a:lnSpc>
              <a:spcBef>
                <a:spcPts val="0"/>
              </a:spcBef>
              <a:spcAft>
                <a:spcPts val="0"/>
              </a:spcAft>
              <a:buClr>
                <a:srgbClr val="151314"/>
              </a:buClr>
              <a:buSzPts val="700"/>
              <a:buNone/>
              <a:defRPr/>
            </a:lvl7pPr>
            <a:lvl8pPr lvl="7" algn="l">
              <a:lnSpc>
                <a:spcPct val="90000"/>
              </a:lnSpc>
              <a:spcBef>
                <a:spcPts val="0"/>
              </a:spcBef>
              <a:spcAft>
                <a:spcPts val="0"/>
              </a:spcAft>
              <a:buClr>
                <a:srgbClr val="151314"/>
              </a:buClr>
              <a:buSzPts val="700"/>
              <a:buNone/>
              <a:defRPr/>
            </a:lvl8pPr>
            <a:lvl9pPr lvl="8" algn="l">
              <a:lnSpc>
                <a:spcPct val="90000"/>
              </a:lnSpc>
              <a:spcBef>
                <a:spcPts val="0"/>
              </a:spcBef>
              <a:spcAft>
                <a:spcPts val="0"/>
              </a:spcAft>
              <a:buClr>
                <a:srgbClr val="151314"/>
              </a:buClr>
              <a:buSzPts val="700"/>
              <a:buNone/>
              <a:defRPr/>
            </a:lvl9pPr>
          </a:lstStyle>
          <a:p/>
        </p:txBody>
      </p:sp>
      <p:sp>
        <p:nvSpPr>
          <p:cNvPr id="138" name="Google Shape;138;p78"/>
          <p:cNvSpPr txBox="1"/>
          <p:nvPr>
            <p:ph idx="1" type="body"/>
          </p:nvPr>
        </p:nvSpPr>
        <p:spPr>
          <a:xfrm>
            <a:off x="760139" y="2231611"/>
            <a:ext cx="7618800" cy="872100"/>
          </a:xfrm>
          <a:prstGeom prst="rect">
            <a:avLst/>
          </a:prstGeom>
          <a:noFill/>
          <a:ln>
            <a:noFill/>
          </a:ln>
        </p:spPr>
        <p:txBody>
          <a:bodyPr anchorCtr="0" anchor="t" bIns="12550" lIns="12550" spcFirstLastPara="1" rIns="12550" wrap="square" tIns="12550">
            <a:normAutofit/>
          </a:bodyPr>
          <a:lstStyle>
            <a:lvl1pPr indent="-228600" lvl="0" marL="457200" algn="l">
              <a:lnSpc>
                <a:spcPct val="90000"/>
              </a:lnSpc>
              <a:spcBef>
                <a:spcPts val="0"/>
              </a:spcBef>
              <a:spcAft>
                <a:spcPts val="0"/>
              </a:spcAft>
              <a:buClr>
                <a:srgbClr val="212121"/>
              </a:buClr>
              <a:buSzPts val="3200"/>
              <a:buFont typeface="Helvetica Neue"/>
              <a:buNone/>
              <a:defRPr b="1" sz="3200">
                <a:solidFill>
                  <a:srgbClr val="212121"/>
                </a:solidFill>
                <a:latin typeface="Helvetica Neue"/>
                <a:ea typeface="Helvetica Neue"/>
                <a:cs typeface="Helvetica Neue"/>
                <a:sym typeface="Helvetica Neue"/>
              </a:defRPr>
            </a:lvl1pPr>
            <a:lvl2pPr indent="-228600" lvl="1" marL="914400" algn="l">
              <a:lnSpc>
                <a:spcPct val="90000"/>
              </a:lnSpc>
              <a:spcBef>
                <a:spcPts val="0"/>
              </a:spcBef>
              <a:spcAft>
                <a:spcPts val="0"/>
              </a:spcAft>
              <a:buClr>
                <a:srgbClr val="212121"/>
              </a:buClr>
              <a:buSzPts val="3200"/>
              <a:buFont typeface="Montserrat"/>
              <a:buNone/>
              <a:defRPr b="1" sz="3200">
                <a:solidFill>
                  <a:srgbClr val="212121"/>
                </a:solidFill>
                <a:latin typeface="Montserrat"/>
                <a:ea typeface="Montserrat"/>
                <a:cs typeface="Montserrat"/>
                <a:sym typeface="Montserrat"/>
              </a:defRPr>
            </a:lvl2pPr>
            <a:lvl3pPr indent="-228600" lvl="2" marL="1371600" algn="l">
              <a:lnSpc>
                <a:spcPct val="90000"/>
              </a:lnSpc>
              <a:spcBef>
                <a:spcPts val="3700"/>
              </a:spcBef>
              <a:spcAft>
                <a:spcPts val="0"/>
              </a:spcAft>
              <a:buClr>
                <a:srgbClr val="151314"/>
              </a:buClr>
              <a:buSzPts val="1800"/>
              <a:buFont typeface="Montserrat"/>
              <a:buNone/>
              <a:defRPr b="1" sz="1800">
                <a:solidFill>
                  <a:srgbClr val="151314"/>
                </a:solidFill>
                <a:latin typeface="Montserrat"/>
                <a:ea typeface="Montserrat"/>
                <a:cs typeface="Montserrat"/>
                <a:sym typeface="Montserrat"/>
              </a:defRPr>
            </a:lvl3pPr>
            <a:lvl4pPr indent="-228600" lvl="3" marL="1828800" algn="l">
              <a:lnSpc>
                <a:spcPct val="90000"/>
              </a:lnSpc>
              <a:spcBef>
                <a:spcPts val="2800"/>
              </a:spcBef>
              <a:spcAft>
                <a:spcPts val="0"/>
              </a:spcAft>
              <a:buClr>
                <a:srgbClr val="929292"/>
              </a:buClr>
              <a:buSzPts val="1800"/>
              <a:buFont typeface="Montserrat"/>
              <a:buNone/>
              <a:defRPr b="1" sz="1800">
                <a:solidFill>
                  <a:srgbClr val="929292"/>
                </a:solidFill>
                <a:latin typeface="Montserrat"/>
                <a:ea typeface="Montserrat"/>
                <a:cs typeface="Montserrat"/>
                <a:sym typeface="Montserrat"/>
              </a:defRPr>
            </a:lvl4pPr>
            <a:lvl5pPr indent="-228600" lvl="4" marL="2286000" algn="l">
              <a:lnSpc>
                <a:spcPct val="90000"/>
              </a:lnSpc>
              <a:spcBef>
                <a:spcPts val="0"/>
              </a:spcBef>
              <a:spcAft>
                <a:spcPts val="0"/>
              </a:spcAft>
              <a:buClr>
                <a:srgbClr val="009193"/>
              </a:buClr>
              <a:buSzPts val="1800"/>
              <a:buFont typeface="Montserrat"/>
              <a:buNone/>
              <a:defRPr b="1" sz="1800">
                <a:solidFill>
                  <a:srgbClr val="009193"/>
                </a:solidFill>
                <a:latin typeface="Montserrat"/>
                <a:ea typeface="Montserrat"/>
                <a:cs typeface="Montserrat"/>
                <a:sym typeface="Montserrat"/>
              </a:defRPr>
            </a:lvl5pPr>
            <a:lvl6pPr indent="-228600" lvl="5" marL="2743200" algn="l">
              <a:lnSpc>
                <a:spcPct val="120000"/>
              </a:lnSpc>
              <a:spcBef>
                <a:spcPts val="0"/>
              </a:spcBef>
              <a:spcAft>
                <a:spcPts val="0"/>
              </a:spcAft>
              <a:buClr>
                <a:srgbClr val="0B0C11"/>
              </a:buClr>
              <a:buSzPts val="700"/>
              <a:buNone/>
              <a:defRPr/>
            </a:lvl6pPr>
            <a:lvl7pPr indent="-228600" lvl="6" marL="3200400" algn="l">
              <a:lnSpc>
                <a:spcPct val="120000"/>
              </a:lnSpc>
              <a:spcBef>
                <a:spcPts val="0"/>
              </a:spcBef>
              <a:spcAft>
                <a:spcPts val="0"/>
              </a:spcAft>
              <a:buClr>
                <a:srgbClr val="0B0C11"/>
              </a:buClr>
              <a:buSzPts val="700"/>
              <a:buNone/>
              <a:defRPr/>
            </a:lvl7pPr>
            <a:lvl8pPr indent="-228600" lvl="7" marL="3657600" algn="l">
              <a:lnSpc>
                <a:spcPct val="120000"/>
              </a:lnSpc>
              <a:spcBef>
                <a:spcPts val="0"/>
              </a:spcBef>
              <a:spcAft>
                <a:spcPts val="0"/>
              </a:spcAft>
              <a:buClr>
                <a:srgbClr val="0B0C11"/>
              </a:buClr>
              <a:buSzPts val="700"/>
              <a:buNone/>
              <a:defRPr/>
            </a:lvl8pPr>
            <a:lvl9pPr indent="-228600" lvl="8" marL="4114800" algn="l">
              <a:lnSpc>
                <a:spcPct val="120000"/>
              </a:lnSpc>
              <a:spcBef>
                <a:spcPts val="0"/>
              </a:spcBef>
              <a:spcAft>
                <a:spcPts val="0"/>
              </a:spcAft>
              <a:buClr>
                <a:srgbClr val="0B0C11"/>
              </a:buClr>
              <a:buSzPts val="700"/>
              <a:buNone/>
              <a:defRPr/>
            </a:lvl9pPr>
          </a:lstStyle>
          <a:p/>
        </p:txBody>
      </p:sp>
      <p:sp>
        <p:nvSpPr>
          <p:cNvPr id="139" name="Google Shape;139;p78"/>
          <p:cNvSpPr txBox="1"/>
          <p:nvPr>
            <p:ph idx="12" type="sldNum"/>
          </p:nvPr>
        </p:nvSpPr>
        <p:spPr>
          <a:xfrm>
            <a:off x="8193359" y="3386113"/>
            <a:ext cx="407100" cy="261000"/>
          </a:xfrm>
          <a:prstGeom prst="rect">
            <a:avLst/>
          </a:prstGeom>
          <a:noFill/>
          <a:ln>
            <a:noFill/>
          </a:ln>
        </p:spPr>
        <p:txBody>
          <a:bodyPr anchorCtr="0" anchor="t" bIns="12550" lIns="12550" spcFirstLastPara="1" rIns="12550" wrap="square" tIns="12550">
            <a:spAutoFit/>
          </a:bodyPr>
          <a:lstStyle>
            <a:lvl1pPr indent="0" lvl="0"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1pPr>
            <a:lvl2pPr indent="0" lvl="1"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2pPr>
            <a:lvl3pPr indent="0" lvl="2"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3pPr>
            <a:lvl4pPr indent="0" lvl="3"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4pPr>
            <a:lvl5pPr indent="0" lvl="4"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5pPr>
            <a:lvl6pPr indent="0" lvl="5"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6pPr>
            <a:lvl7pPr indent="0" lvl="6"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7pPr>
            <a:lvl8pPr indent="0" lvl="7"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8pPr>
            <a:lvl9pPr indent="0" lvl="8"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amp; Untertitel">
  <p:cSld name="Titel &amp; Untertitel 2">
    <p:spTree>
      <p:nvGrpSpPr>
        <p:cNvPr id="140" name="Shape 140"/>
        <p:cNvGrpSpPr/>
        <p:nvPr/>
      </p:nvGrpSpPr>
      <p:grpSpPr>
        <a:xfrm>
          <a:off x="0" y="0"/>
          <a:ext cx="0" cy="0"/>
          <a:chOff x="0" y="0"/>
          <a:chExt cx="0" cy="0"/>
        </a:xfrm>
      </p:grpSpPr>
      <p:sp>
        <p:nvSpPr>
          <p:cNvPr id="141" name="Google Shape;141;p79"/>
          <p:cNvSpPr txBox="1"/>
          <p:nvPr>
            <p:ph type="title"/>
          </p:nvPr>
        </p:nvSpPr>
        <p:spPr>
          <a:xfrm>
            <a:off x="760139" y="1851163"/>
            <a:ext cx="7618800" cy="265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212121"/>
              </a:buClr>
              <a:buSzPts val="6900"/>
              <a:buFont typeface="Montserrat"/>
              <a:buNone/>
              <a:defRPr sz="6900">
                <a:solidFill>
                  <a:srgbClr val="212121"/>
                </a:solidFill>
              </a:defRPr>
            </a:lvl1pPr>
            <a:lvl2pPr lvl="1" algn="l">
              <a:lnSpc>
                <a:spcPct val="90000"/>
              </a:lnSpc>
              <a:spcBef>
                <a:spcPts val="0"/>
              </a:spcBef>
              <a:spcAft>
                <a:spcPts val="0"/>
              </a:spcAft>
              <a:buClr>
                <a:srgbClr val="151314"/>
              </a:buClr>
              <a:buSzPts val="700"/>
              <a:buNone/>
              <a:defRPr/>
            </a:lvl2pPr>
            <a:lvl3pPr lvl="2" algn="l">
              <a:lnSpc>
                <a:spcPct val="90000"/>
              </a:lnSpc>
              <a:spcBef>
                <a:spcPts val="0"/>
              </a:spcBef>
              <a:spcAft>
                <a:spcPts val="0"/>
              </a:spcAft>
              <a:buClr>
                <a:srgbClr val="151314"/>
              </a:buClr>
              <a:buSzPts val="700"/>
              <a:buNone/>
              <a:defRPr/>
            </a:lvl3pPr>
            <a:lvl4pPr lvl="3" algn="l">
              <a:lnSpc>
                <a:spcPct val="90000"/>
              </a:lnSpc>
              <a:spcBef>
                <a:spcPts val="0"/>
              </a:spcBef>
              <a:spcAft>
                <a:spcPts val="0"/>
              </a:spcAft>
              <a:buClr>
                <a:srgbClr val="151314"/>
              </a:buClr>
              <a:buSzPts val="700"/>
              <a:buNone/>
              <a:defRPr/>
            </a:lvl4pPr>
            <a:lvl5pPr lvl="4" algn="l">
              <a:lnSpc>
                <a:spcPct val="90000"/>
              </a:lnSpc>
              <a:spcBef>
                <a:spcPts val="0"/>
              </a:spcBef>
              <a:spcAft>
                <a:spcPts val="0"/>
              </a:spcAft>
              <a:buClr>
                <a:srgbClr val="151314"/>
              </a:buClr>
              <a:buSzPts val="700"/>
              <a:buNone/>
              <a:defRPr/>
            </a:lvl5pPr>
            <a:lvl6pPr lvl="5" algn="l">
              <a:lnSpc>
                <a:spcPct val="90000"/>
              </a:lnSpc>
              <a:spcBef>
                <a:spcPts val="0"/>
              </a:spcBef>
              <a:spcAft>
                <a:spcPts val="0"/>
              </a:spcAft>
              <a:buClr>
                <a:srgbClr val="151314"/>
              </a:buClr>
              <a:buSzPts val="700"/>
              <a:buNone/>
              <a:defRPr/>
            </a:lvl6pPr>
            <a:lvl7pPr lvl="6" algn="l">
              <a:lnSpc>
                <a:spcPct val="90000"/>
              </a:lnSpc>
              <a:spcBef>
                <a:spcPts val="0"/>
              </a:spcBef>
              <a:spcAft>
                <a:spcPts val="0"/>
              </a:spcAft>
              <a:buClr>
                <a:srgbClr val="151314"/>
              </a:buClr>
              <a:buSzPts val="700"/>
              <a:buNone/>
              <a:defRPr/>
            </a:lvl7pPr>
            <a:lvl8pPr lvl="7" algn="l">
              <a:lnSpc>
                <a:spcPct val="90000"/>
              </a:lnSpc>
              <a:spcBef>
                <a:spcPts val="0"/>
              </a:spcBef>
              <a:spcAft>
                <a:spcPts val="0"/>
              </a:spcAft>
              <a:buClr>
                <a:srgbClr val="151314"/>
              </a:buClr>
              <a:buSzPts val="700"/>
              <a:buNone/>
              <a:defRPr/>
            </a:lvl8pPr>
            <a:lvl9pPr lvl="8" algn="l">
              <a:lnSpc>
                <a:spcPct val="90000"/>
              </a:lnSpc>
              <a:spcBef>
                <a:spcPts val="0"/>
              </a:spcBef>
              <a:spcAft>
                <a:spcPts val="0"/>
              </a:spcAft>
              <a:buClr>
                <a:srgbClr val="151314"/>
              </a:buClr>
              <a:buSzPts val="700"/>
              <a:buNone/>
              <a:defRPr/>
            </a:lvl9pPr>
          </a:lstStyle>
          <a:p/>
        </p:txBody>
      </p:sp>
      <p:sp>
        <p:nvSpPr>
          <p:cNvPr id="142" name="Google Shape;142;p79"/>
          <p:cNvSpPr txBox="1"/>
          <p:nvPr>
            <p:ph idx="1" type="body"/>
          </p:nvPr>
        </p:nvSpPr>
        <p:spPr>
          <a:xfrm>
            <a:off x="760139" y="2231611"/>
            <a:ext cx="7618800" cy="872100"/>
          </a:xfrm>
          <a:prstGeom prst="rect">
            <a:avLst/>
          </a:prstGeom>
          <a:noFill/>
          <a:ln>
            <a:noFill/>
          </a:ln>
        </p:spPr>
        <p:txBody>
          <a:bodyPr anchorCtr="0" anchor="t" bIns="12550" lIns="12550" spcFirstLastPara="1" rIns="12550" wrap="square" tIns="12550">
            <a:normAutofit/>
          </a:bodyPr>
          <a:lstStyle>
            <a:lvl1pPr indent="-228600" lvl="0" marL="457200" algn="l">
              <a:lnSpc>
                <a:spcPct val="90000"/>
              </a:lnSpc>
              <a:spcBef>
                <a:spcPts val="0"/>
              </a:spcBef>
              <a:spcAft>
                <a:spcPts val="0"/>
              </a:spcAft>
              <a:buClr>
                <a:srgbClr val="212121"/>
              </a:buClr>
              <a:buSzPts val="3200"/>
              <a:buFont typeface="Helvetica Neue"/>
              <a:buNone/>
              <a:defRPr b="1" sz="3200">
                <a:solidFill>
                  <a:srgbClr val="212121"/>
                </a:solidFill>
                <a:latin typeface="Helvetica Neue"/>
                <a:ea typeface="Helvetica Neue"/>
                <a:cs typeface="Helvetica Neue"/>
                <a:sym typeface="Helvetica Neue"/>
              </a:defRPr>
            </a:lvl1pPr>
            <a:lvl2pPr indent="-228600" lvl="1" marL="914400" algn="l">
              <a:lnSpc>
                <a:spcPct val="90000"/>
              </a:lnSpc>
              <a:spcBef>
                <a:spcPts val="0"/>
              </a:spcBef>
              <a:spcAft>
                <a:spcPts val="0"/>
              </a:spcAft>
              <a:buClr>
                <a:srgbClr val="212121"/>
              </a:buClr>
              <a:buSzPts val="3200"/>
              <a:buFont typeface="Montserrat"/>
              <a:buNone/>
              <a:defRPr b="1" sz="3200">
                <a:solidFill>
                  <a:srgbClr val="212121"/>
                </a:solidFill>
                <a:latin typeface="Montserrat"/>
                <a:ea typeface="Montserrat"/>
                <a:cs typeface="Montserrat"/>
                <a:sym typeface="Montserrat"/>
              </a:defRPr>
            </a:lvl2pPr>
            <a:lvl3pPr indent="-228600" lvl="2" marL="1371600" algn="l">
              <a:lnSpc>
                <a:spcPct val="90000"/>
              </a:lnSpc>
              <a:spcBef>
                <a:spcPts val="3700"/>
              </a:spcBef>
              <a:spcAft>
                <a:spcPts val="0"/>
              </a:spcAft>
              <a:buClr>
                <a:srgbClr val="151314"/>
              </a:buClr>
              <a:buSzPts val="1800"/>
              <a:buFont typeface="Montserrat"/>
              <a:buNone/>
              <a:defRPr b="1" sz="1800">
                <a:solidFill>
                  <a:srgbClr val="151314"/>
                </a:solidFill>
                <a:latin typeface="Montserrat"/>
                <a:ea typeface="Montserrat"/>
                <a:cs typeface="Montserrat"/>
                <a:sym typeface="Montserrat"/>
              </a:defRPr>
            </a:lvl3pPr>
            <a:lvl4pPr indent="-228600" lvl="3" marL="1828800" algn="l">
              <a:lnSpc>
                <a:spcPct val="90000"/>
              </a:lnSpc>
              <a:spcBef>
                <a:spcPts val="2800"/>
              </a:spcBef>
              <a:spcAft>
                <a:spcPts val="0"/>
              </a:spcAft>
              <a:buClr>
                <a:srgbClr val="929292"/>
              </a:buClr>
              <a:buSzPts val="1800"/>
              <a:buFont typeface="Montserrat"/>
              <a:buNone/>
              <a:defRPr b="1" sz="1800">
                <a:solidFill>
                  <a:srgbClr val="929292"/>
                </a:solidFill>
                <a:latin typeface="Montserrat"/>
                <a:ea typeface="Montserrat"/>
                <a:cs typeface="Montserrat"/>
                <a:sym typeface="Montserrat"/>
              </a:defRPr>
            </a:lvl4pPr>
            <a:lvl5pPr indent="-228600" lvl="4" marL="2286000" algn="l">
              <a:lnSpc>
                <a:spcPct val="90000"/>
              </a:lnSpc>
              <a:spcBef>
                <a:spcPts val="0"/>
              </a:spcBef>
              <a:spcAft>
                <a:spcPts val="0"/>
              </a:spcAft>
              <a:buClr>
                <a:srgbClr val="009193"/>
              </a:buClr>
              <a:buSzPts val="1800"/>
              <a:buFont typeface="Montserrat"/>
              <a:buNone/>
              <a:defRPr b="1" sz="1800">
                <a:solidFill>
                  <a:srgbClr val="009193"/>
                </a:solidFill>
                <a:latin typeface="Montserrat"/>
                <a:ea typeface="Montserrat"/>
                <a:cs typeface="Montserrat"/>
                <a:sym typeface="Montserrat"/>
              </a:defRPr>
            </a:lvl5pPr>
            <a:lvl6pPr indent="-228600" lvl="5" marL="2743200" algn="l">
              <a:lnSpc>
                <a:spcPct val="120000"/>
              </a:lnSpc>
              <a:spcBef>
                <a:spcPts val="0"/>
              </a:spcBef>
              <a:spcAft>
                <a:spcPts val="0"/>
              </a:spcAft>
              <a:buClr>
                <a:srgbClr val="0B0C11"/>
              </a:buClr>
              <a:buSzPts val="700"/>
              <a:buNone/>
              <a:defRPr/>
            </a:lvl6pPr>
            <a:lvl7pPr indent="-228600" lvl="6" marL="3200400" algn="l">
              <a:lnSpc>
                <a:spcPct val="120000"/>
              </a:lnSpc>
              <a:spcBef>
                <a:spcPts val="0"/>
              </a:spcBef>
              <a:spcAft>
                <a:spcPts val="0"/>
              </a:spcAft>
              <a:buClr>
                <a:srgbClr val="0B0C11"/>
              </a:buClr>
              <a:buSzPts val="700"/>
              <a:buNone/>
              <a:defRPr/>
            </a:lvl7pPr>
            <a:lvl8pPr indent="-228600" lvl="7" marL="3657600" algn="l">
              <a:lnSpc>
                <a:spcPct val="120000"/>
              </a:lnSpc>
              <a:spcBef>
                <a:spcPts val="0"/>
              </a:spcBef>
              <a:spcAft>
                <a:spcPts val="0"/>
              </a:spcAft>
              <a:buClr>
                <a:srgbClr val="0B0C11"/>
              </a:buClr>
              <a:buSzPts val="700"/>
              <a:buNone/>
              <a:defRPr/>
            </a:lvl8pPr>
            <a:lvl9pPr indent="-228600" lvl="8" marL="4114800" algn="l">
              <a:lnSpc>
                <a:spcPct val="120000"/>
              </a:lnSpc>
              <a:spcBef>
                <a:spcPts val="0"/>
              </a:spcBef>
              <a:spcAft>
                <a:spcPts val="0"/>
              </a:spcAft>
              <a:buClr>
                <a:srgbClr val="0B0C11"/>
              </a:buClr>
              <a:buSzPts val="700"/>
              <a:buNone/>
              <a:defRPr/>
            </a:lvl9pPr>
          </a:lstStyle>
          <a:p/>
        </p:txBody>
      </p:sp>
      <p:sp>
        <p:nvSpPr>
          <p:cNvPr id="143" name="Google Shape;143;p79"/>
          <p:cNvSpPr txBox="1"/>
          <p:nvPr>
            <p:ph idx="12" type="sldNum"/>
          </p:nvPr>
        </p:nvSpPr>
        <p:spPr>
          <a:xfrm>
            <a:off x="8193359" y="3386113"/>
            <a:ext cx="407100" cy="261000"/>
          </a:xfrm>
          <a:prstGeom prst="rect">
            <a:avLst/>
          </a:prstGeom>
          <a:noFill/>
          <a:ln>
            <a:noFill/>
          </a:ln>
        </p:spPr>
        <p:txBody>
          <a:bodyPr anchorCtr="0" anchor="t" bIns="12550" lIns="12550" spcFirstLastPara="1" rIns="12550" wrap="square" tIns="12550">
            <a:spAutoFit/>
          </a:bodyPr>
          <a:lstStyle>
            <a:lvl1pPr indent="0" lvl="0"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1pPr>
            <a:lvl2pPr indent="0" lvl="1"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2pPr>
            <a:lvl3pPr indent="0" lvl="2"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3pPr>
            <a:lvl4pPr indent="0" lvl="3"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4pPr>
            <a:lvl5pPr indent="0" lvl="4"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5pPr>
            <a:lvl6pPr indent="0" lvl="5"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6pPr>
            <a:lvl7pPr indent="0" lvl="6"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7pPr>
            <a:lvl8pPr indent="0" lvl="7"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8pPr>
            <a:lvl9pPr indent="0" lvl="8" marL="0" marR="0" algn="l">
              <a:lnSpc>
                <a:spcPct val="90000"/>
              </a:lnSpc>
              <a:spcBef>
                <a:spcPts val="0"/>
              </a:spcBef>
              <a:spcAft>
                <a:spcPts val="0"/>
              </a:spcAft>
              <a:buClr>
                <a:srgbClr val="797979"/>
              </a:buClr>
              <a:buSzPts val="1700"/>
              <a:buFont typeface="Montserrat"/>
              <a:buNone/>
              <a:defRPr b="1" i="0" sz="1700" u="none" cap="none" strike="noStrike">
                <a:solidFill>
                  <a:srgbClr val="797979"/>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4" name="Shape 144"/>
        <p:cNvGrpSpPr/>
        <p:nvPr/>
      </p:nvGrpSpPr>
      <p:grpSpPr>
        <a:xfrm>
          <a:off x="0" y="0"/>
          <a:ext cx="0" cy="0"/>
          <a:chOff x="0" y="0"/>
          <a:chExt cx="0" cy="0"/>
        </a:xfrm>
      </p:grpSpPr>
      <p:sp>
        <p:nvSpPr>
          <p:cNvPr id="145" name="Google Shape;145;g222517f9667_3_70"/>
          <p:cNvSpPr txBox="1"/>
          <p:nvPr>
            <p:ph type="title"/>
          </p:nvPr>
        </p:nvSpPr>
        <p:spPr>
          <a:xfrm>
            <a:off x="3210855" y="223611"/>
            <a:ext cx="2722500" cy="5076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900"/>
              <a:buNone/>
              <a:defRPr b="1" i="0" sz="1000">
                <a:solidFill>
                  <a:schemeClr val="dk1"/>
                </a:solidFill>
                <a:latin typeface="Arial"/>
                <a:ea typeface="Arial"/>
                <a:cs typeface="Arial"/>
                <a:sym typeface="Arial"/>
              </a:defRPr>
            </a:lvl1pPr>
            <a:lvl2pPr lvl="1" rtl="0" algn="l">
              <a:lnSpc>
                <a:spcPct val="100000"/>
              </a:lnSpc>
              <a:spcBef>
                <a:spcPts val="0"/>
              </a:spcBef>
              <a:spcAft>
                <a:spcPts val="0"/>
              </a:spcAft>
              <a:buSzPts val="900"/>
              <a:buNone/>
              <a:defRPr/>
            </a:lvl2pPr>
            <a:lvl3pPr lvl="2" rtl="0" algn="l">
              <a:lnSpc>
                <a:spcPct val="100000"/>
              </a:lnSpc>
              <a:spcBef>
                <a:spcPts val="0"/>
              </a:spcBef>
              <a:spcAft>
                <a:spcPts val="0"/>
              </a:spcAft>
              <a:buSzPts val="900"/>
              <a:buNone/>
              <a:defRPr/>
            </a:lvl3pPr>
            <a:lvl4pPr lvl="3" rtl="0" algn="l">
              <a:lnSpc>
                <a:spcPct val="100000"/>
              </a:lnSpc>
              <a:spcBef>
                <a:spcPts val="0"/>
              </a:spcBef>
              <a:spcAft>
                <a:spcPts val="0"/>
              </a:spcAft>
              <a:buSzPts val="900"/>
              <a:buNone/>
              <a:defRPr/>
            </a:lvl4pPr>
            <a:lvl5pPr lvl="4" rtl="0" algn="l">
              <a:lnSpc>
                <a:spcPct val="100000"/>
              </a:lnSpc>
              <a:spcBef>
                <a:spcPts val="0"/>
              </a:spcBef>
              <a:spcAft>
                <a:spcPts val="0"/>
              </a:spcAft>
              <a:buSzPts val="900"/>
              <a:buNone/>
              <a:defRPr/>
            </a:lvl5pPr>
            <a:lvl6pPr lvl="5" rtl="0" algn="l">
              <a:lnSpc>
                <a:spcPct val="100000"/>
              </a:lnSpc>
              <a:spcBef>
                <a:spcPts val="0"/>
              </a:spcBef>
              <a:spcAft>
                <a:spcPts val="0"/>
              </a:spcAft>
              <a:buSzPts val="900"/>
              <a:buNone/>
              <a:defRPr/>
            </a:lvl6pPr>
            <a:lvl7pPr lvl="6" rtl="0" algn="l">
              <a:lnSpc>
                <a:spcPct val="100000"/>
              </a:lnSpc>
              <a:spcBef>
                <a:spcPts val="0"/>
              </a:spcBef>
              <a:spcAft>
                <a:spcPts val="0"/>
              </a:spcAft>
              <a:buSzPts val="900"/>
              <a:buNone/>
              <a:defRPr/>
            </a:lvl7pPr>
            <a:lvl8pPr lvl="7" rtl="0" algn="l">
              <a:lnSpc>
                <a:spcPct val="100000"/>
              </a:lnSpc>
              <a:spcBef>
                <a:spcPts val="0"/>
              </a:spcBef>
              <a:spcAft>
                <a:spcPts val="0"/>
              </a:spcAft>
              <a:buSzPts val="900"/>
              <a:buNone/>
              <a:defRPr/>
            </a:lvl8pPr>
            <a:lvl9pPr lvl="8" rtl="0" algn="l">
              <a:lnSpc>
                <a:spcPct val="100000"/>
              </a:lnSpc>
              <a:spcBef>
                <a:spcPts val="0"/>
              </a:spcBef>
              <a:spcAft>
                <a:spcPts val="0"/>
              </a:spcAft>
              <a:buSzPts val="900"/>
              <a:buNone/>
              <a:defRPr/>
            </a:lvl9pPr>
          </a:lstStyle>
          <a:p/>
        </p:txBody>
      </p:sp>
      <p:sp>
        <p:nvSpPr>
          <p:cNvPr id="146" name="Google Shape;146;g222517f9667_3_70"/>
          <p:cNvSpPr txBox="1"/>
          <p:nvPr>
            <p:ph idx="1" type="body"/>
          </p:nvPr>
        </p:nvSpPr>
        <p:spPr>
          <a:xfrm>
            <a:off x="766069" y="943018"/>
            <a:ext cx="7752900" cy="3250500"/>
          </a:xfrm>
          <a:prstGeom prst="rect">
            <a:avLst/>
          </a:prstGeom>
          <a:noFill/>
          <a:ln>
            <a:noFill/>
          </a:ln>
        </p:spPr>
        <p:txBody>
          <a:bodyPr anchorCtr="0" anchor="t" bIns="0" lIns="0" spcFirstLastPara="1" rIns="0" wrap="square" tIns="0">
            <a:spAutoFit/>
          </a:bodyPr>
          <a:lstStyle>
            <a:lvl1pPr indent="-228600" lvl="0" marL="457200" rtl="0" algn="l">
              <a:lnSpc>
                <a:spcPct val="100000"/>
              </a:lnSpc>
              <a:spcBef>
                <a:spcPts val="0"/>
              </a:spcBef>
              <a:spcAft>
                <a:spcPts val="0"/>
              </a:spcAft>
              <a:buSzPts val="900"/>
              <a:buNone/>
              <a:defRPr b="0" i="0">
                <a:solidFill>
                  <a:schemeClr val="dk1"/>
                </a:solidFill>
              </a:defRPr>
            </a:lvl1pPr>
            <a:lvl2pPr indent="-228600" lvl="1" marL="914400" rtl="0" algn="l">
              <a:lnSpc>
                <a:spcPct val="100000"/>
              </a:lnSpc>
              <a:spcBef>
                <a:spcPts val="0"/>
              </a:spcBef>
              <a:spcAft>
                <a:spcPts val="0"/>
              </a:spcAft>
              <a:buSzPts val="900"/>
              <a:buNone/>
              <a:defRPr/>
            </a:lvl2pPr>
            <a:lvl3pPr indent="-228600" lvl="2" marL="1371600" rtl="0" algn="l">
              <a:lnSpc>
                <a:spcPct val="100000"/>
              </a:lnSpc>
              <a:spcBef>
                <a:spcPts val="0"/>
              </a:spcBef>
              <a:spcAft>
                <a:spcPts val="0"/>
              </a:spcAft>
              <a:buSzPts val="900"/>
              <a:buNone/>
              <a:defRPr/>
            </a:lvl3pPr>
            <a:lvl4pPr indent="-228600" lvl="3" marL="1828800" rtl="0" algn="l">
              <a:lnSpc>
                <a:spcPct val="100000"/>
              </a:lnSpc>
              <a:spcBef>
                <a:spcPts val="0"/>
              </a:spcBef>
              <a:spcAft>
                <a:spcPts val="0"/>
              </a:spcAft>
              <a:buSzPts val="900"/>
              <a:buNone/>
              <a:defRPr/>
            </a:lvl4pPr>
            <a:lvl5pPr indent="-228600" lvl="4" marL="2286000" rtl="0" algn="l">
              <a:lnSpc>
                <a:spcPct val="100000"/>
              </a:lnSpc>
              <a:spcBef>
                <a:spcPts val="0"/>
              </a:spcBef>
              <a:spcAft>
                <a:spcPts val="0"/>
              </a:spcAft>
              <a:buSzPts val="900"/>
              <a:buNone/>
              <a:defRPr/>
            </a:lvl5pPr>
            <a:lvl6pPr indent="-228600" lvl="5" marL="2743200" rtl="0" algn="l">
              <a:lnSpc>
                <a:spcPct val="100000"/>
              </a:lnSpc>
              <a:spcBef>
                <a:spcPts val="0"/>
              </a:spcBef>
              <a:spcAft>
                <a:spcPts val="0"/>
              </a:spcAft>
              <a:buSzPts val="900"/>
              <a:buNone/>
              <a:defRPr/>
            </a:lvl6pPr>
            <a:lvl7pPr indent="-228600" lvl="6" marL="3200400" rtl="0" algn="l">
              <a:lnSpc>
                <a:spcPct val="100000"/>
              </a:lnSpc>
              <a:spcBef>
                <a:spcPts val="0"/>
              </a:spcBef>
              <a:spcAft>
                <a:spcPts val="0"/>
              </a:spcAft>
              <a:buSzPts val="900"/>
              <a:buNone/>
              <a:defRPr/>
            </a:lvl7pPr>
            <a:lvl8pPr indent="-228600" lvl="7" marL="3657600" rtl="0" algn="l">
              <a:lnSpc>
                <a:spcPct val="100000"/>
              </a:lnSpc>
              <a:spcBef>
                <a:spcPts val="0"/>
              </a:spcBef>
              <a:spcAft>
                <a:spcPts val="0"/>
              </a:spcAft>
              <a:buSzPts val="900"/>
              <a:buNone/>
              <a:defRPr/>
            </a:lvl8pPr>
            <a:lvl9pPr indent="-228600" lvl="8" marL="4114800" rtl="0" algn="l">
              <a:lnSpc>
                <a:spcPct val="100000"/>
              </a:lnSpc>
              <a:spcBef>
                <a:spcPts val="0"/>
              </a:spcBef>
              <a:spcAft>
                <a:spcPts val="0"/>
              </a:spcAft>
              <a:buSzPts val="900"/>
              <a:buNone/>
              <a:defRPr/>
            </a:lvl9pPr>
          </a:lstStyle>
          <a:p/>
        </p:txBody>
      </p:sp>
      <p:sp>
        <p:nvSpPr>
          <p:cNvPr id="147" name="Google Shape;147;g222517f9667_3_70"/>
          <p:cNvSpPr txBox="1"/>
          <p:nvPr>
            <p:ph idx="11" type="ftr"/>
          </p:nvPr>
        </p:nvSpPr>
        <p:spPr>
          <a:xfrm>
            <a:off x="3108960" y="4559064"/>
            <a:ext cx="2926200" cy="2451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900"/>
              <a:buNone/>
              <a:defRPr sz="900">
                <a:solidFill>
                  <a:srgbClr val="888888"/>
                </a:solidFill>
              </a:defRPr>
            </a:lvl1pPr>
            <a:lvl2pPr lvl="1" rtl="0" algn="l">
              <a:lnSpc>
                <a:spcPct val="100000"/>
              </a:lnSpc>
              <a:spcBef>
                <a:spcPts val="0"/>
              </a:spcBef>
              <a:spcAft>
                <a:spcPts val="0"/>
              </a:spcAft>
              <a:buSzPts val="900"/>
              <a:buNone/>
              <a:defRPr sz="900"/>
            </a:lvl2pPr>
            <a:lvl3pPr lvl="2" rtl="0" algn="l">
              <a:lnSpc>
                <a:spcPct val="100000"/>
              </a:lnSpc>
              <a:spcBef>
                <a:spcPts val="0"/>
              </a:spcBef>
              <a:spcAft>
                <a:spcPts val="0"/>
              </a:spcAft>
              <a:buSzPts val="900"/>
              <a:buNone/>
              <a:defRPr sz="900"/>
            </a:lvl3pPr>
            <a:lvl4pPr lvl="3" rtl="0" algn="l">
              <a:lnSpc>
                <a:spcPct val="100000"/>
              </a:lnSpc>
              <a:spcBef>
                <a:spcPts val="0"/>
              </a:spcBef>
              <a:spcAft>
                <a:spcPts val="0"/>
              </a:spcAft>
              <a:buSzPts val="900"/>
              <a:buNone/>
              <a:defRPr sz="900"/>
            </a:lvl4pPr>
            <a:lvl5pPr lvl="4" rtl="0" algn="l">
              <a:lnSpc>
                <a:spcPct val="100000"/>
              </a:lnSpc>
              <a:spcBef>
                <a:spcPts val="0"/>
              </a:spcBef>
              <a:spcAft>
                <a:spcPts val="0"/>
              </a:spcAft>
              <a:buSzPts val="900"/>
              <a:buNone/>
              <a:defRPr sz="900"/>
            </a:lvl5pPr>
            <a:lvl6pPr lvl="5" rtl="0" algn="l">
              <a:lnSpc>
                <a:spcPct val="100000"/>
              </a:lnSpc>
              <a:spcBef>
                <a:spcPts val="0"/>
              </a:spcBef>
              <a:spcAft>
                <a:spcPts val="0"/>
              </a:spcAft>
              <a:buSzPts val="900"/>
              <a:buNone/>
              <a:defRPr sz="900"/>
            </a:lvl6pPr>
            <a:lvl7pPr lvl="6" rtl="0" algn="l">
              <a:lnSpc>
                <a:spcPct val="100000"/>
              </a:lnSpc>
              <a:spcBef>
                <a:spcPts val="0"/>
              </a:spcBef>
              <a:spcAft>
                <a:spcPts val="0"/>
              </a:spcAft>
              <a:buSzPts val="900"/>
              <a:buNone/>
              <a:defRPr sz="900"/>
            </a:lvl7pPr>
            <a:lvl8pPr lvl="7" rtl="0" algn="l">
              <a:lnSpc>
                <a:spcPct val="100000"/>
              </a:lnSpc>
              <a:spcBef>
                <a:spcPts val="0"/>
              </a:spcBef>
              <a:spcAft>
                <a:spcPts val="0"/>
              </a:spcAft>
              <a:buSzPts val="900"/>
              <a:buNone/>
              <a:defRPr sz="900"/>
            </a:lvl8pPr>
            <a:lvl9pPr lvl="8" rtl="0" algn="l">
              <a:lnSpc>
                <a:spcPct val="100000"/>
              </a:lnSpc>
              <a:spcBef>
                <a:spcPts val="0"/>
              </a:spcBef>
              <a:spcAft>
                <a:spcPts val="0"/>
              </a:spcAft>
              <a:buSzPts val="900"/>
              <a:buNone/>
              <a:defRPr sz="900"/>
            </a:lvl9pPr>
          </a:lstStyle>
          <a:p/>
        </p:txBody>
      </p:sp>
      <p:sp>
        <p:nvSpPr>
          <p:cNvPr id="148" name="Google Shape;148;g222517f9667_3_70"/>
          <p:cNvSpPr txBox="1"/>
          <p:nvPr>
            <p:ph idx="10" type="dt"/>
          </p:nvPr>
        </p:nvSpPr>
        <p:spPr>
          <a:xfrm>
            <a:off x="457200" y="4559064"/>
            <a:ext cx="2103000" cy="2451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900"/>
              <a:buNone/>
              <a:defRPr sz="900">
                <a:solidFill>
                  <a:srgbClr val="888888"/>
                </a:solidFill>
              </a:defRPr>
            </a:lvl1pPr>
            <a:lvl2pPr lvl="1" rtl="0" algn="l">
              <a:lnSpc>
                <a:spcPct val="100000"/>
              </a:lnSpc>
              <a:spcBef>
                <a:spcPts val="0"/>
              </a:spcBef>
              <a:spcAft>
                <a:spcPts val="0"/>
              </a:spcAft>
              <a:buSzPts val="900"/>
              <a:buNone/>
              <a:defRPr sz="900"/>
            </a:lvl2pPr>
            <a:lvl3pPr lvl="2" rtl="0" algn="l">
              <a:lnSpc>
                <a:spcPct val="100000"/>
              </a:lnSpc>
              <a:spcBef>
                <a:spcPts val="0"/>
              </a:spcBef>
              <a:spcAft>
                <a:spcPts val="0"/>
              </a:spcAft>
              <a:buSzPts val="900"/>
              <a:buNone/>
              <a:defRPr sz="900"/>
            </a:lvl3pPr>
            <a:lvl4pPr lvl="3" rtl="0" algn="l">
              <a:lnSpc>
                <a:spcPct val="100000"/>
              </a:lnSpc>
              <a:spcBef>
                <a:spcPts val="0"/>
              </a:spcBef>
              <a:spcAft>
                <a:spcPts val="0"/>
              </a:spcAft>
              <a:buSzPts val="900"/>
              <a:buNone/>
              <a:defRPr sz="900"/>
            </a:lvl4pPr>
            <a:lvl5pPr lvl="4" rtl="0" algn="l">
              <a:lnSpc>
                <a:spcPct val="100000"/>
              </a:lnSpc>
              <a:spcBef>
                <a:spcPts val="0"/>
              </a:spcBef>
              <a:spcAft>
                <a:spcPts val="0"/>
              </a:spcAft>
              <a:buSzPts val="900"/>
              <a:buNone/>
              <a:defRPr sz="900"/>
            </a:lvl5pPr>
            <a:lvl6pPr lvl="5" rtl="0" algn="l">
              <a:lnSpc>
                <a:spcPct val="100000"/>
              </a:lnSpc>
              <a:spcBef>
                <a:spcPts val="0"/>
              </a:spcBef>
              <a:spcAft>
                <a:spcPts val="0"/>
              </a:spcAft>
              <a:buSzPts val="900"/>
              <a:buNone/>
              <a:defRPr sz="900"/>
            </a:lvl6pPr>
            <a:lvl7pPr lvl="6" rtl="0" algn="l">
              <a:lnSpc>
                <a:spcPct val="100000"/>
              </a:lnSpc>
              <a:spcBef>
                <a:spcPts val="0"/>
              </a:spcBef>
              <a:spcAft>
                <a:spcPts val="0"/>
              </a:spcAft>
              <a:buSzPts val="900"/>
              <a:buNone/>
              <a:defRPr sz="900"/>
            </a:lvl7pPr>
            <a:lvl8pPr lvl="7" rtl="0" algn="l">
              <a:lnSpc>
                <a:spcPct val="100000"/>
              </a:lnSpc>
              <a:spcBef>
                <a:spcPts val="0"/>
              </a:spcBef>
              <a:spcAft>
                <a:spcPts val="0"/>
              </a:spcAft>
              <a:buSzPts val="900"/>
              <a:buNone/>
              <a:defRPr sz="900"/>
            </a:lvl8pPr>
            <a:lvl9pPr lvl="8" rtl="0" algn="l">
              <a:lnSpc>
                <a:spcPct val="100000"/>
              </a:lnSpc>
              <a:spcBef>
                <a:spcPts val="0"/>
              </a:spcBef>
              <a:spcAft>
                <a:spcPts val="0"/>
              </a:spcAft>
              <a:buSzPts val="900"/>
              <a:buNone/>
              <a:defRPr sz="900"/>
            </a:lvl9pPr>
          </a:lstStyle>
          <a:p/>
        </p:txBody>
      </p:sp>
      <p:sp>
        <p:nvSpPr>
          <p:cNvPr id="149" name="Google Shape;149;g222517f9667_3_70"/>
          <p:cNvSpPr txBox="1"/>
          <p:nvPr>
            <p:ph idx="12" type="sldNum"/>
          </p:nvPr>
        </p:nvSpPr>
        <p:spPr>
          <a:xfrm>
            <a:off x="6583680" y="4559064"/>
            <a:ext cx="2103000" cy="1848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p:cSld name="10">
    <p:spTree>
      <p:nvGrpSpPr>
        <p:cNvPr id="27" name="Shape 27"/>
        <p:cNvGrpSpPr/>
        <p:nvPr/>
      </p:nvGrpSpPr>
      <p:grpSpPr>
        <a:xfrm>
          <a:off x="0" y="0"/>
          <a:ext cx="0" cy="0"/>
          <a:chOff x="0" y="0"/>
          <a:chExt cx="0" cy="0"/>
        </a:xfrm>
      </p:grpSpPr>
      <p:sp>
        <p:nvSpPr>
          <p:cNvPr id="28" name="Google Shape;28;p53"/>
          <p:cNvSpPr/>
          <p:nvPr>
            <p:ph idx="2" type="pic"/>
          </p:nvPr>
        </p:nvSpPr>
        <p:spPr>
          <a:xfrm>
            <a:off x="0" y="1976444"/>
            <a:ext cx="9144000" cy="1583700"/>
          </a:xfrm>
          <a:prstGeom prst="rect">
            <a:avLst/>
          </a:prstGeom>
          <a:solidFill>
            <a:srgbClr val="F2F2F2"/>
          </a:solidFill>
          <a:ln>
            <a:noFill/>
          </a:ln>
        </p:spPr>
      </p:sp>
      <p:sp>
        <p:nvSpPr>
          <p:cNvPr id="29" name="Google Shape;29;p53"/>
          <p:cNvSpPr/>
          <p:nvPr>
            <p:ph idx="3" type="pic"/>
          </p:nvPr>
        </p:nvSpPr>
        <p:spPr>
          <a:xfrm>
            <a:off x="0" y="3559982"/>
            <a:ext cx="9144000" cy="1583400"/>
          </a:xfrm>
          <a:prstGeom prst="rect">
            <a:avLst/>
          </a:prstGeom>
          <a:solidFill>
            <a:srgbClr val="F2F2F2"/>
          </a:solidFill>
          <a:ln>
            <a:noFill/>
          </a:ln>
        </p:spPr>
      </p:sp>
      <p:sp>
        <p:nvSpPr>
          <p:cNvPr id="30" name="Google Shape;30;p53"/>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p:cSld name="11">
    <p:spTree>
      <p:nvGrpSpPr>
        <p:cNvPr id="31" name="Shape 31"/>
        <p:cNvGrpSpPr/>
        <p:nvPr/>
      </p:nvGrpSpPr>
      <p:grpSpPr>
        <a:xfrm>
          <a:off x="0" y="0"/>
          <a:ext cx="0" cy="0"/>
          <a:chOff x="0" y="0"/>
          <a:chExt cx="0" cy="0"/>
        </a:xfrm>
      </p:grpSpPr>
      <p:sp>
        <p:nvSpPr>
          <p:cNvPr id="32" name="Google Shape;32;p54"/>
          <p:cNvSpPr/>
          <p:nvPr>
            <p:ph idx="2" type="pic"/>
          </p:nvPr>
        </p:nvSpPr>
        <p:spPr>
          <a:xfrm>
            <a:off x="0" y="0"/>
            <a:ext cx="3537300" cy="3167100"/>
          </a:xfrm>
          <a:prstGeom prst="rect">
            <a:avLst/>
          </a:prstGeom>
          <a:solidFill>
            <a:srgbClr val="F2F2F2"/>
          </a:solidFill>
          <a:ln>
            <a:noFill/>
          </a:ln>
        </p:spPr>
      </p:sp>
      <p:sp>
        <p:nvSpPr>
          <p:cNvPr id="33" name="Google Shape;33;p54"/>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p:cSld name="09">
    <p:spTree>
      <p:nvGrpSpPr>
        <p:cNvPr id="34" name="Shape 34"/>
        <p:cNvGrpSpPr/>
        <p:nvPr/>
      </p:nvGrpSpPr>
      <p:grpSpPr>
        <a:xfrm>
          <a:off x="0" y="0"/>
          <a:ext cx="0" cy="0"/>
          <a:chOff x="0" y="0"/>
          <a:chExt cx="0" cy="0"/>
        </a:xfrm>
      </p:grpSpPr>
      <p:sp>
        <p:nvSpPr>
          <p:cNvPr id="35" name="Google Shape;35;p52"/>
          <p:cNvSpPr/>
          <p:nvPr>
            <p:ph idx="2" type="pic"/>
          </p:nvPr>
        </p:nvSpPr>
        <p:spPr>
          <a:xfrm>
            <a:off x="0" y="2269957"/>
            <a:ext cx="2742300" cy="2873400"/>
          </a:xfrm>
          <a:prstGeom prst="rect">
            <a:avLst/>
          </a:prstGeom>
          <a:solidFill>
            <a:srgbClr val="F2F2F2"/>
          </a:solidFill>
          <a:ln>
            <a:noFill/>
          </a:ln>
        </p:spPr>
      </p:sp>
      <p:sp>
        <p:nvSpPr>
          <p:cNvPr id="36" name="Google Shape;36;p52"/>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ype="tx">
  <p:cSld name="TITLE_AND_BODY">
    <p:spTree>
      <p:nvGrpSpPr>
        <p:cNvPr id="37" name="Shape 37"/>
        <p:cNvGrpSpPr/>
        <p:nvPr/>
      </p:nvGrpSpPr>
      <p:grpSpPr>
        <a:xfrm>
          <a:off x="0" y="0"/>
          <a:ext cx="0" cy="0"/>
          <a:chOff x="0" y="0"/>
          <a:chExt cx="0" cy="0"/>
        </a:xfrm>
      </p:grpSpPr>
      <p:sp>
        <p:nvSpPr>
          <p:cNvPr id="38" name="Google Shape;38;p44"/>
          <p:cNvSpPr/>
          <p:nvPr>
            <p:ph idx="2" type="pic"/>
          </p:nvPr>
        </p:nvSpPr>
        <p:spPr>
          <a:xfrm>
            <a:off x="3767306" y="2416460"/>
            <a:ext cx="4646100" cy="2433900"/>
          </a:xfrm>
          <a:prstGeom prst="rect">
            <a:avLst/>
          </a:prstGeom>
          <a:solidFill>
            <a:srgbClr val="F2F2F2"/>
          </a:solidFill>
          <a:ln>
            <a:noFill/>
          </a:ln>
        </p:spPr>
      </p:sp>
      <p:sp>
        <p:nvSpPr>
          <p:cNvPr id="39" name="Google Shape;39;p44"/>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p:cSld name="12">
    <p:spTree>
      <p:nvGrpSpPr>
        <p:cNvPr id="40" name="Shape 40"/>
        <p:cNvGrpSpPr/>
        <p:nvPr/>
      </p:nvGrpSpPr>
      <p:grpSpPr>
        <a:xfrm>
          <a:off x="0" y="0"/>
          <a:ext cx="0" cy="0"/>
          <a:chOff x="0" y="0"/>
          <a:chExt cx="0" cy="0"/>
        </a:xfrm>
      </p:grpSpPr>
      <p:sp>
        <p:nvSpPr>
          <p:cNvPr id="41" name="Google Shape;41;p55"/>
          <p:cNvSpPr/>
          <p:nvPr>
            <p:ph idx="2" type="pic"/>
          </p:nvPr>
        </p:nvSpPr>
        <p:spPr>
          <a:xfrm>
            <a:off x="4773665" y="585643"/>
            <a:ext cx="3639900" cy="2287200"/>
          </a:xfrm>
          <a:prstGeom prst="rect">
            <a:avLst/>
          </a:prstGeom>
          <a:solidFill>
            <a:srgbClr val="F2F2F2"/>
          </a:solidFill>
          <a:ln>
            <a:noFill/>
          </a:ln>
        </p:spPr>
      </p:sp>
      <p:sp>
        <p:nvSpPr>
          <p:cNvPr id="42" name="Google Shape;42;p55"/>
          <p:cNvSpPr/>
          <p:nvPr>
            <p:ph idx="3" type="pic"/>
          </p:nvPr>
        </p:nvSpPr>
        <p:spPr>
          <a:xfrm>
            <a:off x="730691" y="0"/>
            <a:ext cx="3639900" cy="1818000"/>
          </a:xfrm>
          <a:prstGeom prst="rect">
            <a:avLst/>
          </a:prstGeom>
          <a:solidFill>
            <a:srgbClr val="F2F2F2"/>
          </a:solidFill>
          <a:ln>
            <a:noFill/>
          </a:ln>
        </p:spPr>
      </p:sp>
      <p:sp>
        <p:nvSpPr>
          <p:cNvPr id="43" name="Google Shape;43;p55"/>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p:cSld name="04">
    <p:spTree>
      <p:nvGrpSpPr>
        <p:cNvPr id="44" name="Shape 44"/>
        <p:cNvGrpSpPr/>
        <p:nvPr/>
      </p:nvGrpSpPr>
      <p:grpSpPr>
        <a:xfrm>
          <a:off x="0" y="0"/>
          <a:ext cx="0" cy="0"/>
          <a:chOff x="0" y="0"/>
          <a:chExt cx="0" cy="0"/>
        </a:xfrm>
      </p:grpSpPr>
      <p:sp>
        <p:nvSpPr>
          <p:cNvPr id="45" name="Google Shape;45;p47"/>
          <p:cNvSpPr/>
          <p:nvPr>
            <p:ph idx="2" type="pic"/>
          </p:nvPr>
        </p:nvSpPr>
        <p:spPr>
          <a:xfrm>
            <a:off x="5230392" y="1683350"/>
            <a:ext cx="3183000" cy="1583700"/>
          </a:xfrm>
          <a:prstGeom prst="rect">
            <a:avLst/>
          </a:prstGeom>
          <a:solidFill>
            <a:srgbClr val="F2F2F2"/>
          </a:solidFill>
          <a:ln>
            <a:noFill/>
          </a:ln>
        </p:spPr>
      </p:sp>
      <p:sp>
        <p:nvSpPr>
          <p:cNvPr id="46" name="Google Shape;46;p47"/>
          <p:cNvSpPr/>
          <p:nvPr>
            <p:ph idx="3" type="pic"/>
          </p:nvPr>
        </p:nvSpPr>
        <p:spPr>
          <a:xfrm>
            <a:off x="5230392" y="3266868"/>
            <a:ext cx="3183000" cy="1583700"/>
          </a:xfrm>
          <a:prstGeom prst="rect">
            <a:avLst/>
          </a:prstGeom>
          <a:solidFill>
            <a:srgbClr val="F2F2F2"/>
          </a:solidFill>
          <a:ln>
            <a:noFill/>
          </a:ln>
        </p:spPr>
      </p:sp>
      <p:sp>
        <p:nvSpPr>
          <p:cNvPr id="47" name="Google Shape;47;p47"/>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1.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42"/>
          <p:cNvSpPr txBox="1"/>
          <p:nvPr>
            <p:ph type="title"/>
          </p:nvPr>
        </p:nvSpPr>
        <p:spPr>
          <a:xfrm>
            <a:off x="273844" y="2257368"/>
            <a:ext cx="7810500" cy="693300"/>
          </a:xfrm>
          <a:prstGeom prst="rect">
            <a:avLst/>
          </a:prstGeom>
          <a:noFill/>
          <a:ln>
            <a:noFill/>
          </a:ln>
        </p:spPr>
        <p:txBody>
          <a:bodyPr anchorCtr="0" anchor="b" bIns="12550" lIns="12550" spcFirstLastPara="1" rIns="12550" wrap="square" tIns="12550">
            <a:normAutofit/>
          </a:bodyPr>
          <a:lstStyle>
            <a:lvl1pPr lvl="0"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1pPr>
            <a:lvl2pPr lvl="1"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2pPr>
            <a:lvl3pPr lvl="2"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3pPr>
            <a:lvl4pPr lvl="3"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4pPr>
            <a:lvl5pPr lvl="4"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5pPr>
            <a:lvl6pPr lvl="5"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6pPr>
            <a:lvl7pPr lvl="6"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7pPr>
            <a:lvl8pPr lvl="7"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8pPr>
            <a:lvl9pPr lvl="8" marR="0" rtl="0" algn="l">
              <a:lnSpc>
                <a:spcPct val="90000"/>
              </a:lnSpc>
              <a:spcBef>
                <a:spcPts val="0"/>
              </a:spcBef>
              <a:spcAft>
                <a:spcPts val="0"/>
              </a:spcAft>
              <a:buClr>
                <a:srgbClr val="151314"/>
              </a:buClr>
              <a:buSzPts val="3200"/>
              <a:buFont typeface="Montserrat"/>
              <a:buNone/>
              <a:defRPr b="1" i="0" sz="3200" u="none" cap="none" strike="noStrike">
                <a:solidFill>
                  <a:srgbClr val="151314"/>
                </a:solidFill>
                <a:latin typeface="Montserrat"/>
                <a:ea typeface="Montserrat"/>
                <a:cs typeface="Montserrat"/>
                <a:sym typeface="Montserrat"/>
              </a:defRPr>
            </a:lvl9pPr>
          </a:lstStyle>
          <a:p/>
        </p:txBody>
      </p:sp>
      <p:sp>
        <p:nvSpPr>
          <p:cNvPr id="7" name="Google Shape;7;p42"/>
          <p:cNvSpPr txBox="1"/>
          <p:nvPr>
            <p:ph idx="1" type="body"/>
          </p:nvPr>
        </p:nvSpPr>
        <p:spPr>
          <a:xfrm>
            <a:off x="666750" y="2603946"/>
            <a:ext cx="7810500" cy="236700"/>
          </a:xfrm>
          <a:prstGeom prst="rect">
            <a:avLst/>
          </a:prstGeom>
          <a:noFill/>
          <a:ln>
            <a:noFill/>
          </a:ln>
        </p:spPr>
        <p:txBody>
          <a:bodyPr anchorCtr="0" anchor="t" bIns="12550" lIns="12550" spcFirstLastPara="1" rIns="12550" wrap="square" tIns="12550">
            <a:normAutofit/>
          </a:bodyPr>
          <a:lstStyle>
            <a:lvl1pPr indent="-228600" lvl="0" marL="4572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1pPr>
            <a:lvl2pPr indent="-228600" lvl="1" marL="9144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2pPr>
            <a:lvl3pPr indent="-228600" lvl="2" marL="13716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3pPr>
            <a:lvl4pPr indent="-228600" lvl="3" marL="18288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4pPr>
            <a:lvl5pPr indent="-228600" lvl="4" marL="22860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5pPr>
            <a:lvl6pPr indent="-228600" lvl="5" marL="27432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6pPr>
            <a:lvl7pPr indent="-228600" lvl="6" marL="32004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7pPr>
            <a:lvl8pPr indent="-228600" lvl="7" marL="36576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8pPr>
            <a:lvl9pPr indent="-228600" lvl="8" marL="4114800" marR="0" rtl="0" algn="l">
              <a:lnSpc>
                <a:spcPct val="120000"/>
              </a:lnSpc>
              <a:spcBef>
                <a:spcPts val="0"/>
              </a:spcBef>
              <a:spcAft>
                <a:spcPts val="0"/>
              </a:spcAft>
              <a:buClr>
                <a:srgbClr val="0B0C11"/>
              </a:buClr>
              <a:buSzPts val="1000"/>
              <a:buFont typeface="Montserrat Light"/>
              <a:buNone/>
              <a:defRPr b="0" i="0" sz="1000" u="none" cap="none" strike="noStrike">
                <a:solidFill>
                  <a:srgbClr val="0B0C11"/>
                </a:solidFill>
                <a:latin typeface="Montserrat Light"/>
                <a:ea typeface="Montserrat Light"/>
                <a:cs typeface="Montserrat Light"/>
                <a:sym typeface="Montserrat Light"/>
              </a:defRPr>
            </a:lvl9pPr>
          </a:lstStyle>
          <a:p/>
        </p:txBody>
      </p:sp>
      <p:sp>
        <p:nvSpPr>
          <p:cNvPr id="8" name="Google Shape;8;p42"/>
          <p:cNvSpPr txBox="1"/>
          <p:nvPr>
            <p:ph idx="12" type="sldNum"/>
          </p:nvPr>
        </p:nvSpPr>
        <p:spPr>
          <a:xfrm>
            <a:off x="8286713" y="3405051"/>
            <a:ext cx="381000" cy="240900"/>
          </a:xfrm>
          <a:prstGeom prst="rect">
            <a:avLst/>
          </a:prstGeom>
          <a:noFill/>
          <a:ln>
            <a:noFill/>
          </a:ln>
        </p:spPr>
        <p:txBody>
          <a:bodyPr anchorCtr="0" anchor="t" bIns="12550" lIns="12550" spcFirstLastPara="1" rIns="12550" wrap="square" tIns="12550">
            <a:spAutoFit/>
          </a:bodyPr>
          <a:lstStyle>
            <a:lvl1pPr indent="-88900" lvl="0"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1pPr>
            <a:lvl2pPr indent="-88900" lvl="1"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2pPr>
            <a:lvl3pPr indent="-88900" lvl="2"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3pPr>
            <a:lvl4pPr indent="-88900" lvl="3"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4pPr>
            <a:lvl5pPr indent="-88900" lvl="4"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5pPr>
            <a:lvl6pPr indent="-88900" lvl="5"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6pPr>
            <a:lvl7pPr indent="-88900" lvl="6"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7pPr>
            <a:lvl8pPr indent="-88900" lvl="7"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8pPr>
            <a:lvl9pPr indent="-88900" lvl="8" marL="228600" marR="0" rtl="0" algn="r">
              <a:lnSpc>
                <a:spcPct val="100000"/>
              </a:lnSpc>
              <a:spcBef>
                <a:spcPts val="0"/>
              </a:spcBef>
              <a:spcAft>
                <a:spcPts val="0"/>
              </a:spcAft>
              <a:buClr>
                <a:srgbClr val="24282B"/>
              </a:buClr>
              <a:buSzPts val="1400"/>
              <a:buFont typeface="Proxima Nova"/>
              <a:buNone/>
              <a:defRPr b="0" i="0" sz="1400" u="none" cap="none" strike="noStrike">
                <a:solidFill>
                  <a:srgbClr val="24282B"/>
                </a:solidFill>
                <a:latin typeface="Proxima Nova"/>
                <a:ea typeface="Proxima Nova"/>
                <a:cs typeface="Proxima Nova"/>
                <a:sym typeface="Proxima Nova"/>
              </a:defRPr>
            </a:lvl9pPr>
          </a:lstStyle>
          <a:p>
            <a:pPr indent="-177800" lvl="0" marL="228600" rtl="0" algn="r">
              <a:spcBef>
                <a:spcPts val="0"/>
              </a:spcBef>
              <a:spcAft>
                <a:spcPts val="0"/>
              </a:spcAft>
              <a:buClr>
                <a:srgbClr val="24282B"/>
              </a:buClr>
              <a:buSzPts val="1400"/>
              <a:buFont typeface="Proxima Nova"/>
              <a:buChar char="-"/>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jpg"/><Relationship Id="rId4" Type="http://schemas.openxmlformats.org/officeDocument/2006/relationships/image" Target="../media/image21.png"/><Relationship Id="rId5"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6.jpg"/><Relationship Id="rId4" Type="http://schemas.openxmlformats.org/officeDocument/2006/relationships/image" Target="../media/image15.png"/><Relationship Id="rId9" Type="http://schemas.openxmlformats.org/officeDocument/2006/relationships/image" Target="../media/image7.png"/><Relationship Id="rId5" Type="http://schemas.openxmlformats.org/officeDocument/2006/relationships/image" Target="../media/image23.png"/><Relationship Id="rId6" Type="http://schemas.openxmlformats.org/officeDocument/2006/relationships/image" Target="../media/image17.png"/><Relationship Id="rId7" Type="http://schemas.openxmlformats.org/officeDocument/2006/relationships/image" Target="../media/image19.png"/><Relationship Id="rId8"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6.jpg"/><Relationship Id="rId5"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5.jpg"/><Relationship Id="rId4" Type="http://schemas.openxmlformats.org/officeDocument/2006/relationships/image" Target="../media/image16.png"/><Relationship Id="rId5"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9.jpg"/><Relationship Id="rId5"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4.png"/><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2"/>
          <p:cNvPicPr preferRelativeResize="0"/>
          <p:nvPr/>
        </p:nvPicPr>
        <p:blipFill rotWithShape="1">
          <a:blip r:embed="rId3">
            <a:alphaModFix/>
          </a:blip>
          <a:srcRect b="0" l="0" r="0" t="0"/>
          <a:stretch/>
        </p:blipFill>
        <p:spPr>
          <a:xfrm>
            <a:off x="573950" y="443075"/>
            <a:ext cx="1561050" cy="611999"/>
          </a:xfrm>
          <a:prstGeom prst="rect">
            <a:avLst/>
          </a:prstGeom>
          <a:noFill/>
          <a:ln>
            <a:noFill/>
          </a:ln>
        </p:spPr>
      </p:pic>
      <p:sp>
        <p:nvSpPr>
          <p:cNvPr id="155" name="Google Shape;155;p2"/>
          <p:cNvSpPr txBox="1"/>
          <p:nvPr/>
        </p:nvSpPr>
        <p:spPr>
          <a:xfrm>
            <a:off x="571490" y="4647200"/>
            <a:ext cx="1960200" cy="177900"/>
          </a:xfrm>
          <a:prstGeom prst="rect">
            <a:avLst/>
          </a:prstGeom>
          <a:noFill/>
          <a:ln>
            <a:noFill/>
          </a:ln>
        </p:spPr>
        <p:txBody>
          <a:bodyPr anchorCtr="0" anchor="t" bIns="19425" lIns="19425"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900" u="none" cap="none" strike="noStrike">
                <a:solidFill>
                  <a:srgbClr val="0B0C11"/>
                </a:solidFill>
                <a:latin typeface="Poppins Medium"/>
                <a:ea typeface="Poppins Medium"/>
                <a:cs typeface="Poppins Medium"/>
                <a:sym typeface="Poppins Medium"/>
              </a:rPr>
              <a:t>www.enigma-tech.io</a:t>
            </a:r>
            <a:endParaRPr b="0" i="0" sz="900" u="none" cap="none" strike="noStrike">
              <a:solidFill>
                <a:srgbClr val="0B0C11"/>
              </a:solidFill>
              <a:latin typeface="Poppins Medium"/>
              <a:ea typeface="Poppins Medium"/>
              <a:cs typeface="Poppins Medium"/>
              <a:sym typeface="Poppins Medium"/>
            </a:endParaRPr>
          </a:p>
        </p:txBody>
      </p:sp>
      <p:sp>
        <p:nvSpPr>
          <p:cNvPr id="156" name="Google Shape;156;p2"/>
          <p:cNvSpPr txBox="1"/>
          <p:nvPr/>
        </p:nvSpPr>
        <p:spPr>
          <a:xfrm>
            <a:off x="573950" y="3281150"/>
            <a:ext cx="3089100" cy="676500"/>
          </a:xfrm>
          <a:prstGeom prst="rect">
            <a:avLst/>
          </a:prstGeom>
          <a:noFill/>
          <a:ln>
            <a:noFill/>
          </a:ln>
        </p:spPr>
        <p:txBody>
          <a:bodyPr anchorCtr="0" anchor="t" bIns="19425" lIns="19425" spcFirstLastPara="1" rIns="19425" wrap="square" tIns="19425">
            <a:spAutoFit/>
          </a:bodyPr>
          <a:lstStyle/>
          <a:p>
            <a:pPr indent="0" lvl="0" marL="0" marR="0" rtl="0" algn="just">
              <a:lnSpc>
                <a:spcPct val="120000"/>
              </a:lnSpc>
              <a:spcBef>
                <a:spcPts val="0"/>
              </a:spcBef>
              <a:spcAft>
                <a:spcPts val="0"/>
              </a:spcAft>
              <a:buClr>
                <a:srgbClr val="0B0C11"/>
              </a:buClr>
              <a:buSzPts val="1000"/>
              <a:buFont typeface="Montserrat Light"/>
              <a:buNone/>
            </a:pPr>
            <a:r>
              <a:rPr b="0" i="1" lang="en-US" sz="900" u="none" cap="none" strike="noStrike">
                <a:solidFill>
                  <a:schemeClr val="dk1"/>
                </a:solidFill>
                <a:highlight>
                  <a:schemeClr val="lt1"/>
                </a:highlight>
                <a:latin typeface="Poppins"/>
                <a:ea typeface="Poppins"/>
                <a:cs typeface="Poppins"/>
                <a:sym typeface="Poppins"/>
              </a:rPr>
              <a:t>'Some People and Companies Invest and Make Money; Some People and Companies Invest and Make a Difference for Generations and Make Money'</a:t>
            </a:r>
            <a:r>
              <a:rPr b="1" i="1" lang="en-US" sz="900" u="none" cap="none" strike="noStrike">
                <a:solidFill>
                  <a:schemeClr val="dk1"/>
                </a:solidFill>
                <a:highlight>
                  <a:schemeClr val="lt1"/>
                </a:highlight>
                <a:latin typeface="Poppins"/>
                <a:ea typeface="Poppins"/>
                <a:cs typeface="Poppins"/>
                <a:sym typeface="Poppins"/>
              </a:rPr>
              <a:t> </a:t>
            </a:r>
            <a:r>
              <a:rPr b="1" i="0" lang="en-US" sz="900" u="none" cap="none" strike="noStrike">
                <a:solidFill>
                  <a:schemeClr val="dk1"/>
                </a:solidFill>
                <a:highlight>
                  <a:schemeClr val="lt1"/>
                </a:highlight>
                <a:latin typeface="Poppins"/>
                <a:ea typeface="Poppins"/>
                <a:cs typeface="Poppins"/>
                <a:sym typeface="Poppins"/>
              </a:rPr>
              <a:t>- Which are You?</a:t>
            </a:r>
            <a:endParaRPr b="0" i="0" sz="900" u="none" cap="none" strike="noStrike">
              <a:solidFill>
                <a:srgbClr val="0B0C11"/>
              </a:solidFill>
              <a:latin typeface="Poppins Light"/>
              <a:ea typeface="Poppins Light"/>
              <a:cs typeface="Poppins Light"/>
              <a:sym typeface="Poppins Light"/>
            </a:endParaRPr>
          </a:p>
        </p:txBody>
      </p:sp>
      <p:sp>
        <p:nvSpPr>
          <p:cNvPr id="157" name="Google Shape;157;p2"/>
          <p:cNvSpPr txBox="1"/>
          <p:nvPr/>
        </p:nvSpPr>
        <p:spPr>
          <a:xfrm>
            <a:off x="573950" y="1478350"/>
            <a:ext cx="3618300" cy="1520700"/>
          </a:xfrm>
          <a:prstGeom prst="rect">
            <a:avLst/>
          </a:prstGeom>
          <a:noFill/>
          <a:ln>
            <a:noFill/>
          </a:ln>
        </p:spPr>
        <p:txBody>
          <a:bodyPr anchorCtr="0" anchor="t" bIns="91425" lIns="0" spcFirstLastPara="1" rIns="91425" wrap="square" tIns="91425">
            <a:spAutoFit/>
          </a:bodyPr>
          <a:lstStyle/>
          <a:p>
            <a:pPr indent="0" lvl="0" marL="0" marR="0" rtl="0" algn="l">
              <a:lnSpc>
                <a:spcPct val="105000"/>
              </a:lnSpc>
              <a:spcBef>
                <a:spcPts val="0"/>
              </a:spcBef>
              <a:spcAft>
                <a:spcPts val="0"/>
              </a:spcAft>
              <a:buClr>
                <a:srgbClr val="0B0C11"/>
              </a:buClr>
              <a:buSzPts val="1000"/>
              <a:buFont typeface="Montserrat Light"/>
              <a:buNone/>
            </a:pPr>
            <a:r>
              <a:rPr b="0" i="0" lang="en-US" sz="2800" u="none" cap="none" strike="noStrike">
                <a:solidFill>
                  <a:schemeClr val="dk1"/>
                </a:solidFill>
                <a:highlight>
                  <a:schemeClr val="lt1"/>
                </a:highlight>
                <a:latin typeface="Poppins Light"/>
                <a:ea typeface="Poppins Light"/>
                <a:cs typeface="Poppins Light"/>
                <a:sym typeface="Poppins Light"/>
              </a:rPr>
              <a:t>India's Next </a:t>
            </a:r>
            <a:endParaRPr b="0" i="0" sz="2800" u="none" cap="none" strike="noStrike">
              <a:solidFill>
                <a:schemeClr val="dk1"/>
              </a:solidFill>
              <a:highlight>
                <a:schemeClr val="lt1"/>
              </a:highlight>
              <a:latin typeface="Poppins Light"/>
              <a:ea typeface="Poppins Light"/>
              <a:cs typeface="Poppins Light"/>
              <a:sym typeface="Poppins Light"/>
            </a:endParaRPr>
          </a:p>
          <a:p>
            <a:pPr indent="0" lvl="0" marL="0" marR="0" rtl="0" algn="l">
              <a:lnSpc>
                <a:spcPct val="105000"/>
              </a:lnSpc>
              <a:spcBef>
                <a:spcPts val="0"/>
              </a:spcBef>
              <a:spcAft>
                <a:spcPts val="0"/>
              </a:spcAft>
              <a:buClr>
                <a:srgbClr val="0B0C11"/>
              </a:buClr>
              <a:buSzPts val="1000"/>
              <a:buFont typeface="Montserrat Light"/>
              <a:buNone/>
            </a:pPr>
            <a:r>
              <a:rPr b="0" i="0" lang="en-US" sz="2800" u="none" cap="none" strike="noStrike">
                <a:solidFill>
                  <a:schemeClr val="dk1"/>
                </a:solidFill>
                <a:highlight>
                  <a:schemeClr val="lt1"/>
                </a:highlight>
                <a:latin typeface="Poppins SemiBold"/>
                <a:ea typeface="Poppins SemiBold"/>
                <a:cs typeface="Poppins SemiBold"/>
                <a:sym typeface="Poppins SemiBold"/>
              </a:rPr>
              <a:t>Renewable Energy Unicorn.</a:t>
            </a:r>
            <a:endParaRPr b="0" i="0" sz="3200" u="none" cap="none" strike="noStrike">
              <a:solidFill>
                <a:schemeClr val="dk1"/>
              </a:solidFill>
              <a:latin typeface="Poppins SemiBold"/>
              <a:ea typeface="Poppins SemiBold"/>
              <a:cs typeface="Poppins SemiBold"/>
              <a:sym typeface="Poppins SemiBold"/>
            </a:endParaRPr>
          </a:p>
        </p:txBody>
      </p:sp>
      <p:pic>
        <p:nvPicPr>
          <p:cNvPr id="158" name="Google Shape;158;p2"/>
          <p:cNvPicPr preferRelativeResize="0"/>
          <p:nvPr/>
        </p:nvPicPr>
        <p:blipFill rotWithShape="1">
          <a:blip r:embed="rId4">
            <a:alphaModFix/>
          </a:blip>
          <a:srcRect b="0" l="0" r="3034" t="0"/>
          <a:stretch/>
        </p:blipFill>
        <p:spPr>
          <a:xfrm>
            <a:off x="3389925" y="0"/>
            <a:ext cx="5754075"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g20f67bab5a9_1_0"/>
          <p:cNvPicPr preferRelativeResize="0"/>
          <p:nvPr/>
        </p:nvPicPr>
        <p:blipFill>
          <a:blip r:embed="rId3">
            <a:alphaModFix/>
          </a:blip>
          <a:stretch>
            <a:fillRect/>
          </a:stretch>
        </p:blipFill>
        <p:spPr>
          <a:xfrm>
            <a:off x="895075" y="2244465"/>
            <a:ext cx="2903801" cy="1473250"/>
          </a:xfrm>
          <a:prstGeom prst="rect">
            <a:avLst/>
          </a:prstGeom>
          <a:noFill/>
          <a:ln>
            <a:noFill/>
          </a:ln>
        </p:spPr>
      </p:pic>
      <p:sp>
        <p:nvSpPr>
          <p:cNvPr id="266" name="Google Shape;266;g20f67bab5a9_1_0"/>
          <p:cNvSpPr/>
          <p:nvPr/>
        </p:nvSpPr>
        <p:spPr>
          <a:xfrm>
            <a:off x="6591977" y="2008342"/>
            <a:ext cx="2074200" cy="11280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0f67bab5a9_1_0"/>
          <p:cNvSpPr/>
          <p:nvPr/>
        </p:nvSpPr>
        <p:spPr>
          <a:xfrm>
            <a:off x="6591977" y="767225"/>
            <a:ext cx="2074200" cy="11280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0f67bab5a9_1_0"/>
          <p:cNvSpPr/>
          <p:nvPr/>
        </p:nvSpPr>
        <p:spPr>
          <a:xfrm>
            <a:off x="4436350" y="767225"/>
            <a:ext cx="2074200" cy="11280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0f67bab5a9_1_0"/>
          <p:cNvSpPr/>
          <p:nvPr/>
        </p:nvSpPr>
        <p:spPr>
          <a:xfrm>
            <a:off x="4436350" y="3248276"/>
            <a:ext cx="2074200" cy="11280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0f67bab5a9_1_0"/>
          <p:cNvSpPr/>
          <p:nvPr/>
        </p:nvSpPr>
        <p:spPr>
          <a:xfrm>
            <a:off x="4436350" y="2020472"/>
            <a:ext cx="2074200" cy="11280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0f67bab5a9_1_0"/>
          <p:cNvSpPr txBox="1"/>
          <p:nvPr/>
        </p:nvSpPr>
        <p:spPr>
          <a:xfrm>
            <a:off x="8391559" y="4772426"/>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lt1"/>
                </a:solidFill>
                <a:latin typeface="Proxima Nova"/>
                <a:ea typeface="Proxima Nova"/>
                <a:cs typeface="Proxima Nova"/>
                <a:sym typeface="Proxima Nova"/>
              </a:rPr>
              <a:t>‹#›</a:t>
            </a:fld>
            <a:endParaRPr b="0" i="0" sz="900" u="none" cap="none" strike="noStrike">
              <a:solidFill>
                <a:schemeClr val="lt1"/>
              </a:solidFill>
              <a:latin typeface="Proxima Nova"/>
              <a:ea typeface="Proxima Nova"/>
              <a:cs typeface="Proxima Nova"/>
              <a:sym typeface="Proxima Nova"/>
            </a:endParaRPr>
          </a:p>
        </p:txBody>
      </p:sp>
      <p:pic>
        <p:nvPicPr>
          <p:cNvPr id="272" name="Google Shape;272;g20f67bab5a9_1_0"/>
          <p:cNvPicPr preferRelativeResize="0"/>
          <p:nvPr/>
        </p:nvPicPr>
        <p:blipFill rotWithShape="1">
          <a:blip r:embed="rId4">
            <a:alphaModFix/>
          </a:blip>
          <a:srcRect b="0" l="0" r="0" t="0"/>
          <a:stretch/>
        </p:blipFill>
        <p:spPr>
          <a:xfrm>
            <a:off x="576125" y="394126"/>
            <a:ext cx="1070075" cy="419528"/>
          </a:xfrm>
          <a:prstGeom prst="rect">
            <a:avLst/>
          </a:prstGeom>
          <a:noFill/>
          <a:ln>
            <a:noFill/>
          </a:ln>
        </p:spPr>
      </p:pic>
      <p:sp>
        <p:nvSpPr>
          <p:cNvPr id="273" name="Google Shape;273;g20f67bab5a9_1_0"/>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pic>
        <p:nvPicPr>
          <p:cNvPr id="274" name="Google Shape;274;g20f67bab5a9_1_0"/>
          <p:cNvPicPr preferRelativeResize="0"/>
          <p:nvPr/>
        </p:nvPicPr>
        <p:blipFill>
          <a:blip r:embed="rId5">
            <a:alphaModFix/>
          </a:blip>
          <a:stretch>
            <a:fillRect/>
          </a:stretch>
        </p:blipFill>
        <p:spPr>
          <a:xfrm>
            <a:off x="6676995" y="1013704"/>
            <a:ext cx="836692" cy="806730"/>
          </a:xfrm>
          <a:prstGeom prst="rect">
            <a:avLst/>
          </a:prstGeom>
          <a:noFill/>
          <a:ln>
            <a:noFill/>
          </a:ln>
        </p:spPr>
      </p:pic>
      <p:sp>
        <p:nvSpPr>
          <p:cNvPr id="275" name="Google Shape;275;g20f67bab5a9_1_0"/>
          <p:cNvSpPr txBox="1"/>
          <p:nvPr/>
        </p:nvSpPr>
        <p:spPr>
          <a:xfrm>
            <a:off x="6933400" y="1254070"/>
            <a:ext cx="357300" cy="4086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highlight>
                  <a:srgbClr val="FFFFFF"/>
                </a:highlight>
                <a:latin typeface="Poppins SemiBold"/>
                <a:ea typeface="Poppins SemiBold"/>
                <a:cs typeface="Poppins SemiBold"/>
                <a:sym typeface="Poppins SemiBold"/>
              </a:rPr>
              <a:t>2023</a:t>
            </a:r>
            <a:endParaRPr sz="800">
              <a:solidFill>
                <a:srgbClr val="242424"/>
              </a:solidFill>
              <a:highlight>
                <a:srgbClr val="FFFFFF"/>
              </a:highlight>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highlight>
                  <a:srgbClr val="FFFFFF"/>
                </a:highlight>
                <a:latin typeface="Poppins SemiBold"/>
                <a:ea typeface="Poppins SemiBold"/>
                <a:cs typeface="Poppins SemiBold"/>
                <a:sym typeface="Poppins SemiBold"/>
              </a:rPr>
              <a:t>to</a:t>
            </a:r>
            <a:endParaRPr sz="800">
              <a:solidFill>
                <a:srgbClr val="242424"/>
              </a:solidFill>
              <a:highlight>
                <a:srgbClr val="FFFFFF"/>
              </a:highlight>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highlight>
                  <a:srgbClr val="FFFFFF"/>
                </a:highlight>
                <a:latin typeface="Poppins SemiBold"/>
                <a:ea typeface="Poppins SemiBold"/>
                <a:cs typeface="Poppins SemiBold"/>
                <a:sym typeface="Poppins SemiBold"/>
              </a:rPr>
              <a:t>2027</a:t>
            </a:r>
            <a:endParaRPr sz="800">
              <a:solidFill>
                <a:srgbClr val="242424"/>
              </a:solidFill>
              <a:highlight>
                <a:srgbClr val="FFFFFF"/>
              </a:highlight>
              <a:latin typeface="Poppins SemiBold"/>
              <a:ea typeface="Poppins SemiBold"/>
              <a:cs typeface="Poppins SemiBold"/>
              <a:sym typeface="Poppins SemiBold"/>
            </a:endParaRPr>
          </a:p>
        </p:txBody>
      </p:sp>
      <p:sp>
        <p:nvSpPr>
          <p:cNvPr id="276" name="Google Shape;276;g20f67bab5a9_1_0"/>
          <p:cNvSpPr txBox="1"/>
          <p:nvPr/>
        </p:nvSpPr>
        <p:spPr>
          <a:xfrm>
            <a:off x="7645745" y="863752"/>
            <a:ext cx="953700" cy="958200"/>
          </a:xfrm>
          <a:prstGeom prst="rect">
            <a:avLst/>
          </a:prstGeom>
          <a:noFill/>
          <a:ln>
            <a:noFill/>
          </a:ln>
        </p:spPr>
        <p:txBody>
          <a:bodyPr anchorCtr="0" anchor="t" bIns="19425" lIns="19425" spcFirstLastPara="1" rIns="19425" wrap="square" tIns="19425">
            <a:spAutoFit/>
          </a:bodyPr>
          <a:lstStyle/>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Share Of Market</a:t>
            </a:r>
            <a:endParaRPr sz="650">
              <a:solidFill>
                <a:srgbClr val="242424"/>
              </a:solidFill>
              <a:latin typeface="Poppins SemiBold"/>
              <a:ea typeface="Poppins SemiBold"/>
              <a:cs typeface="Poppins SemiBold"/>
              <a:sym typeface="Poppins SemiBold"/>
            </a:endParaRPr>
          </a:p>
          <a:p>
            <a:pPr indent="0" lvl="0" marL="0" marR="0" rtl="0" algn="l">
              <a:lnSpc>
                <a:spcPct val="115000"/>
              </a:lnSpc>
              <a:spcBef>
                <a:spcPts val="0"/>
              </a:spcBef>
              <a:spcAft>
                <a:spcPts val="0"/>
              </a:spcAft>
              <a:buClr>
                <a:srgbClr val="0B0C11"/>
              </a:buClr>
              <a:buSzPts val="1000"/>
              <a:buFont typeface="Montserrat Light"/>
              <a:buNone/>
            </a:pPr>
            <a:r>
              <a:rPr lang="en-US" sz="900">
                <a:solidFill>
                  <a:srgbClr val="1B95D2"/>
                </a:solidFill>
                <a:latin typeface="Poppins SemiBold"/>
                <a:ea typeface="Poppins SemiBold"/>
                <a:cs typeface="Poppins SemiBold"/>
                <a:sym typeface="Poppins SemiBold"/>
              </a:rPr>
              <a:t>$1.2B</a:t>
            </a:r>
            <a:endParaRPr sz="900">
              <a:solidFill>
                <a:srgbClr val="1B95D2"/>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Serviceable Attainable</a:t>
            </a:r>
            <a:endParaRPr sz="600">
              <a:solidFill>
                <a:srgbClr val="242424"/>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19B295"/>
                </a:solidFill>
                <a:latin typeface="Poppins SemiBold"/>
                <a:ea typeface="Poppins SemiBold"/>
                <a:cs typeface="Poppins SemiBold"/>
                <a:sym typeface="Poppins SemiBold"/>
              </a:rPr>
              <a:t>$9.5B</a:t>
            </a:r>
            <a:endParaRPr sz="900">
              <a:solidFill>
                <a:srgbClr val="19B295"/>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Total Addressable </a:t>
            </a:r>
            <a:endParaRPr sz="600">
              <a:solidFill>
                <a:srgbClr val="242424"/>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2E5167"/>
                </a:solidFill>
                <a:latin typeface="Poppins SemiBold"/>
                <a:ea typeface="Poppins SemiBold"/>
                <a:cs typeface="Poppins SemiBold"/>
                <a:sym typeface="Poppins SemiBold"/>
              </a:rPr>
              <a:t>$95.2B</a:t>
            </a:r>
            <a:endParaRPr sz="900">
              <a:solidFill>
                <a:srgbClr val="2E5167"/>
              </a:solidFill>
              <a:latin typeface="Poppins SemiBold"/>
              <a:ea typeface="Poppins SemiBold"/>
              <a:cs typeface="Poppins SemiBold"/>
              <a:sym typeface="Poppins SemiBold"/>
            </a:endParaRPr>
          </a:p>
        </p:txBody>
      </p:sp>
      <p:pic>
        <p:nvPicPr>
          <p:cNvPr id="277" name="Google Shape;277;g20f67bab5a9_1_0"/>
          <p:cNvPicPr preferRelativeResize="0"/>
          <p:nvPr/>
        </p:nvPicPr>
        <p:blipFill>
          <a:blip r:embed="rId5">
            <a:alphaModFix/>
          </a:blip>
          <a:stretch>
            <a:fillRect/>
          </a:stretch>
        </p:blipFill>
        <p:spPr>
          <a:xfrm>
            <a:off x="6676995" y="2276296"/>
            <a:ext cx="836692" cy="806730"/>
          </a:xfrm>
          <a:prstGeom prst="rect">
            <a:avLst/>
          </a:prstGeom>
          <a:noFill/>
          <a:ln>
            <a:noFill/>
          </a:ln>
        </p:spPr>
      </p:pic>
      <p:sp>
        <p:nvSpPr>
          <p:cNvPr id="278" name="Google Shape;278;g20f67bab5a9_1_0"/>
          <p:cNvSpPr txBox="1"/>
          <p:nvPr/>
        </p:nvSpPr>
        <p:spPr>
          <a:xfrm>
            <a:off x="6933400" y="2516661"/>
            <a:ext cx="357300" cy="4086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2023</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to</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2027</a:t>
            </a:r>
            <a:endParaRPr sz="800">
              <a:solidFill>
                <a:srgbClr val="242424"/>
              </a:solidFill>
              <a:latin typeface="Poppins SemiBold"/>
              <a:ea typeface="Poppins SemiBold"/>
              <a:cs typeface="Poppins SemiBold"/>
              <a:sym typeface="Poppins SemiBold"/>
            </a:endParaRPr>
          </a:p>
        </p:txBody>
      </p:sp>
      <p:sp>
        <p:nvSpPr>
          <p:cNvPr id="279" name="Google Shape;279;g20f67bab5a9_1_0"/>
          <p:cNvSpPr txBox="1"/>
          <p:nvPr/>
        </p:nvSpPr>
        <p:spPr>
          <a:xfrm>
            <a:off x="7645750" y="2147625"/>
            <a:ext cx="1020600" cy="958200"/>
          </a:xfrm>
          <a:prstGeom prst="rect">
            <a:avLst/>
          </a:prstGeom>
          <a:noFill/>
          <a:ln>
            <a:noFill/>
          </a:ln>
        </p:spPr>
        <p:txBody>
          <a:bodyPr anchorCtr="0" anchor="t" bIns="19425" lIns="19425" spcFirstLastPara="1" rIns="19425" wrap="square" tIns="19425">
            <a:spAutoFit/>
          </a:bodyPr>
          <a:lstStyle/>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Share Of Market</a:t>
            </a:r>
            <a:endParaRPr sz="650">
              <a:solidFill>
                <a:srgbClr val="242424"/>
              </a:solidFill>
              <a:latin typeface="Poppins SemiBold"/>
              <a:ea typeface="Poppins SemiBold"/>
              <a:cs typeface="Poppins SemiBold"/>
              <a:sym typeface="Poppins SemiBold"/>
            </a:endParaRPr>
          </a:p>
          <a:p>
            <a:pPr indent="0" lvl="0" marL="0" marR="0" rtl="0" algn="l">
              <a:lnSpc>
                <a:spcPct val="115000"/>
              </a:lnSpc>
              <a:spcBef>
                <a:spcPts val="0"/>
              </a:spcBef>
              <a:spcAft>
                <a:spcPts val="0"/>
              </a:spcAft>
              <a:buClr>
                <a:srgbClr val="0B0C11"/>
              </a:buClr>
              <a:buSzPts val="1000"/>
              <a:buFont typeface="Montserrat Light"/>
              <a:buNone/>
            </a:pPr>
            <a:r>
              <a:rPr lang="en-US" sz="900">
                <a:solidFill>
                  <a:srgbClr val="1B95D2"/>
                </a:solidFill>
                <a:latin typeface="Poppins SemiBold"/>
                <a:ea typeface="Poppins SemiBold"/>
                <a:cs typeface="Poppins SemiBold"/>
                <a:sym typeface="Poppins SemiBold"/>
              </a:rPr>
              <a:t>$5.4B</a:t>
            </a:r>
            <a:endParaRPr sz="900">
              <a:solidFill>
                <a:srgbClr val="1B95D2"/>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Serviceable Attainable </a:t>
            </a:r>
            <a:endParaRPr sz="600">
              <a:solidFill>
                <a:srgbClr val="242424"/>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19B295"/>
                </a:solidFill>
                <a:latin typeface="Poppins SemiBold"/>
                <a:ea typeface="Poppins SemiBold"/>
                <a:cs typeface="Poppins SemiBold"/>
                <a:sym typeface="Poppins SemiBold"/>
              </a:rPr>
              <a:t>$40.6B</a:t>
            </a:r>
            <a:endParaRPr sz="900">
              <a:solidFill>
                <a:srgbClr val="19B295"/>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Total Addressable </a:t>
            </a:r>
            <a:endParaRPr sz="600">
              <a:solidFill>
                <a:srgbClr val="242424"/>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2E5167"/>
                </a:solidFill>
                <a:latin typeface="Poppins SemiBold"/>
                <a:ea typeface="Poppins SemiBold"/>
                <a:cs typeface="Poppins SemiBold"/>
                <a:sym typeface="Poppins SemiBold"/>
              </a:rPr>
              <a:t>$406.9B</a:t>
            </a:r>
            <a:endParaRPr sz="900">
              <a:solidFill>
                <a:srgbClr val="2E5167"/>
              </a:solidFill>
              <a:latin typeface="Poppins SemiBold"/>
              <a:ea typeface="Poppins SemiBold"/>
              <a:cs typeface="Poppins SemiBold"/>
              <a:sym typeface="Poppins SemiBold"/>
            </a:endParaRPr>
          </a:p>
        </p:txBody>
      </p:sp>
      <p:pic>
        <p:nvPicPr>
          <p:cNvPr id="280" name="Google Shape;280;g20f67bab5a9_1_0"/>
          <p:cNvPicPr preferRelativeResize="0"/>
          <p:nvPr/>
        </p:nvPicPr>
        <p:blipFill>
          <a:blip r:embed="rId5">
            <a:alphaModFix/>
          </a:blip>
          <a:stretch>
            <a:fillRect/>
          </a:stretch>
        </p:blipFill>
        <p:spPr>
          <a:xfrm>
            <a:off x="4521367" y="3471678"/>
            <a:ext cx="836692" cy="806730"/>
          </a:xfrm>
          <a:prstGeom prst="rect">
            <a:avLst/>
          </a:prstGeom>
          <a:noFill/>
          <a:ln>
            <a:noFill/>
          </a:ln>
        </p:spPr>
      </p:pic>
      <p:sp>
        <p:nvSpPr>
          <p:cNvPr id="281" name="Google Shape;281;g20f67bab5a9_1_0"/>
          <p:cNvSpPr txBox="1"/>
          <p:nvPr/>
        </p:nvSpPr>
        <p:spPr>
          <a:xfrm>
            <a:off x="4777773" y="3640354"/>
            <a:ext cx="357300" cy="4086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2023</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to</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2027</a:t>
            </a:r>
            <a:endParaRPr sz="800">
              <a:solidFill>
                <a:srgbClr val="242424"/>
              </a:solidFill>
              <a:latin typeface="Poppins SemiBold"/>
              <a:ea typeface="Poppins SemiBold"/>
              <a:cs typeface="Poppins SemiBold"/>
              <a:sym typeface="Poppins SemiBold"/>
            </a:endParaRPr>
          </a:p>
        </p:txBody>
      </p:sp>
      <p:sp>
        <p:nvSpPr>
          <p:cNvPr id="282" name="Google Shape;282;g20f67bab5a9_1_0"/>
          <p:cNvSpPr txBox="1"/>
          <p:nvPr/>
        </p:nvSpPr>
        <p:spPr>
          <a:xfrm>
            <a:off x="5490126" y="3368856"/>
            <a:ext cx="1006800" cy="958200"/>
          </a:xfrm>
          <a:prstGeom prst="rect">
            <a:avLst/>
          </a:prstGeom>
          <a:noFill/>
          <a:ln>
            <a:noFill/>
          </a:ln>
        </p:spPr>
        <p:txBody>
          <a:bodyPr anchorCtr="0" anchor="t" bIns="19425" lIns="19425" spcFirstLastPara="1" rIns="19425" wrap="square" tIns="19425">
            <a:spAutoFit/>
          </a:bodyPr>
          <a:lstStyle/>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Share Of Market</a:t>
            </a:r>
            <a:endParaRPr sz="650">
              <a:solidFill>
                <a:srgbClr val="242424"/>
              </a:solidFill>
              <a:latin typeface="Poppins SemiBold"/>
              <a:ea typeface="Poppins SemiBold"/>
              <a:cs typeface="Poppins SemiBold"/>
              <a:sym typeface="Poppins SemiBold"/>
            </a:endParaRPr>
          </a:p>
          <a:p>
            <a:pPr indent="0" lvl="0" marL="0" marR="0" rtl="0" algn="l">
              <a:lnSpc>
                <a:spcPct val="115000"/>
              </a:lnSpc>
              <a:spcBef>
                <a:spcPts val="0"/>
              </a:spcBef>
              <a:spcAft>
                <a:spcPts val="0"/>
              </a:spcAft>
              <a:buClr>
                <a:srgbClr val="0B0C11"/>
              </a:buClr>
              <a:buSzPts val="1000"/>
              <a:buFont typeface="Montserrat Light"/>
              <a:buNone/>
            </a:pPr>
            <a:r>
              <a:rPr lang="en-US" sz="900">
                <a:solidFill>
                  <a:srgbClr val="1B95D2"/>
                </a:solidFill>
                <a:latin typeface="Poppins SemiBold"/>
                <a:ea typeface="Poppins SemiBold"/>
                <a:cs typeface="Poppins SemiBold"/>
                <a:sym typeface="Poppins SemiBold"/>
              </a:rPr>
              <a:t>$1.3B</a:t>
            </a:r>
            <a:endParaRPr sz="900">
              <a:solidFill>
                <a:srgbClr val="1B95D2"/>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Serviceable Attainable </a:t>
            </a:r>
            <a:endParaRPr sz="600">
              <a:solidFill>
                <a:srgbClr val="242424"/>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19B295"/>
                </a:solidFill>
                <a:latin typeface="Poppins SemiBold"/>
                <a:ea typeface="Poppins SemiBold"/>
                <a:cs typeface="Poppins SemiBold"/>
                <a:sym typeface="Poppins SemiBold"/>
              </a:rPr>
              <a:t>$957.8B</a:t>
            </a:r>
            <a:endParaRPr sz="900">
              <a:solidFill>
                <a:srgbClr val="19B295"/>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Total Addressable </a:t>
            </a:r>
            <a:endParaRPr sz="600">
              <a:solidFill>
                <a:srgbClr val="242424"/>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2E5167"/>
                </a:solidFill>
                <a:latin typeface="Poppins SemiBold"/>
                <a:ea typeface="Poppins SemiBold"/>
                <a:cs typeface="Poppins SemiBold"/>
                <a:sym typeface="Poppins SemiBold"/>
              </a:rPr>
              <a:t>$9.5T</a:t>
            </a:r>
            <a:endParaRPr sz="900">
              <a:solidFill>
                <a:srgbClr val="2E5167"/>
              </a:solidFill>
              <a:latin typeface="Poppins SemiBold"/>
              <a:ea typeface="Poppins SemiBold"/>
              <a:cs typeface="Poppins SemiBold"/>
              <a:sym typeface="Poppins SemiBold"/>
            </a:endParaRPr>
          </a:p>
        </p:txBody>
      </p:sp>
      <p:pic>
        <p:nvPicPr>
          <p:cNvPr id="283" name="Google Shape;283;g20f67bab5a9_1_0"/>
          <p:cNvPicPr preferRelativeResize="0"/>
          <p:nvPr/>
        </p:nvPicPr>
        <p:blipFill>
          <a:blip r:embed="rId5">
            <a:alphaModFix/>
          </a:blip>
          <a:stretch>
            <a:fillRect/>
          </a:stretch>
        </p:blipFill>
        <p:spPr>
          <a:xfrm>
            <a:off x="4521367" y="1013704"/>
            <a:ext cx="836692" cy="806730"/>
          </a:xfrm>
          <a:prstGeom prst="rect">
            <a:avLst/>
          </a:prstGeom>
          <a:noFill/>
          <a:ln>
            <a:noFill/>
          </a:ln>
        </p:spPr>
      </p:pic>
      <p:sp>
        <p:nvSpPr>
          <p:cNvPr id="284" name="Google Shape;284;g20f67bab5a9_1_0"/>
          <p:cNvSpPr txBox="1"/>
          <p:nvPr/>
        </p:nvSpPr>
        <p:spPr>
          <a:xfrm>
            <a:off x="4777773" y="1182380"/>
            <a:ext cx="357300" cy="4086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2023</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to</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2027</a:t>
            </a:r>
            <a:endParaRPr sz="800">
              <a:solidFill>
                <a:srgbClr val="242424"/>
              </a:solidFill>
              <a:latin typeface="Poppins SemiBold"/>
              <a:ea typeface="Poppins SemiBold"/>
              <a:cs typeface="Poppins SemiBold"/>
              <a:sym typeface="Poppins SemiBold"/>
            </a:endParaRPr>
          </a:p>
        </p:txBody>
      </p:sp>
      <p:sp>
        <p:nvSpPr>
          <p:cNvPr id="285" name="Google Shape;285;g20f67bab5a9_1_0"/>
          <p:cNvSpPr txBox="1"/>
          <p:nvPr/>
        </p:nvSpPr>
        <p:spPr>
          <a:xfrm>
            <a:off x="5490118" y="863752"/>
            <a:ext cx="1020600" cy="958200"/>
          </a:xfrm>
          <a:prstGeom prst="rect">
            <a:avLst/>
          </a:prstGeom>
          <a:noFill/>
          <a:ln>
            <a:noFill/>
          </a:ln>
        </p:spPr>
        <p:txBody>
          <a:bodyPr anchorCtr="0" anchor="t" bIns="19425" lIns="19425" spcFirstLastPara="1" rIns="19425" wrap="square" tIns="19425">
            <a:spAutoFit/>
          </a:bodyPr>
          <a:lstStyle/>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Share Of Market</a:t>
            </a:r>
            <a:endParaRPr sz="600">
              <a:solidFill>
                <a:srgbClr val="242424"/>
              </a:solidFill>
              <a:latin typeface="Poppins SemiBold"/>
              <a:ea typeface="Poppins SemiBold"/>
              <a:cs typeface="Poppins SemiBold"/>
              <a:sym typeface="Poppins SemiBold"/>
            </a:endParaRPr>
          </a:p>
          <a:p>
            <a:pPr indent="0" lvl="0" marL="0" marR="0" rtl="0" algn="l">
              <a:lnSpc>
                <a:spcPct val="115000"/>
              </a:lnSpc>
              <a:spcBef>
                <a:spcPts val="0"/>
              </a:spcBef>
              <a:spcAft>
                <a:spcPts val="0"/>
              </a:spcAft>
              <a:buClr>
                <a:srgbClr val="0B0C11"/>
              </a:buClr>
              <a:buSzPts val="1000"/>
              <a:buFont typeface="Montserrat Light"/>
              <a:buNone/>
            </a:pPr>
            <a:r>
              <a:rPr lang="en-US" sz="900">
                <a:solidFill>
                  <a:srgbClr val="1B95D2"/>
                </a:solidFill>
                <a:latin typeface="Poppins SemiBold"/>
                <a:ea typeface="Poppins SemiBold"/>
                <a:cs typeface="Poppins SemiBold"/>
                <a:sym typeface="Poppins SemiBold"/>
              </a:rPr>
              <a:t>$16.7B</a:t>
            </a:r>
            <a:endParaRPr sz="900">
              <a:solidFill>
                <a:srgbClr val="1B95D2"/>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Serviceable Attainable </a:t>
            </a:r>
            <a:endParaRPr sz="600">
              <a:solidFill>
                <a:srgbClr val="242424"/>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19B295"/>
                </a:solidFill>
                <a:latin typeface="Poppins SemiBold"/>
                <a:ea typeface="Poppins SemiBold"/>
                <a:cs typeface="Poppins SemiBold"/>
                <a:sym typeface="Poppins SemiBold"/>
              </a:rPr>
              <a:t>$128.7B</a:t>
            </a:r>
            <a:endParaRPr sz="900">
              <a:solidFill>
                <a:srgbClr val="19B295"/>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Total Addressable </a:t>
            </a:r>
            <a:endParaRPr sz="600">
              <a:solidFill>
                <a:srgbClr val="242424"/>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2E5167"/>
                </a:solidFill>
                <a:latin typeface="Poppins SemiBold"/>
                <a:ea typeface="Poppins SemiBold"/>
                <a:cs typeface="Poppins SemiBold"/>
                <a:sym typeface="Poppins SemiBold"/>
              </a:rPr>
              <a:t>$1.2T</a:t>
            </a:r>
            <a:endParaRPr sz="900">
              <a:solidFill>
                <a:srgbClr val="2E5167"/>
              </a:solidFill>
              <a:latin typeface="Poppins SemiBold"/>
              <a:ea typeface="Poppins SemiBold"/>
              <a:cs typeface="Poppins SemiBold"/>
              <a:sym typeface="Poppins SemiBold"/>
            </a:endParaRPr>
          </a:p>
        </p:txBody>
      </p:sp>
      <p:pic>
        <p:nvPicPr>
          <p:cNvPr id="286" name="Google Shape;286;g20f67bab5a9_1_0"/>
          <p:cNvPicPr preferRelativeResize="0"/>
          <p:nvPr/>
        </p:nvPicPr>
        <p:blipFill>
          <a:blip r:embed="rId5">
            <a:alphaModFix/>
          </a:blip>
          <a:stretch>
            <a:fillRect/>
          </a:stretch>
        </p:blipFill>
        <p:spPr>
          <a:xfrm>
            <a:off x="4521367" y="2271624"/>
            <a:ext cx="836692" cy="806730"/>
          </a:xfrm>
          <a:prstGeom prst="rect">
            <a:avLst/>
          </a:prstGeom>
          <a:noFill/>
          <a:ln>
            <a:noFill/>
          </a:ln>
        </p:spPr>
      </p:pic>
      <p:sp>
        <p:nvSpPr>
          <p:cNvPr id="287" name="Google Shape;287;g20f67bab5a9_1_0"/>
          <p:cNvSpPr txBox="1"/>
          <p:nvPr/>
        </p:nvSpPr>
        <p:spPr>
          <a:xfrm>
            <a:off x="4777773" y="2440299"/>
            <a:ext cx="357300" cy="4086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2023</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to</a:t>
            </a:r>
            <a:endParaRPr sz="800">
              <a:solidFill>
                <a:srgbClr val="242424"/>
              </a:solidFill>
              <a:latin typeface="Poppins SemiBold"/>
              <a:ea typeface="Poppins SemiBold"/>
              <a:cs typeface="Poppins SemiBold"/>
              <a:sym typeface="Poppins SemiBold"/>
            </a:endParaRPr>
          </a:p>
          <a:p>
            <a:pPr indent="0" lvl="0" marL="0" marR="0" rtl="0" algn="ctr">
              <a:lnSpc>
                <a:spcPct val="100000"/>
              </a:lnSpc>
              <a:spcBef>
                <a:spcPts val="0"/>
              </a:spcBef>
              <a:spcAft>
                <a:spcPts val="0"/>
              </a:spcAft>
              <a:buClr>
                <a:srgbClr val="0B0C11"/>
              </a:buClr>
              <a:buSzPts val="1000"/>
              <a:buFont typeface="Montserrat Light"/>
              <a:buNone/>
            </a:pPr>
            <a:r>
              <a:rPr lang="en-US" sz="800">
                <a:solidFill>
                  <a:srgbClr val="242424"/>
                </a:solidFill>
                <a:latin typeface="Poppins SemiBold"/>
                <a:ea typeface="Poppins SemiBold"/>
                <a:cs typeface="Poppins SemiBold"/>
                <a:sym typeface="Poppins SemiBold"/>
              </a:rPr>
              <a:t>2027</a:t>
            </a:r>
            <a:endParaRPr sz="800">
              <a:solidFill>
                <a:srgbClr val="242424"/>
              </a:solidFill>
              <a:latin typeface="Poppins SemiBold"/>
              <a:ea typeface="Poppins SemiBold"/>
              <a:cs typeface="Poppins SemiBold"/>
              <a:sym typeface="Poppins SemiBold"/>
            </a:endParaRPr>
          </a:p>
        </p:txBody>
      </p:sp>
      <p:sp>
        <p:nvSpPr>
          <p:cNvPr id="288" name="Google Shape;288;g20f67bab5a9_1_0"/>
          <p:cNvSpPr txBox="1"/>
          <p:nvPr/>
        </p:nvSpPr>
        <p:spPr>
          <a:xfrm>
            <a:off x="5490126" y="2147616"/>
            <a:ext cx="1020600" cy="958200"/>
          </a:xfrm>
          <a:prstGeom prst="rect">
            <a:avLst/>
          </a:prstGeom>
          <a:noFill/>
          <a:ln>
            <a:noFill/>
          </a:ln>
        </p:spPr>
        <p:txBody>
          <a:bodyPr anchorCtr="0" anchor="t" bIns="19425" lIns="19425" spcFirstLastPara="1" rIns="19425" wrap="square" tIns="19425">
            <a:spAutoFit/>
          </a:bodyPr>
          <a:lstStyle/>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Share Of Market</a:t>
            </a:r>
            <a:endParaRPr sz="650">
              <a:solidFill>
                <a:srgbClr val="242424"/>
              </a:solidFill>
              <a:latin typeface="Poppins SemiBold"/>
              <a:ea typeface="Poppins SemiBold"/>
              <a:cs typeface="Poppins SemiBold"/>
              <a:sym typeface="Poppins SemiBold"/>
            </a:endParaRPr>
          </a:p>
          <a:p>
            <a:pPr indent="0" lvl="0" marL="0" marR="0" rtl="0" algn="l">
              <a:lnSpc>
                <a:spcPct val="115000"/>
              </a:lnSpc>
              <a:spcBef>
                <a:spcPts val="0"/>
              </a:spcBef>
              <a:spcAft>
                <a:spcPts val="0"/>
              </a:spcAft>
              <a:buClr>
                <a:srgbClr val="0B0C11"/>
              </a:buClr>
              <a:buSzPts val="1000"/>
              <a:buFont typeface="Montserrat Light"/>
              <a:buNone/>
            </a:pPr>
            <a:r>
              <a:rPr lang="en-US" sz="900">
                <a:solidFill>
                  <a:srgbClr val="1B95D2"/>
                </a:solidFill>
                <a:latin typeface="Poppins SemiBold"/>
                <a:ea typeface="Poppins SemiBold"/>
                <a:cs typeface="Poppins SemiBold"/>
                <a:sym typeface="Poppins SemiBold"/>
              </a:rPr>
              <a:t>$403M</a:t>
            </a:r>
            <a:endParaRPr sz="900">
              <a:solidFill>
                <a:srgbClr val="1B95D2"/>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Serviceable Attainable</a:t>
            </a:r>
            <a:endParaRPr sz="600">
              <a:solidFill>
                <a:srgbClr val="242424"/>
              </a:solidFill>
              <a:latin typeface="Poppins SemiBold"/>
              <a:ea typeface="Poppins SemiBold"/>
              <a:cs typeface="Poppins SemiBold"/>
              <a:sym typeface="Poppins SemiBold"/>
            </a:endParaRPr>
          </a:p>
          <a:p>
            <a:pPr indent="0" lvl="0" marL="0" rtl="0" algn="l">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19B295"/>
                </a:solidFill>
                <a:latin typeface="Poppins SemiBold"/>
                <a:ea typeface="Poppins SemiBold"/>
                <a:cs typeface="Poppins SemiBold"/>
                <a:sym typeface="Poppins SemiBold"/>
              </a:rPr>
              <a:t>$2.9B</a:t>
            </a:r>
            <a:endParaRPr sz="900">
              <a:solidFill>
                <a:srgbClr val="19B295"/>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Total Addressable </a:t>
            </a:r>
            <a:endParaRPr sz="600">
              <a:solidFill>
                <a:srgbClr val="242424"/>
              </a:solidFill>
              <a:latin typeface="Poppins SemiBold"/>
              <a:ea typeface="Poppins SemiBold"/>
              <a:cs typeface="Poppins SemiBold"/>
              <a:sym typeface="Poppins SemiBold"/>
            </a:endParaRPr>
          </a:p>
          <a:p>
            <a:pPr indent="0" lvl="0" marL="0" marR="0" rtl="0" algn="l">
              <a:lnSpc>
                <a:spcPct val="100000"/>
              </a:lnSpc>
              <a:spcBef>
                <a:spcPts val="0"/>
              </a:spcBef>
              <a:spcAft>
                <a:spcPts val="0"/>
              </a:spcAft>
              <a:buClr>
                <a:srgbClr val="0B0C11"/>
              </a:buClr>
              <a:buSzPts val="1000"/>
              <a:buFont typeface="Montserrat Light"/>
              <a:buNone/>
            </a:pPr>
            <a:r>
              <a:rPr lang="en-US" sz="600">
                <a:solidFill>
                  <a:srgbClr val="242424"/>
                </a:solidFill>
                <a:latin typeface="Poppins SemiBold"/>
                <a:ea typeface="Poppins SemiBold"/>
                <a:cs typeface="Poppins SemiBold"/>
                <a:sym typeface="Poppins SemiBold"/>
              </a:rPr>
              <a:t>Market*</a:t>
            </a:r>
            <a:endParaRPr sz="650">
              <a:solidFill>
                <a:srgbClr val="242424"/>
              </a:solidFill>
              <a:latin typeface="Poppins SemiBold"/>
              <a:ea typeface="Poppins SemiBold"/>
              <a:cs typeface="Poppins SemiBold"/>
              <a:sym typeface="Poppins SemiBold"/>
            </a:endParaRPr>
          </a:p>
          <a:p>
            <a:pPr indent="0" lvl="0" marL="0" rtl="0" algn="l">
              <a:lnSpc>
                <a:spcPct val="115000"/>
              </a:lnSpc>
              <a:spcBef>
                <a:spcPts val="0"/>
              </a:spcBef>
              <a:spcAft>
                <a:spcPts val="0"/>
              </a:spcAft>
              <a:buClr>
                <a:srgbClr val="0B0C11"/>
              </a:buClr>
              <a:buSzPts val="1000"/>
              <a:buFont typeface="Montserrat Light"/>
              <a:buNone/>
            </a:pPr>
            <a:r>
              <a:rPr lang="en-US" sz="900">
                <a:solidFill>
                  <a:srgbClr val="2E5167"/>
                </a:solidFill>
                <a:latin typeface="Poppins SemiBold"/>
                <a:ea typeface="Poppins SemiBold"/>
                <a:cs typeface="Poppins SemiBold"/>
                <a:sym typeface="Poppins SemiBold"/>
              </a:rPr>
              <a:t>$29.9B</a:t>
            </a:r>
            <a:endParaRPr sz="900">
              <a:solidFill>
                <a:srgbClr val="2E5167"/>
              </a:solidFill>
              <a:latin typeface="Poppins SemiBold"/>
              <a:ea typeface="Poppins SemiBold"/>
              <a:cs typeface="Poppins SemiBold"/>
              <a:sym typeface="Poppins SemiBold"/>
            </a:endParaRPr>
          </a:p>
        </p:txBody>
      </p:sp>
      <p:sp>
        <p:nvSpPr>
          <p:cNvPr id="289" name="Google Shape;289;g20f67bab5a9_1_0"/>
          <p:cNvSpPr txBox="1"/>
          <p:nvPr/>
        </p:nvSpPr>
        <p:spPr>
          <a:xfrm>
            <a:off x="6708680" y="2110161"/>
            <a:ext cx="7734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Europe Market</a:t>
            </a:r>
            <a:endParaRPr sz="1300">
              <a:solidFill>
                <a:srgbClr val="2E5167"/>
              </a:solidFill>
              <a:latin typeface="Poppins SemiBold"/>
              <a:ea typeface="Poppins SemiBold"/>
              <a:cs typeface="Poppins SemiBold"/>
              <a:sym typeface="Poppins SemiBold"/>
            </a:endParaRPr>
          </a:p>
        </p:txBody>
      </p:sp>
      <p:sp>
        <p:nvSpPr>
          <p:cNvPr id="290" name="Google Shape;290;g20f67bab5a9_1_0"/>
          <p:cNvSpPr txBox="1"/>
          <p:nvPr/>
        </p:nvSpPr>
        <p:spPr>
          <a:xfrm>
            <a:off x="4524750" y="2104100"/>
            <a:ext cx="9021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Canada Market</a:t>
            </a:r>
            <a:endParaRPr sz="1300">
              <a:solidFill>
                <a:srgbClr val="2E5167"/>
              </a:solidFill>
              <a:latin typeface="Poppins SemiBold"/>
              <a:ea typeface="Poppins SemiBold"/>
              <a:cs typeface="Poppins SemiBold"/>
              <a:sym typeface="Poppins SemiBold"/>
            </a:endParaRPr>
          </a:p>
        </p:txBody>
      </p:sp>
      <p:sp>
        <p:nvSpPr>
          <p:cNvPr id="291" name="Google Shape;291;g20f67bab5a9_1_0"/>
          <p:cNvSpPr txBox="1"/>
          <p:nvPr/>
        </p:nvSpPr>
        <p:spPr>
          <a:xfrm>
            <a:off x="6731548" y="815852"/>
            <a:ext cx="7734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UK Market</a:t>
            </a:r>
            <a:endParaRPr sz="1300">
              <a:solidFill>
                <a:srgbClr val="2E5167"/>
              </a:solidFill>
              <a:latin typeface="Poppins SemiBold"/>
              <a:ea typeface="Poppins SemiBold"/>
              <a:cs typeface="Poppins SemiBold"/>
              <a:sym typeface="Poppins SemiBold"/>
            </a:endParaRPr>
          </a:p>
        </p:txBody>
      </p:sp>
      <p:sp>
        <p:nvSpPr>
          <p:cNvPr id="292" name="Google Shape;292;g20f67bab5a9_1_0"/>
          <p:cNvSpPr txBox="1"/>
          <p:nvPr/>
        </p:nvSpPr>
        <p:spPr>
          <a:xfrm>
            <a:off x="4553053" y="815852"/>
            <a:ext cx="7734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US Market</a:t>
            </a:r>
            <a:endParaRPr sz="1300">
              <a:solidFill>
                <a:srgbClr val="2E5167"/>
              </a:solidFill>
              <a:latin typeface="Poppins SemiBold"/>
              <a:ea typeface="Poppins SemiBold"/>
              <a:cs typeface="Poppins SemiBold"/>
              <a:sym typeface="Poppins SemiBold"/>
            </a:endParaRPr>
          </a:p>
        </p:txBody>
      </p:sp>
      <p:sp>
        <p:nvSpPr>
          <p:cNvPr id="293" name="Google Shape;293;g20f67bab5a9_1_0"/>
          <p:cNvSpPr txBox="1"/>
          <p:nvPr/>
        </p:nvSpPr>
        <p:spPr>
          <a:xfrm>
            <a:off x="4553053" y="3320953"/>
            <a:ext cx="7734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Global Market</a:t>
            </a:r>
            <a:endParaRPr sz="1300">
              <a:solidFill>
                <a:srgbClr val="2E5167"/>
              </a:solidFill>
              <a:latin typeface="Poppins SemiBold"/>
              <a:ea typeface="Poppins SemiBold"/>
              <a:cs typeface="Poppins SemiBold"/>
              <a:sym typeface="Poppins SemiBold"/>
            </a:endParaRPr>
          </a:p>
        </p:txBody>
      </p:sp>
      <p:cxnSp>
        <p:nvCxnSpPr>
          <p:cNvPr id="294" name="Google Shape;294;g20f67bab5a9_1_0"/>
          <p:cNvCxnSpPr/>
          <p:nvPr/>
        </p:nvCxnSpPr>
        <p:spPr>
          <a:xfrm flipH="1" rot="10800000">
            <a:off x="1373125" y="1876665"/>
            <a:ext cx="7200" cy="785100"/>
          </a:xfrm>
          <a:prstGeom prst="straightConnector1">
            <a:avLst/>
          </a:prstGeom>
          <a:noFill/>
          <a:ln cap="flat" cmpd="sng" w="9525">
            <a:solidFill>
              <a:schemeClr val="dk2"/>
            </a:solidFill>
            <a:prstDash val="solid"/>
            <a:round/>
            <a:headEnd len="med" w="med" type="none"/>
            <a:tailEnd len="med" w="med" type="none"/>
          </a:ln>
        </p:spPr>
      </p:cxnSp>
      <p:cxnSp>
        <p:nvCxnSpPr>
          <p:cNvPr id="295" name="Google Shape;295;g20f67bab5a9_1_0"/>
          <p:cNvCxnSpPr/>
          <p:nvPr/>
        </p:nvCxnSpPr>
        <p:spPr>
          <a:xfrm rot="10800000">
            <a:off x="3088075" y="2107415"/>
            <a:ext cx="900" cy="676200"/>
          </a:xfrm>
          <a:prstGeom prst="straightConnector1">
            <a:avLst/>
          </a:prstGeom>
          <a:noFill/>
          <a:ln cap="flat" cmpd="sng" w="9525">
            <a:solidFill>
              <a:schemeClr val="dk2"/>
            </a:solidFill>
            <a:prstDash val="solid"/>
            <a:round/>
            <a:headEnd len="med" w="med" type="none"/>
            <a:tailEnd len="med" w="med" type="none"/>
          </a:ln>
        </p:spPr>
      </p:cxnSp>
      <p:sp>
        <p:nvSpPr>
          <p:cNvPr id="296" name="Google Shape;296;g20f67bab5a9_1_0"/>
          <p:cNvSpPr txBox="1"/>
          <p:nvPr/>
        </p:nvSpPr>
        <p:spPr>
          <a:xfrm>
            <a:off x="979050" y="1654415"/>
            <a:ext cx="9021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Canada Market</a:t>
            </a:r>
            <a:endParaRPr sz="1300">
              <a:solidFill>
                <a:srgbClr val="2E5167"/>
              </a:solidFill>
              <a:latin typeface="Poppins SemiBold"/>
              <a:ea typeface="Poppins SemiBold"/>
              <a:cs typeface="Poppins SemiBold"/>
              <a:sym typeface="Poppins SemiBold"/>
            </a:endParaRPr>
          </a:p>
        </p:txBody>
      </p:sp>
      <p:sp>
        <p:nvSpPr>
          <p:cNvPr id="297" name="Google Shape;297;g20f67bab5a9_1_0"/>
          <p:cNvSpPr txBox="1"/>
          <p:nvPr/>
        </p:nvSpPr>
        <p:spPr>
          <a:xfrm>
            <a:off x="2699575" y="1878340"/>
            <a:ext cx="7758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Global Market</a:t>
            </a:r>
            <a:endParaRPr sz="1300">
              <a:solidFill>
                <a:srgbClr val="2E5167"/>
              </a:solidFill>
              <a:latin typeface="Poppins SemiBold"/>
              <a:ea typeface="Poppins SemiBold"/>
              <a:cs typeface="Poppins SemiBold"/>
              <a:sym typeface="Poppins SemiBold"/>
            </a:endParaRPr>
          </a:p>
        </p:txBody>
      </p:sp>
      <p:cxnSp>
        <p:nvCxnSpPr>
          <p:cNvPr id="298" name="Google Shape;298;g20f67bab5a9_1_0"/>
          <p:cNvCxnSpPr/>
          <p:nvPr/>
        </p:nvCxnSpPr>
        <p:spPr>
          <a:xfrm flipH="1" rot="10800000">
            <a:off x="2233462" y="2262653"/>
            <a:ext cx="1500" cy="430200"/>
          </a:xfrm>
          <a:prstGeom prst="straightConnector1">
            <a:avLst/>
          </a:prstGeom>
          <a:noFill/>
          <a:ln cap="flat" cmpd="sng" w="9525">
            <a:solidFill>
              <a:schemeClr val="dk2"/>
            </a:solidFill>
            <a:prstDash val="solid"/>
            <a:round/>
            <a:headEnd len="med" w="med" type="none"/>
            <a:tailEnd len="med" w="med" type="none"/>
          </a:ln>
        </p:spPr>
      </p:cxnSp>
      <p:sp>
        <p:nvSpPr>
          <p:cNvPr id="299" name="Google Shape;299;g20f67bab5a9_1_0"/>
          <p:cNvSpPr txBox="1"/>
          <p:nvPr/>
        </p:nvSpPr>
        <p:spPr>
          <a:xfrm>
            <a:off x="1873750" y="2033265"/>
            <a:ext cx="7209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UK Market</a:t>
            </a:r>
            <a:endParaRPr sz="1300">
              <a:solidFill>
                <a:srgbClr val="2E5167"/>
              </a:solidFill>
              <a:latin typeface="Poppins SemiBold"/>
              <a:ea typeface="Poppins SemiBold"/>
              <a:cs typeface="Poppins SemiBold"/>
              <a:sym typeface="Poppins SemiBold"/>
            </a:endParaRPr>
          </a:p>
        </p:txBody>
      </p:sp>
      <p:cxnSp>
        <p:nvCxnSpPr>
          <p:cNvPr id="300" name="Google Shape;300;g20f67bab5a9_1_0"/>
          <p:cNvCxnSpPr/>
          <p:nvPr/>
        </p:nvCxnSpPr>
        <p:spPr>
          <a:xfrm rot="10800000">
            <a:off x="2371875" y="2766790"/>
            <a:ext cx="2100" cy="828600"/>
          </a:xfrm>
          <a:prstGeom prst="straightConnector1">
            <a:avLst/>
          </a:prstGeom>
          <a:noFill/>
          <a:ln cap="flat" cmpd="sng" w="9525">
            <a:solidFill>
              <a:schemeClr val="dk2"/>
            </a:solidFill>
            <a:prstDash val="solid"/>
            <a:round/>
            <a:headEnd len="med" w="med" type="none"/>
            <a:tailEnd len="med" w="med" type="none"/>
          </a:ln>
        </p:spPr>
      </p:cxnSp>
      <p:sp>
        <p:nvSpPr>
          <p:cNvPr id="301" name="Google Shape;301;g20f67bab5a9_1_0"/>
          <p:cNvSpPr txBox="1"/>
          <p:nvPr/>
        </p:nvSpPr>
        <p:spPr>
          <a:xfrm>
            <a:off x="1989675" y="3640015"/>
            <a:ext cx="7665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Europe Market</a:t>
            </a:r>
            <a:endParaRPr sz="1300">
              <a:solidFill>
                <a:srgbClr val="2E5167"/>
              </a:solidFill>
              <a:latin typeface="Poppins SemiBold"/>
              <a:ea typeface="Poppins SemiBold"/>
              <a:cs typeface="Poppins SemiBold"/>
              <a:sym typeface="Poppins SemiBold"/>
            </a:endParaRPr>
          </a:p>
        </p:txBody>
      </p:sp>
      <p:sp>
        <p:nvSpPr>
          <p:cNvPr id="302" name="Google Shape;302;g20f67bab5a9_1_0"/>
          <p:cNvSpPr txBox="1"/>
          <p:nvPr/>
        </p:nvSpPr>
        <p:spPr>
          <a:xfrm>
            <a:off x="878950" y="3383965"/>
            <a:ext cx="902100" cy="154800"/>
          </a:xfrm>
          <a:prstGeom prst="rect">
            <a:avLst/>
          </a:prstGeom>
          <a:noFill/>
          <a:ln>
            <a:noFill/>
          </a:ln>
        </p:spPr>
        <p:txBody>
          <a:bodyPr anchorCtr="0" anchor="t" bIns="19425" lIns="19425" spcFirstLastPara="1" rIns="19425" wrap="square" tIns="19425">
            <a:spAutoFit/>
          </a:bodyPr>
          <a:lstStyle/>
          <a:p>
            <a:pPr indent="0" lvl="0" marL="0" marR="0" rtl="0" algn="ctr">
              <a:lnSpc>
                <a:spcPct val="100000"/>
              </a:lnSpc>
              <a:spcBef>
                <a:spcPts val="0"/>
              </a:spcBef>
              <a:spcAft>
                <a:spcPts val="0"/>
              </a:spcAft>
              <a:buClr>
                <a:srgbClr val="0B0C11"/>
              </a:buClr>
              <a:buSzPts val="1000"/>
              <a:buFont typeface="Montserrat Light"/>
              <a:buNone/>
            </a:pPr>
            <a:r>
              <a:rPr lang="en-US" sz="750">
                <a:solidFill>
                  <a:srgbClr val="242424"/>
                </a:solidFill>
                <a:latin typeface="Poppins SemiBold"/>
                <a:ea typeface="Poppins SemiBold"/>
                <a:cs typeface="Poppins SemiBold"/>
                <a:sym typeface="Poppins SemiBold"/>
              </a:rPr>
              <a:t>US Market</a:t>
            </a:r>
            <a:endParaRPr sz="1300">
              <a:solidFill>
                <a:srgbClr val="2E5167"/>
              </a:solidFill>
              <a:latin typeface="Poppins SemiBold"/>
              <a:ea typeface="Poppins SemiBold"/>
              <a:cs typeface="Poppins SemiBold"/>
              <a:sym typeface="Poppins SemiBold"/>
            </a:endParaRPr>
          </a:p>
        </p:txBody>
      </p:sp>
      <p:cxnSp>
        <p:nvCxnSpPr>
          <p:cNvPr id="303" name="Google Shape;303;g20f67bab5a9_1_0"/>
          <p:cNvCxnSpPr/>
          <p:nvPr/>
        </p:nvCxnSpPr>
        <p:spPr>
          <a:xfrm>
            <a:off x="1326850" y="2863090"/>
            <a:ext cx="0" cy="452700"/>
          </a:xfrm>
          <a:prstGeom prst="straightConnector1">
            <a:avLst/>
          </a:prstGeom>
          <a:noFill/>
          <a:ln cap="flat" cmpd="sng" w="9525">
            <a:solidFill>
              <a:schemeClr val="dk2"/>
            </a:solidFill>
            <a:prstDash val="solid"/>
            <a:round/>
            <a:headEnd len="med" w="med" type="none"/>
            <a:tailEnd len="med" w="med" type="none"/>
          </a:ln>
        </p:spPr>
      </p:cxnSp>
      <p:sp>
        <p:nvSpPr>
          <p:cNvPr id="304" name="Google Shape;304;g20f67bab5a9_1_0"/>
          <p:cNvSpPr txBox="1"/>
          <p:nvPr/>
        </p:nvSpPr>
        <p:spPr>
          <a:xfrm>
            <a:off x="571500" y="884775"/>
            <a:ext cx="2810700" cy="369300"/>
          </a:xfrm>
          <a:prstGeom prst="rect">
            <a:avLst/>
          </a:prstGeom>
          <a:noFill/>
          <a:ln>
            <a:noFill/>
          </a:ln>
        </p:spPr>
        <p:txBody>
          <a:bodyPr anchorCtr="0" anchor="t" bIns="91425" lIns="0"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lang="en-US" sz="1200">
                <a:latin typeface="Poppins"/>
                <a:ea typeface="Poppins"/>
                <a:cs typeface="Poppins"/>
                <a:sym typeface="Poppins"/>
              </a:rPr>
              <a:t>Market Research (Outsourcing)</a:t>
            </a:r>
            <a:endParaRPr b="1" i="0" sz="1200" u="none" cap="none" strike="noStrike">
              <a:solidFill>
                <a:srgbClr val="000000"/>
              </a:solidFill>
              <a:latin typeface="Poppins"/>
              <a:ea typeface="Poppins"/>
              <a:cs typeface="Poppins"/>
              <a:sym typeface="Poppins"/>
            </a:endParaRPr>
          </a:p>
        </p:txBody>
      </p:sp>
      <p:sp>
        <p:nvSpPr>
          <p:cNvPr id="305" name="Google Shape;305;g20f67bab5a9_1_0"/>
          <p:cNvSpPr txBox="1"/>
          <p:nvPr/>
        </p:nvSpPr>
        <p:spPr>
          <a:xfrm>
            <a:off x="8200775" y="4641919"/>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pic>
        <p:nvPicPr>
          <p:cNvPr id="310" name="Google Shape;310;g222517f9667_3_0"/>
          <p:cNvPicPr preferRelativeResize="0"/>
          <p:nvPr/>
        </p:nvPicPr>
        <p:blipFill>
          <a:blip r:embed="rId3">
            <a:alphaModFix/>
          </a:blip>
          <a:stretch>
            <a:fillRect/>
          </a:stretch>
        </p:blipFill>
        <p:spPr>
          <a:xfrm>
            <a:off x="3922263" y="1540338"/>
            <a:ext cx="2303063" cy="2303063"/>
          </a:xfrm>
          <a:prstGeom prst="rect">
            <a:avLst/>
          </a:prstGeom>
          <a:noFill/>
          <a:ln>
            <a:noFill/>
          </a:ln>
        </p:spPr>
      </p:pic>
      <p:sp>
        <p:nvSpPr>
          <p:cNvPr id="311" name="Google Shape;311;g222517f9667_3_0"/>
          <p:cNvSpPr txBox="1"/>
          <p:nvPr/>
        </p:nvSpPr>
        <p:spPr>
          <a:xfrm>
            <a:off x="576121" y="981000"/>
            <a:ext cx="1986900" cy="193200"/>
          </a:xfrm>
          <a:prstGeom prst="rect">
            <a:avLst/>
          </a:prstGeom>
          <a:noFill/>
          <a:ln>
            <a:noFill/>
          </a:ln>
        </p:spPr>
        <p:txBody>
          <a:bodyPr anchorCtr="0" anchor="t" bIns="0" lIns="0" spcFirstLastPara="1" rIns="0" wrap="square" tIns="8500">
            <a:spAutoFit/>
          </a:bodyPr>
          <a:lstStyle/>
          <a:p>
            <a:pPr indent="0" lvl="0" marL="12700" marR="0" rtl="0" algn="l">
              <a:lnSpc>
                <a:spcPct val="100000"/>
              </a:lnSpc>
              <a:spcBef>
                <a:spcPts val="0"/>
              </a:spcBef>
              <a:spcAft>
                <a:spcPts val="0"/>
              </a:spcAft>
              <a:buClr>
                <a:srgbClr val="000000"/>
              </a:buClr>
              <a:buSzPts val="2500"/>
              <a:buFont typeface="Arial"/>
              <a:buNone/>
            </a:pPr>
            <a:r>
              <a:rPr b="1" lang="en-US" sz="1200">
                <a:latin typeface="Poppins"/>
                <a:ea typeface="Poppins"/>
                <a:cs typeface="Poppins"/>
                <a:sym typeface="Poppins"/>
              </a:rPr>
              <a:t>Utilisation Of Funds</a:t>
            </a:r>
            <a:endParaRPr b="1" sz="1200">
              <a:latin typeface="Poppins"/>
              <a:ea typeface="Poppins"/>
              <a:cs typeface="Poppins"/>
              <a:sym typeface="Poppins"/>
            </a:endParaRPr>
          </a:p>
        </p:txBody>
      </p:sp>
      <p:sp>
        <p:nvSpPr>
          <p:cNvPr id="312" name="Google Shape;312;g222517f9667_3_0"/>
          <p:cNvSpPr/>
          <p:nvPr/>
        </p:nvSpPr>
        <p:spPr>
          <a:xfrm>
            <a:off x="828111" y="1457850"/>
            <a:ext cx="1734915" cy="2227278"/>
          </a:xfrm>
          <a:custGeom>
            <a:rect b="b" l="l" r="r" t="t"/>
            <a:pathLst>
              <a:path extrusionOk="0" h="3493770" w="2618740">
                <a:moveTo>
                  <a:pt x="1320063" y="0"/>
                </a:moveTo>
                <a:lnTo>
                  <a:pt x="1271837" y="1182"/>
                </a:lnTo>
                <a:lnTo>
                  <a:pt x="1223534" y="4461"/>
                </a:lnTo>
                <a:lnTo>
                  <a:pt x="1175203" y="9866"/>
                </a:lnTo>
                <a:lnTo>
                  <a:pt x="1126895" y="17428"/>
                </a:lnTo>
                <a:lnTo>
                  <a:pt x="1078658" y="27176"/>
                </a:lnTo>
                <a:lnTo>
                  <a:pt x="1030542" y="39140"/>
                </a:lnTo>
                <a:lnTo>
                  <a:pt x="982598" y="53349"/>
                </a:lnTo>
                <a:lnTo>
                  <a:pt x="934874" y="69834"/>
                </a:lnTo>
                <a:lnTo>
                  <a:pt x="887420" y="88624"/>
                </a:lnTo>
                <a:lnTo>
                  <a:pt x="840286" y="109749"/>
                </a:lnTo>
                <a:lnTo>
                  <a:pt x="793522" y="133240"/>
                </a:lnTo>
                <a:lnTo>
                  <a:pt x="747177" y="159124"/>
                </a:lnTo>
                <a:lnTo>
                  <a:pt x="701301" y="187434"/>
                </a:lnTo>
                <a:lnTo>
                  <a:pt x="655943" y="218197"/>
                </a:lnTo>
                <a:lnTo>
                  <a:pt x="611153" y="251445"/>
                </a:lnTo>
                <a:lnTo>
                  <a:pt x="566981" y="287207"/>
                </a:lnTo>
                <a:lnTo>
                  <a:pt x="523476" y="325512"/>
                </a:lnTo>
                <a:lnTo>
                  <a:pt x="480689" y="366390"/>
                </a:lnTo>
                <a:lnTo>
                  <a:pt x="438668" y="409872"/>
                </a:lnTo>
                <a:lnTo>
                  <a:pt x="397463" y="455987"/>
                </a:lnTo>
                <a:lnTo>
                  <a:pt x="357124" y="504765"/>
                </a:lnTo>
                <a:lnTo>
                  <a:pt x="317700" y="556235"/>
                </a:lnTo>
                <a:lnTo>
                  <a:pt x="279242" y="610428"/>
                </a:lnTo>
                <a:lnTo>
                  <a:pt x="241798" y="667373"/>
                </a:lnTo>
                <a:lnTo>
                  <a:pt x="205419" y="727100"/>
                </a:lnTo>
                <a:lnTo>
                  <a:pt x="170154" y="789639"/>
                </a:lnTo>
                <a:lnTo>
                  <a:pt x="136052" y="855019"/>
                </a:lnTo>
                <a:lnTo>
                  <a:pt x="103164" y="923271"/>
                </a:lnTo>
                <a:lnTo>
                  <a:pt x="86325" y="983265"/>
                </a:lnTo>
                <a:lnTo>
                  <a:pt x="71089" y="1041792"/>
                </a:lnTo>
                <a:lnTo>
                  <a:pt x="57422" y="1098878"/>
                </a:lnTo>
                <a:lnTo>
                  <a:pt x="45296" y="1154548"/>
                </a:lnTo>
                <a:lnTo>
                  <a:pt x="34678" y="1208827"/>
                </a:lnTo>
                <a:lnTo>
                  <a:pt x="25538" y="1261743"/>
                </a:lnTo>
                <a:lnTo>
                  <a:pt x="17844" y="1313319"/>
                </a:lnTo>
                <a:lnTo>
                  <a:pt x="11567" y="1363582"/>
                </a:lnTo>
                <a:lnTo>
                  <a:pt x="6675" y="1412558"/>
                </a:lnTo>
                <a:lnTo>
                  <a:pt x="3137" y="1460272"/>
                </a:lnTo>
                <a:lnTo>
                  <a:pt x="922" y="1506750"/>
                </a:lnTo>
                <a:lnTo>
                  <a:pt x="0" y="1552017"/>
                </a:lnTo>
                <a:lnTo>
                  <a:pt x="338" y="1596100"/>
                </a:lnTo>
                <a:lnTo>
                  <a:pt x="1907" y="1639023"/>
                </a:lnTo>
                <a:lnTo>
                  <a:pt x="4676" y="1680814"/>
                </a:lnTo>
                <a:lnTo>
                  <a:pt x="8613" y="1721496"/>
                </a:lnTo>
                <a:lnTo>
                  <a:pt x="13688" y="1761096"/>
                </a:lnTo>
                <a:lnTo>
                  <a:pt x="19869" y="1799640"/>
                </a:lnTo>
                <a:lnTo>
                  <a:pt x="27127" y="1837153"/>
                </a:lnTo>
                <a:lnTo>
                  <a:pt x="44745" y="1909190"/>
                </a:lnTo>
                <a:lnTo>
                  <a:pt x="66295" y="1977412"/>
                </a:lnTo>
                <a:lnTo>
                  <a:pt x="91530" y="2042025"/>
                </a:lnTo>
                <a:lnTo>
                  <a:pt x="120202" y="2103233"/>
                </a:lnTo>
                <a:lnTo>
                  <a:pt x="152063" y="2161243"/>
                </a:lnTo>
                <a:lnTo>
                  <a:pt x="186867" y="2216259"/>
                </a:lnTo>
                <a:lnTo>
                  <a:pt x="224366" y="2268488"/>
                </a:lnTo>
                <a:lnTo>
                  <a:pt x="264312" y="2318134"/>
                </a:lnTo>
                <a:lnTo>
                  <a:pt x="306459" y="2365403"/>
                </a:lnTo>
                <a:lnTo>
                  <a:pt x="350558" y="2410500"/>
                </a:lnTo>
                <a:lnTo>
                  <a:pt x="396363" y="2453630"/>
                </a:lnTo>
                <a:lnTo>
                  <a:pt x="443625" y="2495000"/>
                </a:lnTo>
                <a:lnTo>
                  <a:pt x="492098" y="2534814"/>
                </a:lnTo>
                <a:lnTo>
                  <a:pt x="541533" y="2573277"/>
                </a:lnTo>
                <a:lnTo>
                  <a:pt x="591685" y="2610596"/>
                </a:lnTo>
                <a:lnTo>
                  <a:pt x="642305" y="2646976"/>
                </a:lnTo>
                <a:lnTo>
                  <a:pt x="718571" y="2700232"/>
                </a:lnTo>
                <a:lnTo>
                  <a:pt x="844517" y="2787206"/>
                </a:lnTo>
                <a:lnTo>
                  <a:pt x="893767" y="2821968"/>
                </a:lnTo>
                <a:lnTo>
                  <a:pt x="942000" y="2857024"/>
                </a:lnTo>
                <a:lnTo>
                  <a:pt x="988969" y="2892578"/>
                </a:lnTo>
                <a:lnTo>
                  <a:pt x="1034428" y="2928835"/>
                </a:lnTo>
                <a:lnTo>
                  <a:pt x="1078128" y="2966001"/>
                </a:lnTo>
                <a:lnTo>
                  <a:pt x="1119822" y="3004282"/>
                </a:lnTo>
                <a:lnTo>
                  <a:pt x="1159263" y="3043882"/>
                </a:lnTo>
                <a:lnTo>
                  <a:pt x="1196203" y="3085007"/>
                </a:lnTo>
                <a:lnTo>
                  <a:pt x="1230395" y="3127863"/>
                </a:lnTo>
                <a:lnTo>
                  <a:pt x="1261591" y="3172655"/>
                </a:lnTo>
                <a:lnTo>
                  <a:pt x="1289545" y="3219588"/>
                </a:lnTo>
                <a:lnTo>
                  <a:pt x="1314008" y="3268868"/>
                </a:lnTo>
                <a:lnTo>
                  <a:pt x="1334733" y="3320699"/>
                </a:lnTo>
                <a:lnTo>
                  <a:pt x="1351473" y="3375288"/>
                </a:lnTo>
                <a:lnTo>
                  <a:pt x="1363981" y="3432840"/>
                </a:lnTo>
                <a:lnTo>
                  <a:pt x="1372008" y="3493560"/>
                </a:lnTo>
                <a:lnTo>
                  <a:pt x="1416353" y="3457829"/>
                </a:lnTo>
                <a:lnTo>
                  <a:pt x="1459778" y="3422083"/>
                </a:lnTo>
                <a:lnTo>
                  <a:pt x="1502291" y="3386324"/>
                </a:lnTo>
                <a:lnTo>
                  <a:pt x="1543897" y="3350556"/>
                </a:lnTo>
                <a:lnTo>
                  <a:pt x="1584603" y="3314784"/>
                </a:lnTo>
                <a:lnTo>
                  <a:pt x="1624415" y="3279011"/>
                </a:lnTo>
                <a:lnTo>
                  <a:pt x="1663339" y="3243241"/>
                </a:lnTo>
                <a:lnTo>
                  <a:pt x="1701382" y="3207477"/>
                </a:lnTo>
                <a:lnTo>
                  <a:pt x="1738548" y="3171723"/>
                </a:lnTo>
                <a:lnTo>
                  <a:pt x="1774846" y="3135983"/>
                </a:lnTo>
                <a:lnTo>
                  <a:pt x="1810280" y="3100261"/>
                </a:lnTo>
                <a:lnTo>
                  <a:pt x="1844858" y="3064561"/>
                </a:lnTo>
                <a:lnTo>
                  <a:pt x="1878585" y="3028885"/>
                </a:lnTo>
                <a:lnTo>
                  <a:pt x="1911467" y="2993238"/>
                </a:lnTo>
                <a:lnTo>
                  <a:pt x="1943512" y="2957624"/>
                </a:lnTo>
                <a:lnTo>
                  <a:pt x="1974724" y="2922046"/>
                </a:lnTo>
                <a:lnTo>
                  <a:pt x="2005110" y="2886508"/>
                </a:lnTo>
                <a:lnTo>
                  <a:pt x="2034677" y="2851014"/>
                </a:lnTo>
                <a:lnTo>
                  <a:pt x="2063430" y="2815567"/>
                </a:lnTo>
                <a:lnTo>
                  <a:pt x="2091376" y="2780172"/>
                </a:lnTo>
                <a:lnTo>
                  <a:pt x="2118521" y="2744831"/>
                </a:lnTo>
                <a:lnTo>
                  <a:pt x="2144871" y="2709549"/>
                </a:lnTo>
                <a:lnTo>
                  <a:pt x="2170432" y="2674329"/>
                </a:lnTo>
                <a:lnTo>
                  <a:pt x="2195211" y="2639175"/>
                </a:lnTo>
                <a:lnTo>
                  <a:pt x="2219214" y="2604091"/>
                </a:lnTo>
                <a:lnTo>
                  <a:pt x="2242447" y="2569081"/>
                </a:lnTo>
                <a:lnTo>
                  <a:pt x="2264916" y="2534148"/>
                </a:lnTo>
                <a:lnTo>
                  <a:pt x="2286628" y="2499296"/>
                </a:lnTo>
                <a:lnTo>
                  <a:pt x="2307588" y="2464528"/>
                </a:lnTo>
                <a:lnTo>
                  <a:pt x="2327802" y="2429849"/>
                </a:lnTo>
                <a:lnTo>
                  <a:pt x="2347278" y="2395262"/>
                </a:lnTo>
                <a:lnTo>
                  <a:pt x="2366021" y="2360771"/>
                </a:lnTo>
                <a:lnTo>
                  <a:pt x="2384038" y="2326379"/>
                </a:lnTo>
                <a:lnTo>
                  <a:pt x="2401334" y="2292091"/>
                </a:lnTo>
                <a:lnTo>
                  <a:pt x="2433789" y="2223840"/>
                </a:lnTo>
                <a:lnTo>
                  <a:pt x="2463438" y="2156046"/>
                </a:lnTo>
                <a:lnTo>
                  <a:pt x="2490329" y="2088740"/>
                </a:lnTo>
                <a:lnTo>
                  <a:pt x="2514513" y="2021952"/>
                </a:lnTo>
                <a:lnTo>
                  <a:pt x="2536038" y="1955711"/>
                </a:lnTo>
                <a:lnTo>
                  <a:pt x="2554955" y="1890047"/>
                </a:lnTo>
                <a:lnTo>
                  <a:pt x="2571313" y="1824990"/>
                </a:lnTo>
                <a:lnTo>
                  <a:pt x="2585162" y="1760570"/>
                </a:lnTo>
                <a:lnTo>
                  <a:pt x="2596551" y="1696817"/>
                </a:lnTo>
                <a:lnTo>
                  <a:pt x="2605530" y="1633759"/>
                </a:lnTo>
                <a:lnTo>
                  <a:pt x="2612148" y="1571428"/>
                </a:lnTo>
                <a:lnTo>
                  <a:pt x="2616456" y="1509853"/>
                </a:lnTo>
                <a:lnTo>
                  <a:pt x="2618503" y="1449063"/>
                </a:lnTo>
                <a:lnTo>
                  <a:pt x="2618694" y="1418972"/>
                </a:lnTo>
                <a:lnTo>
                  <a:pt x="2618338" y="1389089"/>
                </a:lnTo>
                <a:lnTo>
                  <a:pt x="2616012" y="1329960"/>
                </a:lnTo>
                <a:lnTo>
                  <a:pt x="2611573" y="1271706"/>
                </a:lnTo>
                <a:lnTo>
                  <a:pt x="2605072" y="1214357"/>
                </a:lnTo>
                <a:lnTo>
                  <a:pt x="2596558" y="1157943"/>
                </a:lnTo>
                <a:lnTo>
                  <a:pt x="2586081" y="1102493"/>
                </a:lnTo>
                <a:lnTo>
                  <a:pt x="2573690" y="1048038"/>
                </a:lnTo>
                <a:lnTo>
                  <a:pt x="2559435" y="994606"/>
                </a:lnTo>
                <a:lnTo>
                  <a:pt x="2543365" y="942229"/>
                </a:lnTo>
                <a:lnTo>
                  <a:pt x="2525531" y="890935"/>
                </a:lnTo>
                <a:lnTo>
                  <a:pt x="2505982" y="840755"/>
                </a:lnTo>
                <a:lnTo>
                  <a:pt x="2484767" y="791717"/>
                </a:lnTo>
                <a:lnTo>
                  <a:pt x="2461936" y="743853"/>
                </a:lnTo>
                <a:lnTo>
                  <a:pt x="2437540" y="697192"/>
                </a:lnTo>
                <a:lnTo>
                  <a:pt x="2411626" y="651763"/>
                </a:lnTo>
                <a:lnTo>
                  <a:pt x="2384246" y="607597"/>
                </a:lnTo>
                <a:lnTo>
                  <a:pt x="2355448" y="564723"/>
                </a:lnTo>
                <a:lnTo>
                  <a:pt x="2325283" y="523171"/>
                </a:lnTo>
                <a:lnTo>
                  <a:pt x="2293800" y="482971"/>
                </a:lnTo>
                <a:lnTo>
                  <a:pt x="2261048" y="444152"/>
                </a:lnTo>
                <a:lnTo>
                  <a:pt x="2227077" y="406745"/>
                </a:lnTo>
                <a:lnTo>
                  <a:pt x="2191938" y="370779"/>
                </a:lnTo>
                <a:lnTo>
                  <a:pt x="2155679" y="336284"/>
                </a:lnTo>
                <a:lnTo>
                  <a:pt x="2118350" y="303290"/>
                </a:lnTo>
                <a:lnTo>
                  <a:pt x="2080000" y="271827"/>
                </a:lnTo>
                <a:lnTo>
                  <a:pt x="2040680" y="241924"/>
                </a:lnTo>
                <a:lnTo>
                  <a:pt x="2000440" y="213611"/>
                </a:lnTo>
                <a:lnTo>
                  <a:pt x="1959327" y="186918"/>
                </a:lnTo>
                <a:lnTo>
                  <a:pt x="1917394" y="161874"/>
                </a:lnTo>
                <a:lnTo>
                  <a:pt x="1874688" y="138511"/>
                </a:lnTo>
                <a:lnTo>
                  <a:pt x="1831259" y="116856"/>
                </a:lnTo>
                <a:lnTo>
                  <a:pt x="1787158" y="96941"/>
                </a:lnTo>
                <a:lnTo>
                  <a:pt x="1742434" y="78795"/>
                </a:lnTo>
                <a:lnTo>
                  <a:pt x="1697136" y="62448"/>
                </a:lnTo>
                <a:lnTo>
                  <a:pt x="1651314" y="47929"/>
                </a:lnTo>
                <a:lnTo>
                  <a:pt x="1605019" y="35269"/>
                </a:lnTo>
                <a:lnTo>
                  <a:pt x="1558298" y="24496"/>
                </a:lnTo>
                <a:lnTo>
                  <a:pt x="1511202" y="15642"/>
                </a:lnTo>
                <a:lnTo>
                  <a:pt x="1463782" y="8735"/>
                </a:lnTo>
                <a:lnTo>
                  <a:pt x="1416085" y="3806"/>
                </a:lnTo>
                <a:lnTo>
                  <a:pt x="1368162" y="884"/>
                </a:lnTo>
                <a:lnTo>
                  <a:pt x="1344132" y="185"/>
                </a:lnTo>
                <a:lnTo>
                  <a:pt x="1320063" y="0"/>
                </a:lnTo>
                <a:close/>
              </a:path>
            </a:pathLst>
          </a:custGeom>
          <a:solidFill>
            <a:srgbClr val="0091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13" name="Google Shape;313;g222517f9667_3_0"/>
          <p:cNvSpPr/>
          <p:nvPr/>
        </p:nvSpPr>
        <p:spPr>
          <a:xfrm>
            <a:off x="1477400" y="3727185"/>
            <a:ext cx="507492" cy="80366"/>
          </a:xfrm>
          <a:custGeom>
            <a:rect b="b" l="l" r="r" t="t"/>
            <a:pathLst>
              <a:path extrusionOk="0" h="71120" w="845820">
                <a:moveTo>
                  <a:pt x="422605" y="0"/>
                </a:moveTo>
                <a:lnTo>
                  <a:pt x="346640" y="572"/>
                </a:lnTo>
                <a:lnTo>
                  <a:pt x="275143" y="2223"/>
                </a:lnTo>
                <a:lnTo>
                  <a:pt x="209307" y="4852"/>
                </a:lnTo>
                <a:lnTo>
                  <a:pt x="150325" y="8359"/>
                </a:lnTo>
                <a:lnTo>
                  <a:pt x="99390" y="12643"/>
                </a:lnTo>
                <a:lnTo>
                  <a:pt x="57697" y="17605"/>
                </a:lnTo>
                <a:lnTo>
                  <a:pt x="6808" y="29157"/>
                </a:lnTo>
                <a:lnTo>
                  <a:pt x="0" y="35547"/>
                </a:lnTo>
                <a:lnTo>
                  <a:pt x="6808" y="41937"/>
                </a:lnTo>
                <a:lnTo>
                  <a:pt x="57697" y="53489"/>
                </a:lnTo>
                <a:lnTo>
                  <a:pt x="99390" y="58450"/>
                </a:lnTo>
                <a:lnTo>
                  <a:pt x="150325" y="62734"/>
                </a:lnTo>
                <a:lnTo>
                  <a:pt x="209307" y="66241"/>
                </a:lnTo>
                <a:lnTo>
                  <a:pt x="275143" y="68870"/>
                </a:lnTo>
                <a:lnTo>
                  <a:pt x="346640" y="70521"/>
                </a:lnTo>
                <a:lnTo>
                  <a:pt x="422605" y="71094"/>
                </a:lnTo>
                <a:lnTo>
                  <a:pt x="498569" y="70521"/>
                </a:lnTo>
                <a:lnTo>
                  <a:pt x="570066" y="68870"/>
                </a:lnTo>
                <a:lnTo>
                  <a:pt x="635903" y="66241"/>
                </a:lnTo>
                <a:lnTo>
                  <a:pt x="694885" y="62734"/>
                </a:lnTo>
                <a:lnTo>
                  <a:pt x="745819" y="58450"/>
                </a:lnTo>
                <a:lnTo>
                  <a:pt x="787512" y="53489"/>
                </a:lnTo>
                <a:lnTo>
                  <a:pt x="838401" y="41937"/>
                </a:lnTo>
                <a:lnTo>
                  <a:pt x="845210" y="35547"/>
                </a:lnTo>
                <a:lnTo>
                  <a:pt x="838401" y="29157"/>
                </a:lnTo>
                <a:lnTo>
                  <a:pt x="787512" y="17605"/>
                </a:lnTo>
                <a:lnTo>
                  <a:pt x="745819" y="12643"/>
                </a:lnTo>
                <a:lnTo>
                  <a:pt x="694885" y="8359"/>
                </a:lnTo>
                <a:lnTo>
                  <a:pt x="635903" y="4852"/>
                </a:lnTo>
                <a:lnTo>
                  <a:pt x="570066" y="2223"/>
                </a:lnTo>
                <a:lnTo>
                  <a:pt x="498569" y="572"/>
                </a:lnTo>
                <a:lnTo>
                  <a:pt x="422605" y="0"/>
                </a:lnTo>
                <a:close/>
              </a:path>
            </a:pathLst>
          </a:custGeom>
          <a:solidFill>
            <a:srgbClr val="0091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14" name="Google Shape;314;g222517f9667_3_0"/>
          <p:cNvSpPr txBox="1"/>
          <p:nvPr/>
        </p:nvSpPr>
        <p:spPr>
          <a:xfrm>
            <a:off x="1088399" y="1907788"/>
            <a:ext cx="1285500" cy="471300"/>
          </a:xfrm>
          <a:prstGeom prst="rect">
            <a:avLst/>
          </a:prstGeom>
          <a:noFill/>
          <a:ln>
            <a:noFill/>
          </a:ln>
        </p:spPr>
        <p:txBody>
          <a:bodyPr anchorCtr="0" anchor="t" bIns="0" lIns="0" spcFirstLastPara="1" rIns="0" wrap="square" tIns="9350">
            <a:spAutoFit/>
          </a:bodyPr>
          <a:lstStyle/>
          <a:p>
            <a:pPr indent="0" lvl="0" marL="12700" marR="0" rtl="0" algn="ctr">
              <a:lnSpc>
                <a:spcPct val="100000"/>
              </a:lnSpc>
              <a:spcBef>
                <a:spcPts val="0"/>
              </a:spcBef>
              <a:spcAft>
                <a:spcPts val="0"/>
              </a:spcAft>
              <a:buClr>
                <a:srgbClr val="000000"/>
              </a:buClr>
              <a:buSzPts val="4100"/>
              <a:buFont typeface="Arial"/>
              <a:buNone/>
            </a:pPr>
            <a:r>
              <a:rPr b="1" i="0" lang="en-US" sz="3000" u="none" cap="none" strike="noStrike">
                <a:solidFill>
                  <a:schemeClr val="lt1"/>
                </a:solidFill>
                <a:latin typeface="Poppins"/>
                <a:ea typeface="Poppins"/>
                <a:cs typeface="Poppins"/>
                <a:sym typeface="Poppins"/>
              </a:rPr>
              <a:t>$20M</a:t>
            </a:r>
            <a:endParaRPr b="1" i="0" sz="3000" u="none" cap="none" strike="noStrike">
              <a:solidFill>
                <a:schemeClr val="lt1"/>
              </a:solidFill>
              <a:latin typeface="Poppins"/>
              <a:ea typeface="Poppins"/>
              <a:cs typeface="Poppins"/>
              <a:sym typeface="Poppins"/>
            </a:endParaRPr>
          </a:p>
        </p:txBody>
      </p:sp>
      <p:sp>
        <p:nvSpPr>
          <p:cNvPr id="315" name="Google Shape;315;g222517f9667_3_0"/>
          <p:cNvSpPr txBox="1"/>
          <p:nvPr/>
        </p:nvSpPr>
        <p:spPr>
          <a:xfrm>
            <a:off x="1145862" y="2469426"/>
            <a:ext cx="1027200" cy="516600"/>
          </a:xfrm>
          <a:prstGeom prst="rect">
            <a:avLst/>
          </a:prstGeom>
          <a:noFill/>
          <a:ln>
            <a:noFill/>
          </a:ln>
        </p:spPr>
        <p:txBody>
          <a:bodyPr anchorCtr="0" anchor="t" bIns="0" lIns="0" spcFirstLastPara="1" rIns="0" wrap="square" tIns="8500">
            <a:spAutoFit/>
          </a:bodyPr>
          <a:lstStyle/>
          <a:p>
            <a:pPr indent="0" lvl="0" marL="12700" marR="0" rtl="0" algn="ctr">
              <a:lnSpc>
                <a:spcPct val="100000"/>
              </a:lnSpc>
              <a:spcBef>
                <a:spcPts val="0"/>
              </a:spcBef>
              <a:spcAft>
                <a:spcPts val="0"/>
              </a:spcAft>
              <a:buClr>
                <a:srgbClr val="000000"/>
              </a:buClr>
              <a:buSzPts val="2000"/>
              <a:buFont typeface="Arial"/>
              <a:buNone/>
            </a:pPr>
            <a:r>
              <a:rPr i="0" lang="en-US" sz="1100" u="none" cap="none" strike="noStrike">
                <a:solidFill>
                  <a:schemeClr val="lt1"/>
                </a:solidFill>
                <a:latin typeface="Poppins"/>
                <a:ea typeface="Poppins"/>
                <a:cs typeface="Poppins"/>
                <a:sym typeface="Poppins"/>
              </a:rPr>
              <a:t>For 10% equity in Enigmasoft</a:t>
            </a:r>
            <a:endParaRPr i="0" sz="1100" u="none" cap="none" strike="noStrike">
              <a:solidFill>
                <a:schemeClr val="lt1"/>
              </a:solidFill>
              <a:latin typeface="Poppins"/>
              <a:ea typeface="Poppins"/>
              <a:cs typeface="Poppins"/>
              <a:sym typeface="Poppins"/>
            </a:endParaRPr>
          </a:p>
          <a:p>
            <a:pPr indent="0" lvl="0" marL="12700" marR="0" rtl="0" algn="ctr">
              <a:lnSpc>
                <a:spcPct val="100000"/>
              </a:lnSpc>
              <a:spcBef>
                <a:spcPts val="0"/>
              </a:spcBef>
              <a:spcAft>
                <a:spcPts val="0"/>
              </a:spcAft>
              <a:buClr>
                <a:srgbClr val="000000"/>
              </a:buClr>
              <a:buSzPts val="2000"/>
              <a:buFont typeface="Arial"/>
              <a:buNone/>
            </a:pPr>
            <a:r>
              <a:rPr i="0" lang="en-US" sz="1100" u="none" cap="none" strike="noStrike">
                <a:solidFill>
                  <a:schemeClr val="lt1"/>
                </a:solidFill>
                <a:latin typeface="Poppins"/>
                <a:ea typeface="Poppins"/>
                <a:cs typeface="Poppins"/>
                <a:sym typeface="Poppins"/>
              </a:rPr>
              <a:t>Technologies</a:t>
            </a:r>
            <a:endParaRPr i="0" sz="1100" u="none" cap="none" strike="noStrike">
              <a:solidFill>
                <a:schemeClr val="lt1"/>
              </a:solidFill>
              <a:latin typeface="Poppins"/>
              <a:ea typeface="Poppins"/>
              <a:cs typeface="Poppins"/>
              <a:sym typeface="Poppins"/>
            </a:endParaRPr>
          </a:p>
        </p:txBody>
      </p:sp>
      <p:sp>
        <p:nvSpPr>
          <p:cNvPr id="316" name="Google Shape;316;g222517f9667_3_0"/>
          <p:cNvSpPr txBox="1"/>
          <p:nvPr/>
        </p:nvSpPr>
        <p:spPr>
          <a:xfrm>
            <a:off x="1223253" y="3944225"/>
            <a:ext cx="1285500" cy="193200"/>
          </a:xfrm>
          <a:prstGeom prst="rect">
            <a:avLst/>
          </a:prstGeom>
          <a:noFill/>
          <a:ln>
            <a:noFill/>
          </a:ln>
        </p:spPr>
        <p:txBody>
          <a:bodyPr anchorCtr="0" anchor="t" bIns="0" lIns="0" spcFirstLastPara="1" rIns="0" wrap="square" tIns="8500">
            <a:spAutoFit/>
          </a:bodyPr>
          <a:lstStyle/>
          <a:p>
            <a:pPr indent="0" lvl="0" marL="12700" marR="0" rtl="0" algn="l">
              <a:lnSpc>
                <a:spcPct val="100000"/>
              </a:lnSpc>
              <a:spcBef>
                <a:spcPts val="0"/>
              </a:spcBef>
              <a:spcAft>
                <a:spcPts val="0"/>
              </a:spcAft>
              <a:buClr>
                <a:srgbClr val="000000"/>
              </a:buClr>
              <a:buSzPts val="1000"/>
              <a:buFont typeface="Arial"/>
              <a:buNone/>
            </a:pPr>
            <a:r>
              <a:rPr b="0" i="0" lang="en-US" sz="1200" u="none" cap="none" strike="noStrike">
                <a:solidFill>
                  <a:srgbClr val="000000"/>
                </a:solidFill>
                <a:latin typeface="Poppins Medium"/>
                <a:ea typeface="Poppins Medium"/>
                <a:cs typeface="Poppins Medium"/>
                <a:sym typeface="Poppins Medium"/>
              </a:rPr>
              <a:t>PROPOSITION</a:t>
            </a:r>
            <a:endParaRPr b="0" i="0" sz="1200" u="none" cap="none" strike="noStrike">
              <a:solidFill>
                <a:srgbClr val="000000"/>
              </a:solidFill>
              <a:latin typeface="Poppins Medium"/>
              <a:ea typeface="Poppins Medium"/>
              <a:cs typeface="Poppins Medium"/>
              <a:sym typeface="Poppins Medium"/>
            </a:endParaRPr>
          </a:p>
        </p:txBody>
      </p:sp>
      <p:pic>
        <p:nvPicPr>
          <p:cNvPr id="317" name="Google Shape;317;g222517f9667_3_0"/>
          <p:cNvPicPr preferRelativeResize="0"/>
          <p:nvPr/>
        </p:nvPicPr>
        <p:blipFill rotWithShape="1">
          <a:blip r:embed="rId4">
            <a:alphaModFix/>
          </a:blip>
          <a:srcRect b="0" l="0" r="0" t="0"/>
          <a:stretch/>
        </p:blipFill>
        <p:spPr>
          <a:xfrm>
            <a:off x="576125" y="394126"/>
            <a:ext cx="1070075" cy="419528"/>
          </a:xfrm>
          <a:prstGeom prst="rect">
            <a:avLst/>
          </a:prstGeom>
          <a:noFill/>
          <a:ln>
            <a:noFill/>
          </a:ln>
        </p:spPr>
      </p:pic>
      <p:sp>
        <p:nvSpPr>
          <p:cNvPr id="318" name="Google Shape;318;g222517f9667_3_0"/>
          <p:cNvSpPr txBox="1"/>
          <p:nvPr/>
        </p:nvSpPr>
        <p:spPr>
          <a:xfrm>
            <a:off x="6902799" y="2073875"/>
            <a:ext cx="2659200" cy="1305900"/>
          </a:xfrm>
          <a:prstGeom prst="rect">
            <a:avLst/>
          </a:prstGeom>
          <a:noFill/>
          <a:ln>
            <a:noFill/>
          </a:ln>
        </p:spPr>
        <p:txBody>
          <a:bodyPr anchorCtr="0" anchor="t" bIns="0" lIns="0" spcFirstLastPara="1" rIns="0" wrap="square" tIns="17125">
            <a:spAutoFit/>
          </a:bodyPr>
          <a:lstStyle/>
          <a:p>
            <a:pPr indent="0" lvl="0" marL="1270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Poppins Medium"/>
                <a:ea typeface="Poppins Medium"/>
                <a:cs typeface="Poppins Medium"/>
                <a:sym typeface="Poppins Medium"/>
              </a:rPr>
              <a:t>Team</a:t>
            </a:r>
            <a:endParaRPr b="0" i="0" sz="1200" u="none" cap="none" strike="noStrike">
              <a:solidFill>
                <a:srgbClr val="000000"/>
              </a:solidFill>
              <a:latin typeface="Poppins Medium"/>
              <a:ea typeface="Poppins Medium"/>
              <a:cs typeface="Poppins Medium"/>
              <a:sym typeface="Poppins Medium"/>
            </a:endParaRPr>
          </a:p>
          <a:p>
            <a:pPr indent="0" lvl="0" marL="127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Poppins Medium"/>
              <a:ea typeface="Poppins Medium"/>
              <a:cs typeface="Poppins Medium"/>
              <a:sym typeface="Poppins Medium"/>
            </a:endParaRPr>
          </a:p>
          <a:p>
            <a:pPr indent="0" lvl="0" marL="12700" marR="5080" rtl="0" algn="l">
              <a:lnSpc>
                <a:spcPct val="198800"/>
              </a:lnSpc>
              <a:spcBef>
                <a:spcPts val="0"/>
              </a:spcBef>
              <a:spcAft>
                <a:spcPts val="0"/>
              </a:spcAft>
              <a:buClr>
                <a:srgbClr val="000000"/>
              </a:buClr>
              <a:buSzPts val="1200"/>
              <a:buFont typeface="Arial"/>
              <a:buNone/>
            </a:pPr>
            <a:r>
              <a:rPr b="0" i="0" lang="en-US" sz="1200" u="none" cap="none" strike="noStrike">
                <a:solidFill>
                  <a:srgbClr val="000000"/>
                </a:solidFill>
                <a:latin typeface="Poppins Medium"/>
                <a:ea typeface="Poppins Medium"/>
                <a:cs typeface="Poppins Medium"/>
                <a:sym typeface="Poppins Medium"/>
              </a:rPr>
              <a:t>Marketing</a:t>
            </a:r>
            <a:endParaRPr sz="1200">
              <a:latin typeface="Poppins Medium"/>
              <a:ea typeface="Poppins Medium"/>
              <a:cs typeface="Poppins Medium"/>
              <a:sym typeface="Poppins Medium"/>
            </a:endParaRPr>
          </a:p>
          <a:p>
            <a:pPr indent="0" lvl="0" marL="12700" marR="5080" rtl="0" algn="l">
              <a:lnSpc>
                <a:spcPct val="198800"/>
              </a:lnSpc>
              <a:spcBef>
                <a:spcPts val="0"/>
              </a:spcBef>
              <a:spcAft>
                <a:spcPts val="0"/>
              </a:spcAft>
              <a:buClr>
                <a:srgbClr val="000000"/>
              </a:buClr>
              <a:buSzPts val="1200"/>
              <a:buFont typeface="Arial"/>
              <a:buNone/>
            </a:pPr>
            <a:r>
              <a:rPr b="0" i="0" lang="en-US" sz="1200" u="none" cap="none" strike="noStrike">
                <a:solidFill>
                  <a:srgbClr val="000000"/>
                </a:solidFill>
                <a:latin typeface="Poppins Medium"/>
                <a:ea typeface="Poppins Medium"/>
                <a:cs typeface="Poppins Medium"/>
                <a:sym typeface="Poppins Medium"/>
              </a:rPr>
              <a:t>Te</a:t>
            </a:r>
            <a:r>
              <a:rPr lang="en-US" sz="1200">
                <a:latin typeface="Poppins Medium"/>
                <a:ea typeface="Poppins Medium"/>
                <a:cs typeface="Poppins Medium"/>
                <a:sym typeface="Poppins Medium"/>
              </a:rPr>
              <a:t>ch</a:t>
            </a:r>
            <a:endParaRPr sz="1200">
              <a:latin typeface="Poppins Medium"/>
              <a:ea typeface="Poppins Medium"/>
              <a:cs typeface="Poppins Medium"/>
              <a:sym typeface="Poppins Medium"/>
            </a:endParaRPr>
          </a:p>
          <a:p>
            <a:pPr indent="0" lvl="0" marL="12700" marR="5080" rtl="0" algn="l">
              <a:lnSpc>
                <a:spcPct val="198800"/>
              </a:lnSpc>
              <a:spcBef>
                <a:spcPts val="0"/>
              </a:spcBef>
              <a:spcAft>
                <a:spcPts val="0"/>
              </a:spcAft>
              <a:buClr>
                <a:srgbClr val="000000"/>
              </a:buClr>
              <a:buSzPts val="1200"/>
              <a:buFont typeface="Arial"/>
              <a:buNone/>
            </a:pPr>
            <a:r>
              <a:rPr lang="en-US" sz="1200">
                <a:latin typeface="Poppins Medium"/>
                <a:ea typeface="Poppins Medium"/>
                <a:cs typeface="Poppins Medium"/>
                <a:sym typeface="Poppins Medium"/>
              </a:rPr>
              <a:t>Admin</a:t>
            </a:r>
            <a:endParaRPr sz="1200">
              <a:latin typeface="Poppins Medium"/>
              <a:ea typeface="Poppins Medium"/>
              <a:cs typeface="Poppins Medium"/>
              <a:sym typeface="Poppins Medium"/>
            </a:endParaRPr>
          </a:p>
        </p:txBody>
      </p:sp>
      <p:sp>
        <p:nvSpPr>
          <p:cNvPr id="319" name="Google Shape;319;g222517f9667_3_0"/>
          <p:cNvSpPr txBox="1"/>
          <p:nvPr/>
        </p:nvSpPr>
        <p:spPr>
          <a:xfrm>
            <a:off x="5232352" y="1791400"/>
            <a:ext cx="637800" cy="284700"/>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2050"/>
              <a:buFont typeface="Arial"/>
              <a:buNone/>
            </a:pPr>
            <a:r>
              <a:rPr b="0" i="0" lang="en-US" sz="1750" u="none" cap="none" strike="noStrike">
                <a:solidFill>
                  <a:srgbClr val="FFFFFF"/>
                </a:solidFill>
                <a:latin typeface="Poppins SemiBold"/>
                <a:ea typeface="Poppins SemiBold"/>
                <a:cs typeface="Poppins SemiBold"/>
                <a:sym typeface="Poppins SemiBold"/>
              </a:rPr>
              <a:t>1</a:t>
            </a:r>
            <a:r>
              <a:rPr lang="en-US" sz="1750">
                <a:solidFill>
                  <a:srgbClr val="FFFFFF"/>
                </a:solidFill>
                <a:latin typeface="Poppins SemiBold"/>
                <a:ea typeface="Poppins SemiBold"/>
                <a:cs typeface="Poppins SemiBold"/>
                <a:sym typeface="Poppins SemiBold"/>
              </a:rPr>
              <a:t>5</a:t>
            </a:r>
            <a:r>
              <a:rPr b="0" i="0" lang="en-US" sz="1750" u="none" cap="none" strike="noStrike">
                <a:solidFill>
                  <a:srgbClr val="FFFFFF"/>
                </a:solidFill>
                <a:latin typeface="Poppins SemiBold"/>
                <a:ea typeface="Poppins SemiBold"/>
                <a:cs typeface="Poppins SemiBold"/>
                <a:sym typeface="Poppins SemiBold"/>
              </a:rPr>
              <a:t>%</a:t>
            </a:r>
            <a:endParaRPr b="0" i="0" sz="1750" u="none" cap="none" strike="noStrike">
              <a:solidFill>
                <a:srgbClr val="000000"/>
              </a:solidFill>
              <a:latin typeface="Poppins SemiBold"/>
              <a:ea typeface="Poppins SemiBold"/>
              <a:cs typeface="Poppins SemiBold"/>
              <a:sym typeface="Poppins SemiBold"/>
            </a:endParaRPr>
          </a:p>
        </p:txBody>
      </p:sp>
      <p:sp>
        <p:nvSpPr>
          <p:cNvPr id="320" name="Google Shape;320;g222517f9667_3_0"/>
          <p:cNvSpPr txBox="1"/>
          <p:nvPr/>
        </p:nvSpPr>
        <p:spPr>
          <a:xfrm>
            <a:off x="4549796" y="2931575"/>
            <a:ext cx="637800" cy="284700"/>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2050"/>
              <a:buFont typeface="Arial"/>
              <a:buNone/>
            </a:pPr>
            <a:r>
              <a:rPr lang="en-US" sz="1750">
                <a:solidFill>
                  <a:srgbClr val="FFFFFF"/>
                </a:solidFill>
                <a:latin typeface="Poppins SemiBold"/>
                <a:ea typeface="Poppins SemiBold"/>
                <a:cs typeface="Poppins SemiBold"/>
                <a:sym typeface="Poppins SemiBold"/>
              </a:rPr>
              <a:t>60%</a:t>
            </a:r>
            <a:endParaRPr b="0" i="0" sz="1750" u="none" cap="none" strike="noStrike">
              <a:solidFill>
                <a:srgbClr val="000000"/>
              </a:solidFill>
              <a:latin typeface="Poppins SemiBold"/>
              <a:ea typeface="Poppins SemiBold"/>
              <a:cs typeface="Poppins SemiBold"/>
              <a:sym typeface="Poppins SemiBold"/>
            </a:endParaRPr>
          </a:p>
        </p:txBody>
      </p:sp>
      <p:sp>
        <p:nvSpPr>
          <p:cNvPr id="321" name="Google Shape;321;g222517f9667_3_0"/>
          <p:cNvSpPr txBox="1"/>
          <p:nvPr/>
        </p:nvSpPr>
        <p:spPr>
          <a:xfrm>
            <a:off x="4480151" y="1791400"/>
            <a:ext cx="637800" cy="284700"/>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2050"/>
              <a:buFont typeface="Arial"/>
              <a:buNone/>
            </a:pPr>
            <a:r>
              <a:rPr lang="en-US" sz="1750">
                <a:solidFill>
                  <a:srgbClr val="FFFFFF"/>
                </a:solidFill>
                <a:latin typeface="Poppins SemiBold"/>
                <a:ea typeface="Poppins SemiBold"/>
                <a:cs typeface="Poppins SemiBold"/>
                <a:sym typeface="Poppins SemiBold"/>
              </a:rPr>
              <a:t>1</a:t>
            </a:r>
            <a:r>
              <a:rPr b="0" i="0" lang="en-US" sz="1750" u="none" cap="none" strike="noStrike">
                <a:solidFill>
                  <a:srgbClr val="FFFFFF"/>
                </a:solidFill>
                <a:latin typeface="Poppins SemiBold"/>
                <a:ea typeface="Poppins SemiBold"/>
                <a:cs typeface="Poppins SemiBold"/>
                <a:sym typeface="Poppins SemiBold"/>
              </a:rPr>
              <a:t>5%</a:t>
            </a:r>
            <a:endParaRPr b="0" i="0" sz="1750" u="none" cap="none" strike="noStrike">
              <a:solidFill>
                <a:srgbClr val="000000"/>
              </a:solidFill>
              <a:latin typeface="Poppins SemiBold"/>
              <a:ea typeface="Poppins SemiBold"/>
              <a:cs typeface="Poppins SemiBold"/>
              <a:sym typeface="Poppins SemiBold"/>
            </a:endParaRPr>
          </a:p>
        </p:txBody>
      </p:sp>
      <p:sp>
        <p:nvSpPr>
          <p:cNvPr id="322" name="Google Shape;322;g222517f9667_3_0"/>
          <p:cNvSpPr txBox="1"/>
          <p:nvPr/>
        </p:nvSpPr>
        <p:spPr>
          <a:xfrm>
            <a:off x="5631496" y="2343250"/>
            <a:ext cx="552300" cy="284700"/>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2050"/>
              <a:buFont typeface="Arial"/>
              <a:buNone/>
            </a:pPr>
            <a:r>
              <a:rPr lang="en-US" sz="1750">
                <a:solidFill>
                  <a:srgbClr val="FFFFFF"/>
                </a:solidFill>
                <a:latin typeface="Poppins SemiBold"/>
                <a:ea typeface="Poppins SemiBold"/>
                <a:cs typeface="Poppins SemiBold"/>
                <a:sym typeface="Poppins SemiBold"/>
              </a:rPr>
              <a:t>1</a:t>
            </a:r>
            <a:r>
              <a:rPr b="0" i="0" lang="en-US" sz="1750" u="none" cap="none" strike="noStrike">
                <a:solidFill>
                  <a:srgbClr val="FFFFFF"/>
                </a:solidFill>
                <a:latin typeface="Poppins SemiBold"/>
                <a:ea typeface="Poppins SemiBold"/>
                <a:cs typeface="Poppins SemiBold"/>
                <a:sym typeface="Poppins SemiBold"/>
              </a:rPr>
              <a:t>0%</a:t>
            </a:r>
            <a:endParaRPr b="0" i="0" sz="1750" u="none" cap="none" strike="noStrike">
              <a:solidFill>
                <a:srgbClr val="000000"/>
              </a:solidFill>
              <a:latin typeface="Poppins SemiBold"/>
              <a:ea typeface="Poppins SemiBold"/>
              <a:cs typeface="Poppins SemiBold"/>
              <a:sym typeface="Poppins SemiBold"/>
            </a:endParaRPr>
          </a:p>
        </p:txBody>
      </p:sp>
      <p:pic>
        <p:nvPicPr>
          <p:cNvPr id="323" name="Google Shape;323;g222517f9667_3_0"/>
          <p:cNvPicPr preferRelativeResize="0"/>
          <p:nvPr/>
        </p:nvPicPr>
        <p:blipFill>
          <a:blip r:embed="rId5">
            <a:alphaModFix/>
          </a:blip>
          <a:stretch>
            <a:fillRect/>
          </a:stretch>
        </p:blipFill>
        <p:spPr>
          <a:xfrm>
            <a:off x="6516117" y="2114150"/>
            <a:ext cx="179383" cy="1225350"/>
          </a:xfrm>
          <a:prstGeom prst="rect">
            <a:avLst/>
          </a:prstGeom>
          <a:noFill/>
          <a:ln>
            <a:noFill/>
          </a:ln>
        </p:spPr>
      </p:pic>
      <p:sp>
        <p:nvSpPr>
          <p:cNvPr id="324" name="Google Shape;324;g222517f9667_3_0"/>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g1f3391c56e3_0_0"/>
          <p:cNvPicPr preferRelativeResize="0"/>
          <p:nvPr/>
        </p:nvPicPr>
        <p:blipFill rotWithShape="1">
          <a:blip r:embed="rId3">
            <a:alphaModFix/>
          </a:blip>
          <a:srcRect b="2266" l="28234" r="21428" t="22686"/>
          <a:stretch/>
        </p:blipFill>
        <p:spPr>
          <a:xfrm>
            <a:off x="5449475" y="0"/>
            <a:ext cx="3694525" cy="5143501"/>
          </a:xfrm>
          <a:prstGeom prst="rect">
            <a:avLst/>
          </a:prstGeom>
          <a:noFill/>
          <a:ln>
            <a:noFill/>
          </a:ln>
        </p:spPr>
      </p:pic>
      <p:pic>
        <p:nvPicPr>
          <p:cNvPr id="330" name="Google Shape;330;g1f3391c56e3_0_0"/>
          <p:cNvPicPr preferRelativeResize="0"/>
          <p:nvPr/>
        </p:nvPicPr>
        <p:blipFill rotWithShape="1">
          <a:blip r:embed="rId4">
            <a:alphaModFix/>
          </a:blip>
          <a:srcRect b="0" l="0" r="0" t="0"/>
          <a:stretch/>
        </p:blipFill>
        <p:spPr>
          <a:xfrm>
            <a:off x="412375" y="1065725"/>
            <a:ext cx="4815701" cy="3486676"/>
          </a:xfrm>
          <a:prstGeom prst="rect">
            <a:avLst/>
          </a:prstGeom>
          <a:noFill/>
          <a:ln>
            <a:noFill/>
          </a:ln>
        </p:spPr>
      </p:pic>
      <p:sp>
        <p:nvSpPr>
          <p:cNvPr id="331" name="Google Shape;331;g1f3391c56e3_0_0"/>
          <p:cNvSpPr txBox="1"/>
          <p:nvPr/>
        </p:nvSpPr>
        <p:spPr>
          <a:xfrm>
            <a:off x="8239159" y="4650165"/>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lt1"/>
                </a:solidFill>
                <a:latin typeface="Proxima Nova"/>
                <a:ea typeface="Proxima Nova"/>
                <a:cs typeface="Proxima Nova"/>
                <a:sym typeface="Proxima Nova"/>
              </a:rPr>
              <a:t>‹#›</a:t>
            </a:fld>
            <a:endParaRPr b="0" i="0" sz="900" u="none" cap="none" strike="noStrike">
              <a:solidFill>
                <a:schemeClr val="lt1"/>
              </a:solidFill>
              <a:latin typeface="Proxima Nova"/>
              <a:ea typeface="Proxima Nova"/>
              <a:cs typeface="Proxima Nova"/>
              <a:sym typeface="Proxima Nova"/>
            </a:endParaRPr>
          </a:p>
        </p:txBody>
      </p:sp>
      <p:sp>
        <p:nvSpPr>
          <p:cNvPr id="332" name="Google Shape;332;g1f3391c56e3_0_0"/>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sp>
        <p:nvSpPr>
          <p:cNvPr id="333" name="Google Shape;333;g1f3391c56e3_0_0"/>
          <p:cNvSpPr/>
          <p:nvPr/>
        </p:nvSpPr>
        <p:spPr>
          <a:xfrm>
            <a:off x="5449475" y="1599647"/>
            <a:ext cx="3291900" cy="1931700"/>
          </a:xfrm>
          <a:prstGeom prst="rect">
            <a:avLst/>
          </a:prstGeom>
          <a:solidFill>
            <a:srgbClr val="FFFFFF">
              <a:alpha val="8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g1f3391c56e3_0_0"/>
          <p:cNvSpPr txBox="1"/>
          <p:nvPr/>
        </p:nvSpPr>
        <p:spPr>
          <a:xfrm>
            <a:off x="5747775" y="1983251"/>
            <a:ext cx="2810700" cy="1196100"/>
          </a:xfrm>
          <a:prstGeom prst="rect">
            <a:avLst/>
          </a:prstGeom>
          <a:noFill/>
          <a:ln>
            <a:noFill/>
          </a:ln>
        </p:spPr>
        <p:txBody>
          <a:bodyPr anchorCtr="0" anchor="t" bIns="91425" lIns="0"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Poppins"/>
                <a:ea typeface="Poppins"/>
                <a:cs typeface="Poppins"/>
                <a:sym typeface="Poppins"/>
              </a:rPr>
              <a:t>Estimated Value of Equity Holdings in </a:t>
            </a:r>
            <a:r>
              <a:rPr b="1" i="0" lang="en-US" sz="1200" u="none" cap="none" strike="noStrike">
                <a:solidFill>
                  <a:srgbClr val="26988A"/>
                </a:solidFill>
                <a:latin typeface="Poppins"/>
                <a:ea typeface="Poppins"/>
                <a:cs typeface="Poppins"/>
                <a:sym typeface="Poppins"/>
              </a:rPr>
              <a:t>2025</a:t>
            </a:r>
            <a:endParaRPr b="1" i="0" sz="1200" u="none" cap="none" strike="noStrike">
              <a:solidFill>
                <a:srgbClr val="26988A"/>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000"/>
              <a:buFont typeface="Arial"/>
              <a:buNone/>
            </a:pPr>
            <a:r>
              <a:rPr b="0" i="0" lang="en-US" sz="900" u="none" cap="none" strike="noStrike">
                <a:solidFill>
                  <a:srgbClr val="000000"/>
                </a:solidFill>
                <a:latin typeface="Poppins"/>
                <a:ea typeface="Poppins"/>
                <a:cs typeface="Poppins"/>
                <a:sym typeface="Poppins"/>
              </a:rPr>
              <a:t>Convertible Loans and Equity Holdings vest upon delivery of Enigmasoft Technologies milestones to clients.</a:t>
            </a:r>
            <a:endParaRPr b="1" i="0" sz="1200" u="none" cap="none" strike="noStrike">
              <a:solidFill>
                <a:srgbClr val="000000"/>
              </a:solidFill>
              <a:latin typeface="Poppins"/>
              <a:ea typeface="Poppins"/>
              <a:cs typeface="Poppins"/>
              <a:sym typeface="Poppins"/>
            </a:endParaRPr>
          </a:p>
        </p:txBody>
      </p:sp>
      <p:pic>
        <p:nvPicPr>
          <p:cNvPr id="335" name="Google Shape;335;g1f3391c56e3_0_0"/>
          <p:cNvPicPr preferRelativeResize="0"/>
          <p:nvPr/>
        </p:nvPicPr>
        <p:blipFill rotWithShape="1">
          <a:blip r:embed="rId5">
            <a:alphaModFix/>
          </a:blip>
          <a:srcRect b="0" l="0" r="0" t="0"/>
          <a:stretch/>
        </p:blipFill>
        <p:spPr>
          <a:xfrm>
            <a:off x="576125" y="394126"/>
            <a:ext cx="1070075" cy="419528"/>
          </a:xfrm>
          <a:prstGeom prst="rect">
            <a:avLst/>
          </a:prstGeom>
          <a:noFill/>
          <a:ln>
            <a:noFill/>
          </a:ln>
        </p:spPr>
      </p:pic>
      <p:sp>
        <p:nvSpPr>
          <p:cNvPr id="336" name="Google Shape;336;g1f3391c56e3_0_0"/>
          <p:cNvSpPr txBox="1"/>
          <p:nvPr/>
        </p:nvSpPr>
        <p:spPr>
          <a:xfrm>
            <a:off x="571500" y="915200"/>
            <a:ext cx="2810700" cy="369300"/>
          </a:xfrm>
          <a:prstGeom prst="rect">
            <a:avLst/>
          </a:prstGeom>
          <a:noFill/>
          <a:ln>
            <a:noFill/>
          </a:ln>
        </p:spPr>
        <p:txBody>
          <a:bodyPr anchorCtr="0" anchor="t" bIns="91425" lIns="0"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lang="en-US" sz="1200">
                <a:latin typeface="Poppins"/>
                <a:ea typeface="Poppins"/>
                <a:cs typeface="Poppins"/>
                <a:sym typeface="Poppins"/>
              </a:rPr>
              <a:t>Our Partners</a:t>
            </a:r>
            <a:endParaRPr b="1" sz="1200">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g1f11d62b929_0_40"/>
          <p:cNvPicPr preferRelativeResize="0"/>
          <p:nvPr/>
        </p:nvPicPr>
        <p:blipFill rotWithShape="1">
          <a:blip r:embed="rId3">
            <a:alphaModFix/>
          </a:blip>
          <a:srcRect b="24033" l="2959" r="0" t="1744"/>
          <a:stretch/>
        </p:blipFill>
        <p:spPr>
          <a:xfrm>
            <a:off x="4721275" y="0"/>
            <a:ext cx="4422750" cy="5143501"/>
          </a:xfrm>
          <a:prstGeom prst="rect">
            <a:avLst/>
          </a:prstGeom>
          <a:noFill/>
          <a:ln>
            <a:noFill/>
          </a:ln>
        </p:spPr>
      </p:pic>
      <p:sp>
        <p:nvSpPr>
          <p:cNvPr id="342" name="Google Shape;342;g1f11d62b929_0_40"/>
          <p:cNvSpPr/>
          <p:nvPr/>
        </p:nvSpPr>
        <p:spPr>
          <a:xfrm>
            <a:off x="4584575" y="1196125"/>
            <a:ext cx="4561200" cy="3095400"/>
          </a:xfrm>
          <a:prstGeom prst="rect">
            <a:avLst/>
          </a:prstGeom>
          <a:solidFill>
            <a:srgbClr val="FFFFFF">
              <a:alpha val="811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1f11d62b929_0_40"/>
          <p:cNvSpPr txBox="1"/>
          <p:nvPr/>
        </p:nvSpPr>
        <p:spPr>
          <a:xfrm>
            <a:off x="4871700" y="1617325"/>
            <a:ext cx="3573300" cy="16869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1200"/>
              </a:spcBef>
              <a:spcAft>
                <a:spcPts val="0"/>
              </a:spcAft>
              <a:buClr>
                <a:srgbClr val="000000"/>
              </a:buClr>
              <a:buSzPts val="1400"/>
              <a:buFont typeface="Arial"/>
              <a:buNone/>
            </a:pPr>
            <a:r>
              <a:rPr i="0" lang="en-US" sz="1200" u="none" cap="none" strike="noStrike">
                <a:solidFill>
                  <a:srgbClr val="000000"/>
                </a:solidFill>
                <a:latin typeface="Poppins"/>
                <a:ea typeface="Poppins"/>
                <a:cs typeface="Poppins"/>
                <a:sym typeface="Poppins"/>
              </a:rPr>
              <a:t>Current Estimated IP Value and Exit Strategy</a:t>
            </a:r>
            <a:endParaRPr i="0" sz="12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400"/>
              <a:buFont typeface="Arial"/>
              <a:buNone/>
            </a:pPr>
            <a:r>
              <a:rPr b="1" i="0" lang="en-US" sz="2400" u="none" cap="none" strike="noStrike">
                <a:solidFill>
                  <a:srgbClr val="26988A"/>
                </a:solidFill>
                <a:latin typeface="Poppins"/>
                <a:ea typeface="Poppins"/>
                <a:cs typeface="Poppins"/>
                <a:sym typeface="Poppins"/>
              </a:rPr>
              <a:t>$1</a:t>
            </a:r>
            <a:r>
              <a:rPr b="1" lang="en-US" sz="2400">
                <a:solidFill>
                  <a:srgbClr val="26988A"/>
                </a:solidFill>
                <a:latin typeface="Poppins"/>
                <a:ea typeface="Poppins"/>
                <a:cs typeface="Poppins"/>
                <a:sym typeface="Poppins"/>
              </a:rPr>
              <a:t>0</a:t>
            </a:r>
            <a:r>
              <a:rPr b="1" i="0" lang="en-US" sz="2400" u="none" cap="none" strike="noStrike">
                <a:solidFill>
                  <a:srgbClr val="26988A"/>
                </a:solidFill>
                <a:latin typeface="Poppins"/>
                <a:ea typeface="Poppins"/>
                <a:cs typeface="Poppins"/>
                <a:sym typeface="Poppins"/>
              </a:rPr>
              <a:t>0m+</a:t>
            </a:r>
            <a:endParaRPr b="1" i="0" sz="2400" u="none" cap="none" strike="noStrike">
              <a:solidFill>
                <a:srgbClr val="26988A"/>
              </a:solidFill>
              <a:latin typeface="Poppins"/>
              <a:ea typeface="Poppins"/>
              <a:cs typeface="Poppins"/>
              <a:sym typeface="Poppins"/>
            </a:endParaRPr>
          </a:p>
          <a:p>
            <a:pPr indent="0" lvl="0" marL="0" marR="0" rtl="0" algn="l">
              <a:lnSpc>
                <a:spcPct val="150000"/>
              </a:lnSpc>
              <a:spcBef>
                <a:spcPts val="1200"/>
              </a:spcBef>
              <a:spcAft>
                <a:spcPts val="0"/>
              </a:spcAft>
              <a:buClr>
                <a:srgbClr val="000000"/>
              </a:buClr>
              <a:buSzPts val="1400"/>
              <a:buFont typeface="Arial"/>
              <a:buNone/>
            </a:pPr>
            <a:r>
              <a:rPr i="0" lang="en-US" sz="1200" u="none" cap="none" strike="noStrike">
                <a:solidFill>
                  <a:srgbClr val="000000"/>
                </a:solidFill>
                <a:latin typeface="Poppins"/>
                <a:ea typeface="Poppins"/>
                <a:cs typeface="Poppins"/>
                <a:sym typeface="Poppins"/>
              </a:rPr>
              <a:t>Outsourcing Value</a:t>
            </a:r>
            <a:endParaRPr i="0" sz="1200" u="none" cap="none" strike="noStrike">
              <a:solidFill>
                <a:srgbClr val="000000"/>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400"/>
              <a:buFont typeface="Arial"/>
              <a:buNone/>
            </a:pPr>
            <a:r>
              <a:rPr b="1" i="0" lang="en-US" sz="2400" u="none" cap="none" strike="noStrike">
                <a:solidFill>
                  <a:srgbClr val="26988A"/>
                </a:solidFill>
                <a:latin typeface="Poppins"/>
                <a:ea typeface="Poppins"/>
                <a:cs typeface="Poppins"/>
                <a:sym typeface="Poppins"/>
              </a:rPr>
              <a:t>$28m</a:t>
            </a:r>
            <a:endParaRPr b="0" i="0" u="none" cap="none" strike="noStrike">
              <a:solidFill>
                <a:srgbClr val="000000"/>
              </a:solidFill>
              <a:latin typeface="Poppins ExtraLight"/>
              <a:ea typeface="Poppins ExtraLight"/>
              <a:cs typeface="Poppins ExtraLight"/>
              <a:sym typeface="Poppins ExtraLight"/>
            </a:endParaRPr>
          </a:p>
        </p:txBody>
      </p:sp>
      <p:sp>
        <p:nvSpPr>
          <p:cNvPr id="344" name="Google Shape;344;g1f11d62b929_0_40"/>
          <p:cNvSpPr txBox="1"/>
          <p:nvPr/>
        </p:nvSpPr>
        <p:spPr>
          <a:xfrm>
            <a:off x="563600" y="1416850"/>
            <a:ext cx="3781500" cy="1911000"/>
          </a:xfrm>
          <a:prstGeom prst="rect">
            <a:avLst/>
          </a:prstGeom>
          <a:noFill/>
          <a:ln>
            <a:noFill/>
          </a:ln>
        </p:spPr>
        <p:txBody>
          <a:bodyPr anchorCtr="0" anchor="t" bIns="91425" lIns="0" spcFirstLastPara="1" rIns="91425" wrap="square" tIns="91425">
            <a:spAutoFit/>
          </a:bodyPr>
          <a:lstStyle/>
          <a:p>
            <a:pPr indent="0" lvl="0" marL="0" marR="0" rtl="0" algn="just">
              <a:lnSpc>
                <a:spcPct val="115000"/>
              </a:lnSpc>
              <a:spcBef>
                <a:spcPts val="1200"/>
              </a:spcBef>
              <a:spcAft>
                <a:spcPts val="0"/>
              </a:spcAft>
              <a:buClr>
                <a:srgbClr val="000000"/>
              </a:buClr>
              <a:buSzPts val="1000"/>
              <a:buFont typeface="Arial"/>
              <a:buNone/>
            </a:pPr>
            <a:r>
              <a:rPr b="0" i="0" lang="en-US" sz="900" u="none" cap="none" strike="noStrike">
                <a:solidFill>
                  <a:srgbClr val="000000"/>
                </a:solidFill>
                <a:latin typeface="Poppins"/>
                <a:ea typeface="Poppins"/>
                <a:cs typeface="Poppins"/>
                <a:sym typeface="Poppins"/>
              </a:rPr>
              <a:t>Enigmasoft</a:t>
            </a:r>
            <a:r>
              <a:rPr b="0" i="0" lang="en-US" sz="900" u="none" cap="none" strike="noStrike">
                <a:solidFill>
                  <a:srgbClr val="000000"/>
                </a:solidFill>
                <a:latin typeface="Poppins"/>
                <a:ea typeface="Poppins"/>
                <a:cs typeface="Poppins"/>
                <a:sym typeface="Poppins"/>
              </a:rPr>
              <a:t> Technologies is a prime candidate for spin offs. The Renewable Energy IP would be spun off into a </a:t>
            </a:r>
            <a:r>
              <a:rPr i="0" lang="en-US" sz="900" u="none" cap="none" strike="noStrike">
                <a:solidFill>
                  <a:srgbClr val="000000"/>
                </a:solidFill>
                <a:latin typeface="Poppins SemiBold"/>
                <a:ea typeface="Poppins SemiBold"/>
                <a:cs typeface="Poppins SemiBold"/>
                <a:sym typeface="Poppins SemiBold"/>
              </a:rPr>
              <a:t>Special Purpose</a:t>
            </a:r>
            <a:r>
              <a:rPr lang="en-US" sz="900">
                <a:latin typeface="Poppins SemiBold"/>
                <a:ea typeface="Poppins SemiBold"/>
                <a:cs typeface="Poppins SemiBold"/>
                <a:sym typeface="Poppins SemiBold"/>
              </a:rPr>
              <a:t> </a:t>
            </a:r>
            <a:r>
              <a:rPr i="0" lang="en-US" sz="900" u="none" cap="none" strike="noStrike">
                <a:solidFill>
                  <a:srgbClr val="000000"/>
                </a:solidFill>
                <a:latin typeface="Poppins SemiBold"/>
                <a:ea typeface="Poppins SemiBold"/>
                <a:cs typeface="Poppins SemiBold"/>
                <a:sym typeface="Poppins SemiBold"/>
              </a:rPr>
              <a:t>Vehicle (SPV)</a:t>
            </a:r>
            <a:r>
              <a:rPr b="0" i="0" lang="en-US" sz="900" u="none" cap="none" strike="noStrike">
                <a:solidFill>
                  <a:srgbClr val="000000"/>
                </a:solidFill>
                <a:latin typeface="Poppins"/>
                <a:ea typeface="Poppins"/>
                <a:cs typeface="Poppins"/>
                <a:sym typeface="Poppins"/>
              </a:rPr>
              <a:t> which could then be sold off or be subject to an </a:t>
            </a:r>
            <a:r>
              <a:rPr b="0" i="0" lang="en-US" sz="900" u="none" cap="none" strike="noStrike">
                <a:solidFill>
                  <a:srgbClr val="000000"/>
                </a:solidFill>
                <a:latin typeface="Poppins"/>
                <a:ea typeface="Poppins"/>
                <a:cs typeface="Poppins"/>
                <a:sym typeface="Poppins"/>
              </a:rPr>
              <a:t>I</a:t>
            </a:r>
            <a:r>
              <a:rPr b="0" i="0" lang="en-US" sz="900" u="none" cap="none" strike="noStrike">
                <a:solidFill>
                  <a:srgbClr val="000000"/>
                </a:solidFill>
                <a:latin typeface="Poppins"/>
                <a:ea typeface="Poppins"/>
                <a:cs typeface="Poppins"/>
                <a:sym typeface="Poppins"/>
              </a:rPr>
              <a:t>PO. The PE ratio for the spin off would be higher than when bundled with the outsourcing companies.</a:t>
            </a:r>
            <a:endParaRPr b="0" i="0" sz="900" u="none" cap="none" strike="noStrike">
              <a:solidFill>
                <a:srgbClr val="000000"/>
              </a:solidFill>
              <a:latin typeface="Poppins"/>
              <a:ea typeface="Poppins"/>
              <a:cs typeface="Poppins"/>
              <a:sym typeface="Poppins"/>
            </a:endParaRPr>
          </a:p>
          <a:p>
            <a:pPr indent="0" lvl="0" marL="0" marR="0" rtl="0" algn="just">
              <a:lnSpc>
                <a:spcPct val="115000"/>
              </a:lnSpc>
              <a:spcBef>
                <a:spcPts val="1200"/>
              </a:spcBef>
              <a:spcAft>
                <a:spcPts val="0"/>
              </a:spcAft>
              <a:buClr>
                <a:srgbClr val="000000"/>
              </a:buClr>
              <a:buSzPts val="1000"/>
              <a:buFont typeface="Arial"/>
              <a:buNone/>
            </a:pPr>
            <a:r>
              <a:rPr b="0" i="0" lang="en-US" sz="900" u="none" cap="none" strike="noStrike">
                <a:solidFill>
                  <a:srgbClr val="000000"/>
                </a:solidFill>
                <a:latin typeface="Poppins"/>
                <a:ea typeface="Poppins"/>
                <a:cs typeface="Poppins"/>
                <a:sym typeface="Poppins"/>
              </a:rPr>
              <a:t>The Outsourcing Incubator Division, would be subject to an IPO which would consider the balance sheet of the multiple equities Enigmasoft Technologies is holding and the forward future revenue therein. In our humble estimate the IPO would be in excess of </a:t>
            </a:r>
            <a:r>
              <a:rPr i="0" lang="en-US" sz="900" u="none" cap="none" strike="noStrike">
                <a:solidFill>
                  <a:srgbClr val="000000"/>
                </a:solidFill>
                <a:latin typeface="Poppins SemiBold"/>
                <a:ea typeface="Poppins SemiBold"/>
                <a:cs typeface="Poppins SemiBold"/>
                <a:sym typeface="Poppins SemiBold"/>
              </a:rPr>
              <a:t>$200m.</a:t>
            </a:r>
            <a:endParaRPr i="0" sz="900" u="none" cap="none" strike="noStrike">
              <a:solidFill>
                <a:srgbClr val="000000"/>
              </a:solidFill>
              <a:latin typeface="Poppins SemiBold"/>
              <a:ea typeface="Poppins SemiBold"/>
              <a:cs typeface="Poppins SemiBold"/>
              <a:sym typeface="Poppins SemiBold"/>
            </a:endParaRPr>
          </a:p>
        </p:txBody>
      </p:sp>
      <p:pic>
        <p:nvPicPr>
          <p:cNvPr id="345" name="Google Shape;345;g1f11d62b929_0_40"/>
          <p:cNvPicPr preferRelativeResize="0"/>
          <p:nvPr/>
        </p:nvPicPr>
        <p:blipFill rotWithShape="1">
          <a:blip r:embed="rId4">
            <a:alphaModFix/>
          </a:blip>
          <a:srcRect b="0" l="27198" r="25890" t="0"/>
          <a:stretch/>
        </p:blipFill>
        <p:spPr>
          <a:xfrm>
            <a:off x="555574" y="3519321"/>
            <a:ext cx="372275" cy="446374"/>
          </a:xfrm>
          <a:prstGeom prst="rect">
            <a:avLst/>
          </a:prstGeom>
          <a:noFill/>
          <a:ln>
            <a:noFill/>
          </a:ln>
        </p:spPr>
      </p:pic>
      <p:pic>
        <p:nvPicPr>
          <p:cNvPr id="346" name="Google Shape;346;g1f11d62b929_0_40"/>
          <p:cNvPicPr preferRelativeResize="0"/>
          <p:nvPr/>
        </p:nvPicPr>
        <p:blipFill rotWithShape="1">
          <a:blip r:embed="rId5">
            <a:alphaModFix/>
          </a:blip>
          <a:srcRect b="0" l="0" r="0" t="0"/>
          <a:stretch/>
        </p:blipFill>
        <p:spPr>
          <a:xfrm>
            <a:off x="1167725" y="3559227"/>
            <a:ext cx="372276" cy="381000"/>
          </a:xfrm>
          <a:prstGeom prst="rect">
            <a:avLst/>
          </a:prstGeom>
          <a:noFill/>
          <a:ln>
            <a:noFill/>
          </a:ln>
        </p:spPr>
      </p:pic>
      <p:pic>
        <p:nvPicPr>
          <p:cNvPr id="347" name="Google Shape;347;g1f11d62b929_0_40"/>
          <p:cNvPicPr preferRelativeResize="0"/>
          <p:nvPr/>
        </p:nvPicPr>
        <p:blipFill rotWithShape="1">
          <a:blip r:embed="rId6">
            <a:alphaModFix/>
          </a:blip>
          <a:srcRect b="0" l="0" r="0" t="0"/>
          <a:stretch/>
        </p:blipFill>
        <p:spPr>
          <a:xfrm>
            <a:off x="1755275" y="3519321"/>
            <a:ext cx="466652" cy="466627"/>
          </a:xfrm>
          <a:prstGeom prst="rect">
            <a:avLst/>
          </a:prstGeom>
          <a:noFill/>
          <a:ln>
            <a:noFill/>
          </a:ln>
        </p:spPr>
      </p:pic>
      <p:pic>
        <p:nvPicPr>
          <p:cNvPr id="348" name="Google Shape;348;g1f11d62b929_0_40"/>
          <p:cNvPicPr preferRelativeResize="0"/>
          <p:nvPr/>
        </p:nvPicPr>
        <p:blipFill rotWithShape="1">
          <a:blip r:embed="rId7">
            <a:alphaModFix/>
          </a:blip>
          <a:srcRect b="0" l="0" r="0" t="0"/>
          <a:stretch/>
        </p:blipFill>
        <p:spPr>
          <a:xfrm>
            <a:off x="5977000" y="3287775"/>
            <a:ext cx="1199457" cy="799426"/>
          </a:xfrm>
          <a:prstGeom prst="rect">
            <a:avLst/>
          </a:prstGeom>
          <a:noFill/>
          <a:ln>
            <a:noFill/>
          </a:ln>
        </p:spPr>
      </p:pic>
      <p:pic>
        <p:nvPicPr>
          <p:cNvPr id="349" name="Google Shape;349;g1f11d62b929_0_40"/>
          <p:cNvPicPr preferRelativeResize="0"/>
          <p:nvPr/>
        </p:nvPicPr>
        <p:blipFill rotWithShape="1">
          <a:blip r:embed="rId8">
            <a:alphaModFix/>
          </a:blip>
          <a:srcRect b="0" l="0" r="0" t="0"/>
          <a:stretch/>
        </p:blipFill>
        <p:spPr>
          <a:xfrm>
            <a:off x="4963676" y="3543309"/>
            <a:ext cx="956562" cy="341975"/>
          </a:xfrm>
          <a:prstGeom prst="rect">
            <a:avLst/>
          </a:prstGeom>
          <a:noFill/>
          <a:ln>
            <a:noFill/>
          </a:ln>
        </p:spPr>
      </p:pic>
      <p:sp>
        <p:nvSpPr>
          <p:cNvPr id="350" name="Google Shape;350;g1f11d62b929_0_40"/>
          <p:cNvSpPr txBox="1"/>
          <p:nvPr/>
        </p:nvSpPr>
        <p:spPr>
          <a:xfrm>
            <a:off x="8216128" y="4650165"/>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lt1"/>
                </a:solidFill>
                <a:latin typeface="Proxima Nova"/>
                <a:ea typeface="Proxima Nova"/>
                <a:cs typeface="Proxima Nova"/>
                <a:sym typeface="Proxima Nova"/>
              </a:rPr>
              <a:t>‹#›</a:t>
            </a:fld>
            <a:endParaRPr b="0" i="0" sz="900" u="none" cap="none" strike="noStrike">
              <a:solidFill>
                <a:schemeClr val="lt1"/>
              </a:solidFill>
              <a:latin typeface="Proxima Nova"/>
              <a:ea typeface="Proxima Nova"/>
              <a:cs typeface="Proxima Nova"/>
              <a:sym typeface="Proxima Nova"/>
            </a:endParaRPr>
          </a:p>
        </p:txBody>
      </p:sp>
      <p:sp>
        <p:nvSpPr>
          <p:cNvPr id="351" name="Google Shape;351;g1f11d62b929_0_40"/>
          <p:cNvSpPr txBox="1"/>
          <p:nvPr/>
        </p:nvSpPr>
        <p:spPr>
          <a:xfrm>
            <a:off x="576121" y="4640125"/>
            <a:ext cx="11430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cxnSp>
        <p:nvCxnSpPr>
          <p:cNvPr id="352" name="Google Shape;352;g1f11d62b929_0_40"/>
          <p:cNvCxnSpPr/>
          <p:nvPr/>
        </p:nvCxnSpPr>
        <p:spPr>
          <a:xfrm>
            <a:off x="5002000" y="2470800"/>
            <a:ext cx="552000" cy="0"/>
          </a:xfrm>
          <a:prstGeom prst="straightConnector1">
            <a:avLst/>
          </a:prstGeom>
          <a:noFill/>
          <a:ln cap="flat" cmpd="sng" w="19050">
            <a:solidFill>
              <a:srgbClr val="19B295"/>
            </a:solidFill>
            <a:prstDash val="solid"/>
            <a:round/>
            <a:headEnd len="med" w="med" type="none"/>
            <a:tailEnd len="med" w="med" type="none"/>
          </a:ln>
        </p:spPr>
      </p:cxnSp>
      <p:pic>
        <p:nvPicPr>
          <p:cNvPr id="353" name="Google Shape;353;g1f11d62b929_0_40"/>
          <p:cNvPicPr preferRelativeResize="0"/>
          <p:nvPr/>
        </p:nvPicPr>
        <p:blipFill rotWithShape="1">
          <a:blip r:embed="rId9">
            <a:alphaModFix/>
          </a:blip>
          <a:srcRect b="0" l="0" r="0" t="0"/>
          <a:stretch/>
        </p:blipFill>
        <p:spPr>
          <a:xfrm>
            <a:off x="576125" y="394126"/>
            <a:ext cx="1070075" cy="419528"/>
          </a:xfrm>
          <a:prstGeom prst="rect">
            <a:avLst/>
          </a:prstGeom>
          <a:noFill/>
          <a:ln>
            <a:noFill/>
          </a:ln>
        </p:spPr>
      </p:pic>
      <p:sp>
        <p:nvSpPr>
          <p:cNvPr id="354" name="Google Shape;354;g1f11d62b929_0_40"/>
          <p:cNvSpPr txBox="1"/>
          <p:nvPr/>
        </p:nvSpPr>
        <p:spPr>
          <a:xfrm>
            <a:off x="571500" y="1100006"/>
            <a:ext cx="2810700" cy="369300"/>
          </a:xfrm>
          <a:prstGeom prst="rect">
            <a:avLst/>
          </a:prstGeom>
          <a:noFill/>
          <a:ln>
            <a:noFill/>
          </a:ln>
        </p:spPr>
        <p:txBody>
          <a:bodyPr anchorCtr="0" anchor="t" bIns="91425" lIns="0"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lang="en-US" sz="1200">
                <a:latin typeface="Poppins"/>
                <a:ea typeface="Poppins"/>
                <a:cs typeface="Poppins"/>
                <a:sym typeface="Poppins"/>
              </a:rPr>
              <a:t>Summary</a:t>
            </a:r>
            <a:endParaRPr b="1" sz="1200">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g19586977817_6_13"/>
          <p:cNvPicPr preferRelativeResize="0"/>
          <p:nvPr/>
        </p:nvPicPr>
        <p:blipFill rotWithShape="1">
          <a:blip r:embed="rId3">
            <a:alphaModFix/>
          </a:blip>
          <a:srcRect b="0" l="7910" r="6104" t="0"/>
          <a:stretch/>
        </p:blipFill>
        <p:spPr>
          <a:xfrm>
            <a:off x="4721275" y="0"/>
            <a:ext cx="4422724" cy="5143500"/>
          </a:xfrm>
          <a:prstGeom prst="rect">
            <a:avLst/>
          </a:prstGeom>
          <a:solidFill>
            <a:srgbClr val="F2F2F2"/>
          </a:solidFill>
          <a:ln>
            <a:noFill/>
          </a:ln>
        </p:spPr>
      </p:pic>
      <p:pic>
        <p:nvPicPr>
          <p:cNvPr id="164" name="Google Shape;164;g19586977817_6_13"/>
          <p:cNvPicPr preferRelativeResize="0"/>
          <p:nvPr/>
        </p:nvPicPr>
        <p:blipFill rotWithShape="1">
          <a:blip r:embed="rId4">
            <a:alphaModFix/>
          </a:blip>
          <a:srcRect b="0" l="0" r="0" t="0"/>
          <a:stretch/>
        </p:blipFill>
        <p:spPr>
          <a:xfrm>
            <a:off x="576125" y="394126"/>
            <a:ext cx="1070075" cy="419528"/>
          </a:xfrm>
          <a:prstGeom prst="rect">
            <a:avLst/>
          </a:prstGeom>
          <a:noFill/>
          <a:ln>
            <a:noFill/>
          </a:ln>
        </p:spPr>
      </p:pic>
      <p:sp>
        <p:nvSpPr>
          <p:cNvPr id="165" name="Google Shape;165;g19586977817_6_13"/>
          <p:cNvSpPr txBox="1"/>
          <p:nvPr/>
        </p:nvSpPr>
        <p:spPr>
          <a:xfrm>
            <a:off x="576125" y="1372700"/>
            <a:ext cx="3692100" cy="2595300"/>
          </a:xfrm>
          <a:prstGeom prst="rect">
            <a:avLst/>
          </a:prstGeom>
          <a:noFill/>
          <a:ln>
            <a:noFill/>
          </a:ln>
        </p:spPr>
        <p:txBody>
          <a:bodyPr anchorCtr="0" anchor="t" bIns="19425" lIns="0" spcFirstLastPara="1" rIns="19425" wrap="square" tIns="19425">
            <a:noAutofit/>
          </a:bodyPr>
          <a:lstStyle/>
          <a:p>
            <a:pPr indent="0" lvl="0" marL="0" marR="0" rtl="0" algn="just">
              <a:lnSpc>
                <a:spcPct val="120000"/>
              </a:lnSpc>
              <a:spcBef>
                <a:spcPts val="1000"/>
              </a:spcBef>
              <a:spcAft>
                <a:spcPts val="0"/>
              </a:spcAft>
              <a:buClr>
                <a:srgbClr val="0B0C11"/>
              </a:buClr>
              <a:buSzPts val="1000"/>
              <a:buFont typeface="Montserrat Light"/>
              <a:buNone/>
            </a:pPr>
            <a:r>
              <a:rPr lang="en-US" sz="900">
                <a:solidFill>
                  <a:srgbClr val="242424"/>
                </a:solidFill>
                <a:highlight>
                  <a:srgbClr val="FFFFFF"/>
                </a:highlight>
                <a:latin typeface="Poppins"/>
                <a:ea typeface="Poppins"/>
                <a:cs typeface="Poppins"/>
                <a:sym typeface="Poppins"/>
              </a:rPr>
              <a:t>Enigmasoft Technologies, A Unique Tech Start Up Marrying Market Leading Software &amp; Globally Unique Physical Engineering, Global Outsourcing &amp; Multiple Patent IP’s. </a:t>
            </a:r>
            <a:endParaRPr b="0" i="0" sz="900" u="none" cap="none" strike="noStrike">
              <a:solidFill>
                <a:srgbClr val="242424"/>
              </a:solidFill>
              <a:highlight>
                <a:srgbClr val="FFFFFF"/>
              </a:highlight>
              <a:latin typeface="Poppins"/>
              <a:ea typeface="Poppins"/>
              <a:cs typeface="Poppins"/>
              <a:sym typeface="Poppins"/>
            </a:endParaRPr>
          </a:p>
          <a:p>
            <a:pPr indent="0" lvl="0" marL="0" marR="0" rtl="0" algn="just">
              <a:lnSpc>
                <a:spcPct val="120000"/>
              </a:lnSpc>
              <a:spcBef>
                <a:spcPts val="1000"/>
              </a:spcBef>
              <a:spcAft>
                <a:spcPts val="0"/>
              </a:spcAft>
              <a:buClr>
                <a:srgbClr val="0B0C11"/>
              </a:buClr>
              <a:buSzPts val="1000"/>
              <a:buFont typeface="Montserrat Light"/>
              <a:buNone/>
            </a:pPr>
            <a:r>
              <a:rPr lang="en-US" sz="900">
                <a:solidFill>
                  <a:srgbClr val="242424"/>
                </a:solidFill>
                <a:highlight>
                  <a:srgbClr val="FFFFFF"/>
                </a:highlight>
                <a:latin typeface="Poppins"/>
                <a:ea typeface="Poppins"/>
                <a:cs typeface="Poppins"/>
                <a:sym typeface="Poppins"/>
              </a:rPr>
              <a:t>We do not restrict ourselves to specific technologies as </a:t>
            </a:r>
            <a:r>
              <a:rPr lang="en-US" sz="900">
                <a:solidFill>
                  <a:srgbClr val="242424"/>
                </a:solidFill>
                <a:highlight>
                  <a:srgbClr val="FFFFFF"/>
                </a:highlight>
                <a:latin typeface="Poppins"/>
                <a:ea typeface="Poppins"/>
                <a:cs typeface="Poppins"/>
                <a:sym typeface="Poppins"/>
              </a:rPr>
              <a:t>Technology</a:t>
            </a:r>
            <a:r>
              <a:rPr lang="en-US" sz="900">
                <a:solidFill>
                  <a:srgbClr val="242424"/>
                </a:solidFill>
                <a:highlight>
                  <a:srgbClr val="FFFFFF"/>
                </a:highlight>
                <a:latin typeface="Poppins"/>
                <a:ea typeface="Poppins"/>
                <a:cs typeface="Poppins"/>
                <a:sym typeface="Poppins"/>
              </a:rPr>
              <a:t> is ingrained in our DNA. We started as a bespoke software application firm and then opened our minds.We provide our services and develop productivity solutions because of the lack of trained workers in Western economies and our benefit of being located in India, the world's IT capital. </a:t>
            </a:r>
            <a:endParaRPr sz="900">
              <a:solidFill>
                <a:srgbClr val="242424"/>
              </a:solidFill>
              <a:highlight>
                <a:srgbClr val="FFFFFF"/>
              </a:highlight>
              <a:latin typeface="Poppins"/>
              <a:ea typeface="Poppins"/>
              <a:cs typeface="Poppins"/>
              <a:sym typeface="Poppins"/>
            </a:endParaRPr>
          </a:p>
          <a:p>
            <a:pPr indent="0" lvl="0" marL="0" marR="0" rtl="0" algn="just">
              <a:lnSpc>
                <a:spcPct val="120000"/>
              </a:lnSpc>
              <a:spcBef>
                <a:spcPts val="1000"/>
              </a:spcBef>
              <a:spcAft>
                <a:spcPts val="0"/>
              </a:spcAft>
              <a:buClr>
                <a:srgbClr val="0B0C11"/>
              </a:buClr>
              <a:buSzPts val="1000"/>
              <a:buFont typeface="Montserrat Light"/>
              <a:buNone/>
            </a:pPr>
            <a:r>
              <a:rPr lang="en-US" sz="900">
                <a:solidFill>
                  <a:srgbClr val="242424"/>
                </a:solidFill>
                <a:highlight>
                  <a:srgbClr val="FFFFFF"/>
                </a:highlight>
                <a:latin typeface="Poppins"/>
                <a:ea typeface="Poppins"/>
                <a:cs typeface="Poppins"/>
                <a:sym typeface="Poppins"/>
              </a:rPr>
              <a:t>Unlike other outsourcing and software enterprises, we are a hybrid of incubator and outsourcing company. We help start up’s develop and accelerate and take equity and long-term outsourcing contracts. </a:t>
            </a:r>
            <a:endParaRPr sz="900">
              <a:solidFill>
                <a:srgbClr val="242424"/>
              </a:solidFill>
              <a:highlight>
                <a:srgbClr val="FFFFFF"/>
              </a:highlight>
              <a:latin typeface="Poppins"/>
              <a:ea typeface="Poppins"/>
              <a:cs typeface="Poppins"/>
              <a:sym typeface="Poppins"/>
            </a:endParaRPr>
          </a:p>
        </p:txBody>
      </p:sp>
      <p:sp>
        <p:nvSpPr>
          <p:cNvPr id="166" name="Google Shape;166;g19586977817_6_13"/>
          <p:cNvSpPr txBox="1"/>
          <p:nvPr/>
        </p:nvSpPr>
        <p:spPr>
          <a:xfrm>
            <a:off x="571500" y="1020475"/>
            <a:ext cx="3477300" cy="223800"/>
          </a:xfrm>
          <a:prstGeom prst="rect">
            <a:avLst/>
          </a:prstGeom>
          <a:noFill/>
          <a:ln>
            <a:noFill/>
          </a:ln>
        </p:spPr>
        <p:txBody>
          <a:bodyPr anchorCtr="0" anchor="t" bIns="19425" lIns="0" spcFirstLastPara="1" rIns="19425" wrap="square" tIns="19425">
            <a:spAutoFit/>
          </a:bodyPr>
          <a:lstStyle/>
          <a:p>
            <a:pPr indent="0" lvl="0" marL="0" marR="0" rtl="0" algn="just">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‘Necessity, is the </a:t>
            </a:r>
            <a:r>
              <a:rPr b="1" i="0" lang="en-US" sz="1200" u="none" cap="none" strike="noStrike">
                <a:solidFill>
                  <a:srgbClr val="26988A"/>
                </a:solidFill>
                <a:highlight>
                  <a:srgbClr val="FFFFFF"/>
                </a:highlight>
                <a:latin typeface="Poppins"/>
                <a:ea typeface="Poppins"/>
                <a:cs typeface="Poppins"/>
                <a:sym typeface="Poppins"/>
              </a:rPr>
              <a:t>Mother of All Invention</a:t>
            </a:r>
            <a:r>
              <a:rPr b="1" i="0" lang="en-US" sz="1200" u="none" cap="none" strike="noStrike">
                <a:solidFill>
                  <a:srgbClr val="242424"/>
                </a:solidFill>
                <a:highlight>
                  <a:srgbClr val="FFFFFF"/>
                </a:highlight>
                <a:latin typeface="Poppins"/>
                <a:ea typeface="Poppins"/>
                <a:cs typeface="Poppins"/>
                <a:sym typeface="Poppins"/>
              </a:rPr>
              <a:t>’</a:t>
            </a:r>
            <a:r>
              <a:rPr b="0" i="0" lang="en-US" sz="1200" u="none" cap="none" strike="noStrike">
                <a:solidFill>
                  <a:srgbClr val="242424"/>
                </a:solidFill>
                <a:highlight>
                  <a:srgbClr val="FFFFFF"/>
                </a:highlight>
                <a:latin typeface="Poppins"/>
                <a:ea typeface="Poppins"/>
                <a:cs typeface="Poppins"/>
                <a:sym typeface="Poppins"/>
              </a:rPr>
              <a:t> </a:t>
            </a:r>
            <a:endParaRPr b="0" i="0" sz="1200" u="none" cap="none" strike="noStrike">
              <a:solidFill>
                <a:srgbClr val="242424"/>
              </a:solidFill>
              <a:highlight>
                <a:srgbClr val="FFFFFF"/>
              </a:highlight>
              <a:latin typeface="Poppins"/>
              <a:ea typeface="Poppins"/>
              <a:cs typeface="Poppins"/>
              <a:sym typeface="Poppins"/>
            </a:endParaRPr>
          </a:p>
        </p:txBody>
      </p:sp>
      <p:sp>
        <p:nvSpPr>
          <p:cNvPr id="167" name="Google Shape;167;g19586977817_6_13"/>
          <p:cNvSpPr txBox="1"/>
          <p:nvPr/>
        </p:nvSpPr>
        <p:spPr>
          <a:xfrm>
            <a:off x="8208452" y="4634811"/>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
        <p:nvSpPr>
          <p:cNvPr id="168" name="Google Shape;168;g19586977817_6_13"/>
          <p:cNvSpPr txBox="1"/>
          <p:nvPr/>
        </p:nvSpPr>
        <p:spPr>
          <a:xfrm>
            <a:off x="576125" y="4172650"/>
            <a:ext cx="3477300" cy="338700"/>
          </a:xfrm>
          <a:prstGeom prst="rect">
            <a:avLst/>
          </a:prstGeom>
          <a:noFill/>
          <a:ln>
            <a:noFill/>
          </a:ln>
        </p:spPr>
        <p:txBody>
          <a:bodyPr anchorCtr="0" anchor="t" bIns="91425" lIns="0"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1" i="1" lang="en-US" sz="1000" u="none" cap="none" strike="noStrike">
                <a:solidFill>
                  <a:srgbClr val="000000"/>
                </a:solidFill>
                <a:latin typeface="Poppins"/>
                <a:ea typeface="Poppins"/>
                <a:cs typeface="Poppins"/>
                <a:sym typeface="Poppins"/>
              </a:rPr>
              <a:t>‘</a:t>
            </a:r>
            <a:r>
              <a:rPr b="0" i="1" lang="en-US" sz="1000" u="none" cap="none" strike="noStrike">
                <a:solidFill>
                  <a:srgbClr val="000000"/>
                </a:solidFill>
                <a:latin typeface="Poppins Light"/>
                <a:ea typeface="Poppins Light"/>
                <a:cs typeface="Poppins Light"/>
                <a:sym typeface="Poppins Light"/>
              </a:rPr>
              <a:t>Be The Change You Want to See in the World</a:t>
            </a:r>
            <a:r>
              <a:rPr b="1" i="1" lang="en-US" sz="1000" u="none" cap="none" strike="noStrike">
                <a:solidFill>
                  <a:srgbClr val="000000"/>
                </a:solidFill>
                <a:latin typeface="Poppins"/>
                <a:ea typeface="Poppins"/>
                <a:cs typeface="Poppins"/>
                <a:sym typeface="Poppins"/>
              </a:rPr>
              <a:t>’</a:t>
            </a:r>
            <a:endParaRPr b="1" i="1" sz="1000" u="none" cap="none" strike="noStrike">
              <a:solidFill>
                <a:srgbClr val="000000"/>
              </a:solidFill>
              <a:latin typeface="Poppins"/>
              <a:ea typeface="Poppins"/>
              <a:cs typeface="Poppins"/>
              <a:sym typeface="Poppins"/>
            </a:endParaRPr>
          </a:p>
        </p:txBody>
      </p:sp>
      <p:sp>
        <p:nvSpPr>
          <p:cNvPr id="169" name="Google Shape;169;g19586977817_6_13"/>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g1d2bb6d60c8_0_3"/>
          <p:cNvPicPr preferRelativeResize="0"/>
          <p:nvPr/>
        </p:nvPicPr>
        <p:blipFill rotWithShape="1">
          <a:blip r:embed="rId3">
            <a:alphaModFix/>
          </a:blip>
          <a:srcRect b="0" l="12047" r="12037" t="0"/>
          <a:stretch/>
        </p:blipFill>
        <p:spPr>
          <a:xfrm>
            <a:off x="4162597" y="565725"/>
            <a:ext cx="4503580" cy="3862150"/>
          </a:xfrm>
          <a:prstGeom prst="rect">
            <a:avLst/>
          </a:prstGeom>
          <a:solidFill>
            <a:srgbClr val="F2F2F2"/>
          </a:solidFill>
          <a:ln>
            <a:noFill/>
          </a:ln>
        </p:spPr>
      </p:pic>
      <p:sp>
        <p:nvSpPr>
          <p:cNvPr id="175" name="Google Shape;175;g1d2bb6d60c8_0_3"/>
          <p:cNvSpPr txBox="1"/>
          <p:nvPr/>
        </p:nvSpPr>
        <p:spPr>
          <a:xfrm>
            <a:off x="571500" y="1457175"/>
            <a:ext cx="3165000" cy="223800"/>
          </a:xfrm>
          <a:prstGeom prst="rect">
            <a:avLst/>
          </a:prstGeom>
          <a:noFill/>
          <a:ln>
            <a:noFill/>
          </a:ln>
        </p:spPr>
        <p:txBody>
          <a:bodyPr anchorCtr="0" anchor="t" bIns="19425" lIns="19425" spcFirstLastPara="1" rIns="19425" wrap="square" tIns="19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Global Crisis – Problem</a:t>
            </a:r>
            <a:endParaRPr b="0" i="0" sz="1200" u="none" cap="none" strike="noStrike">
              <a:solidFill>
                <a:srgbClr val="242424"/>
              </a:solidFill>
              <a:highlight>
                <a:srgbClr val="FFFFFF"/>
              </a:highlight>
              <a:latin typeface="Poppins"/>
              <a:ea typeface="Poppins"/>
              <a:cs typeface="Poppins"/>
              <a:sym typeface="Poppins"/>
            </a:endParaRPr>
          </a:p>
        </p:txBody>
      </p:sp>
      <p:sp>
        <p:nvSpPr>
          <p:cNvPr id="176" name="Google Shape;176;g1d2bb6d60c8_0_3"/>
          <p:cNvSpPr txBox="1"/>
          <p:nvPr/>
        </p:nvSpPr>
        <p:spPr>
          <a:xfrm>
            <a:off x="313950" y="1774500"/>
            <a:ext cx="3774000" cy="1569900"/>
          </a:xfrm>
          <a:prstGeom prst="rect">
            <a:avLst/>
          </a:prstGeom>
          <a:noFill/>
          <a:ln>
            <a:noFill/>
          </a:ln>
        </p:spPr>
        <p:txBody>
          <a:bodyPr anchorCtr="0" anchor="t" bIns="91425" lIns="91425" spcFirstLastPara="1" rIns="91425" wrap="square" tIns="91425">
            <a:spAutoFit/>
          </a:bodyPr>
          <a:lstStyle/>
          <a:p>
            <a:pPr indent="-165100" lvl="0" marL="457200" marR="0" rtl="0" algn="l">
              <a:lnSpc>
                <a:spcPct val="150000"/>
              </a:lnSpc>
              <a:spcBef>
                <a:spcPts val="120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Global Temperature to rise by 2</a:t>
            </a:r>
            <a:r>
              <a:rPr b="0" baseline="30000" i="0" lang="en-US" sz="900" u="none" cap="none" strike="noStrike">
                <a:solidFill>
                  <a:srgbClr val="000000"/>
                </a:solidFill>
                <a:latin typeface="Poppins"/>
                <a:ea typeface="Poppins"/>
                <a:cs typeface="Poppins"/>
                <a:sym typeface="Poppins"/>
              </a:rPr>
              <a:t>0</a:t>
            </a:r>
            <a:r>
              <a:rPr b="0" i="0" lang="en-US" sz="900" u="none" cap="none" strike="noStrike">
                <a:solidFill>
                  <a:srgbClr val="000000"/>
                </a:solidFill>
                <a:latin typeface="Poppins"/>
                <a:ea typeface="Poppins"/>
                <a:cs typeface="Poppins"/>
                <a:sym typeface="Poppins"/>
              </a:rPr>
              <a:t>C by 2100</a:t>
            </a:r>
            <a:endParaRPr b="0" i="0" sz="900" u="none" cap="none" strike="noStrike">
              <a:solidFill>
                <a:srgbClr val="000000"/>
              </a:solidFill>
              <a:latin typeface="Poppins"/>
              <a:ea typeface="Poppins"/>
              <a:cs typeface="Poppins"/>
              <a:sym typeface="Poppins"/>
            </a:endParaRPr>
          </a:p>
          <a:p>
            <a:pPr indent="-165100" lvl="0" marL="457200" marR="0" rtl="0" algn="l">
              <a:lnSpc>
                <a:spcPct val="150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Mass Starvation and Human Displacement</a:t>
            </a:r>
            <a:endParaRPr b="0" i="0" sz="900" u="none" cap="none" strike="noStrike">
              <a:solidFill>
                <a:srgbClr val="000000"/>
              </a:solidFill>
              <a:latin typeface="Poppins"/>
              <a:ea typeface="Poppins"/>
              <a:cs typeface="Poppins"/>
              <a:sym typeface="Poppins"/>
            </a:endParaRPr>
          </a:p>
          <a:p>
            <a:pPr indent="-165100" lvl="0" marL="457200" marR="0" rtl="0" algn="l">
              <a:lnSpc>
                <a:spcPct val="150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Unlivable Equatorial Regions</a:t>
            </a:r>
            <a:endParaRPr b="0" i="0" sz="900" u="none" cap="none" strike="noStrike">
              <a:solidFill>
                <a:srgbClr val="000000"/>
              </a:solidFill>
              <a:latin typeface="Poppins"/>
              <a:ea typeface="Poppins"/>
              <a:cs typeface="Poppins"/>
              <a:sym typeface="Poppins"/>
            </a:endParaRPr>
          </a:p>
          <a:p>
            <a:pPr indent="-165100" lvl="0" marL="457200" marR="0" rtl="0" algn="l">
              <a:lnSpc>
                <a:spcPct val="150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Sea and Ocean Acidification</a:t>
            </a:r>
            <a:endParaRPr b="0" i="0" sz="900" u="none" cap="none" strike="noStrike">
              <a:solidFill>
                <a:srgbClr val="000000"/>
              </a:solidFill>
              <a:latin typeface="Poppins"/>
              <a:ea typeface="Poppins"/>
              <a:cs typeface="Poppins"/>
              <a:sym typeface="Poppins"/>
            </a:endParaRPr>
          </a:p>
          <a:p>
            <a:pPr indent="-165100" lvl="0" marL="457200" marR="0" rtl="0" algn="l">
              <a:lnSpc>
                <a:spcPct val="150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Mass Floodings, Droughts, Wildfires</a:t>
            </a:r>
            <a:endParaRPr b="0" i="0" sz="900" u="none" cap="none" strike="noStrike">
              <a:solidFill>
                <a:srgbClr val="000000"/>
              </a:solidFill>
              <a:latin typeface="Poppins"/>
              <a:ea typeface="Poppins"/>
              <a:cs typeface="Poppins"/>
              <a:sym typeface="Poppins"/>
            </a:endParaRPr>
          </a:p>
          <a:p>
            <a:pPr indent="-165100" lvl="0" marL="457200" marR="0" rtl="0" algn="l">
              <a:lnSpc>
                <a:spcPct val="150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Massive Global Economic Losses</a:t>
            </a:r>
            <a:endParaRPr b="0" i="0" sz="900" u="none" cap="none" strike="noStrike">
              <a:solidFill>
                <a:srgbClr val="000000"/>
              </a:solidFill>
              <a:latin typeface="Poppins"/>
              <a:ea typeface="Poppins"/>
              <a:cs typeface="Poppins"/>
              <a:sym typeface="Poppins"/>
            </a:endParaRPr>
          </a:p>
          <a:p>
            <a:pPr indent="-165100" lvl="0" marL="457200" marR="0" rtl="0" algn="l">
              <a:lnSpc>
                <a:spcPct val="150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7th Global Mass Extinction of Species</a:t>
            </a:r>
            <a:endParaRPr b="0" i="0" sz="1000" u="none" cap="none" strike="noStrike">
              <a:solidFill>
                <a:srgbClr val="000000"/>
              </a:solidFill>
              <a:latin typeface="Poppins"/>
              <a:ea typeface="Poppins"/>
              <a:cs typeface="Poppins"/>
              <a:sym typeface="Poppins"/>
            </a:endParaRPr>
          </a:p>
        </p:txBody>
      </p:sp>
      <p:sp>
        <p:nvSpPr>
          <p:cNvPr id="177" name="Google Shape;177;g1d2bb6d60c8_0_3"/>
          <p:cNvSpPr txBox="1"/>
          <p:nvPr/>
        </p:nvSpPr>
        <p:spPr>
          <a:xfrm>
            <a:off x="571500" y="3437925"/>
            <a:ext cx="3165000" cy="646500"/>
          </a:xfrm>
          <a:prstGeom prst="rect">
            <a:avLst/>
          </a:prstGeom>
          <a:noFill/>
          <a:ln>
            <a:noFill/>
          </a:ln>
        </p:spPr>
        <p:txBody>
          <a:bodyPr anchorCtr="0" anchor="t" bIns="91425" lIns="0"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1" lang="en-US" sz="1000" u="none" cap="none" strike="noStrike">
                <a:solidFill>
                  <a:srgbClr val="000000"/>
                </a:solidFill>
                <a:latin typeface="Poppins Light"/>
                <a:ea typeface="Poppins Light"/>
                <a:cs typeface="Poppins Light"/>
                <a:sym typeface="Poppins Light"/>
              </a:rPr>
              <a:t>‘This is Humanity’s Trajectory right now. Very avoidable through science, innovation and commerce’.</a:t>
            </a:r>
            <a:endParaRPr b="0" i="1" sz="1000" u="none" cap="none" strike="noStrike">
              <a:solidFill>
                <a:srgbClr val="000000"/>
              </a:solidFill>
              <a:latin typeface="Poppins Light"/>
              <a:ea typeface="Poppins Light"/>
              <a:cs typeface="Poppins Light"/>
              <a:sym typeface="Poppins Light"/>
            </a:endParaRPr>
          </a:p>
        </p:txBody>
      </p:sp>
      <p:sp>
        <p:nvSpPr>
          <p:cNvPr id="178" name="Google Shape;178;g1d2bb6d60c8_0_3"/>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pic>
        <p:nvPicPr>
          <p:cNvPr id="179" name="Google Shape;179;g1d2bb6d60c8_0_3"/>
          <p:cNvPicPr preferRelativeResize="0"/>
          <p:nvPr/>
        </p:nvPicPr>
        <p:blipFill rotWithShape="1">
          <a:blip r:embed="rId4">
            <a:alphaModFix/>
          </a:blip>
          <a:srcRect b="0" l="0" r="0" t="0"/>
          <a:stretch/>
        </p:blipFill>
        <p:spPr>
          <a:xfrm>
            <a:off x="576125" y="394126"/>
            <a:ext cx="1070075" cy="419528"/>
          </a:xfrm>
          <a:prstGeom prst="rect">
            <a:avLst/>
          </a:prstGeom>
          <a:noFill/>
          <a:ln>
            <a:noFill/>
          </a:ln>
        </p:spPr>
      </p:pic>
      <p:sp>
        <p:nvSpPr>
          <p:cNvPr id="180" name="Google Shape;180;g1d2bb6d60c8_0_3"/>
          <p:cNvSpPr txBox="1"/>
          <p:nvPr/>
        </p:nvSpPr>
        <p:spPr>
          <a:xfrm>
            <a:off x="8200775" y="4641919"/>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id="185" name="Google Shape;185;g1d2bb6d60c8_0_74"/>
          <p:cNvPicPr preferRelativeResize="0"/>
          <p:nvPr/>
        </p:nvPicPr>
        <p:blipFill rotWithShape="1">
          <a:blip r:embed="rId3">
            <a:alphaModFix/>
          </a:blip>
          <a:srcRect b="0" l="288" r="298" t="12087"/>
          <a:stretch/>
        </p:blipFill>
        <p:spPr>
          <a:xfrm>
            <a:off x="4642325" y="1297271"/>
            <a:ext cx="4080999" cy="3041550"/>
          </a:xfrm>
          <a:prstGeom prst="rect">
            <a:avLst/>
          </a:prstGeom>
          <a:solidFill>
            <a:srgbClr val="F2F2F2"/>
          </a:solidFill>
          <a:ln>
            <a:noFill/>
          </a:ln>
        </p:spPr>
      </p:pic>
      <p:sp>
        <p:nvSpPr>
          <p:cNvPr id="186" name="Google Shape;186;g1d2bb6d60c8_0_74"/>
          <p:cNvSpPr/>
          <p:nvPr/>
        </p:nvSpPr>
        <p:spPr>
          <a:xfrm>
            <a:off x="4792550" y="4180188"/>
            <a:ext cx="3818700" cy="419400"/>
          </a:xfrm>
          <a:prstGeom prst="rect">
            <a:avLst/>
          </a:prstGeom>
          <a:solidFill>
            <a:srgbClr val="2698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g1d2bb6d60c8_0_74"/>
          <p:cNvSpPr txBox="1"/>
          <p:nvPr/>
        </p:nvSpPr>
        <p:spPr>
          <a:xfrm>
            <a:off x="10299756" y="2370950"/>
            <a:ext cx="2432700" cy="307800"/>
          </a:xfrm>
          <a:prstGeom prst="rect">
            <a:avLst/>
          </a:prstGeom>
          <a:noFill/>
          <a:ln>
            <a:noFill/>
          </a:ln>
        </p:spPr>
        <p:txBody>
          <a:bodyPr anchorCtr="0" anchor="t" bIns="91425" lIns="91425" spcFirstLastPara="1" rIns="91425" wrap="square" tIns="91425">
            <a:spAutoFit/>
          </a:bodyPr>
          <a:lstStyle/>
          <a:p>
            <a:pPr indent="0" lvl="0" marL="0" marR="0" rtl="0" algn="just">
              <a:lnSpc>
                <a:spcPct val="80000"/>
              </a:lnSpc>
              <a:spcBef>
                <a:spcPts val="0"/>
              </a:spcBef>
              <a:spcAft>
                <a:spcPts val="0"/>
              </a:spcAft>
              <a:buClr>
                <a:srgbClr val="000000"/>
              </a:buClr>
              <a:buSzPts val="1000"/>
              <a:buFont typeface="Arial"/>
              <a:buNone/>
            </a:pPr>
            <a:r>
              <a:t/>
            </a:r>
            <a:endParaRPr b="0" i="0" sz="1000" u="none" cap="none" strike="noStrike">
              <a:solidFill>
                <a:srgbClr val="242424"/>
              </a:solidFill>
              <a:latin typeface="Poppins SemiBold"/>
              <a:ea typeface="Poppins SemiBold"/>
              <a:cs typeface="Poppins SemiBold"/>
              <a:sym typeface="Poppins SemiBold"/>
            </a:endParaRPr>
          </a:p>
        </p:txBody>
      </p:sp>
      <p:sp>
        <p:nvSpPr>
          <p:cNvPr id="188" name="Google Shape;188;g1d2bb6d60c8_0_74"/>
          <p:cNvSpPr txBox="1"/>
          <p:nvPr/>
        </p:nvSpPr>
        <p:spPr>
          <a:xfrm>
            <a:off x="583450" y="1069648"/>
            <a:ext cx="3625500" cy="445500"/>
          </a:xfrm>
          <a:prstGeom prst="rect">
            <a:avLst/>
          </a:prstGeom>
          <a:noFill/>
          <a:ln>
            <a:noFill/>
          </a:ln>
        </p:spPr>
        <p:txBody>
          <a:bodyPr anchorCtr="0" anchor="t" bIns="19425" lIns="0" spcFirstLastPara="1" rIns="19425" wrap="square" tIns="19425">
            <a:spAutoFit/>
          </a:bodyPr>
          <a:lstStyle/>
          <a:p>
            <a:pPr indent="0" lvl="0" marL="0" marR="0" rtl="0" algn="just">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We are on the verge of massively </a:t>
            </a:r>
            <a:r>
              <a:rPr b="1" i="0" lang="en-US" sz="1200" u="none" cap="none" strike="noStrike">
                <a:solidFill>
                  <a:srgbClr val="26988A"/>
                </a:solidFill>
                <a:highlight>
                  <a:srgbClr val="FFFFFF"/>
                </a:highlight>
                <a:latin typeface="Poppins"/>
                <a:ea typeface="Poppins"/>
                <a:cs typeface="Poppins"/>
                <a:sym typeface="Poppins"/>
              </a:rPr>
              <a:t>mitigating climate change</a:t>
            </a:r>
            <a:r>
              <a:rPr b="1" i="0" lang="en-US" sz="1200" u="none" cap="none" strike="noStrike">
                <a:solidFill>
                  <a:srgbClr val="242424"/>
                </a:solidFill>
                <a:highlight>
                  <a:srgbClr val="FFFFFF"/>
                </a:highlight>
                <a:latin typeface="Poppins"/>
                <a:ea typeface="Poppins"/>
                <a:cs typeface="Poppins"/>
                <a:sym typeface="Poppins"/>
              </a:rPr>
              <a:t>. </a:t>
            </a:r>
            <a:endParaRPr b="0" i="0" sz="1200" u="none" cap="none" strike="noStrike">
              <a:solidFill>
                <a:srgbClr val="242424"/>
              </a:solidFill>
              <a:highlight>
                <a:srgbClr val="FFFFFF"/>
              </a:highlight>
              <a:latin typeface="Poppins"/>
              <a:ea typeface="Poppins"/>
              <a:cs typeface="Poppins"/>
              <a:sym typeface="Poppins"/>
            </a:endParaRPr>
          </a:p>
        </p:txBody>
      </p:sp>
      <p:sp>
        <p:nvSpPr>
          <p:cNvPr id="189" name="Google Shape;189;g1d2bb6d60c8_0_74"/>
          <p:cNvSpPr txBox="1"/>
          <p:nvPr/>
        </p:nvSpPr>
        <p:spPr>
          <a:xfrm>
            <a:off x="593925" y="1716275"/>
            <a:ext cx="3674400" cy="344100"/>
          </a:xfrm>
          <a:prstGeom prst="rect">
            <a:avLst/>
          </a:prstGeom>
          <a:noFill/>
          <a:ln>
            <a:noFill/>
          </a:ln>
        </p:spPr>
        <p:txBody>
          <a:bodyPr anchorCtr="0" anchor="t" bIns="19425" lIns="0" spcFirstLastPara="1" rIns="19425" wrap="square" tIns="19425">
            <a:spAutoFit/>
          </a:bodyPr>
          <a:lstStyle/>
          <a:p>
            <a:pPr indent="0" lvl="0" marL="0" marR="0" rtl="0" algn="just">
              <a:lnSpc>
                <a:spcPct val="120000"/>
              </a:lnSpc>
              <a:spcBef>
                <a:spcPts val="1000"/>
              </a:spcBef>
              <a:spcAft>
                <a:spcPts val="0"/>
              </a:spcAft>
              <a:buClr>
                <a:srgbClr val="0B0C11"/>
              </a:buClr>
              <a:buSzPts val="1000"/>
              <a:buFont typeface="Montserrat Light"/>
              <a:buNone/>
            </a:pPr>
            <a:r>
              <a:rPr b="0" i="0" lang="en-US" sz="900" u="none" cap="none" strike="noStrike">
                <a:solidFill>
                  <a:srgbClr val="242424"/>
                </a:solidFill>
                <a:highlight>
                  <a:srgbClr val="FFFFFF"/>
                </a:highlight>
                <a:latin typeface="Poppins"/>
                <a:ea typeface="Poppins"/>
                <a:cs typeface="Poppins"/>
                <a:sym typeface="Poppins"/>
              </a:rPr>
              <a:t>A new solar system called TIPA and a new cooling and electricity generation system called SSCCO2T cooling.</a:t>
            </a:r>
            <a:endParaRPr b="0" i="1" sz="900" u="none" cap="none" strike="noStrike">
              <a:solidFill>
                <a:srgbClr val="242424"/>
              </a:solidFill>
              <a:highlight>
                <a:srgbClr val="FFFFFF"/>
              </a:highlight>
              <a:latin typeface="Poppins"/>
              <a:ea typeface="Poppins"/>
              <a:cs typeface="Poppins"/>
              <a:sym typeface="Poppins"/>
            </a:endParaRPr>
          </a:p>
        </p:txBody>
      </p:sp>
      <p:sp>
        <p:nvSpPr>
          <p:cNvPr id="190" name="Google Shape;190;g1d2bb6d60c8_0_74"/>
          <p:cNvSpPr txBox="1"/>
          <p:nvPr/>
        </p:nvSpPr>
        <p:spPr>
          <a:xfrm>
            <a:off x="8193098" y="4634811"/>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
        <p:nvSpPr>
          <p:cNvPr id="191" name="Google Shape;191;g1d2bb6d60c8_0_74"/>
          <p:cNvSpPr txBox="1"/>
          <p:nvPr/>
        </p:nvSpPr>
        <p:spPr>
          <a:xfrm>
            <a:off x="4847425" y="4220538"/>
            <a:ext cx="39969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20000"/>
              </a:lnSpc>
              <a:spcBef>
                <a:spcPts val="1000"/>
              </a:spcBef>
              <a:spcAft>
                <a:spcPts val="0"/>
              </a:spcAft>
              <a:buClr>
                <a:srgbClr val="0B0C11"/>
              </a:buClr>
              <a:buSzPts val="1000"/>
              <a:buFont typeface="Montserrat Light"/>
              <a:buNone/>
            </a:pPr>
            <a:r>
              <a:rPr b="1" i="1" lang="en-US" sz="1000" u="none" cap="none" strike="noStrike">
                <a:solidFill>
                  <a:schemeClr val="lt1"/>
                </a:solidFill>
                <a:latin typeface="Poppins"/>
                <a:ea typeface="Poppins"/>
                <a:cs typeface="Poppins"/>
                <a:sym typeface="Poppins"/>
              </a:rPr>
              <a:t>It is worth billions once the full prototype is developed.</a:t>
            </a:r>
            <a:endParaRPr b="1" i="0" sz="1000" u="none" cap="none" strike="noStrike">
              <a:solidFill>
                <a:schemeClr val="lt1"/>
              </a:solidFill>
              <a:latin typeface="Montserrat"/>
              <a:ea typeface="Montserrat"/>
              <a:cs typeface="Montserrat"/>
              <a:sym typeface="Montserrat"/>
            </a:endParaRPr>
          </a:p>
        </p:txBody>
      </p:sp>
      <p:sp>
        <p:nvSpPr>
          <p:cNvPr id="192" name="Google Shape;192;g1d2bb6d60c8_0_74"/>
          <p:cNvSpPr txBox="1"/>
          <p:nvPr/>
        </p:nvSpPr>
        <p:spPr>
          <a:xfrm>
            <a:off x="328600" y="2122650"/>
            <a:ext cx="3996900" cy="1916400"/>
          </a:xfrm>
          <a:prstGeom prst="rect">
            <a:avLst/>
          </a:prstGeom>
          <a:noFill/>
          <a:ln>
            <a:noFill/>
          </a:ln>
        </p:spPr>
        <p:txBody>
          <a:bodyPr anchorCtr="0" anchor="t" bIns="91425" lIns="0" spcFirstLastPara="1" rIns="91425" wrap="square" tIns="91425">
            <a:spAutoFit/>
          </a:bodyPr>
          <a:lstStyle/>
          <a:p>
            <a:pPr indent="-158750" lvl="0" marL="400050" marR="0" rtl="0" algn="just">
              <a:lnSpc>
                <a:spcPct val="115000"/>
              </a:lnSpc>
              <a:spcBef>
                <a:spcPts val="120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Unique Global Patents on Zero Emission Technology</a:t>
            </a:r>
            <a:r>
              <a:rPr lang="en-US" sz="900">
                <a:latin typeface="Poppins"/>
                <a:ea typeface="Poppins"/>
                <a:cs typeface="Poppins"/>
                <a:sym typeface="Poppins"/>
              </a:rPr>
              <a:t> </a:t>
            </a:r>
            <a:r>
              <a:rPr b="0" i="0" lang="en-US" sz="900" u="none" cap="none" strike="noStrike">
                <a:solidFill>
                  <a:srgbClr val="000000"/>
                </a:solidFill>
                <a:latin typeface="Poppins"/>
                <a:ea typeface="Poppins"/>
                <a:cs typeface="Poppins"/>
                <a:sym typeface="Poppins"/>
              </a:rPr>
              <a:t>saving millions of tonnes of Carbon Dioxide</a:t>
            </a:r>
            <a:endParaRPr b="0" i="0" sz="900" u="none" cap="none" strike="noStrike">
              <a:solidFill>
                <a:srgbClr val="000000"/>
              </a:solidFill>
              <a:latin typeface="Poppins"/>
              <a:ea typeface="Poppins"/>
              <a:cs typeface="Poppins"/>
              <a:sym typeface="Poppins"/>
            </a:endParaRPr>
          </a:p>
          <a:p>
            <a:pPr indent="-158750" lvl="0" marL="4000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Up to 50% reduction in cost of electricity generation.</a:t>
            </a:r>
            <a:endParaRPr b="0" i="0" sz="900" u="none" cap="none" strike="noStrike">
              <a:solidFill>
                <a:srgbClr val="000000"/>
              </a:solidFill>
              <a:latin typeface="Poppins"/>
              <a:ea typeface="Poppins"/>
              <a:cs typeface="Poppins"/>
              <a:sym typeface="Poppins"/>
            </a:endParaRPr>
          </a:p>
          <a:p>
            <a:pPr indent="-158750" lvl="0" marL="4000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Fully scalable and Global Market</a:t>
            </a:r>
            <a:endParaRPr b="0" i="0" sz="900" u="none" cap="none" strike="noStrike">
              <a:solidFill>
                <a:srgbClr val="000000"/>
              </a:solidFill>
              <a:latin typeface="Poppins"/>
              <a:ea typeface="Poppins"/>
              <a:cs typeface="Poppins"/>
              <a:sym typeface="Poppins"/>
            </a:endParaRPr>
          </a:p>
          <a:p>
            <a:pPr indent="-158750" lvl="0" marL="4000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Economic value worth billions of dollars upon full development</a:t>
            </a:r>
            <a:endParaRPr b="0" i="0" sz="900" u="none" cap="none" strike="noStrike">
              <a:solidFill>
                <a:srgbClr val="000000"/>
              </a:solidFill>
              <a:latin typeface="Poppins"/>
              <a:ea typeface="Poppins"/>
              <a:cs typeface="Poppins"/>
              <a:sym typeface="Poppins"/>
            </a:endParaRPr>
          </a:p>
          <a:p>
            <a:pPr indent="-158750" lvl="0" marL="4000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Low Technological Development Risk – utilising established technologies in new novel processes.</a:t>
            </a:r>
            <a:endParaRPr b="0" i="0" sz="900" u="none" cap="none" strike="noStrike">
              <a:solidFill>
                <a:srgbClr val="000000"/>
              </a:solidFill>
              <a:latin typeface="Poppins"/>
              <a:ea typeface="Poppins"/>
              <a:cs typeface="Poppins"/>
              <a:sym typeface="Poppins"/>
            </a:endParaRPr>
          </a:p>
          <a:p>
            <a:pPr indent="-158750" lvl="0" marL="4000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Fast Time to Market</a:t>
            </a:r>
            <a:endParaRPr b="0" i="0" sz="900" u="none" cap="none" strike="noStrike">
              <a:solidFill>
                <a:srgbClr val="000000"/>
              </a:solidFill>
              <a:latin typeface="Poppins"/>
              <a:ea typeface="Poppins"/>
              <a:cs typeface="Poppins"/>
              <a:sym typeface="Poppins"/>
            </a:endParaRPr>
          </a:p>
          <a:p>
            <a:pPr indent="-158750" lvl="0" marL="4000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Combined Patent Technologies to reduce GLOBAL Carbon Dioxide Emissions by up to 10%</a:t>
            </a:r>
            <a:endParaRPr b="0" i="0" sz="1000" u="none" cap="none" strike="noStrike">
              <a:solidFill>
                <a:srgbClr val="000000"/>
              </a:solidFill>
              <a:latin typeface="Poppins"/>
              <a:ea typeface="Poppins"/>
              <a:cs typeface="Poppins"/>
              <a:sym typeface="Poppins"/>
            </a:endParaRPr>
          </a:p>
        </p:txBody>
      </p:sp>
      <p:sp>
        <p:nvSpPr>
          <p:cNvPr id="193" name="Google Shape;193;g1d2bb6d60c8_0_74"/>
          <p:cNvSpPr txBox="1"/>
          <p:nvPr/>
        </p:nvSpPr>
        <p:spPr>
          <a:xfrm>
            <a:off x="571775" y="4105500"/>
            <a:ext cx="3575400" cy="492600"/>
          </a:xfrm>
          <a:prstGeom prst="rect">
            <a:avLst/>
          </a:prstGeom>
          <a:noFill/>
          <a:ln>
            <a:noFill/>
          </a:ln>
        </p:spPr>
        <p:txBody>
          <a:bodyPr anchorCtr="0" anchor="t" bIns="91425" lIns="0"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1" lang="en-US" sz="1000" u="none" cap="none" strike="noStrike">
                <a:solidFill>
                  <a:srgbClr val="000000"/>
                </a:solidFill>
                <a:latin typeface="Poppins Light"/>
                <a:ea typeface="Poppins Light"/>
                <a:cs typeface="Poppins Light"/>
                <a:sym typeface="Poppins Light"/>
              </a:rPr>
              <a:t>‘If properly resourced, science has a solution for every man-made problem!’</a:t>
            </a:r>
            <a:endParaRPr b="0" i="1" sz="1000" u="none" cap="none" strike="noStrike">
              <a:solidFill>
                <a:srgbClr val="000000"/>
              </a:solidFill>
              <a:latin typeface="Poppins Light"/>
              <a:ea typeface="Poppins Light"/>
              <a:cs typeface="Poppins Light"/>
              <a:sym typeface="Poppins Light"/>
            </a:endParaRPr>
          </a:p>
        </p:txBody>
      </p:sp>
      <p:sp>
        <p:nvSpPr>
          <p:cNvPr id="194" name="Google Shape;194;g1d2bb6d60c8_0_74"/>
          <p:cNvSpPr/>
          <p:nvPr/>
        </p:nvSpPr>
        <p:spPr>
          <a:xfrm>
            <a:off x="5382114" y="2589027"/>
            <a:ext cx="2965800" cy="328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g1d2bb6d60c8_0_74"/>
          <p:cNvSpPr/>
          <p:nvPr/>
        </p:nvSpPr>
        <p:spPr>
          <a:xfrm>
            <a:off x="5335918" y="862904"/>
            <a:ext cx="2965800" cy="328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g1d2bb6d60c8_0_74"/>
          <p:cNvSpPr txBox="1"/>
          <p:nvPr/>
        </p:nvSpPr>
        <p:spPr>
          <a:xfrm>
            <a:off x="4932110" y="958459"/>
            <a:ext cx="35166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100" u="none" cap="none" strike="noStrike">
                <a:solidFill>
                  <a:srgbClr val="000000"/>
                </a:solidFill>
                <a:latin typeface="Poppins"/>
                <a:ea typeface="Poppins"/>
                <a:cs typeface="Poppins"/>
                <a:sym typeface="Poppins"/>
              </a:rPr>
              <a:t>SSCCO2T</a:t>
            </a:r>
            <a:r>
              <a:rPr b="0" i="0" lang="en-US" sz="1100" u="none" cap="none" strike="noStrike">
                <a:solidFill>
                  <a:srgbClr val="000000"/>
                </a:solidFill>
                <a:latin typeface="Poppins"/>
                <a:ea typeface="Poppins"/>
                <a:cs typeface="Poppins"/>
                <a:sym typeface="Poppins"/>
              </a:rPr>
              <a:t> - Sequential Sublimation Condensation Carbon Dioxide Turbine</a:t>
            </a:r>
            <a:endParaRPr b="0" i="0" sz="1100" u="none" cap="none" strike="noStrike">
              <a:solidFill>
                <a:srgbClr val="000000"/>
              </a:solidFill>
              <a:latin typeface="Poppins"/>
              <a:ea typeface="Poppins"/>
              <a:cs typeface="Poppins"/>
              <a:sym typeface="Poppins"/>
            </a:endParaRPr>
          </a:p>
        </p:txBody>
      </p:sp>
      <p:sp>
        <p:nvSpPr>
          <p:cNvPr id="197" name="Google Shape;197;g1d2bb6d60c8_0_74"/>
          <p:cNvSpPr txBox="1"/>
          <p:nvPr/>
        </p:nvSpPr>
        <p:spPr>
          <a:xfrm>
            <a:off x="5079937" y="2611704"/>
            <a:ext cx="35166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100" u="none" cap="none" strike="noStrike">
                <a:solidFill>
                  <a:srgbClr val="000000"/>
                </a:solidFill>
                <a:latin typeface="Poppins"/>
                <a:ea typeface="Poppins"/>
                <a:cs typeface="Poppins"/>
                <a:sym typeface="Poppins"/>
              </a:rPr>
              <a:t>TIPA</a:t>
            </a:r>
            <a:r>
              <a:rPr b="0" i="0" lang="en-US" sz="1100" u="none" cap="none" strike="noStrike">
                <a:solidFill>
                  <a:srgbClr val="000000"/>
                </a:solidFill>
                <a:latin typeface="Poppins"/>
                <a:ea typeface="Poppins"/>
                <a:cs typeface="Poppins"/>
                <a:sym typeface="Poppins"/>
              </a:rPr>
              <a:t> - Total Internal Photonic Absorption</a:t>
            </a:r>
            <a:endParaRPr b="0" i="0" sz="1100" u="none" cap="none" strike="noStrike">
              <a:solidFill>
                <a:srgbClr val="000000"/>
              </a:solidFill>
              <a:latin typeface="Poppins"/>
              <a:ea typeface="Poppins"/>
              <a:cs typeface="Poppins"/>
              <a:sym typeface="Poppins"/>
            </a:endParaRPr>
          </a:p>
        </p:txBody>
      </p:sp>
      <p:sp>
        <p:nvSpPr>
          <p:cNvPr id="198" name="Google Shape;198;g1d2bb6d60c8_0_74"/>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pic>
        <p:nvPicPr>
          <p:cNvPr id="199" name="Google Shape;199;g1d2bb6d60c8_0_74"/>
          <p:cNvPicPr preferRelativeResize="0"/>
          <p:nvPr/>
        </p:nvPicPr>
        <p:blipFill rotWithShape="1">
          <a:blip r:embed="rId4">
            <a:alphaModFix/>
          </a:blip>
          <a:srcRect b="0" l="0" r="0" t="0"/>
          <a:stretch/>
        </p:blipFill>
        <p:spPr>
          <a:xfrm>
            <a:off x="576125" y="394126"/>
            <a:ext cx="1070075" cy="41952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g195c1283398_0_68"/>
          <p:cNvPicPr preferRelativeResize="0"/>
          <p:nvPr/>
        </p:nvPicPr>
        <p:blipFill rotWithShape="1">
          <a:blip r:embed="rId3">
            <a:alphaModFix/>
          </a:blip>
          <a:srcRect b="0" l="12047" r="12037" t="0"/>
          <a:stretch/>
        </p:blipFill>
        <p:spPr>
          <a:xfrm>
            <a:off x="795400" y="2638800"/>
            <a:ext cx="2790875" cy="2393376"/>
          </a:xfrm>
          <a:prstGeom prst="rect">
            <a:avLst/>
          </a:prstGeom>
          <a:solidFill>
            <a:srgbClr val="F2F2F2"/>
          </a:solidFill>
          <a:ln>
            <a:noFill/>
          </a:ln>
        </p:spPr>
      </p:pic>
      <p:sp>
        <p:nvSpPr>
          <p:cNvPr id="205" name="Google Shape;205;g195c1283398_0_68"/>
          <p:cNvSpPr txBox="1"/>
          <p:nvPr/>
        </p:nvSpPr>
        <p:spPr>
          <a:xfrm>
            <a:off x="454975" y="1196650"/>
            <a:ext cx="2008800" cy="257100"/>
          </a:xfrm>
          <a:prstGeom prst="rect">
            <a:avLst/>
          </a:prstGeom>
          <a:noFill/>
          <a:ln>
            <a:noFill/>
          </a:ln>
        </p:spPr>
        <p:txBody>
          <a:bodyPr anchorCtr="0" anchor="t" bIns="17500" lIns="17500" spcFirstLastPara="1" rIns="17500" wrap="square" tIns="17500">
            <a:spAutoFit/>
          </a:bodyPr>
          <a:lstStyle/>
          <a:p>
            <a:pPr indent="0" lvl="0" marL="0" marR="0" rtl="0" algn="l">
              <a:lnSpc>
                <a:spcPct val="90000"/>
              </a:lnSpc>
              <a:spcBef>
                <a:spcPts val="0"/>
              </a:spcBef>
              <a:spcAft>
                <a:spcPts val="0"/>
              </a:spcAft>
              <a:buClr>
                <a:srgbClr val="151314"/>
              </a:buClr>
              <a:buSzPts val="3200"/>
              <a:buFont typeface="Montserrat"/>
              <a:buNone/>
            </a:pPr>
            <a:r>
              <a:t/>
            </a:r>
            <a:endParaRPr b="1" i="0" sz="1600" u="none" cap="none" strike="noStrike">
              <a:solidFill>
                <a:srgbClr val="151314"/>
              </a:solidFill>
              <a:latin typeface="Poppins"/>
              <a:ea typeface="Poppins"/>
              <a:cs typeface="Poppins"/>
              <a:sym typeface="Poppins"/>
            </a:endParaRPr>
          </a:p>
        </p:txBody>
      </p:sp>
      <p:sp>
        <p:nvSpPr>
          <p:cNvPr id="206" name="Google Shape;206;g195c1283398_0_68"/>
          <p:cNvSpPr txBox="1"/>
          <p:nvPr/>
        </p:nvSpPr>
        <p:spPr>
          <a:xfrm>
            <a:off x="567000" y="937500"/>
            <a:ext cx="1070100" cy="2238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Problem - 1</a:t>
            </a:r>
            <a:endParaRPr b="1" i="0" sz="1200" u="none" cap="none" strike="noStrike">
              <a:solidFill>
                <a:srgbClr val="242424"/>
              </a:solidFill>
              <a:highlight>
                <a:srgbClr val="FFFFFF"/>
              </a:highlight>
              <a:latin typeface="Poppins"/>
              <a:ea typeface="Poppins"/>
              <a:cs typeface="Poppins"/>
              <a:sym typeface="Poppins"/>
            </a:endParaRPr>
          </a:p>
        </p:txBody>
      </p:sp>
      <p:sp>
        <p:nvSpPr>
          <p:cNvPr id="207" name="Google Shape;207;g195c1283398_0_68"/>
          <p:cNvSpPr txBox="1"/>
          <p:nvPr/>
        </p:nvSpPr>
        <p:spPr>
          <a:xfrm>
            <a:off x="566475" y="1213300"/>
            <a:ext cx="4187400" cy="2238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Crucial </a:t>
            </a:r>
            <a:r>
              <a:rPr b="1" i="0" lang="en-US" sz="1200" u="none" cap="none" strike="noStrike">
                <a:solidFill>
                  <a:srgbClr val="26988A"/>
                </a:solidFill>
                <a:highlight>
                  <a:srgbClr val="FFFFFF"/>
                </a:highlight>
                <a:latin typeface="Poppins"/>
                <a:ea typeface="Poppins"/>
                <a:cs typeface="Poppins"/>
                <a:sym typeface="Poppins"/>
              </a:rPr>
              <a:t>drawbacks</a:t>
            </a:r>
            <a:r>
              <a:rPr b="1" i="0" lang="en-US" sz="1200" u="none" cap="none" strike="noStrike">
                <a:solidFill>
                  <a:srgbClr val="242424"/>
                </a:solidFill>
                <a:highlight>
                  <a:srgbClr val="FFFFFF"/>
                </a:highlight>
                <a:latin typeface="Poppins"/>
                <a:ea typeface="Poppins"/>
                <a:cs typeface="Poppins"/>
                <a:sym typeface="Poppins"/>
              </a:rPr>
              <a:t> of conventional solar panels:</a:t>
            </a:r>
            <a:endParaRPr b="0" i="0" sz="1200" u="none" cap="none" strike="noStrike">
              <a:solidFill>
                <a:srgbClr val="242424"/>
              </a:solidFill>
              <a:highlight>
                <a:srgbClr val="FFFFFF"/>
              </a:highlight>
              <a:latin typeface="Poppins"/>
              <a:ea typeface="Poppins"/>
              <a:cs typeface="Poppins"/>
              <a:sym typeface="Poppins"/>
            </a:endParaRPr>
          </a:p>
        </p:txBody>
      </p:sp>
      <p:sp>
        <p:nvSpPr>
          <p:cNvPr id="208" name="Google Shape;208;g195c1283398_0_68"/>
          <p:cNvSpPr txBox="1"/>
          <p:nvPr/>
        </p:nvSpPr>
        <p:spPr>
          <a:xfrm>
            <a:off x="396650" y="1437100"/>
            <a:ext cx="3979200" cy="1279200"/>
          </a:xfrm>
          <a:prstGeom prst="rect">
            <a:avLst/>
          </a:prstGeom>
          <a:noFill/>
          <a:ln>
            <a:noFill/>
          </a:ln>
        </p:spPr>
        <p:txBody>
          <a:bodyPr anchorCtr="0" anchor="t" bIns="91425" lIns="91425" spcFirstLastPara="1" rIns="91425" wrap="square" tIns="91425">
            <a:spAutoFit/>
          </a:bodyPr>
          <a:lstStyle/>
          <a:p>
            <a:pPr indent="-222250" lvl="0" marL="285750" marR="0" rtl="0" algn="just">
              <a:lnSpc>
                <a:spcPct val="115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Less sun hours. Power generation duration is only for 05:30 hours daily </a:t>
            </a:r>
            <a:endParaRPr b="0" i="0" sz="900" u="none" cap="none" strike="noStrike">
              <a:solidFill>
                <a:srgbClr val="000000"/>
              </a:solidFill>
              <a:latin typeface="Poppins"/>
              <a:ea typeface="Poppins"/>
              <a:cs typeface="Poppins"/>
              <a:sym typeface="Poppins"/>
            </a:endParaRPr>
          </a:p>
          <a:p>
            <a:pPr indent="-222250" lvl="0" marL="285750" marR="0" rtl="0" algn="just">
              <a:lnSpc>
                <a:spcPct val="115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Energy density should improve  </a:t>
            </a:r>
            <a:endParaRPr b="0" i="0" sz="900" u="none" cap="none" strike="noStrike">
              <a:solidFill>
                <a:srgbClr val="000000"/>
              </a:solidFill>
              <a:latin typeface="Poppins"/>
              <a:ea typeface="Poppins"/>
              <a:cs typeface="Poppins"/>
              <a:sym typeface="Poppins"/>
            </a:endParaRPr>
          </a:p>
          <a:p>
            <a:pPr indent="-222250" lvl="0" marL="285750" marR="0" rtl="0" algn="just">
              <a:lnSpc>
                <a:spcPct val="115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Land area required is more, it occupies 49.16 m</a:t>
            </a:r>
            <a:r>
              <a:rPr b="0" baseline="30000" i="0" lang="en-US" sz="900" u="none" cap="none" strike="noStrike">
                <a:solidFill>
                  <a:srgbClr val="000000"/>
                </a:solidFill>
                <a:latin typeface="Poppins"/>
                <a:ea typeface="Poppins"/>
                <a:cs typeface="Poppins"/>
                <a:sym typeface="Poppins"/>
              </a:rPr>
              <a:t>2 </a:t>
            </a:r>
            <a:r>
              <a:rPr b="0" i="0" lang="en-US" sz="900" u="none" cap="none" strike="noStrike">
                <a:solidFill>
                  <a:srgbClr val="000000"/>
                </a:solidFill>
                <a:latin typeface="Poppins"/>
                <a:ea typeface="Poppins"/>
                <a:cs typeface="Poppins"/>
                <a:sym typeface="Poppins"/>
              </a:rPr>
              <a:t>area with respect to 10kW </a:t>
            </a:r>
            <a:endParaRPr b="0" i="0" sz="900" u="none" cap="none" strike="noStrike">
              <a:solidFill>
                <a:srgbClr val="000000"/>
              </a:solidFill>
              <a:latin typeface="Poppins"/>
              <a:ea typeface="Poppins"/>
              <a:cs typeface="Poppins"/>
              <a:sym typeface="Poppins"/>
            </a:endParaRPr>
          </a:p>
          <a:p>
            <a:pPr indent="-222250" lvl="0" marL="285750" marR="0" rtl="0" algn="just">
              <a:lnSpc>
                <a:spcPct val="115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Installation cost is high, on an average Rs 98742/- </a:t>
            </a:r>
            <a:endParaRPr b="0" i="0" sz="900" u="none" cap="none" strike="noStrike">
              <a:solidFill>
                <a:srgbClr val="000000"/>
              </a:solidFill>
              <a:latin typeface="Poppins"/>
              <a:ea typeface="Poppins"/>
              <a:cs typeface="Poppins"/>
              <a:sym typeface="Poppins"/>
            </a:endParaRPr>
          </a:p>
          <a:p>
            <a:pPr indent="-222250" lvl="0" marL="285750" marR="0" rtl="0" algn="just">
              <a:lnSpc>
                <a:spcPct val="115000"/>
              </a:lnSpc>
              <a:spcBef>
                <a:spcPts val="0"/>
              </a:spcBef>
              <a:spcAft>
                <a:spcPts val="0"/>
              </a:spcAft>
              <a:buClr>
                <a:srgbClr val="000000"/>
              </a:buClr>
              <a:buSzPts val="800"/>
              <a:buFont typeface="Poppins"/>
              <a:buChar char="●"/>
            </a:pPr>
            <a:r>
              <a:rPr b="0" i="0" lang="en-US" sz="900" u="none" cap="none" strike="noStrike">
                <a:solidFill>
                  <a:srgbClr val="000000"/>
                </a:solidFill>
                <a:latin typeface="Poppins"/>
                <a:ea typeface="Poppins"/>
                <a:cs typeface="Poppins"/>
                <a:sym typeface="Poppins"/>
              </a:rPr>
              <a:t>High maintenance cost, on an average Rs 15000/- per year</a:t>
            </a:r>
            <a:endParaRPr b="0" i="0" sz="900" u="none" cap="none" strike="noStrike">
              <a:solidFill>
                <a:srgbClr val="000000"/>
              </a:solidFill>
              <a:latin typeface="Poppins"/>
              <a:ea typeface="Poppins"/>
              <a:cs typeface="Poppins"/>
              <a:sym typeface="Poppins"/>
            </a:endParaRPr>
          </a:p>
        </p:txBody>
      </p:sp>
      <p:sp>
        <p:nvSpPr>
          <p:cNvPr id="209" name="Google Shape;209;g195c1283398_0_68"/>
          <p:cNvSpPr txBox="1"/>
          <p:nvPr/>
        </p:nvSpPr>
        <p:spPr>
          <a:xfrm>
            <a:off x="4721275" y="925531"/>
            <a:ext cx="1070100" cy="223800"/>
          </a:xfrm>
          <a:prstGeom prst="rect">
            <a:avLst/>
          </a:prstGeom>
          <a:noFill/>
          <a:ln>
            <a:noFill/>
          </a:ln>
        </p:spPr>
        <p:txBody>
          <a:bodyPr anchorCtr="0" anchor="t" bIns="19425" lIns="19425" spcFirstLastPara="1" rIns="19425" wrap="square" tIns="19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Solution</a:t>
            </a:r>
            <a:endParaRPr b="1" i="0" sz="1200" u="none" cap="none" strike="noStrike">
              <a:solidFill>
                <a:srgbClr val="242424"/>
              </a:solidFill>
              <a:highlight>
                <a:srgbClr val="FFFFFF"/>
              </a:highlight>
              <a:latin typeface="Poppins"/>
              <a:ea typeface="Poppins"/>
              <a:cs typeface="Poppins"/>
              <a:sym typeface="Poppins"/>
            </a:endParaRPr>
          </a:p>
        </p:txBody>
      </p:sp>
      <p:sp>
        <p:nvSpPr>
          <p:cNvPr id="210" name="Google Shape;210;g195c1283398_0_68"/>
          <p:cNvSpPr txBox="1"/>
          <p:nvPr/>
        </p:nvSpPr>
        <p:spPr>
          <a:xfrm>
            <a:off x="4721275" y="1214406"/>
            <a:ext cx="4014900" cy="801000"/>
          </a:xfrm>
          <a:prstGeom prst="rect">
            <a:avLst/>
          </a:prstGeom>
          <a:noFill/>
          <a:ln>
            <a:noFill/>
          </a:ln>
        </p:spPr>
        <p:txBody>
          <a:bodyPr anchorCtr="0" anchor="t" bIns="91425" lIns="0" spcFirstLastPara="1" rIns="91425" wrap="square" tIns="91425">
            <a:spAutoFit/>
          </a:bodyPr>
          <a:lstStyle/>
          <a:p>
            <a:pPr indent="0" lvl="0" marL="0" marR="0" rtl="0" algn="just">
              <a:lnSpc>
                <a:spcPct val="115000"/>
              </a:lnSpc>
              <a:spcBef>
                <a:spcPts val="0"/>
              </a:spcBef>
              <a:spcAft>
                <a:spcPts val="0"/>
              </a:spcAft>
              <a:buClr>
                <a:srgbClr val="000000"/>
              </a:buClr>
              <a:buSzPts val="1200"/>
              <a:buFont typeface="Arial"/>
              <a:buNone/>
            </a:pPr>
            <a:r>
              <a:rPr b="1" i="0" lang="en-US" sz="900" u="none" cap="none" strike="noStrike">
                <a:solidFill>
                  <a:srgbClr val="000000"/>
                </a:solidFill>
                <a:latin typeface="Poppins"/>
                <a:ea typeface="Poppins"/>
                <a:cs typeface="Poppins"/>
                <a:sym typeface="Poppins"/>
              </a:rPr>
              <a:t>TIPA</a:t>
            </a:r>
            <a:r>
              <a:rPr b="0" i="0" lang="en-US" sz="900" u="none" cap="none" strike="noStrike">
                <a:solidFill>
                  <a:srgbClr val="000000"/>
                </a:solidFill>
                <a:latin typeface="Poppins"/>
                <a:ea typeface="Poppins"/>
                <a:cs typeface="Poppins"/>
                <a:sym typeface="Poppins"/>
              </a:rPr>
              <a:t> is a specially designed photo-voltaic and heat capture hybrid system. The TIPA system in general allows us to capture solar energy within the interior of the module and convert the photons into electricity by means of specially oriented and shaped solar cells. </a:t>
            </a:r>
            <a:endParaRPr b="0" i="0" sz="900" u="none" cap="none" strike="noStrike">
              <a:solidFill>
                <a:srgbClr val="000000"/>
              </a:solidFill>
              <a:latin typeface="Poppins"/>
              <a:ea typeface="Poppins"/>
              <a:cs typeface="Poppins"/>
              <a:sym typeface="Poppins"/>
            </a:endParaRPr>
          </a:p>
        </p:txBody>
      </p:sp>
      <p:pic>
        <p:nvPicPr>
          <p:cNvPr id="211" name="Google Shape;211;g195c1283398_0_68"/>
          <p:cNvPicPr preferRelativeResize="0"/>
          <p:nvPr/>
        </p:nvPicPr>
        <p:blipFill rotWithShape="1">
          <a:blip r:embed="rId4">
            <a:alphaModFix/>
          </a:blip>
          <a:srcRect b="26478" l="3007" r="56233" t="29458"/>
          <a:stretch/>
        </p:blipFill>
        <p:spPr>
          <a:xfrm>
            <a:off x="4792525" y="2352742"/>
            <a:ext cx="3710401" cy="2505958"/>
          </a:xfrm>
          <a:prstGeom prst="rect">
            <a:avLst/>
          </a:prstGeom>
          <a:noFill/>
          <a:ln>
            <a:noFill/>
          </a:ln>
        </p:spPr>
      </p:pic>
      <p:pic>
        <p:nvPicPr>
          <p:cNvPr id="212" name="Google Shape;212;g195c1283398_0_68"/>
          <p:cNvPicPr preferRelativeResize="0"/>
          <p:nvPr/>
        </p:nvPicPr>
        <p:blipFill rotWithShape="1">
          <a:blip r:embed="rId5">
            <a:alphaModFix/>
          </a:blip>
          <a:srcRect b="0" l="0" r="0" t="0"/>
          <a:stretch/>
        </p:blipFill>
        <p:spPr>
          <a:xfrm>
            <a:off x="576125" y="394126"/>
            <a:ext cx="1070075" cy="419528"/>
          </a:xfrm>
          <a:prstGeom prst="rect">
            <a:avLst/>
          </a:prstGeom>
          <a:noFill/>
          <a:ln>
            <a:noFill/>
          </a:ln>
        </p:spPr>
      </p:pic>
      <p:sp>
        <p:nvSpPr>
          <p:cNvPr id="213" name="Google Shape;213;g195c1283398_0_68"/>
          <p:cNvSpPr txBox="1"/>
          <p:nvPr/>
        </p:nvSpPr>
        <p:spPr>
          <a:xfrm>
            <a:off x="8200775" y="4641919"/>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g1d2bb6d60c8_0_18"/>
          <p:cNvPicPr preferRelativeResize="0"/>
          <p:nvPr/>
        </p:nvPicPr>
        <p:blipFill rotWithShape="1">
          <a:blip r:embed="rId3">
            <a:alphaModFix/>
          </a:blip>
          <a:srcRect b="0" l="58901" r="8209" t="0"/>
          <a:stretch/>
        </p:blipFill>
        <p:spPr>
          <a:xfrm>
            <a:off x="6616950" y="0"/>
            <a:ext cx="2527048" cy="5143498"/>
          </a:xfrm>
          <a:prstGeom prst="rect">
            <a:avLst/>
          </a:prstGeom>
          <a:noFill/>
          <a:ln>
            <a:noFill/>
          </a:ln>
        </p:spPr>
      </p:pic>
      <p:pic>
        <p:nvPicPr>
          <p:cNvPr id="219" name="Google Shape;219;g1d2bb6d60c8_0_18"/>
          <p:cNvPicPr preferRelativeResize="0"/>
          <p:nvPr/>
        </p:nvPicPr>
        <p:blipFill rotWithShape="1">
          <a:blip r:embed="rId4">
            <a:alphaModFix/>
          </a:blip>
          <a:srcRect b="10372" l="0" r="0" t="7112"/>
          <a:stretch/>
        </p:blipFill>
        <p:spPr>
          <a:xfrm>
            <a:off x="3955450" y="500850"/>
            <a:ext cx="5019650" cy="4141800"/>
          </a:xfrm>
          <a:prstGeom prst="rect">
            <a:avLst/>
          </a:prstGeom>
          <a:noFill/>
          <a:ln>
            <a:noFill/>
          </a:ln>
        </p:spPr>
      </p:pic>
      <p:sp>
        <p:nvSpPr>
          <p:cNvPr id="220" name="Google Shape;220;g1d2bb6d60c8_0_18"/>
          <p:cNvSpPr txBox="1"/>
          <p:nvPr/>
        </p:nvSpPr>
        <p:spPr>
          <a:xfrm>
            <a:off x="8208452" y="4650165"/>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lt1"/>
                </a:solidFill>
                <a:latin typeface="Proxima Nova"/>
                <a:ea typeface="Proxima Nova"/>
                <a:cs typeface="Proxima Nova"/>
                <a:sym typeface="Proxima Nova"/>
              </a:rPr>
              <a:t>‹#›</a:t>
            </a:fld>
            <a:endParaRPr b="0" i="0" sz="900" u="none" cap="none" strike="noStrike">
              <a:solidFill>
                <a:schemeClr val="lt1"/>
              </a:solidFill>
              <a:latin typeface="Proxima Nova"/>
              <a:ea typeface="Proxima Nova"/>
              <a:cs typeface="Proxima Nova"/>
              <a:sym typeface="Proxima Nova"/>
            </a:endParaRPr>
          </a:p>
        </p:txBody>
      </p:sp>
      <p:sp>
        <p:nvSpPr>
          <p:cNvPr id="221" name="Google Shape;221;g1d2bb6d60c8_0_18"/>
          <p:cNvSpPr txBox="1"/>
          <p:nvPr/>
        </p:nvSpPr>
        <p:spPr>
          <a:xfrm>
            <a:off x="554831" y="978039"/>
            <a:ext cx="2712600" cy="223800"/>
          </a:xfrm>
          <a:prstGeom prst="rect">
            <a:avLst/>
          </a:prstGeom>
          <a:noFill/>
          <a:ln>
            <a:noFill/>
          </a:ln>
        </p:spPr>
        <p:txBody>
          <a:bodyPr anchorCtr="0" anchor="t" bIns="19425" lIns="19425" spcFirstLastPara="1" rIns="19425" wrap="square" tIns="19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latin typeface="Poppins"/>
                <a:ea typeface="Poppins"/>
                <a:cs typeface="Poppins"/>
                <a:sym typeface="Poppins"/>
              </a:rPr>
              <a:t>Global Crisis – </a:t>
            </a:r>
            <a:r>
              <a:rPr b="1" i="0" lang="en-US" sz="1200" u="none" cap="none" strike="noStrike">
                <a:solidFill>
                  <a:srgbClr val="26988A"/>
                </a:solidFill>
                <a:latin typeface="Poppins"/>
                <a:ea typeface="Poppins"/>
                <a:cs typeface="Poppins"/>
                <a:sym typeface="Poppins"/>
              </a:rPr>
              <a:t>Mitigation</a:t>
            </a:r>
            <a:endParaRPr b="0" i="0" sz="1200" u="none" cap="none" strike="noStrike">
              <a:solidFill>
                <a:srgbClr val="26988A"/>
              </a:solidFill>
              <a:latin typeface="Poppins"/>
              <a:ea typeface="Poppins"/>
              <a:cs typeface="Poppins"/>
              <a:sym typeface="Poppins"/>
            </a:endParaRPr>
          </a:p>
        </p:txBody>
      </p:sp>
      <p:sp>
        <p:nvSpPr>
          <p:cNvPr id="222" name="Google Shape;222;g1d2bb6d60c8_0_18"/>
          <p:cNvSpPr txBox="1"/>
          <p:nvPr/>
        </p:nvSpPr>
        <p:spPr>
          <a:xfrm>
            <a:off x="576125" y="1249825"/>
            <a:ext cx="3669300" cy="842700"/>
          </a:xfrm>
          <a:prstGeom prst="rect">
            <a:avLst/>
          </a:prstGeom>
          <a:noFill/>
          <a:ln>
            <a:noFill/>
          </a:ln>
        </p:spPr>
        <p:txBody>
          <a:bodyPr anchorCtr="0" anchor="t" bIns="19425" lIns="19425" spcFirstLastPara="1" rIns="19425" wrap="square" tIns="19425">
            <a:spAutoFit/>
          </a:bodyPr>
          <a:lstStyle/>
          <a:p>
            <a:pPr indent="0" lvl="0" marL="0" marR="0" rtl="0" algn="just">
              <a:lnSpc>
                <a:spcPct val="120000"/>
              </a:lnSpc>
              <a:spcBef>
                <a:spcPts val="1000"/>
              </a:spcBef>
              <a:spcAft>
                <a:spcPts val="0"/>
              </a:spcAft>
              <a:buClr>
                <a:srgbClr val="0B0C11"/>
              </a:buClr>
              <a:buSzPts val="1000"/>
              <a:buFont typeface="Montserrat Light"/>
              <a:buNone/>
            </a:pPr>
            <a:r>
              <a:rPr b="0" i="0" lang="en-US" sz="900" u="none" cap="none" strike="noStrike">
                <a:solidFill>
                  <a:srgbClr val="242424"/>
                </a:solidFill>
                <a:latin typeface="Poppins"/>
                <a:ea typeface="Poppins"/>
                <a:cs typeface="Poppins"/>
                <a:sym typeface="Poppins"/>
              </a:rPr>
              <a:t>Science and Innovation will Stop Climate Change and not Policies. If we can send rockets to Mars, we can create energy without Fossil Fuels. A Global Governmental Consensus is missing, so without an Affordable Scientific Solution, climate change cannot be averted.</a:t>
            </a:r>
            <a:endParaRPr b="1" i="0" sz="1200" u="none" cap="none" strike="noStrike">
              <a:solidFill>
                <a:srgbClr val="242424"/>
              </a:solidFill>
              <a:latin typeface="Poppins"/>
              <a:ea typeface="Poppins"/>
              <a:cs typeface="Poppins"/>
              <a:sym typeface="Poppins"/>
            </a:endParaRPr>
          </a:p>
        </p:txBody>
      </p:sp>
      <p:sp>
        <p:nvSpPr>
          <p:cNvPr id="223" name="Google Shape;223;g1d2bb6d60c8_0_18"/>
          <p:cNvSpPr txBox="1"/>
          <p:nvPr/>
        </p:nvSpPr>
        <p:spPr>
          <a:xfrm>
            <a:off x="189650" y="2475425"/>
            <a:ext cx="4124700" cy="2362800"/>
          </a:xfrm>
          <a:prstGeom prst="rect">
            <a:avLst/>
          </a:prstGeom>
          <a:noFill/>
          <a:ln>
            <a:noFill/>
          </a:ln>
        </p:spPr>
        <p:txBody>
          <a:bodyPr anchorCtr="0" anchor="t" bIns="91425" lIns="91425" spcFirstLastPara="1" rIns="91425" wrap="square" tIns="91425">
            <a:spAutoFit/>
          </a:bodyPr>
          <a:lstStyle/>
          <a:p>
            <a:pPr indent="-165100" lvl="0" marL="457200" marR="0" rtl="0" algn="just">
              <a:lnSpc>
                <a:spcPct val="150000"/>
              </a:lnSpc>
              <a:spcBef>
                <a:spcPts val="1200"/>
              </a:spcBef>
              <a:spcAft>
                <a:spcPts val="0"/>
              </a:spcAft>
              <a:buClr>
                <a:srgbClr val="242424"/>
              </a:buClr>
              <a:buSzPts val="800"/>
              <a:buFont typeface="Poppins"/>
              <a:buChar char="●"/>
            </a:pPr>
            <a:r>
              <a:rPr b="0" i="0" lang="en-US" sz="900" u="none" cap="none" strike="noStrike">
                <a:solidFill>
                  <a:srgbClr val="242424"/>
                </a:solidFill>
                <a:latin typeface="Poppins"/>
                <a:ea typeface="Poppins"/>
                <a:cs typeface="Poppins"/>
                <a:sym typeface="Poppins"/>
              </a:rPr>
              <a:t>Up to 50% lower cost of generation compared to existing PV Panels</a:t>
            </a:r>
            <a:endParaRPr b="0" i="0" sz="900" u="none" cap="none" strike="noStrike">
              <a:solidFill>
                <a:srgbClr val="242424"/>
              </a:solidFill>
              <a:latin typeface="Poppins"/>
              <a:ea typeface="Poppins"/>
              <a:cs typeface="Poppins"/>
              <a:sym typeface="Poppins"/>
            </a:endParaRPr>
          </a:p>
          <a:p>
            <a:pPr indent="-165100" lvl="0" marL="457200" marR="0" rtl="0" algn="just">
              <a:lnSpc>
                <a:spcPct val="150000"/>
              </a:lnSpc>
              <a:spcBef>
                <a:spcPts val="0"/>
              </a:spcBef>
              <a:spcAft>
                <a:spcPts val="0"/>
              </a:spcAft>
              <a:buClr>
                <a:srgbClr val="242424"/>
              </a:buClr>
              <a:buSzPts val="800"/>
              <a:buFont typeface="Poppins"/>
              <a:buChar char="●"/>
            </a:pPr>
            <a:r>
              <a:rPr b="0" i="0" lang="en-US" sz="900" u="none" cap="none" strike="noStrike">
                <a:solidFill>
                  <a:srgbClr val="242424"/>
                </a:solidFill>
                <a:latin typeface="Poppins"/>
                <a:ea typeface="Poppins"/>
                <a:cs typeface="Poppins"/>
                <a:sym typeface="Poppins"/>
              </a:rPr>
              <a:t>70% lower land area required</a:t>
            </a:r>
            <a:endParaRPr b="0" i="0" sz="900" u="none" cap="none" strike="noStrike">
              <a:solidFill>
                <a:srgbClr val="242424"/>
              </a:solidFill>
              <a:latin typeface="Poppins"/>
              <a:ea typeface="Poppins"/>
              <a:cs typeface="Poppins"/>
              <a:sym typeface="Poppins"/>
            </a:endParaRPr>
          </a:p>
          <a:p>
            <a:pPr indent="-165100" lvl="0" marL="457200" marR="0" rtl="0" algn="just">
              <a:lnSpc>
                <a:spcPct val="150000"/>
              </a:lnSpc>
              <a:spcBef>
                <a:spcPts val="0"/>
              </a:spcBef>
              <a:spcAft>
                <a:spcPts val="0"/>
              </a:spcAft>
              <a:buClr>
                <a:srgbClr val="242424"/>
              </a:buClr>
              <a:buSzPts val="800"/>
              <a:buFont typeface="Poppins"/>
              <a:buChar char="●"/>
            </a:pPr>
            <a:r>
              <a:rPr b="0" i="0" lang="en-US" sz="900" u="none" cap="none" strike="noStrike">
                <a:solidFill>
                  <a:srgbClr val="242424"/>
                </a:solidFill>
                <a:latin typeface="Poppins"/>
                <a:ea typeface="Poppins"/>
                <a:cs typeface="Poppins"/>
                <a:sym typeface="Poppins"/>
              </a:rPr>
              <a:t>Lower Cost of Maintenance</a:t>
            </a:r>
            <a:endParaRPr b="0" i="0" sz="900" u="none" cap="none" strike="noStrike">
              <a:solidFill>
                <a:srgbClr val="242424"/>
              </a:solidFill>
              <a:latin typeface="Poppins"/>
              <a:ea typeface="Poppins"/>
              <a:cs typeface="Poppins"/>
              <a:sym typeface="Poppins"/>
            </a:endParaRPr>
          </a:p>
          <a:p>
            <a:pPr indent="-165100" lvl="0" marL="457200" marR="0" rtl="0" algn="just">
              <a:lnSpc>
                <a:spcPct val="150000"/>
              </a:lnSpc>
              <a:spcBef>
                <a:spcPts val="0"/>
              </a:spcBef>
              <a:spcAft>
                <a:spcPts val="0"/>
              </a:spcAft>
              <a:buClr>
                <a:srgbClr val="242424"/>
              </a:buClr>
              <a:buSzPts val="800"/>
              <a:buFont typeface="Poppins"/>
              <a:buChar char="●"/>
            </a:pPr>
            <a:r>
              <a:rPr b="0" i="0" lang="en-US" sz="900" u="none" cap="none" strike="noStrike">
                <a:solidFill>
                  <a:srgbClr val="242424"/>
                </a:solidFill>
                <a:latin typeface="Poppins"/>
                <a:ea typeface="Poppins"/>
                <a:cs typeface="Poppins"/>
                <a:sym typeface="Poppins"/>
              </a:rPr>
              <a:t>Scalable – Suitable for On-Grid and Off Grid use</a:t>
            </a:r>
            <a:endParaRPr b="0" i="0" sz="900" u="none" cap="none" strike="noStrike">
              <a:solidFill>
                <a:srgbClr val="242424"/>
              </a:solidFill>
              <a:latin typeface="Poppins"/>
              <a:ea typeface="Poppins"/>
              <a:cs typeface="Poppins"/>
              <a:sym typeface="Poppins"/>
            </a:endParaRPr>
          </a:p>
          <a:p>
            <a:pPr indent="-165100" lvl="0" marL="457200" marR="0" rtl="0" algn="just">
              <a:lnSpc>
                <a:spcPct val="150000"/>
              </a:lnSpc>
              <a:spcBef>
                <a:spcPts val="0"/>
              </a:spcBef>
              <a:spcAft>
                <a:spcPts val="0"/>
              </a:spcAft>
              <a:buClr>
                <a:srgbClr val="242424"/>
              </a:buClr>
              <a:buSzPts val="800"/>
              <a:buFont typeface="Poppins"/>
              <a:buChar char="●"/>
            </a:pPr>
            <a:r>
              <a:rPr b="0" i="0" lang="en-US" sz="900" u="none" cap="none" strike="noStrike">
                <a:solidFill>
                  <a:srgbClr val="242424"/>
                </a:solidFill>
                <a:latin typeface="Poppins"/>
                <a:ea typeface="Poppins"/>
                <a:cs typeface="Poppins"/>
                <a:sym typeface="Poppins"/>
              </a:rPr>
              <a:t>Lighter, faster to manufacture and can be manufactured with existing technologies</a:t>
            </a:r>
            <a:endParaRPr b="0" i="0" sz="900" u="none" cap="none" strike="noStrike">
              <a:solidFill>
                <a:srgbClr val="242424"/>
              </a:solidFill>
              <a:latin typeface="Poppins"/>
              <a:ea typeface="Poppins"/>
              <a:cs typeface="Poppins"/>
              <a:sym typeface="Poppins"/>
            </a:endParaRPr>
          </a:p>
          <a:p>
            <a:pPr indent="-165100" lvl="0" marL="457200" marR="0" rtl="0" algn="just">
              <a:lnSpc>
                <a:spcPct val="150000"/>
              </a:lnSpc>
              <a:spcBef>
                <a:spcPts val="0"/>
              </a:spcBef>
              <a:spcAft>
                <a:spcPts val="0"/>
              </a:spcAft>
              <a:buClr>
                <a:srgbClr val="242424"/>
              </a:buClr>
              <a:buSzPts val="800"/>
              <a:buFont typeface="Poppins"/>
              <a:buChar char="●"/>
            </a:pPr>
            <a:r>
              <a:rPr b="0" i="0" lang="en-US" sz="900" u="none" cap="none" strike="noStrike">
                <a:solidFill>
                  <a:srgbClr val="242424"/>
                </a:solidFill>
                <a:latin typeface="Poppins"/>
                <a:ea typeface="Poppins"/>
                <a:cs typeface="Poppins"/>
                <a:sym typeface="Poppins"/>
              </a:rPr>
              <a:t>Combined Heat and Power Patents being developed. Large Patent Pipeline</a:t>
            </a:r>
            <a:endParaRPr b="0" i="0" sz="900" u="none" cap="none" strike="noStrike">
              <a:solidFill>
                <a:srgbClr val="242424"/>
              </a:solidFill>
              <a:latin typeface="Poppins"/>
              <a:ea typeface="Poppins"/>
              <a:cs typeface="Poppins"/>
              <a:sym typeface="Poppins"/>
            </a:endParaRPr>
          </a:p>
          <a:p>
            <a:pPr indent="0" lvl="0" marL="0" marR="0" rtl="0" algn="just">
              <a:lnSpc>
                <a:spcPct val="150000"/>
              </a:lnSpc>
              <a:spcBef>
                <a:spcPts val="1200"/>
              </a:spcBef>
              <a:spcAft>
                <a:spcPts val="0"/>
              </a:spcAft>
              <a:buClr>
                <a:srgbClr val="000000"/>
              </a:buClr>
              <a:buSzPts val="1000"/>
              <a:buFont typeface="Arial"/>
              <a:buNone/>
            </a:pPr>
            <a:r>
              <a:t/>
            </a:r>
            <a:endParaRPr b="0" i="0" sz="1000" u="none" cap="none" strike="noStrike">
              <a:solidFill>
                <a:srgbClr val="242424"/>
              </a:solidFill>
              <a:latin typeface="Poppins"/>
              <a:ea typeface="Poppins"/>
              <a:cs typeface="Poppins"/>
              <a:sym typeface="Poppins"/>
            </a:endParaRPr>
          </a:p>
        </p:txBody>
      </p:sp>
      <p:sp>
        <p:nvSpPr>
          <p:cNvPr id="224" name="Google Shape;224;g1d2bb6d60c8_0_18"/>
          <p:cNvSpPr txBox="1"/>
          <p:nvPr/>
        </p:nvSpPr>
        <p:spPr>
          <a:xfrm>
            <a:off x="554825" y="2204659"/>
            <a:ext cx="3469500" cy="369300"/>
          </a:xfrm>
          <a:prstGeom prst="rect">
            <a:avLst/>
          </a:prstGeom>
          <a:noFill/>
          <a:ln>
            <a:noFill/>
          </a:ln>
        </p:spPr>
        <p:txBody>
          <a:bodyPr anchorCtr="0" anchor="t" bIns="91425" lIns="0" spcFirstLastPara="1" rIns="91425" wrap="square" tIns="91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latin typeface="Poppins"/>
                <a:ea typeface="Poppins"/>
                <a:cs typeface="Poppins"/>
                <a:sym typeface="Poppins"/>
              </a:rPr>
              <a:t>Total Internal Photonic Absorption – </a:t>
            </a:r>
            <a:r>
              <a:rPr b="1" i="0" lang="en-US" sz="1200" u="none" cap="none" strike="noStrike">
                <a:solidFill>
                  <a:srgbClr val="26988A"/>
                </a:solidFill>
                <a:latin typeface="Poppins"/>
                <a:ea typeface="Poppins"/>
                <a:cs typeface="Poppins"/>
                <a:sym typeface="Poppins"/>
              </a:rPr>
              <a:t>TIPA</a:t>
            </a:r>
            <a:endParaRPr b="0" i="0" sz="1400" u="none" cap="none" strike="noStrike">
              <a:solidFill>
                <a:srgbClr val="26988A"/>
              </a:solidFill>
              <a:latin typeface="Montserrat Light"/>
              <a:ea typeface="Montserrat Light"/>
              <a:cs typeface="Montserrat Light"/>
              <a:sym typeface="Montserrat Light"/>
            </a:endParaRPr>
          </a:p>
        </p:txBody>
      </p:sp>
      <p:pic>
        <p:nvPicPr>
          <p:cNvPr id="225" name="Google Shape;225;g1d2bb6d60c8_0_18"/>
          <p:cNvPicPr preferRelativeResize="0"/>
          <p:nvPr/>
        </p:nvPicPr>
        <p:blipFill rotWithShape="1">
          <a:blip r:embed="rId5">
            <a:alphaModFix/>
          </a:blip>
          <a:srcRect b="0" l="0" r="0" t="0"/>
          <a:stretch/>
        </p:blipFill>
        <p:spPr>
          <a:xfrm>
            <a:off x="576125" y="394126"/>
            <a:ext cx="1070075" cy="419528"/>
          </a:xfrm>
          <a:prstGeom prst="rect">
            <a:avLst/>
          </a:prstGeom>
          <a:noFill/>
          <a:ln>
            <a:noFill/>
          </a:ln>
        </p:spPr>
      </p:pic>
      <p:sp>
        <p:nvSpPr>
          <p:cNvPr id="226" name="Google Shape;226;g1d2bb6d60c8_0_18"/>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g1f0414e1fc6_0_34"/>
          <p:cNvSpPr txBox="1"/>
          <p:nvPr/>
        </p:nvSpPr>
        <p:spPr>
          <a:xfrm>
            <a:off x="571500" y="940200"/>
            <a:ext cx="1183800" cy="223800"/>
          </a:xfrm>
          <a:prstGeom prst="rect">
            <a:avLst/>
          </a:prstGeom>
          <a:noFill/>
          <a:ln>
            <a:noFill/>
          </a:ln>
        </p:spPr>
        <p:txBody>
          <a:bodyPr anchorCtr="0" anchor="t" bIns="19425" lIns="19425" spcFirstLastPara="1" rIns="19425" wrap="square" tIns="19425">
            <a:spAutoFit/>
          </a:bodyPr>
          <a:lstStyle/>
          <a:p>
            <a:pPr indent="0" lvl="0" marL="0" marR="0" rtl="0" algn="l">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Problem - 2</a:t>
            </a:r>
            <a:endParaRPr b="1" i="0" sz="1200" u="none" cap="none" strike="noStrike">
              <a:solidFill>
                <a:srgbClr val="242424"/>
              </a:solidFill>
              <a:highlight>
                <a:srgbClr val="FFFFFF"/>
              </a:highlight>
              <a:latin typeface="Poppins"/>
              <a:ea typeface="Poppins"/>
              <a:cs typeface="Poppins"/>
              <a:sym typeface="Poppins"/>
            </a:endParaRPr>
          </a:p>
        </p:txBody>
      </p:sp>
      <p:sp>
        <p:nvSpPr>
          <p:cNvPr id="232" name="Google Shape;232;g1f0414e1fc6_0_34"/>
          <p:cNvSpPr txBox="1"/>
          <p:nvPr/>
        </p:nvSpPr>
        <p:spPr>
          <a:xfrm>
            <a:off x="571500" y="1184125"/>
            <a:ext cx="3727500" cy="1137300"/>
          </a:xfrm>
          <a:prstGeom prst="rect">
            <a:avLst/>
          </a:prstGeom>
          <a:noFill/>
          <a:ln>
            <a:noFill/>
          </a:ln>
        </p:spPr>
        <p:txBody>
          <a:bodyPr anchorCtr="0" anchor="t" bIns="19425" lIns="19425" spcFirstLastPara="1" rIns="19425" wrap="square" tIns="19425">
            <a:spAutoFit/>
          </a:bodyPr>
          <a:lstStyle/>
          <a:p>
            <a:pPr indent="0" lvl="0" marL="0" marR="0" rtl="0" algn="just">
              <a:lnSpc>
                <a:spcPct val="120000"/>
              </a:lnSpc>
              <a:spcBef>
                <a:spcPts val="1000"/>
              </a:spcBef>
              <a:spcAft>
                <a:spcPts val="0"/>
              </a:spcAft>
              <a:buClr>
                <a:srgbClr val="0B0C11"/>
              </a:buClr>
              <a:buSzPts val="1000"/>
              <a:buFont typeface="Montserrat Light"/>
              <a:buNone/>
            </a:pPr>
            <a:r>
              <a:rPr b="0" i="0" lang="en-US" sz="900" u="none" cap="none" strike="noStrike">
                <a:solidFill>
                  <a:srgbClr val="242424"/>
                </a:solidFill>
                <a:highlight>
                  <a:srgbClr val="FFFFFF"/>
                </a:highlight>
                <a:latin typeface="Poppins"/>
                <a:ea typeface="Poppins"/>
                <a:cs typeface="Poppins"/>
                <a:sym typeface="Poppins"/>
              </a:rPr>
              <a:t>The World is heating up due to climate change. As a result, more energy is expended on cooling habitable areas, data centers and industries. </a:t>
            </a:r>
            <a:endParaRPr b="0" i="0" sz="900" u="none" cap="none" strike="noStrike">
              <a:solidFill>
                <a:srgbClr val="242424"/>
              </a:solidFill>
              <a:highlight>
                <a:srgbClr val="FFFFFF"/>
              </a:highlight>
              <a:latin typeface="Poppins"/>
              <a:ea typeface="Poppins"/>
              <a:cs typeface="Poppins"/>
              <a:sym typeface="Poppins"/>
            </a:endParaRPr>
          </a:p>
          <a:p>
            <a:pPr indent="0" lvl="0" marL="0" marR="0" rtl="0" algn="just">
              <a:lnSpc>
                <a:spcPct val="120000"/>
              </a:lnSpc>
              <a:spcBef>
                <a:spcPts val="1000"/>
              </a:spcBef>
              <a:spcAft>
                <a:spcPts val="0"/>
              </a:spcAft>
              <a:buClr>
                <a:srgbClr val="0B0C11"/>
              </a:buClr>
              <a:buSzPts val="1000"/>
              <a:buFont typeface="Montserrat Light"/>
              <a:buNone/>
            </a:pPr>
            <a:r>
              <a:rPr b="0" i="0" lang="en-US" sz="900" u="none" cap="none" strike="noStrike">
                <a:solidFill>
                  <a:srgbClr val="242424"/>
                </a:solidFill>
                <a:highlight>
                  <a:srgbClr val="FFFFFF"/>
                </a:highlight>
                <a:latin typeface="Poppins"/>
                <a:ea typeface="Poppins"/>
                <a:cs typeface="Poppins"/>
                <a:sym typeface="Poppins"/>
              </a:rPr>
              <a:t>This energy is produced by fossil fuels, which contributes to increased heat, greater climate change, and increased cooling needs, which in turn results in more climate change.</a:t>
            </a:r>
            <a:endParaRPr b="0" i="0" sz="900" u="none" cap="none" strike="noStrike">
              <a:solidFill>
                <a:srgbClr val="242424"/>
              </a:solidFill>
              <a:highlight>
                <a:srgbClr val="FFFFFF"/>
              </a:highlight>
              <a:latin typeface="Poppins"/>
              <a:ea typeface="Poppins"/>
              <a:cs typeface="Poppins"/>
              <a:sym typeface="Poppins"/>
            </a:endParaRPr>
          </a:p>
        </p:txBody>
      </p:sp>
      <p:pic>
        <p:nvPicPr>
          <p:cNvPr id="233" name="Google Shape;233;g1f0414e1fc6_0_34"/>
          <p:cNvPicPr preferRelativeResize="0"/>
          <p:nvPr/>
        </p:nvPicPr>
        <p:blipFill rotWithShape="1">
          <a:blip r:embed="rId3">
            <a:alphaModFix/>
          </a:blip>
          <a:srcRect b="0" l="989" r="999" t="0"/>
          <a:stretch/>
        </p:blipFill>
        <p:spPr>
          <a:xfrm>
            <a:off x="571500" y="2820825"/>
            <a:ext cx="3696827" cy="1000035"/>
          </a:xfrm>
          <a:prstGeom prst="rect">
            <a:avLst/>
          </a:prstGeom>
          <a:solidFill>
            <a:srgbClr val="F2F2F2"/>
          </a:solidFill>
          <a:ln>
            <a:noFill/>
          </a:ln>
        </p:spPr>
      </p:pic>
      <p:sp>
        <p:nvSpPr>
          <p:cNvPr id="234" name="Google Shape;234;g1f0414e1fc6_0_34"/>
          <p:cNvSpPr txBox="1"/>
          <p:nvPr/>
        </p:nvSpPr>
        <p:spPr>
          <a:xfrm>
            <a:off x="4450232" y="940188"/>
            <a:ext cx="1183800" cy="223800"/>
          </a:xfrm>
          <a:prstGeom prst="rect">
            <a:avLst/>
          </a:prstGeom>
          <a:noFill/>
          <a:ln>
            <a:noFill/>
          </a:ln>
        </p:spPr>
        <p:txBody>
          <a:bodyPr anchorCtr="0" anchor="t" bIns="19425" lIns="19425" spcFirstLastPara="1" rIns="19425" wrap="square" tIns="19425">
            <a:spAutoFit/>
          </a:bodyPr>
          <a:lstStyle/>
          <a:p>
            <a:pPr indent="0" lvl="0" marL="0" marR="0" rtl="0" algn="ctr">
              <a:lnSpc>
                <a:spcPct val="120000"/>
              </a:lnSpc>
              <a:spcBef>
                <a:spcPts val="1000"/>
              </a:spcBef>
              <a:spcAft>
                <a:spcPts val="0"/>
              </a:spcAft>
              <a:buClr>
                <a:srgbClr val="0B0C11"/>
              </a:buClr>
              <a:buSzPts val="1000"/>
              <a:buFont typeface="Montserrat Light"/>
              <a:buNone/>
            </a:pPr>
            <a:r>
              <a:rPr b="1" i="0" lang="en-US" sz="1200" u="none" cap="none" strike="noStrike">
                <a:solidFill>
                  <a:srgbClr val="242424"/>
                </a:solidFill>
                <a:highlight>
                  <a:srgbClr val="FFFFFF"/>
                </a:highlight>
                <a:latin typeface="Poppins"/>
                <a:ea typeface="Poppins"/>
                <a:cs typeface="Poppins"/>
                <a:sym typeface="Poppins"/>
              </a:rPr>
              <a:t>Solution</a:t>
            </a:r>
            <a:endParaRPr b="1" i="0" sz="1200" u="none" cap="none" strike="noStrike">
              <a:solidFill>
                <a:srgbClr val="242424"/>
              </a:solidFill>
              <a:highlight>
                <a:srgbClr val="FFFFFF"/>
              </a:highlight>
              <a:latin typeface="Poppins"/>
              <a:ea typeface="Poppins"/>
              <a:cs typeface="Poppins"/>
              <a:sym typeface="Poppins"/>
            </a:endParaRPr>
          </a:p>
        </p:txBody>
      </p:sp>
      <p:sp>
        <p:nvSpPr>
          <p:cNvPr id="235" name="Google Shape;235;g1f0414e1fc6_0_34"/>
          <p:cNvSpPr txBox="1"/>
          <p:nvPr/>
        </p:nvSpPr>
        <p:spPr>
          <a:xfrm>
            <a:off x="4721275" y="1164000"/>
            <a:ext cx="3861300" cy="510300"/>
          </a:xfrm>
          <a:prstGeom prst="rect">
            <a:avLst/>
          </a:prstGeom>
          <a:noFill/>
          <a:ln>
            <a:noFill/>
          </a:ln>
        </p:spPr>
        <p:txBody>
          <a:bodyPr anchorCtr="0" anchor="t" bIns="19425" lIns="19425" spcFirstLastPara="1" rIns="19425" wrap="square" tIns="19425">
            <a:spAutoFit/>
          </a:bodyPr>
          <a:lstStyle/>
          <a:p>
            <a:pPr indent="0" lvl="0" marL="0" marR="0" rtl="0" algn="just">
              <a:lnSpc>
                <a:spcPct val="120000"/>
              </a:lnSpc>
              <a:spcBef>
                <a:spcPts val="1000"/>
              </a:spcBef>
              <a:spcAft>
                <a:spcPts val="0"/>
              </a:spcAft>
              <a:buClr>
                <a:srgbClr val="0B0C11"/>
              </a:buClr>
              <a:buSzPts val="1000"/>
              <a:buFont typeface="Montserrat Light"/>
              <a:buNone/>
            </a:pPr>
            <a:r>
              <a:rPr b="0" i="0" lang="en-US" sz="900" u="none" cap="none" strike="noStrike">
                <a:solidFill>
                  <a:srgbClr val="242424"/>
                </a:solidFill>
                <a:highlight>
                  <a:srgbClr val="FFFFFF"/>
                </a:highlight>
                <a:latin typeface="Poppins"/>
                <a:ea typeface="Poppins"/>
                <a:cs typeface="Poppins"/>
                <a:sym typeface="Poppins"/>
              </a:rPr>
              <a:t>Data Centres, Offices, Hotels, Shops, Malls and Houses all require cooling. Energy cannot be created or destroyed, only changed in form. This is the principle of SSCCO2T.</a:t>
            </a:r>
            <a:endParaRPr b="0" i="0" sz="900" u="none" cap="none" strike="noStrike">
              <a:solidFill>
                <a:srgbClr val="242424"/>
              </a:solidFill>
              <a:highlight>
                <a:srgbClr val="FFFFFF"/>
              </a:highlight>
              <a:latin typeface="Poppins"/>
              <a:ea typeface="Poppins"/>
              <a:cs typeface="Poppins"/>
              <a:sym typeface="Poppins"/>
            </a:endParaRPr>
          </a:p>
        </p:txBody>
      </p:sp>
      <p:sp>
        <p:nvSpPr>
          <p:cNvPr id="236" name="Google Shape;236;g1f0414e1fc6_0_34"/>
          <p:cNvSpPr txBox="1"/>
          <p:nvPr/>
        </p:nvSpPr>
        <p:spPr>
          <a:xfrm>
            <a:off x="4367225" y="1692950"/>
            <a:ext cx="4299000" cy="1757100"/>
          </a:xfrm>
          <a:prstGeom prst="rect">
            <a:avLst/>
          </a:prstGeom>
          <a:noFill/>
          <a:ln>
            <a:noFill/>
          </a:ln>
        </p:spPr>
        <p:txBody>
          <a:bodyPr anchorCtr="0" anchor="t" bIns="91425" lIns="0" spcFirstLastPara="1" rIns="91425" wrap="square" tIns="91425">
            <a:spAutoFit/>
          </a:bodyPr>
          <a:lstStyle/>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SSCCO2T Cooling converts the extracted heat to electricity instead of just expelling it</a:t>
            </a:r>
            <a:endParaRPr b="0" i="0" sz="900" u="none" cap="none" strike="noStrike">
              <a:solidFill>
                <a:srgbClr val="000000"/>
              </a:solidFill>
              <a:latin typeface="Poppins"/>
              <a:ea typeface="Poppins"/>
              <a:cs typeface="Poppins"/>
              <a:sym typeface="Poppins"/>
            </a:endParaRPr>
          </a:p>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Low grade energy is concentrated to create pressure to turn an electricity generator</a:t>
            </a:r>
            <a:endParaRPr b="0" i="0" sz="900" u="none" cap="none" strike="noStrike">
              <a:solidFill>
                <a:srgbClr val="000000"/>
              </a:solidFill>
              <a:latin typeface="Poppins"/>
              <a:ea typeface="Poppins"/>
              <a:cs typeface="Poppins"/>
              <a:sym typeface="Poppins"/>
            </a:endParaRPr>
          </a:p>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No Fossil Fuels or Emissions</a:t>
            </a:r>
            <a:endParaRPr b="0" i="0" sz="900" u="none" cap="none" strike="noStrike">
              <a:solidFill>
                <a:srgbClr val="000000"/>
              </a:solidFill>
              <a:latin typeface="Poppins"/>
              <a:ea typeface="Poppins"/>
              <a:cs typeface="Poppins"/>
              <a:sym typeface="Poppins"/>
            </a:endParaRPr>
          </a:p>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Can be retro-fitted to existing Air Conditioning and Cooling Systems</a:t>
            </a:r>
            <a:endParaRPr b="0" i="0" sz="900" u="none" cap="none" strike="noStrike">
              <a:solidFill>
                <a:srgbClr val="000000"/>
              </a:solidFill>
              <a:latin typeface="Poppins"/>
              <a:ea typeface="Poppins"/>
              <a:cs typeface="Poppins"/>
              <a:sym typeface="Poppins"/>
            </a:endParaRPr>
          </a:p>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Lower cost than any cooling system in the world</a:t>
            </a:r>
            <a:endParaRPr b="0" i="0" sz="900" u="none" cap="none" strike="noStrike">
              <a:solidFill>
                <a:srgbClr val="000000"/>
              </a:solidFill>
              <a:latin typeface="Poppins"/>
              <a:ea typeface="Poppins"/>
              <a:cs typeface="Poppins"/>
              <a:sym typeface="Poppins"/>
            </a:endParaRPr>
          </a:p>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Total Global Market Size ($150 billion annually)</a:t>
            </a:r>
            <a:endParaRPr b="0" i="0" sz="900" u="none" cap="none" strike="noStrike">
              <a:solidFill>
                <a:srgbClr val="000000"/>
              </a:solidFill>
              <a:latin typeface="Poppins"/>
              <a:ea typeface="Poppins"/>
              <a:cs typeface="Poppins"/>
              <a:sym typeface="Poppins"/>
            </a:endParaRPr>
          </a:p>
          <a:p>
            <a:pPr indent="-158750" lvl="0" marL="514350" marR="0" rtl="0" algn="just">
              <a:lnSpc>
                <a:spcPct val="115000"/>
              </a:lnSpc>
              <a:spcBef>
                <a:spcPts val="0"/>
              </a:spcBef>
              <a:spcAft>
                <a:spcPts val="0"/>
              </a:spcAft>
              <a:buClr>
                <a:srgbClr val="000000"/>
              </a:buClr>
              <a:buSzPts val="700"/>
              <a:buFont typeface="Poppins"/>
              <a:buChar char="●"/>
            </a:pPr>
            <a:r>
              <a:rPr b="0" i="0" lang="en-US" sz="900" u="none" cap="none" strike="noStrike">
                <a:solidFill>
                  <a:srgbClr val="000000"/>
                </a:solidFill>
                <a:latin typeface="Poppins"/>
                <a:ea typeface="Poppins"/>
                <a:cs typeface="Poppins"/>
                <a:sym typeface="Poppins"/>
              </a:rPr>
              <a:t>Low development Risks. Existing technology in a new process</a:t>
            </a:r>
            <a:endParaRPr b="0" i="0" sz="900" u="none" cap="none" strike="noStrike">
              <a:solidFill>
                <a:srgbClr val="000000"/>
              </a:solidFill>
              <a:latin typeface="Poppins"/>
              <a:ea typeface="Poppins"/>
              <a:cs typeface="Poppins"/>
              <a:sym typeface="Poppins"/>
            </a:endParaRPr>
          </a:p>
        </p:txBody>
      </p:sp>
      <p:pic>
        <p:nvPicPr>
          <p:cNvPr id="237" name="Google Shape;237;g1f0414e1fc6_0_34"/>
          <p:cNvPicPr preferRelativeResize="0"/>
          <p:nvPr/>
        </p:nvPicPr>
        <p:blipFill rotWithShape="1">
          <a:blip r:embed="rId4">
            <a:alphaModFix/>
          </a:blip>
          <a:srcRect b="27" l="0" r="0" t="39"/>
          <a:stretch/>
        </p:blipFill>
        <p:spPr>
          <a:xfrm>
            <a:off x="4698750" y="3468712"/>
            <a:ext cx="3635950" cy="1342675"/>
          </a:xfrm>
          <a:prstGeom prst="rect">
            <a:avLst/>
          </a:prstGeom>
          <a:solidFill>
            <a:srgbClr val="F2F2F2"/>
          </a:solidFill>
          <a:ln>
            <a:noFill/>
          </a:ln>
        </p:spPr>
      </p:pic>
      <p:pic>
        <p:nvPicPr>
          <p:cNvPr id="238" name="Google Shape;238;g1f0414e1fc6_0_34"/>
          <p:cNvPicPr preferRelativeResize="0"/>
          <p:nvPr/>
        </p:nvPicPr>
        <p:blipFill rotWithShape="1">
          <a:blip r:embed="rId5">
            <a:alphaModFix/>
          </a:blip>
          <a:srcRect b="0" l="0" r="0" t="0"/>
          <a:stretch/>
        </p:blipFill>
        <p:spPr>
          <a:xfrm>
            <a:off x="576125" y="394126"/>
            <a:ext cx="1070075" cy="419528"/>
          </a:xfrm>
          <a:prstGeom prst="rect">
            <a:avLst/>
          </a:prstGeom>
          <a:noFill/>
          <a:ln>
            <a:noFill/>
          </a:ln>
        </p:spPr>
      </p:pic>
      <p:sp>
        <p:nvSpPr>
          <p:cNvPr id="239" name="Google Shape;239;g1f0414e1fc6_0_34"/>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sp>
        <p:nvSpPr>
          <p:cNvPr id="240" name="Google Shape;240;g1f0414e1fc6_0_34"/>
          <p:cNvSpPr txBox="1"/>
          <p:nvPr/>
        </p:nvSpPr>
        <p:spPr>
          <a:xfrm>
            <a:off x="8200775" y="4641919"/>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g222517f9667_7_0"/>
          <p:cNvPicPr preferRelativeResize="0"/>
          <p:nvPr>
            <p:ph idx="2" type="pic"/>
          </p:nvPr>
        </p:nvPicPr>
        <p:blipFill rotWithShape="1">
          <a:blip r:embed="rId3">
            <a:alphaModFix/>
          </a:blip>
          <a:srcRect b="-1179" l="39819" r="2040" t="1180"/>
          <a:stretch/>
        </p:blipFill>
        <p:spPr>
          <a:xfrm>
            <a:off x="571500" y="1525650"/>
            <a:ext cx="4339101" cy="3031474"/>
          </a:xfrm>
          <a:prstGeom prst="rect">
            <a:avLst/>
          </a:prstGeom>
        </p:spPr>
      </p:pic>
      <p:sp>
        <p:nvSpPr>
          <p:cNvPr id="246" name="Google Shape;246;g222517f9667_7_0"/>
          <p:cNvSpPr txBox="1"/>
          <p:nvPr/>
        </p:nvSpPr>
        <p:spPr>
          <a:xfrm>
            <a:off x="5502650" y="1691800"/>
            <a:ext cx="2947200" cy="22791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1000"/>
              </a:spcBef>
              <a:spcAft>
                <a:spcPts val="0"/>
              </a:spcAft>
              <a:buClr>
                <a:srgbClr val="000000"/>
              </a:buClr>
              <a:buSzPts val="900"/>
              <a:buFont typeface="Arial"/>
              <a:buNone/>
            </a:pPr>
            <a:r>
              <a:t/>
            </a:r>
            <a:endParaRPr b="1" i="0" sz="1200" u="none" cap="none" strike="noStrike">
              <a:solidFill>
                <a:srgbClr val="242424"/>
              </a:solidFill>
              <a:highlight>
                <a:srgbClr val="FFFFFF"/>
              </a:highlight>
              <a:latin typeface="Poppins"/>
              <a:ea typeface="Poppins"/>
              <a:cs typeface="Poppins"/>
              <a:sym typeface="Poppins"/>
            </a:endParaRPr>
          </a:p>
          <a:p>
            <a:pPr indent="0" lvl="0" marL="0" marR="0" rtl="0" algn="just">
              <a:lnSpc>
                <a:spcPct val="120000"/>
              </a:lnSpc>
              <a:spcBef>
                <a:spcPts val="1000"/>
              </a:spcBef>
              <a:spcAft>
                <a:spcPts val="0"/>
              </a:spcAft>
              <a:buClr>
                <a:srgbClr val="000000"/>
              </a:buClr>
              <a:buSzPts val="900"/>
              <a:buFont typeface="Arial"/>
              <a:buNone/>
            </a:pPr>
            <a:r>
              <a:rPr b="0" i="0" lang="en-US" sz="900" u="none" cap="none" strike="noStrike">
                <a:solidFill>
                  <a:srgbClr val="242424"/>
                </a:solidFill>
                <a:highlight>
                  <a:srgbClr val="FFFFFF"/>
                </a:highlight>
                <a:latin typeface="Poppins"/>
                <a:ea typeface="Poppins"/>
                <a:cs typeface="Poppins"/>
                <a:sym typeface="Poppins"/>
              </a:rPr>
              <a:t>India is already the IT Capital of the World but Covid 19 has changed perceptions of outsourcing. Small and Medium Enterprises are open to outsourcing and utilising remote working to their advantage.</a:t>
            </a:r>
            <a:endParaRPr b="0" i="0" sz="900" u="none" cap="none" strike="noStrike">
              <a:solidFill>
                <a:srgbClr val="242424"/>
              </a:solidFill>
              <a:highlight>
                <a:srgbClr val="FFFFFF"/>
              </a:highlight>
              <a:latin typeface="Poppins"/>
              <a:ea typeface="Poppins"/>
              <a:cs typeface="Poppins"/>
              <a:sym typeface="Poppins"/>
            </a:endParaRPr>
          </a:p>
          <a:p>
            <a:pPr indent="0" lvl="0" marL="0" marR="0" rtl="0" algn="just">
              <a:lnSpc>
                <a:spcPct val="120000"/>
              </a:lnSpc>
              <a:spcBef>
                <a:spcPts val="1000"/>
              </a:spcBef>
              <a:spcAft>
                <a:spcPts val="0"/>
              </a:spcAft>
              <a:buClr>
                <a:srgbClr val="000000"/>
              </a:buClr>
              <a:buSzPts val="900"/>
              <a:buFont typeface="Arial"/>
              <a:buNone/>
            </a:pPr>
            <a:r>
              <a:rPr b="0" i="0" lang="en-US" sz="900" u="none" cap="none" strike="noStrike">
                <a:solidFill>
                  <a:srgbClr val="242424"/>
                </a:solidFill>
                <a:highlight>
                  <a:srgbClr val="FFFFFF"/>
                </a:highlight>
                <a:latin typeface="Poppins"/>
                <a:ea typeface="Poppins"/>
                <a:cs typeface="Poppins"/>
                <a:sym typeface="Poppins"/>
              </a:rPr>
              <a:t>In 2021/2022, Enigmasoft Technologies profits was 27 Crore. This reduced in 2022/2023 due to the focus on renewable technologies and IP but is due to increase to </a:t>
            </a:r>
            <a:r>
              <a:rPr b="0" i="0" lang="en-US" sz="900" u="none" cap="none" strike="noStrike">
                <a:solidFill>
                  <a:srgbClr val="242424"/>
                </a:solidFill>
                <a:latin typeface="Poppins"/>
                <a:ea typeface="Poppins"/>
                <a:cs typeface="Poppins"/>
                <a:sym typeface="Poppins"/>
              </a:rPr>
              <a:t>20 crore</a:t>
            </a:r>
            <a:r>
              <a:rPr b="0" i="0" lang="en-US" sz="900" u="none" cap="none" strike="noStrike">
                <a:solidFill>
                  <a:srgbClr val="242424"/>
                </a:solidFill>
                <a:highlight>
                  <a:srgbClr val="FFFFFF"/>
                </a:highlight>
                <a:latin typeface="Poppins"/>
                <a:ea typeface="Poppins"/>
                <a:cs typeface="Poppins"/>
                <a:sym typeface="Poppins"/>
              </a:rPr>
              <a:t> due to multiple contracts signed with UK companies in FinTech and Telecoms.</a:t>
            </a:r>
            <a:endParaRPr b="0" i="0" sz="900" u="none" cap="none" strike="noStrike">
              <a:solidFill>
                <a:srgbClr val="242424"/>
              </a:solidFill>
              <a:highlight>
                <a:srgbClr val="FFFFFF"/>
              </a:highlight>
              <a:latin typeface="Poppins"/>
              <a:ea typeface="Poppins"/>
              <a:cs typeface="Poppins"/>
              <a:sym typeface="Poppins"/>
            </a:endParaRPr>
          </a:p>
        </p:txBody>
      </p:sp>
      <p:sp>
        <p:nvSpPr>
          <p:cNvPr id="247" name="Google Shape;247;g222517f9667_7_0"/>
          <p:cNvSpPr txBox="1"/>
          <p:nvPr/>
        </p:nvSpPr>
        <p:spPr>
          <a:xfrm>
            <a:off x="8200775" y="4641919"/>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pic>
        <p:nvPicPr>
          <p:cNvPr id="248" name="Google Shape;248;g222517f9667_7_0"/>
          <p:cNvPicPr preferRelativeResize="0"/>
          <p:nvPr/>
        </p:nvPicPr>
        <p:blipFill rotWithShape="1">
          <a:blip r:embed="rId4">
            <a:alphaModFix/>
          </a:blip>
          <a:srcRect b="0" l="0" r="0" t="0"/>
          <a:stretch/>
        </p:blipFill>
        <p:spPr>
          <a:xfrm>
            <a:off x="576125" y="394126"/>
            <a:ext cx="1070075" cy="419528"/>
          </a:xfrm>
          <a:prstGeom prst="rect">
            <a:avLst/>
          </a:prstGeom>
          <a:noFill/>
          <a:ln>
            <a:noFill/>
          </a:ln>
        </p:spPr>
      </p:pic>
      <p:sp>
        <p:nvSpPr>
          <p:cNvPr id="249" name="Google Shape;249;g222517f9667_7_0"/>
          <p:cNvSpPr txBox="1"/>
          <p:nvPr/>
        </p:nvSpPr>
        <p:spPr>
          <a:xfrm>
            <a:off x="479650" y="871225"/>
            <a:ext cx="5161500" cy="369300"/>
          </a:xfrm>
          <a:prstGeom prst="rect">
            <a:avLst/>
          </a:prstGeom>
          <a:noFill/>
          <a:ln>
            <a:noFill/>
          </a:ln>
        </p:spPr>
        <p:txBody>
          <a:bodyPr anchorCtr="0" anchor="t" bIns="91425" lIns="91425" spcFirstLastPara="1" rIns="91425" wrap="square" tIns="91425">
            <a:spAutoFit/>
          </a:bodyPr>
          <a:lstStyle/>
          <a:p>
            <a:pPr indent="0" lvl="0" marL="0" rtl="0" algn="just">
              <a:lnSpc>
                <a:spcPct val="120000"/>
              </a:lnSpc>
              <a:spcBef>
                <a:spcPts val="1000"/>
              </a:spcBef>
              <a:spcAft>
                <a:spcPts val="0"/>
              </a:spcAft>
              <a:buClr>
                <a:srgbClr val="000000"/>
              </a:buClr>
              <a:buSzPts val="900"/>
              <a:buFont typeface="Arial"/>
              <a:buNone/>
            </a:pPr>
            <a:r>
              <a:rPr b="1" lang="en-US" sz="1200">
                <a:solidFill>
                  <a:srgbClr val="242424"/>
                </a:solidFill>
                <a:highlight>
                  <a:schemeClr val="lt1"/>
                </a:highlight>
                <a:latin typeface="Poppins"/>
                <a:ea typeface="Poppins"/>
                <a:cs typeface="Poppins"/>
                <a:sym typeface="Poppins"/>
              </a:rPr>
              <a:t>Outsourcing Valuation</a:t>
            </a:r>
            <a:endParaRPr>
              <a:latin typeface="Montserrat Light"/>
              <a:ea typeface="Montserrat Light"/>
              <a:cs typeface="Montserrat Light"/>
              <a:sym typeface="Montserrat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g20f67bab5a9_1_65"/>
          <p:cNvPicPr preferRelativeResize="0"/>
          <p:nvPr/>
        </p:nvPicPr>
        <p:blipFill>
          <a:blip r:embed="rId3">
            <a:alphaModFix/>
          </a:blip>
          <a:stretch>
            <a:fillRect/>
          </a:stretch>
        </p:blipFill>
        <p:spPr>
          <a:xfrm>
            <a:off x="6718555" y="1531750"/>
            <a:ext cx="1642276" cy="2318276"/>
          </a:xfrm>
          <a:prstGeom prst="rect">
            <a:avLst/>
          </a:prstGeom>
          <a:noFill/>
          <a:ln>
            <a:noFill/>
          </a:ln>
        </p:spPr>
      </p:pic>
      <p:pic>
        <p:nvPicPr>
          <p:cNvPr id="255" name="Google Shape;255;g20f67bab5a9_1_65"/>
          <p:cNvPicPr preferRelativeResize="0"/>
          <p:nvPr/>
        </p:nvPicPr>
        <p:blipFill rotWithShape="1">
          <a:blip r:embed="rId4">
            <a:alphaModFix/>
          </a:blip>
          <a:srcRect b="16772" l="0" r="0" t="17273"/>
          <a:stretch/>
        </p:blipFill>
        <p:spPr>
          <a:xfrm>
            <a:off x="545418" y="1217623"/>
            <a:ext cx="5956826" cy="2946524"/>
          </a:xfrm>
          <a:prstGeom prst="rect">
            <a:avLst/>
          </a:prstGeom>
          <a:noFill/>
          <a:ln>
            <a:noFill/>
          </a:ln>
        </p:spPr>
      </p:pic>
      <p:sp>
        <p:nvSpPr>
          <p:cNvPr id="256" name="Google Shape;256;g20f67bab5a9_1_65"/>
          <p:cNvSpPr txBox="1"/>
          <p:nvPr/>
        </p:nvSpPr>
        <p:spPr>
          <a:xfrm>
            <a:off x="8200775" y="4641919"/>
            <a:ext cx="548700" cy="163800"/>
          </a:xfrm>
          <a:prstGeom prst="rect">
            <a:avLst/>
          </a:prstGeom>
          <a:noFill/>
          <a:ln>
            <a:noFill/>
          </a:ln>
        </p:spPr>
        <p:txBody>
          <a:bodyPr anchorCtr="0" anchor="t" bIns="12550" lIns="12550" spcFirstLastPara="1" rIns="12550" wrap="square" tIns="12550">
            <a:spAutoFit/>
          </a:bodyPr>
          <a:lstStyle/>
          <a:p>
            <a:pPr indent="-88900" lvl="0" marL="22860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24282B"/>
                </a:solidFill>
                <a:latin typeface="Proxima Nova"/>
                <a:ea typeface="Proxima Nova"/>
                <a:cs typeface="Proxima Nova"/>
                <a:sym typeface="Proxima Nova"/>
              </a:rPr>
              <a:t>‹#›</a:t>
            </a:fld>
            <a:endParaRPr b="0" i="0" sz="900" u="none" cap="none" strike="noStrike">
              <a:solidFill>
                <a:srgbClr val="24282B"/>
              </a:solidFill>
              <a:latin typeface="Proxima Nova"/>
              <a:ea typeface="Proxima Nova"/>
              <a:cs typeface="Proxima Nova"/>
              <a:sym typeface="Proxima Nova"/>
            </a:endParaRPr>
          </a:p>
        </p:txBody>
      </p:sp>
      <p:sp>
        <p:nvSpPr>
          <p:cNvPr id="257" name="Google Shape;257;g20f67bab5a9_1_65"/>
          <p:cNvSpPr txBox="1"/>
          <p:nvPr/>
        </p:nvSpPr>
        <p:spPr>
          <a:xfrm>
            <a:off x="576115" y="4640125"/>
            <a:ext cx="1960200" cy="162300"/>
          </a:xfrm>
          <a:prstGeom prst="rect">
            <a:avLst/>
          </a:prstGeom>
          <a:noFill/>
          <a:ln>
            <a:noFill/>
          </a:ln>
        </p:spPr>
        <p:txBody>
          <a:bodyPr anchorCtr="0" anchor="t" bIns="19425" lIns="0" spcFirstLastPara="1" rIns="19425" wrap="square" tIns="19425">
            <a:spAutoFit/>
          </a:bodyPr>
          <a:lstStyle/>
          <a:p>
            <a:pPr indent="0" lvl="0" marL="0" marR="0" rtl="0" algn="l">
              <a:lnSpc>
                <a:spcPct val="120000"/>
              </a:lnSpc>
              <a:spcBef>
                <a:spcPts val="0"/>
              </a:spcBef>
              <a:spcAft>
                <a:spcPts val="0"/>
              </a:spcAft>
              <a:buClr>
                <a:srgbClr val="0B0C11"/>
              </a:buClr>
              <a:buSzPts val="1000"/>
              <a:buFont typeface="Montserrat Light"/>
              <a:buNone/>
            </a:pPr>
            <a:r>
              <a:rPr b="0" i="0" lang="en-US" sz="800" u="none" cap="none" strike="noStrike">
                <a:solidFill>
                  <a:srgbClr val="0B0C11"/>
                </a:solidFill>
                <a:latin typeface="Poppins"/>
                <a:ea typeface="Poppins"/>
                <a:cs typeface="Poppins"/>
                <a:sym typeface="Poppins"/>
              </a:rPr>
              <a:t>www.enigma-tech.io</a:t>
            </a:r>
            <a:endParaRPr b="0" i="0" sz="800" u="none" cap="none" strike="noStrike">
              <a:solidFill>
                <a:srgbClr val="0B0C11"/>
              </a:solidFill>
              <a:latin typeface="Poppins"/>
              <a:ea typeface="Poppins"/>
              <a:cs typeface="Poppins"/>
              <a:sym typeface="Poppins"/>
            </a:endParaRPr>
          </a:p>
        </p:txBody>
      </p:sp>
      <p:sp>
        <p:nvSpPr>
          <p:cNvPr id="258" name="Google Shape;258;g20f67bab5a9_1_65"/>
          <p:cNvSpPr txBox="1"/>
          <p:nvPr/>
        </p:nvSpPr>
        <p:spPr>
          <a:xfrm>
            <a:off x="6906543" y="2045750"/>
            <a:ext cx="12663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solidFill>
                  <a:schemeClr val="lt1"/>
                </a:solidFill>
                <a:latin typeface="Poppins Medium"/>
                <a:ea typeface="Poppins Medium"/>
                <a:cs typeface="Poppins Medium"/>
                <a:sym typeface="Poppins Medium"/>
              </a:rPr>
              <a:t>IP Value</a:t>
            </a:r>
            <a:endParaRPr>
              <a:solidFill>
                <a:schemeClr val="lt1"/>
              </a:solidFill>
              <a:latin typeface="Poppins Medium"/>
              <a:ea typeface="Poppins Medium"/>
              <a:cs typeface="Poppins Medium"/>
              <a:sym typeface="Poppins Medium"/>
            </a:endParaRPr>
          </a:p>
          <a:p>
            <a:pPr indent="0" lvl="0" marL="0" rtl="0" algn="ctr">
              <a:spcBef>
                <a:spcPts val="0"/>
              </a:spcBef>
              <a:spcAft>
                <a:spcPts val="0"/>
              </a:spcAft>
              <a:buNone/>
            </a:pPr>
            <a:r>
              <a:rPr b="1" lang="en-US" sz="2400">
                <a:solidFill>
                  <a:schemeClr val="lt1"/>
                </a:solidFill>
                <a:latin typeface="Poppins"/>
                <a:ea typeface="Poppins"/>
                <a:cs typeface="Poppins"/>
                <a:sym typeface="Poppins"/>
              </a:rPr>
              <a:t>$100M</a:t>
            </a:r>
            <a:endParaRPr b="1" sz="2400">
              <a:solidFill>
                <a:schemeClr val="lt1"/>
              </a:solidFill>
              <a:latin typeface="Poppins"/>
              <a:ea typeface="Poppins"/>
              <a:cs typeface="Poppins"/>
              <a:sym typeface="Poppins"/>
            </a:endParaRPr>
          </a:p>
        </p:txBody>
      </p:sp>
      <p:pic>
        <p:nvPicPr>
          <p:cNvPr id="259" name="Google Shape;259;g20f67bab5a9_1_65"/>
          <p:cNvPicPr preferRelativeResize="0"/>
          <p:nvPr/>
        </p:nvPicPr>
        <p:blipFill rotWithShape="1">
          <a:blip r:embed="rId5">
            <a:alphaModFix/>
          </a:blip>
          <a:srcRect b="0" l="0" r="0" t="0"/>
          <a:stretch/>
        </p:blipFill>
        <p:spPr>
          <a:xfrm>
            <a:off x="576125" y="394126"/>
            <a:ext cx="1070075" cy="419528"/>
          </a:xfrm>
          <a:prstGeom prst="rect">
            <a:avLst/>
          </a:prstGeom>
          <a:noFill/>
          <a:ln>
            <a:noFill/>
          </a:ln>
        </p:spPr>
      </p:pic>
      <p:sp>
        <p:nvSpPr>
          <p:cNvPr id="260" name="Google Shape;260;g20f67bab5a9_1_65"/>
          <p:cNvSpPr txBox="1"/>
          <p:nvPr/>
        </p:nvSpPr>
        <p:spPr>
          <a:xfrm>
            <a:off x="571500" y="915200"/>
            <a:ext cx="2810700" cy="369300"/>
          </a:xfrm>
          <a:prstGeom prst="rect">
            <a:avLst/>
          </a:prstGeom>
          <a:noFill/>
          <a:ln>
            <a:noFill/>
          </a:ln>
        </p:spPr>
        <p:txBody>
          <a:bodyPr anchorCtr="0" anchor="t" bIns="91425" lIns="0"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lang="en-US" sz="1200">
                <a:latin typeface="Poppins"/>
                <a:ea typeface="Poppins"/>
                <a:cs typeface="Poppins"/>
                <a:sym typeface="Poppins"/>
              </a:rPr>
              <a:t>Financial Projections</a:t>
            </a:r>
            <a:endParaRPr b="1" sz="1200">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151314"/>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