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315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13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2E3A6E26-792D-40A9-B72C-34784474BE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9985191F-30C9-498D-A616-7718DAC40F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7C3417D1-9A1B-4694-BE9A-4EB1B4CE1F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2019-09-17T13:47:47Z</dcterms:modified>
</cp:coreProperties>
</file>