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7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8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9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2" r:id="rId4"/>
    <p:sldMasterId id="2147483746" r:id="rId5"/>
    <p:sldMasterId id="2147483754" r:id="rId6"/>
    <p:sldMasterId id="2147483766" r:id="rId7"/>
    <p:sldMasterId id="2147483773" r:id="rId8"/>
    <p:sldMasterId id="2147483693" r:id="rId9"/>
    <p:sldMasterId id="2147483697" r:id="rId10"/>
    <p:sldMasterId id="2147483711" r:id="rId11"/>
    <p:sldMasterId id="2147483720" r:id="rId12"/>
    <p:sldMasterId id="2147483729" r:id="rId13"/>
  </p:sldMasterIdLst>
  <p:notesMasterIdLst>
    <p:notesMasterId r:id="rId101"/>
  </p:notesMasterIdLst>
  <p:sldIdLst>
    <p:sldId id="1237" r:id="rId14"/>
    <p:sldId id="1029" r:id="rId15"/>
    <p:sldId id="705" r:id="rId16"/>
    <p:sldId id="1263" r:id="rId17"/>
    <p:sldId id="1206" r:id="rId18"/>
    <p:sldId id="800" r:id="rId19"/>
    <p:sldId id="1041" r:id="rId20"/>
    <p:sldId id="1040" r:id="rId21"/>
    <p:sldId id="1083" r:id="rId22"/>
    <p:sldId id="1084" r:id="rId23"/>
    <p:sldId id="1239" r:id="rId24"/>
    <p:sldId id="1241" r:id="rId25"/>
    <p:sldId id="681" r:id="rId26"/>
    <p:sldId id="685" r:id="rId27"/>
    <p:sldId id="1264" r:id="rId28"/>
    <p:sldId id="1055" r:id="rId29"/>
    <p:sldId id="1265" r:id="rId30"/>
    <p:sldId id="1080" r:id="rId31"/>
    <p:sldId id="1092" r:id="rId32"/>
    <p:sldId id="1209" r:id="rId33"/>
    <p:sldId id="1130" r:id="rId34"/>
    <p:sldId id="1131" r:id="rId35"/>
    <p:sldId id="1091" r:id="rId36"/>
    <p:sldId id="1134" r:id="rId37"/>
    <p:sldId id="1135" r:id="rId38"/>
    <p:sldId id="1136" r:id="rId39"/>
    <p:sldId id="1090" r:id="rId40"/>
    <p:sldId id="1058" r:id="rId41"/>
    <p:sldId id="1195" r:id="rId42"/>
    <p:sldId id="1143" r:id="rId43"/>
    <p:sldId id="1144" r:id="rId44"/>
    <p:sldId id="656" r:id="rId45"/>
    <p:sldId id="1086" r:id="rId46"/>
    <p:sldId id="1087" r:id="rId47"/>
    <p:sldId id="1088" r:id="rId48"/>
    <p:sldId id="1210" r:id="rId49"/>
    <p:sldId id="1211" r:id="rId50"/>
    <p:sldId id="1212" r:id="rId51"/>
    <p:sldId id="1114" r:id="rId52"/>
    <p:sldId id="1115" r:id="rId53"/>
    <p:sldId id="1116" r:id="rId54"/>
    <p:sldId id="1217" r:id="rId55"/>
    <p:sldId id="1218" r:id="rId56"/>
    <p:sldId id="1219" r:id="rId57"/>
    <p:sldId id="779" r:id="rId58"/>
    <p:sldId id="1034" r:id="rId59"/>
    <p:sldId id="1035" r:id="rId60"/>
    <p:sldId id="1069" r:id="rId61"/>
    <p:sldId id="715" r:id="rId62"/>
    <p:sldId id="1137" r:id="rId63"/>
    <p:sldId id="1089" r:id="rId64"/>
    <p:sldId id="1044" r:id="rId65"/>
    <p:sldId id="1157" r:id="rId66"/>
    <p:sldId id="1159" r:id="rId67"/>
    <p:sldId id="1168" r:id="rId68"/>
    <p:sldId id="1170" r:id="rId69"/>
    <p:sldId id="1190" r:id="rId70"/>
    <p:sldId id="1192" r:id="rId71"/>
    <p:sldId id="1191" r:id="rId72"/>
    <p:sldId id="1197" r:id="rId73"/>
    <p:sldId id="1196" r:id="rId74"/>
    <p:sldId id="1213" r:id="rId75"/>
    <p:sldId id="1220" r:id="rId76"/>
    <p:sldId id="1221" r:id="rId77"/>
    <p:sldId id="1231" r:id="rId78"/>
    <p:sldId id="1266" r:id="rId79"/>
    <p:sldId id="1248" r:id="rId80"/>
    <p:sldId id="1254" r:id="rId81"/>
    <p:sldId id="799" r:id="rId82"/>
    <p:sldId id="716" r:id="rId83"/>
    <p:sldId id="1249" r:id="rId84"/>
    <p:sldId id="1267" r:id="rId85"/>
    <p:sldId id="1105" r:id="rId86"/>
    <p:sldId id="1150" r:id="rId87"/>
    <p:sldId id="664" r:id="rId88"/>
    <p:sldId id="1268" r:id="rId89"/>
    <p:sldId id="1200" r:id="rId90"/>
    <p:sldId id="1201" r:id="rId91"/>
    <p:sldId id="1225" r:id="rId92"/>
    <p:sldId id="1226" r:id="rId93"/>
    <p:sldId id="1260" r:id="rId94"/>
    <p:sldId id="1261" r:id="rId95"/>
    <p:sldId id="1269" r:id="rId96"/>
    <p:sldId id="1270" r:id="rId97"/>
    <p:sldId id="1056" r:id="rId98"/>
    <p:sldId id="1057" r:id="rId99"/>
    <p:sldId id="689" r:id="rId100"/>
  </p:sldIdLst>
  <p:sldSz cx="9144000" cy="6858000" type="screen4x3"/>
  <p:notesSz cx="6735763" cy="9866313"/>
  <p:embeddedFontLst>
    <p:embeddedFont>
      <p:font typeface="Berlin Sans FB" panose="020E0602020502020306" pitchFamily="34" charset="0"/>
      <p:regular r:id="rId102"/>
      <p:bold r:id="rId103"/>
    </p:embeddedFont>
    <p:embeddedFont>
      <p:font typeface="Century Gothic" panose="020B0502020202020204" pitchFamily="34" charset="0"/>
      <p:regular r:id="rId104"/>
      <p:bold r:id="rId105"/>
      <p:italic r:id="rId106"/>
      <p:boldItalic r:id="rId107"/>
    </p:embeddedFont>
    <p:embeddedFont>
      <p:font typeface="Dosis" pitchFamily="2" charset="0"/>
      <p:regular r:id="rId108"/>
      <p:bold r:id="rId109"/>
    </p:embeddedFont>
    <p:embeddedFont>
      <p:font typeface="Dosis ExtraBold" pitchFamily="2" charset="0"/>
      <p:bold r:id="rId110"/>
    </p:embeddedFont>
    <p:embeddedFont>
      <p:font typeface="Dosis Medium" pitchFamily="2" charset="0"/>
      <p:regular r:id="rId111"/>
      <p:bold r:id="rId112"/>
    </p:embeddedFont>
    <p:embeddedFont>
      <p:font typeface="Dosis SemiBold" pitchFamily="2" charset="0"/>
      <p:regular r:id="rId113"/>
      <p:bold r:id="rId114"/>
    </p:embeddedFont>
    <p:embeddedFont>
      <p:font typeface="Mistral" panose="03090702030407020403" pitchFamily="66" charset="0"/>
      <p:regular r:id="rId115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AFABAB"/>
    <a:srgbClr val="2196B1"/>
    <a:srgbClr val="F2EFDE"/>
    <a:srgbClr val="E7E6E6"/>
    <a:srgbClr val="424D7B"/>
    <a:srgbClr val="E2F4FD"/>
    <a:srgbClr val="565F88"/>
    <a:srgbClr val="2AB6D7"/>
    <a:srgbClr val="55B7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11" autoAdjust="0"/>
    <p:restoredTop sz="95363" autoAdjust="0"/>
  </p:normalViewPr>
  <p:slideViewPr>
    <p:cSldViewPr snapToGrid="0">
      <p:cViewPr varScale="1">
        <p:scale>
          <a:sx n="77" d="100"/>
          <a:sy n="77" d="100"/>
        </p:scale>
        <p:origin x="275" y="45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3.xml"/><Relationship Id="rId117" Type="http://schemas.openxmlformats.org/officeDocument/2006/relationships/viewProps" Target="viewProps.xml"/><Relationship Id="rId21" Type="http://schemas.openxmlformats.org/officeDocument/2006/relationships/slide" Target="slides/slide8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63" Type="http://schemas.openxmlformats.org/officeDocument/2006/relationships/slide" Target="slides/slide50.xml"/><Relationship Id="rId68" Type="http://schemas.openxmlformats.org/officeDocument/2006/relationships/slide" Target="slides/slide55.xml"/><Relationship Id="rId84" Type="http://schemas.openxmlformats.org/officeDocument/2006/relationships/slide" Target="slides/slide71.xml"/><Relationship Id="rId89" Type="http://schemas.openxmlformats.org/officeDocument/2006/relationships/slide" Target="slides/slide76.xml"/><Relationship Id="rId112" Type="http://schemas.openxmlformats.org/officeDocument/2006/relationships/font" Target="fonts/font11.fntdata"/><Relationship Id="rId16" Type="http://schemas.openxmlformats.org/officeDocument/2006/relationships/slide" Target="slides/slide3.xml"/><Relationship Id="rId107" Type="http://schemas.openxmlformats.org/officeDocument/2006/relationships/font" Target="fonts/font6.fntdata"/><Relationship Id="rId11" Type="http://schemas.openxmlformats.org/officeDocument/2006/relationships/slideMaster" Target="slideMasters/slideMaster8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53" Type="http://schemas.openxmlformats.org/officeDocument/2006/relationships/slide" Target="slides/slide40.xml"/><Relationship Id="rId58" Type="http://schemas.openxmlformats.org/officeDocument/2006/relationships/slide" Target="slides/slide45.xml"/><Relationship Id="rId74" Type="http://schemas.openxmlformats.org/officeDocument/2006/relationships/slide" Target="slides/slide61.xml"/><Relationship Id="rId79" Type="http://schemas.openxmlformats.org/officeDocument/2006/relationships/slide" Target="slides/slide66.xml"/><Relationship Id="rId102" Type="http://schemas.openxmlformats.org/officeDocument/2006/relationships/font" Target="fonts/font1.fntdata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48.xml"/><Relationship Id="rId82" Type="http://schemas.openxmlformats.org/officeDocument/2006/relationships/slide" Target="slides/slide69.xml"/><Relationship Id="rId90" Type="http://schemas.openxmlformats.org/officeDocument/2006/relationships/slide" Target="slides/slide77.xml"/><Relationship Id="rId95" Type="http://schemas.openxmlformats.org/officeDocument/2006/relationships/slide" Target="slides/slide82.xml"/><Relationship Id="rId19" Type="http://schemas.openxmlformats.org/officeDocument/2006/relationships/slide" Target="slides/slide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56" Type="http://schemas.openxmlformats.org/officeDocument/2006/relationships/slide" Target="slides/slide43.xml"/><Relationship Id="rId64" Type="http://schemas.openxmlformats.org/officeDocument/2006/relationships/slide" Target="slides/slide51.xml"/><Relationship Id="rId69" Type="http://schemas.openxmlformats.org/officeDocument/2006/relationships/slide" Target="slides/slide56.xml"/><Relationship Id="rId77" Type="http://schemas.openxmlformats.org/officeDocument/2006/relationships/slide" Target="slides/slide64.xml"/><Relationship Id="rId100" Type="http://schemas.openxmlformats.org/officeDocument/2006/relationships/slide" Target="slides/slide87.xml"/><Relationship Id="rId105" Type="http://schemas.openxmlformats.org/officeDocument/2006/relationships/font" Target="fonts/font4.fntdata"/><Relationship Id="rId113" Type="http://schemas.openxmlformats.org/officeDocument/2006/relationships/font" Target="fonts/font12.fntdata"/><Relationship Id="rId118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8.xml"/><Relationship Id="rId72" Type="http://schemas.openxmlformats.org/officeDocument/2006/relationships/slide" Target="slides/slide59.xml"/><Relationship Id="rId80" Type="http://schemas.openxmlformats.org/officeDocument/2006/relationships/slide" Target="slides/slide67.xml"/><Relationship Id="rId85" Type="http://schemas.openxmlformats.org/officeDocument/2006/relationships/slide" Target="slides/slide72.xml"/><Relationship Id="rId93" Type="http://schemas.openxmlformats.org/officeDocument/2006/relationships/slide" Target="slides/slide80.xml"/><Relationship Id="rId98" Type="http://schemas.openxmlformats.org/officeDocument/2006/relationships/slide" Target="slides/slide85.xml"/><Relationship Id="rId121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59" Type="http://schemas.openxmlformats.org/officeDocument/2006/relationships/slide" Target="slides/slide46.xml"/><Relationship Id="rId67" Type="http://schemas.openxmlformats.org/officeDocument/2006/relationships/slide" Target="slides/slide54.xml"/><Relationship Id="rId103" Type="http://schemas.openxmlformats.org/officeDocument/2006/relationships/font" Target="fonts/font2.fntdata"/><Relationship Id="rId108" Type="http://schemas.openxmlformats.org/officeDocument/2006/relationships/font" Target="fonts/font7.fntdata"/><Relationship Id="rId116" Type="http://schemas.openxmlformats.org/officeDocument/2006/relationships/presProps" Target="presProps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54" Type="http://schemas.openxmlformats.org/officeDocument/2006/relationships/slide" Target="slides/slide41.xml"/><Relationship Id="rId62" Type="http://schemas.openxmlformats.org/officeDocument/2006/relationships/slide" Target="slides/slide49.xml"/><Relationship Id="rId70" Type="http://schemas.openxmlformats.org/officeDocument/2006/relationships/slide" Target="slides/slide57.xml"/><Relationship Id="rId75" Type="http://schemas.openxmlformats.org/officeDocument/2006/relationships/slide" Target="slides/slide62.xml"/><Relationship Id="rId83" Type="http://schemas.openxmlformats.org/officeDocument/2006/relationships/slide" Target="slides/slide70.xml"/><Relationship Id="rId88" Type="http://schemas.openxmlformats.org/officeDocument/2006/relationships/slide" Target="slides/slide75.xml"/><Relationship Id="rId91" Type="http://schemas.openxmlformats.org/officeDocument/2006/relationships/slide" Target="slides/slide78.xml"/><Relationship Id="rId96" Type="http://schemas.openxmlformats.org/officeDocument/2006/relationships/slide" Target="slides/slide83.xml"/><Relationship Id="rId111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slide" Target="slides/slide36.xml"/><Relationship Id="rId57" Type="http://schemas.openxmlformats.org/officeDocument/2006/relationships/slide" Target="slides/slide44.xml"/><Relationship Id="rId106" Type="http://schemas.openxmlformats.org/officeDocument/2006/relationships/font" Target="fonts/font5.fntdata"/><Relationship Id="rId114" Type="http://schemas.openxmlformats.org/officeDocument/2006/relationships/font" Target="fonts/font13.fntdata"/><Relationship Id="rId119" Type="http://schemas.openxmlformats.org/officeDocument/2006/relationships/tableStyles" Target="tableStyles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slide" Target="slides/slide39.xml"/><Relationship Id="rId60" Type="http://schemas.openxmlformats.org/officeDocument/2006/relationships/slide" Target="slides/slide47.xml"/><Relationship Id="rId65" Type="http://schemas.openxmlformats.org/officeDocument/2006/relationships/slide" Target="slides/slide52.xml"/><Relationship Id="rId73" Type="http://schemas.openxmlformats.org/officeDocument/2006/relationships/slide" Target="slides/slide60.xml"/><Relationship Id="rId78" Type="http://schemas.openxmlformats.org/officeDocument/2006/relationships/slide" Target="slides/slide65.xml"/><Relationship Id="rId81" Type="http://schemas.openxmlformats.org/officeDocument/2006/relationships/slide" Target="slides/slide68.xml"/><Relationship Id="rId86" Type="http://schemas.openxmlformats.org/officeDocument/2006/relationships/slide" Target="slides/slide73.xml"/><Relationship Id="rId94" Type="http://schemas.openxmlformats.org/officeDocument/2006/relationships/slide" Target="slides/slide81.xml"/><Relationship Id="rId99" Type="http://schemas.openxmlformats.org/officeDocument/2006/relationships/slide" Target="slides/slide86.xml"/><Relationship Id="rId10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39" Type="http://schemas.openxmlformats.org/officeDocument/2006/relationships/slide" Target="slides/slide26.xml"/><Relationship Id="rId109" Type="http://schemas.openxmlformats.org/officeDocument/2006/relationships/font" Target="fonts/font8.fntdata"/><Relationship Id="rId34" Type="http://schemas.openxmlformats.org/officeDocument/2006/relationships/slide" Target="slides/slide21.xml"/><Relationship Id="rId50" Type="http://schemas.openxmlformats.org/officeDocument/2006/relationships/slide" Target="slides/slide37.xml"/><Relationship Id="rId55" Type="http://schemas.openxmlformats.org/officeDocument/2006/relationships/slide" Target="slides/slide42.xml"/><Relationship Id="rId76" Type="http://schemas.openxmlformats.org/officeDocument/2006/relationships/slide" Target="slides/slide63.xml"/><Relationship Id="rId97" Type="http://schemas.openxmlformats.org/officeDocument/2006/relationships/slide" Target="slides/slide84.xml"/><Relationship Id="rId104" Type="http://schemas.openxmlformats.org/officeDocument/2006/relationships/font" Target="fonts/font3.fntdata"/><Relationship Id="rId120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58.xml"/><Relationship Id="rId92" Type="http://schemas.openxmlformats.org/officeDocument/2006/relationships/slide" Target="slides/slide79.xml"/><Relationship Id="rId2" Type="http://schemas.openxmlformats.org/officeDocument/2006/relationships/customXml" Target="../customXml/item2.xml"/><Relationship Id="rId29" Type="http://schemas.openxmlformats.org/officeDocument/2006/relationships/slide" Target="slides/slide16.xml"/><Relationship Id="rId24" Type="http://schemas.openxmlformats.org/officeDocument/2006/relationships/slide" Target="slides/slide11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66" Type="http://schemas.openxmlformats.org/officeDocument/2006/relationships/slide" Target="slides/slide53.xml"/><Relationship Id="rId87" Type="http://schemas.openxmlformats.org/officeDocument/2006/relationships/slide" Target="slides/slide74.xml"/><Relationship Id="rId110" Type="http://schemas.openxmlformats.org/officeDocument/2006/relationships/font" Target="fonts/font9.fntdata"/><Relationship Id="rId115" Type="http://schemas.openxmlformats.org/officeDocument/2006/relationships/font" Target="fonts/font14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EFF98647-5AAA-4096-8BB5-8E264D190CFB}"/>
    <pc:docChg chg="undo custSel addSld delSld modSld sldOrd">
      <pc:chgData name="LAMIAE BEZZAZ" userId="f9bc3cc0-8e1c-4944-afa8-b4b36bbf20e1" providerId="ADAL" clId="{EFF98647-5AAA-4096-8BB5-8E264D190CFB}" dt="2026-04-10T01:02:45.886" v="319"/>
      <pc:docMkLst>
        <pc:docMk/>
      </pc:docMkLst>
      <pc:sldChg chg="modSp">
        <pc:chgData name="LAMIAE BEZZAZ" userId="f9bc3cc0-8e1c-4944-afa8-b4b36bbf20e1" providerId="ADAL" clId="{EFF98647-5AAA-4096-8BB5-8E264D190CFB}" dt="2026-04-10T00:57:02.861" v="184" actId="20577"/>
        <pc:sldMkLst>
          <pc:docMk/>
          <pc:sldMk cId="596514952" sldId="715"/>
        </pc:sldMkLst>
        <pc:spChg chg="mod">
          <ac:chgData name="LAMIAE BEZZAZ" userId="f9bc3cc0-8e1c-4944-afa8-b4b36bbf20e1" providerId="ADAL" clId="{EFF98647-5AAA-4096-8BB5-8E264D190CFB}" dt="2026-04-10T00:57:02.861" v="184" actId="20577"/>
          <ac:spMkLst>
            <pc:docMk/>
            <pc:sldMk cId="596514952" sldId="715"/>
            <ac:spMk id="3" creationId="{A7DFF4BB-703C-3C51-9922-547CB6F395C0}"/>
          </ac:spMkLst>
        </pc:spChg>
        <pc:spChg chg="mod">
          <ac:chgData name="LAMIAE BEZZAZ" userId="f9bc3cc0-8e1c-4944-afa8-b4b36bbf20e1" providerId="ADAL" clId="{EFF98647-5AAA-4096-8BB5-8E264D190CFB}" dt="2026-04-10T00:56:53.695" v="167" actId="20577"/>
          <ac:spMkLst>
            <pc:docMk/>
            <pc:sldMk cId="596514952" sldId="715"/>
            <ac:spMk id="7" creationId="{844B9A8B-020D-322B-E285-919BE55E9FE2}"/>
          </ac:spMkLst>
        </pc:spChg>
      </pc:sldChg>
      <pc:sldChg chg="modSp">
        <pc:chgData name="LAMIAE BEZZAZ" userId="f9bc3cc0-8e1c-4944-afa8-b4b36bbf20e1" providerId="ADAL" clId="{EFF98647-5AAA-4096-8BB5-8E264D190CFB}" dt="2026-04-10T01:00:12.803" v="291" actId="20577"/>
        <pc:sldMkLst>
          <pc:docMk/>
          <pc:sldMk cId="2351984578" sldId="716"/>
        </pc:sldMkLst>
        <pc:spChg chg="mod">
          <ac:chgData name="LAMIAE BEZZAZ" userId="f9bc3cc0-8e1c-4944-afa8-b4b36bbf20e1" providerId="ADAL" clId="{EFF98647-5AAA-4096-8BB5-8E264D190CFB}" dt="2026-04-10T01:00:12.803" v="291" actId="20577"/>
          <ac:spMkLst>
            <pc:docMk/>
            <pc:sldMk cId="2351984578" sldId="716"/>
            <ac:spMk id="4" creationId="{6B2726F9-6076-1B09-C74A-CCEE2AB6988A}"/>
          </ac:spMkLst>
        </pc:spChg>
      </pc:sldChg>
      <pc:sldChg chg="modSp">
        <pc:chgData name="LAMIAE BEZZAZ" userId="f9bc3cc0-8e1c-4944-afa8-b4b36bbf20e1" providerId="ADAL" clId="{EFF98647-5AAA-4096-8BB5-8E264D190CFB}" dt="2026-04-10T00:36:40.161" v="9"/>
        <pc:sldMkLst>
          <pc:docMk/>
          <pc:sldMk cId="2383898653" sldId="799"/>
        </pc:sldMkLst>
        <pc:spChg chg="mod">
          <ac:chgData name="LAMIAE BEZZAZ" userId="f9bc3cc0-8e1c-4944-afa8-b4b36bbf20e1" providerId="ADAL" clId="{EFF98647-5AAA-4096-8BB5-8E264D190CFB}" dt="2026-04-10T00:36:40.161" v="9"/>
          <ac:spMkLst>
            <pc:docMk/>
            <pc:sldMk cId="2383898653" sldId="799"/>
            <ac:spMk id="8" creationId="{0BD857C9-E818-349B-BDAA-28964858B4D1}"/>
          </ac:spMkLst>
        </pc:spChg>
      </pc:sldChg>
      <pc:sldChg chg="modSp">
        <pc:chgData name="LAMIAE BEZZAZ" userId="f9bc3cc0-8e1c-4944-afa8-b4b36bbf20e1" providerId="ADAL" clId="{EFF98647-5AAA-4096-8BB5-8E264D190CFB}" dt="2026-04-10T00:36:40.161" v="9"/>
        <pc:sldMkLst>
          <pc:docMk/>
          <pc:sldMk cId="2384957858" sldId="800"/>
        </pc:sldMkLst>
        <pc:spChg chg="mod">
          <ac:chgData name="LAMIAE BEZZAZ" userId="f9bc3cc0-8e1c-4944-afa8-b4b36bbf20e1" providerId="ADAL" clId="{EFF98647-5AAA-4096-8BB5-8E264D190CFB}" dt="2026-04-10T00:36:40.161" v="9"/>
          <ac:spMkLst>
            <pc:docMk/>
            <pc:sldMk cId="2384957858" sldId="800"/>
            <ac:spMk id="8" creationId="{D93409DE-34D5-7219-782F-93AD7CE6A999}"/>
          </ac:spMkLst>
        </pc:spChg>
      </pc:sldChg>
      <pc:sldChg chg="modSp">
        <pc:chgData name="LAMIAE BEZZAZ" userId="f9bc3cc0-8e1c-4944-afa8-b4b36bbf20e1" providerId="ADAL" clId="{EFF98647-5AAA-4096-8BB5-8E264D190CFB}" dt="2026-04-10T00:56:30.386" v="150" actId="1076"/>
        <pc:sldMkLst>
          <pc:docMk/>
          <pc:sldMk cId="322914936" sldId="1034"/>
        </pc:sldMkLst>
        <pc:spChg chg="mod">
          <ac:chgData name="LAMIAE BEZZAZ" userId="f9bc3cc0-8e1c-4944-afa8-b4b36bbf20e1" providerId="ADAL" clId="{EFF98647-5AAA-4096-8BB5-8E264D190CFB}" dt="2026-04-10T00:56:09.879" v="144" actId="1076"/>
          <ac:spMkLst>
            <pc:docMk/>
            <pc:sldMk cId="322914936" sldId="1034"/>
            <ac:spMk id="2" creationId="{9F2B00F5-7FDB-4420-8E28-4E638FE0817C}"/>
          </ac:spMkLst>
        </pc:spChg>
        <pc:spChg chg="mod">
          <ac:chgData name="LAMIAE BEZZAZ" userId="f9bc3cc0-8e1c-4944-afa8-b4b36bbf20e1" providerId="ADAL" clId="{EFF98647-5AAA-4096-8BB5-8E264D190CFB}" dt="2026-04-10T00:56:25.223" v="149" actId="20577"/>
          <ac:spMkLst>
            <pc:docMk/>
            <pc:sldMk cId="322914936" sldId="1034"/>
            <ac:spMk id="3" creationId="{2AF5E039-7F53-4B7A-B0D9-9091EA5D0B8C}"/>
          </ac:spMkLst>
        </pc:spChg>
        <pc:spChg chg="mod">
          <ac:chgData name="LAMIAE BEZZAZ" userId="f9bc3cc0-8e1c-4944-afa8-b4b36bbf20e1" providerId="ADAL" clId="{EFF98647-5AAA-4096-8BB5-8E264D190CFB}" dt="2026-04-10T00:56:19.641" v="147" actId="14100"/>
          <ac:spMkLst>
            <pc:docMk/>
            <pc:sldMk cId="322914936" sldId="1034"/>
            <ac:spMk id="15" creationId="{8FC3F496-D95C-4FAE-8D66-50ABD044B8A1}"/>
          </ac:spMkLst>
        </pc:spChg>
        <pc:spChg chg="mod">
          <ac:chgData name="LAMIAE BEZZAZ" userId="f9bc3cc0-8e1c-4944-afa8-b4b36bbf20e1" providerId="ADAL" clId="{EFF98647-5AAA-4096-8BB5-8E264D190CFB}" dt="2026-04-10T00:56:30.386" v="150" actId="1076"/>
          <ac:spMkLst>
            <pc:docMk/>
            <pc:sldMk cId="322914936" sldId="1034"/>
            <ac:spMk id="16" creationId="{7EFD679A-B8FC-48B6-B188-2DE075D11322}"/>
          </ac:spMkLst>
        </pc:spChg>
      </pc:sldChg>
      <pc:sldChg chg="modSp">
        <pc:chgData name="LAMIAE BEZZAZ" userId="f9bc3cc0-8e1c-4944-afa8-b4b36bbf20e1" providerId="ADAL" clId="{EFF98647-5AAA-4096-8BB5-8E264D190CFB}" dt="2026-04-10T00:36:40.161" v="9"/>
        <pc:sldMkLst>
          <pc:docMk/>
          <pc:sldMk cId="857111214" sldId="1041"/>
        </pc:sldMkLst>
        <pc:spChg chg="mod">
          <ac:chgData name="LAMIAE BEZZAZ" userId="f9bc3cc0-8e1c-4944-afa8-b4b36bbf20e1" providerId="ADAL" clId="{EFF98647-5AAA-4096-8BB5-8E264D190CFB}" dt="2026-04-10T00:36:40.161" v="9"/>
          <ac:spMkLst>
            <pc:docMk/>
            <pc:sldMk cId="857111214" sldId="1041"/>
            <ac:spMk id="15" creationId="{5746AB9A-7886-DD60-98B7-1FF83C8176F0}"/>
          </ac:spMkLst>
        </pc:spChg>
      </pc:sldChg>
      <pc:sldChg chg="del ord">
        <pc:chgData name="LAMIAE BEZZAZ" userId="f9bc3cc0-8e1c-4944-afa8-b4b36bbf20e1" providerId="ADAL" clId="{EFF98647-5AAA-4096-8BB5-8E264D190CFB}" dt="2026-04-10T00:38:37.107" v="15" actId="47"/>
        <pc:sldMkLst>
          <pc:docMk/>
          <pc:sldMk cId="4093378568" sldId="1055"/>
        </pc:sldMkLst>
      </pc:sldChg>
      <pc:sldChg chg="modSp">
        <pc:chgData name="LAMIAE BEZZAZ" userId="f9bc3cc0-8e1c-4944-afa8-b4b36bbf20e1" providerId="ADAL" clId="{EFF98647-5AAA-4096-8BB5-8E264D190CFB}" dt="2026-04-10T01:02:45.886" v="319"/>
        <pc:sldMkLst>
          <pc:docMk/>
          <pc:sldMk cId="165185905" sldId="1056"/>
        </pc:sldMkLst>
        <pc:spChg chg="mod">
          <ac:chgData name="LAMIAE BEZZAZ" userId="f9bc3cc0-8e1c-4944-afa8-b4b36bbf20e1" providerId="ADAL" clId="{EFF98647-5AAA-4096-8BB5-8E264D190CFB}" dt="2026-04-10T01:02:45.886" v="319"/>
          <ac:spMkLst>
            <pc:docMk/>
            <pc:sldMk cId="165185905" sldId="1056"/>
            <ac:spMk id="8" creationId="{5B355525-9BE3-1ED0-3FC0-8F9548A9015C}"/>
          </ac:spMkLst>
        </pc:spChg>
      </pc:sldChg>
      <pc:sldChg chg="modSp">
        <pc:chgData name="LAMIAE BEZZAZ" userId="f9bc3cc0-8e1c-4944-afa8-b4b36bbf20e1" providerId="ADAL" clId="{EFF98647-5AAA-4096-8BB5-8E264D190CFB}" dt="2026-04-10T00:49:32.212" v="88" actId="20577"/>
        <pc:sldMkLst>
          <pc:docMk/>
          <pc:sldMk cId="1345369020" sldId="1058"/>
        </pc:sldMkLst>
        <pc:spChg chg="mod">
          <ac:chgData name="LAMIAE BEZZAZ" userId="f9bc3cc0-8e1c-4944-afa8-b4b36bbf20e1" providerId="ADAL" clId="{EFF98647-5AAA-4096-8BB5-8E264D190CFB}" dt="2026-04-10T00:49:32.212" v="88" actId="20577"/>
          <ac:spMkLst>
            <pc:docMk/>
            <pc:sldMk cId="1345369020" sldId="1058"/>
            <ac:spMk id="18" creationId="{11C6EADE-F2EA-40A4-8A48-838B7A09AC04}"/>
          </ac:spMkLst>
        </pc:spChg>
      </pc:sldChg>
      <pc:sldChg chg="del">
        <pc:chgData name="LAMIAE BEZZAZ" userId="f9bc3cc0-8e1c-4944-afa8-b4b36bbf20e1" providerId="ADAL" clId="{EFF98647-5AAA-4096-8BB5-8E264D190CFB}" dt="2026-04-10T00:38:42.111" v="16" actId="47"/>
        <pc:sldMkLst>
          <pc:docMk/>
          <pc:sldMk cId="3245369190" sldId="1080"/>
        </pc:sldMkLst>
      </pc:sldChg>
      <pc:sldChg chg="add del">
        <pc:chgData name="LAMIAE BEZZAZ" userId="f9bc3cc0-8e1c-4944-afa8-b4b36bbf20e1" providerId="ADAL" clId="{EFF98647-5AAA-4096-8BB5-8E264D190CFB}" dt="2026-04-10T00:37:44.686" v="11" actId="47"/>
        <pc:sldMkLst>
          <pc:docMk/>
          <pc:sldMk cId="553353629" sldId="1083"/>
        </pc:sldMkLst>
      </pc:sldChg>
      <pc:sldChg chg="modSp">
        <pc:chgData name="LAMIAE BEZZAZ" userId="f9bc3cc0-8e1c-4944-afa8-b4b36bbf20e1" providerId="ADAL" clId="{EFF98647-5AAA-4096-8BB5-8E264D190CFB}" dt="2026-04-10T00:54:11.863" v="117" actId="21"/>
        <pc:sldMkLst>
          <pc:docMk/>
          <pc:sldMk cId="2476112078" sldId="1086"/>
        </pc:sldMkLst>
        <pc:spChg chg="mod">
          <ac:chgData name="LAMIAE BEZZAZ" userId="f9bc3cc0-8e1c-4944-afa8-b4b36bbf20e1" providerId="ADAL" clId="{EFF98647-5AAA-4096-8BB5-8E264D190CFB}" dt="2026-04-10T00:53:52.946" v="112" actId="20577"/>
          <ac:spMkLst>
            <pc:docMk/>
            <pc:sldMk cId="2476112078" sldId="1086"/>
            <ac:spMk id="2" creationId="{8C8135D7-D64D-132B-A68B-64858D5B4C0F}"/>
          </ac:spMkLst>
        </pc:spChg>
        <pc:spChg chg="mod">
          <ac:chgData name="LAMIAE BEZZAZ" userId="f9bc3cc0-8e1c-4944-afa8-b4b36bbf20e1" providerId="ADAL" clId="{EFF98647-5AAA-4096-8BB5-8E264D190CFB}" dt="2026-04-10T00:54:11.863" v="117" actId="21"/>
          <ac:spMkLst>
            <pc:docMk/>
            <pc:sldMk cId="2476112078" sldId="1086"/>
            <ac:spMk id="7" creationId="{1FAA5A28-F6AF-29EB-A560-9DFA0644ABF7}"/>
          </ac:spMkLst>
        </pc:spChg>
      </pc:sldChg>
      <pc:sldChg chg="modSp">
        <pc:chgData name="LAMIAE BEZZAZ" userId="f9bc3cc0-8e1c-4944-afa8-b4b36bbf20e1" providerId="ADAL" clId="{EFF98647-5AAA-4096-8BB5-8E264D190CFB}" dt="2026-04-10T00:54:27.139" v="119" actId="207"/>
        <pc:sldMkLst>
          <pc:docMk/>
          <pc:sldMk cId="3776510135" sldId="1088"/>
        </pc:sldMkLst>
        <pc:spChg chg="mod">
          <ac:chgData name="LAMIAE BEZZAZ" userId="f9bc3cc0-8e1c-4944-afa8-b4b36bbf20e1" providerId="ADAL" clId="{EFF98647-5AAA-4096-8BB5-8E264D190CFB}" dt="2026-04-10T00:54:27.139" v="119" actId="207"/>
          <ac:spMkLst>
            <pc:docMk/>
            <pc:sldMk cId="3776510135" sldId="1088"/>
            <ac:spMk id="7" creationId="{48900D3B-8155-4A02-8561-1C6F7C10D914}"/>
          </ac:spMkLst>
        </pc:spChg>
      </pc:sldChg>
      <pc:sldChg chg="modSp">
        <pc:chgData name="LAMIAE BEZZAZ" userId="f9bc3cc0-8e1c-4944-afa8-b4b36bbf20e1" providerId="ADAL" clId="{EFF98647-5AAA-4096-8BB5-8E264D190CFB}" dt="2026-04-10T00:49:22.236" v="86" actId="20577"/>
        <pc:sldMkLst>
          <pc:docMk/>
          <pc:sldMk cId="1768681277" sldId="1090"/>
        </pc:sldMkLst>
        <pc:spChg chg="mod">
          <ac:chgData name="LAMIAE BEZZAZ" userId="f9bc3cc0-8e1c-4944-afa8-b4b36bbf20e1" providerId="ADAL" clId="{EFF98647-5AAA-4096-8BB5-8E264D190CFB}" dt="2026-04-10T00:49:22.236" v="86" actId="20577"/>
          <ac:spMkLst>
            <pc:docMk/>
            <pc:sldMk cId="1768681277" sldId="1090"/>
            <ac:spMk id="31" creationId="{AB76DBD7-FF41-4B9C-9280-AF50C479E624}"/>
          </ac:spMkLst>
        </pc:spChg>
        <pc:spChg chg="mod">
          <ac:chgData name="LAMIAE BEZZAZ" userId="f9bc3cc0-8e1c-4944-afa8-b4b36bbf20e1" providerId="ADAL" clId="{EFF98647-5AAA-4096-8BB5-8E264D190CFB}" dt="2026-04-10T00:49:14.118" v="84" actId="20577"/>
          <ac:spMkLst>
            <pc:docMk/>
            <pc:sldMk cId="1768681277" sldId="1090"/>
            <ac:spMk id="33" creationId="{EBD7B1D6-C490-4A98-9B3A-335E2B6CC0B7}"/>
          </ac:spMkLst>
        </pc:spChg>
      </pc:sldChg>
      <pc:sldChg chg="delSp">
        <pc:chgData name="LAMIAE BEZZAZ" userId="f9bc3cc0-8e1c-4944-afa8-b4b36bbf20e1" providerId="ADAL" clId="{EFF98647-5AAA-4096-8BB5-8E264D190CFB}" dt="2026-04-10T01:01:05.963" v="313" actId="21"/>
        <pc:sldMkLst>
          <pc:docMk/>
          <pc:sldMk cId="1804390391" sldId="1105"/>
        </pc:sldMkLst>
        <pc:picChg chg="del">
          <ac:chgData name="LAMIAE BEZZAZ" userId="f9bc3cc0-8e1c-4944-afa8-b4b36bbf20e1" providerId="ADAL" clId="{EFF98647-5AAA-4096-8BB5-8E264D190CFB}" dt="2026-04-10T01:01:05.963" v="313" actId="21"/>
          <ac:picMkLst>
            <pc:docMk/>
            <pc:sldMk cId="1804390391" sldId="1105"/>
            <ac:picMk id="2" creationId="{8DF17917-DC36-44D7-95E3-512439494C3E}"/>
          </ac:picMkLst>
        </pc:picChg>
      </pc:sldChg>
      <pc:sldChg chg="addSp delSp modSp">
        <pc:chgData name="LAMIAE BEZZAZ" userId="f9bc3cc0-8e1c-4944-afa8-b4b36bbf20e1" providerId="ADAL" clId="{EFF98647-5AAA-4096-8BB5-8E264D190CFB}" dt="2026-04-10T00:40:27.526" v="25" actId="1076"/>
        <pc:sldMkLst>
          <pc:docMk/>
          <pc:sldMk cId="3568470402" sldId="1130"/>
        </pc:sldMkLst>
        <pc:spChg chg="mod">
          <ac:chgData name="LAMIAE BEZZAZ" userId="f9bc3cc0-8e1c-4944-afa8-b4b36bbf20e1" providerId="ADAL" clId="{EFF98647-5AAA-4096-8BB5-8E264D190CFB}" dt="2026-04-10T00:40:27.526" v="25" actId="1076"/>
          <ac:spMkLst>
            <pc:docMk/>
            <pc:sldMk cId="3568470402" sldId="1130"/>
            <ac:spMk id="19" creationId="{4E72D24D-2C7E-41B5-8563-14B618867DDB}"/>
          </ac:spMkLst>
        </pc:spChg>
        <pc:picChg chg="add del mod">
          <ac:chgData name="LAMIAE BEZZAZ" userId="f9bc3cc0-8e1c-4944-afa8-b4b36bbf20e1" providerId="ADAL" clId="{EFF98647-5AAA-4096-8BB5-8E264D190CFB}" dt="2026-04-10T00:39:57.417" v="20" actId="478"/>
          <ac:picMkLst>
            <pc:docMk/>
            <pc:sldMk cId="3568470402" sldId="1130"/>
            <ac:picMk id="10" creationId="{7977627E-FA5C-4C03-863F-662CB7EAE61D}"/>
          </ac:picMkLst>
        </pc:picChg>
        <pc:picChg chg="add del ord">
          <ac:chgData name="LAMIAE BEZZAZ" userId="f9bc3cc0-8e1c-4944-afa8-b4b36bbf20e1" providerId="ADAL" clId="{EFF98647-5AAA-4096-8BB5-8E264D190CFB}" dt="2026-04-10T00:40:16.084" v="24" actId="478"/>
          <ac:picMkLst>
            <pc:docMk/>
            <pc:sldMk cId="3568470402" sldId="1130"/>
            <ac:picMk id="11" creationId="{A33A7D8A-AD3A-47FA-8EA3-CD78C221F0C8}"/>
          </ac:picMkLst>
        </pc:picChg>
        <pc:picChg chg="add ord">
          <ac:chgData name="LAMIAE BEZZAZ" userId="f9bc3cc0-8e1c-4944-afa8-b4b36bbf20e1" providerId="ADAL" clId="{EFF98647-5AAA-4096-8BB5-8E264D190CFB}" dt="2026-04-10T00:40:07.900" v="23" actId="171"/>
          <ac:picMkLst>
            <pc:docMk/>
            <pc:sldMk cId="3568470402" sldId="1130"/>
            <ac:picMk id="12" creationId="{E74DFA43-FE55-46E7-A936-BA44C83B54C8}"/>
          </ac:picMkLst>
        </pc:picChg>
        <pc:picChg chg="add ord">
          <ac:chgData name="LAMIAE BEZZAZ" userId="f9bc3cc0-8e1c-4944-afa8-b4b36bbf20e1" providerId="ADAL" clId="{EFF98647-5AAA-4096-8BB5-8E264D190CFB}" dt="2026-04-10T00:40:07.900" v="23" actId="171"/>
          <ac:picMkLst>
            <pc:docMk/>
            <pc:sldMk cId="3568470402" sldId="1130"/>
            <ac:picMk id="13" creationId="{94E09F38-4C10-491E-9475-53D5EA914F2E}"/>
          </ac:picMkLst>
        </pc:picChg>
        <pc:picChg chg="add ord">
          <ac:chgData name="LAMIAE BEZZAZ" userId="f9bc3cc0-8e1c-4944-afa8-b4b36bbf20e1" providerId="ADAL" clId="{EFF98647-5AAA-4096-8BB5-8E264D190CFB}" dt="2026-04-10T00:40:07.900" v="23" actId="171"/>
          <ac:picMkLst>
            <pc:docMk/>
            <pc:sldMk cId="3568470402" sldId="1130"/>
            <ac:picMk id="14" creationId="{30E74E3E-E67F-4C0F-8C2A-338C7EFE285C}"/>
          </ac:picMkLst>
        </pc:picChg>
        <pc:picChg chg="add ord">
          <ac:chgData name="LAMIAE BEZZAZ" userId="f9bc3cc0-8e1c-4944-afa8-b4b36bbf20e1" providerId="ADAL" clId="{EFF98647-5AAA-4096-8BB5-8E264D190CFB}" dt="2026-04-10T00:40:07.900" v="23" actId="171"/>
          <ac:picMkLst>
            <pc:docMk/>
            <pc:sldMk cId="3568470402" sldId="1130"/>
            <ac:picMk id="15" creationId="{FE56ACD0-7F84-4E7D-9144-87EF9703C9F3}"/>
          </ac:picMkLst>
        </pc:picChg>
        <pc:picChg chg="del">
          <ac:chgData name="LAMIAE BEZZAZ" userId="f9bc3cc0-8e1c-4944-afa8-b4b36bbf20e1" providerId="ADAL" clId="{EFF98647-5AAA-4096-8BB5-8E264D190CFB}" dt="2026-04-10T00:39:57.417" v="20" actId="478"/>
          <ac:picMkLst>
            <pc:docMk/>
            <pc:sldMk cId="3568470402" sldId="1130"/>
            <ac:picMk id="16" creationId="{4C095781-1FAC-442A-AE56-F97EB65D6F3A}"/>
          </ac:picMkLst>
        </pc:picChg>
        <pc:picChg chg="del">
          <ac:chgData name="LAMIAE BEZZAZ" userId="f9bc3cc0-8e1c-4944-afa8-b4b36bbf20e1" providerId="ADAL" clId="{EFF98647-5AAA-4096-8BB5-8E264D190CFB}" dt="2026-04-10T00:39:57.417" v="20" actId="478"/>
          <ac:picMkLst>
            <pc:docMk/>
            <pc:sldMk cId="3568470402" sldId="1130"/>
            <ac:picMk id="17" creationId="{82F28DCB-724E-4FE0-ACBC-D5A1ED4C0920}"/>
          </ac:picMkLst>
        </pc:picChg>
        <pc:picChg chg="del">
          <ac:chgData name="LAMIAE BEZZAZ" userId="f9bc3cc0-8e1c-4944-afa8-b4b36bbf20e1" providerId="ADAL" clId="{EFF98647-5AAA-4096-8BB5-8E264D190CFB}" dt="2026-04-10T00:39:57.417" v="20" actId="478"/>
          <ac:picMkLst>
            <pc:docMk/>
            <pc:sldMk cId="3568470402" sldId="1130"/>
            <ac:picMk id="21" creationId="{93B7E5E3-59C4-4C2A-8D26-924E580F502A}"/>
          </ac:picMkLst>
        </pc:picChg>
        <pc:picChg chg="del">
          <ac:chgData name="LAMIAE BEZZAZ" userId="f9bc3cc0-8e1c-4944-afa8-b4b36bbf20e1" providerId="ADAL" clId="{EFF98647-5AAA-4096-8BB5-8E264D190CFB}" dt="2026-04-10T00:39:59.222" v="21" actId="478"/>
          <ac:picMkLst>
            <pc:docMk/>
            <pc:sldMk cId="3568470402" sldId="1130"/>
            <ac:picMk id="22" creationId="{7B25BE8C-0923-4996-BF13-28B547E3BD44}"/>
          </ac:picMkLst>
        </pc:picChg>
      </pc:sldChg>
      <pc:sldChg chg="addSp delSp modSp">
        <pc:chgData name="LAMIAE BEZZAZ" userId="f9bc3cc0-8e1c-4944-afa8-b4b36bbf20e1" providerId="ADAL" clId="{EFF98647-5AAA-4096-8BB5-8E264D190CFB}" dt="2026-04-10T00:41:17.409" v="46" actId="20577"/>
        <pc:sldMkLst>
          <pc:docMk/>
          <pc:sldMk cId="3471343704" sldId="1131"/>
        </pc:sldMkLst>
        <pc:spChg chg="mod">
          <ac:chgData name="LAMIAE BEZZAZ" userId="f9bc3cc0-8e1c-4944-afa8-b4b36bbf20e1" providerId="ADAL" clId="{EFF98647-5AAA-4096-8BB5-8E264D190CFB}" dt="2026-04-10T00:41:17.409" v="46" actId="20577"/>
          <ac:spMkLst>
            <pc:docMk/>
            <pc:sldMk cId="3471343704" sldId="1131"/>
            <ac:spMk id="2" creationId="{8D86781D-14EC-E03B-B04A-949193724C47}"/>
          </ac:spMkLst>
        </pc:spChg>
        <pc:spChg chg="del">
          <ac:chgData name="LAMIAE BEZZAZ" userId="f9bc3cc0-8e1c-4944-afa8-b4b36bbf20e1" providerId="ADAL" clId="{EFF98647-5AAA-4096-8BB5-8E264D190CFB}" dt="2026-04-10T00:40:38.009" v="26" actId="478"/>
          <ac:spMkLst>
            <pc:docMk/>
            <pc:sldMk cId="3471343704" sldId="1131"/>
            <ac:spMk id="9" creationId="{E44B7755-D53A-438B-8048-D6E4795FC4B1}"/>
          </ac:spMkLst>
        </pc:spChg>
        <pc:picChg chg="del">
          <ac:chgData name="LAMIAE BEZZAZ" userId="f9bc3cc0-8e1c-4944-afa8-b4b36bbf20e1" providerId="ADAL" clId="{EFF98647-5AAA-4096-8BB5-8E264D190CFB}" dt="2026-04-10T00:40:38.009" v="26" actId="478"/>
          <ac:picMkLst>
            <pc:docMk/>
            <pc:sldMk cId="3471343704" sldId="1131"/>
            <ac:picMk id="15" creationId="{3F79500B-97E1-406E-89CC-49D1EF1687D7}"/>
          </ac:picMkLst>
        </pc:picChg>
        <pc:picChg chg="del">
          <ac:chgData name="LAMIAE BEZZAZ" userId="f9bc3cc0-8e1c-4944-afa8-b4b36bbf20e1" providerId="ADAL" clId="{EFF98647-5AAA-4096-8BB5-8E264D190CFB}" dt="2026-04-10T00:40:38.009" v="26" actId="478"/>
          <ac:picMkLst>
            <pc:docMk/>
            <pc:sldMk cId="3471343704" sldId="1131"/>
            <ac:picMk id="16" creationId="{DB55773A-A56E-4EF2-BA01-29D5FCA64096}"/>
          </ac:picMkLst>
        </pc:picChg>
        <pc:picChg chg="del">
          <ac:chgData name="LAMIAE BEZZAZ" userId="f9bc3cc0-8e1c-4944-afa8-b4b36bbf20e1" providerId="ADAL" clId="{EFF98647-5AAA-4096-8BB5-8E264D190CFB}" dt="2026-04-10T00:40:38.009" v="26" actId="478"/>
          <ac:picMkLst>
            <pc:docMk/>
            <pc:sldMk cId="3471343704" sldId="1131"/>
            <ac:picMk id="17" creationId="{A9A93091-4AC6-4665-9E83-F5F984D5125A}"/>
          </ac:picMkLst>
        </pc:picChg>
        <pc:picChg chg="add mod">
          <ac:chgData name="LAMIAE BEZZAZ" userId="f9bc3cc0-8e1c-4944-afa8-b4b36bbf20e1" providerId="ADAL" clId="{EFF98647-5AAA-4096-8BB5-8E264D190CFB}" dt="2026-04-10T00:40:55.219" v="29" actId="1582"/>
          <ac:picMkLst>
            <pc:docMk/>
            <pc:sldMk cId="3471343704" sldId="1131"/>
            <ac:picMk id="18" creationId="{0E5D275F-39B5-43C0-AC86-5FE6FD675902}"/>
          </ac:picMkLst>
        </pc:picChg>
        <pc:picChg chg="add">
          <ac:chgData name="LAMIAE BEZZAZ" userId="f9bc3cc0-8e1c-4944-afa8-b4b36bbf20e1" providerId="ADAL" clId="{EFF98647-5AAA-4096-8BB5-8E264D190CFB}" dt="2026-04-10T00:40:39.163" v="27"/>
          <ac:picMkLst>
            <pc:docMk/>
            <pc:sldMk cId="3471343704" sldId="1131"/>
            <ac:picMk id="19" creationId="{B5F2507B-508D-4968-B435-73B985F3993C}"/>
          </ac:picMkLst>
        </pc:picChg>
        <pc:picChg chg="add">
          <ac:chgData name="LAMIAE BEZZAZ" userId="f9bc3cc0-8e1c-4944-afa8-b4b36bbf20e1" providerId="ADAL" clId="{EFF98647-5AAA-4096-8BB5-8E264D190CFB}" dt="2026-04-10T00:40:39.163" v="27"/>
          <ac:picMkLst>
            <pc:docMk/>
            <pc:sldMk cId="3471343704" sldId="1131"/>
            <ac:picMk id="20" creationId="{0DA2C9AD-9683-4D48-A8E6-7C8F655C8231}"/>
          </ac:picMkLst>
        </pc:picChg>
        <pc:picChg chg="add">
          <ac:chgData name="LAMIAE BEZZAZ" userId="f9bc3cc0-8e1c-4944-afa8-b4b36bbf20e1" providerId="ADAL" clId="{EFF98647-5AAA-4096-8BB5-8E264D190CFB}" dt="2026-04-10T00:40:39.163" v="27"/>
          <ac:picMkLst>
            <pc:docMk/>
            <pc:sldMk cId="3471343704" sldId="1131"/>
            <ac:picMk id="21" creationId="{0D17608F-90EE-48CA-BEB6-B8DD670FD4A6}"/>
          </ac:picMkLst>
        </pc:picChg>
        <pc:picChg chg="del">
          <ac:chgData name="LAMIAE BEZZAZ" userId="f9bc3cc0-8e1c-4944-afa8-b4b36bbf20e1" providerId="ADAL" clId="{EFF98647-5AAA-4096-8BB5-8E264D190CFB}" dt="2026-04-10T00:40:38.009" v="26" actId="478"/>
          <ac:picMkLst>
            <pc:docMk/>
            <pc:sldMk cId="3471343704" sldId="1131"/>
            <ac:picMk id="22" creationId="{2E1BDEA1-BFF6-4AE6-8F05-40FED9820149}"/>
          </ac:picMkLst>
        </pc:picChg>
        <pc:picChg chg="del">
          <ac:chgData name="LAMIAE BEZZAZ" userId="f9bc3cc0-8e1c-4944-afa8-b4b36bbf20e1" providerId="ADAL" clId="{EFF98647-5AAA-4096-8BB5-8E264D190CFB}" dt="2026-04-10T00:40:38.009" v="26" actId="478"/>
          <ac:picMkLst>
            <pc:docMk/>
            <pc:sldMk cId="3471343704" sldId="1131"/>
            <ac:picMk id="23" creationId="{4968B3A0-2BA4-46F7-8F4B-D80C094980C3}"/>
          </ac:picMkLst>
        </pc:picChg>
        <pc:picChg chg="add">
          <ac:chgData name="LAMIAE BEZZAZ" userId="f9bc3cc0-8e1c-4944-afa8-b4b36bbf20e1" providerId="ADAL" clId="{EFF98647-5AAA-4096-8BB5-8E264D190CFB}" dt="2026-04-10T00:40:39.163" v="27"/>
          <ac:picMkLst>
            <pc:docMk/>
            <pc:sldMk cId="3471343704" sldId="1131"/>
            <ac:picMk id="24" creationId="{F99E41C8-40AF-4089-8AA6-7A6EFDB191A3}"/>
          </ac:picMkLst>
        </pc:picChg>
      </pc:sldChg>
      <pc:sldChg chg="addSp delSp">
        <pc:chgData name="LAMIAE BEZZAZ" userId="f9bc3cc0-8e1c-4944-afa8-b4b36bbf20e1" providerId="ADAL" clId="{EFF98647-5AAA-4096-8BB5-8E264D190CFB}" dt="2026-04-10T00:41:48.933" v="48"/>
        <pc:sldMkLst>
          <pc:docMk/>
          <pc:sldMk cId="2666374776" sldId="1134"/>
        </pc:sldMkLst>
        <pc:picChg chg="add">
          <ac:chgData name="LAMIAE BEZZAZ" userId="f9bc3cc0-8e1c-4944-afa8-b4b36bbf20e1" providerId="ADAL" clId="{EFF98647-5AAA-4096-8BB5-8E264D190CFB}" dt="2026-04-10T00:41:48.933" v="48"/>
          <ac:picMkLst>
            <pc:docMk/>
            <pc:sldMk cId="2666374776" sldId="1134"/>
            <ac:picMk id="11" creationId="{DD2A69A8-3A5E-420C-94CE-86853C486741}"/>
          </ac:picMkLst>
        </pc:picChg>
        <pc:picChg chg="del">
          <ac:chgData name="LAMIAE BEZZAZ" userId="f9bc3cc0-8e1c-4944-afa8-b4b36bbf20e1" providerId="ADAL" clId="{EFF98647-5AAA-4096-8BB5-8E264D190CFB}" dt="2026-04-10T00:41:48.191" v="47" actId="478"/>
          <ac:picMkLst>
            <pc:docMk/>
            <pc:sldMk cId="2666374776" sldId="1134"/>
            <ac:picMk id="12" creationId="{F3DCA1A8-9BEC-441A-9BE5-A36C8470A387}"/>
          </ac:picMkLst>
        </pc:picChg>
        <pc:picChg chg="add">
          <ac:chgData name="LAMIAE BEZZAZ" userId="f9bc3cc0-8e1c-4944-afa8-b4b36bbf20e1" providerId="ADAL" clId="{EFF98647-5AAA-4096-8BB5-8E264D190CFB}" dt="2026-04-10T00:41:48.933" v="48"/>
          <ac:picMkLst>
            <pc:docMk/>
            <pc:sldMk cId="2666374776" sldId="1134"/>
            <ac:picMk id="13" creationId="{B085E4AA-2B06-4BE3-9E83-C1AB3BF43E6F}"/>
          </ac:picMkLst>
        </pc:picChg>
        <pc:picChg chg="add">
          <ac:chgData name="LAMIAE BEZZAZ" userId="f9bc3cc0-8e1c-4944-afa8-b4b36bbf20e1" providerId="ADAL" clId="{EFF98647-5AAA-4096-8BB5-8E264D190CFB}" dt="2026-04-10T00:41:48.933" v="48"/>
          <ac:picMkLst>
            <pc:docMk/>
            <pc:sldMk cId="2666374776" sldId="1134"/>
            <ac:picMk id="14" creationId="{EE05B56D-0614-4D75-B137-18D510A30153}"/>
          </ac:picMkLst>
        </pc:picChg>
        <pc:picChg chg="add">
          <ac:chgData name="LAMIAE BEZZAZ" userId="f9bc3cc0-8e1c-4944-afa8-b4b36bbf20e1" providerId="ADAL" clId="{EFF98647-5AAA-4096-8BB5-8E264D190CFB}" dt="2026-04-10T00:41:48.933" v="48"/>
          <ac:picMkLst>
            <pc:docMk/>
            <pc:sldMk cId="2666374776" sldId="1134"/>
            <ac:picMk id="15" creationId="{7C1EABAC-D130-4C2F-8F66-17CAC7B4328A}"/>
          </ac:picMkLst>
        </pc:picChg>
        <pc:picChg chg="del">
          <ac:chgData name="LAMIAE BEZZAZ" userId="f9bc3cc0-8e1c-4944-afa8-b4b36bbf20e1" providerId="ADAL" clId="{EFF98647-5AAA-4096-8BB5-8E264D190CFB}" dt="2026-04-10T00:41:48.191" v="47" actId="478"/>
          <ac:picMkLst>
            <pc:docMk/>
            <pc:sldMk cId="2666374776" sldId="1134"/>
            <ac:picMk id="16" creationId="{916B686C-FD17-45BC-9D8D-A7F99A81F198}"/>
          </ac:picMkLst>
        </pc:picChg>
        <pc:picChg chg="del">
          <ac:chgData name="LAMIAE BEZZAZ" userId="f9bc3cc0-8e1c-4944-afa8-b4b36bbf20e1" providerId="ADAL" clId="{EFF98647-5AAA-4096-8BB5-8E264D190CFB}" dt="2026-04-10T00:41:48.191" v="47" actId="478"/>
          <ac:picMkLst>
            <pc:docMk/>
            <pc:sldMk cId="2666374776" sldId="1134"/>
            <ac:picMk id="17" creationId="{CEEE4A61-C07B-4C84-83DE-9F9C6528AE8B}"/>
          </ac:picMkLst>
        </pc:picChg>
        <pc:picChg chg="del">
          <ac:chgData name="LAMIAE BEZZAZ" userId="f9bc3cc0-8e1c-4944-afa8-b4b36bbf20e1" providerId="ADAL" clId="{EFF98647-5AAA-4096-8BB5-8E264D190CFB}" dt="2026-04-10T00:41:48.191" v="47" actId="478"/>
          <ac:picMkLst>
            <pc:docMk/>
            <pc:sldMk cId="2666374776" sldId="1134"/>
            <ac:picMk id="18" creationId="{B81EE6D2-33AD-47C2-85F9-6BC58EFBCC28}"/>
          </ac:picMkLst>
        </pc:picChg>
        <pc:picChg chg="del">
          <ac:chgData name="LAMIAE BEZZAZ" userId="f9bc3cc0-8e1c-4944-afa8-b4b36bbf20e1" providerId="ADAL" clId="{EFF98647-5AAA-4096-8BB5-8E264D190CFB}" dt="2026-04-10T00:41:48.191" v="47" actId="478"/>
          <ac:picMkLst>
            <pc:docMk/>
            <pc:sldMk cId="2666374776" sldId="1134"/>
            <ac:picMk id="19" creationId="{E6090930-180D-4F57-8B9E-5EA958FE5390}"/>
          </ac:picMkLst>
        </pc:picChg>
        <pc:picChg chg="add">
          <ac:chgData name="LAMIAE BEZZAZ" userId="f9bc3cc0-8e1c-4944-afa8-b4b36bbf20e1" providerId="ADAL" clId="{EFF98647-5AAA-4096-8BB5-8E264D190CFB}" dt="2026-04-10T00:41:48.933" v="48"/>
          <ac:picMkLst>
            <pc:docMk/>
            <pc:sldMk cId="2666374776" sldId="1134"/>
            <ac:picMk id="20" creationId="{0585329D-5C1C-40E4-B985-FFCA54E00065}"/>
          </ac:picMkLst>
        </pc:picChg>
      </pc:sldChg>
      <pc:sldChg chg="addSp delSp modSp">
        <pc:chgData name="LAMIAE BEZZAZ" userId="f9bc3cc0-8e1c-4944-afa8-b4b36bbf20e1" providerId="ADAL" clId="{EFF98647-5AAA-4096-8BB5-8E264D190CFB}" dt="2026-04-10T00:45:01.360" v="83" actId="2085"/>
        <pc:sldMkLst>
          <pc:docMk/>
          <pc:sldMk cId="1766902480" sldId="1135"/>
        </pc:sldMkLst>
        <pc:picChg chg="add mod">
          <ac:chgData name="LAMIAE BEZZAZ" userId="f9bc3cc0-8e1c-4944-afa8-b4b36bbf20e1" providerId="ADAL" clId="{EFF98647-5AAA-4096-8BB5-8E264D190CFB}" dt="2026-04-10T00:45:01.360" v="83" actId="2085"/>
          <ac:picMkLst>
            <pc:docMk/>
            <pc:sldMk cId="1766902480" sldId="1135"/>
            <ac:picMk id="9" creationId="{204C312B-3755-4761-8A6B-6071349F3C99}"/>
          </ac:picMkLst>
        </pc:picChg>
        <pc:picChg chg="add">
          <ac:chgData name="LAMIAE BEZZAZ" userId="f9bc3cc0-8e1c-4944-afa8-b4b36bbf20e1" providerId="ADAL" clId="{EFF98647-5AAA-4096-8BB5-8E264D190CFB}" dt="2026-04-10T00:41:58.726" v="50"/>
          <ac:picMkLst>
            <pc:docMk/>
            <pc:sldMk cId="1766902480" sldId="1135"/>
            <ac:picMk id="10" creationId="{C4D23CAB-A1F3-4818-B9A9-D78A351357A7}"/>
          </ac:picMkLst>
        </pc:picChg>
        <pc:picChg chg="add">
          <ac:chgData name="LAMIAE BEZZAZ" userId="f9bc3cc0-8e1c-4944-afa8-b4b36bbf20e1" providerId="ADAL" clId="{EFF98647-5AAA-4096-8BB5-8E264D190CFB}" dt="2026-04-10T00:41:58.726" v="50"/>
          <ac:picMkLst>
            <pc:docMk/>
            <pc:sldMk cId="1766902480" sldId="1135"/>
            <ac:picMk id="11" creationId="{E12B8B41-1039-4773-B08F-6AA7BA5D2F89}"/>
          </ac:picMkLst>
        </pc:picChg>
        <pc:picChg chg="add">
          <ac:chgData name="LAMIAE BEZZAZ" userId="f9bc3cc0-8e1c-4944-afa8-b4b36bbf20e1" providerId="ADAL" clId="{EFF98647-5AAA-4096-8BB5-8E264D190CFB}" dt="2026-04-10T00:41:58.726" v="50"/>
          <ac:picMkLst>
            <pc:docMk/>
            <pc:sldMk cId="1766902480" sldId="1135"/>
            <ac:picMk id="12" creationId="{2F92FF5B-4829-4A85-A1ED-5EF9EEB66A62}"/>
          </ac:picMkLst>
        </pc:picChg>
        <pc:picChg chg="add mod">
          <ac:chgData name="LAMIAE BEZZAZ" userId="f9bc3cc0-8e1c-4944-afa8-b4b36bbf20e1" providerId="ADAL" clId="{EFF98647-5AAA-4096-8BB5-8E264D190CFB}" dt="2026-04-10T00:45:01.360" v="83" actId="2085"/>
          <ac:picMkLst>
            <pc:docMk/>
            <pc:sldMk cId="1766902480" sldId="1135"/>
            <ac:picMk id="13" creationId="{63182040-9B95-4C0B-862D-10E14CA79685}"/>
          </ac:picMkLst>
        </pc:picChg>
        <pc:picChg chg="del">
          <ac:chgData name="LAMIAE BEZZAZ" userId="f9bc3cc0-8e1c-4944-afa8-b4b36bbf20e1" providerId="ADAL" clId="{EFF98647-5AAA-4096-8BB5-8E264D190CFB}" dt="2026-04-10T00:41:57.646" v="49" actId="478"/>
          <ac:picMkLst>
            <pc:docMk/>
            <pc:sldMk cId="1766902480" sldId="1135"/>
            <ac:picMk id="15" creationId="{001F072B-3A21-4C81-8D1E-E9BBE771724A}"/>
          </ac:picMkLst>
        </pc:picChg>
        <pc:picChg chg="del">
          <ac:chgData name="LAMIAE BEZZAZ" userId="f9bc3cc0-8e1c-4944-afa8-b4b36bbf20e1" providerId="ADAL" clId="{EFF98647-5AAA-4096-8BB5-8E264D190CFB}" dt="2026-04-10T00:41:57.646" v="49" actId="478"/>
          <ac:picMkLst>
            <pc:docMk/>
            <pc:sldMk cId="1766902480" sldId="1135"/>
            <ac:picMk id="16" creationId="{571C9779-2609-47CA-ADA4-12EAAD47C251}"/>
          </ac:picMkLst>
        </pc:picChg>
        <pc:picChg chg="del">
          <ac:chgData name="LAMIAE BEZZAZ" userId="f9bc3cc0-8e1c-4944-afa8-b4b36bbf20e1" providerId="ADAL" clId="{EFF98647-5AAA-4096-8BB5-8E264D190CFB}" dt="2026-04-10T00:41:57.646" v="49" actId="478"/>
          <ac:picMkLst>
            <pc:docMk/>
            <pc:sldMk cId="1766902480" sldId="1135"/>
            <ac:picMk id="18" creationId="{16ADFC0C-1366-4C79-9660-25A800C6B99E}"/>
          </ac:picMkLst>
        </pc:picChg>
        <pc:picChg chg="del">
          <ac:chgData name="LAMIAE BEZZAZ" userId="f9bc3cc0-8e1c-4944-afa8-b4b36bbf20e1" providerId="ADAL" clId="{EFF98647-5AAA-4096-8BB5-8E264D190CFB}" dt="2026-04-10T00:41:57.646" v="49" actId="478"/>
          <ac:picMkLst>
            <pc:docMk/>
            <pc:sldMk cId="1766902480" sldId="1135"/>
            <ac:picMk id="19" creationId="{BFA32396-E380-4F03-8667-A4133F690D5E}"/>
          </ac:picMkLst>
        </pc:picChg>
        <pc:picChg chg="del">
          <ac:chgData name="LAMIAE BEZZAZ" userId="f9bc3cc0-8e1c-4944-afa8-b4b36bbf20e1" providerId="ADAL" clId="{EFF98647-5AAA-4096-8BB5-8E264D190CFB}" dt="2026-04-10T00:41:57.646" v="49" actId="478"/>
          <ac:picMkLst>
            <pc:docMk/>
            <pc:sldMk cId="1766902480" sldId="1135"/>
            <ac:picMk id="20" creationId="{F9AC2A16-5AED-40E0-BE65-FC10B4DB3BB2}"/>
          </ac:picMkLst>
        </pc:picChg>
      </pc:sldChg>
      <pc:sldChg chg="addSp delSp modSp">
        <pc:chgData name="LAMIAE BEZZAZ" userId="f9bc3cc0-8e1c-4944-afa8-b4b36bbf20e1" providerId="ADAL" clId="{EFF98647-5AAA-4096-8BB5-8E264D190CFB}" dt="2026-04-10T00:44:37.625" v="82" actId="20577"/>
        <pc:sldMkLst>
          <pc:docMk/>
          <pc:sldMk cId="3626287898" sldId="1136"/>
        </pc:sldMkLst>
        <pc:spChg chg="mod">
          <ac:chgData name="LAMIAE BEZZAZ" userId="f9bc3cc0-8e1c-4944-afa8-b4b36bbf20e1" providerId="ADAL" clId="{EFF98647-5AAA-4096-8BB5-8E264D190CFB}" dt="2026-04-10T00:44:37.625" v="82" actId="20577"/>
          <ac:spMkLst>
            <pc:docMk/>
            <pc:sldMk cId="3626287898" sldId="1136"/>
            <ac:spMk id="36" creationId="{CAC6E55D-1A9B-DEE8-363C-14673FA4DB74}"/>
          </ac:spMkLst>
        </pc:spChg>
        <pc:picChg chg="add del mod">
          <ac:chgData name="LAMIAE BEZZAZ" userId="f9bc3cc0-8e1c-4944-afa8-b4b36bbf20e1" providerId="ADAL" clId="{EFF98647-5AAA-4096-8BB5-8E264D190CFB}" dt="2026-04-10T00:44:24.837" v="56" actId="478"/>
          <ac:picMkLst>
            <pc:docMk/>
            <pc:sldMk cId="3626287898" sldId="1136"/>
            <ac:picMk id="11" creationId="{7B987ED6-E614-44F2-BA24-BF6B364A39D8}"/>
          </ac:picMkLst>
        </pc:picChg>
        <pc:picChg chg="del">
          <ac:chgData name="LAMIAE BEZZAZ" userId="f9bc3cc0-8e1c-4944-afa8-b4b36bbf20e1" providerId="ADAL" clId="{EFF98647-5AAA-4096-8BB5-8E264D190CFB}" dt="2026-04-10T00:44:24.837" v="56" actId="478"/>
          <ac:picMkLst>
            <pc:docMk/>
            <pc:sldMk cId="3626287898" sldId="1136"/>
            <ac:picMk id="12" creationId="{7FFD0BB9-301B-40F4-A840-373FFDA386B9}"/>
          </ac:picMkLst>
        </pc:picChg>
        <pc:picChg chg="del">
          <ac:chgData name="LAMIAE BEZZAZ" userId="f9bc3cc0-8e1c-4944-afa8-b4b36bbf20e1" providerId="ADAL" clId="{EFF98647-5AAA-4096-8BB5-8E264D190CFB}" dt="2026-04-10T00:44:26.759" v="57" actId="478"/>
          <ac:picMkLst>
            <pc:docMk/>
            <pc:sldMk cId="3626287898" sldId="1136"/>
            <ac:picMk id="13" creationId="{2AE88E49-E753-4367-91DB-AED301507C3A}"/>
          </ac:picMkLst>
        </pc:picChg>
        <pc:picChg chg="add">
          <ac:chgData name="LAMIAE BEZZAZ" userId="f9bc3cc0-8e1c-4944-afa8-b4b36bbf20e1" providerId="ADAL" clId="{EFF98647-5AAA-4096-8BB5-8E264D190CFB}" dt="2026-04-10T00:44:27.298" v="58"/>
          <ac:picMkLst>
            <pc:docMk/>
            <pc:sldMk cId="3626287898" sldId="1136"/>
            <ac:picMk id="14" creationId="{D2AA9A4B-DC4B-40DD-AE30-B047C5E367A9}"/>
          </ac:picMkLst>
        </pc:picChg>
        <pc:picChg chg="add">
          <ac:chgData name="LAMIAE BEZZAZ" userId="f9bc3cc0-8e1c-4944-afa8-b4b36bbf20e1" providerId="ADAL" clId="{EFF98647-5AAA-4096-8BB5-8E264D190CFB}" dt="2026-04-10T00:44:27.298" v="58"/>
          <ac:picMkLst>
            <pc:docMk/>
            <pc:sldMk cId="3626287898" sldId="1136"/>
            <ac:picMk id="15" creationId="{1927A7CE-58F4-4E20-B05F-E5D136B788E6}"/>
          </ac:picMkLst>
        </pc:picChg>
        <pc:picChg chg="add">
          <ac:chgData name="LAMIAE BEZZAZ" userId="f9bc3cc0-8e1c-4944-afa8-b4b36bbf20e1" providerId="ADAL" clId="{EFF98647-5AAA-4096-8BB5-8E264D190CFB}" dt="2026-04-10T00:44:27.298" v="58"/>
          <ac:picMkLst>
            <pc:docMk/>
            <pc:sldMk cId="3626287898" sldId="1136"/>
            <ac:picMk id="16" creationId="{85AAE105-9237-4FB7-AEB1-E83420516AB7}"/>
          </ac:picMkLst>
        </pc:picChg>
        <pc:picChg chg="del">
          <ac:chgData name="LAMIAE BEZZAZ" userId="f9bc3cc0-8e1c-4944-afa8-b4b36bbf20e1" providerId="ADAL" clId="{EFF98647-5AAA-4096-8BB5-8E264D190CFB}" dt="2026-04-10T00:44:24.837" v="56" actId="478"/>
          <ac:picMkLst>
            <pc:docMk/>
            <pc:sldMk cId="3626287898" sldId="1136"/>
            <ac:picMk id="17" creationId="{1286BFA6-21B3-4AAC-835F-0FB0D991D705}"/>
          </ac:picMkLst>
        </pc:picChg>
        <pc:picChg chg="add">
          <ac:chgData name="LAMIAE BEZZAZ" userId="f9bc3cc0-8e1c-4944-afa8-b4b36bbf20e1" providerId="ADAL" clId="{EFF98647-5AAA-4096-8BB5-8E264D190CFB}" dt="2026-04-10T00:44:27.298" v="58"/>
          <ac:picMkLst>
            <pc:docMk/>
            <pc:sldMk cId="3626287898" sldId="1136"/>
            <ac:picMk id="18" creationId="{82589F68-74A5-426D-92C0-0926691BD1E7}"/>
          </ac:picMkLst>
        </pc:picChg>
        <pc:picChg chg="add">
          <ac:chgData name="LAMIAE BEZZAZ" userId="f9bc3cc0-8e1c-4944-afa8-b4b36bbf20e1" providerId="ADAL" clId="{EFF98647-5AAA-4096-8BB5-8E264D190CFB}" dt="2026-04-10T00:44:27.298" v="58"/>
          <ac:picMkLst>
            <pc:docMk/>
            <pc:sldMk cId="3626287898" sldId="1136"/>
            <ac:picMk id="19" creationId="{A325636C-BCC7-49A2-9146-CB983BC5CA9F}"/>
          </ac:picMkLst>
        </pc:picChg>
        <pc:picChg chg="del">
          <ac:chgData name="LAMIAE BEZZAZ" userId="f9bc3cc0-8e1c-4944-afa8-b4b36bbf20e1" providerId="ADAL" clId="{EFF98647-5AAA-4096-8BB5-8E264D190CFB}" dt="2026-04-10T00:44:24.837" v="56" actId="478"/>
          <ac:picMkLst>
            <pc:docMk/>
            <pc:sldMk cId="3626287898" sldId="1136"/>
            <ac:picMk id="20" creationId="{2B9BEFCD-C344-4821-BD4B-24FA59B489B8}"/>
          </ac:picMkLst>
        </pc:picChg>
        <pc:picChg chg="del">
          <ac:chgData name="LAMIAE BEZZAZ" userId="f9bc3cc0-8e1c-4944-afa8-b4b36bbf20e1" providerId="ADAL" clId="{EFF98647-5AAA-4096-8BB5-8E264D190CFB}" dt="2026-04-10T00:44:24.837" v="56" actId="478"/>
          <ac:picMkLst>
            <pc:docMk/>
            <pc:sldMk cId="3626287898" sldId="1136"/>
            <ac:picMk id="22" creationId="{997AD40D-F63C-4692-83D6-11E81C1990CB}"/>
          </ac:picMkLst>
        </pc:picChg>
      </pc:sldChg>
      <pc:sldChg chg="addSp delSp">
        <pc:chgData name="LAMIAE BEZZAZ" userId="f9bc3cc0-8e1c-4944-afa8-b4b36bbf20e1" providerId="ADAL" clId="{EFF98647-5AAA-4096-8BB5-8E264D190CFB}" dt="2026-04-10T00:50:28.525" v="93"/>
        <pc:sldMkLst>
          <pc:docMk/>
          <pc:sldMk cId="202690071" sldId="1143"/>
        </pc:sldMkLst>
        <pc:grpChg chg="del">
          <ac:chgData name="LAMIAE BEZZAZ" userId="f9bc3cc0-8e1c-4944-afa8-b4b36bbf20e1" providerId="ADAL" clId="{EFF98647-5AAA-4096-8BB5-8E264D190CFB}" dt="2026-04-10T00:50:27.591" v="92" actId="478"/>
          <ac:grpSpMkLst>
            <pc:docMk/>
            <pc:sldMk cId="202690071" sldId="1143"/>
            <ac:grpSpMk id="3" creationId="{1D2657E6-3901-43C6-9A43-EE739D77BD53}"/>
          </ac:grpSpMkLst>
        </pc:grpChg>
        <pc:grpChg chg="add">
          <ac:chgData name="LAMIAE BEZZAZ" userId="f9bc3cc0-8e1c-4944-afa8-b4b36bbf20e1" providerId="ADAL" clId="{EFF98647-5AAA-4096-8BB5-8E264D190CFB}" dt="2026-04-10T00:50:28.525" v="93"/>
          <ac:grpSpMkLst>
            <pc:docMk/>
            <pc:sldMk cId="202690071" sldId="1143"/>
            <ac:grpSpMk id="14" creationId="{B629A63B-4D91-45F9-9C30-4841934BB849}"/>
          </ac:grpSpMkLst>
        </pc:grpChg>
      </pc:sldChg>
      <pc:sldChg chg="modSp">
        <pc:chgData name="LAMIAE BEZZAZ" userId="f9bc3cc0-8e1c-4944-afa8-b4b36bbf20e1" providerId="ADAL" clId="{EFF98647-5AAA-4096-8BB5-8E264D190CFB}" dt="2026-04-10T00:51:37.003" v="99" actId="1076"/>
        <pc:sldMkLst>
          <pc:docMk/>
          <pc:sldMk cId="1378371603" sldId="1144"/>
        </pc:sldMkLst>
        <pc:spChg chg="mod">
          <ac:chgData name="LAMIAE BEZZAZ" userId="f9bc3cc0-8e1c-4944-afa8-b4b36bbf20e1" providerId="ADAL" clId="{EFF98647-5AAA-4096-8BB5-8E264D190CFB}" dt="2026-04-10T00:51:37.003" v="99" actId="1076"/>
          <ac:spMkLst>
            <pc:docMk/>
            <pc:sldMk cId="1378371603" sldId="1144"/>
            <ac:spMk id="5" creationId="{1EE8F9A8-D19E-F424-390A-4A3B57F0A30D}"/>
          </ac:spMkLst>
        </pc:spChg>
      </pc:sldChg>
      <pc:sldChg chg="delSp delAnim">
        <pc:chgData name="LAMIAE BEZZAZ" userId="f9bc3cc0-8e1c-4944-afa8-b4b36bbf20e1" providerId="ADAL" clId="{EFF98647-5AAA-4096-8BB5-8E264D190CFB}" dt="2026-04-10T01:01:22.814" v="317" actId="478"/>
        <pc:sldMkLst>
          <pc:docMk/>
          <pc:sldMk cId="688470795" sldId="1150"/>
        </pc:sldMkLst>
        <pc:picChg chg="del">
          <ac:chgData name="LAMIAE BEZZAZ" userId="f9bc3cc0-8e1c-4944-afa8-b4b36bbf20e1" providerId="ADAL" clId="{EFF98647-5AAA-4096-8BB5-8E264D190CFB}" dt="2026-04-10T01:01:22.814" v="317" actId="478"/>
          <ac:picMkLst>
            <pc:docMk/>
            <pc:sldMk cId="688470795" sldId="1150"/>
            <ac:picMk id="3" creationId="{9DD90216-3AA3-4236-8F18-9C39CA2B5188}"/>
          </ac:picMkLst>
        </pc:picChg>
      </pc:sldChg>
      <pc:sldChg chg="modSp">
        <pc:chgData name="LAMIAE BEZZAZ" userId="f9bc3cc0-8e1c-4944-afa8-b4b36bbf20e1" providerId="ADAL" clId="{EFF98647-5AAA-4096-8BB5-8E264D190CFB}" dt="2026-04-10T00:57:30.989" v="206" actId="20577"/>
        <pc:sldMkLst>
          <pc:docMk/>
          <pc:sldMk cId="3075724722" sldId="1159"/>
        </pc:sldMkLst>
        <pc:spChg chg="mod">
          <ac:chgData name="LAMIAE BEZZAZ" userId="f9bc3cc0-8e1c-4944-afa8-b4b36bbf20e1" providerId="ADAL" clId="{EFF98647-5AAA-4096-8BB5-8E264D190CFB}" dt="2026-04-10T00:57:24.420" v="196" actId="20577"/>
          <ac:spMkLst>
            <pc:docMk/>
            <pc:sldMk cId="3075724722" sldId="1159"/>
            <ac:spMk id="2" creationId="{6A0B6F91-E878-09E3-1E81-CB33EC9C16D4}"/>
          </ac:spMkLst>
        </pc:spChg>
        <pc:spChg chg="mod">
          <ac:chgData name="LAMIAE BEZZAZ" userId="f9bc3cc0-8e1c-4944-afa8-b4b36bbf20e1" providerId="ADAL" clId="{EFF98647-5AAA-4096-8BB5-8E264D190CFB}" dt="2026-04-10T00:57:30.989" v="206" actId="20577"/>
          <ac:spMkLst>
            <pc:docMk/>
            <pc:sldMk cId="3075724722" sldId="1159"/>
            <ac:spMk id="3" creationId="{C29CBD35-3A3A-901E-4EBD-826681097BB2}"/>
          </ac:spMkLst>
        </pc:spChg>
      </pc:sldChg>
      <pc:sldChg chg="modSp">
        <pc:chgData name="LAMIAE BEZZAZ" userId="f9bc3cc0-8e1c-4944-afa8-b4b36bbf20e1" providerId="ADAL" clId="{EFF98647-5AAA-4096-8BB5-8E264D190CFB}" dt="2026-04-10T00:57:48.066" v="229" actId="20577"/>
        <pc:sldMkLst>
          <pc:docMk/>
          <pc:sldMk cId="2570626076" sldId="1168"/>
        </pc:sldMkLst>
        <pc:spChg chg="mod">
          <ac:chgData name="LAMIAE BEZZAZ" userId="f9bc3cc0-8e1c-4944-afa8-b4b36bbf20e1" providerId="ADAL" clId="{EFF98647-5AAA-4096-8BB5-8E264D190CFB}" dt="2026-04-10T00:57:39.529" v="217" actId="20577"/>
          <ac:spMkLst>
            <pc:docMk/>
            <pc:sldMk cId="2570626076" sldId="1168"/>
            <ac:spMk id="2" creationId="{6A0B6F91-E878-09E3-1E81-CB33EC9C16D4}"/>
          </ac:spMkLst>
        </pc:spChg>
        <pc:spChg chg="mod">
          <ac:chgData name="LAMIAE BEZZAZ" userId="f9bc3cc0-8e1c-4944-afa8-b4b36bbf20e1" providerId="ADAL" clId="{EFF98647-5AAA-4096-8BB5-8E264D190CFB}" dt="2026-04-10T00:57:48.066" v="229" actId="20577"/>
          <ac:spMkLst>
            <pc:docMk/>
            <pc:sldMk cId="2570626076" sldId="1168"/>
            <ac:spMk id="3" creationId="{C29CBD35-3A3A-901E-4EBD-826681097BB2}"/>
          </ac:spMkLst>
        </pc:spChg>
      </pc:sldChg>
      <pc:sldChg chg="modSp">
        <pc:chgData name="LAMIAE BEZZAZ" userId="f9bc3cc0-8e1c-4944-afa8-b4b36bbf20e1" providerId="ADAL" clId="{EFF98647-5AAA-4096-8BB5-8E264D190CFB}" dt="2026-04-10T00:58:06.168" v="231" actId="1076"/>
        <pc:sldMkLst>
          <pc:docMk/>
          <pc:sldMk cId="8932266" sldId="1170"/>
        </pc:sldMkLst>
        <pc:cxnChg chg="mod">
          <ac:chgData name="LAMIAE BEZZAZ" userId="f9bc3cc0-8e1c-4944-afa8-b4b36bbf20e1" providerId="ADAL" clId="{EFF98647-5AAA-4096-8BB5-8E264D190CFB}" dt="2026-04-10T00:58:06.168" v="231" actId="1076"/>
          <ac:cxnSpMkLst>
            <pc:docMk/>
            <pc:sldMk cId="8932266" sldId="1170"/>
            <ac:cxnSpMk id="6" creationId="{00DC34C6-1E66-5B68-8CA4-DF714ADD8A6F}"/>
          </ac:cxnSpMkLst>
        </pc:cxnChg>
      </pc:sldChg>
      <pc:sldChg chg="modSp ord">
        <pc:chgData name="LAMIAE BEZZAZ" userId="f9bc3cc0-8e1c-4944-afa8-b4b36bbf20e1" providerId="ADAL" clId="{EFF98647-5AAA-4096-8BB5-8E264D190CFB}" dt="2026-04-10T00:58:20.520" v="233"/>
        <pc:sldMkLst>
          <pc:docMk/>
          <pc:sldMk cId="2856244651" sldId="1192"/>
        </pc:sldMkLst>
        <pc:cxnChg chg="mod">
          <ac:chgData name="LAMIAE BEZZAZ" userId="f9bc3cc0-8e1c-4944-afa8-b4b36bbf20e1" providerId="ADAL" clId="{EFF98647-5AAA-4096-8BB5-8E264D190CFB}" dt="2026-04-10T00:58:18.398" v="232" actId="1076"/>
          <ac:cxnSpMkLst>
            <pc:docMk/>
            <pc:sldMk cId="2856244651" sldId="1192"/>
            <ac:cxnSpMk id="6" creationId="{6B049587-EFA7-2CB4-6BA0-948F4E71CBFB}"/>
          </ac:cxnSpMkLst>
        </pc:cxnChg>
      </pc:sldChg>
      <pc:sldChg chg="modSp">
        <pc:chgData name="LAMIAE BEZZAZ" userId="f9bc3cc0-8e1c-4944-afa8-b4b36bbf20e1" providerId="ADAL" clId="{EFF98647-5AAA-4096-8BB5-8E264D190CFB}" dt="2026-04-10T00:49:45.513" v="91" actId="20577"/>
        <pc:sldMkLst>
          <pc:docMk/>
          <pc:sldMk cId="933252121" sldId="1195"/>
        </pc:sldMkLst>
        <pc:spChg chg="mod">
          <ac:chgData name="LAMIAE BEZZAZ" userId="f9bc3cc0-8e1c-4944-afa8-b4b36bbf20e1" providerId="ADAL" clId="{EFF98647-5AAA-4096-8BB5-8E264D190CFB}" dt="2026-04-10T00:49:45.513" v="91" actId="20577"/>
          <ac:spMkLst>
            <pc:docMk/>
            <pc:sldMk cId="933252121" sldId="1195"/>
            <ac:spMk id="25" creationId="{3CA1AF78-9F98-417C-A068-1432517ED03D}"/>
          </ac:spMkLst>
        </pc:spChg>
      </pc:sldChg>
      <pc:sldChg chg="ord">
        <pc:chgData name="LAMIAE BEZZAZ" userId="f9bc3cc0-8e1c-4944-afa8-b4b36bbf20e1" providerId="ADAL" clId="{EFF98647-5AAA-4096-8BB5-8E264D190CFB}" dt="2026-04-10T00:58:25.881" v="234"/>
        <pc:sldMkLst>
          <pc:docMk/>
          <pc:sldMk cId="1597647215" sldId="1197"/>
        </pc:sldMkLst>
      </pc:sldChg>
      <pc:sldChg chg="modSp">
        <pc:chgData name="LAMIAE BEZZAZ" userId="f9bc3cc0-8e1c-4944-afa8-b4b36bbf20e1" providerId="ADAL" clId="{EFF98647-5AAA-4096-8BB5-8E264D190CFB}" dt="2026-04-10T00:36:04.674" v="8"/>
        <pc:sldMkLst>
          <pc:docMk/>
          <pc:sldMk cId="162708585" sldId="1206"/>
        </pc:sldMkLst>
        <pc:spChg chg="mod">
          <ac:chgData name="LAMIAE BEZZAZ" userId="f9bc3cc0-8e1c-4944-afa8-b4b36bbf20e1" providerId="ADAL" clId="{EFF98647-5AAA-4096-8BB5-8E264D190CFB}" dt="2026-04-10T00:36:04.674" v="8"/>
          <ac:spMkLst>
            <pc:docMk/>
            <pc:sldMk cId="162708585" sldId="1206"/>
            <ac:spMk id="3" creationId="{0018BFEA-5391-DF2D-65A5-7815BAF0E488}"/>
          </ac:spMkLst>
        </pc:spChg>
        <pc:spChg chg="mod">
          <ac:chgData name="LAMIAE BEZZAZ" userId="f9bc3cc0-8e1c-4944-afa8-b4b36bbf20e1" providerId="ADAL" clId="{EFF98647-5AAA-4096-8BB5-8E264D190CFB}" dt="2026-04-10T00:36:04.674" v="8"/>
          <ac:spMkLst>
            <pc:docMk/>
            <pc:sldMk cId="162708585" sldId="1206"/>
            <ac:spMk id="4" creationId="{4156B678-2D97-2B12-8AD7-9C658CD60DD8}"/>
          </ac:spMkLst>
        </pc:spChg>
        <pc:spChg chg="mod">
          <ac:chgData name="LAMIAE BEZZAZ" userId="f9bc3cc0-8e1c-4944-afa8-b4b36bbf20e1" providerId="ADAL" clId="{EFF98647-5AAA-4096-8BB5-8E264D190CFB}" dt="2026-04-10T00:36:04.674" v="8"/>
          <ac:spMkLst>
            <pc:docMk/>
            <pc:sldMk cId="162708585" sldId="1206"/>
            <ac:spMk id="5" creationId="{F4C33C7C-984C-F250-FB5E-05D2C11BE132}"/>
          </ac:spMkLst>
        </pc:spChg>
        <pc:spChg chg="mod">
          <ac:chgData name="LAMIAE BEZZAZ" userId="f9bc3cc0-8e1c-4944-afa8-b4b36bbf20e1" providerId="ADAL" clId="{EFF98647-5AAA-4096-8BB5-8E264D190CFB}" dt="2026-04-10T00:36:04.674" v="8"/>
          <ac:spMkLst>
            <pc:docMk/>
            <pc:sldMk cId="162708585" sldId="1206"/>
            <ac:spMk id="61" creationId="{4FA87CEC-D652-B9BE-46F0-2FCE5C272FE0}"/>
          </ac:spMkLst>
        </pc:spChg>
      </pc:sldChg>
      <pc:sldChg chg="addSp delSp">
        <pc:chgData name="LAMIAE BEZZAZ" userId="f9bc3cc0-8e1c-4944-afa8-b4b36bbf20e1" providerId="ADAL" clId="{EFF98647-5AAA-4096-8BB5-8E264D190CFB}" dt="2026-04-10T00:39:51.191" v="18"/>
        <pc:sldMkLst>
          <pc:docMk/>
          <pc:sldMk cId="3562902055" sldId="1209"/>
        </pc:sldMkLst>
        <pc:picChg chg="add">
          <ac:chgData name="LAMIAE BEZZAZ" userId="f9bc3cc0-8e1c-4944-afa8-b4b36bbf20e1" providerId="ADAL" clId="{EFF98647-5AAA-4096-8BB5-8E264D190CFB}" dt="2026-04-10T00:39:51.191" v="18"/>
          <ac:picMkLst>
            <pc:docMk/>
            <pc:sldMk cId="3562902055" sldId="1209"/>
            <ac:picMk id="9" creationId="{BB9F008D-8115-4D62-8BC9-E704B2223836}"/>
          </ac:picMkLst>
        </pc:picChg>
        <pc:picChg chg="add">
          <ac:chgData name="LAMIAE BEZZAZ" userId="f9bc3cc0-8e1c-4944-afa8-b4b36bbf20e1" providerId="ADAL" clId="{EFF98647-5AAA-4096-8BB5-8E264D190CFB}" dt="2026-04-10T00:39:51.191" v="18"/>
          <ac:picMkLst>
            <pc:docMk/>
            <pc:sldMk cId="3562902055" sldId="1209"/>
            <ac:picMk id="11" creationId="{282FE1C1-7363-4A6A-9C98-5B48CA08F720}"/>
          </ac:picMkLst>
        </pc:picChg>
        <pc:picChg chg="add">
          <ac:chgData name="LAMIAE BEZZAZ" userId="f9bc3cc0-8e1c-4944-afa8-b4b36bbf20e1" providerId="ADAL" clId="{EFF98647-5AAA-4096-8BB5-8E264D190CFB}" dt="2026-04-10T00:39:51.191" v="18"/>
          <ac:picMkLst>
            <pc:docMk/>
            <pc:sldMk cId="3562902055" sldId="1209"/>
            <ac:picMk id="12" creationId="{AF393FA4-F7BD-4E8B-A825-FE009A36D3FC}"/>
          </ac:picMkLst>
        </pc:picChg>
        <pc:picChg chg="add">
          <ac:chgData name="LAMIAE BEZZAZ" userId="f9bc3cc0-8e1c-4944-afa8-b4b36bbf20e1" providerId="ADAL" clId="{EFF98647-5AAA-4096-8BB5-8E264D190CFB}" dt="2026-04-10T00:39:51.191" v="18"/>
          <ac:picMkLst>
            <pc:docMk/>
            <pc:sldMk cId="3562902055" sldId="1209"/>
            <ac:picMk id="13" creationId="{1D3BA0A9-6FA5-4CBA-A732-76221794E8F4}"/>
          </ac:picMkLst>
        </pc:picChg>
        <pc:picChg chg="add">
          <ac:chgData name="LAMIAE BEZZAZ" userId="f9bc3cc0-8e1c-4944-afa8-b4b36bbf20e1" providerId="ADAL" clId="{EFF98647-5AAA-4096-8BB5-8E264D190CFB}" dt="2026-04-10T00:39:51.191" v="18"/>
          <ac:picMkLst>
            <pc:docMk/>
            <pc:sldMk cId="3562902055" sldId="1209"/>
            <ac:picMk id="14" creationId="{6F203D22-DAE8-45C8-81A1-E574189C5C79}"/>
          </ac:picMkLst>
        </pc:picChg>
        <pc:picChg chg="del">
          <ac:chgData name="LAMIAE BEZZAZ" userId="f9bc3cc0-8e1c-4944-afa8-b4b36bbf20e1" providerId="ADAL" clId="{EFF98647-5AAA-4096-8BB5-8E264D190CFB}" dt="2026-04-10T00:39:50.429" v="17" actId="478"/>
          <ac:picMkLst>
            <pc:docMk/>
            <pc:sldMk cId="3562902055" sldId="1209"/>
            <ac:picMk id="16" creationId="{E559EB21-4328-4846-BB06-9848CF783632}"/>
          </ac:picMkLst>
        </pc:picChg>
        <pc:picChg chg="del">
          <ac:chgData name="LAMIAE BEZZAZ" userId="f9bc3cc0-8e1c-4944-afa8-b4b36bbf20e1" providerId="ADAL" clId="{EFF98647-5AAA-4096-8BB5-8E264D190CFB}" dt="2026-04-10T00:39:50.429" v="17" actId="478"/>
          <ac:picMkLst>
            <pc:docMk/>
            <pc:sldMk cId="3562902055" sldId="1209"/>
            <ac:picMk id="17" creationId="{C81260D2-E216-4404-AEEE-7EC7E824DB21}"/>
          </ac:picMkLst>
        </pc:picChg>
        <pc:picChg chg="del">
          <ac:chgData name="LAMIAE BEZZAZ" userId="f9bc3cc0-8e1c-4944-afa8-b4b36bbf20e1" providerId="ADAL" clId="{EFF98647-5AAA-4096-8BB5-8E264D190CFB}" dt="2026-04-10T00:39:50.429" v="17" actId="478"/>
          <ac:picMkLst>
            <pc:docMk/>
            <pc:sldMk cId="3562902055" sldId="1209"/>
            <ac:picMk id="18" creationId="{B84C162B-292E-49D5-90FE-F1163827F110}"/>
          </ac:picMkLst>
        </pc:picChg>
        <pc:picChg chg="del">
          <ac:chgData name="LAMIAE BEZZAZ" userId="f9bc3cc0-8e1c-4944-afa8-b4b36bbf20e1" providerId="ADAL" clId="{EFF98647-5AAA-4096-8BB5-8E264D190CFB}" dt="2026-04-10T00:39:50.429" v="17" actId="478"/>
          <ac:picMkLst>
            <pc:docMk/>
            <pc:sldMk cId="3562902055" sldId="1209"/>
            <ac:picMk id="19" creationId="{85E04EFB-5FC7-4CEE-B5C3-5B199FED9282}"/>
          </ac:picMkLst>
        </pc:picChg>
        <pc:picChg chg="del">
          <ac:chgData name="LAMIAE BEZZAZ" userId="f9bc3cc0-8e1c-4944-afa8-b4b36bbf20e1" providerId="ADAL" clId="{EFF98647-5AAA-4096-8BB5-8E264D190CFB}" dt="2026-04-10T00:39:50.429" v="17" actId="478"/>
          <ac:picMkLst>
            <pc:docMk/>
            <pc:sldMk cId="3562902055" sldId="1209"/>
            <ac:picMk id="20" creationId="{044E1C45-B96E-4744-8D4D-70735C4C3C38}"/>
          </ac:picMkLst>
        </pc:picChg>
      </pc:sldChg>
      <pc:sldChg chg="addSp delSp modSp">
        <pc:chgData name="LAMIAE BEZZAZ" userId="f9bc3cc0-8e1c-4944-afa8-b4b36bbf20e1" providerId="ADAL" clId="{EFF98647-5AAA-4096-8BB5-8E264D190CFB}" dt="2026-04-10T00:54:51.785" v="130" actId="20577"/>
        <pc:sldMkLst>
          <pc:docMk/>
          <pc:sldMk cId="2185555807" sldId="1217"/>
        </pc:sldMkLst>
        <pc:spChg chg="mod">
          <ac:chgData name="LAMIAE BEZZAZ" userId="f9bc3cc0-8e1c-4944-afa8-b4b36bbf20e1" providerId="ADAL" clId="{EFF98647-5AAA-4096-8BB5-8E264D190CFB}" dt="2026-04-10T00:54:44.727" v="123" actId="20577"/>
          <ac:spMkLst>
            <pc:docMk/>
            <pc:sldMk cId="2185555807" sldId="1217"/>
            <ac:spMk id="2" creationId="{3796DF73-B0D3-AEAF-E54B-2271D7E977D9}"/>
          </ac:spMkLst>
        </pc:spChg>
        <pc:spChg chg="add del">
          <ac:chgData name="LAMIAE BEZZAZ" userId="f9bc3cc0-8e1c-4944-afa8-b4b36bbf20e1" providerId="ADAL" clId="{EFF98647-5AAA-4096-8BB5-8E264D190CFB}" dt="2026-04-10T00:53:30.123" v="103"/>
          <ac:spMkLst>
            <pc:docMk/>
            <pc:sldMk cId="2185555807" sldId="1217"/>
            <ac:spMk id="3" creationId="{AFD67A7E-54B9-4A7D-B168-B03DDF7E73CB}"/>
          </ac:spMkLst>
        </pc:spChg>
        <pc:spChg chg="mod">
          <ac:chgData name="LAMIAE BEZZAZ" userId="f9bc3cc0-8e1c-4944-afa8-b4b36bbf20e1" providerId="ADAL" clId="{EFF98647-5AAA-4096-8BB5-8E264D190CFB}" dt="2026-04-10T00:54:51.785" v="130" actId="20577"/>
          <ac:spMkLst>
            <pc:docMk/>
            <pc:sldMk cId="2185555807" sldId="1217"/>
            <ac:spMk id="10" creationId="{09D23DCC-2150-B2A5-727A-072B6295F561}"/>
          </ac:spMkLst>
        </pc:spChg>
      </pc:sldChg>
      <pc:sldChg chg="modSp">
        <pc:chgData name="LAMIAE BEZZAZ" userId="f9bc3cc0-8e1c-4944-afa8-b4b36bbf20e1" providerId="ADAL" clId="{EFF98647-5AAA-4096-8BB5-8E264D190CFB}" dt="2026-04-10T00:55:04.240" v="132" actId="207"/>
        <pc:sldMkLst>
          <pc:docMk/>
          <pc:sldMk cId="910319634" sldId="1219"/>
        </pc:sldMkLst>
        <pc:spChg chg="mod">
          <ac:chgData name="LAMIAE BEZZAZ" userId="f9bc3cc0-8e1c-4944-afa8-b4b36bbf20e1" providerId="ADAL" clId="{EFF98647-5AAA-4096-8BB5-8E264D190CFB}" dt="2026-04-10T00:55:04.240" v="132" actId="207"/>
          <ac:spMkLst>
            <pc:docMk/>
            <pc:sldMk cId="910319634" sldId="1219"/>
            <ac:spMk id="7" creationId="{060442D2-5831-48C4-94E0-D651C0A764DD}"/>
          </ac:spMkLst>
        </pc:spChg>
      </pc:sldChg>
      <pc:sldChg chg="modSp">
        <pc:chgData name="LAMIAE BEZZAZ" userId="f9bc3cc0-8e1c-4944-afa8-b4b36bbf20e1" providerId="ADAL" clId="{EFF98647-5AAA-4096-8BB5-8E264D190CFB}" dt="2026-04-10T00:58:51.097" v="244" actId="20577"/>
        <pc:sldMkLst>
          <pc:docMk/>
          <pc:sldMk cId="3762669385" sldId="1220"/>
        </pc:sldMkLst>
        <pc:spChg chg="mod">
          <ac:chgData name="LAMIAE BEZZAZ" userId="f9bc3cc0-8e1c-4944-afa8-b4b36bbf20e1" providerId="ADAL" clId="{EFF98647-5AAA-4096-8BB5-8E264D190CFB}" dt="2026-04-10T00:58:47.378" v="239" actId="20577"/>
          <ac:spMkLst>
            <pc:docMk/>
            <pc:sldMk cId="3762669385" sldId="1220"/>
            <ac:spMk id="2" creationId="{6A0B6F91-E878-09E3-1E81-CB33EC9C16D4}"/>
          </ac:spMkLst>
        </pc:spChg>
        <pc:spChg chg="mod">
          <ac:chgData name="LAMIAE BEZZAZ" userId="f9bc3cc0-8e1c-4944-afa8-b4b36bbf20e1" providerId="ADAL" clId="{EFF98647-5AAA-4096-8BB5-8E264D190CFB}" dt="2026-04-10T00:58:51.097" v="244" actId="20577"/>
          <ac:spMkLst>
            <pc:docMk/>
            <pc:sldMk cId="3762669385" sldId="1220"/>
            <ac:spMk id="3" creationId="{C29CBD35-3A3A-901E-4EBD-826681097BB2}"/>
          </ac:spMkLst>
        </pc:spChg>
      </pc:sldChg>
      <pc:sldChg chg="modSp">
        <pc:chgData name="LAMIAE BEZZAZ" userId="f9bc3cc0-8e1c-4944-afa8-b4b36bbf20e1" providerId="ADAL" clId="{EFF98647-5AAA-4096-8BB5-8E264D190CFB}" dt="2026-04-10T00:59:09.207" v="272" actId="5793"/>
        <pc:sldMkLst>
          <pc:docMk/>
          <pc:sldMk cId="3809228934" sldId="1221"/>
        </pc:sldMkLst>
        <pc:spChg chg="mod">
          <ac:chgData name="LAMIAE BEZZAZ" userId="f9bc3cc0-8e1c-4944-afa8-b4b36bbf20e1" providerId="ADAL" clId="{EFF98647-5AAA-4096-8BB5-8E264D190CFB}" dt="2026-04-10T00:58:58.764" v="257" actId="5793"/>
          <ac:spMkLst>
            <pc:docMk/>
            <pc:sldMk cId="3809228934" sldId="1221"/>
            <ac:spMk id="2" creationId="{6A0B6F91-E878-09E3-1E81-CB33EC9C16D4}"/>
          </ac:spMkLst>
        </pc:spChg>
        <pc:spChg chg="mod">
          <ac:chgData name="LAMIAE BEZZAZ" userId="f9bc3cc0-8e1c-4944-afa8-b4b36bbf20e1" providerId="ADAL" clId="{EFF98647-5AAA-4096-8BB5-8E264D190CFB}" dt="2026-04-10T00:59:09.207" v="272" actId="5793"/>
          <ac:spMkLst>
            <pc:docMk/>
            <pc:sldMk cId="3809228934" sldId="1221"/>
            <ac:spMk id="3" creationId="{C29CBD35-3A3A-901E-4EBD-826681097BB2}"/>
          </ac:spMkLst>
        </pc:spChg>
      </pc:sldChg>
      <pc:sldChg chg="addSp delSp modSp">
        <pc:chgData name="LAMIAE BEZZAZ" userId="f9bc3cc0-8e1c-4944-afa8-b4b36bbf20e1" providerId="ADAL" clId="{EFF98647-5AAA-4096-8BB5-8E264D190CFB}" dt="2026-04-10T00:33:23.230" v="3" actId="14100"/>
        <pc:sldMkLst>
          <pc:docMk/>
          <pc:sldMk cId="424948681" sldId="1237"/>
        </pc:sldMkLst>
        <pc:picChg chg="del">
          <ac:chgData name="LAMIAE BEZZAZ" userId="f9bc3cc0-8e1c-4944-afa8-b4b36bbf20e1" providerId="ADAL" clId="{EFF98647-5AAA-4096-8BB5-8E264D190CFB}" dt="2026-04-10T00:32:54.201" v="0" actId="478"/>
          <ac:picMkLst>
            <pc:docMk/>
            <pc:sldMk cId="424948681" sldId="1237"/>
            <ac:picMk id="3" creationId="{9A91B70C-DEEB-3749-1B7F-983AC95BBF1B}"/>
          </ac:picMkLst>
        </pc:picChg>
        <pc:picChg chg="add mod">
          <ac:chgData name="LAMIAE BEZZAZ" userId="f9bc3cc0-8e1c-4944-afa8-b4b36bbf20e1" providerId="ADAL" clId="{EFF98647-5AAA-4096-8BB5-8E264D190CFB}" dt="2026-04-10T00:33:23.230" v="3" actId="14100"/>
          <ac:picMkLst>
            <pc:docMk/>
            <pc:sldMk cId="424948681" sldId="1237"/>
            <ac:picMk id="4" creationId="{1B37C14E-9693-4FE5-8693-DD99FEAE6A1D}"/>
          </ac:picMkLst>
        </pc:picChg>
      </pc:sldChg>
      <pc:sldChg chg="modSp">
        <pc:chgData name="LAMIAE BEZZAZ" userId="f9bc3cc0-8e1c-4944-afa8-b4b36bbf20e1" providerId="ADAL" clId="{EFF98647-5AAA-4096-8BB5-8E264D190CFB}" dt="2026-04-10T00:36:04.674" v="8"/>
        <pc:sldMkLst>
          <pc:docMk/>
          <pc:sldMk cId="1722573797" sldId="1241"/>
        </pc:sldMkLst>
        <pc:spChg chg="mod">
          <ac:chgData name="LAMIAE BEZZAZ" userId="f9bc3cc0-8e1c-4944-afa8-b4b36bbf20e1" providerId="ADAL" clId="{EFF98647-5AAA-4096-8BB5-8E264D190CFB}" dt="2026-04-10T00:36:04.674" v="8"/>
          <ac:spMkLst>
            <pc:docMk/>
            <pc:sldMk cId="1722573797" sldId="1241"/>
            <ac:spMk id="36" creationId="{CAC6E55D-1A9B-DEE8-363C-14673FA4DB74}"/>
          </ac:spMkLst>
        </pc:spChg>
      </pc:sldChg>
      <pc:sldChg chg="addSp delSp modSp">
        <pc:chgData name="LAMIAE BEZZAZ" userId="f9bc3cc0-8e1c-4944-afa8-b4b36bbf20e1" providerId="ADAL" clId="{EFF98647-5AAA-4096-8BB5-8E264D190CFB}" dt="2026-04-10T01:01:08.595" v="314"/>
        <pc:sldMkLst>
          <pc:docMk/>
          <pc:sldMk cId="3340143141" sldId="1249"/>
        </pc:sldMkLst>
        <pc:spChg chg="mod">
          <ac:chgData name="LAMIAE BEZZAZ" userId="f9bc3cc0-8e1c-4944-afa8-b4b36bbf20e1" providerId="ADAL" clId="{EFF98647-5AAA-4096-8BB5-8E264D190CFB}" dt="2026-04-10T01:00:34.576" v="311" actId="20577"/>
          <ac:spMkLst>
            <pc:docMk/>
            <pc:sldMk cId="3340143141" sldId="1249"/>
            <ac:spMk id="6" creationId="{27288B00-D2AB-6FEB-742B-42C187A55BB1}"/>
          </ac:spMkLst>
        </pc:spChg>
        <pc:picChg chg="add">
          <ac:chgData name="LAMIAE BEZZAZ" userId="f9bc3cc0-8e1c-4944-afa8-b4b36bbf20e1" providerId="ADAL" clId="{EFF98647-5AAA-4096-8BB5-8E264D190CFB}" dt="2026-04-10T01:01:08.595" v="314"/>
          <ac:picMkLst>
            <pc:docMk/>
            <pc:sldMk cId="3340143141" sldId="1249"/>
            <ac:picMk id="10" creationId="{C4276983-C5C6-42EB-AE09-53B5545A4CBB}"/>
          </ac:picMkLst>
        </pc:picChg>
        <pc:picChg chg="del">
          <ac:chgData name="LAMIAE BEZZAZ" userId="f9bc3cc0-8e1c-4944-afa8-b4b36bbf20e1" providerId="ADAL" clId="{EFF98647-5AAA-4096-8BB5-8E264D190CFB}" dt="2026-04-10T01:01:01.984" v="312" actId="478"/>
          <ac:picMkLst>
            <pc:docMk/>
            <pc:sldMk cId="3340143141" sldId="1249"/>
            <ac:picMk id="11" creationId="{93A60458-F21D-4520-AC5A-DFF215C3A92F}"/>
          </ac:picMkLst>
        </pc:picChg>
      </pc:sldChg>
      <pc:sldChg chg="add">
        <pc:chgData name="LAMIAE BEZZAZ" userId="f9bc3cc0-8e1c-4944-afa8-b4b36bbf20e1" providerId="ADAL" clId="{EFF98647-5AAA-4096-8BB5-8E264D190CFB}" dt="2026-04-10T00:35:23.461" v="6"/>
        <pc:sldMkLst>
          <pc:docMk/>
          <pc:sldMk cId="1367145634" sldId="1263"/>
        </pc:sldMkLst>
      </pc:sldChg>
      <pc:sldChg chg="modSp add">
        <pc:chgData name="LAMIAE BEZZAZ" userId="f9bc3cc0-8e1c-4944-afa8-b4b36bbf20e1" providerId="ADAL" clId="{EFF98647-5AAA-4096-8BB5-8E264D190CFB}" dt="2026-04-10T00:59:48.048" v="282" actId="20577"/>
        <pc:sldMkLst>
          <pc:docMk/>
          <pc:sldMk cId="190694256" sldId="1266"/>
        </pc:sldMkLst>
        <pc:spChg chg="mod">
          <ac:chgData name="LAMIAE BEZZAZ" userId="f9bc3cc0-8e1c-4944-afa8-b4b36bbf20e1" providerId="ADAL" clId="{EFF98647-5AAA-4096-8BB5-8E264D190CFB}" dt="2026-04-10T00:59:44.764" v="278" actId="20577"/>
          <ac:spMkLst>
            <pc:docMk/>
            <pc:sldMk cId="190694256" sldId="1266"/>
            <ac:spMk id="2" creationId="{6A0B6F91-E878-09E3-1E81-CB33EC9C16D4}"/>
          </ac:spMkLst>
        </pc:spChg>
        <pc:spChg chg="mod">
          <ac:chgData name="LAMIAE BEZZAZ" userId="f9bc3cc0-8e1c-4944-afa8-b4b36bbf20e1" providerId="ADAL" clId="{EFF98647-5AAA-4096-8BB5-8E264D190CFB}" dt="2026-04-10T00:59:48.048" v="282" actId="20577"/>
          <ac:spMkLst>
            <pc:docMk/>
            <pc:sldMk cId="190694256" sldId="1266"/>
            <ac:spMk id="3" creationId="{C29CBD35-3A3A-901E-4EBD-826681097BB2}"/>
          </ac:spMkLst>
        </pc:spChg>
      </pc:sldChg>
      <pc:sldChg chg="add">
        <pc:chgData name="LAMIAE BEZZAZ" userId="f9bc3cc0-8e1c-4944-afa8-b4b36bbf20e1" providerId="ADAL" clId="{EFF98647-5AAA-4096-8BB5-8E264D190CFB}" dt="2026-04-10T01:01:14.691" v="315"/>
        <pc:sldMkLst>
          <pc:docMk/>
          <pc:sldMk cId="1872542323" sldId="1267"/>
        </pc:sldMkLst>
      </pc:sldChg>
    </pc:docChg>
  </pc:docChgLst>
  <pc:docChgLst>
    <pc:chgData name="LAMIAE BEZZAZ" userId="f9bc3cc0-8e1c-4944-afa8-b4b36bbf20e1" providerId="ADAL" clId="{76C98B13-A6EA-4E18-98B7-ED1766C119D5}"/>
    <pc:docChg chg="undo custSel addSld delSld modSld">
      <pc:chgData name="LAMIAE BEZZAZ" userId="f9bc3cc0-8e1c-4944-afa8-b4b36bbf20e1" providerId="ADAL" clId="{76C98B13-A6EA-4E18-98B7-ED1766C119D5}" dt="2026-04-14T09:00:46.678" v="777"/>
      <pc:docMkLst>
        <pc:docMk/>
      </pc:docMkLst>
      <pc:sldChg chg="modSp">
        <pc:chgData name="LAMIAE BEZZAZ" userId="f9bc3cc0-8e1c-4944-afa8-b4b36bbf20e1" providerId="ADAL" clId="{76C98B13-A6EA-4E18-98B7-ED1766C119D5}" dt="2026-04-14T08:40:56.053" v="41" actId="20577"/>
        <pc:sldMkLst>
          <pc:docMk/>
          <pc:sldMk cId="1345369020" sldId="1058"/>
        </pc:sldMkLst>
        <pc:spChg chg="mod">
          <ac:chgData name="LAMIAE BEZZAZ" userId="f9bc3cc0-8e1c-4944-afa8-b4b36bbf20e1" providerId="ADAL" clId="{76C98B13-A6EA-4E18-98B7-ED1766C119D5}" dt="2026-04-14T08:40:56.053" v="41" actId="20577"/>
          <ac:spMkLst>
            <pc:docMk/>
            <pc:sldMk cId="1345369020" sldId="1058"/>
            <ac:spMk id="2" creationId="{61CA1E6F-B0E5-41D4-BC21-E1617035D5A5}"/>
          </ac:spMkLst>
        </pc:spChg>
      </pc:sldChg>
      <pc:sldChg chg="modSp">
        <pc:chgData name="LAMIAE BEZZAZ" userId="f9bc3cc0-8e1c-4944-afa8-b4b36bbf20e1" providerId="ADAL" clId="{76C98B13-A6EA-4E18-98B7-ED1766C119D5}" dt="2026-04-14T08:40:58.407" v="44" actId="20577"/>
        <pc:sldMkLst>
          <pc:docMk/>
          <pc:sldMk cId="1768681277" sldId="1090"/>
        </pc:sldMkLst>
        <pc:spChg chg="mod">
          <ac:chgData name="LAMIAE BEZZAZ" userId="f9bc3cc0-8e1c-4944-afa8-b4b36bbf20e1" providerId="ADAL" clId="{76C98B13-A6EA-4E18-98B7-ED1766C119D5}" dt="2026-04-14T08:40:58.407" v="44" actId="20577"/>
          <ac:spMkLst>
            <pc:docMk/>
            <pc:sldMk cId="1768681277" sldId="1090"/>
            <ac:spMk id="2" creationId="{D4B50C9C-8BC2-33FF-BF3C-09F0D3CDD3B9}"/>
          </ac:spMkLst>
        </pc:spChg>
      </pc:sldChg>
      <pc:sldChg chg="addSp modSp">
        <pc:chgData name="LAMIAE BEZZAZ" userId="f9bc3cc0-8e1c-4944-afa8-b4b36bbf20e1" providerId="ADAL" clId="{76C98B13-A6EA-4E18-98B7-ED1766C119D5}" dt="2026-04-14T08:44:36.842" v="53" actId="1076"/>
        <pc:sldMkLst>
          <pc:docMk/>
          <pc:sldMk cId="1804390391" sldId="1105"/>
        </pc:sldMkLst>
        <pc:picChg chg="add mod">
          <ac:chgData name="LAMIAE BEZZAZ" userId="f9bc3cc0-8e1c-4944-afa8-b4b36bbf20e1" providerId="ADAL" clId="{76C98B13-A6EA-4E18-98B7-ED1766C119D5}" dt="2026-04-14T08:44:36.842" v="53" actId="1076"/>
          <ac:picMkLst>
            <pc:docMk/>
            <pc:sldMk cId="1804390391" sldId="1105"/>
            <ac:picMk id="2" creationId="{45F57D63-E5A3-484D-AAFE-CC852E36A99D}"/>
          </ac:picMkLst>
        </pc:picChg>
      </pc:sldChg>
      <pc:sldChg chg="addSp modSp modAnim">
        <pc:chgData name="LAMIAE BEZZAZ" userId="f9bc3cc0-8e1c-4944-afa8-b4b36bbf20e1" providerId="ADAL" clId="{76C98B13-A6EA-4E18-98B7-ED1766C119D5}" dt="2026-04-14T08:45:17.989" v="64"/>
        <pc:sldMkLst>
          <pc:docMk/>
          <pc:sldMk cId="688470795" sldId="1150"/>
        </pc:sldMkLst>
        <pc:picChg chg="add mod ord">
          <ac:chgData name="LAMIAE BEZZAZ" userId="f9bc3cc0-8e1c-4944-afa8-b4b36bbf20e1" providerId="ADAL" clId="{76C98B13-A6EA-4E18-98B7-ED1766C119D5}" dt="2026-04-14T08:45:10.125" v="62" actId="167"/>
          <ac:picMkLst>
            <pc:docMk/>
            <pc:sldMk cId="688470795" sldId="1150"/>
            <ac:picMk id="3" creationId="{79BE127A-DD66-42A3-99A4-ED37D9EE1BD3}"/>
          </ac:picMkLst>
        </pc:picChg>
      </pc:sldChg>
      <pc:sldChg chg="modSp">
        <pc:chgData name="LAMIAE BEZZAZ" userId="f9bc3cc0-8e1c-4944-afa8-b4b36bbf20e1" providerId="ADAL" clId="{76C98B13-A6EA-4E18-98B7-ED1766C119D5}" dt="2026-04-14T08:40:55.859" v="40" actId="20577"/>
        <pc:sldMkLst>
          <pc:docMk/>
          <pc:sldMk cId="933252121" sldId="1195"/>
        </pc:sldMkLst>
        <pc:spChg chg="mod">
          <ac:chgData name="LAMIAE BEZZAZ" userId="f9bc3cc0-8e1c-4944-afa8-b4b36bbf20e1" providerId="ADAL" clId="{76C98B13-A6EA-4E18-98B7-ED1766C119D5}" dt="2026-04-14T08:40:55.859" v="40" actId="20577"/>
          <ac:spMkLst>
            <pc:docMk/>
            <pc:sldMk cId="933252121" sldId="1195"/>
            <ac:spMk id="2" creationId="{61CA1E6F-B0E5-41D4-BC21-E1617035D5A5}"/>
          </ac:spMkLst>
        </pc:spChg>
      </pc:sldChg>
      <pc:sldChg chg="addSp delSp modSp">
        <pc:chgData name="LAMIAE BEZZAZ" userId="f9bc3cc0-8e1c-4944-afa8-b4b36bbf20e1" providerId="ADAL" clId="{76C98B13-A6EA-4E18-98B7-ED1766C119D5}" dt="2026-04-14T08:52:13.046" v="326"/>
        <pc:sldMkLst>
          <pc:docMk/>
          <pc:sldMk cId="2673279554" sldId="1200"/>
        </pc:sldMkLst>
        <pc:spChg chg="mod">
          <ac:chgData name="LAMIAE BEZZAZ" userId="f9bc3cc0-8e1c-4944-afa8-b4b36bbf20e1" providerId="ADAL" clId="{76C98B13-A6EA-4E18-98B7-ED1766C119D5}" dt="2026-04-14T08:52:09.202" v="325"/>
          <ac:spMkLst>
            <pc:docMk/>
            <pc:sldMk cId="2673279554" sldId="1200"/>
            <ac:spMk id="7" creationId="{5E8646D8-E7E2-AEFF-2F46-02D2B7ED3538}"/>
          </ac:spMkLst>
        </pc:spChg>
        <pc:spChg chg="mod">
          <ac:chgData name="LAMIAE BEZZAZ" userId="f9bc3cc0-8e1c-4944-afa8-b4b36bbf20e1" providerId="ADAL" clId="{76C98B13-A6EA-4E18-98B7-ED1766C119D5}" dt="2026-04-14T08:52:13.046" v="326"/>
          <ac:spMkLst>
            <pc:docMk/>
            <pc:sldMk cId="2673279554" sldId="1200"/>
            <ac:spMk id="8" creationId="{D42E0F9B-B809-4110-B077-2A7037C51F37}"/>
          </ac:spMkLst>
        </pc:spChg>
        <pc:picChg chg="del">
          <ac:chgData name="LAMIAE BEZZAZ" userId="f9bc3cc0-8e1c-4944-afa8-b4b36bbf20e1" providerId="ADAL" clId="{76C98B13-A6EA-4E18-98B7-ED1766C119D5}" dt="2026-04-14T08:51:05.739" v="283" actId="478"/>
          <ac:picMkLst>
            <pc:docMk/>
            <pc:sldMk cId="2673279554" sldId="1200"/>
            <ac:picMk id="2" creationId="{3CC1DB70-F8B6-4810-B7AA-7764531B0A0C}"/>
          </ac:picMkLst>
        </pc:picChg>
        <pc:picChg chg="add mod">
          <ac:chgData name="LAMIAE BEZZAZ" userId="f9bc3cc0-8e1c-4944-afa8-b4b36bbf20e1" providerId="ADAL" clId="{76C98B13-A6EA-4E18-98B7-ED1766C119D5}" dt="2026-04-14T08:51:19.114" v="293" actId="1076"/>
          <ac:picMkLst>
            <pc:docMk/>
            <pc:sldMk cId="2673279554" sldId="1200"/>
            <ac:picMk id="3" creationId="{6E7F1F54-9528-48CF-8067-AE19007F0982}"/>
          </ac:picMkLst>
        </pc:picChg>
      </pc:sldChg>
      <pc:sldChg chg="addSp delSp modSp">
        <pc:chgData name="LAMIAE BEZZAZ" userId="f9bc3cc0-8e1c-4944-afa8-b4b36bbf20e1" providerId="ADAL" clId="{76C98B13-A6EA-4E18-98B7-ED1766C119D5}" dt="2026-04-14T08:52:54.970" v="393"/>
        <pc:sldMkLst>
          <pc:docMk/>
          <pc:sldMk cId="961164794" sldId="1201"/>
        </pc:sldMkLst>
        <pc:spChg chg="mod">
          <ac:chgData name="LAMIAE BEZZAZ" userId="f9bc3cc0-8e1c-4944-afa8-b4b36bbf20e1" providerId="ADAL" clId="{76C98B13-A6EA-4E18-98B7-ED1766C119D5}" dt="2026-04-14T08:52:48.650" v="392" actId="20577"/>
          <ac:spMkLst>
            <pc:docMk/>
            <pc:sldMk cId="961164794" sldId="1201"/>
            <ac:spMk id="7" creationId="{5E8646D8-E7E2-AEFF-2F46-02D2B7ED3538}"/>
          </ac:spMkLst>
        </pc:spChg>
        <pc:spChg chg="mod">
          <ac:chgData name="LAMIAE BEZZAZ" userId="f9bc3cc0-8e1c-4944-afa8-b4b36bbf20e1" providerId="ADAL" clId="{76C98B13-A6EA-4E18-98B7-ED1766C119D5}" dt="2026-04-14T08:52:54.970" v="393"/>
          <ac:spMkLst>
            <pc:docMk/>
            <pc:sldMk cId="961164794" sldId="1201"/>
            <ac:spMk id="8" creationId="{D42E0F9B-B809-4110-B077-2A7037C51F37}"/>
          </ac:spMkLst>
        </pc:spChg>
        <pc:picChg chg="add">
          <ac:chgData name="LAMIAE BEZZAZ" userId="f9bc3cc0-8e1c-4944-afa8-b4b36bbf20e1" providerId="ADAL" clId="{76C98B13-A6EA-4E18-98B7-ED1766C119D5}" dt="2026-04-14T08:52:19.602" v="328"/>
          <ac:picMkLst>
            <pc:docMk/>
            <pc:sldMk cId="961164794" sldId="1201"/>
            <ac:picMk id="9" creationId="{B8A41EBB-F703-47F3-B7CD-F0E8B2CC24BC}"/>
          </ac:picMkLst>
        </pc:picChg>
        <pc:picChg chg="del">
          <ac:chgData name="LAMIAE BEZZAZ" userId="f9bc3cc0-8e1c-4944-afa8-b4b36bbf20e1" providerId="ADAL" clId="{76C98B13-A6EA-4E18-98B7-ED1766C119D5}" dt="2026-04-14T08:52:19.217" v="327" actId="478"/>
          <ac:picMkLst>
            <pc:docMk/>
            <pc:sldMk cId="961164794" sldId="1201"/>
            <ac:picMk id="13" creationId="{EB93869E-4C2B-4CDE-952D-2B19F9F01866}"/>
          </ac:picMkLst>
        </pc:picChg>
      </pc:sldChg>
      <pc:sldChg chg="addSp delSp modSp">
        <pc:chgData name="LAMIAE BEZZAZ" userId="f9bc3cc0-8e1c-4944-afa8-b4b36bbf20e1" providerId="ADAL" clId="{76C98B13-A6EA-4E18-98B7-ED1766C119D5}" dt="2026-04-14T08:49:49.180" v="237"/>
        <pc:sldMkLst>
          <pc:docMk/>
          <pc:sldMk cId="108264687" sldId="1202"/>
        </pc:sldMkLst>
        <pc:spChg chg="mod">
          <ac:chgData name="LAMIAE BEZZAZ" userId="f9bc3cc0-8e1c-4944-afa8-b4b36bbf20e1" providerId="ADAL" clId="{76C98B13-A6EA-4E18-98B7-ED1766C119D5}" dt="2026-04-14T08:49:28.847" v="236" actId="20577"/>
          <ac:spMkLst>
            <pc:docMk/>
            <pc:sldMk cId="108264687" sldId="1202"/>
            <ac:spMk id="7" creationId="{5E8646D8-E7E2-AEFF-2F46-02D2B7ED3538}"/>
          </ac:spMkLst>
        </pc:spChg>
        <pc:spChg chg="mod">
          <ac:chgData name="LAMIAE BEZZAZ" userId="f9bc3cc0-8e1c-4944-afa8-b4b36bbf20e1" providerId="ADAL" clId="{76C98B13-A6EA-4E18-98B7-ED1766C119D5}" dt="2026-04-14T08:49:49.180" v="237"/>
          <ac:spMkLst>
            <pc:docMk/>
            <pc:sldMk cId="108264687" sldId="1202"/>
            <ac:spMk id="8" creationId="{D42E0F9B-B809-4110-B077-2A7037C51F37}"/>
          </ac:spMkLst>
        </pc:spChg>
        <pc:picChg chg="del">
          <ac:chgData name="LAMIAE BEZZAZ" userId="f9bc3cc0-8e1c-4944-afa8-b4b36bbf20e1" providerId="ADAL" clId="{76C98B13-A6EA-4E18-98B7-ED1766C119D5}" dt="2026-04-14T08:47:53.983" v="117" actId="478"/>
          <ac:picMkLst>
            <pc:docMk/>
            <pc:sldMk cId="108264687" sldId="1202"/>
            <ac:picMk id="2" creationId="{09067A43-320B-48E9-B8FD-482BEC004E4C}"/>
          </ac:picMkLst>
        </pc:picChg>
        <pc:picChg chg="add mod">
          <ac:chgData name="LAMIAE BEZZAZ" userId="f9bc3cc0-8e1c-4944-afa8-b4b36bbf20e1" providerId="ADAL" clId="{76C98B13-A6EA-4E18-98B7-ED1766C119D5}" dt="2026-04-14T08:48:18.233" v="130" actId="1076"/>
          <ac:picMkLst>
            <pc:docMk/>
            <pc:sldMk cId="108264687" sldId="1202"/>
            <ac:picMk id="3" creationId="{F29C8CE7-02F3-4891-8261-D30F08028BF8}"/>
          </ac:picMkLst>
        </pc:picChg>
      </pc:sldChg>
      <pc:sldChg chg="addSp delSp modSp">
        <pc:chgData name="LAMIAE BEZZAZ" userId="f9bc3cc0-8e1c-4944-afa8-b4b36bbf20e1" providerId="ADAL" clId="{76C98B13-A6EA-4E18-98B7-ED1766C119D5}" dt="2026-04-14T08:50:20.507" v="282"/>
        <pc:sldMkLst>
          <pc:docMk/>
          <pc:sldMk cId="3020516819" sldId="1203"/>
        </pc:sldMkLst>
        <pc:spChg chg="mod">
          <ac:chgData name="LAMIAE BEZZAZ" userId="f9bc3cc0-8e1c-4944-afa8-b4b36bbf20e1" providerId="ADAL" clId="{76C98B13-A6EA-4E18-98B7-ED1766C119D5}" dt="2026-04-14T08:50:11.854" v="281" actId="313"/>
          <ac:spMkLst>
            <pc:docMk/>
            <pc:sldMk cId="3020516819" sldId="1203"/>
            <ac:spMk id="7" creationId="{5E8646D8-E7E2-AEFF-2F46-02D2B7ED3538}"/>
          </ac:spMkLst>
        </pc:spChg>
        <pc:spChg chg="mod">
          <ac:chgData name="LAMIAE BEZZAZ" userId="f9bc3cc0-8e1c-4944-afa8-b4b36bbf20e1" providerId="ADAL" clId="{76C98B13-A6EA-4E18-98B7-ED1766C119D5}" dt="2026-04-14T08:50:20.507" v="282"/>
          <ac:spMkLst>
            <pc:docMk/>
            <pc:sldMk cId="3020516819" sldId="1203"/>
            <ac:spMk id="8" creationId="{D42E0F9B-B809-4110-B077-2A7037C51F37}"/>
          </ac:spMkLst>
        </pc:spChg>
        <pc:picChg chg="del">
          <ac:chgData name="LAMIAE BEZZAZ" userId="f9bc3cc0-8e1c-4944-afa8-b4b36bbf20e1" providerId="ADAL" clId="{76C98B13-A6EA-4E18-98B7-ED1766C119D5}" dt="2026-04-14T08:48:22.210" v="131" actId="478"/>
          <ac:picMkLst>
            <pc:docMk/>
            <pc:sldMk cId="3020516819" sldId="1203"/>
            <ac:picMk id="9" creationId="{17CD5194-6915-40B9-A63F-7BD740733D80}"/>
          </ac:picMkLst>
        </pc:picChg>
        <pc:picChg chg="add">
          <ac:chgData name="LAMIAE BEZZAZ" userId="f9bc3cc0-8e1c-4944-afa8-b4b36bbf20e1" providerId="ADAL" clId="{76C98B13-A6EA-4E18-98B7-ED1766C119D5}" dt="2026-04-14T08:48:22.630" v="132"/>
          <ac:picMkLst>
            <pc:docMk/>
            <pc:sldMk cId="3020516819" sldId="1203"/>
            <ac:picMk id="13" creationId="{B38C2941-EE3F-4217-B097-292B2B4EAC84}"/>
          </ac:picMkLst>
        </pc:picChg>
      </pc:sldChg>
      <pc:sldChg chg="addSp delSp modSp">
        <pc:chgData name="LAMIAE BEZZAZ" userId="f9bc3cc0-8e1c-4944-afa8-b4b36bbf20e1" providerId="ADAL" clId="{76C98B13-A6EA-4E18-98B7-ED1766C119D5}" dt="2026-04-14T08:54:39.834" v="441"/>
        <pc:sldMkLst>
          <pc:docMk/>
          <pc:sldMk cId="2731436790" sldId="1225"/>
        </pc:sldMkLst>
        <pc:spChg chg="mod">
          <ac:chgData name="LAMIAE BEZZAZ" userId="f9bc3cc0-8e1c-4944-afa8-b4b36bbf20e1" providerId="ADAL" clId="{76C98B13-A6EA-4E18-98B7-ED1766C119D5}" dt="2026-04-14T08:54:36.295" v="440"/>
          <ac:spMkLst>
            <pc:docMk/>
            <pc:sldMk cId="2731436790" sldId="1225"/>
            <ac:spMk id="7" creationId="{5E8646D8-E7E2-AEFF-2F46-02D2B7ED3538}"/>
          </ac:spMkLst>
        </pc:spChg>
        <pc:spChg chg="mod">
          <ac:chgData name="LAMIAE BEZZAZ" userId="f9bc3cc0-8e1c-4944-afa8-b4b36bbf20e1" providerId="ADAL" clId="{76C98B13-A6EA-4E18-98B7-ED1766C119D5}" dt="2026-04-14T08:54:39.834" v="441"/>
          <ac:spMkLst>
            <pc:docMk/>
            <pc:sldMk cId="2731436790" sldId="1225"/>
            <ac:spMk id="8" creationId="{D42E0F9B-B809-4110-B077-2A7037C51F37}"/>
          </ac:spMkLst>
        </pc:spChg>
        <pc:picChg chg="add mod">
          <ac:chgData name="LAMIAE BEZZAZ" userId="f9bc3cc0-8e1c-4944-afa8-b4b36bbf20e1" providerId="ADAL" clId="{76C98B13-A6EA-4E18-98B7-ED1766C119D5}" dt="2026-04-14T08:53:55.985" v="406" actId="1076"/>
          <ac:picMkLst>
            <pc:docMk/>
            <pc:sldMk cId="2731436790" sldId="1225"/>
            <ac:picMk id="2" creationId="{768292D8-76C1-427A-814A-86833C3D822C}"/>
          </ac:picMkLst>
        </pc:picChg>
        <pc:picChg chg="del">
          <ac:chgData name="LAMIAE BEZZAZ" userId="f9bc3cc0-8e1c-4944-afa8-b4b36bbf20e1" providerId="ADAL" clId="{76C98B13-A6EA-4E18-98B7-ED1766C119D5}" dt="2026-04-14T08:53:00.133" v="394" actId="478"/>
          <ac:picMkLst>
            <pc:docMk/>
            <pc:sldMk cId="2731436790" sldId="1225"/>
            <ac:picMk id="3" creationId="{D8EA24D4-2FD3-4717-B28B-6DE2259F37C1}"/>
          </ac:picMkLst>
        </pc:picChg>
      </pc:sldChg>
      <pc:sldChg chg="addSp delSp modSp">
        <pc:chgData name="LAMIAE BEZZAZ" userId="f9bc3cc0-8e1c-4944-afa8-b4b36bbf20e1" providerId="ADAL" clId="{76C98B13-A6EA-4E18-98B7-ED1766C119D5}" dt="2026-04-14T08:55:59.734" v="509" actId="20577"/>
        <pc:sldMkLst>
          <pc:docMk/>
          <pc:sldMk cId="4065971671" sldId="1226"/>
        </pc:sldMkLst>
        <pc:spChg chg="mod">
          <ac:chgData name="LAMIAE BEZZAZ" userId="f9bc3cc0-8e1c-4944-afa8-b4b36bbf20e1" providerId="ADAL" clId="{76C98B13-A6EA-4E18-98B7-ED1766C119D5}" dt="2026-04-14T08:55:53.614" v="507" actId="20577"/>
          <ac:spMkLst>
            <pc:docMk/>
            <pc:sldMk cId="4065971671" sldId="1226"/>
            <ac:spMk id="7" creationId="{5E8646D8-E7E2-AEFF-2F46-02D2B7ED3538}"/>
          </ac:spMkLst>
        </pc:spChg>
        <pc:spChg chg="mod">
          <ac:chgData name="LAMIAE BEZZAZ" userId="f9bc3cc0-8e1c-4944-afa8-b4b36bbf20e1" providerId="ADAL" clId="{76C98B13-A6EA-4E18-98B7-ED1766C119D5}" dt="2026-04-14T08:55:59.734" v="509" actId="20577"/>
          <ac:spMkLst>
            <pc:docMk/>
            <pc:sldMk cId="4065971671" sldId="1226"/>
            <ac:spMk id="8" creationId="{D42E0F9B-B809-4110-B077-2A7037C51F37}"/>
          </ac:spMkLst>
        </pc:spChg>
        <pc:picChg chg="add">
          <ac:chgData name="LAMIAE BEZZAZ" userId="f9bc3cc0-8e1c-4944-afa8-b4b36bbf20e1" providerId="ADAL" clId="{76C98B13-A6EA-4E18-98B7-ED1766C119D5}" dt="2026-04-14T08:54:46.612" v="443"/>
          <ac:picMkLst>
            <pc:docMk/>
            <pc:sldMk cId="4065971671" sldId="1226"/>
            <ac:picMk id="9" creationId="{E9054B42-B9D3-4800-B7A9-28DE7CE117A0}"/>
          </ac:picMkLst>
        </pc:picChg>
        <pc:picChg chg="del">
          <ac:chgData name="LAMIAE BEZZAZ" userId="f9bc3cc0-8e1c-4944-afa8-b4b36bbf20e1" providerId="ADAL" clId="{76C98B13-A6EA-4E18-98B7-ED1766C119D5}" dt="2026-04-14T08:54:46.174" v="442" actId="478"/>
          <ac:picMkLst>
            <pc:docMk/>
            <pc:sldMk cId="4065971671" sldId="1226"/>
            <ac:picMk id="13" creationId="{CCD9F696-5C73-4922-8EDF-3FF1EC38C0C8}"/>
          </ac:picMkLst>
        </pc:picChg>
      </pc:sldChg>
      <pc:sldChg chg="del">
        <pc:chgData name="LAMIAE BEZZAZ" userId="f9bc3cc0-8e1c-4944-afa8-b4b36bbf20e1" providerId="ADAL" clId="{76C98B13-A6EA-4E18-98B7-ED1766C119D5}" dt="2026-04-14T08:45:26.964" v="66" actId="47"/>
        <pc:sldMkLst>
          <pc:docMk/>
          <pc:sldMk cId="1525602002" sldId="1255"/>
        </pc:sldMkLst>
      </pc:sldChg>
      <pc:sldChg chg="addSp delSp modSp">
        <pc:chgData name="LAMIAE BEZZAZ" userId="f9bc3cc0-8e1c-4944-afa8-b4b36bbf20e1" providerId="ADAL" clId="{76C98B13-A6EA-4E18-98B7-ED1766C119D5}" dt="2026-04-14T08:57:02.331" v="553" actId="1076"/>
        <pc:sldMkLst>
          <pc:docMk/>
          <pc:sldMk cId="2035084671" sldId="1260"/>
        </pc:sldMkLst>
        <pc:spChg chg="mod">
          <ac:chgData name="LAMIAE BEZZAZ" userId="f9bc3cc0-8e1c-4944-afa8-b4b36bbf20e1" providerId="ADAL" clId="{76C98B13-A6EA-4E18-98B7-ED1766C119D5}" dt="2026-04-14T08:56:18.764" v="539" actId="20577"/>
          <ac:spMkLst>
            <pc:docMk/>
            <pc:sldMk cId="2035084671" sldId="1260"/>
            <ac:spMk id="7" creationId="{5E8646D8-E7E2-AEFF-2F46-02D2B7ED3538}"/>
          </ac:spMkLst>
        </pc:spChg>
        <pc:spChg chg="mod">
          <ac:chgData name="LAMIAE BEZZAZ" userId="f9bc3cc0-8e1c-4944-afa8-b4b36bbf20e1" providerId="ADAL" clId="{76C98B13-A6EA-4E18-98B7-ED1766C119D5}" dt="2026-04-14T08:56:25.912" v="540"/>
          <ac:spMkLst>
            <pc:docMk/>
            <pc:sldMk cId="2035084671" sldId="1260"/>
            <ac:spMk id="8" creationId="{D42E0F9B-B809-4110-B077-2A7037C51F37}"/>
          </ac:spMkLst>
        </pc:spChg>
        <pc:picChg chg="del">
          <ac:chgData name="LAMIAE BEZZAZ" userId="f9bc3cc0-8e1c-4944-afa8-b4b36bbf20e1" providerId="ADAL" clId="{76C98B13-A6EA-4E18-98B7-ED1766C119D5}" dt="2026-04-14T08:56:03.915" v="510" actId="478"/>
          <ac:picMkLst>
            <pc:docMk/>
            <pc:sldMk cId="2035084671" sldId="1260"/>
            <ac:picMk id="2" creationId="{9093880D-C3F5-4224-BD0A-9A40793F951F}"/>
          </ac:picMkLst>
        </pc:picChg>
        <pc:picChg chg="add mod">
          <ac:chgData name="LAMIAE BEZZAZ" userId="f9bc3cc0-8e1c-4944-afa8-b4b36bbf20e1" providerId="ADAL" clId="{76C98B13-A6EA-4E18-98B7-ED1766C119D5}" dt="2026-04-14T08:57:02.331" v="553" actId="1076"/>
          <ac:picMkLst>
            <pc:docMk/>
            <pc:sldMk cId="2035084671" sldId="1260"/>
            <ac:picMk id="3" creationId="{FA6EB127-EE04-4501-A50C-FDE466D0CAB6}"/>
          </ac:picMkLst>
        </pc:picChg>
      </pc:sldChg>
      <pc:sldChg chg="addSp delSp modSp">
        <pc:chgData name="LAMIAE BEZZAZ" userId="f9bc3cc0-8e1c-4944-afa8-b4b36bbf20e1" providerId="ADAL" clId="{76C98B13-A6EA-4E18-98B7-ED1766C119D5}" dt="2026-04-14T08:58:14.241" v="643" actId="1076"/>
        <pc:sldMkLst>
          <pc:docMk/>
          <pc:sldMk cId="2521540157" sldId="1261"/>
        </pc:sldMkLst>
        <pc:spChg chg="mod">
          <ac:chgData name="LAMIAE BEZZAZ" userId="f9bc3cc0-8e1c-4944-afa8-b4b36bbf20e1" providerId="ADAL" clId="{76C98B13-A6EA-4E18-98B7-ED1766C119D5}" dt="2026-04-14T08:57:51.300" v="638" actId="313"/>
          <ac:spMkLst>
            <pc:docMk/>
            <pc:sldMk cId="2521540157" sldId="1261"/>
            <ac:spMk id="7" creationId="{5E8646D8-E7E2-AEFF-2F46-02D2B7ED3538}"/>
          </ac:spMkLst>
        </pc:spChg>
        <pc:spChg chg="mod">
          <ac:chgData name="LAMIAE BEZZAZ" userId="f9bc3cc0-8e1c-4944-afa8-b4b36bbf20e1" providerId="ADAL" clId="{76C98B13-A6EA-4E18-98B7-ED1766C119D5}" dt="2026-04-14T08:58:14.241" v="643" actId="1076"/>
          <ac:spMkLst>
            <pc:docMk/>
            <pc:sldMk cId="2521540157" sldId="1261"/>
            <ac:spMk id="8" creationId="{D42E0F9B-B809-4110-B077-2A7037C51F37}"/>
          </ac:spMkLst>
        </pc:spChg>
        <pc:picChg chg="del">
          <ac:chgData name="LAMIAE BEZZAZ" userId="f9bc3cc0-8e1c-4944-afa8-b4b36bbf20e1" providerId="ADAL" clId="{76C98B13-A6EA-4E18-98B7-ED1766C119D5}" dt="2026-04-14T08:57:07.528" v="554" actId="478"/>
          <ac:picMkLst>
            <pc:docMk/>
            <pc:sldMk cId="2521540157" sldId="1261"/>
            <ac:picMk id="9" creationId="{E4E3B4D0-EE68-4E5C-8CFA-3C4E9B27AD50}"/>
          </ac:picMkLst>
        </pc:picChg>
        <pc:picChg chg="add mod">
          <ac:chgData name="LAMIAE BEZZAZ" userId="f9bc3cc0-8e1c-4944-afa8-b4b36bbf20e1" providerId="ADAL" clId="{76C98B13-A6EA-4E18-98B7-ED1766C119D5}" dt="2026-04-14T08:58:11.451" v="642" actId="1076"/>
          <ac:picMkLst>
            <pc:docMk/>
            <pc:sldMk cId="2521540157" sldId="1261"/>
            <ac:picMk id="13" creationId="{EEDBBAB5-DB03-442E-A124-50A85BFD1E3A}"/>
          </ac:picMkLst>
        </pc:picChg>
      </pc:sldChg>
      <pc:sldChg chg="add">
        <pc:chgData name="LAMIAE BEZZAZ" userId="f9bc3cc0-8e1c-4944-afa8-b4b36bbf20e1" providerId="ADAL" clId="{76C98B13-A6EA-4E18-98B7-ED1766C119D5}" dt="2026-04-14T08:45:23.574" v="65"/>
        <pc:sldMkLst>
          <pc:docMk/>
          <pc:sldMk cId="1958184754" sldId="1268"/>
        </pc:sldMkLst>
      </pc:sldChg>
      <pc:sldChg chg="addSp delSp modSp add">
        <pc:chgData name="LAMIAE BEZZAZ" userId="f9bc3cc0-8e1c-4944-afa8-b4b36bbf20e1" providerId="ADAL" clId="{76C98B13-A6EA-4E18-98B7-ED1766C119D5}" dt="2026-04-14T08:59:32.058" v="682" actId="1076"/>
        <pc:sldMkLst>
          <pc:docMk/>
          <pc:sldMk cId="725002412" sldId="1269"/>
        </pc:sldMkLst>
        <pc:spChg chg="mod">
          <ac:chgData name="LAMIAE BEZZAZ" userId="f9bc3cc0-8e1c-4944-afa8-b4b36bbf20e1" providerId="ADAL" clId="{76C98B13-A6EA-4E18-98B7-ED1766C119D5}" dt="2026-04-14T08:58:46.976" v="669" actId="20577"/>
          <ac:spMkLst>
            <pc:docMk/>
            <pc:sldMk cId="725002412" sldId="1269"/>
            <ac:spMk id="7" creationId="{5E8646D8-E7E2-AEFF-2F46-02D2B7ED3538}"/>
          </ac:spMkLst>
        </pc:spChg>
        <pc:spChg chg="mod">
          <ac:chgData name="LAMIAE BEZZAZ" userId="f9bc3cc0-8e1c-4944-afa8-b4b36bbf20e1" providerId="ADAL" clId="{76C98B13-A6EA-4E18-98B7-ED1766C119D5}" dt="2026-04-14T08:58:56.390" v="670"/>
          <ac:spMkLst>
            <pc:docMk/>
            <pc:sldMk cId="725002412" sldId="1269"/>
            <ac:spMk id="8" creationId="{D42E0F9B-B809-4110-B077-2A7037C51F37}"/>
          </ac:spMkLst>
        </pc:spChg>
        <pc:picChg chg="add mod">
          <ac:chgData name="LAMIAE BEZZAZ" userId="f9bc3cc0-8e1c-4944-afa8-b4b36bbf20e1" providerId="ADAL" clId="{76C98B13-A6EA-4E18-98B7-ED1766C119D5}" dt="2026-04-14T08:59:32.058" v="682" actId="1076"/>
          <ac:picMkLst>
            <pc:docMk/>
            <pc:sldMk cId="725002412" sldId="1269"/>
            <ac:picMk id="2" creationId="{96B726F1-3EEE-463B-A26F-A5340D6ABF64}"/>
          </ac:picMkLst>
        </pc:picChg>
        <pc:picChg chg="del">
          <ac:chgData name="LAMIAE BEZZAZ" userId="f9bc3cc0-8e1c-4944-afa8-b4b36bbf20e1" providerId="ADAL" clId="{76C98B13-A6EA-4E18-98B7-ED1766C119D5}" dt="2026-04-14T08:59:17.135" v="671" actId="478"/>
          <ac:picMkLst>
            <pc:docMk/>
            <pc:sldMk cId="725002412" sldId="1269"/>
            <ac:picMk id="3" creationId="{FA6EB127-EE04-4501-A50C-FDE466D0CAB6}"/>
          </ac:picMkLst>
        </pc:picChg>
      </pc:sldChg>
      <pc:sldChg chg="addSp delSp modSp add replId">
        <pc:chgData name="LAMIAE BEZZAZ" userId="f9bc3cc0-8e1c-4944-afa8-b4b36bbf20e1" providerId="ADAL" clId="{76C98B13-A6EA-4E18-98B7-ED1766C119D5}" dt="2026-04-14T09:00:46.678" v="777"/>
        <pc:sldMkLst>
          <pc:docMk/>
          <pc:sldMk cId="993525648" sldId="1270"/>
        </pc:sldMkLst>
        <pc:spChg chg="mod">
          <ac:chgData name="LAMIAE BEZZAZ" userId="f9bc3cc0-8e1c-4944-afa8-b4b36bbf20e1" providerId="ADAL" clId="{76C98B13-A6EA-4E18-98B7-ED1766C119D5}" dt="2026-04-14T09:00:42.141" v="776"/>
          <ac:spMkLst>
            <pc:docMk/>
            <pc:sldMk cId="993525648" sldId="1270"/>
            <ac:spMk id="7" creationId="{5E8646D8-E7E2-AEFF-2F46-02D2B7ED3538}"/>
          </ac:spMkLst>
        </pc:spChg>
        <pc:spChg chg="mod">
          <ac:chgData name="LAMIAE BEZZAZ" userId="f9bc3cc0-8e1c-4944-afa8-b4b36bbf20e1" providerId="ADAL" clId="{76C98B13-A6EA-4E18-98B7-ED1766C119D5}" dt="2026-04-14T09:00:46.678" v="777"/>
          <ac:spMkLst>
            <pc:docMk/>
            <pc:sldMk cId="993525648" sldId="1270"/>
            <ac:spMk id="8" creationId="{D42E0F9B-B809-4110-B077-2A7037C51F37}"/>
          </ac:spMkLst>
        </pc:spChg>
        <pc:picChg chg="add">
          <ac:chgData name="LAMIAE BEZZAZ" userId="f9bc3cc0-8e1c-4944-afa8-b4b36bbf20e1" providerId="ADAL" clId="{76C98B13-A6EA-4E18-98B7-ED1766C119D5}" dt="2026-04-14T08:59:36.722" v="684"/>
          <ac:picMkLst>
            <pc:docMk/>
            <pc:sldMk cId="993525648" sldId="1270"/>
            <ac:picMk id="9" creationId="{2206C1D7-6684-4858-9518-A18FF9A66E21}"/>
          </ac:picMkLst>
        </pc:picChg>
        <pc:picChg chg="del">
          <ac:chgData name="LAMIAE BEZZAZ" userId="f9bc3cc0-8e1c-4944-afa8-b4b36bbf20e1" providerId="ADAL" clId="{76C98B13-A6EA-4E18-98B7-ED1766C119D5}" dt="2026-04-14T08:59:36.234" v="683" actId="478"/>
          <ac:picMkLst>
            <pc:docMk/>
            <pc:sldMk cId="993525648" sldId="1270"/>
            <ac:picMk id="13" creationId="{EEDBBAB5-DB03-442E-A124-50A85BFD1E3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15/04/2026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3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70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0151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8A086-6D0A-AEAB-CF5C-5AD4C18A6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4F9CB3E-50ED-D8E3-7D35-17FAEEF11E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B39BD7-C157-258A-D8B8-A83471DA78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FDD39D0-444F-D497-73C3-831B64DF6D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3072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6094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32B59-2C64-721F-9B27-7ABD6AA24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C1CF37D-3A30-A742-F47F-E6A4C43696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325AFC0-FE7F-5F69-82E8-C9750DDBE5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72F12D4-6F60-7F16-D36A-BE1D2288B2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4413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60483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1661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90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406341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151983" y="4063411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 offerte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43370" y="444826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49369" y="389341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255902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175651" y="2576914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Révision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1983" y="294223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31723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2366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77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1871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15/04/2026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78141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1457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6782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2219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46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246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bg>
      <p:bgPr>
        <a:blipFill dpi="0" rotWithShape="1">
          <a:blip r:embed="rId2">
            <a:lum/>
          </a:blip>
          <a:srcRect/>
          <a:stretch>
            <a:fillRect t="-1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49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0116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1816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594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7165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5713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479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464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8359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9496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1798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0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927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C1B7982-2B02-A943-BB32-6FBF8BFA1F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3836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DB50C6C-2F4F-9634-9BF6-3A80775E2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4441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17B4DBB-B7C0-9F57-196F-945366228C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9166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918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0119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2370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1663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89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69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723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11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4612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605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4637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324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3934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6030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99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459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989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3197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0701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829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383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70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9.xml"/><Relationship Id="rId9" Type="http://schemas.openxmlformats.org/officeDocument/2006/relationships/theme" Target="../theme/theme10.xml"/><Relationship Id="rId14" Type="http://schemas.openxmlformats.org/officeDocument/2006/relationships/image" Target="../media/image18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image" Target="../media/image4.jp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9.jp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9.jp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7.xml"/><Relationship Id="rId9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3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image" Target="../media/image14.jpg"/><Relationship Id="rId2" Type="http://schemas.openxmlformats.org/officeDocument/2006/relationships/slideLayout" Target="../slideLayouts/slideLayout41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44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image" Target="../media/image16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54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3.xml"/><Relationship Id="rId9" Type="http://schemas.openxmlformats.org/officeDocument/2006/relationships/theme" Target="../theme/theme8.xml"/><Relationship Id="rId14" Type="http://schemas.openxmlformats.org/officeDocument/2006/relationships/image" Target="../media/image18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2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1.xml"/><Relationship Id="rId9" Type="http://schemas.openxmlformats.org/officeDocument/2006/relationships/theme" Target="../theme/theme9.xml"/><Relationship Id="rId14" Type="http://schemas.openxmlformats.org/officeDocument/2006/relationships/image" Target="../media/image1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84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68284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03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81" r:id="rId7"/>
    <p:sldLayoutId id="2147483753" r:id="rId8"/>
    <p:sldLayoutId id="2147483782" r:id="rId9"/>
    <p:sldLayoutId id="2147483786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5439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2833439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09315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5407759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96182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02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84" r:id="rId13"/>
    <p:sldLayoutId id="2147483785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F78058-0E72-5849-9D36-A9B272F73A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EA29A3-0D9D-292C-3F41-8A2F8CBFA1A4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DD6D9EB-2A05-8B24-25EF-3CE5176D6E4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EDB7032-2BAF-B5E6-47FD-53CEB5B1CAA8}"/>
              </a:ext>
            </a:extLst>
          </p:cNvPr>
          <p:cNvSpPr txBox="1"/>
          <p:nvPr userDrawn="1"/>
        </p:nvSpPr>
        <p:spPr>
          <a:xfrm>
            <a:off x="529139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65322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F7DF3-E213-111D-C3FD-A2E9C94F85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C67EEA-2455-E7A1-105F-C69486AC6D46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Travail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AA2B2E-11CB-3C0E-66EF-839B1B82D9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5B9375-7DDC-2D7F-CE56-DE28B992549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E0ED43A-C7DF-65BD-CCBD-5DE25129238E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58826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1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38" r:id="rId2"/>
    <p:sldLayoutId id="2147483701" r:id="rId3"/>
    <p:sldLayoutId id="2147483700" r:id="rId4"/>
    <p:sldLayoutId id="2147483739" r:id="rId5"/>
    <p:sldLayoutId id="2147483699" r:id="rId6"/>
    <p:sldLayoutId id="2147483705" r:id="rId7"/>
    <p:sldLayoutId id="2147483706" r:id="rId8"/>
    <p:sldLayoutId id="2147483704" r:id="rId9"/>
    <p:sldLayoutId id="2147483741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40.jpg"/><Relationship Id="rId7" Type="http://schemas.openxmlformats.org/officeDocument/2006/relationships/image" Target="../media/image30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3.jpg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8.png"/><Relationship Id="rId5" Type="http://schemas.openxmlformats.org/officeDocument/2006/relationships/image" Target="../media/image47.jpg"/><Relationship Id="rId4" Type="http://schemas.openxmlformats.org/officeDocument/2006/relationships/image" Target="../media/image46.png"/><Relationship Id="rId9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7.jpg"/><Relationship Id="rId7" Type="http://schemas.openxmlformats.org/officeDocument/2006/relationships/image" Target="../media/image31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0.png"/><Relationship Id="rId5" Type="http://schemas.openxmlformats.org/officeDocument/2006/relationships/image" Target="../media/image59.jpg"/><Relationship Id="rId4" Type="http://schemas.openxmlformats.org/officeDocument/2006/relationships/image" Target="../media/image58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62.jpg"/><Relationship Id="rId7" Type="http://schemas.openxmlformats.org/officeDocument/2006/relationships/image" Target="../media/image30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5.jpg"/><Relationship Id="rId5" Type="http://schemas.openxmlformats.org/officeDocument/2006/relationships/image" Target="../media/image64.jpg"/><Relationship Id="rId4" Type="http://schemas.openxmlformats.org/officeDocument/2006/relationships/image" Target="../media/image63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67.jpg"/><Relationship Id="rId7" Type="http://schemas.openxmlformats.org/officeDocument/2006/relationships/image" Target="../media/image30.pn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70.jpg"/><Relationship Id="rId5" Type="http://schemas.openxmlformats.org/officeDocument/2006/relationships/image" Target="../media/image69.jpg"/><Relationship Id="rId4" Type="http://schemas.openxmlformats.org/officeDocument/2006/relationships/image" Target="../media/image6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7" Type="http://schemas.openxmlformats.org/officeDocument/2006/relationships/image" Target="../media/image70.jp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9.jpg"/><Relationship Id="rId5" Type="http://schemas.openxmlformats.org/officeDocument/2006/relationships/image" Target="../media/image68.jpg"/><Relationship Id="rId4" Type="http://schemas.openxmlformats.org/officeDocument/2006/relationships/image" Target="../media/image67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73.jpg"/><Relationship Id="rId7" Type="http://schemas.openxmlformats.org/officeDocument/2006/relationships/image" Target="../media/image30.pn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6.jpg"/><Relationship Id="rId5" Type="http://schemas.openxmlformats.org/officeDocument/2006/relationships/image" Target="../media/image75.jpg"/><Relationship Id="rId4" Type="http://schemas.openxmlformats.org/officeDocument/2006/relationships/image" Target="../media/image7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7" Type="http://schemas.openxmlformats.org/officeDocument/2006/relationships/image" Target="../media/image76.jp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75.jpg"/><Relationship Id="rId5" Type="http://schemas.openxmlformats.org/officeDocument/2006/relationships/image" Target="../media/image74.jpg"/><Relationship Id="rId4" Type="http://schemas.openxmlformats.org/officeDocument/2006/relationships/image" Target="../media/image7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7" Type="http://schemas.openxmlformats.org/officeDocument/2006/relationships/image" Target="../media/image70.jp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9.jpg"/><Relationship Id="rId5" Type="http://schemas.openxmlformats.org/officeDocument/2006/relationships/image" Target="../media/image68.jpg"/><Relationship Id="rId4" Type="http://schemas.openxmlformats.org/officeDocument/2006/relationships/image" Target="../media/image6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70.jpg"/><Relationship Id="rId5" Type="http://schemas.openxmlformats.org/officeDocument/2006/relationships/image" Target="../media/image69.jpg"/><Relationship Id="rId4" Type="http://schemas.openxmlformats.org/officeDocument/2006/relationships/image" Target="../media/image68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g"/><Relationship Id="rId3" Type="http://schemas.openxmlformats.org/officeDocument/2006/relationships/image" Target="../media/image31.png"/><Relationship Id="rId7" Type="http://schemas.openxmlformats.org/officeDocument/2006/relationships/image" Target="../media/image69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8.jpg"/><Relationship Id="rId5" Type="http://schemas.openxmlformats.org/officeDocument/2006/relationships/image" Target="../media/image67.jpg"/><Relationship Id="rId4" Type="http://schemas.openxmlformats.org/officeDocument/2006/relationships/image" Target="../media/image66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g"/><Relationship Id="rId3" Type="http://schemas.openxmlformats.org/officeDocument/2006/relationships/image" Target="../media/image31.png"/><Relationship Id="rId7" Type="http://schemas.openxmlformats.org/officeDocument/2006/relationships/image" Target="../media/image75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4.jpg"/><Relationship Id="rId5" Type="http://schemas.openxmlformats.org/officeDocument/2006/relationships/image" Target="../media/image73.jpg"/><Relationship Id="rId4" Type="http://schemas.openxmlformats.org/officeDocument/2006/relationships/image" Target="../media/image7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7" Type="http://schemas.openxmlformats.org/officeDocument/2006/relationships/image" Target="../media/image76.jp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5.jpg"/><Relationship Id="rId5" Type="http://schemas.openxmlformats.org/officeDocument/2006/relationships/image" Target="../media/image74.jpg"/><Relationship Id="rId4" Type="http://schemas.openxmlformats.org/officeDocument/2006/relationships/image" Target="../media/image73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g"/><Relationship Id="rId3" Type="http://schemas.openxmlformats.org/officeDocument/2006/relationships/image" Target="../media/image31.png"/><Relationship Id="rId7" Type="http://schemas.openxmlformats.org/officeDocument/2006/relationships/image" Target="../media/image75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4.jpg"/><Relationship Id="rId5" Type="http://schemas.openxmlformats.org/officeDocument/2006/relationships/image" Target="../media/image73.jpg"/><Relationship Id="rId4" Type="http://schemas.openxmlformats.org/officeDocument/2006/relationships/image" Target="../media/image72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8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8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71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9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83.png"/><Relationship Id="rId4" Type="http://schemas.openxmlformats.org/officeDocument/2006/relationships/image" Target="../media/image31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84.png"/><Relationship Id="rId4" Type="http://schemas.openxmlformats.org/officeDocument/2006/relationships/image" Target="../media/image31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87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86.gif"/><Relationship Id="rId5" Type="http://schemas.openxmlformats.org/officeDocument/2006/relationships/image" Target="../media/image85.png"/><Relationship Id="rId4" Type="http://schemas.openxmlformats.org/officeDocument/2006/relationships/notesSlide" Target="../notesSlides/notesSlide5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88.png"/><Relationship Id="rId4" Type="http://schemas.openxmlformats.org/officeDocument/2006/relationships/image" Target="../media/image31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86.gif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85.png"/><Relationship Id="rId5" Type="http://schemas.openxmlformats.org/officeDocument/2006/relationships/image" Target="../media/image87.png"/><Relationship Id="rId4" Type="http://schemas.openxmlformats.org/officeDocument/2006/relationships/notesSlide" Target="../notesSlides/notesSlide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89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86.gif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85.png"/><Relationship Id="rId5" Type="http://schemas.openxmlformats.org/officeDocument/2006/relationships/image" Target="../media/image87.png"/><Relationship Id="rId4" Type="http://schemas.openxmlformats.org/officeDocument/2006/relationships/notesSlide" Target="../notesSlides/notesSlide8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90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media" Target="../media/media2.mp4"/><Relationship Id="rId7" Type="http://schemas.openxmlformats.org/officeDocument/2006/relationships/image" Target="../media/image3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0.png"/><Relationship Id="rId5" Type="http://schemas.openxmlformats.org/officeDocument/2006/relationships/slideLayout" Target="../slideLayouts/slideLayout14.xml"/><Relationship Id="rId4" Type="http://schemas.openxmlformats.org/officeDocument/2006/relationships/video" Target="../media/media2.mp4"/><Relationship Id="rId9" Type="http://schemas.openxmlformats.org/officeDocument/2006/relationships/image" Target="../media/image33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91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92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93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94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95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microsoft.com/office/2007/relationships/media" Target="../media/media2.mp4"/><Relationship Id="rId7" Type="http://schemas.openxmlformats.org/officeDocument/2006/relationships/image" Target="../media/image3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6.png"/><Relationship Id="rId5" Type="http://schemas.openxmlformats.org/officeDocument/2006/relationships/slideLayout" Target="../slideLayouts/slideLayout28.xml"/><Relationship Id="rId4" Type="http://schemas.openxmlformats.org/officeDocument/2006/relationships/video" Target="../media/media2.mp4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5.jpg"/><Relationship Id="rId7" Type="http://schemas.openxmlformats.org/officeDocument/2006/relationships/image" Target="../media/image30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B37C14E-9693-4FE5-8693-DD99FEAE6A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7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48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D3DFC8ED-C7FE-4429-A0FD-7469E8E626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046" y="1918701"/>
            <a:ext cx="1666990" cy="182369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91433A5-1741-4EA0-AF74-2ABB6F34E0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980" y="4361072"/>
            <a:ext cx="1666990" cy="182369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C69C69F-0C14-4ED6-A122-5EFE5978D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503" y="1918700"/>
            <a:ext cx="1666990" cy="182369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2015227-E36D-4D6F-B765-C424ADF39E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247" y="4361071"/>
            <a:ext cx="1666990" cy="182369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2C49A4C7-A678-4E89-9694-E83E82F8D4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589" y="1918701"/>
            <a:ext cx="1666990" cy="1823699"/>
          </a:xfrm>
          <a:prstGeom prst="rect">
            <a:avLst/>
          </a:prstGeom>
        </p:spPr>
      </p:pic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500" y="775249"/>
            <a:ext cx="7071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La route – Une poubelle - Un ours – La loupe - Une souris. 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2AF92B3-0C37-DC16-86D1-B54906FFC5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14084" y="3742400"/>
            <a:ext cx="1620000" cy="360000"/>
          </a:xfrm>
        </p:spPr>
        <p:txBody>
          <a:bodyPr/>
          <a:lstStyle/>
          <a:p>
            <a:r>
              <a:rPr lang="fr-MA" sz="2400" dirty="0">
                <a:solidFill>
                  <a:srgbClr val="E02467"/>
                </a:solidFill>
              </a:rPr>
              <a:t>La </a:t>
            </a:r>
            <a:r>
              <a:rPr lang="fr-MA" sz="2400" dirty="0"/>
              <a:t>route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C216C0AD-D06D-DF9D-D70F-E284551F611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584392" y="3756757"/>
            <a:ext cx="2004865" cy="360000"/>
          </a:xfrm>
        </p:spPr>
        <p:txBody>
          <a:bodyPr/>
          <a:lstStyle/>
          <a:p>
            <a:r>
              <a:rPr lang="fr-MA" sz="2400" dirty="0">
                <a:solidFill>
                  <a:srgbClr val="E02467"/>
                </a:solidFill>
              </a:rPr>
              <a:t> Une </a:t>
            </a:r>
            <a:r>
              <a:rPr lang="fr-MA" sz="2400" dirty="0">
                <a:solidFill>
                  <a:srgbClr val="424D7B"/>
                </a:solidFill>
              </a:rPr>
              <a:t>poubelle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5AB8F308-2BF5-0F42-DF47-364CAE34173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254008" y="3742400"/>
            <a:ext cx="1860121" cy="360000"/>
          </a:xfrm>
          <a:prstGeom prst="roundRect">
            <a:avLst>
              <a:gd name="adj" fmla="val 16667"/>
            </a:avLst>
          </a:prstGeom>
        </p:spPr>
        <p:txBody>
          <a:bodyPr/>
          <a:lstStyle/>
          <a:p>
            <a:r>
              <a:rPr lang="fr-MA" sz="2400" dirty="0"/>
              <a:t> </a:t>
            </a:r>
            <a:r>
              <a:rPr lang="fr-MA" sz="2400" dirty="0">
                <a:solidFill>
                  <a:srgbClr val="0070C0"/>
                </a:solidFill>
              </a:rPr>
              <a:t>Un</a:t>
            </a:r>
            <a:r>
              <a:rPr lang="fr-MA" sz="24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fr-MA" sz="2400" dirty="0">
                <a:solidFill>
                  <a:srgbClr val="424D7B"/>
                </a:solidFill>
              </a:rPr>
              <a:t>ours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7090E24F-2292-69A8-E0EC-68ACBE90AEB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224084" y="6170414"/>
            <a:ext cx="1703886" cy="360000"/>
          </a:xfrm>
        </p:spPr>
        <p:txBody>
          <a:bodyPr/>
          <a:lstStyle/>
          <a:p>
            <a:r>
              <a:rPr lang="fr-MA" sz="2400" dirty="0">
                <a:solidFill>
                  <a:srgbClr val="E02467"/>
                </a:solidFill>
              </a:rPr>
              <a:t>La</a:t>
            </a:r>
            <a:r>
              <a:rPr lang="fr-MA" sz="2400" dirty="0"/>
              <a:t> loupe</a:t>
            </a:r>
          </a:p>
        </p:txBody>
      </p:sp>
      <p:sp>
        <p:nvSpPr>
          <p:cNvPr id="12" name="Espace réservé du texte 14">
            <a:extLst>
              <a:ext uri="{FF2B5EF4-FFF2-40B4-BE49-F238E27FC236}">
                <a16:creationId xmlns:a16="http://schemas.microsoft.com/office/drawing/2014/main" id="{0A0665F4-A777-4C53-B196-F3E288195EE4}"/>
              </a:ext>
            </a:extLst>
          </p:cNvPr>
          <p:cNvSpPr txBox="1">
            <a:spLocks/>
          </p:cNvSpPr>
          <p:nvPr/>
        </p:nvSpPr>
        <p:spPr>
          <a:xfrm>
            <a:off x="5216032" y="6170414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0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E02467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souris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96BA85B2-0E62-4D27-938E-395F07F57A04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450D4D6D-89C0-4257-A010-BA7D9386051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D304F97-91B2-4049-82AA-4179F204CE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3344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FF375D0E-8610-4D43-A480-E02981AFCF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899" y="4080481"/>
            <a:ext cx="1875870" cy="2052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86545FD-3098-49E4-8986-F996EBCB7F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316" y="4103274"/>
            <a:ext cx="1875870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6E125FC-A4AE-413B-91FA-B9DAB30B36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065" y="1789285"/>
            <a:ext cx="1875870" cy="205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BD22526-F384-42CF-9B94-6C7AA49187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402" y="1789285"/>
            <a:ext cx="1875699" cy="205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7BD3DF42-0CA8-46BD-95AD-53B98801EE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899" y="1789285"/>
            <a:ext cx="1875870" cy="2052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7053364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Lire - Dessiner - Écrire - Chanter - La récréation - Colorier.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CC8378A-5C3F-173B-1DAD-1AAB048D09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3373" y="3762670"/>
            <a:ext cx="1682818" cy="342703"/>
          </a:xfrm>
        </p:spPr>
        <p:txBody>
          <a:bodyPr/>
          <a:lstStyle/>
          <a:p>
            <a:r>
              <a:rPr lang="fr-MA" dirty="0">
                <a:solidFill>
                  <a:srgbClr val="424D7B"/>
                </a:solidFill>
              </a:rPr>
              <a:t>Lire 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F552E9BF-2977-70AC-509E-4E8DA4A8055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41761" y="3760571"/>
            <a:ext cx="1800000" cy="342703"/>
          </a:xfrm>
        </p:spPr>
        <p:txBody>
          <a:bodyPr/>
          <a:lstStyle/>
          <a:p>
            <a:r>
              <a:rPr lang="fr-MA" dirty="0">
                <a:solidFill>
                  <a:srgbClr val="424D7B"/>
                </a:solidFill>
              </a:rPr>
              <a:t>Dessiner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9D6102A7-6F8A-0554-FADD-DC32B569C6F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844475" y="3751922"/>
            <a:ext cx="2189485" cy="360000"/>
          </a:xfrm>
        </p:spPr>
        <p:txBody>
          <a:bodyPr/>
          <a:lstStyle/>
          <a:p>
            <a:r>
              <a:rPr lang="fr-FR" dirty="0"/>
              <a:t>Écrire 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F9A284D6-4390-4550-940F-995C1043E98F}"/>
              </a:ext>
            </a:extLst>
          </p:cNvPr>
          <p:cNvSpPr txBox="1">
            <a:spLocks/>
          </p:cNvSpPr>
          <p:nvPr/>
        </p:nvSpPr>
        <p:spPr>
          <a:xfrm>
            <a:off x="3704236" y="5993743"/>
            <a:ext cx="1897589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>
                <a:solidFill>
                  <a:srgbClr val="E02467"/>
                </a:solidFill>
              </a:rPr>
              <a:t>La</a:t>
            </a: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récréation</a:t>
            </a:r>
            <a:endParaRPr kumimoji="0" lang="fr-MA" sz="2400" b="1" i="0" u="none" strike="noStrike" kern="1200" cap="none" spc="0" normalizeH="0" baseline="0" noProof="0" dirty="0">
              <a:ln w="0"/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6BDB094B-1AA5-0CC2-FC78-655EF1DF39F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011422" y="5993743"/>
            <a:ext cx="2330824" cy="342703"/>
          </a:xfrm>
        </p:spPr>
        <p:txBody>
          <a:bodyPr/>
          <a:lstStyle/>
          <a:p>
            <a:r>
              <a:rPr lang="fr-FR" dirty="0"/>
              <a:t>Chanter</a:t>
            </a:r>
            <a:endParaRPr lang="fr-MA" dirty="0"/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DF2D191F-6F6A-44AC-9337-204317B9193E}"/>
              </a:ext>
            </a:extLst>
          </p:cNvPr>
          <p:cNvSpPr txBox="1">
            <a:spLocks/>
          </p:cNvSpPr>
          <p:nvPr/>
        </p:nvSpPr>
        <p:spPr>
          <a:xfrm>
            <a:off x="6007512" y="5976446"/>
            <a:ext cx="1897589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Colorier </a:t>
            </a:r>
            <a:endParaRPr kumimoji="0" lang="fr-MA" sz="2400" b="1" i="0" u="none" strike="noStrike" kern="1200" cap="none" spc="0" normalizeH="0" baseline="0" noProof="0" dirty="0">
              <a:ln w="0"/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F68C225-A5A0-452E-8461-BB46B4AE24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072" y="4080481"/>
            <a:ext cx="1875863" cy="2052000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B4978B75-73AC-4F7D-9674-1E718A802469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92BADE7B-F304-4734-B444-DAC4DBBD4D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22CA966-9412-41B8-814A-595D53C6E5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2847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A259C4E9-7608-4C57-A796-04945C731A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147" y="4249445"/>
            <a:ext cx="1883850" cy="2052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4FD73A4-1236-4848-B1C0-FE24251271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279" y="1742267"/>
            <a:ext cx="1883850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753A78F-8CD4-48DD-AD27-A1354E7653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871" y="1742267"/>
            <a:ext cx="1883850" cy="205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4F83F75F-0A22-429C-A0A7-3D044B5DC7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147" y="1743303"/>
            <a:ext cx="1883850" cy="2052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588B20F7-D69C-4A53-90BE-91513E151D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279" y="4249445"/>
            <a:ext cx="1778058" cy="205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D9C1CFB0-5843-4B9F-83DB-DE2C0E1178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807" y="4249445"/>
            <a:ext cx="1875870" cy="2052000"/>
          </a:xfrm>
          <a:prstGeom prst="rect">
            <a:avLst/>
          </a:prstGeom>
        </p:spPr>
      </p:pic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500" y="775249"/>
            <a:ext cx="7071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Le nid - Une note - Neuf - Des lunettes - Le canard - Des sardines. 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2AF92B3-0C37-DC16-86D1-B54906FFC5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14084" y="3742400"/>
            <a:ext cx="1620000" cy="360000"/>
          </a:xfrm>
        </p:spPr>
        <p:txBody>
          <a:bodyPr/>
          <a:lstStyle/>
          <a:p>
            <a:r>
              <a:rPr lang="fr-MA" sz="2400" dirty="0">
                <a:solidFill>
                  <a:srgbClr val="0070C0"/>
                </a:solidFill>
              </a:rPr>
              <a:t>Le</a:t>
            </a:r>
            <a:r>
              <a:rPr lang="fr-MA" sz="2400" dirty="0"/>
              <a:t> nid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C216C0AD-D06D-DF9D-D70F-E284551F611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23742" y="3816761"/>
            <a:ext cx="1696515" cy="360000"/>
          </a:xfrm>
        </p:spPr>
        <p:txBody>
          <a:bodyPr/>
          <a:lstStyle/>
          <a:p>
            <a:r>
              <a:rPr lang="fr-MA" sz="2400" dirty="0">
                <a:solidFill>
                  <a:srgbClr val="DB03A2"/>
                </a:solidFill>
              </a:rPr>
              <a:t> </a:t>
            </a:r>
            <a:r>
              <a:rPr lang="fr-MA" sz="2400" dirty="0">
                <a:solidFill>
                  <a:srgbClr val="FB0DBD"/>
                </a:solidFill>
              </a:rPr>
              <a:t>Une</a:t>
            </a:r>
            <a:r>
              <a:rPr lang="fr-MA" sz="2400" dirty="0">
                <a:solidFill>
                  <a:srgbClr val="DB03A2"/>
                </a:solidFill>
              </a:rPr>
              <a:t> </a:t>
            </a:r>
            <a:r>
              <a:rPr lang="fr-MA" sz="2400" dirty="0">
                <a:solidFill>
                  <a:srgbClr val="424D7B"/>
                </a:solidFill>
              </a:rPr>
              <a:t>note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5AB8F308-2BF5-0F42-DF47-364CAE34173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905971" y="3756757"/>
            <a:ext cx="1860121" cy="360000"/>
          </a:xfrm>
          <a:prstGeom prst="roundRect">
            <a:avLst>
              <a:gd name="adj" fmla="val 16667"/>
            </a:avLst>
          </a:prstGeom>
        </p:spPr>
        <p:txBody>
          <a:bodyPr/>
          <a:lstStyle/>
          <a:p>
            <a:r>
              <a:rPr lang="fr-MA" sz="2400" dirty="0">
                <a:solidFill>
                  <a:srgbClr val="424D7B"/>
                </a:solidFill>
              </a:rPr>
              <a:t>Neuf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7090E24F-2292-69A8-E0EC-68ACBE90AEB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189532" y="6167682"/>
            <a:ext cx="1855551" cy="427205"/>
          </a:xfrm>
        </p:spPr>
        <p:txBody>
          <a:bodyPr/>
          <a:lstStyle/>
          <a:p>
            <a:r>
              <a:rPr lang="fr-MA" sz="2400" dirty="0"/>
              <a:t>Des lunettes</a:t>
            </a:r>
          </a:p>
        </p:txBody>
      </p:sp>
      <p:sp>
        <p:nvSpPr>
          <p:cNvPr id="12" name="Espace réservé du texte 14">
            <a:extLst>
              <a:ext uri="{FF2B5EF4-FFF2-40B4-BE49-F238E27FC236}">
                <a16:creationId xmlns:a16="http://schemas.microsoft.com/office/drawing/2014/main" id="{0A0665F4-A777-4C53-B196-F3E288195EE4}"/>
              </a:ext>
            </a:extLst>
          </p:cNvPr>
          <p:cNvSpPr txBox="1">
            <a:spLocks/>
          </p:cNvSpPr>
          <p:nvPr/>
        </p:nvSpPr>
        <p:spPr>
          <a:xfrm>
            <a:off x="3761999" y="6201285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0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canard</a:t>
            </a:r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9F79E589-D8E9-46E7-8328-62083ADB7F1B}"/>
              </a:ext>
            </a:extLst>
          </p:cNvPr>
          <p:cNvSpPr txBox="1">
            <a:spLocks/>
          </p:cNvSpPr>
          <p:nvPr/>
        </p:nvSpPr>
        <p:spPr>
          <a:xfrm>
            <a:off x="5955927" y="6201285"/>
            <a:ext cx="200975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0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Des sardines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2F379C54-7CED-4435-98F4-E16140835806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81594806-88D4-4B85-B199-367E3F258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61B6849-671A-4229-9B85-DC4173B6A4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22573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591E4311-6493-4734-A1D7-11DA2D9619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264" y="4276504"/>
            <a:ext cx="1776953" cy="1944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9EC5696-C9C4-43CB-B858-E698D59B73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714" y="4276504"/>
            <a:ext cx="1776953" cy="1944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1D86AEB-696F-4AB9-B803-1360AC1A48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822" y="1822520"/>
            <a:ext cx="1776953" cy="1944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9D0A55B-5BE9-4773-AA6F-6BBE6471D4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072" y="1828080"/>
            <a:ext cx="1776953" cy="1944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7053364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Le goûter – Des dessins animés – Le parc de jeux – Des billes – Cache-cache.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CC8378A-5C3F-173B-1DAD-1AAB048D09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3373" y="3762670"/>
            <a:ext cx="1682818" cy="342703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</a:rPr>
              <a:t>Le</a:t>
            </a:r>
            <a:r>
              <a:rPr lang="fr-MA" dirty="0">
                <a:solidFill>
                  <a:srgbClr val="424D7B"/>
                </a:solidFill>
              </a:rPr>
              <a:t> goûter 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F552E9BF-2977-70AC-509E-4E8DA4A8055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92615" y="3760571"/>
            <a:ext cx="3034461" cy="342703"/>
          </a:xfrm>
        </p:spPr>
        <p:txBody>
          <a:bodyPr/>
          <a:lstStyle/>
          <a:p>
            <a:r>
              <a:rPr lang="fr-MA" dirty="0">
                <a:solidFill>
                  <a:srgbClr val="424D7B"/>
                </a:solidFill>
              </a:rPr>
              <a:t>Des dessins animés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9D6102A7-6F8A-0554-FADD-DC32B569C6F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844475" y="3751922"/>
            <a:ext cx="2189485" cy="360000"/>
          </a:xfrm>
        </p:spPr>
        <p:txBody>
          <a:bodyPr/>
          <a:lstStyle/>
          <a:p>
            <a:r>
              <a:rPr lang="fr-FR" dirty="0">
                <a:solidFill>
                  <a:srgbClr val="0070C0"/>
                </a:solidFill>
              </a:rPr>
              <a:t>Le</a:t>
            </a:r>
            <a:r>
              <a:rPr lang="fr-FR" dirty="0"/>
              <a:t> parc de jeux  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6BDB094B-1AA5-0CC2-FC78-655EF1DF39F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880779" y="6151904"/>
            <a:ext cx="2330824" cy="342703"/>
          </a:xfrm>
        </p:spPr>
        <p:txBody>
          <a:bodyPr/>
          <a:lstStyle/>
          <a:p>
            <a:r>
              <a:rPr lang="fr-FR" dirty="0"/>
              <a:t>Des billes </a:t>
            </a:r>
            <a:endParaRPr lang="fr-MA" dirty="0"/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DF2D191F-6F6A-44AC-9337-204317B9193E}"/>
              </a:ext>
            </a:extLst>
          </p:cNvPr>
          <p:cNvSpPr txBox="1">
            <a:spLocks/>
          </p:cNvSpPr>
          <p:nvPr/>
        </p:nvSpPr>
        <p:spPr>
          <a:xfrm>
            <a:off x="5080960" y="6134607"/>
            <a:ext cx="1897589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424D7B"/>
                </a:solidFill>
              </a:rPr>
              <a:t>Cache-cache </a:t>
            </a:r>
            <a:endParaRPr lang="fr-MA" dirty="0">
              <a:solidFill>
                <a:srgbClr val="424D7B"/>
              </a:solidFill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6041A7FC-9366-48F4-9C95-2C9854EFBA74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3AD3EDDC-D71B-4320-8E26-EC50F17F6B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A57E754-3DCA-4F96-909C-44C579A006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AC290137-FEA3-4FE6-827E-B1ADC2796C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9138" y="1822520"/>
            <a:ext cx="1817151" cy="181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24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500" y="775249"/>
            <a:ext cx="7071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 : Le dos – Un domino – Le malade – Mardi – Des radis. 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2AF92B3-0C37-DC16-86D1-B54906FFC5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14084" y="3742400"/>
            <a:ext cx="1620000" cy="360000"/>
          </a:xfrm>
        </p:spPr>
        <p:txBody>
          <a:bodyPr/>
          <a:lstStyle/>
          <a:p>
            <a:r>
              <a:rPr lang="fr-MA" sz="2400" dirty="0">
                <a:solidFill>
                  <a:srgbClr val="0070C0"/>
                </a:solidFill>
              </a:rPr>
              <a:t>Le</a:t>
            </a:r>
            <a:r>
              <a:rPr lang="fr-MA" sz="2400" dirty="0"/>
              <a:t> dos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C216C0AD-D06D-DF9D-D70F-E284551F611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23742" y="3816761"/>
            <a:ext cx="1696515" cy="360000"/>
          </a:xfrm>
        </p:spPr>
        <p:txBody>
          <a:bodyPr/>
          <a:lstStyle/>
          <a:p>
            <a:r>
              <a:rPr lang="fr-MA" sz="2400" dirty="0">
                <a:solidFill>
                  <a:srgbClr val="DB03A2"/>
                </a:solidFill>
              </a:rPr>
              <a:t> </a:t>
            </a:r>
            <a:r>
              <a:rPr lang="fr-MA" sz="2400" dirty="0">
                <a:solidFill>
                  <a:srgbClr val="0070C0"/>
                </a:solidFill>
              </a:rPr>
              <a:t>Un</a:t>
            </a:r>
            <a:r>
              <a:rPr lang="fr-MA" sz="2400" dirty="0">
                <a:solidFill>
                  <a:srgbClr val="DB03A2"/>
                </a:solidFill>
              </a:rPr>
              <a:t> </a:t>
            </a:r>
            <a:r>
              <a:rPr lang="fr-MA" sz="2400" dirty="0">
                <a:solidFill>
                  <a:srgbClr val="424D7B"/>
                </a:solidFill>
              </a:rPr>
              <a:t>domino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5AB8F308-2BF5-0F42-DF47-364CAE34173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169768" y="3753561"/>
            <a:ext cx="1860121" cy="360000"/>
          </a:xfrm>
          <a:prstGeom prst="roundRect">
            <a:avLst>
              <a:gd name="adj" fmla="val 16667"/>
            </a:avLst>
          </a:prstGeom>
        </p:spPr>
        <p:txBody>
          <a:bodyPr/>
          <a:lstStyle/>
          <a:p>
            <a:r>
              <a:rPr lang="fr-MA" sz="2400" dirty="0">
                <a:solidFill>
                  <a:srgbClr val="0070C0"/>
                </a:solidFill>
              </a:rPr>
              <a:t>Le</a:t>
            </a:r>
            <a:r>
              <a:rPr lang="fr-MA" sz="2400" dirty="0">
                <a:solidFill>
                  <a:srgbClr val="424D7B"/>
                </a:solidFill>
              </a:rPr>
              <a:t> malade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7090E24F-2292-69A8-E0EC-68ACBE90AEB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458141" y="6152242"/>
            <a:ext cx="1855551" cy="427205"/>
          </a:xfrm>
        </p:spPr>
        <p:txBody>
          <a:bodyPr/>
          <a:lstStyle/>
          <a:p>
            <a:r>
              <a:rPr lang="fr-MA" sz="2400" dirty="0"/>
              <a:t>Mardi</a:t>
            </a:r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9F79E589-D8E9-46E7-8328-62083ADB7F1B}"/>
              </a:ext>
            </a:extLst>
          </p:cNvPr>
          <p:cNvSpPr txBox="1">
            <a:spLocks/>
          </p:cNvSpPr>
          <p:nvPr/>
        </p:nvSpPr>
        <p:spPr>
          <a:xfrm>
            <a:off x="4981753" y="6201284"/>
            <a:ext cx="200975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0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2400" dirty="0"/>
              <a:t>Des radis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2F046C43-BF28-483C-9D8B-1C397A3B1E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926" y="1792238"/>
            <a:ext cx="1776953" cy="1944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D9C8452-8D99-4859-B608-4119FDE14C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607" y="1793397"/>
            <a:ext cx="1776953" cy="1944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582FE394-3B4D-48F1-8D1B-8E94A9A6DC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766" y="1792238"/>
            <a:ext cx="1776953" cy="1944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D50F41AF-A8ED-4C20-8678-D12CEC7A53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151" y="4257284"/>
            <a:ext cx="1776953" cy="194400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04563E24-3799-408B-9E7B-2815BF4B64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439" y="4257284"/>
            <a:ext cx="1776953" cy="1944000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16A637E1-967D-42CD-B3DB-757DE1EA70BF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9C0EF163-0620-407D-A06B-CFB6C4AF58D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02A2DE0-26C5-4A62-8D21-1E0293C87B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529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7053364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Dormir – Le dîner – Les devoirs – Se brosser les dents – Un pyjama.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CC8378A-5C3F-173B-1DAD-1AAB048D09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3373" y="3762670"/>
            <a:ext cx="1682818" cy="342703"/>
          </a:xfrm>
        </p:spPr>
        <p:txBody>
          <a:bodyPr/>
          <a:lstStyle/>
          <a:p>
            <a:r>
              <a:rPr lang="fr-MA" dirty="0">
                <a:solidFill>
                  <a:srgbClr val="424D7B"/>
                </a:solidFill>
              </a:rPr>
              <a:t>Dormir 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F552E9BF-2977-70AC-509E-4E8DA4A8055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31820" y="3760571"/>
            <a:ext cx="1800000" cy="342703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</a:rPr>
              <a:t>Le</a:t>
            </a:r>
            <a:r>
              <a:rPr lang="fr-MA" dirty="0">
                <a:solidFill>
                  <a:srgbClr val="424D7B"/>
                </a:solidFill>
              </a:rPr>
              <a:t> dîner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9D6102A7-6F8A-0554-FADD-DC32B569C6F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217448" y="3743274"/>
            <a:ext cx="2189485" cy="360000"/>
          </a:xfrm>
        </p:spPr>
        <p:txBody>
          <a:bodyPr/>
          <a:lstStyle/>
          <a:p>
            <a:r>
              <a:rPr lang="fr-FR" dirty="0"/>
              <a:t>Les devoirs 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6BDB094B-1AA5-0CC2-FC78-655EF1DF39F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22216" y="6153143"/>
            <a:ext cx="2708436" cy="342703"/>
          </a:xfrm>
        </p:spPr>
        <p:txBody>
          <a:bodyPr/>
          <a:lstStyle/>
          <a:p>
            <a:r>
              <a:rPr lang="fr-FR" dirty="0"/>
              <a:t>Se brosser les dents </a:t>
            </a:r>
            <a:endParaRPr lang="fr-MA" dirty="0"/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DF2D191F-6F6A-44AC-9337-204317B9193E}"/>
              </a:ext>
            </a:extLst>
          </p:cNvPr>
          <p:cNvSpPr txBox="1">
            <a:spLocks/>
          </p:cNvSpPr>
          <p:nvPr/>
        </p:nvSpPr>
        <p:spPr>
          <a:xfrm>
            <a:off x="5180181" y="6144494"/>
            <a:ext cx="1897589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0070C0"/>
                </a:solidFill>
              </a:rPr>
              <a:t>Un</a:t>
            </a:r>
            <a:r>
              <a:rPr lang="fr-FR" dirty="0">
                <a:solidFill>
                  <a:srgbClr val="424D7B"/>
                </a:solidFill>
              </a:rPr>
              <a:t> pyjama </a:t>
            </a:r>
            <a:endParaRPr lang="fr-MA" dirty="0">
              <a:solidFill>
                <a:srgbClr val="424D7B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E8659AD-3486-415B-B4C8-C68B572330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715" y="1816571"/>
            <a:ext cx="1776953" cy="1944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90C04DD-79A0-4618-A949-B915060F11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831" y="4214384"/>
            <a:ext cx="1776953" cy="1944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9C8AD86-CB6F-4293-AD94-EE1568BA74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538" y="1816571"/>
            <a:ext cx="1776953" cy="1944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EA96E15-3AC3-470B-9820-135C3AB58B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360" y="1816571"/>
            <a:ext cx="1776953" cy="1944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07FB4C3-82C8-437C-9A44-39FB70AC24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982" y="4209143"/>
            <a:ext cx="1776953" cy="1944000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6AA50801-A232-444E-9F43-8B13C68B3B7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48826400-A483-46B7-BD04-B8B8AFD2CF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A7E2CFC-9D24-4988-9BCE-8EE631141E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2171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nommer les images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DCC2A74-F73C-4400-A9B4-6570FAABE6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DA4DDC-7D97-452B-904C-C8847A6CDB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715" y="1816571"/>
            <a:ext cx="1776953" cy="1944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AF141F6-20E1-42F3-AA4D-E41F7BDFF2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831" y="4214384"/>
            <a:ext cx="1776953" cy="1944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2ED6AC4-ED8D-4BBC-B1D8-4C16ECF0CC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538" y="1816571"/>
            <a:ext cx="1776953" cy="1944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11731FB-60A7-460E-AD26-BAFB9256D4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360" y="1816571"/>
            <a:ext cx="1776953" cy="1944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E7B7732-BE8F-4929-BDAE-EE722FC409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982" y="4209143"/>
            <a:ext cx="1776953" cy="19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378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FB3654FB-17BF-4847-AF1F-C9F74CAA09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881" y="1750415"/>
            <a:ext cx="1776953" cy="1944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6A701545-196E-45BE-942F-404B202539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140" y="1750415"/>
            <a:ext cx="1776953" cy="1944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7FA8866E-86A9-472B-BD50-A6B05AF603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623" y="1750415"/>
            <a:ext cx="1776953" cy="1944000"/>
          </a:xfrm>
          <a:prstGeom prst="rect">
            <a:avLst/>
          </a:prstGeom>
        </p:spPr>
      </p:pic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500" y="775249"/>
            <a:ext cx="7071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Une chemise – Des chaussettes – Des babouches – Une machine – La bouche. 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2AF92B3-0C37-DC16-86D1-B54906FFC5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5247" y="3640253"/>
            <a:ext cx="1855551" cy="427205"/>
          </a:xfrm>
        </p:spPr>
        <p:txBody>
          <a:bodyPr/>
          <a:lstStyle/>
          <a:p>
            <a:r>
              <a:rPr lang="fr-MA" sz="2400" dirty="0">
                <a:solidFill>
                  <a:srgbClr val="FB0DBD"/>
                </a:solidFill>
              </a:rPr>
              <a:t>Une</a:t>
            </a:r>
            <a:r>
              <a:rPr lang="fr-MA" sz="2400" dirty="0"/>
              <a:t> chemise 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C216C0AD-D06D-DF9D-D70F-E284551F611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385916" y="3530952"/>
            <a:ext cx="2428518" cy="645809"/>
          </a:xfrm>
        </p:spPr>
        <p:txBody>
          <a:bodyPr/>
          <a:lstStyle/>
          <a:p>
            <a:r>
              <a:rPr lang="fr-MA" sz="2400" dirty="0">
                <a:solidFill>
                  <a:srgbClr val="424D7B"/>
                </a:solidFill>
              </a:rPr>
              <a:t>Des chaussettes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5AB8F308-2BF5-0F42-DF47-364CAE34173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881268" y="3616794"/>
            <a:ext cx="2220470" cy="474122"/>
          </a:xfrm>
          <a:prstGeom prst="roundRect">
            <a:avLst>
              <a:gd name="adj" fmla="val 16667"/>
            </a:avLst>
          </a:prstGeom>
        </p:spPr>
        <p:txBody>
          <a:bodyPr/>
          <a:lstStyle/>
          <a:p>
            <a:r>
              <a:rPr lang="fr-MA" sz="2400" dirty="0">
                <a:solidFill>
                  <a:srgbClr val="424D7B"/>
                </a:solidFill>
              </a:rPr>
              <a:t>Des babouches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7090E24F-2292-69A8-E0EC-68ACBE90AEB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458141" y="6152242"/>
            <a:ext cx="1855551" cy="427205"/>
          </a:xfrm>
        </p:spPr>
        <p:txBody>
          <a:bodyPr/>
          <a:lstStyle/>
          <a:p>
            <a:r>
              <a:rPr lang="fr-MA" sz="2400" dirty="0">
                <a:solidFill>
                  <a:srgbClr val="FB0DBD"/>
                </a:solidFill>
              </a:rPr>
              <a:t>Une</a:t>
            </a:r>
            <a:r>
              <a:rPr lang="fr-MA" sz="2400" dirty="0"/>
              <a:t> machine </a:t>
            </a:r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9F79E589-D8E9-46E7-8328-62083ADB7F1B}"/>
              </a:ext>
            </a:extLst>
          </p:cNvPr>
          <p:cNvSpPr txBox="1">
            <a:spLocks/>
          </p:cNvSpPr>
          <p:nvPr/>
        </p:nvSpPr>
        <p:spPr>
          <a:xfrm>
            <a:off x="4981753" y="6201284"/>
            <a:ext cx="200975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0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2400" dirty="0">
                <a:solidFill>
                  <a:srgbClr val="FB0DBD"/>
                </a:solidFill>
              </a:rPr>
              <a:t>La</a:t>
            </a:r>
            <a:r>
              <a:rPr lang="fr-MA" sz="2400" dirty="0"/>
              <a:t> bouche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568F68F-EB80-44B5-8EB6-067DBB6F2E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151" y="4246232"/>
            <a:ext cx="1776953" cy="1944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D1128B9B-45E2-411D-8C72-9D44286194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141" y="4246232"/>
            <a:ext cx="1776953" cy="1944000"/>
          </a:xfrm>
          <a:prstGeom prst="rect">
            <a:avLst/>
          </a:prstGeom>
        </p:spPr>
      </p:pic>
      <p:grpSp>
        <p:nvGrpSpPr>
          <p:cNvPr id="18" name="Groupe 17">
            <a:extLst>
              <a:ext uri="{FF2B5EF4-FFF2-40B4-BE49-F238E27FC236}">
                <a16:creationId xmlns:a16="http://schemas.microsoft.com/office/drawing/2014/main" id="{5E41E5BE-2D61-43B3-A393-714FCA93B7CC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1B505AB3-8873-44BA-ABDF-B6FF275D84E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2FCA820-FFDC-44EA-A55C-64C82C500D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80792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nommer les images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DCC2A74-F73C-4400-A9B4-6570FAABE6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4A74980-D6C8-4E2D-B1FC-55E885A6B3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754" y="1893850"/>
            <a:ext cx="1776953" cy="1944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E82D8C7-9D0E-43D3-8C7B-A5F5946029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013" y="1893850"/>
            <a:ext cx="1776953" cy="1944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D5C0EC7-D0CD-43A2-8C54-C2A489EA45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496" y="1893850"/>
            <a:ext cx="1776953" cy="1944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795A453-2A85-48E6-AE29-8739306934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448" y="4389667"/>
            <a:ext cx="1776953" cy="1944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43F82C4-FF86-4DED-9878-2144EC3E57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261" y="4389667"/>
            <a:ext cx="1776953" cy="19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36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8A0BC-0242-AF63-3AD6-E2BACD449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90991A-D9F1-B219-DF51-4998294F4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jouer au jeu des mots invisibles.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50A1B0-0777-78E1-D199-F1213C4748B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274329" y="4348665"/>
            <a:ext cx="5262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Jeu des mots invisibles.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4A3286F-6401-970D-BD1E-8FA924E93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5700" y="1719765"/>
            <a:ext cx="1752600" cy="26289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803EC7EF-8C20-47EE-A00D-41ADDFEB4FA0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2AB780D2-23A4-49D0-BBFA-8261F51A77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6034F0B-F0E1-4A89-8942-665116FDC6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699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Observez bien les images. Je vais masquer une image. Qui veut expliquer la consigne en arabe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DCC2A74-F73C-4400-A9B4-6570FAABE6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B9F008D-8115-4D62-8BC9-E704B22238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715" y="1816571"/>
            <a:ext cx="1776953" cy="1944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82FE1C1-7363-4A6A-9C98-5B48CA08F7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831" y="4214384"/>
            <a:ext cx="1776953" cy="1944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F393FA4-F7BD-4E8B-A825-FE009A36D3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538" y="1816571"/>
            <a:ext cx="1776953" cy="1944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D3BA0A9-6FA5-4CBA-A732-76221794E8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360" y="1816571"/>
            <a:ext cx="1776953" cy="1944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F203D22-DAE8-45C8-81A1-E574189C5C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982" y="4209143"/>
            <a:ext cx="1776953" cy="19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90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C32BF-58CE-DCEA-AA75-791F3E1EF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6781D-14EC-E03B-B04A-949193724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Quelle est l’image qui manque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3215F5F5-0CCC-00EE-D7DF-B56081B3290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D00CEDB-AD9E-4928-9328-D6F0793B9B46}"/>
              </a:ext>
            </a:extLst>
          </p:cNvPr>
          <p:cNvSpPr/>
          <p:nvPr/>
        </p:nvSpPr>
        <p:spPr>
          <a:xfrm>
            <a:off x="3949831" y="2689482"/>
            <a:ext cx="910993" cy="142060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4DFA43-FE55-46E7-A936-BA44C83B54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831" y="4214384"/>
            <a:ext cx="1776953" cy="1944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4E09F38-4C10-491E-9475-53D5EA914F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538" y="1816571"/>
            <a:ext cx="1776953" cy="1944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0E74E3E-E67F-4C0F-8C2A-338C7EFE28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360" y="1816571"/>
            <a:ext cx="1776953" cy="1944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E56ACD0-7F84-4E7D-9144-87EF9703C9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982" y="4209143"/>
            <a:ext cx="1776953" cy="1944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E72D24D-2C7E-41B5-8563-14B618867DDB}"/>
              </a:ext>
            </a:extLst>
          </p:cNvPr>
          <p:cNvSpPr txBox="1"/>
          <p:nvPr/>
        </p:nvSpPr>
        <p:spPr>
          <a:xfrm>
            <a:off x="6679154" y="1712592"/>
            <a:ext cx="110348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500" dirty="0">
                <a:solidFill>
                  <a:srgbClr val="FF6600"/>
                </a:solidFill>
                <a:latin typeface="Dosis SemiBold" panose="020B0604020202020204" charset="0"/>
              </a:rPr>
              <a:t>?</a:t>
            </a:r>
            <a:endParaRPr lang="fr-FR" dirty="0">
              <a:solidFill>
                <a:srgbClr val="FF6600"/>
              </a:solidFill>
              <a:latin typeface="Dosis Semi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47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C32BF-58CE-DCEA-AA75-791F3E1EF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6781D-14EC-E03B-B04A-949193724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L’image qui manque est : Faire ses devoirs.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F8558128-00CD-458F-BC91-D52AA67B47D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8B34944B-D142-4FAD-9CAC-A07778FDA8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6653142E-1AA5-4C53-BE3C-05D5822314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0E5D275F-39B5-43C0-AC86-5FE6FD6759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715" y="1816571"/>
            <a:ext cx="1776953" cy="1944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5F2507B-508D-4968-B435-73B985F399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831" y="4214384"/>
            <a:ext cx="1776953" cy="1944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0DA2C9AD-9683-4D48-A8E6-7C8F655C82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538" y="1816571"/>
            <a:ext cx="1776953" cy="1944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D17608F-90EE-48CA-BEB6-B8DD670FD4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360" y="1816571"/>
            <a:ext cx="1776953" cy="1944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F99E41C8-40AF-4089-8AA6-7A6EFDB191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982" y="4209143"/>
            <a:ext cx="1776953" cy="19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343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DA605-D2CF-BCE6-E607-14FDD97E0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EE017-8F3D-7CFF-D624-319FF4ABC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jouer au jeu des mots qui bougent.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A84810-4CED-0DB3-F0CF-09EE250153F1}"/>
              </a:ext>
            </a:extLst>
          </p:cNvPr>
          <p:cNvSpPr txBox="1"/>
          <p:nvPr/>
        </p:nvSpPr>
        <p:spPr>
          <a:xfrm>
            <a:off x="1638663" y="2278384"/>
            <a:ext cx="58666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Jeu des mots qui bougent </a:t>
            </a:r>
          </a:p>
        </p:txBody>
      </p:sp>
      <p:pic>
        <p:nvPicPr>
          <p:cNvPr id="4" name="Image 3" descr="Une image contenant vert, Graphique, Caractère coloré&#10;&#10;Description générée automatiquement">
            <a:extLst>
              <a:ext uri="{FF2B5EF4-FFF2-40B4-BE49-F238E27FC236}">
                <a16:creationId xmlns:a16="http://schemas.microsoft.com/office/drawing/2014/main" id="{4D6B1028-4B5E-4511-5A71-B26C53FEC9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320" y="3299312"/>
            <a:ext cx="1491359" cy="1761598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757C6E57-6BCD-494D-AF98-FCD7D76A7078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44F73CB2-73BC-4DE4-9242-5A5A6D9EC7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9EDA902-8490-4950-B9A0-E4379829D9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681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95148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Observez bien. Je vais faire bouger 2 images.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90324F-27E2-78AE-EB99-25D157C05E73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5BDC6D1B-9E9F-BFC2-63D5-A994E3DFC6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EAD97FB-534E-BCD6-7B68-C20E81F995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DD2A69A8-3A5E-420C-94CE-86853C4867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754" y="1893850"/>
            <a:ext cx="1776953" cy="1944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085E4AA-2B06-4BE3-9E83-C1AB3BF43E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013" y="1893850"/>
            <a:ext cx="1776953" cy="1944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E05B56D-0614-4D75-B137-18D510A301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496" y="1893850"/>
            <a:ext cx="1776953" cy="1944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C1EABAC-D130-4C2F-8F66-17CAC7B432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448" y="4389667"/>
            <a:ext cx="1776953" cy="1944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0585329D-5C1C-40E4-B985-FFCA54E000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261" y="4389667"/>
            <a:ext cx="1776953" cy="19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37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95148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Quelles sont les 2 images qui ont bougé ?</a:t>
            </a:r>
          </a:p>
        </p:txBody>
      </p:sp>
      <p:pic>
        <p:nvPicPr>
          <p:cNvPr id="1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FB4090C-2DE8-44CD-8FE5-C1458DE251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04C312B-3755-4761-8A6B-6071349F3C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261" y="4389667"/>
            <a:ext cx="1776953" cy="1944000"/>
          </a:xfrm>
          <a:prstGeom prst="rect">
            <a:avLst/>
          </a:prstGeom>
          <a:ln w="57150"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4D23CAB-A1F3-4818-B9A9-D78A351357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013" y="1893850"/>
            <a:ext cx="1776953" cy="1944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12B8B41-1039-4773-B08F-6AA7BA5D2F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496" y="1893850"/>
            <a:ext cx="1776953" cy="1944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F92FF5B-4829-4A85-A1ED-5EF9EEB66A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448" y="4389667"/>
            <a:ext cx="1776953" cy="1944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3182040-9B95-4C0B-862D-10E14CA796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754" y="1893850"/>
            <a:ext cx="1776953" cy="1944000"/>
          </a:xfrm>
          <a:prstGeom prst="rect">
            <a:avLst/>
          </a:prstGeom>
          <a:ln w="57150">
            <a:noFill/>
          </a:ln>
        </p:spPr>
      </p:pic>
    </p:spTree>
    <p:extLst>
      <p:ext uri="{BB962C8B-B14F-4D97-AF65-F5344CB8AC3E}">
        <p14:creationId xmlns:p14="http://schemas.microsoft.com/office/powerpoint/2010/main" val="176690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95148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Les deux images qui ont bougé sont : Chaussettes et machine. 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CEFB88-6E87-9BF8-9334-E15DCE68655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9D04B4DC-FA69-2D0B-7B5A-8068436E68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0B773E2-022D-A2E7-8629-9B11ECF15E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D2AA9A4B-DC4B-40DD-AE30-B047C5E367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261" y="4389667"/>
            <a:ext cx="1776953" cy="1944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927A7CE-58F4-4E20-B05F-E5D136B788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013" y="1893850"/>
            <a:ext cx="1776953" cy="1944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5AAE105-9237-4FB7-AEB1-E83420516A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496" y="1893850"/>
            <a:ext cx="1776953" cy="1944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2589F68-74A5-426D-92C0-0926691BD1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448" y="4389667"/>
            <a:ext cx="1776953" cy="1944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325636C-BCC7-49A2-9146-CB983BC5CA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754" y="1893850"/>
            <a:ext cx="1776953" cy="1944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62628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22667-F703-E7A9-4B83-F347F0A25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B50C9C-8BC2-33FF-BF3C-09F0D3CDD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on passe à la lecture. Qui veut passer au tableau pour lire les lettres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37AA0F1-5F55-326C-C838-C078D9222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29" name="Groupe 28">
            <a:extLst>
              <a:ext uri="{FF2B5EF4-FFF2-40B4-BE49-F238E27FC236}">
                <a16:creationId xmlns:a16="http://schemas.microsoft.com/office/drawing/2014/main" id="{36937DB9-D7CD-4981-8AA7-04678179B3F2}"/>
              </a:ext>
            </a:extLst>
          </p:cNvPr>
          <p:cNvGrpSpPr/>
          <p:nvPr/>
        </p:nvGrpSpPr>
        <p:grpSpPr>
          <a:xfrm>
            <a:off x="518651" y="3085614"/>
            <a:ext cx="8106698" cy="686771"/>
            <a:chOff x="141368" y="3087787"/>
            <a:chExt cx="8861264" cy="686771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15C722-1686-4F25-A1A7-19D1E5EE0CEB}"/>
                </a:ext>
              </a:extLst>
            </p:cNvPr>
            <p:cNvSpPr/>
            <p:nvPr/>
          </p:nvSpPr>
          <p:spPr>
            <a:xfrm>
              <a:off x="141368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A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B76DBD7-FF41-4B9C-9280-AF50C479E624}"/>
                </a:ext>
              </a:extLst>
            </p:cNvPr>
            <p:cNvSpPr/>
            <p:nvPr/>
          </p:nvSpPr>
          <p:spPr>
            <a:xfrm>
              <a:off x="3517355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Ch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B802057-5E38-46DB-8960-3F461A06CED9}"/>
                </a:ext>
              </a:extLst>
            </p:cNvPr>
            <p:cNvSpPr/>
            <p:nvPr/>
          </p:nvSpPr>
          <p:spPr>
            <a:xfrm>
              <a:off x="4642684" y="309213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D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BD7B1D6-C490-4A98-9B3A-335E2B6CC0B7}"/>
                </a:ext>
              </a:extLst>
            </p:cNvPr>
            <p:cNvSpPr/>
            <p:nvPr/>
          </p:nvSpPr>
          <p:spPr>
            <a:xfrm>
              <a:off x="1266697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d</a:t>
              </a:r>
            </a:p>
          </p:txBody>
        </p:sp>
        <p:sp>
          <p:nvSpPr>
            <p:cNvPr id="34" name="Rectangle : coins arrondis 33">
              <a:extLst>
                <a:ext uri="{FF2B5EF4-FFF2-40B4-BE49-F238E27FC236}">
                  <a16:creationId xmlns:a16="http://schemas.microsoft.com/office/drawing/2014/main" id="{61CA89BD-8A27-4239-8F81-9F7231533B40}"/>
                </a:ext>
              </a:extLst>
            </p:cNvPr>
            <p:cNvSpPr/>
            <p:nvPr/>
          </p:nvSpPr>
          <p:spPr>
            <a:xfrm>
              <a:off x="6893342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p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35" name="Rectangle : coins arrondis 34">
              <a:extLst>
                <a:ext uri="{FF2B5EF4-FFF2-40B4-BE49-F238E27FC236}">
                  <a16:creationId xmlns:a16="http://schemas.microsoft.com/office/drawing/2014/main" id="{D2F940F2-FEEF-41E0-8B31-397BF3E36D5C}"/>
                </a:ext>
              </a:extLst>
            </p:cNvPr>
            <p:cNvSpPr/>
            <p:nvPr/>
          </p:nvSpPr>
          <p:spPr>
            <a:xfrm>
              <a:off x="2392026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O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4F3A4367-437A-464D-880E-C783CABD127A}"/>
                </a:ext>
              </a:extLst>
            </p:cNvPr>
            <p:cNvSpPr/>
            <p:nvPr/>
          </p:nvSpPr>
          <p:spPr>
            <a:xfrm>
              <a:off x="8018671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L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D8C1F466-D52A-40D2-971F-B8742E935AE8}"/>
                </a:ext>
              </a:extLst>
            </p:cNvPr>
            <p:cNvSpPr/>
            <p:nvPr/>
          </p:nvSpPr>
          <p:spPr>
            <a:xfrm>
              <a:off x="5768013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Ou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8681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CA1E6F-B0E5-41D4-BC21-E1617035D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continue. Qui veut passer au tableau pour lire les lettres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C6CADC4-F7E4-6EEC-5D00-DE01A4ABE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34DE1EB9-BB49-4AB9-A81C-4DF28820A875}"/>
              </a:ext>
            </a:extLst>
          </p:cNvPr>
          <p:cNvGrpSpPr/>
          <p:nvPr/>
        </p:nvGrpSpPr>
        <p:grpSpPr>
          <a:xfrm>
            <a:off x="518651" y="3085614"/>
            <a:ext cx="8106698" cy="686771"/>
            <a:chOff x="141368" y="3087787"/>
            <a:chExt cx="8861264" cy="686771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71B7654E-4971-4419-A2A0-896A28D281AE}"/>
                </a:ext>
              </a:extLst>
            </p:cNvPr>
            <p:cNvSpPr/>
            <p:nvPr/>
          </p:nvSpPr>
          <p:spPr>
            <a:xfrm>
              <a:off x="141368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d 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8988D1DB-B8A9-4289-A781-7647C80B06FE}"/>
                </a:ext>
              </a:extLst>
            </p:cNvPr>
            <p:cNvSpPr/>
            <p:nvPr/>
          </p:nvSpPr>
          <p:spPr>
            <a:xfrm>
              <a:off x="3517355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b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F5D10981-6387-4664-8922-77057675158F}"/>
                </a:ext>
              </a:extLst>
            </p:cNvPr>
            <p:cNvSpPr/>
            <p:nvPr/>
          </p:nvSpPr>
          <p:spPr>
            <a:xfrm>
              <a:off x="4642684" y="309213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ou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C6EADE-F2EA-40A4-8A48-838B7A09AC04}"/>
                </a:ext>
              </a:extLst>
            </p:cNvPr>
            <p:cNvSpPr/>
            <p:nvPr/>
          </p:nvSpPr>
          <p:spPr>
            <a:xfrm>
              <a:off x="1266697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ch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A4B3A181-537D-4F71-8390-555B400F991D}"/>
                </a:ext>
              </a:extLst>
            </p:cNvPr>
            <p:cNvSpPr/>
            <p:nvPr/>
          </p:nvSpPr>
          <p:spPr>
            <a:xfrm>
              <a:off x="6893342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t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C01C7F3-DD37-4A20-995C-01BDC884214E}"/>
                </a:ext>
              </a:extLst>
            </p:cNvPr>
            <p:cNvSpPr/>
            <p:nvPr/>
          </p:nvSpPr>
          <p:spPr>
            <a:xfrm>
              <a:off x="2392026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N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2581A7B4-CF94-4290-ACF2-3A29F3F7AED0}"/>
                </a:ext>
              </a:extLst>
            </p:cNvPr>
            <p:cNvSpPr/>
            <p:nvPr/>
          </p:nvSpPr>
          <p:spPr>
            <a:xfrm>
              <a:off x="8018671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r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31907D6-D4A8-4540-A335-782660B73DD6}"/>
                </a:ext>
              </a:extLst>
            </p:cNvPr>
            <p:cNvSpPr/>
            <p:nvPr/>
          </p:nvSpPr>
          <p:spPr>
            <a:xfrm>
              <a:off x="5768013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L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5369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CA1E6F-B0E5-41D4-BC21-E1617035D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continue. Qui veut passer au tableau pour lire les lettres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C6CADC4-F7E4-6EEC-5D00-DE01A4ABE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686D83B9-DEC0-4FD2-91F1-FCE59B5A79B1}"/>
              </a:ext>
            </a:extLst>
          </p:cNvPr>
          <p:cNvGrpSpPr/>
          <p:nvPr/>
        </p:nvGrpSpPr>
        <p:grpSpPr>
          <a:xfrm>
            <a:off x="518651" y="3085614"/>
            <a:ext cx="8106698" cy="686771"/>
            <a:chOff x="141368" y="3087787"/>
            <a:chExt cx="8861264" cy="686771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CF8245B6-E39C-4D23-A1D9-9AE25E232208}"/>
                </a:ext>
              </a:extLst>
            </p:cNvPr>
            <p:cNvSpPr/>
            <p:nvPr/>
          </p:nvSpPr>
          <p:spPr>
            <a:xfrm>
              <a:off x="141368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a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AC8754DE-BB78-4E6D-A7D5-4B0C2F95596E}"/>
                </a:ext>
              </a:extLst>
            </p:cNvPr>
            <p:cNvSpPr/>
            <p:nvPr/>
          </p:nvSpPr>
          <p:spPr>
            <a:xfrm>
              <a:off x="3517355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D</a:t>
              </a: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F7E65BC6-1AE4-4788-AC54-70411CCE1168}"/>
                </a:ext>
              </a:extLst>
            </p:cNvPr>
            <p:cNvSpPr/>
            <p:nvPr/>
          </p:nvSpPr>
          <p:spPr>
            <a:xfrm>
              <a:off x="4642684" y="309213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n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E52E4ED-E8A9-4BFB-A2D7-891006A92898}"/>
                </a:ext>
              </a:extLst>
            </p:cNvPr>
            <p:cNvSpPr/>
            <p:nvPr/>
          </p:nvSpPr>
          <p:spPr>
            <a:xfrm>
              <a:off x="1266697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R</a:t>
              </a: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CA1AF78-9F98-417C-A068-1432517ED03D}"/>
                </a:ext>
              </a:extLst>
            </p:cNvPr>
            <p:cNvSpPr/>
            <p:nvPr/>
          </p:nvSpPr>
          <p:spPr>
            <a:xfrm>
              <a:off x="6893342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ch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BDD469BC-DF30-40D9-983D-72AD7E82DDA4}"/>
                </a:ext>
              </a:extLst>
            </p:cNvPr>
            <p:cNvSpPr/>
            <p:nvPr/>
          </p:nvSpPr>
          <p:spPr>
            <a:xfrm>
              <a:off x="2392026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m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7E795942-DC50-4228-8FEF-86E498B54FC5}"/>
                </a:ext>
              </a:extLst>
            </p:cNvPr>
            <p:cNvSpPr/>
            <p:nvPr/>
          </p:nvSpPr>
          <p:spPr>
            <a:xfrm>
              <a:off x="8018671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r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8EEAA5F-F667-49F7-A1E8-A14C726B50C1}"/>
                </a:ext>
              </a:extLst>
            </p:cNvPr>
            <p:cNvSpPr/>
            <p:nvPr/>
          </p:nvSpPr>
          <p:spPr>
            <a:xfrm>
              <a:off x="5768013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B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325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CA1E6F-B0E5-41D4-BC21-E1617035D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passer au tableau pour lire les syllabes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C6CADC4-F7E4-6EEC-5D00-DE01A4ABE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B629A63B-4D91-45F9-9C30-4841934BB849}"/>
              </a:ext>
            </a:extLst>
          </p:cNvPr>
          <p:cNvGrpSpPr/>
          <p:nvPr/>
        </p:nvGrpSpPr>
        <p:grpSpPr>
          <a:xfrm>
            <a:off x="672122" y="3087787"/>
            <a:ext cx="7799755" cy="682426"/>
            <a:chOff x="755583" y="3087787"/>
            <a:chExt cx="7799755" cy="682426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E560E85F-236E-4C3D-A99F-5D351AF93272}"/>
                </a:ext>
              </a:extLst>
            </p:cNvPr>
            <p:cNvSpPr/>
            <p:nvPr/>
          </p:nvSpPr>
          <p:spPr>
            <a:xfrm>
              <a:off x="755583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cha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0F6F364-B8F4-4FCF-9520-C2D3B9A4D558}"/>
                </a:ext>
              </a:extLst>
            </p:cNvPr>
            <p:cNvSpPr/>
            <p:nvPr/>
          </p:nvSpPr>
          <p:spPr>
            <a:xfrm>
              <a:off x="4163481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ch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i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131C3CCD-8495-4614-848A-A1A20168F011}"/>
                </a:ext>
              </a:extLst>
            </p:cNvPr>
            <p:cNvSpPr/>
            <p:nvPr/>
          </p:nvSpPr>
          <p:spPr>
            <a:xfrm>
              <a:off x="5299447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ch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C8325FF-7C0F-4271-A56D-623072C7BE15}"/>
                </a:ext>
              </a:extLst>
            </p:cNvPr>
            <p:cNvSpPr/>
            <p:nvPr/>
          </p:nvSpPr>
          <p:spPr>
            <a:xfrm>
              <a:off x="1891549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cho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7BB9348-5D6C-4927-B619-384911417835}"/>
                </a:ext>
              </a:extLst>
            </p:cNvPr>
            <p:cNvSpPr/>
            <p:nvPr/>
          </p:nvSpPr>
          <p:spPr>
            <a:xfrm>
              <a:off x="6435413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ch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é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FBB55CF9-7093-402D-9BE1-AD05A0D4E8E3}"/>
                </a:ext>
              </a:extLst>
            </p:cNvPr>
            <p:cNvSpPr/>
            <p:nvPr/>
          </p:nvSpPr>
          <p:spPr>
            <a:xfrm>
              <a:off x="3027515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ch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u</a:t>
              </a: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553B860-C46B-41BB-8FDF-FBA5BC3D47E9}"/>
                </a:ext>
              </a:extLst>
            </p:cNvPr>
            <p:cNvSpPr/>
            <p:nvPr/>
          </p:nvSpPr>
          <p:spPr>
            <a:xfrm>
              <a:off x="7571377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chou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2690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CA1E6F-B0E5-41D4-BC21-E1617035D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passer au tableau pour lire les mots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C6CADC4-F7E4-6EEC-5D00-DE01A4ABE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EE8F9A8-D19E-F424-390A-4A3B57F0A30D}"/>
              </a:ext>
            </a:extLst>
          </p:cNvPr>
          <p:cNvSpPr txBox="1"/>
          <p:nvPr/>
        </p:nvSpPr>
        <p:spPr>
          <a:xfrm>
            <a:off x="735574" y="2036189"/>
            <a:ext cx="7672851" cy="3943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609660">
              <a:lnSpc>
                <a:spcPct val="200000"/>
              </a:lnSpc>
              <a:defRPr/>
            </a:pPr>
            <a:r>
              <a:rPr lang="fr-FR" sz="4400" kern="0" dirty="0">
                <a:solidFill>
                  <a:srgbClr val="424D7B"/>
                </a:solidFill>
                <a:latin typeface="Dosis SemiBold" pitchFamily="2" charset="0"/>
              </a:rPr>
              <a:t>chapeau        machine       chuchote      touché      chou</a:t>
            </a:r>
          </a:p>
          <a:p>
            <a:pPr lvl="0" algn="ctr" defTabSz="609660">
              <a:lnSpc>
                <a:spcPct val="200000"/>
              </a:lnSpc>
              <a:defRPr/>
            </a:pPr>
            <a:r>
              <a:rPr lang="fr-FR" sz="4400" kern="0" dirty="0">
                <a:solidFill>
                  <a:srgbClr val="424D7B"/>
                </a:solidFill>
                <a:latin typeface="Dosis SemiBold" pitchFamily="2" charset="0"/>
              </a:rPr>
              <a:t>babouche    achète       chat</a:t>
            </a:r>
          </a:p>
        </p:txBody>
      </p:sp>
    </p:spTree>
    <p:extLst>
      <p:ext uri="{BB962C8B-B14F-4D97-AF65-F5344CB8AC3E}">
        <p14:creationId xmlns:p14="http://schemas.microsoft.com/office/powerpoint/2010/main" val="137837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FA777-5DEE-D825-8346-C9FB42966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46473F-5D0C-5AD0-6872-4289B77BF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Prenez vos ardoises. On va faire de l’écriture.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3A291F08-EAA9-B673-E366-B0E88AF784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561772D9-4C8B-ACE1-CD31-A0B50F5528B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7DB15DFC-9885-7427-23DA-FA3BA97033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85057C8-2597-9906-6B25-FA8064D81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9751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1CB28-BB13-BEC8-3537-CB68F98E9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8135D7-D64D-132B-A68B-64858D5B4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Écrivez « </a:t>
            </a:r>
            <a:r>
              <a:rPr lang="fr-MA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Chama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».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FAA5A28-F6AF-29EB-A560-9DFA0644ABF7}"/>
              </a:ext>
            </a:extLst>
          </p:cNvPr>
          <p:cNvSpPr txBox="1"/>
          <p:nvPr/>
        </p:nvSpPr>
        <p:spPr>
          <a:xfrm>
            <a:off x="2717169" y="2644170"/>
            <a:ext cx="370967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9600" dirty="0" err="1">
                <a:ln w="0"/>
                <a:solidFill>
                  <a:srgbClr val="474F71"/>
                </a:solidFill>
                <a:latin typeface="Dosis SemiBold" pitchFamily="2" charset="0"/>
              </a:rPr>
              <a:t>Ch</a:t>
            </a:r>
            <a:r>
              <a:rPr lang="fr-FR" sz="8800" dirty="0" err="1">
                <a:ln w="0"/>
                <a:solidFill>
                  <a:srgbClr val="474F71"/>
                </a:solidFill>
                <a:latin typeface="Berlin Sans FB" panose="020E0602020502020306" pitchFamily="34" charset="0"/>
              </a:rPr>
              <a:t>a</a:t>
            </a:r>
            <a:r>
              <a:rPr lang="fr-FR" sz="9600" dirty="0" err="1">
                <a:ln w="0"/>
                <a:solidFill>
                  <a:srgbClr val="474F71"/>
                </a:solidFill>
                <a:latin typeface="Dosis SemiBold" pitchFamily="2" charset="0"/>
              </a:rPr>
              <a:t>m</a:t>
            </a:r>
            <a:r>
              <a:rPr lang="fr-FR" sz="8800" dirty="0" err="1">
                <a:ln w="0"/>
                <a:solidFill>
                  <a:srgbClr val="474F71"/>
                </a:solidFill>
                <a:latin typeface="Berlin Sans FB" panose="020E0602020502020306" pitchFamily="34" charset="0"/>
              </a:rPr>
              <a:t>a</a:t>
            </a:r>
            <a:endParaRPr lang="fr-FR" sz="9600" dirty="0">
              <a:ln w="0"/>
              <a:solidFill>
                <a:srgbClr val="474F71"/>
              </a:solidFill>
              <a:latin typeface="Dosis SemiBold" pitchFamily="2" charset="0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54C8101D-176B-B50C-B18D-B7292D94EBC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69A1A9E2-BA20-1A6F-779B-F8C490A99D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C745FFE-C597-D17A-173B-D10F636F14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611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7E987-27AE-88AF-B381-53A8D6CEA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5F0E3F-C03A-DB8E-E8F7-13F56C582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6659792C-6379-3F3E-DEF4-80E17FC38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A51A4598-065E-426A-F13B-FBD1197499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58B1698F-C6CD-542F-568D-160AE3914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692C7E9-AD5A-69C3-0636-1132CA98D6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819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81330-02B2-EBD3-1650-F70A3F048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1F7067-26EF-E285-EF42-F6A61E35C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9C16636D-2A7C-8027-32FF-47542F04583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42490D23-D9A6-ED41-DD0E-FF3AAF24D3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41D870C-3184-7082-0531-A83946D5DE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48900D3B-8155-4A02-8561-1C6F7C10D914}"/>
              </a:ext>
            </a:extLst>
          </p:cNvPr>
          <p:cNvSpPr txBox="1"/>
          <p:nvPr/>
        </p:nvSpPr>
        <p:spPr>
          <a:xfrm>
            <a:off x="2726783" y="2644170"/>
            <a:ext cx="370967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9600" dirty="0" err="1">
                <a:ln w="0"/>
                <a:solidFill>
                  <a:srgbClr val="C00000"/>
                </a:solidFill>
                <a:latin typeface="Dosis SemiBold" pitchFamily="2" charset="0"/>
              </a:rPr>
              <a:t>Ch</a:t>
            </a:r>
            <a:r>
              <a:rPr lang="fr-FR" sz="8800" dirty="0" err="1">
                <a:ln w="0"/>
                <a:solidFill>
                  <a:srgbClr val="C00000"/>
                </a:solidFill>
                <a:latin typeface="Berlin Sans FB" panose="020E0602020502020306" pitchFamily="34" charset="0"/>
              </a:rPr>
              <a:t>a</a:t>
            </a:r>
            <a:r>
              <a:rPr lang="fr-FR" sz="9600" dirty="0" err="1">
                <a:ln w="0"/>
                <a:solidFill>
                  <a:srgbClr val="C00000"/>
                </a:solidFill>
                <a:latin typeface="Dosis SemiBold" pitchFamily="2" charset="0"/>
              </a:rPr>
              <a:t>m</a:t>
            </a:r>
            <a:r>
              <a:rPr lang="fr-FR" sz="8800" dirty="0" err="1">
                <a:ln w="0"/>
                <a:solidFill>
                  <a:srgbClr val="C00000"/>
                </a:solidFill>
                <a:latin typeface="Berlin Sans FB" panose="020E0602020502020306" pitchFamily="34" charset="0"/>
              </a:rPr>
              <a:t>a</a:t>
            </a:r>
            <a:endParaRPr lang="fr-FR" sz="9600" dirty="0">
              <a:ln w="0"/>
              <a:solidFill>
                <a:srgbClr val="C00000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51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1CB28-BB13-BEC8-3537-CB68F98E9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8135D7-D64D-132B-A68B-64858D5B4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Écrivez « a ».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FAA5A28-F6AF-29EB-A560-9DFA0644ABF7}"/>
              </a:ext>
            </a:extLst>
          </p:cNvPr>
          <p:cNvSpPr txBox="1"/>
          <p:nvPr/>
        </p:nvSpPr>
        <p:spPr>
          <a:xfrm>
            <a:off x="4138228" y="2644170"/>
            <a:ext cx="86754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9600" dirty="0">
                <a:ln w="0"/>
                <a:solidFill>
                  <a:srgbClr val="474F71"/>
                </a:solidFill>
                <a:latin typeface="Berlin Sans FB" panose="020E0602020502020306" pitchFamily="34" charset="0"/>
              </a:rPr>
              <a:t>a</a:t>
            </a:r>
            <a:endParaRPr lang="fr-FR" sz="9600" dirty="0">
              <a:ln w="0"/>
              <a:solidFill>
                <a:srgbClr val="474F71"/>
              </a:solidFill>
              <a:latin typeface="Dosis SemiBold" pitchFamily="2" charset="0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54C8101D-176B-B50C-B18D-B7292D94EBC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69A1A9E2-BA20-1A6F-779B-F8C490A99D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C745FFE-C597-D17A-173B-D10F636F14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799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7E987-27AE-88AF-B381-53A8D6CEA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5F0E3F-C03A-DB8E-E8F7-13F56C582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6659792C-6379-3F3E-DEF4-80E17FC38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A51A4598-065E-426A-F13B-FBD1197499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58B1698F-C6CD-542F-568D-160AE3914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692C7E9-AD5A-69C3-0636-1132CA98D6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2696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81330-02B2-EBD3-1650-F70A3F048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1F7067-26EF-E285-EF42-F6A61E35C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9C16636D-2A7C-8027-32FF-47542F04583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42490D23-D9A6-ED41-DD0E-FF3AAF24D3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41D870C-3184-7082-0531-A83946D5DE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48900D3B-8155-4A02-8561-1C6F7C10D914}"/>
              </a:ext>
            </a:extLst>
          </p:cNvPr>
          <p:cNvSpPr txBox="1"/>
          <p:nvPr/>
        </p:nvSpPr>
        <p:spPr>
          <a:xfrm>
            <a:off x="4138227" y="2511823"/>
            <a:ext cx="86754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dirty="0">
                <a:ln w="0"/>
                <a:solidFill>
                  <a:srgbClr val="C00000"/>
                </a:solidFill>
                <a:latin typeface="Berlin Sans FB" panose="020E0602020502020306" pitchFamily="34" charset="0"/>
              </a:rPr>
              <a:t>a</a:t>
            </a:r>
            <a:endParaRPr lang="fr-FR" sz="9600" dirty="0">
              <a:ln w="0"/>
              <a:solidFill>
                <a:srgbClr val="C00000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18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24D37-8E4B-9249-37CD-BC2A7E2B4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6DF73-B0D3-AEAF-E54B-2271D7E97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Écrivez « un ».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5994C041-BE09-2B3F-FFDC-B4EBB858ABA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B23CBB92-8450-69C3-2045-72B397A9B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38F8BF5A-4C03-5C22-A6C5-4153617115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09D23DCC-2150-B2A5-727A-072B6295F561}"/>
              </a:ext>
            </a:extLst>
          </p:cNvPr>
          <p:cNvSpPr txBox="1"/>
          <p:nvPr/>
        </p:nvSpPr>
        <p:spPr>
          <a:xfrm>
            <a:off x="3115733" y="2644170"/>
            <a:ext cx="29125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>
                <a:ln w="0"/>
                <a:solidFill>
                  <a:srgbClr val="474F71"/>
                </a:solidFill>
                <a:latin typeface="Dosis SemiBold" pitchFamily="2" charset="0"/>
              </a:rPr>
              <a:t>un</a:t>
            </a:r>
            <a:endParaRPr lang="fr-MA" sz="13800" dirty="0">
              <a:ln w="0"/>
              <a:solidFill>
                <a:srgbClr val="474F71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635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6B1D611D-76E7-45F7-BE46-844D36B1C9A0}"/>
              </a:ext>
            </a:extLst>
          </p:cNvPr>
          <p:cNvGrpSpPr/>
          <p:nvPr/>
        </p:nvGrpSpPr>
        <p:grpSpPr>
          <a:xfrm>
            <a:off x="4560421" y="2542166"/>
            <a:ext cx="4176000" cy="3564000"/>
            <a:chOff x="198541" y="432370"/>
            <a:chExt cx="8942136" cy="685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D0A14D74-3FB7-4EBD-AEE8-23F433FC80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541" y="432370"/>
              <a:ext cx="4471068" cy="6858000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2648D440-B81B-44B1-A088-F0E5BF72A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9609" y="432370"/>
              <a:ext cx="4471068" cy="6858000"/>
            </a:xfrm>
            <a:prstGeom prst="rect">
              <a:avLst/>
            </a:prstGeom>
          </p:spPr>
        </p:pic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26469C40-1135-4F66-A8E9-1969299657E8}"/>
              </a:ext>
            </a:extLst>
          </p:cNvPr>
          <p:cNvGrpSpPr/>
          <p:nvPr/>
        </p:nvGrpSpPr>
        <p:grpSpPr>
          <a:xfrm>
            <a:off x="338247" y="2542166"/>
            <a:ext cx="4176000" cy="3564000"/>
            <a:chOff x="-137047" y="90311"/>
            <a:chExt cx="8892820" cy="6858000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F30A59B3-587A-4BD8-9E15-FF63A4CBB1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7047" y="90311"/>
              <a:ext cx="4471068" cy="6858000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6F4A6746-7C8B-49B5-994D-C2AAB4AD3A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4705" y="90311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67145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6D1BA-14A7-708B-1483-9EC9F5872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3EDC42-FE46-8823-B9C6-8D3645359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A1E055AE-E94F-F1EC-CE1A-DD5000288B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08605E94-3323-E498-4537-E597CC1F240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44F83FE9-987D-8318-4D12-66970F984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A8B73C0-651F-EFC0-5A97-69B17CE8F9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63352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223DE-96D4-BEB1-14C1-B0823498D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F4B18-84F7-C4A7-F5A0-0B0200070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B32CDFC3-E12E-0F80-8E15-A7763E0680A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5490D67F-6B73-9338-33AB-ED9C2DF886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BA26129-0984-1FA3-A2FF-6218F75CD5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C7579D43-A2C8-415A-9019-A2AC7FAA1523}"/>
              </a:ext>
            </a:extLst>
          </p:cNvPr>
          <p:cNvSpPr txBox="1"/>
          <p:nvPr/>
        </p:nvSpPr>
        <p:spPr>
          <a:xfrm>
            <a:off x="3115733" y="2644170"/>
            <a:ext cx="29125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>
                <a:ln w="0"/>
                <a:solidFill>
                  <a:srgbClr val="C00000"/>
                </a:solidFill>
                <a:latin typeface="Dosis SemiBold" pitchFamily="2" charset="0"/>
              </a:rPr>
              <a:t>un</a:t>
            </a:r>
            <a:endParaRPr lang="fr-MA" sz="13800" dirty="0">
              <a:ln w="0"/>
              <a:solidFill>
                <a:srgbClr val="C00000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15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24D37-8E4B-9249-37CD-BC2A7E2B4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6DF73-B0D3-AEAF-E54B-2271D7E97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Écrivez « chat ».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5994C041-BE09-2B3F-FFDC-B4EBB858ABA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B23CBB92-8450-69C3-2045-72B397A9B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38F8BF5A-4C03-5C22-A6C5-4153617115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09D23DCC-2150-B2A5-727A-072B6295F561}"/>
              </a:ext>
            </a:extLst>
          </p:cNvPr>
          <p:cNvSpPr txBox="1"/>
          <p:nvPr/>
        </p:nvSpPr>
        <p:spPr>
          <a:xfrm>
            <a:off x="1343319" y="2644170"/>
            <a:ext cx="64573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>
                <a:ln w="0"/>
                <a:solidFill>
                  <a:srgbClr val="474F71"/>
                </a:solidFill>
                <a:latin typeface="Dosis SemiBold" pitchFamily="2" charset="0"/>
              </a:rPr>
              <a:t>ch</a:t>
            </a:r>
            <a:r>
              <a:rPr lang="fr-FR" sz="8800" dirty="0">
                <a:ln w="0"/>
                <a:solidFill>
                  <a:srgbClr val="474F71"/>
                </a:solidFill>
                <a:latin typeface="Berlin Sans FB" panose="020E0602020502020306" pitchFamily="34" charset="0"/>
              </a:rPr>
              <a:t>a</a:t>
            </a:r>
            <a:r>
              <a:rPr lang="fr-FR" sz="9600" dirty="0">
                <a:ln w="0"/>
                <a:solidFill>
                  <a:srgbClr val="474F71"/>
                </a:solidFill>
                <a:latin typeface="Dosis SemiBold" pitchFamily="2" charset="0"/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2185555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6D1BA-14A7-708B-1483-9EC9F5872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3EDC42-FE46-8823-B9C6-8D3645359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A1E055AE-E94F-F1EC-CE1A-DD5000288B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08605E94-3323-E498-4537-E597CC1F240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44F83FE9-987D-8318-4D12-66970F984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A8B73C0-651F-EFC0-5A97-69B17CE8F9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874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223DE-96D4-BEB1-14C1-B0823498D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F4B18-84F7-C4A7-F5A0-0B0200070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B32CDFC3-E12E-0F80-8E15-A7763E0680A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5490D67F-6B73-9338-33AB-ED9C2DF886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BA26129-0984-1FA3-A2FF-6218F75CD5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060442D2-5831-48C4-94E0-D651C0A764DD}"/>
              </a:ext>
            </a:extLst>
          </p:cNvPr>
          <p:cNvSpPr txBox="1"/>
          <p:nvPr/>
        </p:nvSpPr>
        <p:spPr>
          <a:xfrm>
            <a:off x="1289060" y="2644170"/>
            <a:ext cx="6565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>
                <a:ln w="0"/>
                <a:solidFill>
                  <a:srgbClr val="C00000"/>
                </a:solidFill>
                <a:latin typeface="Dosis SemiBold" pitchFamily="2" charset="0"/>
              </a:rPr>
              <a:t>ch</a:t>
            </a:r>
            <a:r>
              <a:rPr lang="fr-FR" sz="8800" dirty="0">
                <a:ln w="0"/>
                <a:solidFill>
                  <a:srgbClr val="C00000"/>
                </a:solidFill>
                <a:latin typeface="Berlin Sans FB" panose="020E0602020502020306" pitchFamily="34" charset="0"/>
              </a:rPr>
              <a:t>a</a:t>
            </a:r>
            <a:r>
              <a:rPr lang="fr-FR" sz="9600" dirty="0">
                <a:ln w="0"/>
                <a:solidFill>
                  <a:srgbClr val="C00000"/>
                </a:solidFill>
                <a:latin typeface="Dosis SemiBold" pitchFamily="2" charset="0"/>
              </a:rPr>
              <a:t>t</a:t>
            </a:r>
            <a:endParaRPr lang="fr-MA" sz="13800" dirty="0">
              <a:solidFill>
                <a:srgbClr val="C00000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31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8E4DCBC7-6035-8252-C846-E8EE03A3411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079E88B3-3A97-5F24-07FB-76F6325CA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4E52079-ED0B-45E1-2163-0F3D679624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7" name="Titre 3">
            <a:extLst>
              <a:ext uri="{FF2B5EF4-FFF2-40B4-BE49-F238E27FC236}">
                <a16:creationId xmlns:a16="http://schemas.microsoft.com/office/drawing/2014/main" id="{54271BB6-6ECB-D4A8-C3F8-C8A536FE5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cahiers.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36B49BC-5C33-CA0F-956C-60750B04208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440917" y="2223436"/>
            <a:ext cx="4397832" cy="3238624"/>
          </a:xfrm>
          <a:prstGeom prst="roundRect">
            <a:avLst>
              <a:gd name="adj" fmla="val 6988"/>
            </a:avLst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561" y="723891"/>
            <a:ext cx="7026173" cy="6120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Écrivez la phrase sur votre cahier. Je vais passer entre les rangs pour vérifier votre écriture. Faites attention à la majuscule au début, à l’espace entre les mots, au point à la fin et respectez les dimensions des lettres.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57EBECE-D72C-F72A-0D79-36A8A18F745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CF5BA79-A50F-2F0B-77FD-0E2D91074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17C4D85-1AB2-8403-DA82-6B6FEE79FB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4EC294D6-045D-4328-A6BD-05B78FF9FE97}"/>
              </a:ext>
            </a:extLst>
          </p:cNvPr>
          <p:cNvGrpSpPr/>
          <p:nvPr/>
        </p:nvGrpSpPr>
        <p:grpSpPr>
          <a:xfrm>
            <a:off x="1393633" y="2186848"/>
            <a:ext cx="6224531" cy="3420738"/>
            <a:chOff x="1393633" y="2186848"/>
            <a:chExt cx="6224531" cy="3420738"/>
          </a:xfrm>
        </p:grpSpPr>
        <p:pic>
          <p:nvPicPr>
            <p:cNvPr id="1026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81CC9FFA-D0A3-498B-8B6F-12FE3FCBC1A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35" t="25819" r="24672" b="7885"/>
            <a:stretch>
              <a:fillRect/>
            </a:stretch>
          </p:blipFill>
          <p:spPr bwMode="auto">
            <a:xfrm>
              <a:off x="1393633" y="2186848"/>
              <a:ext cx="6224531" cy="34207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2AF5E039-7F53-4B7A-B0D9-9091EA5D0B8C}"/>
                </a:ext>
              </a:extLst>
            </p:cNvPr>
            <p:cNvSpPr txBox="1"/>
            <p:nvPr/>
          </p:nvSpPr>
          <p:spPr>
            <a:xfrm>
              <a:off x="2122714" y="2751146"/>
              <a:ext cx="53448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 err="1">
                  <a:solidFill>
                    <a:srgbClr val="002060"/>
                  </a:solidFill>
                  <a:latin typeface="Dosis SemiBold" panose="020B0604020202020204" charset="0"/>
                </a:rPr>
                <a:t>Ch</a:t>
              </a:r>
              <a:r>
                <a:rPr lang="fr-FR" sz="2800" b="1" dirty="0" err="1">
                  <a:solidFill>
                    <a:srgbClr val="002060"/>
                  </a:solidFill>
                  <a:latin typeface="Century Gothic" panose="020B0502020202020204" pitchFamily="34" charset="0"/>
                </a:rPr>
                <a:t>a</a:t>
              </a:r>
              <a:r>
                <a:rPr lang="fr-FR" sz="3200" dirty="0" err="1">
                  <a:solidFill>
                    <a:srgbClr val="002060"/>
                  </a:solidFill>
                  <a:latin typeface="Dosis SemiBold" panose="020B0604020202020204" charset="0"/>
                </a:rPr>
                <a:t>m</a:t>
              </a:r>
              <a:r>
                <a:rPr lang="fr-FR" sz="2800" b="1" dirty="0" err="1">
                  <a:solidFill>
                    <a:srgbClr val="002060"/>
                  </a:solidFill>
                  <a:latin typeface="Century Gothic" panose="020B0502020202020204" pitchFamily="34" charset="0"/>
                </a:rPr>
                <a:t>a</a:t>
              </a:r>
              <a:r>
                <a:rPr lang="fr-FR" sz="3200" dirty="0">
                  <a:solidFill>
                    <a:srgbClr val="002060"/>
                  </a:solidFill>
                  <a:latin typeface="Dosis SemiBold" panose="020B0604020202020204" charset="0"/>
                </a:rPr>
                <a:t>    </a:t>
              </a:r>
              <a:r>
                <a:rPr lang="fr-FR" sz="28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a</a:t>
              </a:r>
              <a:r>
                <a:rPr lang="fr-FR" sz="3200" dirty="0">
                  <a:solidFill>
                    <a:srgbClr val="002060"/>
                  </a:solidFill>
                  <a:latin typeface="Dosis SemiBold" panose="020B0604020202020204" charset="0"/>
                </a:rPr>
                <a:t>    un    Ch</a:t>
              </a:r>
              <a:r>
                <a:rPr lang="fr-FR" sz="28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a</a:t>
              </a:r>
              <a:r>
                <a:rPr lang="fr-FR" sz="3200" dirty="0">
                  <a:solidFill>
                    <a:srgbClr val="002060"/>
                  </a:solidFill>
                  <a:latin typeface="Dosis SemiBold" panose="020B0604020202020204" charset="0"/>
                </a:rPr>
                <a:t>t.                            </a:t>
              </a:r>
              <a:endParaRPr lang="fr-FR" sz="2400" dirty="0">
                <a:solidFill>
                  <a:srgbClr val="002060"/>
                </a:solidFill>
                <a:latin typeface="Dosis SemiBold" panose="020B0604020202020204" charset="0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AE096DF8-F944-4DAF-BD70-9F31D85BC5A8}"/>
                </a:ext>
              </a:extLst>
            </p:cNvPr>
            <p:cNvSpPr txBox="1"/>
            <p:nvPr/>
          </p:nvSpPr>
          <p:spPr>
            <a:xfrm>
              <a:off x="2042864" y="4352569"/>
              <a:ext cx="5575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solidFill>
                    <a:srgbClr val="002060"/>
                  </a:solidFill>
                  <a:latin typeface="Dosis SemiBold" panose="020B0604020202020204" charset="0"/>
                </a:rPr>
                <a:t>.                    </a:t>
              </a:r>
              <a:endParaRPr lang="fr-FR" dirty="0">
                <a:solidFill>
                  <a:srgbClr val="002060"/>
                </a:solidFill>
                <a:latin typeface="Dosis SemiBold" panose="020B0604020202020204" charset="0"/>
              </a:endParaRPr>
            </a:p>
          </p:txBody>
        </p:sp>
      </p:grpSp>
      <p:sp>
        <p:nvSpPr>
          <p:cNvPr id="2" name="Flèche : double flèche horizontale 1">
            <a:extLst>
              <a:ext uri="{FF2B5EF4-FFF2-40B4-BE49-F238E27FC236}">
                <a16:creationId xmlns:a16="http://schemas.microsoft.com/office/drawing/2014/main" id="{9F2B00F5-7FDB-4420-8E28-4E638FE0817C}"/>
              </a:ext>
            </a:extLst>
          </p:cNvPr>
          <p:cNvSpPr/>
          <p:nvPr/>
        </p:nvSpPr>
        <p:spPr>
          <a:xfrm>
            <a:off x="3464751" y="3033946"/>
            <a:ext cx="259976" cy="153017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 : double flèche horizontale 14">
            <a:extLst>
              <a:ext uri="{FF2B5EF4-FFF2-40B4-BE49-F238E27FC236}">
                <a16:creationId xmlns:a16="http://schemas.microsoft.com/office/drawing/2014/main" id="{8FC3F496-D95C-4FAE-8D66-50ABD044B8A1}"/>
              </a:ext>
            </a:extLst>
          </p:cNvPr>
          <p:cNvSpPr/>
          <p:nvPr/>
        </p:nvSpPr>
        <p:spPr>
          <a:xfrm>
            <a:off x="4011370" y="3033946"/>
            <a:ext cx="259976" cy="143435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 : double flèche horizontale 15">
            <a:extLst>
              <a:ext uri="{FF2B5EF4-FFF2-40B4-BE49-F238E27FC236}">
                <a16:creationId xmlns:a16="http://schemas.microsoft.com/office/drawing/2014/main" id="{7EFD679A-B8FC-48B6-B188-2DE075D11322}"/>
              </a:ext>
            </a:extLst>
          </p:cNvPr>
          <p:cNvSpPr/>
          <p:nvPr/>
        </p:nvSpPr>
        <p:spPr>
          <a:xfrm>
            <a:off x="4765874" y="3033946"/>
            <a:ext cx="259976" cy="143435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91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c’est l’activité des questions en rafale. Je vais désigner des élèves au hasard pour répondre. Tenez-vous prêts.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82C28FD3-23FD-BD9E-500A-69902041B54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AFFF9F7D-B6A7-AEC3-BB17-205D087F5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E5AEA62-7F07-224A-9663-607F9E6A20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86F1830-8288-2DCC-466C-1986C020D1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2769949" y="3323065"/>
            <a:ext cx="2899330" cy="2290311"/>
          </a:xfrm>
          <a:prstGeom prst="ellipse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F0E8577-EC08-D701-9652-45F8751688B7}"/>
              </a:ext>
            </a:extLst>
          </p:cNvPr>
          <p:cNvSpPr txBox="1"/>
          <p:nvPr/>
        </p:nvSpPr>
        <p:spPr>
          <a:xfrm rot="20098563">
            <a:off x="2608445" y="2538234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85D56F4-8F63-587A-2D78-C70D9385506D}"/>
              </a:ext>
            </a:extLst>
          </p:cNvPr>
          <p:cNvSpPr txBox="1"/>
          <p:nvPr/>
        </p:nvSpPr>
        <p:spPr>
          <a:xfrm rot="931438">
            <a:off x="5767180" y="2527091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7B6F3F3-8684-8CB7-687F-CB0504201ACE}"/>
              </a:ext>
            </a:extLst>
          </p:cNvPr>
          <p:cNvSpPr txBox="1"/>
          <p:nvPr/>
        </p:nvSpPr>
        <p:spPr>
          <a:xfrm rot="931438">
            <a:off x="4416474" y="1861676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5728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E67C1-D096-130A-F1ED-8486C908F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666E25C-342C-8FE6-0FEB-066510816847}"/>
              </a:ext>
            </a:extLst>
          </p:cNvPr>
          <p:cNvSpPr/>
          <p:nvPr/>
        </p:nvSpPr>
        <p:spPr>
          <a:xfrm>
            <a:off x="2449770" y="2878353"/>
            <a:ext cx="4078206" cy="10424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7BB7C51-F9C8-43A6-BBF5-3279FD5FC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 vais poser la question à plusieurs élèves : « Comment ça va ? »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A7DFF4BB-703C-3C51-9922-547CB6F395C0}"/>
              </a:ext>
            </a:extLst>
          </p:cNvPr>
          <p:cNvSpPr txBox="1">
            <a:spLocks/>
          </p:cNvSpPr>
          <p:nvPr/>
        </p:nvSpPr>
        <p:spPr>
          <a:xfrm>
            <a:off x="1899548" y="3998434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</a:rPr>
              <a:t>Comment ça va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9681D85-F0AF-7CEF-38C2-2592C1D95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050067" y="2025148"/>
            <a:ext cx="2061933" cy="1628814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430E062-97D3-7D5C-F220-8757FC984C1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8373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E67C1-D096-130A-F1ED-8486C908F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666E25C-342C-8FE6-0FEB-066510816847}"/>
              </a:ext>
            </a:extLst>
          </p:cNvPr>
          <p:cNvSpPr/>
          <p:nvPr/>
        </p:nvSpPr>
        <p:spPr>
          <a:xfrm>
            <a:off x="2449770" y="2878353"/>
            <a:ext cx="4078206" cy="10424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A7DFF4BB-703C-3C51-9922-547CB6F395C0}"/>
              </a:ext>
            </a:extLst>
          </p:cNvPr>
          <p:cNvSpPr txBox="1">
            <a:spLocks/>
          </p:cNvSpPr>
          <p:nvPr/>
        </p:nvSpPr>
        <p:spPr>
          <a:xfrm>
            <a:off x="1386037" y="3998434"/>
            <a:ext cx="6362299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4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Quel est ton nom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9681D85-F0AF-7CEF-38C2-2592C1D95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050067" y="2025148"/>
            <a:ext cx="2061933" cy="1628814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430E062-97D3-7D5C-F220-8757FC984C1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844B9A8B-020D-322B-E285-919BE55E9FE2}"/>
              </a:ext>
            </a:extLst>
          </p:cNvPr>
          <p:cNvSpPr txBox="1">
            <a:spLocks/>
          </p:cNvSpPr>
          <p:nvPr/>
        </p:nvSpPr>
        <p:spPr>
          <a:xfrm>
            <a:off x="1692000" y="782294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 est ton nom ? </a:t>
            </a:r>
          </a:p>
        </p:txBody>
      </p:sp>
    </p:spTree>
    <p:extLst>
      <p:ext uri="{BB962C8B-B14F-4D97-AF65-F5344CB8AC3E}">
        <p14:creationId xmlns:p14="http://schemas.microsoft.com/office/powerpoint/2010/main" val="596514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7617E146-871E-4678-A075-541072E5B3C7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9" name="Organigramme : Terminateur 28">
            <a:extLst>
              <a:ext uri="{FF2B5EF4-FFF2-40B4-BE49-F238E27FC236}">
                <a16:creationId xmlns:a16="http://schemas.microsoft.com/office/drawing/2014/main" id="{7F8C4AE6-ED26-6D41-62BB-D7AE99EB8BE9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3D279E9D-C5A9-D30C-FA1B-0FC486A422D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F2B7B868-01C2-8E49-B5D9-036A577FEC59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1E9B49C-543A-2A09-D889-7ABBE2AD2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219" y="10671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Organisation de la semaine</a:t>
            </a:r>
          </a:p>
        </p:txBody>
      </p:sp>
      <p:sp>
        <p:nvSpPr>
          <p:cNvPr id="56" name="Espace réservé du texte 55">
            <a:extLst>
              <a:ext uri="{FF2B5EF4-FFF2-40B4-BE49-F238E27FC236}">
                <a16:creationId xmlns:a16="http://schemas.microsoft.com/office/drawing/2014/main" id="{FB0F2F3E-CA2F-B476-F947-B346215F42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8" name="Espace réservé du texte 57">
            <a:extLst>
              <a:ext uri="{FF2B5EF4-FFF2-40B4-BE49-F238E27FC236}">
                <a16:creationId xmlns:a16="http://schemas.microsoft.com/office/drawing/2014/main" id="{83C28088-0DA7-C997-EDDA-2D9D922584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62C06DA7-2D2D-B997-D56D-159384BF00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0" name="Espace réservé du texte 59">
            <a:extLst>
              <a:ext uri="{FF2B5EF4-FFF2-40B4-BE49-F238E27FC236}">
                <a16:creationId xmlns:a16="http://schemas.microsoft.com/office/drawing/2014/main" id="{E01761FA-4738-FF05-AF27-755A5F2593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4FA87CEC-D652-B9BE-46F0-2FCE5C272F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8649" y="5474576"/>
            <a:ext cx="3420000" cy="792000"/>
          </a:xfrm>
        </p:spPr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Oral – Acte de parole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Lecture - Lettre </a:t>
            </a:r>
            <a:r>
              <a:rPr lang="fr-FR" dirty="0" err="1"/>
              <a:t>ch</a:t>
            </a:r>
            <a:r>
              <a:rPr lang="fr-FR" dirty="0"/>
              <a:t> - </a:t>
            </a:r>
            <a:r>
              <a:rPr lang="fr-FR" dirty="0" err="1"/>
              <a:t>Ch</a:t>
            </a:r>
            <a:endParaRPr lang="fr-FR" dirty="0"/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Écriture - Lettre </a:t>
            </a:r>
            <a:r>
              <a:rPr lang="fr-FR" dirty="0" err="1"/>
              <a:t>ch</a:t>
            </a:r>
            <a:r>
              <a:rPr lang="fr-FR" dirty="0"/>
              <a:t> - </a:t>
            </a:r>
            <a:r>
              <a:rPr lang="fr-FR" dirty="0" err="1"/>
              <a:t>Ch</a:t>
            </a:r>
            <a:endParaRPr lang="fr-FR" dirty="0"/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B54D076-2194-2039-7459-5C23EF3519B3}"/>
              </a:ext>
            </a:extLst>
          </p:cNvPr>
          <p:cNvSpPr/>
          <p:nvPr/>
        </p:nvSpPr>
        <p:spPr>
          <a:xfrm>
            <a:off x="4729142" y="5275288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72C28A1-74AE-AA79-017C-AEC6B83D3AF9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rgbClr val="E2F4FD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buFont typeface="Wingdings" panose="05000000000000000000" pitchFamily="2" charset="2"/>
              <a:buChar char=""/>
            </a:pPr>
            <a:r>
              <a:rPr lang="fr-MA" dirty="0">
                <a:solidFill>
                  <a:srgbClr val="474F71"/>
                </a:solidFill>
                <a:sym typeface="Wingdings" panose="05000000000000000000" pitchFamily="2" charset="2"/>
              </a:rPr>
              <a:t>Révision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fr-MA" dirty="0">
                <a:solidFill>
                  <a:srgbClr val="474F71"/>
                </a:solidFill>
                <a:sym typeface="Wingdings" panose="05000000000000000000" pitchFamily="2" charset="2"/>
              </a:rPr>
              <a:t>Lecture offerte</a:t>
            </a:r>
          </a:p>
        </p:txBody>
      </p:sp>
      <p:sp>
        <p:nvSpPr>
          <p:cNvPr id="22" name="Organigramme : Terminateur 21">
            <a:extLst>
              <a:ext uri="{FF2B5EF4-FFF2-40B4-BE49-F238E27FC236}">
                <a16:creationId xmlns:a16="http://schemas.microsoft.com/office/drawing/2014/main" id="{BA824C6F-7232-2120-7DD6-87A9F388E73F}"/>
              </a:ext>
            </a:extLst>
          </p:cNvPr>
          <p:cNvSpPr/>
          <p:nvPr/>
        </p:nvSpPr>
        <p:spPr>
          <a:xfrm>
            <a:off x="4951350" y="5014213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24D7B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0018BFEA-5391-DF2D-65A5-7815BAF0E488}"/>
              </a:ext>
            </a:extLst>
          </p:cNvPr>
          <p:cNvSpPr txBox="1">
            <a:spLocks/>
          </p:cNvSpPr>
          <p:nvPr/>
        </p:nvSpPr>
        <p:spPr>
          <a:xfrm>
            <a:off x="4909142" y="2369507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Acte de parole</a:t>
            </a:r>
          </a:p>
          <a:p>
            <a:r>
              <a:rPr lang="fr-FR" dirty="0"/>
              <a:t>Lecture - Lettre </a:t>
            </a:r>
            <a:r>
              <a:rPr lang="fr-FR" dirty="0" err="1"/>
              <a:t>ch</a:t>
            </a:r>
            <a:r>
              <a:rPr lang="fr-FR" dirty="0"/>
              <a:t> - </a:t>
            </a:r>
            <a:r>
              <a:rPr lang="fr-FR" dirty="0" err="1"/>
              <a:t>Ch</a:t>
            </a:r>
            <a:endParaRPr lang="fr-FR" dirty="0"/>
          </a:p>
          <a:p>
            <a:r>
              <a:rPr lang="fr-FR" dirty="0"/>
              <a:t>Écriture - Lettre </a:t>
            </a:r>
            <a:r>
              <a:rPr lang="fr-FR" dirty="0" err="1"/>
              <a:t>ch</a:t>
            </a:r>
            <a:r>
              <a:rPr lang="fr-FR" dirty="0"/>
              <a:t> - </a:t>
            </a:r>
            <a:r>
              <a:rPr lang="fr-FR" dirty="0" err="1"/>
              <a:t>Ch</a:t>
            </a:r>
            <a:endParaRPr lang="fr-FR" dirty="0"/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4156B678-2D97-2B12-8AD7-9C658CD60DD8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/>
              <a:t>Oral – Acte de parole</a:t>
            </a:r>
          </a:p>
          <a:p>
            <a:r>
              <a:rPr lang="fr-FR" dirty="0"/>
              <a:t>Lecture - Lettre </a:t>
            </a:r>
            <a:r>
              <a:rPr lang="fr-FR" dirty="0" err="1"/>
              <a:t>ch</a:t>
            </a:r>
            <a:r>
              <a:rPr lang="fr-FR" dirty="0"/>
              <a:t> - </a:t>
            </a:r>
            <a:r>
              <a:rPr lang="fr-FR" dirty="0" err="1"/>
              <a:t>Ch</a:t>
            </a:r>
            <a:endParaRPr lang="fr-FR" dirty="0"/>
          </a:p>
          <a:p>
            <a:r>
              <a:rPr lang="fr-FR" dirty="0"/>
              <a:t>Écriture - Lettre </a:t>
            </a:r>
            <a:r>
              <a:rPr lang="fr-FR" dirty="0" err="1"/>
              <a:t>ch</a:t>
            </a:r>
            <a:r>
              <a:rPr lang="fr-FR" dirty="0"/>
              <a:t> - </a:t>
            </a:r>
            <a:r>
              <a:rPr lang="fr-FR" dirty="0" err="1"/>
              <a:t>Ch</a:t>
            </a:r>
            <a:endParaRPr lang="fr-FR" dirty="0"/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F4C33C7C-984C-F250-FB5E-05D2C11BE132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Acte de parole</a:t>
            </a:r>
          </a:p>
          <a:p>
            <a:r>
              <a:rPr lang="fr-FR" dirty="0"/>
              <a:t>Lecture - Lettre </a:t>
            </a:r>
            <a:r>
              <a:rPr lang="fr-FR" dirty="0" err="1"/>
              <a:t>ch</a:t>
            </a:r>
            <a:r>
              <a:rPr lang="fr-FR" dirty="0"/>
              <a:t> - </a:t>
            </a:r>
            <a:r>
              <a:rPr lang="fr-FR" dirty="0" err="1"/>
              <a:t>Ch</a:t>
            </a:r>
            <a:endParaRPr lang="fr-FR" dirty="0"/>
          </a:p>
          <a:p>
            <a:r>
              <a:rPr lang="fr-FR" dirty="0"/>
              <a:t>Écriture - Lettre </a:t>
            </a:r>
            <a:r>
              <a:rPr lang="fr-FR" dirty="0" err="1"/>
              <a:t>ch</a:t>
            </a:r>
            <a:r>
              <a:rPr lang="fr-FR" dirty="0"/>
              <a:t> - </a:t>
            </a:r>
            <a:r>
              <a:rPr lang="fr-FR" dirty="0" err="1"/>
              <a:t>Ch</a:t>
            </a:r>
            <a:endParaRPr lang="fr-FR" dirty="0"/>
          </a:p>
        </p:txBody>
      </p:sp>
      <p:sp>
        <p:nvSpPr>
          <p:cNvPr id="57" name="Espace réservé du texte 56">
            <a:extLst>
              <a:ext uri="{FF2B5EF4-FFF2-40B4-BE49-F238E27FC236}">
                <a16:creationId xmlns:a16="http://schemas.microsoft.com/office/drawing/2014/main" id="{2EBB0BBB-FC01-177F-9635-BAC4A1C858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750" y="2393501"/>
            <a:ext cx="3420000" cy="792000"/>
          </a:xfrm>
          <a:solidFill>
            <a:srgbClr val="EAF8FE"/>
          </a:solidFill>
        </p:spPr>
        <p:txBody>
          <a:bodyPr/>
          <a:lstStyle/>
          <a:p>
            <a:pPr marL="0" indent="0">
              <a:buNone/>
            </a:pPr>
            <a:endParaRPr lang="fr-MA" dirty="0">
              <a:solidFill>
                <a:srgbClr val="E7E6E6"/>
              </a:solidFill>
            </a:endParaRP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51460CA6-544E-F0BC-9037-09E1C55DBFD7}"/>
              </a:ext>
            </a:extLst>
          </p:cNvPr>
          <p:cNvSpPr txBox="1">
            <a:spLocks/>
          </p:cNvSpPr>
          <p:nvPr/>
        </p:nvSpPr>
        <p:spPr>
          <a:xfrm>
            <a:off x="756472" y="2391714"/>
            <a:ext cx="3508278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m"/>
            </a:pPr>
            <a:r>
              <a:rPr lang="fr-FR" dirty="0">
                <a:solidFill>
                  <a:srgbClr val="757575"/>
                </a:solidFill>
              </a:rPr>
              <a:t>Présentation du vocabulaire </a:t>
            </a:r>
          </a:p>
          <a:p>
            <a:pPr>
              <a:buFont typeface="Wingdings" panose="05000000000000000000" pitchFamily="2" charset="2"/>
              <a:buChar char="m"/>
            </a:pPr>
            <a:r>
              <a:rPr lang="fr-FR" dirty="0">
                <a:solidFill>
                  <a:srgbClr val="757575"/>
                </a:solidFill>
              </a:rPr>
              <a:t>Exploitation du vocabulaire</a:t>
            </a:r>
          </a:p>
          <a:p>
            <a:pPr>
              <a:buFont typeface="Wingdings" panose="05000000000000000000" pitchFamily="2" charset="2"/>
              <a:buChar char="m"/>
            </a:pPr>
            <a:r>
              <a:rPr lang="fr-FR" dirty="0">
                <a:solidFill>
                  <a:srgbClr val="757575"/>
                </a:solidFill>
              </a:rPr>
              <a:t>Activités de vocabulaire sur livret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CBE8055-3621-8E52-FFB2-32EA386CB33F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AC5277-5879-61F4-F272-1A8C05125DF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6CCFA5-EA11-EB72-828A-D58DD947D0E2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A97448F6-EC1E-84D7-2391-D7C3A442515F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708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DF71F-A4A4-3642-5C01-05D41CD1A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014CCA2-9A4E-9DB8-E7B3-143A61F33ACC}"/>
              </a:ext>
            </a:extLst>
          </p:cNvPr>
          <p:cNvSpPr/>
          <p:nvPr/>
        </p:nvSpPr>
        <p:spPr>
          <a:xfrm>
            <a:off x="2449770" y="2878353"/>
            <a:ext cx="4078206" cy="10424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3F8740FB-AFCD-4542-2502-0129C9CEA80C}"/>
              </a:ext>
            </a:extLst>
          </p:cNvPr>
          <p:cNvSpPr txBox="1">
            <a:spLocks/>
          </p:cNvSpPr>
          <p:nvPr/>
        </p:nvSpPr>
        <p:spPr>
          <a:xfrm>
            <a:off x="1386037" y="3998434"/>
            <a:ext cx="6362299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4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Tu as quel âge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5A7CDA8-DA6C-00E7-AF2C-7B3BFDE23E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050067" y="2025148"/>
            <a:ext cx="2061933" cy="1628814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9717BCA-4649-A1CB-819D-64260983B946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563A357D-BB94-A4DB-C358-74677FB8C5B1}"/>
              </a:ext>
            </a:extLst>
          </p:cNvPr>
          <p:cNvSpPr txBox="1">
            <a:spLocks/>
          </p:cNvSpPr>
          <p:nvPr/>
        </p:nvSpPr>
        <p:spPr>
          <a:xfrm>
            <a:off x="1692000" y="782294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as quel âge ?  </a:t>
            </a:r>
          </a:p>
        </p:txBody>
      </p:sp>
    </p:spTree>
    <p:extLst>
      <p:ext uri="{BB962C8B-B14F-4D97-AF65-F5344CB8AC3E}">
        <p14:creationId xmlns:p14="http://schemas.microsoft.com/office/powerpoint/2010/main" val="398731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DF71F-A4A4-3642-5C01-05D41CD1A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014CCA2-9A4E-9DB8-E7B3-143A61F33ACC}"/>
              </a:ext>
            </a:extLst>
          </p:cNvPr>
          <p:cNvSpPr/>
          <p:nvPr/>
        </p:nvSpPr>
        <p:spPr>
          <a:xfrm>
            <a:off x="2449770" y="2878353"/>
            <a:ext cx="4078206" cy="10424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3F8740FB-AFCD-4542-2502-0129C9CEA80C}"/>
              </a:ext>
            </a:extLst>
          </p:cNvPr>
          <p:cNvSpPr txBox="1">
            <a:spLocks/>
          </p:cNvSpPr>
          <p:nvPr/>
        </p:nvSpPr>
        <p:spPr>
          <a:xfrm>
            <a:off x="1386037" y="3998434"/>
            <a:ext cx="6362299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4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Tu es en quelle classe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5A7CDA8-DA6C-00E7-AF2C-7B3BFDE23E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050067" y="2025148"/>
            <a:ext cx="2061933" cy="1628814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9717BCA-4649-A1CB-819D-64260983B946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563A357D-BB94-A4DB-C358-74677FB8C5B1}"/>
              </a:ext>
            </a:extLst>
          </p:cNvPr>
          <p:cNvSpPr txBox="1">
            <a:spLocks/>
          </p:cNvSpPr>
          <p:nvPr/>
        </p:nvSpPr>
        <p:spPr>
          <a:xfrm>
            <a:off x="1692000" y="782294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es en quelle classe ?  </a:t>
            </a:r>
          </a:p>
        </p:txBody>
      </p:sp>
    </p:spTree>
    <p:extLst>
      <p:ext uri="{BB962C8B-B14F-4D97-AF65-F5344CB8AC3E}">
        <p14:creationId xmlns:p14="http://schemas.microsoft.com/office/powerpoint/2010/main" val="288652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5E87A-E8C4-0C60-0BAB-B35C4BF4B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018FAB-364E-2F6E-A76A-BD3DD15DC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qu’il y a dans ton cartable ?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FFB038D7-47C9-0257-2C57-7BFAC461735F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qu’il y a dans ton cartable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AB01F5-7A5F-B241-7998-3681C94B1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25F96FC-7C80-7975-2F0B-A5BB59C00CA3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0771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qu’il y a dans ta trousse ?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qu’il y a dans ta trousse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5005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Est-ce que c’est ton stylo 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Est-ce que c’est ton stylo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7572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a un crayon 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Qui a un crayon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7062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qui sur la photo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C’est qui sur la photo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1692000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29686EE-6959-4DAA-8889-0DB4A61799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1850369"/>
            <a:ext cx="1941670" cy="2124000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00DC34C6-1E66-5B68-8CA4-DF714ADD8A6F}"/>
              </a:ext>
            </a:extLst>
          </p:cNvPr>
          <p:cNvCxnSpPr>
            <a:cxnSpLocks/>
          </p:cNvCxnSpPr>
          <p:nvPr/>
        </p:nvCxnSpPr>
        <p:spPr>
          <a:xfrm flipH="1">
            <a:off x="6153258" y="2470166"/>
            <a:ext cx="742728" cy="37663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3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431186-AF03-0911-9563-11C04FA1F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CC4A1D-F880-C6F9-CEA2-C8094AC4B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qui sur la photo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7A5FF477-4CDF-8C91-D540-86119E99E1A5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C’est qui sur la photo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CAC3F970-F9F1-B051-CD6D-F0963550F4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1692000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B24634D4-CB72-F6D7-7965-3620CBF39598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8399B34-A0EF-E2A0-7AF3-5FA3314C97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1850369"/>
            <a:ext cx="1941670" cy="2124000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B96D4B5-5178-3B5A-585A-2055598F31D6}"/>
              </a:ext>
            </a:extLst>
          </p:cNvPr>
          <p:cNvCxnSpPr>
            <a:cxnSpLocks/>
          </p:cNvCxnSpPr>
          <p:nvPr/>
        </p:nvCxnSpPr>
        <p:spPr>
          <a:xfrm>
            <a:off x="4207303" y="2537379"/>
            <a:ext cx="581615" cy="52849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440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C5560-C605-C80E-7D75-B26BE7E4D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8C7E37-4129-D3DE-25CF-111DB044B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qui sur la photo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649068BD-2B52-C6B3-BBAA-A8566456EB17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C’est qui sur la photo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AE611E7-507B-4C6F-8401-4FAB9D7A79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1692000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3C924BE-9390-D2D9-FB69-ECE856DE2593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E831934-2BD7-7E7E-A27C-E9EA19FFCD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1850369"/>
            <a:ext cx="1941670" cy="2124000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6B049587-EFA7-2CB4-6BA0-948F4E71CBFB}"/>
              </a:ext>
            </a:extLst>
          </p:cNvPr>
          <p:cNvCxnSpPr>
            <a:cxnSpLocks/>
          </p:cNvCxnSpPr>
          <p:nvPr/>
        </p:nvCxnSpPr>
        <p:spPr>
          <a:xfrm flipH="1">
            <a:off x="5819124" y="1586120"/>
            <a:ext cx="793041" cy="52849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6244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C4004F-A558-22DE-70BA-98D83D37B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2BB792-8877-8DF3-E0D4-02C63127E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qui sur la photo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8DE4C72F-CB1E-34AC-5D51-D981B56F2A1E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C’est qui sur la photo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E6484B81-3422-888D-76EB-17F88D1614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1692000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BA137D83-6307-D026-DF4F-769C3F480DE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9AFDBD9-02C3-071E-A6F7-363DAAA8A6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1850369"/>
            <a:ext cx="1941670" cy="2124000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6E896E1D-06B9-CA9F-F33C-D908E7FA37BA}"/>
              </a:ext>
            </a:extLst>
          </p:cNvPr>
          <p:cNvCxnSpPr>
            <a:cxnSpLocks/>
          </p:cNvCxnSpPr>
          <p:nvPr/>
        </p:nvCxnSpPr>
        <p:spPr>
          <a:xfrm>
            <a:off x="4530385" y="1850369"/>
            <a:ext cx="581615" cy="52849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501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DEC6E-D1C1-BF6E-5268-6A94DAA26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F8BA6E4-2622-3699-410A-E8992F5C8F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371564" y="2400073"/>
            <a:ext cx="6261270" cy="1411531"/>
          </a:xfrm>
          <a:prstGeom prst="rect">
            <a:avLst/>
          </a:prstGeom>
        </p:spPr>
      </p:pic>
      <p:pic>
        <p:nvPicPr>
          <p:cNvPr id="15" name="Espace réservé pour une image  14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243C22EC-9EA2-3AFD-D199-6C24A8C1284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D93409DE-34D5-7219-782F-93AD7CE6A999}"/>
              </a:ext>
            </a:extLst>
          </p:cNvPr>
          <p:cNvSpPr txBox="1">
            <a:spLocks/>
          </p:cNvSpPr>
          <p:nvPr/>
        </p:nvSpPr>
        <p:spPr>
          <a:xfrm>
            <a:off x="2272851" y="288735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lang="fr-FR" dirty="0">
                <a:solidFill>
                  <a:srgbClr val="565F88"/>
                </a:solidFill>
              </a:rPr>
              <a:t>Vocabulaire.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Lire et écrire </a:t>
            </a:r>
            <a:r>
              <a:rPr lang="fr-FR" dirty="0">
                <a:solidFill>
                  <a:srgbClr val="565F88"/>
                </a:solidFill>
              </a:rPr>
              <a:t>des mots avec le graphème </a:t>
            </a:r>
            <a:r>
              <a:rPr lang="fr-FR" dirty="0" err="1">
                <a:solidFill>
                  <a:srgbClr val="565F88"/>
                </a:solidFill>
              </a:rPr>
              <a:t>ch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Questions en rafale.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DEFACC03-860C-9984-9815-3F76CAB91FD7}"/>
              </a:ext>
            </a:extLst>
          </p:cNvPr>
          <p:cNvSpPr txBox="1">
            <a:spLocks/>
          </p:cNvSpPr>
          <p:nvPr/>
        </p:nvSpPr>
        <p:spPr>
          <a:xfrm>
            <a:off x="2337991" y="443341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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Histoire  de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« 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La souris et l'ours ».</a:t>
            </a:r>
          </a:p>
        </p:txBody>
      </p:sp>
      <p:pic>
        <p:nvPicPr>
          <p:cNvPr id="6" name="Espace réservé pour une image  12" descr="Une image contenant horloge, cercle, symbole, logo&#10;&#10;Le contenu généré par l’IA peut être incorrect.">
            <a:extLst>
              <a:ext uri="{FF2B5EF4-FFF2-40B4-BE49-F238E27FC236}">
                <a16:creationId xmlns:a16="http://schemas.microsoft.com/office/drawing/2014/main" id="{213D2324-B25C-C203-3683-F0E34C67AE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49369" y="2358099"/>
            <a:ext cx="540000" cy="540000"/>
          </a:xfrm>
          <a:prstGeom prst="rect">
            <a:avLst/>
          </a:prstGeom>
          <a:noFill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44F1F40-7A98-66AE-6289-6227E952D07D}"/>
              </a:ext>
            </a:extLst>
          </p:cNvPr>
          <p:cNvSpPr txBox="1"/>
          <p:nvPr/>
        </p:nvSpPr>
        <p:spPr>
          <a:xfrm>
            <a:off x="2192890" y="2515185"/>
            <a:ext cx="10534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1. Révision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414FA7BF-2D56-D1EE-6935-F8BA50608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8558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6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882059B-64E2-F8C6-22C9-66CB5FC376E6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F9DF72F-2C3C-3A7E-1A2E-DF74BD04D721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9409FF-B48F-67E2-4880-C215FF64F23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itre 53">
              <a:extLst>
                <a:ext uri="{FF2B5EF4-FFF2-40B4-BE49-F238E27FC236}">
                  <a16:creationId xmlns:a16="http://schemas.microsoft.com/office/drawing/2014/main" id="{EC957C89-8083-0DDA-22FB-C25C5943F969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495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Est-ce que tu as une sœur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Est-ce que tu as une sœur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9764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Est-ce que tu as un frère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Est-ce que tu as un frère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5209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Il y a combien de chambres dans ta maison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Il y a combien de chambres dans ta maison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3920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Où est ton robot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Où est ton robot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6266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Où est ta sœur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Où est ta sœur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0922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fais le matin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que tu fais le matin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85504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fais le soir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que tu fais le soir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0694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aimes faire à l’école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que tu aimes faire à l’école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7625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fais après l’école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que tu fais après l’école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3441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1E423-5451-1555-9E56-F497383C4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8B8DDE0-DC0A-851C-97E2-584D8A2496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354631" y="3994138"/>
            <a:ext cx="6246795" cy="1349939"/>
          </a:xfrm>
          <a:prstGeom prst="rect">
            <a:avLst/>
          </a:prstGeom>
        </p:spPr>
      </p:pic>
      <p:pic>
        <p:nvPicPr>
          <p:cNvPr id="15" name="Espace réservé pour une image  14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190DCC73-BD89-1799-ED2D-5782D30A0B9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3" name="Espace réservé pour une image  12" descr="Une image contenant horloge, cercle, symbole, logo&#10;&#10;Le contenu généré par l’IA peut être incorrect.">
            <a:extLst>
              <a:ext uri="{FF2B5EF4-FFF2-40B4-BE49-F238E27FC236}">
                <a16:creationId xmlns:a16="http://schemas.microsoft.com/office/drawing/2014/main" id="{57DF90F3-78D5-77A7-8426-8E871B8843A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0BD857C9-E818-349B-BDAA-28964858B4D1}"/>
              </a:ext>
            </a:extLst>
          </p:cNvPr>
          <p:cNvSpPr txBox="1">
            <a:spLocks/>
          </p:cNvSpPr>
          <p:nvPr/>
        </p:nvSpPr>
        <p:spPr>
          <a:xfrm>
            <a:off x="2272851" y="2921218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Vocabulaire.</a:t>
            </a:r>
          </a:p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Lire et écrire des mots avec le graphème ch.</a:t>
            </a:r>
          </a:p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Questions en rafale.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6B7BA6C0-10FD-BA08-AB78-14022360642A}"/>
              </a:ext>
            </a:extLst>
          </p:cNvPr>
          <p:cNvSpPr txBox="1">
            <a:spLocks/>
          </p:cNvSpPr>
          <p:nvPr/>
        </p:nvSpPr>
        <p:spPr>
          <a:xfrm>
            <a:off x="2272850" y="447646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565F88"/>
                </a:solidFill>
              </a:rPr>
              <a:t>Histoire de « La souris et l'ours ».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7FCBE27-F36D-9E40-E4E4-612971E588B5}"/>
              </a:ext>
            </a:extLst>
          </p:cNvPr>
          <p:cNvSpPr txBox="1"/>
          <p:nvPr/>
        </p:nvSpPr>
        <p:spPr>
          <a:xfrm>
            <a:off x="2272851" y="4124915"/>
            <a:ext cx="16786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Lecture offerte</a:t>
            </a:r>
          </a:p>
        </p:txBody>
      </p:sp>
      <p:sp>
        <p:nvSpPr>
          <p:cNvPr id="5" name="Titre 8">
            <a:extLst>
              <a:ext uri="{FF2B5EF4-FFF2-40B4-BE49-F238E27FC236}">
                <a16:creationId xmlns:a16="http://schemas.microsoft.com/office/drawing/2014/main" id="{4A21D9E9-876E-BC00-E906-3E8833E4C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8558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6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8BDD5AAF-9197-1374-D05E-8BF6DDF391A5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F5F015A-E8E6-BD03-0111-1209A116BA3E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AD5D3CB-D183-0C75-7DFB-E1EBC409031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9F838AF6-11A9-9B39-5931-63446ACF60E7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389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A62B7-773B-6F25-D285-83EF85460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129EC6FD-3DA6-FDDB-7C25-BAD76E1196E0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F63D64A-3E30-A9AD-6949-0FBE0C271D8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82AD792-F4DC-3FB0-FA02-537B6BA78959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DFE5E6E7-F254-6047-08F5-66C70F7C4684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8" name="Titre 1">
            <a:extLst>
              <a:ext uri="{FF2B5EF4-FFF2-40B4-BE49-F238E27FC236}">
                <a16:creationId xmlns:a16="http://schemas.microsoft.com/office/drawing/2014/main" id="{93E0FB99-4246-286D-20E2-2B18452C4298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4B2A10-15A9-8282-CED3-93E92DD6F21F}"/>
              </a:ext>
            </a:extLst>
          </p:cNvPr>
          <p:cNvSpPr/>
          <p:nvPr/>
        </p:nvSpPr>
        <p:spPr>
          <a:xfrm>
            <a:off x="1294077" y="2472268"/>
            <a:ext cx="6801287" cy="26387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8E5EDCA6-A7AE-F91C-375E-03A3F662A750}"/>
              </a:ext>
            </a:extLst>
          </p:cNvPr>
          <p:cNvSpPr txBox="1"/>
          <p:nvPr/>
        </p:nvSpPr>
        <p:spPr>
          <a:xfrm>
            <a:off x="608641" y="1292507"/>
            <a:ext cx="78112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Au terme de cette séance de révision, l’enseignant doit vérifier qu’au moins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80% des élèves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sont capables de : </a:t>
            </a:r>
            <a:endParaRPr kumimoji="0" lang="ar-MA" sz="2400" b="0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5746AB9A-7886-DD60-98B7-1FF83C8176F0}"/>
              </a:ext>
            </a:extLst>
          </p:cNvPr>
          <p:cNvSpPr txBox="1"/>
          <p:nvPr/>
        </p:nvSpPr>
        <p:spPr>
          <a:xfrm>
            <a:off x="1933374" y="2914479"/>
            <a:ext cx="562245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cs typeface="Calibri" panose="020F0502020204030204" pitchFamily="34" charset="0"/>
              </a:rPr>
              <a:t>Reconnaitre </a:t>
            </a:r>
            <a:r>
              <a:rPr lang="fr-FR" sz="2200" b="1" kern="0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  <a:cs typeface="Calibri" panose="020F0502020204030204" pitchFamily="34" charset="0"/>
              </a:rPr>
              <a:t>le vocabulaire étudié.</a:t>
            </a:r>
          </a:p>
          <a:p>
            <a:pPr marL="342900" lvl="0" indent="-342900">
              <a:spcAft>
                <a:spcPts val="1200"/>
              </a:spcAft>
              <a:buFont typeface="Dosis Medium" pitchFamily="2" charset="0"/>
              <a:buChar char="→"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cs typeface="Calibri" panose="020F0502020204030204" pitchFamily="34" charset="0"/>
              </a:rPr>
              <a:t>Lire et écrire 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cs typeface="Calibri" panose="020F0502020204030204" pitchFamily="34" charset="0"/>
              </a:rPr>
              <a:t> des mots avec le graphème ch.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cs typeface="Calibri" panose="020F0502020204030204" pitchFamily="34" charset="0"/>
              </a:rPr>
              <a:t>Répondre spontanément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cs typeface="Calibri" panose="020F0502020204030204" pitchFamily="34" charset="0"/>
              </a:rPr>
              <a:t>à des questions sur le contenu de la semaine.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8C8C5DC-7BDC-A408-9DE6-5E9ECC078095}"/>
              </a:ext>
            </a:extLst>
          </p:cNvPr>
          <p:cNvSpPr txBox="1"/>
          <p:nvPr/>
        </p:nvSpPr>
        <p:spPr>
          <a:xfrm>
            <a:off x="1564352" y="5376221"/>
            <a:ext cx="6143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* Si ce taux n’est pas atteint, il convient de mettre en place des actions de remédiation, collectives ou individuelles. </a:t>
            </a:r>
          </a:p>
        </p:txBody>
      </p:sp>
    </p:spTree>
    <p:extLst>
      <p:ext uri="{BB962C8B-B14F-4D97-AF65-F5344CB8AC3E}">
        <p14:creationId xmlns:p14="http://schemas.microsoft.com/office/powerpoint/2010/main" val="85711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9A12B-2966-1DC4-3DFB-737DA70E4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6B2726F9-6076-1B09-C74A-CCEE2AB69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avons déjà vu le troisième épisode de l’histoire « </a:t>
            </a: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souris et l’ours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». Qui veut nous rappeler ce qu’on a vu dans cet épisode ? En français ou dans votre langue.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9ECB042-2035-0E16-3ACB-A8C5B8B88A1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1BE6CD63-338F-5899-492C-B49129B2D8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CD211C2-4E00-EB8D-07BB-570FE74313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2814274E-DBDD-4229-955B-FA2C0FBBA4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7831" y="1770160"/>
            <a:ext cx="3948337" cy="433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98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5BFF4-993F-1532-404F-D9DA47675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27288B00-D2AB-6FEB-742B-42C187A55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va regarder le troisième épisode une nouvelle fois. Après, on verra le dernier épisode. Soyez attentifs.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F342559-D3D2-ACFB-2887-8F8A9BE38C0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E974536-4566-31E8-0A31-9B789D9F78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D80BB31-CD92-7672-DD05-190B03A3BE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C4276983-C5C6-42EB-AE09-53B5545A4C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8923" y="2318869"/>
            <a:ext cx="6506153" cy="350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143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3" name="FINALE - CP - La souris et l_ours - E03 DONE-720p-260404">
            <a:hlinkClick r:id="" action="ppaction://media"/>
            <a:extLst>
              <a:ext uri="{FF2B5EF4-FFF2-40B4-BE49-F238E27FC236}">
                <a16:creationId xmlns:a16="http://schemas.microsoft.com/office/drawing/2014/main" id="{9DD90216-3AA3-4236-8F18-9C39CA2B51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9343" y="1960788"/>
            <a:ext cx="7685314" cy="432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54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0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2078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DDD0A-077B-22DD-8C97-C7089FEA0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ED5C58F0-7F90-8215-2DCC-5114FE129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nous allons découvrir un nouvel épisode de notre histoire « </a:t>
            </a: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souris et l’ours »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Est-ce que vous êtes prêts ? Écoutez bien.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915BE86-F37E-59B2-2121-81DAA19D4E9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CB317669-2ABB-FEAD-8212-54E0467A89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5A2E31D-2C86-0125-C50A-AA752E1BBE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45F57D63-E5A3-484D-AAFE-CC852E36A9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0065" y="2297172"/>
            <a:ext cx="6643870" cy="34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39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INALE - CP - La souris et l_ours - E04 DONE-720p-260411">
            <a:hlinkClick r:id="" action="ppaction://media"/>
            <a:extLst>
              <a:ext uri="{FF2B5EF4-FFF2-40B4-BE49-F238E27FC236}">
                <a16:creationId xmlns:a16="http://schemas.microsoft.com/office/drawing/2014/main" id="{79BE127A-DD66-42A3-99A4-ED37D9EE1B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0986" y="1951718"/>
            <a:ext cx="7662028" cy="4309891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47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5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8592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DA8BC-8AB4-8B05-FFD6-E0E456471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F365684D-9D6C-5C0D-BEB1-45C905BC0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écouter l’histoire une deuxième fois. Soyez attentifs.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7D5B6EA-BAAC-CBCA-79CA-19EF032FA46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805CBA79-0C4A-77B1-217C-55314B7F99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E50AB1-6E08-F439-38DD-D1EB7A6849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A5EEF8B7-CF76-25EE-CC5B-7D35D9D55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159265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INALE - CP - La souris et l_ours - E04 DONE-720p-260411">
            <a:hlinkClick r:id="" action="ppaction://media"/>
            <a:extLst>
              <a:ext uri="{FF2B5EF4-FFF2-40B4-BE49-F238E27FC236}">
                <a16:creationId xmlns:a16="http://schemas.microsoft.com/office/drawing/2014/main" id="{79BE127A-DD66-42A3-99A4-ED37D9EE1B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0986" y="1951718"/>
            <a:ext cx="7662028" cy="4309891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18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5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8592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met la souris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met la souris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E7F1F54-9528-48CF-8067-AE19007F09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6606" y="2635006"/>
            <a:ext cx="3410786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7327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souris met un pyjama et des chaussettes blanches.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La souris met un pyjama et des chaussettes blanches.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A90EBE1-8B6E-4C9E-A47A-2BC5CE0252F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3D1F38B-991B-4316-BE22-BF0ED51C5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7CB9B60-3912-4D0A-A3A1-DA61B3BA8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B8A41EBB-F703-47F3-B7CD-F0E8B2CC24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6606" y="2635006"/>
            <a:ext cx="3410786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6116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la souris demande à l’ours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059117" y="1665628"/>
            <a:ext cx="702576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que la souris demande à l’ours 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68292D8-76C1-427A-814A-86833C3D82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1801" y="2794750"/>
            <a:ext cx="3340392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31436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6A4C6-0615-4F6F-AB64-975F8AC4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Bonjour les enfants. Aujourd’hui, nous allons réviser les leçons de la semaine passée. Soyez attentifs.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6B75884-FDA7-3C30-D664-B0E9FFEE8DE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A0C3709-4680-5424-D4BD-97BFC2F14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51DB144-9999-2761-71C6-6FD60EF25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Nada-Wave">
            <a:hlinkClick r:id="" action="ppaction://media"/>
            <a:extLst>
              <a:ext uri="{FF2B5EF4-FFF2-40B4-BE49-F238E27FC236}">
                <a16:creationId xmlns:a16="http://schemas.microsoft.com/office/drawing/2014/main" id="{F6F75F5E-0F4F-58AD-F00C-F11EB85EF9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5" name="majd_wave">
            <a:hlinkClick r:id="" action="ppaction://media"/>
            <a:extLst>
              <a:ext uri="{FF2B5EF4-FFF2-40B4-BE49-F238E27FC236}">
                <a16:creationId xmlns:a16="http://schemas.microsoft.com/office/drawing/2014/main" id="{E1114E01-4699-1BC6-B605-BBCF6562EB24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</p:spPr>
      </p:pic>
    </p:spTree>
    <p:extLst>
      <p:ext uri="{BB962C8B-B14F-4D97-AF65-F5344CB8AC3E}">
        <p14:creationId xmlns:p14="http://schemas.microsoft.com/office/powerpoint/2010/main" val="239621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souris demande : « Ours, qu’est-ce que tu fais le soir ? »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80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La souris demande : « Ours, qu’est-ce que tu fais le soir ? »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A90EBE1-8B6E-4C9E-A47A-2BC5CE0252F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3D1F38B-991B-4316-BE22-BF0ED51C5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7CB9B60-3912-4D0A-A3A1-DA61B3BA8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E9054B42-B9D3-4800-B7A9-28DE7CE117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1801" y="2794750"/>
            <a:ext cx="3340392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6597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répond l’ours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répond l’ours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A6EB127-EE04-4501-A50C-FDE466D0CA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5569" y="2635006"/>
            <a:ext cx="3392860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3508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L’ours répond : « Le soir, je fais mes devoirs et je dîne. »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970248" y="1620239"/>
            <a:ext cx="7747925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L’ours répond : « Le soir, je fais mes devoirs et je dîne. »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A90EBE1-8B6E-4C9E-A47A-2BC5CE0252F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3D1F38B-991B-4316-BE22-BF0ED51C5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7CB9B60-3912-4D0A-A3A1-DA61B3BA8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EEDBBAB5-DB03-442E-A124-50A85BFD1E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5570" y="2718000"/>
            <a:ext cx="3392860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2154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fait la souris le soir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fait la souris le soir 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6B726F1-3EEE-463B-A26F-A5340D6ABF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9999" y="2635006"/>
            <a:ext cx="3384000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25002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 soir, la souris fait ses devoirs, dîne et se brosse les dents.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970248" y="1620239"/>
            <a:ext cx="7747925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Le soir, la souris fait ses devoirs, dîne et se brosse les dents.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A90EBE1-8B6E-4C9E-A47A-2BC5CE0252F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3D1F38B-991B-4316-BE22-BF0ED51C5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7CB9B60-3912-4D0A-A3A1-DA61B3BA8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2206C1D7-6684-4858-9518-A18FF9A66E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9999" y="2635006"/>
            <a:ext cx="3384000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93525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8B082-D465-5762-BC57-10F30FCD4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8E693380-08AC-12AE-8C32-9B1B10D051C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DBD6F968-D2E9-DA7B-BDCD-11827296C6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1601C90-5833-EEAD-F5CA-66ADF09950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8" name="Titre 1">
            <a:extLst>
              <a:ext uri="{FF2B5EF4-FFF2-40B4-BE49-F238E27FC236}">
                <a16:creationId xmlns:a16="http://schemas.microsoft.com/office/drawing/2014/main" id="{5B355525-9BE3-1ED0-3FC0-8F9548A90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la fin de l’histoire. Nous découvrirons une nouvelle histoire.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582FC00-06A0-41A3-886B-EC17DA51C0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1999" y="2287256"/>
            <a:ext cx="6840001" cy="357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85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F9A64-B087-EB0B-FA82-ACDA2A55D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91C7BE2F-FA70-F13C-C22C-CE2804FDF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À la maison, faites un dessin sur l’histoire de « </a:t>
            </a:r>
            <a:r>
              <a:rPr lang="fr-MA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souris et l'ours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».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BE635A2-F01C-FD82-461C-37015B36825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19A122D6-0C4D-59A8-4A09-B7D52138CA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C07980-40E8-91B6-90A2-22A5E0937E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6C5E1104-7640-1A02-7FFF-70107637F9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901" y="1896177"/>
            <a:ext cx="2666197" cy="399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9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30B7BA-C657-4500-9080-BFC92F4B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séance d’aujourd’hui est terminée. À bientôt. 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5DFC5A5-93A6-B16F-46B2-0A9BA480AA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1"/>
          <a:stretch>
            <a:fillRect/>
          </a:stretch>
        </p:blipFill>
        <p:spPr>
          <a:xfrm>
            <a:off x="69048" y="575254"/>
            <a:ext cx="1393241" cy="1024294"/>
          </a:xfrm>
          <a:prstGeom prst="ellipse">
            <a:avLst/>
          </a:prstGeom>
        </p:spPr>
      </p:pic>
      <p:pic>
        <p:nvPicPr>
          <p:cNvPr id="9" name="Nada-Wave">
            <a:hlinkClick r:id="" action="ppaction://media"/>
            <a:extLst>
              <a:ext uri="{FF2B5EF4-FFF2-40B4-BE49-F238E27FC236}">
                <a16:creationId xmlns:a16="http://schemas.microsoft.com/office/drawing/2014/main" id="{366B4315-512B-95B5-C6C5-0BE4BCB92E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A7E9F1CB-EA6C-1B6A-6840-2B76C6198EE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274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4CECC421-D51D-492D-8772-DC0D0AB622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217" y="1841437"/>
            <a:ext cx="1673565" cy="183089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8919500-3198-483C-B6FC-B260B1D23A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484" y="1841437"/>
            <a:ext cx="1618596" cy="17707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00B2123-01D4-4899-8D4F-DD5C8F241C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434" y="1841437"/>
            <a:ext cx="1673565" cy="183089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6E4F8FB-950E-4C09-9101-A955D3F0DE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782" y="4337256"/>
            <a:ext cx="1613102" cy="176474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B39BCF5-8D03-47A5-BFC5-11FABA8D4A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883" y="4337256"/>
            <a:ext cx="1613102" cy="176474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1467" y="755999"/>
            <a:ext cx="7053364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Se réveiller – Le petit-déjeuner – Se laver – S’habiller – Préparer.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CC8378A-5C3F-173B-1DAD-1AAB048D09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3373" y="3762670"/>
            <a:ext cx="1682818" cy="342703"/>
          </a:xfrm>
        </p:spPr>
        <p:txBody>
          <a:bodyPr/>
          <a:lstStyle/>
          <a:p>
            <a:r>
              <a:rPr lang="fr-MA" dirty="0">
                <a:solidFill>
                  <a:srgbClr val="424D7B"/>
                </a:solidFill>
                <a:latin typeface="Dosis SemiBold" pitchFamily="2" charset="0"/>
              </a:rPr>
              <a:t>Se réveiller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F552E9BF-2977-70AC-509E-4E8DA4A8055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358678" y="3751922"/>
            <a:ext cx="2426644" cy="289430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Le</a:t>
            </a:r>
            <a:r>
              <a:rPr lang="fr-MA" dirty="0">
                <a:solidFill>
                  <a:srgbClr val="424D7B"/>
                </a:solidFill>
                <a:latin typeface="Dosis SemiBold" pitchFamily="2" charset="0"/>
              </a:rPr>
              <a:t> petit-déjeuner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9D6102A7-6F8A-0554-FADD-DC32B569C6F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844475" y="3751922"/>
            <a:ext cx="2189485" cy="360000"/>
          </a:xfrm>
        </p:spPr>
        <p:txBody>
          <a:bodyPr/>
          <a:lstStyle/>
          <a:p>
            <a:r>
              <a:rPr lang="fr-FR" dirty="0">
                <a:latin typeface="Dosis SemiBold" pitchFamily="2" charset="0"/>
              </a:rPr>
              <a:t>Se laver 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F9A284D6-4390-4550-940F-995C1043E98F}"/>
              </a:ext>
            </a:extLst>
          </p:cNvPr>
          <p:cNvSpPr txBox="1">
            <a:spLocks/>
          </p:cNvSpPr>
          <p:nvPr/>
        </p:nvSpPr>
        <p:spPr>
          <a:xfrm>
            <a:off x="5235646" y="6102001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Préparer</a:t>
            </a:r>
            <a:endParaRPr kumimoji="0" lang="fr-MA" sz="2400" b="1" i="0" u="none" strike="noStrike" kern="1200" cap="none" spc="0" normalizeH="0" baseline="0" noProof="0" dirty="0">
              <a:ln w="0"/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6BDB094B-1AA5-0CC2-FC78-655EF1DF39F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880779" y="6129167"/>
            <a:ext cx="2330824" cy="342703"/>
          </a:xfrm>
        </p:spPr>
        <p:txBody>
          <a:bodyPr/>
          <a:lstStyle/>
          <a:p>
            <a:r>
              <a:rPr lang="fr-FR" dirty="0">
                <a:latin typeface="Dosis SemiBold" pitchFamily="2" charset="0"/>
              </a:rPr>
              <a:t>S’habiller</a:t>
            </a:r>
            <a:endParaRPr lang="fr-MA" dirty="0">
              <a:latin typeface="Dosis SemiBold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214B3411-ED9F-4640-91B9-22FEADBBF570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13C3C31-A40C-4AA8-96EF-65FCDADF96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3A4E8E00-4562-4155-87BE-3A46E5F5C6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3353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Vocab_04- Entrainement 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 offer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Vocab_01- 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Vocab_03- Appropri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28FEE4B-9F53-485D-ABBC-893707D2FE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413AD08-3819-4E6E-A19F-0C4257E18D7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ECA9A3A-3A85-403A-8E9E-5F5D090A96DE}">
  <ds:schemaRefs>
    <ds:schemaRef ds:uri="http://purl.org/dc/elements/1.1/"/>
    <ds:schemaRef ds:uri="http://schemas.microsoft.com/office/2006/metadata/properties"/>
    <ds:schemaRef ds:uri="202b3bc9-e036-45c7-aea0-06aec8cd7a40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f0534ec5-868f-4ce6-85c7-99f0612daa5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7500</TotalTime>
  <Words>1533</Words>
  <PresentationFormat>Affichage à l'écran (4:3)</PresentationFormat>
  <Paragraphs>277</Paragraphs>
  <Slides>87</Slides>
  <Notes>8</Notes>
  <HiddenSlides>0</HiddenSlides>
  <MMClips>7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10</vt:i4>
      </vt:variant>
      <vt:variant>
        <vt:lpstr>Titres des diapositives</vt:lpstr>
      </vt:variant>
      <vt:variant>
        <vt:i4>87</vt:i4>
      </vt:variant>
    </vt:vector>
  </HeadingPairs>
  <TitlesOfParts>
    <vt:vector size="109" baseType="lpstr">
      <vt:lpstr>Arial</vt:lpstr>
      <vt:lpstr>Calibri</vt:lpstr>
      <vt:lpstr>Aptos Display</vt:lpstr>
      <vt:lpstr>Berlin Sans FB</vt:lpstr>
      <vt:lpstr>Century Gothic</vt:lpstr>
      <vt:lpstr>Mistral</vt:lpstr>
      <vt:lpstr>Dosis ExtraBold</vt:lpstr>
      <vt:lpstr>Aptos</vt:lpstr>
      <vt:lpstr>Dosis Medium</vt:lpstr>
      <vt:lpstr>Dosis SemiBold</vt:lpstr>
      <vt:lpstr>Dosis</vt:lpstr>
      <vt:lpstr>Wingdings</vt:lpstr>
      <vt:lpstr>2_Conception personnalisée</vt:lpstr>
      <vt:lpstr>00_Env-Enseignant</vt:lpstr>
      <vt:lpstr>Révision</vt:lpstr>
      <vt:lpstr>lecture offerte</vt:lpstr>
      <vt:lpstr>4_New Voc_01-Livret</vt:lpstr>
      <vt:lpstr>Conception personnalisée</vt:lpstr>
      <vt:lpstr>Vocab_01- Présentation</vt:lpstr>
      <vt:lpstr>Vocab_02- Mémorisation</vt:lpstr>
      <vt:lpstr>Vocab_03- Appropriation</vt:lpstr>
      <vt:lpstr>Vocab_04- Entrainement livret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6</vt:lpstr>
      <vt:lpstr>Présentation PowerPoint</vt:lpstr>
      <vt:lpstr>Bonjour les enfants. Aujourd’hui, nous allons réviser les leçons de la semaine passée. Soyez attentifs.</vt:lpstr>
      <vt:lpstr>Répétons ensemble : Se réveiller – Le petit-déjeuner – Se laver – S’habiller – Préparer.</vt:lpstr>
      <vt:lpstr>Répétons ensemble : La route – Une poubelle - Un ours – La loupe - Une souris. </vt:lpstr>
      <vt:lpstr>Répétons ensemble : Lire - Dessiner - Écrire - Chanter - La récréation - Colorier.</vt:lpstr>
      <vt:lpstr>Répétons ensemble : Le nid - Une note - Neuf - Des lunettes - Le canard - Des sardines. </vt:lpstr>
      <vt:lpstr>Répétons ensemble : Le goûter – Des dessins animés – Le parc de jeux – Des billes – Cache-cache.</vt:lpstr>
      <vt:lpstr>Répétons ensemble : Le dos – Un domino – Le malade – Mardi – Des radis. </vt:lpstr>
      <vt:lpstr>Répétons ensemble : Dormir – Le dîner – Les devoirs – Se brosser les dents – Un pyjama.</vt:lpstr>
      <vt:lpstr>Qui veut passer au tableau pour nommer les images ? </vt:lpstr>
      <vt:lpstr>Répétons ensemble : Une chemise – Des chaussettes – Des babouches – Une machine – La bouche. </vt:lpstr>
      <vt:lpstr>Qui veut passer au tableau pour nommer les images ? </vt:lpstr>
      <vt:lpstr>Nous allons jouer au jeu des mots invisibles. </vt:lpstr>
      <vt:lpstr>Observez bien les images. Je vais masquer une image. Qui veut expliquer la consigne en arabe ? </vt:lpstr>
      <vt:lpstr>Quelle est l’image qui manque ?</vt:lpstr>
      <vt:lpstr>L’image qui manque est : Faire ses devoirs.</vt:lpstr>
      <vt:lpstr>Nous allons jouer au jeu des mots qui bougent. </vt:lpstr>
      <vt:lpstr>Observez bien. Je vais faire bouger 2 images. </vt:lpstr>
      <vt:lpstr>Quelles sont les 2 images qui ont bougé ?</vt:lpstr>
      <vt:lpstr>Les deux images qui ont bougé sont : Chaussettes et machine.  </vt:lpstr>
      <vt:lpstr>Maintenant, on passe à la lecture. Qui veut passer au tableau pour lire les lettres ?</vt:lpstr>
      <vt:lpstr>On continue. Qui veut passer au tableau pour lire les lettres ? </vt:lpstr>
      <vt:lpstr>On continue. Qui veut passer au tableau pour lire les lettres ? </vt:lpstr>
      <vt:lpstr>Qui veut passer au tableau pour lire les syllabes ? </vt:lpstr>
      <vt:lpstr>Qui veut passer au tableau pour lire les mots ? </vt:lpstr>
      <vt:lpstr>Prenez vos ardoises. On va faire de l’écriture. </vt:lpstr>
      <vt:lpstr>Écrivez « Chama ». </vt:lpstr>
      <vt:lpstr>Levez les ardoises. Je vais vérifier votre écriture. </vt:lpstr>
      <vt:lpstr>Corrigez. </vt:lpstr>
      <vt:lpstr>Écrivez « a ». </vt:lpstr>
      <vt:lpstr>Levez les ardoises. Je vais vérifier votre écriture. </vt:lpstr>
      <vt:lpstr>Corrigez. </vt:lpstr>
      <vt:lpstr>Écrivez « un ».</vt:lpstr>
      <vt:lpstr>Levez les ardoises. Je vais vérifier votre écriture. </vt:lpstr>
      <vt:lpstr>Corrigez. </vt:lpstr>
      <vt:lpstr>Écrivez « chat ».</vt:lpstr>
      <vt:lpstr>Levez les ardoises. Je vais vérifier votre écriture. </vt:lpstr>
      <vt:lpstr>Corrigez. </vt:lpstr>
      <vt:lpstr>Prenez vos cahiers.</vt:lpstr>
      <vt:lpstr>Écrivez la phrase sur votre cahier. Je vais passer entre les rangs pour vérifier votre écriture. Faites attention à la majuscule au début, à l’espace entre les mots, au point à la fin et respectez les dimensions des lettres.</vt:lpstr>
      <vt:lpstr>Maintenant, c’est l’activité des questions en rafale. Je vais désigner des élèves au hasard pour répondre. Tenez-vous prêts. </vt:lpstr>
      <vt:lpstr>Je vais poser la question à plusieurs élèves : « Comment ça va ? » </vt:lpstr>
      <vt:lpstr>Présentation PowerPoint</vt:lpstr>
      <vt:lpstr>Présentation PowerPoint</vt:lpstr>
      <vt:lpstr>Présentation PowerPoint</vt:lpstr>
      <vt:lpstr>Qu’est-ce qu’il y a dans ton cartable ?  </vt:lpstr>
      <vt:lpstr>Qu’est-ce qu’il y a dans ta trousse ?  </vt:lpstr>
      <vt:lpstr>Est-ce que c’est ton stylo ? </vt:lpstr>
      <vt:lpstr>Qui a un crayon ? </vt:lpstr>
      <vt:lpstr>C’est qui sur la photo ?</vt:lpstr>
      <vt:lpstr>C’est qui sur la photo ?</vt:lpstr>
      <vt:lpstr>C’est qui sur la photo ?</vt:lpstr>
      <vt:lpstr>C’est qui sur la photo ?</vt:lpstr>
      <vt:lpstr>Est-ce que tu as une sœur ?</vt:lpstr>
      <vt:lpstr>Est-ce que tu as un frère ?</vt:lpstr>
      <vt:lpstr>Il y a combien de chambres dans ta maison ?</vt:lpstr>
      <vt:lpstr>Où est ton robot ?</vt:lpstr>
      <vt:lpstr>Où est ta sœur ?</vt:lpstr>
      <vt:lpstr>Qu’est-ce que tu fais le matin ?</vt:lpstr>
      <vt:lpstr>Qu’est-ce que tu fais le soir ?</vt:lpstr>
      <vt:lpstr>Qu’est-ce que tu aimes faire à l’école ?</vt:lpstr>
      <vt:lpstr>Qu’est-ce que tu fais après l’école ?</vt:lpstr>
      <vt:lpstr>Plan de la séance 6</vt:lpstr>
      <vt:lpstr>Nous avons déjà vu le troisième épisode de l’histoire « La souris et l’ours ». Qui veut nous rappeler ce qu’on a vu dans cet épisode ? En français ou dans votre langue.</vt:lpstr>
      <vt:lpstr>On va regarder le troisième épisode une nouvelle fois. Après, on verra le dernier épisode. Soyez attentifs.</vt:lpstr>
      <vt:lpstr>Lecture de la vidéo.</vt:lpstr>
      <vt:lpstr>Maintenant, nous allons découvrir un nouvel épisode de notre histoire « La souris et l’ours ». Est-ce que vous êtes prêts ? Écoutez bien. </vt:lpstr>
      <vt:lpstr>Lecture de la vidéo.</vt:lpstr>
      <vt:lpstr>Nous allons écouter l’histoire une deuxième fois. Soyez attentifs.</vt:lpstr>
      <vt:lpstr>Lecture de la vidéo.</vt:lpstr>
      <vt:lpstr>Que met la souris ?</vt:lpstr>
      <vt:lpstr>La souris met un pyjama et des chaussettes blanches.</vt:lpstr>
      <vt:lpstr>Qu’est-ce que la souris demande à l’ours ?</vt:lpstr>
      <vt:lpstr>La souris demande : « Ours, qu’est-ce que tu fais le soir ? »</vt:lpstr>
      <vt:lpstr>Que répond l’ours ?</vt:lpstr>
      <vt:lpstr>L’ours répond : « Le soir, je fais mes devoirs et je dîne. »</vt:lpstr>
      <vt:lpstr>Que fait la souris le soir ?</vt:lpstr>
      <vt:lpstr>Le soir, la souris fait ses devoirs, dîne et se brosse les dents.</vt:lpstr>
      <vt:lpstr>C’est la fin de l’histoire. Nous découvrirons une nouvelle histoire.</vt:lpstr>
      <vt:lpstr>À la maison, faites un dessin sur l’histoire de « La souris et l'ours ». </vt:lpstr>
      <vt:lpstr>La séance d’aujourd’hui est terminée. À bientôt.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2026-04-15T09:13:00Z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