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101"/>
  </p:notesMasterIdLst>
  <p:sldIdLst>
    <p:sldId id="1237" r:id="rId14"/>
    <p:sldId id="1029" r:id="rId15"/>
    <p:sldId id="705" r:id="rId16"/>
    <p:sldId id="1263" r:id="rId17"/>
    <p:sldId id="1206" r:id="rId18"/>
    <p:sldId id="800" r:id="rId19"/>
    <p:sldId id="1041" r:id="rId20"/>
    <p:sldId id="1040" r:id="rId21"/>
    <p:sldId id="1083" r:id="rId22"/>
    <p:sldId id="1084" r:id="rId23"/>
    <p:sldId id="1239" r:id="rId24"/>
    <p:sldId id="1241" r:id="rId25"/>
    <p:sldId id="681" r:id="rId26"/>
    <p:sldId id="685" r:id="rId27"/>
    <p:sldId id="1264" r:id="rId28"/>
    <p:sldId id="1055" r:id="rId29"/>
    <p:sldId id="1265" r:id="rId30"/>
    <p:sldId id="1080" r:id="rId31"/>
    <p:sldId id="1092" r:id="rId32"/>
    <p:sldId id="1209" r:id="rId33"/>
    <p:sldId id="1130" r:id="rId34"/>
    <p:sldId id="1131" r:id="rId35"/>
    <p:sldId id="1091" r:id="rId36"/>
    <p:sldId id="1134" r:id="rId37"/>
    <p:sldId id="1135" r:id="rId38"/>
    <p:sldId id="1136" r:id="rId39"/>
    <p:sldId id="1090" r:id="rId40"/>
    <p:sldId id="1058" r:id="rId41"/>
    <p:sldId id="1195" r:id="rId42"/>
    <p:sldId id="1143" r:id="rId43"/>
    <p:sldId id="1144" r:id="rId44"/>
    <p:sldId id="656" r:id="rId45"/>
    <p:sldId id="1086" r:id="rId46"/>
    <p:sldId id="1087" r:id="rId47"/>
    <p:sldId id="1088" r:id="rId48"/>
    <p:sldId id="1210" r:id="rId49"/>
    <p:sldId id="1211" r:id="rId50"/>
    <p:sldId id="1212" r:id="rId51"/>
    <p:sldId id="1114" r:id="rId52"/>
    <p:sldId id="1115" r:id="rId53"/>
    <p:sldId id="1116" r:id="rId54"/>
    <p:sldId id="1217" r:id="rId55"/>
    <p:sldId id="1218" r:id="rId56"/>
    <p:sldId id="1219" r:id="rId57"/>
    <p:sldId id="779" r:id="rId58"/>
    <p:sldId id="1034" r:id="rId59"/>
    <p:sldId id="1035" r:id="rId60"/>
    <p:sldId id="1069" r:id="rId61"/>
    <p:sldId id="715" r:id="rId62"/>
    <p:sldId id="1137" r:id="rId63"/>
    <p:sldId id="1089" r:id="rId64"/>
    <p:sldId id="1044" r:id="rId65"/>
    <p:sldId id="1157" r:id="rId66"/>
    <p:sldId id="1159" r:id="rId67"/>
    <p:sldId id="1168" r:id="rId68"/>
    <p:sldId id="1170" r:id="rId69"/>
    <p:sldId id="1190" r:id="rId70"/>
    <p:sldId id="1192" r:id="rId71"/>
    <p:sldId id="1191" r:id="rId72"/>
    <p:sldId id="1197" r:id="rId73"/>
    <p:sldId id="1196" r:id="rId74"/>
    <p:sldId id="1213" r:id="rId75"/>
    <p:sldId id="1220" r:id="rId76"/>
    <p:sldId id="1221" r:id="rId77"/>
    <p:sldId id="1231" r:id="rId78"/>
    <p:sldId id="1266" r:id="rId79"/>
    <p:sldId id="1248" r:id="rId80"/>
    <p:sldId id="1254" r:id="rId81"/>
    <p:sldId id="799" r:id="rId82"/>
    <p:sldId id="716" r:id="rId83"/>
    <p:sldId id="1249" r:id="rId84"/>
    <p:sldId id="1267" r:id="rId85"/>
    <p:sldId id="1105" r:id="rId86"/>
    <p:sldId id="1150" r:id="rId87"/>
    <p:sldId id="664" r:id="rId88"/>
    <p:sldId id="1268" r:id="rId89"/>
    <p:sldId id="1200" r:id="rId90"/>
    <p:sldId id="1201" r:id="rId91"/>
    <p:sldId id="1225" r:id="rId92"/>
    <p:sldId id="1226" r:id="rId93"/>
    <p:sldId id="1260" r:id="rId94"/>
    <p:sldId id="1261" r:id="rId95"/>
    <p:sldId id="1269" r:id="rId96"/>
    <p:sldId id="1270" r:id="rId97"/>
    <p:sldId id="1056" r:id="rId98"/>
    <p:sldId id="1057" r:id="rId99"/>
    <p:sldId id="689" r:id="rId100"/>
  </p:sldIdLst>
  <p:sldSz cx="9144000" cy="6858000" type="screen4x3"/>
  <p:notesSz cx="6735763" cy="9866313"/>
  <p:embeddedFontLst>
    <p:embeddedFont>
      <p:font typeface="Berlin Sans FB" panose="020E0602020502020306" pitchFamily="34" charset="0"/>
      <p:regular r:id="rId102"/>
      <p:bold r:id="rId103"/>
    </p:embeddedFont>
    <p:embeddedFont>
      <p:font typeface="Century Gothic" panose="020B0502020202020204" pitchFamily="34" charset="0"/>
      <p:regular r:id="rId104"/>
      <p:bold r:id="rId105"/>
      <p:italic r:id="rId106"/>
      <p:boldItalic r:id="rId107"/>
    </p:embeddedFont>
    <p:embeddedFont>
      <p:font typeface="Dosis" pitchFamily="2" charset="0"/>
      <p:regular r:id="rId108"/>
      <p:bold r:id="rId109"/>
    </p:embeddedFont>
    <p:embeddedFont>
      <p:font typeface="Dosis ExtraBold" pitchFamily="2" charset="0"/>
      <p:bold r:id="rId110"/>
    </p:embeddedFont>
    <p:embeddedFont>
      <p:font typeface="Dosis Medium" pitchFamily="2" charset="0"/>
      <p:regular r:id="rId111"/>
      <p:bold r:id="rId112"/>
    </p:embeddedFont>
    <p:embeddedFont>
      <p:font typeface="Dosis SemiBold" pitchFamily="2" charset="0"/>
      <p:regular r:id="rId113"/>
      <p:bold r:id="rId114"/>
    </p:embeddedFont>
    <p:embeddedFont>
      <p:font typeface="Mistral" panose="03090702030407020403" pitchFamily="66" charset="0"/>
      <p:regular r:id="rId11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FABAB"/>
    <a:srgbClr val="2196B1"/>
    <a:srgbClr val="F2EFDE"/>
    <a:srgbClr val="E7E6E6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1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275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viewProps" Target="viewProps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font" Target="fonts/font11.fntdata"/><Relationship Id="rId16" Type="http://schemas.openxmlformats.org/officeDocument/2006/relationships/slide" Target="slides/slide3.xml"/><Relationship Id="rId107" Type="http://schemas.openxmlformats.org/officeDocument/2006/relationships/font" Target="fonts/font6.fntdata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font" Target="fonts/font4.fntdata"/><Relationship Id="rId113" Type="http://schemas.openxmlformats.org/officeDocument/2006/relationships/font" Target="fonts/font12.fntdata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11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font" Target="fonts/font5.fntdata"/><Relationship Id="rId114" Type="http://schemas.openxmlformats.org/officeDocument/2006/relationships/font" Target="fonts/font13.fntdata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8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font" Target="fonts/font3.fntdata"/><Relationship Id="rId12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font" Target="fonts/font9.fntdata"/><Relationship Id="rId115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EFF98647-5AAA-4096-8BB5-8E264D190CFB}"/>
    <pc:docChg chg="undo custSel addSld delSld modSld sldOrd">
      <pc:chgData name="LAMIAE BEZZAZ" userId="f9bc3cc0-8e1c-4944-afa8-b4b36bbf20e1" providerId="ADAL" clId="{EFF98647-5AAA-4096-8BB5-8E264D190CFB}" dt="2026-04-10T01:02:45.886" v="319"/>
      <pc:docMkLst>
        <pc:docMk/>
      </pc:docMkLst>
      <pc:sldChg chg="modSp">
        <pc:chgData name="LAMIAE BEZZAZ" userId="f9bc3cc0-8e1c-4944-afa8-b4b36bbf20e1" providerId="ADAL" clId="{EFF98647-5AAA-4096-8BB5-8E264D190CFB}" dt="2026-04-10T00:57:02.861" v="184" actId="20577"/>
        <pc:sldMkLst>
          <pc:docMk/>
          <pc:sldMk cId="596514952" sldId="715"/>
        </pc:sldMkLst>
        <pc:spChg chg="mod">
          <ac:chgData name="LAMIAE BEZZAZ" userId="f9bc3cc0-8e1c-4944-afa8-b4b36bbf20e1" providerId="ADAL" clId="{EFF98647-5AAA-4096-8BB5-8E264D190CFB}" dt="2026-04-10T00:57:02.861" v="184" actId="20577"/>
          <ac:spMkLst>
            <pc:docMk/>
            <pc:sldMk cId="596514952" sldId="715"/>
            <ac:spMk id="3" creationId="{A7DFF4BB-703C-3C51-9922-547CB6F395C0}"/>
          </ac:spMkLst>
        </pc:spChg>
        <pc:spChg chg="mod">
          <ac:chgData name="LAMIAE BEZZAZ" userId="f9bc3cc0-8e1c-4944-afa8-b4b36bbf20e1" providerId="ADAL" clId="{EFF98647-5AAA-4096-8BB5-8E264D190CFB}" dt="2026-04-10T00:56:53.695" v="167" actId="20577"/>
          <ac:spMkLst>
            <pc:docMk/>
            <pc:sldMk cId="596514952" sldId="715"/>
            <ac:spMk id="7" creationId="{844B9A8B-020D-322B-E285-919BE55E9FE2}"/>
          </ac:spMkLst>
        </pc:spChg>
      </pc:sldChg>
      <pc:sldChg chg="modSp">
        <pc:chgData name="LAMIAE BEZZAZ" userId="f9bc3cc0-8e1c-4944-afa8-b4b36bbf20e1" providerId="ADAL" clId="{EFF98647-5AAA-4096-8BB5-8E264D190CFB}" dt="2026-04-10T01:00:12.803" v="291" actId="20577"/>
        <pc:sldMkLst>
          <pc:docMk/>
          <pc:sldMk cId="2351984578" sldId="716"/>
        </pc:sldMkLst>
        <pc:spChg chg="mod">
          <ac:chgData name="LAMIAE BEZZAZ" userId="f9bc3cc0-8e1c-4944-afa8-b4b36bbf20e1" providerId="ADAL" clId="{EFF98647-5AAA-4096-8BB5-8E264D190CFB}" dt="2026-04-10T01:00:12.803" v="291" actId="20577"/>
          <ac:spMkLst>
            <pc:docMk/>
            <pc:sldMk cId="2351984578" sldId="716"/>
            <ac:spMk id="4" creationId="{6B2726F9-6076-1B09-C74A-CCEE2AB6988A}"/>
          </ac:spMkLst>
        </pc:spChg>
      </pc:sldChg>
      <pc:sldChg chg="modSp">
        <pc:chgData name="LAMIAE BEZZAZ" userId="f9bc3cc0-8e1c-4944-afa8-b4b36bbf20e1" providerId="ADAL" clId="{EFF98647-5AAA-4096-8BB5-8E264D190CFB}" dt="2026-04-10T00:36:40.161" v="9"/>
        <pc:sldMkLst>
          <pc:docMk/>
          <pc:sldMk cId="2383898653" sldId="799"/>
        </pc:sldMkLst>
        <pc:spChg chg="mod">
          <ac:chgData name="LAMIAE BEZZAZ" userId="f9bc3cc0-8e1c-4944-afa8-b4b36bbf20e1" providerId="ADAL" clId="{EFF98647-5AAA-4096-8BB5-8E264D190CFB}" dt="2026-04-10T00:36:40.161" v="9"/>
          <ac:spMkLst>
            <pc:docMk/>
            <pc:sldMk cId="2383898653" sldId="799"/>
            <ac:spMk id="8" creationId="{0BD857C9-E818-349B-BDAA-28964858B4D1}"/>
          </ac:spMkLst>
        </pc:spChg>
      </pc:sldChg>
      <pc:sldChg chg="modSp">
        <pc:chgData name="LAMIAE BEZZAZ" userId="f9bc3cc0-8e1c-4944-afa8-b4b36bbf20e1" providerId="ADAL" clId="{EFF98647-5AAA-4096-8BB5-8E264D190CFB}" dt="2026-04-10T00:36:40.161" v="9"/>
        <pc:sldMkLst>
          <pc:docMk/>
          <pc:sldMk cId="2384957858" sldId="800"/>
        </pc:sldMkLst>
        <pc:spChg chg="mod">
          <ac:chgData name="LAMIAE BEZZAZ" userId="f9bc3cc0-8e1c-4944-afa8-b4b36bbf20e1" providerId="ADAL" clId="{EFF98647-5AAA-4096-8BB5-8E264D190CFB}" dt="2026-04-10T00:36:40.161" v="9"/>
          <ac:spMkLst>
            <pc:docMk/>
            <pc:sldMk cId="2384957858" sldId="800"/>
            <ac:spMk id="8" creationId="{D93409DE-34D5-7219-782F-93AD7CE6A999}"/>
          </ac:spMkLst>
        </pc:spChg>
      </pc:sldChg>
      <pc:sldChg chg="modSp">
        <pc:chgData name="LAMIAE BEZZAZ" userId="f9bc3cc0-8e1c-4944-afa8-b4b36bbf20e1" providerId="ADAL" clId="{EFF98647-5AAA-4096-8BB5-8E264D190CFB}" dt="2026-04-10T00:56:30.386" v="150" actId="1076"/>
        <pc:sldMkLst>
          <pc:docMk/>
          <pc:sldMk cId="322914936" sldId="1034"/>
        </pc:sldMkLst>
        <pc:spChg chg="mod">
          <ac:chgData name="LAMIAE BEZZAZ" userId="f9bc3cc0-8e1c-4944-afa8-b4b36bbf20e1" providerId="ADAL" clId="{EFF98647-5AAA-4096-8BB5-8E264D190CFB}" dt="2026-04-10T00:56:09.879" v="144" actId="1076"/>
          <ac:spMkLst>
            <pc:docMk/>
            <pc:sldMk cId="322914936" sldId="1034"/>
            <ac:spMk id="2" creationId="{9F2B00F5-7FDB-4420-8E28-4E638FE0817C}"/>
          </ac:spMkLst>
        </pc:spChg>
        <pc:spChg chg="mod">
          <ac:chgData name="LAMIAE BEZZAZ" userId="f9bc3cc0-8e1c-4944-afa8-b4b36bbf20e1" providerId="ADAL" clId="{EFF98647-5AAA-4096-8BB5-8E264D190CFB}" dt="2026-04-10T00:56:25.223" v="149" actId="20577"/>
          <ac:spMkLst>
            <pc:docMk/>
            <pc:sldMk cId="322914936" sldId="1034"/>
            <ac:spMk id="3" creationId="{2AF5E039-7F53-4B7A-B0D9-9091EA5D0B8C}"/>
          </ac:spMkLst>
        </pc:spChg>
        <pc:spChg chg="mod">
          <ac:chgData name="LAMIAE BEZZAZ" userId="f9bc3cc0-8e1c-4944-afa8-b4b36bbf20e1" providerId="ADAL" clId="{EFF98647-5AAA-4096-8BB5-8E264D190CFB}" dt="2026-04-10T00:56:19.641" v="147" actId="14100"/>
          <ac:spMkLst>
            <pc:docMk/>
            <pc:sldMk cId="322914936" sldId="1034"/>
            <ac:spMk id="15" creationId="{8FC3F496-D95C-4FAE-8D66-50ABD044B8A1}"/>
          </ac:spMkLst>
        </pc:spChg>
        <pc:spChg chg="mod">
          <ac:chgData name="LAMIAE BEZZAZ" userId="f9bc3cc0-8e1c-4944-afa8-b4b36bbf20e1" providerId="ADAL" clId="{EFF98647-5AAA-4096-8BB5-8E264D190CFB}" dt="2026-04-10T00:56:30.386" v="150" actId="1076"/>
          <ac:spMkLst>
            <pc:docMk/>
            <pc:sldMk cId="322914936" sldId="1034"/>
            <ac:spMk id="16" creationId="{7EFD679A-B8FC-48B6-B188-2DE075D11322}"/>
          </ac:spMkLst>
        </pc:spChg>
      </pc:sldChg>
      <pc:sldChg chg="modSp">
        <pc:chgData name="LAMIAE BEZZAZ" userId="f9bc3cc0-8e1c-4944-afa8-b4b36bbf20e1" providerId="ADAL" clId="{EFF98647-5AAA-4096-8BB5-8E264D190CFB}" dt="2026-04-10T00:36:40.161" v="9"/>
        <pc:sldMkLst>
          <pc:docMk/>
          <pc:sldMk cId="857111214" sldId="1041"/>
        </pc:sldMkLst>
        <pc:spChg chg="mod">
          <ac:chgData name="LAMIAE BEZZAZ" userId="f9bc3cc0-8e1c-4944-afa8-b4b36bbf20e1" providerId="ADAL" clId="{EFF98647-5AAA-4096-8BB5-8E264D190CFB}" dt="2026-04-10T00:36:40.161" v="9"/>
          <ac:spMkLst>
            <pc:docMk/>
            <pc:sldMk cId="857111214" sldId="1041"/>
            <ac:spMk id="15" creationId="{5746AB9A-7886-DD60-98B7-1FF83C8176F0}"/>
          </ac:spMkLst>
        </pc:spChg>
      </pc:sldChg>
      <pc:sldChg chg="del ord">
        <pc:chgData name="LAMIAE BEZZAZ" userId="f9bc3cc0-8e1c-4944-afa8-b4b36bbf20e1" providerId="ADAL" clId="{EFF98647-5AAA-4096-8BB5-8E264D190CFB}" dt="2026-04-10T00:38:37.107" v="15" actId="47"/>
        <pc:sldMkLst>
          <pc:docMk/>
          <pc:sldMk cId="4093378568" sldId="1055"/>
        </pc:sldMkLst>
      </pc:sldChg>
      <pc:sldChg chg="modSp">
        <pc:chgData name="LAMIAE BEZZAZ" userId="f9bc3cc0-8e1c-4944-afa8-b4b36bbf20e1" providerId="ADAL" clId="{EFF98647-5AAA-4096-8BB5-8E264D190CFB}" dt="2026-04-10T01:02:45.886" v="319"/>
        <pc:sldMkLst>
          <pc:docMk/>
          <pc:sldMk cId="165185905" sldId="1056"/>
        </pc:sldMkLst>
        <pc:spChg chg="mod">
          <ac:chgData name="LAMIAE BEZZAZ" userId="f9bc3cc0-8e1c-4944-afa8-b4b36bbf20e1" providerId="ADAL" clId="{EFF98647-5AAA-4096-8BB5-8E264D190CFB}" dt="2026-04-10T01:02:45.886" v="319"/>
          <ac:spMkLst>
            <pc:docMk/>
            <pc:sldMk cId="165185905" sldId="1056"/>
            <ac:spMk id="8" creationId="{5B355525-9BE3-1ED0-3FC0-8F9548A9015C}"/>
          </ac:spMkLst>
        </pc:spChg>
      </pc:sldChg>
      <pc:sldChg chg="modSp">
        <pc:chgData name="LAMIAE BEZZAZ" userId="f9bc3cc0-8e1c-4944-afa8-b4b36bbf20e1" providerId="ADAL" clId="{EFF98647-5AAA-4096-8BB5-8E264D190CFB}" dt="2026-04-10T00:49:32.212" v="88" actId="20577"/>
        <pc:sldMkLst>
          <pc:docMk/>
          <pc:sldMk cId="1345369020" sldId="1058"/>
        </pc:sldMkLst>
        <pc:spChg chg="mod">
          <ac:chgData name="LAMIAE BEZZAZ" userId="f9bc3cc0-8e1c-4944-afa8-b4b36bbf20e1" providerId="ADAL" clId="{EFF98647-5AAA-4096-8BB5-8E264D190CFB}" dt="2026-04-10T00:49:32.212" v="88" actId="20577"/>
          <ac:spMkLst>
            <pc:docMk/>
            <pc:sldMk cId="1345369020" sldId="1058"/>
            <ac:spMk id="18" creationId="{11C6EADE-F2EA-40A4-8A48-838B7A09AC04}"/>
          </ac:spMkLst>
        </pc:spChg>
      </pc:sldChg>
      <pc:sldChg chg="del">
        <pc:chgData name="LAMIAE BEZZAZ" userId="f9bc3cc0-8e1c-4944-afa8-b4b36bbf20e1" providerId="ADAL" clId="{EFF98647-5AAA-4096-8BB5-8E264D190CFB}" dt="2026-04-10T00:38:42.111" v="16" actId="47"/>
        <pc:sldMkLst>
          <pc:docMk/>
          <pc:sldMk cId="3245369190" sldId="1080"/>
        </pc:sldMkLst>
      </pc:sldChg>
      <pc:sldChg chg="add del">
        <pc:chgData name="LAMIAE BEZZAZ" userId="f9bc3cc0-8e1c-4944-afa8-b4b36bbf20e1" providerId="ADAL" clId="{EFF98647-5AAA-4096-8BB5-8E264D190CFB}" dt="2026-04-10T00:37:44.686" v="11" actId="47"/>
        <pc:sldMkLst>
          <pc:docMk/>
          <pc:sldMk cId="553353629" sldId="1083"/>
        </pc:sldMkLst>
      </pc:sldChg>
      <pc:sldChg chg="modSp">
        <pc:chgData name="LAMIAE BEZZAZ" userId="f9bc3cc0-8e1c-4944-afa8-b4b36bbf20e1" providerId="ADAL" clId="{EFF98647-5AAA-4096-8BB5-8E264D190CFB}" dt="2026-04-10T00:54:11.863" v="117" actId="21"/>
        <pc:sldMkLst>
          <pc:docMk/>
          <pc:sldMk cId="2476112078" sldId="1086"/>
        </pc:sldMkLst>
        <pc:spChg chg="mod">
          <ac:chgData name="LAMIAE BEZZAZ" userId="f9bc3cc0-8e1c-4944-afa8-b4b36bbf20e1" providerId="ADAL" clId="{EFF98647-5AAA-4096-8BB5-8E264D190CFB}" dt="2026-04-10T00:53:52.946" v="112" actId="20577"/>
          <ac:spMkLst>
            <pc:docMk/>
            <pc:sldMk cId="2476112078" sldId="1086"/>
            <ac:spMk id="2" creationId="{8C8135D7-D64D-132B-A68B-64858D5B4C0F}"/>
          </ac:spMkLst>
        </pc:spChg>
        <pc:spChg chg="mod">
          <ac:chgData name="LAMIAE BEZZAZ" userId="f9bc3cc0-8e1c-4944-afa8-b4b36bbf20e1" providerId="ADAL" clId="{EFF98647-5AAA-4096-8BB5-8E264D190CFB}" dt="2026-04-10T00:54:11.863" v="117" actId="21"/>
          <ac:spMkLst>
            <pc:docMk/>
            <pc:sldMk cId="2476112078" sldId="1086"/>
            <ac:spMk id="7" creationId="{1FAA5A28-F6AF-29EB-A560-9DFA0644ABF7}"/>
          </ac:spMkLst>
        </pc:spChg>
      </pc:sldChg>
      <pc:sldChg chg="modSp">
        <pc:chgData name="LAMIAE BEZZAZ" userId="f9bc3cc0-8e1c-4944-afa8-b4b36bbf20e1" providerId="ADAL" clId="{EFF98647-5AAA-4096-8BB5-8E264D190CFB}" dt="2026-04-10T00:54:27.139" v="119" actId="207"/>
        <pc:sldMkLst>
          <pc:docMk/>
          <pc:sldMk cId="3776510135" sldId="1088"/>
        </pc:sldMkLst>
        <pc:spChg chg="mod">
          <ac:chgData name="LAMIAE BEZZAZ" userId="f9bc3cc0-8e1c-4944-afa8-b4b36bbf20e1" providerId="ADAL" clId="{EFF98647-5AAA-4096-8BB5-8E264D190CFB}" dt="2026-04-10T00:54:27.139" v="119" actId="207"/>
          <ac:spMkLst>
            <pc:docMk/>
            <pc:sldMk cId="3776510135" sldId="1088"/>
            <ac:spMk id="7" creationId="{48900D3B-8155-4A02-8561-1C6F7C10D914}"/>
          </ac:spMkLst>
        </pc:spChg>
      </pc:sldChg>
      <pc:sldChg chg="modSp">
        <pc:chgData name="LAMIAE BEZZAZ" userId="f9bc3cc0-8e1c-4944-afa8-b4b36bbf20e1" providerId="ADAL" clId="{EFF98647-5AAA-4096-8BB5-8E264D190CFB}" dt="2026-04-10T00:49:22.236" v="86" actId="20577"/>
        <pc:sldMkLst>
          <pc:docMk/>
          <pc:sldMk cId="1768681277" sldId="1090"/>
        </pc:sldMkLst>
        <pc:spChg chg="mod">
          <ac:chgData name="LAMIAE BEZZAZ" userId="f9bc3cc0-8e1c-4944-afa8-b4b36bbf20e1" providerId="ADAL" clId="{EFF98647-5AAA-4096-8BB5-8E264D190CFB}" dt="2026-04-10T00:49:22.236" v="86" actId="20577"/>
          <ac:spMkLst>
            <pc:docMk/>
            <pc:sldMk cId="1768681277" sldId="1090"/>
            <ac:spMk id="31" creationId="{AB76DBD7-FF41-4B9C-9280-AF50C479E624}"/>
          </ac:spMkLst>
        </pc:spChg>
        <pc:spChg chg="mod">
          <ac:chgData name="LAMIAE BEZZAZ" userId="f9bc3cc0-8e1c-4944-afa8-b4b36bbf20e1" providerId="ADAL" clId="{EFF98647-5AAA-4096-8BB5-8E264D190CFB}" dt="2026-04-10T00:49:14.118" v="84" actId="20577"/>
          <ac:spMkLst>
            <pc:docMk/>
            <pc:sldMk cId="1768681277" sldId="1090"/>
            <ac:spMk id="33" creationId="{EBD7B1D6-C490-4A98-9B3A-335E2B6CC0B7}"/>
          </ac:spMkLst>
        </pc:spChg>
      </pc:sldChg>
      <pc:sldChg chg="delSp">
        <pc:chgData name="LAMIAE BEZZAZ" userId="f9bc3cc0-8e1c-4944-afa8-b4b36bbf20e1" providerId="ADAL" clId="{EFF98647-5AAA-4096-8BB5-8E264D190CFB}" dt="2026-04-10T01:01:05.963" v="313" actId="21"/>
        <pc:sldMkLst>
          <pc:docMk/>
          <pc:sldMk cId="1804390391" sldId="1105"/>
        </pc:sldMkLst>
        <pc:picChg chg="del">
          <ac:chgData name="LAMIAE BEZZAZ" userId="f9bc3cc0-8e1c-4944-afa8-b4b36bbf20e1" providerId="ADAL" clId="{EFF98647-5AAA-4096-8BB5-8E264D190CFB}" dt="2026-04-10T01:01:05.963" v="313" actId="21"/>
          <ac:picMkLst>
            <pc:docMk/>
            <pc:sldMk cId="1804390391" sldId="1105"/>
            <ac:picMk id="2" creationId="{8DF17917-DC36-44D7-95E3-512439494C3E}"/>
          </ac:picMkLst>
        </pc:picChg>
      </pc:sldChg>
      <pc:sldChg chg="addSp delSp modSp">
        <pc:chgData name="LAMIAE BEZZAZ" userId="f9bc3cc0-8e1c-4944-afa8-b4b36bbf20e1" providerId="ADAL" clId="{EFF98647-5AAA-4096-8BB5-8E264D190CFB}" dt="2026-04-10T00:40:27.526" v="25" actId="1076"/>
        <pc:sldMkLst>
          <pc:docMk/>
          <pc:sldMk cId="3568470402" sldId="1130"/>
        </pc:sldMkLst>
        <pc:spChg chg="mod">
          <ac:chgData name="LAMIAE BEZZAZ" userId="f9bc3cc0-8e1c-4944-afa8-b4b36bbf20e1" providerId="ADAL" clId="{EFF98647-5AAA-4096-8BB5-8E264D190CFB}" dt="2026-04-10T00:40:27.526" v="25" actId="1076"/>
          <ac:spMkLst>
            <pc:docMk/>
            <pc:sldMk cId="3568470402" sldId="1130"/>
            <ac:spMk id="19" creationId="{4E72D24D-2C7E-41B5-8563-14B618867DDB}"/>
          </ac:spMkLst>
        </pc:spChg>
        <pc:picChg chg="add del mod">
          <ac:chgData name="LAMIAE BEZZAZ" userId="f9bc3cc0-8e1c-4944-afa8-b4b36bbf20e1" providerId="ADAL" clId="{EFF98647-5AAA-4096-8BB5-8E264D190CFB}" dt="2026-04-10T00:39:57.417" v="20" actId="478"/>
          <ac:picMkLst>
            <pc:docMk/>
            <pc:sldMk cId="3568470402" sldId="1130"/>
            <ac:picMk id="10" creationId="{7977627E-FA5C-4C03-863F-662CB7EAE61D}"/>
          </ac:picMkLst>
        </pc:picChg>
        <pc:picChg chg="add del ord">
          <ac:chgData name="LAMIAE BEZZAZ" userId="f9bc3cc0-8e1c-4944-afa8-b4b36bbf20e1" providerId="ADAL" clId="{EFF98647-5AAA-4096-8BB5-8E264D190CFB}" dt="2026-04-10T00:40:16.084" v="24" actId="478"/>
          <ac:picMkLst>
            <pc:docMk/>
            <pc:sldMk cId="3568470402" sldId="1130"/>
            <ac:picMk id="11" creationId="{A33A7D8A-AD3A-47FA-8EA3-CD78C221F0C8}"/>
          </ac:picMkLst>
        </pc:picChg>
        <pc:picChg chg="add ord">
          <ac:chgData name="LAMIAE BEZZAZ" userId="f9bc3cc0-8e1c-4944-afa8-b4b36bbf20e1" providerId="ADAL" clId="{EFF98647-5AAA-4096-8BB5-8E264D190CFB}" dt="2026-04-10T00:40:07.900" v="23" actId="171"/>
          <ac:picMkLst>
            <pc:docMk/>
            <pc:sldMk cId="3568470402" sldId="1130"/>
            <ac:picMk id="12" creationId="{E74DFA43-FE55-46E7-A936-BA44C83B54C8}"/>
          </ac:picMkLst>
        </pc:picChg>
        <pc:picChg chg="add ord">
          <ac:chgData name="LAMIAE BEZZAZ" userId="f9bc3cc0-8e1c-4944-afa8-b4b36bbf20e1" providerId="ADAL" clId="{EFF98647-5AAA-4096-8BB5-8E264D190CFB}" dt="2026-04-10T00:40:07.900" v="23" actId="171"/>
          <ac:picMkLst>
            <pc:docMk/>
            <pc:sldMk cId="3568470402" sldId="1130"/>
            <ac:picMk id="13" creationId="{94E09F38-4C10-491E-9475-53D5EA914F2E}"/>
          </ac:picMkLst>
        </pc:picChg>
        <pc:picChg chg="add ord">
          <ac:chgData name="LAMIAE BEZZAZ" userId="f9bc3cc0-8e1c-4944-afa8-b4b36bbf20e1" providerId="ADAL" clId="{EFF98647-5AAA-4096-8BB5-8E264D190CFB}" dt="2026-04-10T00:40:07.900" v="23" actId="171"/>
          <ac:picMkLst>
            <pc:docMk/>
            <pc:sldMk cId="3568470402" sldId="1130"/>
            <ac:picMk id="14" creationId="{30E74E3E-E67F-4C0F-8C2A-338C7EFE285C}"/>
          </ac:picMkLst>
        </pc:picChg>
        <pc:picChg chg="add ord">
          <ac:chgData name="LAMIAE BEZZAZ" userId="f9bc3cc0-8e1c-4944-afa8-b4b36bbf20e1" providerId="ADAL" clId="{EFF98647-5AAA-4096-8BB5-8E264D190CFB}" dt="2026-04-10T00:40:07.900" v="23" actId="171"/>
          <ac:picMkLst>
            <pc:docMk/>
            <pc:sldMk cId="3568470402" sldId="1130"/>
            <ac:picMk id="15" creationId="{FE56ACD0-7F84-4E7D-9144-87EF9703C9F3}"/>
          </ac:picMkLst>
        </pc:picChg>
        <pc:picChg chg="del">
          <ac:chgData name="LAMIAE BEZZAZ" userId="f9bc3cc0-8e1c-4944-afa8-b4b36bbf20e1" providerId="ADAL" clId="{EFF98647-5AAA-4096-8BB5-8E264D190CFB}" dt="2026-04-10T00:39:57.417" v="20" actId="478"/>
          <ac:picMkLst>
            <pc:docMk/>
            <pc:sldMk cId="3568470402" sldId="1130"/>
            <ac:picMk id="16" creationId="{4C095781-1FAC-442A-AE56-F97EB65D6F3A}"/>
          </ac:picMkLst>
        </pc:picChg>
        <pc:picChg chg="del">
          <ac:chgData name="LAMIAE BEZZAZ" userId="f9bc3cc0-8e1c-4944-afa8-b4b36bbf20e1" providerId="ADAL" clId="{EFF98647-5AAA-4096-8BB5-8E264D190CFB}" dt="2026-04-10T00:39:57.417" v="20" actId="478"/>
          <ac:picMkLst>
            <pc:docMk/>
            <pc:sldMk cId="3568470402" sldId="1130"/>
            <ac:picMk id="17" creationId="{82F28DCB-724E-4FE0-ACBC-D5A1ED4C0920}"/>
          </ac:picMkLst>
        </pc:picChg>
        <pc:picChg chg="del">
          <ac:chgData name="LAMIAE BEZZAZ" userId="f9bc3cc0-8e1c-4944-afa8-b4b36bbf20e1" providerId="ADAL" clId="{EFF98647-5AAA-4096-8BB5-8E264D190CFB}" dt="2026-04-10T00:39:57.417" v="20" actId="478"/>
          <ac:picMkLst>
            <pc:docMk/>
            <pc:sldMk cId="3568470402" sldId="1130"/>
            <ac:picMk id="21" creationId="{93B7E5E3-59C4-4C2A-8D26-924E580F502A}"/>
          </ac:picMkLst>
        </pc:picChg>
        <pc:picChg chg="del">
          <ac:chgData name="LAMIAE BEZZAZ" userId="f9bc3cc0-8e1c-4944-afa8-b4b36bbf20e1" providerId="ADAL" clId="{EFF98647-5AAA-4096-8BB5-8E264D190CFB}" dt="2026-04-10T00:39:59.222" v="21" actId="478"/>
          <ac:picMkLst>
            <pc:docMk/>
            <pc:sldMk cId="3568470402" sldId="1130"/>
            <ac:picMk id="22" creationId="{7B25BE8C-0923-4996-BF13-28B547E3BD44}"/>
          </ac:picMkLst>
        </pc:picChg>
      </pc:sldChg>
      <pc:sldChg chg="addSp delSp modSp">
        <pc:chgData name="LAMIAE BEZZAZ" userId="f9bc3cc0-8e1c-4944-afa8-b4b36bbf20e1" providerId="ADAL" clId="{EFF98647-5AAA-4096-8BB5-8E264D190CFB}" dt="2026-04-10T00:41:17.409" v="46" actId="20577"/>
        <pc:sldMkLst>
          <pc:docMk/>
          <pc:sldMk cId="3471343704" sldId="1131"/>
        </pc:sldMkLst>
        <pc:spChg chg="mod">
          <ac:chgData name="LAMIAE BEZZAZ" userId="f9bc3cc0-8e1c-4944-afa8-b4b36bbf20e1" providerId="ADAL" clId="{EFF98647-5AAA-4096-8BB5-8E264D190CFB}" dt="2026-04-10T00:41:17.409" v="46" actId="20577"/>
          <ac:spMkLst>
            <pc:docMk/>
            <pc:sldMk cId="3471343704" sldId="1131"/>
            <ac:spMk id="2" creationId="{8D86781D-14EC-E03B-B04A-949193724C47}"/>
          </ac:spMkLst>
        </pc:spChg>
        <pc:spChg chg="del">
          <ac:chgData name="LAMIAE BEZZAZ" userId="f9bc3cc0-8e1c-4944-afa8-b4b36bbf20e1" providerId="ADAL" clId="{EFF98647-5AAA-4096-8BB5-8E264D190CFB}" dt="2026-04-10T00:40:38.009" v="26" actId="478"/>
          <ac:spMkLst>
            <pc:docMk/>
            <pc:sldMk cId="3471343704" sldId="1131"/>
            <ac:spMk id="9" creationId="{E44B7755-D53A-438B-8048-D6E4795FC4B1}"/>
          </ac:spMkLst>
        </pc:spChg>
        <pc:picChg chg="del">
          <ac:chgData name="LAMIAE BEZZAZ" userId="f9bc3cc0-8e1c-4944-afa8-b4b36bbf20e1" providerId="ADAL" clId="{EFF98647-5AAA-4096-8BB5-8E264D190CFB}" dt="2026-04-10T00:40:38.009" v="26" actId="478"/>
          <ac:picMkLst>
            <pc:docMk/>
            <pc:sldMk cId="3471343704" sldId="1131"/>
            <ac:picMk id="15" creationId="{3F79500B-97E1-406E-89CC-49D1EF1687D7}"/>
          </ac:picMkLst>
        </pc:picChg>
        <pc:picChg chg="del">
          <ac:chgData name="LAMIAE BEZZAZ" userId="f9bc3cc0-8e1c-4944-afa8-b4b36bbf20e1" providerId="ADAL" clId="{EFF98647-5AAA-4096-8BB5-8E264D190CFB}" dt="2026-04-10T00:40:38.009" v="26" actId="478"/>
          <ac:picMkLst>
            <pc:docMk/>
            <pc:sldMk cId="3471343704" sldId="1131"/>
            <ac:picMk id="16" creationId="{DB55773A-A56E-4EF2-BA01-29D5FCA64096}"/>
          </ac:picMkLst>
        </pc:picChg>
        <pc:picChg chg="del">
          <ac:chgData name="LAMIAE BEZZAZ" userId="f9bc3cc0-8e1c-4944-afa8-b4b36bbf20e1" providerId="ADAL" clId="{EFF98647-5AAA-4096-8BB5-8E264D190CFB}" dt="2026-04-10T00:40:38.009" v="26" actId="478"/>
          <ac:picMkLst>
            <pc:docMk/>
            <pc:sldMk cId="3471343704" sldId="1131"/>
            <ac:picMk id="17" creationId="{A9A93091-4AC6-4665-9E83-F5F984D5125A}"/>
          </ac:picMkLst>
        </pc:picChg>
        <pc:picChg chg="add mod">
          <ac:chgData name="LAMIAE BEZZAZ" userId="f9bc3cc0-8e1c-4944-afa8-b4b36bbf20e1" providerId="ADAL" clId="{EFF98647-5AAA-4096-8BB5-8E264D190CFB}" dt="2026-04-10T00:40:55.219" v="29" actId="1582"/>
          <ac:picMkLst>
            <pc:docMk/>
            <pc:sldMk cId="3471343704" sldId="1131"/>
            <ac:picMk id="18" creationId="{0E5D275F-39B5-43C0-AC86-5FE6FD675902}"/>
          </ac:picMkLst>
        </pc:picChg>
        <pc:picChg chg="add">
          <ac:chgData name="LAMIAE BEZZAZ" userId="f9bc3cc0-8e1c-4944-afa8-b4b36bbf20e1" providerId="ADAL" clId="{EFF98647-5AAA-4096-8BB5-8E264D190CFB}" dt="2026-04-10T00:40:39.163" v="27"/>
          <ac:picMkLst>
            <pc:docMk/>
            <pc:sldMk cId="3471343704" sldId="1131"/>
            <ac:picMk id="19" creationId="{B5F2507B-508D-4968-B435-73B985F3993C}"/>
          </ac:picMkLst>
        </pc:picChg>
        <pc:picChg chg="add">
          <ac:chgData name="LAMIAE BEZZAZ" userId="f9bc3cc0-8e1c-4944-afa8-b4b36bbf20e1" providerId="ADAL" clId="{EFF98647-5AAA-4096-8BB5-8E264D190CFB}" dt="2026-04-10T00:40:39.163" v="27"/>
          <ac:picMkLst>
            <pc:docMk/>
            <pc:sldMk cId="3471343704" sldId="1131"/>
            <ac:picMk id="20" creationId="{0DA2C9AD-9683-4D48-A8E6-7C8F655C8231}"/>
          </ac:picMkLst>
        </pc:picChg>
        <pc:picChg chg="add">
          <ac:chgData name="LAMIAE BEZZAZ" userId="f9bc3cc0-8e1c-4944-afa8-b4b36bbf20e1" providerId="ADAL" clId="{EFF98647-5AAA-4096-8BB5-8E264D190CFB}" dt="2026-04-10T00:40:39.163" v="27"/>
          <ac:picMkLst>
            <pc:docMk/>
            <pc:sldMk cId="3471343704" sldId="1131"/>
            <ac:picMk id="21" creationId="{0D17608F-90EE-48CA-BEB6-B8DD670FD4A6}"/>
          </ac:picMkLst>
        </pc:picChg>
        <pc:picChg chg="del">
          <ac:chgData name="LAMIAE BEZZAZ" userId="f9bc3cc0-8e1c-4944-afa8-b4b36bbf20e1" providerId="ADAL" clId="{EFF98647-5AAA-4096-8BB5-8E264D190CFB}" dt="2026-04-10T00:40:38.009" v="26" actId="478"/>
          <ac:picMkLst>
            <pc:docMk/>
            <pc:sldMk cId="3471343704" sldId="1131"/>
            <ac:picMk id="22" creationId="{2E1BDEA1-BFF6-4AE6-8F05-40FED9820149}"/>
          </ac:picMkLst>
        </pc:picChg>
        <pc:picChg chg="del">
          <ac:chgData name="LAMIAE BEZZAZ" userId="f9bc3cc0-8e1c-4944-afa8-b4b36bbf20e1" providerId="ADAL" clId="{EFF98647-5AAA-4096-8BB5-8E264D190CFB}" dt="2026-04-10T00:40:38.009" v="26" actId="478"/>
          <ac:picMkLst>
            <pc:docMk/>
            <pc:sldMk cId="3471343704" sldId="1131"/>
            <ac:picMk id="23" creationId="{4968B3A0-2BA4-46F7-8F4B-D80C094980C3}"/>
          </ac:picMkLst>
        </pc:picChg>
        <pc:picChg chg="add">
          <ac:chgData name="LAMIAE BEZZAZ" userId="f9bc3cc0-8e1c-4944-afa8-b4b36bbf20e1" providerId="ADAL" clId="{EFF98647-5AAA-4096-8BB5-8E264D190CFB}" dt="2026-04-10T00:40:39.163" v="27"/>
          <ac:picMkLst>
            <pc:docMk/>
            <pc:sldMk cId="3471343704" sldId="1131"/>
            <ac:picMk id="24" creationId="{F99E41C8-40AF-4089-8AA6-7A6EFDB191A3}"/>
          </ac:picMkLst>
        </pc:picChg>
      </pc:sldChg>
      <pc:sldChg chg="addSp delSp">
        <pc:chgData name="LAMIAE BEZZAZ" userId="f9bc3cc0-8e1c-4944-afa8-b4b36bbf20e1" providerId="ADAL" clId="{EFF98647-5AAA-4096-8BB5-8E264D190CFB}" dt="2026-04-10T00:41:48.933" v="48"/>
        <pc:sldMkLst>
          <pc:docMk/>
          <pc:sldMk cId="2666374776" sldId="1134"/>
        </pc:sldMkLst>
        <pc:picChg chg="add">
          <ac:chgData name="LAMIAE BEZZAZ" userId="f9bc3cc0-8e1c-4944-afa8-b4b36bbf20e1" providerId="ADAL" clId="{EFF98647-5AAA-4096-8BB5-8E264D190CFB}" dt="2026-04-10T00:41:48.933" v="48"/>
          <ac:picMkLst>
            <pc:docMk/>
            <pc:sldMk cId="2666374776" sldId="1134"/>
            <ac:picMk id="11" creationId="{DD2A69A8-3A5E-420C-94CE-86853C486741}"/>
          </ac:picMkLst>
        </pc:picChg>
        <pc:picChg chg="del">
          <ac:chgData name="LAMIAE BEZZAZ" userId="f9bc3cc0-8e1c-4944-afa8-b4b36bbf20e1" providerId="ADAL" clId="{EFF98647-5AAA-4096-8BB5-8E264D190CFB}" dt="2026-04-10T00:41:48.191" v="47" actId="478"/>
          <ac:picMkLst>
            <pc:docMk/>
            <pc:sldMk cId="2666374776" sldId="1134"/>
            <ac:picMk id="12" creationId="{F3DCA1A8-9BEC-441A-9BE5-A36C8470A387}"/>
          </ac:picMkLst>
        </pc:picChg>
        <pc:picChg chg="add">
          <ac:chgData name="LAMIAE BEZZAZ" userId="f9bc3cc0-8e1c-4944-afa8-b4b36bbf20e1" providerId="ADAL" clId="{EFF98647-5AAA-4096-8BB5-8E264D190CFB}" dt="2026-04-10T00:41:48.933" v="48"/>
          <ac:picMkLst>
            <pc:docMk/>
            <pc:sldMk cId="2666374776" sldId="1134"/>
            <ac:picMk id="13" creationId="{B085E4AA-2B06-4BE3-9E83-C1AB3BF43E6F}"/>
          </ac:picMkLst>
        </pc:picChg>
        <pc:picChg chg="add">
          <ac:chgData name="LAMIAE BEZZAZ" userId="f9bc3cc0-8e1c-4944-afa8-b4b36bbf20e1" providerId="ADAL" clId="{EFF98647-5AAA-4096-8BB5-8E264D190CFB}" dt="2026-04-10T00:41:48.933" v="48"/>
          <ac:picMkLst>
            <pc:docMk/>
            <pc:sldMk cId="2666374776" sldId="1134"/>
            <ac:picMk id="14" creationId="{EE05B56D-0614-4D75-B137-18D510A30153}"/>
          </ac:picMkLst>
        </pc:picChg>
        <pc:picChg chg="add">
          <ac:chgData name="LAMIAE BEZZAZ" userId="f9bc3cc0-8e1c-4944-afa8-b4b36bbf20e1" providerId="ADAL" clId="{EFF98647-5AAA-4096-8BB5-8E264D190CFB}" dt="2026-04-10T00:41:48.933" v="48"/>
          <ac:picMkLst>
            <pc:docMk/>
            <pc:sldMk cId="2666374776" sldId="1134"/>
            <ac:picMk id="15" creationId="{7C1EABAC-D130-4C2F-8F66-17CAC7B4328A}"/>
          </ac:picMkLst>
        </pc:picChg>
        <pc:picChg chg="del">
          <ac:chgData name="LAMIAE BEZZAZ" userId="f9bc3cc0-8e1c-4944-afa8-b4b36bbf20e1" providerId="ADAL" clId="{EFF98647-5AAA-4096-8BB5-8E264D190CFB}" dt="2026-04-10T00:41:48.191" v="47" actId="478"/>
          <ac:picMkLst>
            <pc:docMk/>
            <pc:sldMk cId="2666374776" sldId="1134"/>
            <ac:picMk id="16" creationId="{916B686C-FD17-45BC-9D8D-A7F99A81F198}"/>
          </ac:picMkLst>
        </pc:picChg>
        <pc:picChg chg="del">
          <ac:chgData name="LAMIAE BEZZAZ" userId="f9bc3cc0-8e1c-4944-afa8-b4b36bbf20e1" providerId="ADAL" clId="{EFF98647-5AAA-4096-8BB5-8E264D190CFB}" dt="2026-04-10T00:41:48.191" v="47" actId="478"/>
          <ac:picMkLst>
            <pc:docMk/>
            <pc:sldMk cId="2666374776" sldId="1134"/>
            <ac:picMk id="17" creationId="{CEEE4A61-C07B-4C84-83DE-9F9C6528AE8B}"/>
          </ac:picMkLst>
        </pc:picChg>
        <pc:picChg chg="del">
          <ac:chgData name="LAMIAE BEZZAZ" userId="f9bc3cc0-8e1c-4944-afa8-b4b36bbf20e1" providerId="ADAL" clId="{EFF98647-5AAA-4096-8BB5-8E264D190CFB}" dt="2026-04-10T00:41:48.191" v="47" actId="478"/>
          <ac:picMkLst>
            <pc:docMk/>
            <pc:sldMk cId="2666374776" sldId="1134"/>
            <ac:picMk id="18" creationId="{B81EE6D2-33AD-47C2-85F9-6BC58EFBCC28}"/>
          </ac:picMkLst>
        </pc:picChg>
        <pc:picChg chg="del">
          <ac:chgData name="LAMIAE BEZZAZ" userId="f9bc3cc0-8e1c-4944-afa8-b4b36bbf20e1" providerId="ADAL" clId="{EFF98647-5AAA-4096-8BB5-8E264D190CFB}" dt="2026-04-10T00:41:48.191" v="47" actId="478"/>
          <ac:picMkLst>
            <pc:docMk/>
            <pc:sldMk cId="2666374776" sldId="1134"/>
            <ac:picMk id="19" creationId="{E6090930-180D-4F57-8B9E-5EA958FE5390}"/>
          </ac:picMkLst>
        </pc:picChg>
        <pc:picChg chg="add">
          <ac:chgData name="LAMIAE BEZZAZ" userId="f9bc3cc0-8e1c-4944-afa8-b4b36bbf20e1" providerId="ADAL" clId="{EFF98647-5AAA-4096-8BB5-8E264D190CFB}" dt="2026-04-10T00:41:48.933" v="48"/>
          <ac:picMkLst>
            <pc:docMk/>
            <pc:sldMk cId="2666374776" sldId="1134"/>
            <ac:picMk id="20" creationId="{0585329D-5C1C-40E4-B985-FFCA54E00065}"/>
          </ac:picMkLst>
        </pc:picChg>
      </pc:sldChg>
      <pc:sldChg chg="addSp delSp modSp">
        <pc:chgData name="LAMIAE BEZZAZ" userId="f9bc3cc0-8e1c-4944-afa8-b4b36bbf20e1" providerId="ADAL" clId="{EFF98647-5AAA-4096-8BB5-8E264D190CFB}" dt="2026-04-10T00:45:01.360" v="83" actId="2085"/>
        <pc:sldMkLst>
          <pc:docMk/>
          <pc:sldMk cId="1766902480" sldId="1135"/>
        </pc:sldMkLst>
        <pc:picChg chg="add mod">
          <ac:chgData name="LAMIAE BEZZAZ" userId="f9bc3cc0-8e1c-4944-afa8-b4b36bbf20e1" providerId="ADAL" clId="{EFF98647-5AAA-4096-8BB5-8E264D190CFB}" dt="2026-04-10T00:45:01.360" v="83" actId="2085"/>
          <ac:picMkLst>
            <pc:docMk/>
            <pc:sldMk cId="1766902480" sldId="1135"/>
            <ac:picMk id="9" creationId="{204C312B-3755-4761-8A6B-6071349F3C99}"/>
          </ac:picMkLst>
        </pc:picChg>
        <pc:picChg chg="add">
          <ac:chgData name="LAMIAE BEZZAZ" userId="f9bc3cc0-8e1c-4944-afa8-b4b36bbf20e1" providerId="ADAL" clId="{EFF98647-5AAA-4096-8BB5-8E264D190CFB}" dt="2026-04-10T00:41:58.726" v="50"/>
          <ac:picMkLst>
            <pc:docMk/>
            <pc:sldMk cId="1766902480" sldId="1135"/>
            <ac:picMk id="10" creationId="{C4D23CAB-A1F3-4818-B9A9-D78A351357A7}"/>
          </ac:picMkLst>
        </pc:picChg>
        <pc:picChg chg="add">
          <ac:chgData name="LAMIAE BEZZAZ" userId="f9bc3cc0-8e1c-4944-afa8-b4b36bbf20e1" providerId="ADAL" clId="{EFF98647-5AAA-4096-8BB5-8E264D190CFB}" dt="2026-04-10T00:41:58.726" v="50"/>
          <ac:picMkLst>
            <pc:docMk/>
            <pc:sldMk cId="1766902480" sldId="1135"/>
            <ac:picMk id="11" creationId="{E12B8B41-1039-4773-B08F-6AA7BA5D2F89}"/>
          </ac:picMkLst>
        </pc:picChg>
        <pc:picChg chg="add">
          <ac:chgData name="LAMIAE BEZZAZ" userId="f9bc3cc0-8e1c-4944-afa8-b4b36bbf20e1" providerId="ADAL" clId="{EFF98647-5AAA-4096-8BB5-8E264D190CFB}" dt="2026-04-10T00:41:58.726" v="50"/>
          <ac:picMkLst>
            <pc:docMk/>
            <pc:sldMk cId="1766902480" sldId="1135"/>
            <ac:picMk id="12" creationId="{2F92FF5B-4829-4A85-A1ED-5EF9EEB66A62}"/>
          </ac:picMkLst>
        </pc:picChg>
        <pc:picChg chg="add mod">
          <ac:chgData name="LAMIAE BEZZAZ" userId="f9bc3cc0-8e1c-4944-afa8-b4b36bbf20e1" providerId="ADAL" clId="{EFF98647-5AAA-4096-8BB5-8E264D190CFB}" dt="2026-04-10T00:45:01.360" v="83" actId="2085"/>
          <ac:picMkLst>
            <pc:docMk/>
            <pc:sldMk cId="1766902480" sldId="1135"/>
            <ac:picMk id="13" creationId="{63182040-9B95-4C0B-862D-10E14CA79685}"/>
          </ac:picMkLst>
        </pc:picChg>
        <pc:picChg chg="del">
          <ac:chgData name="LAMIAE BEZZAZ" userId="f9bc3cc0-8e1c-4944-afa8-b4b36bbf20e1" providerId="ADAL" clId="{EFF98647-5AAA-4096-8BB5-8E264D190CFB}" dt="2026-04-10T00:41:57.646" v="49" actId="478"/>
          <ac:picMkLst>
            <pc:docMk/>
            <pc:sldMk cId="1766902480" sldId="1135"/>
            <ac:picMk id="15" creationId="{001F072B-3A21-4C81-8D1E-E9BBE771724A}"/>
          </ac:picMkLst>
        </pc:picChg>
        <pc:picChg chg="del">
          <ac:chgData name="LAMIAE BEZZAZ" userId="f9bc3cc0-8e1c-4944-afa8-b4b36bbf20e1" providerId="ADAL" clId="{EFF98647-5AAA-4096-8BB5-8E264D190CFB}" dt="2026-04-10T00:41:57.646" v="49" actId="478"/>
          <ac:picMkLst>
            <pc:docMk/>
            <pc:sldMk cId="1766902480" sldId="1135"/>
            <ac:picMk id="16" creationId="{571C9779-2609-47CA-ADA4-12EAAD47C251}"/>
          </ac:picMkLst>
        </pc:picChg>
        <pc:picChg chg="del">
          <ac:chgData name="LAMIAE BEZZAZ" userId="f9bc3cc0-8e1c-4944-afa8-b4b36bbf20e1" providerId="ADAL" clId="{EFF98647-5AAA-4096-8BB5-8E264D190CFB}" dt="2026-04-10T00:41:57.646" v="49" actId="478"/>
          <ac:picMkLst>
            <pc:docMk/>
            <pc:sldMk cId="1766902480" sldId="1135"/>
            <ac:picMk id="18" creationId="{16ADFC0C-1366-4C79-9660-25A800C6B99E}"/>
          </ac:picMkLst>
        </pc:picChg>
        <pc:picChg chg="del">
          <ac:chgData name="LAMIAE BEZZAZ" userId="f9bc3cc0-8e1c-4944-afa8-b4b36bbf20e1" providerId="ADAL" clId="{EFF98647-5AAA-4096-8BB5-8E264D190CFB}" dt="2026-04-10T00:41:57.646" v="49" actId="478"/>
          <ac:picMkLst>
            <pc:docMk/>
            <pc:sldMk cId="1766902480" sldId="1135"/>
            <ac:picMk id="19" creationId="{BFA32396-E380-4F03-8667-A4133F690D5E}"/>
          </ac:picMkLst>
        </pc:picChg>
        <pc:picChg chg="del">
          <ac:chgData name="LAMIAE BEZZAZ" userId="f9bc3cc0-8e1c-4944-afa8-b4b36bbf20e1" providerId="ADAL" clId="{EFF98647-5AAA-4096-8BB5-8E264D190CFB}" dt="2026-04-10T00:41:57.646" v="49" actId="478"/>
          <ac:picMkLst>
            <pc:docMk/>
            <pc:sldMk cId="1766902480" sldId="1135"/>
            <ac:picMk id="20" creationId="{F9AC2A16-5AED-40E0-BE65-FC10B4DB3BB2}"/>
          </ac:picMkLst>
        </pc:picChg>
      </pc:sldChg>
      <pc:sldChg chg="addSp delSp modSp">
        <pc:chgData name="LAMIAE BEZZAZ" userId="f9bc3cc0-8e1c-4944-afa8-b4b36bbf20e1" providerId="ADAL" clId="{EFF98647-5AAA-4096-8BB5-8E264D190CFB}" dt="2026-04-10T00:44:37.625" v="82" actId="20577"/>
        <pc:sldMkLst>
          <pc:docMk/>
          <pc:sldMk cId="3626287898" sldId="1136"/>
        </pc:sldMkLst>
        <pc:spChg chg="mod">
          <ac:chgData name="LAMIAE BEZZAZ" userId="f9bc3cc0-8e1c-4944-afa8-b4b36bbf20e1" providerId="ADAL" clId="{EFF98647-5AAA-4096-8BB5-8E264D190CFB}" dt="2026-04-10T00:44:37.625" v="82" actId="20577"/>
          <ac:spMkLst>
            <pc:docMk/>
            <pc:sldMk cId="3626287898" sldId="1136"/>
            <ac:spMk id="36" creationId="{CAC6E55D-1A9B-DEE8-363C-14673FA4DB74}"/>
          </ac:spMkLst>
        </pc:spChg>
        <pc:picChg chg="add del mod">
          <ac:chgData name="LAMIAE BEZZAZ" userId="f9bc3cc0-8e1c-4944-afa8-b4b36bbf20e1" providerId="ADAL" clId="{EFF98647-5AAA-4096-8BB5-8E264D190CFB}" dt="2026-04-10T00:44:24.837" v="56" actId="478"/>
          <ac:picMkLst>
            <pc:docMk/>
            <pc:sldMk cId="3626287898" sldId="1136"/>
            <ac:picMk id="11" creationId="{7B987ED6-E614-44F2-BA24-BF6B364A39D8}"/>
          </ac:picMkLst>
        </pc:picChg>
        <pc:picChg chg="del">
          <ac:chgData name="LAMIAE BEZZAZ" userId="f9bc3cc0-8e1c-4944-afa8-b4b36bbf20e1" providerId="ADAL" clId="{EFF98647-5AAA-4096-8BB5-8E264D190CFB}" dt="2026-04-10T00:44:24.837" v="56" actId="478"/>
          <ac:picMkLst>
            <pc:docMk/>
            <pc:sldMk cId="3626287898" sldId="1136"/>
            <ac:picMk id="12" creationId="{7FFD0BB9-301B-40F4-A840-373FFDA386B9}"/>
          </ac:picMkLst>
        </pc:picChg>
        <pc:picChg chg="del">
          <ac:chgData name="LAMIAE BEZZAZ" userId="f9bc3cc0-8e1c-4944-afa8-b4b36bbf20e1" providerId="ADAL" clId="{EFF98647-5AAA-4096-8BB5-8E264D190CFB}" dt="2026-04-10T00:44:26.759" v="57" actId="478"/>
          <ac:picMkLst>
            <pc:docMk/>
            <pc:sldMk cId="3626287898" sldId="1136"/>
            <ac:picMk id="13" creationId="{2AE88E49-E753-4367-91DB-AED301507C3A}"/>
          </ac:picMkLst>
        </pc:picChg>
        <pc:picChg chg="add">
          <ac:chgData name="LAMIAE BEZZAZ" userId="f9bc3cc0-8e1c-4944-afa8-b4b36bbf20e1" providerId="ADAL" clId="{EFF98647-5AAA-4096-8BB5-8E264D190CFB}" dt="2026-04-10T00:44:27.298" v="58"/>
          <ac:picMkLst>
            <pc:docMk/>
            <pc:sldMk cId="3626287898" sldId="1136"/>
            <ac:picMk id="14" creationId="{D2AA9A4B-DC4B-40DD-AE30-B047C5E367A9}"/>
          </ac:picMkLst>
        </pc:picChg>
        <pc:picChg chg="add">
          <ac:chgData name="LAMIAE BEZZAZ" userId="f9bc3cc0-8e1c-4944-afa8-b4b36bbf20e1" providerId="ADAL" clId="{EFF98647-5AAA-4096-8BB5-8E264D190CFB}" dt="2026-04-10T00:44:27.298" v="58"/>
          <ac:picMkLst>
            <pc:docMk/>
            <pc:sldMk cId="3626287898" sldId="1136"/>
            <ac:picMk id="15" creationId="{1927A7CE-58F4-4E20-B05F-E5D136B788E6}"/>
          </ac:picMkLst>
        </pc:picChg>
        <pc:picChg chg="add">
          <ac:chgData name="LAMIAE BEZZAZ" userId="f9bc3cc0-8e1c-4944-afa8-b4b36bbf20e1" providerId="ADAL" clId="{EFF98647-5AAA-4096-8BB5-8E264D190CFB}" dt="2026-04-10T00:44:27.298" v="58"/>
          <ac:picMkLst>
            <pc:docMk/>
            <pc:sldMk cId="3626287898" sldId="1136"/>
            <ac:picMk id="16" creationId="{85AAE105-9237-4FB7-AEB1-E83420516AB7}"/>
          </ac:picMkLst>
        </pc:picChg>
        <pc:picChg chg="del">
          <ac:chgData name="LAMIAE BEZZAZ" userId="f9bc3cc0-8e1c-4944-afa8-b4b36bbf20e1" providerId="ADAL" clId="{EFF98647-5AAA-4096-8BB5-8E264D190CFB}" dt="2026-04-10T00:44:24.837" v="56" actId="478"/>
          <ac:picMkLst>
            <pc:docMk/>
            <pc:sldMk cId="3626287898" sldId="1136"/>
            <ac:picMk id="17" creationId="{1286BFA6-21B3-4AAC-835F-0FB0D991D705}"/>
          </ac:picMkLst>
        </pc:picChg>
        <pc:picChg chg="add">
          <ac:chgData name="LAMIAE BEZZAZ" userId="f9bc3cc0-8e1c-4944-afa8-b4b36bbf20e1" providerId="ADAL" clId="{EFF98647-5AAA-4096-8BB5-8E264D190CFB}" dt="2026-04-10T00:44:27.298" v="58"/>
          <ac:picMkLst>
            <pc:docMk/>
            <pc:sldMk cId="3626287898" sldId="1136"/>
            <ac:picMk id="18" creationId="{82589F68-74A5-426D-92C0-0926691BD1E7}"/>
          </ac:picMkLst>
        </pc:picChg>
        <pc:picChg chg="add">
          <ac:chgData name="LAMIAE BEZZAZ" userId="f9bc3cc0-8e1c-4944-afa8-b4b36bbf20e1" providerId="ADAL" clId="{EFF98647-5AAA-4096-8BB5-8E264D190CFB}" dt="2026-04-10T00:44:27.298" v="58"/>
          <ac:picMkLst>
            <pc:docMk/>
            <pc:sldMk cId="3626287898" sldId="1136"/>
            <ac:picMk id="19" creationId="{A325636C-BCC7-49A2-9146-CB983BC5CA9F}"/>
          </ac:picMkLst>
        </pc:picChg>
        <pc:picChg chg="del">
          <ac:chgData name="LAMIAE BEZZAZ" userId="f9bc3cc0-8e1c-4944-afa8-b4b36bbf20e1" providerId="ADAL" clId="{EFF98647-5AAA-4096-8BB5-8E264D190CFB}" dt="2026-04-10T00:44:24.837" v="56" actId="478"/>
          <ac:picMkLst>
            <pc:docMk/>
            <pc:sldMk cId="3626287898" sldId="1136"/>
            <ac:picMk id="20" creationId="{2B9BEFCD-C344-4821-BD4B-24FA59B489B8}"/>
          </ac:picMkLst>
        </pc:picChg>
        <pc:picChg chg="del">
          <ac:chgData name="LAMIAE BEZZAZ" userId="f9bc3cc0-8e1c-4944-afa8-b4b36bbf20e1" providerId="ADAL" clId="{EFF98647-5AAA-4096-8BB5-8E264D190CFB}" dt="2026-04-10T00:44:24.837" v="56" actId="478"/>
          <ac:picMkLst>
            <pc:docMk/>
            <pc:sldMk cId="3626287898" sldId="1136"/>
            <ac:picMk id="22" creationId="{997AD40D-F63C-4692-83D6-11E81C1990CB}"/>
          </ac:picMkLst>
        </pc:picChg>
      </pc:sldChg>
      <pc:sldChg chg="addSp delSp">
        <pc:chgData name="LAMIAE BEZZAZ" userId="f9bc3cc0-8e1c-4944-afa8-b4b36bbf20e1" providerId="ADAL" clId="{EFF98647-5AAA-4096-8BB5-8E264D190CFB}" dt="2026-04-10T00:50:28.525" v="93"/>
        <pc:sldMkLst>
          <pc:docMk/>
          <pc:sldMk cId="202690071" sldId="1143"/>
        </pc:sldMkLst>
        <pc:grpChg chg="del">
          <ac:chgData name="LAMIAE BEZZAZ" userId="f9bc3cc0-8e1c-4944-afa8-b4b36bbf20e1" providerId="ADAL" clId="{EFF98647-5AAA-4096-8BB5-8E264D190CFB}" dt="2026-04-10T00:50:27.591" v="92" actId="478"/>
          <ac:grpSpMkLst>
            <pc:docMk/>
            <pc:sldMk cId="202690071" sldId="1143"/>
            <ac:grpSpMk id="3" creationId="{1D2657E6-3901-43C6-9A43-EE739D77BD53}"/>
          </ac:grpSpMkLst>
        </pc:grpChg>
        <pc:grpChg chg="add">
          <ac:chgData name="LAMIAE BEZZAZ" userId="f9bc3cc0-8e1c-4944-afa8-b4b36bbf20e1" providerId="ADAL" clId="{EFF98647-5AAA-4096-8BB5-8E264D190CFB}" dt="2026-04-10T00:50:28.525" v="93"/>
          <ac:grpSpMkLst>
            <pc:docMk/>
            <pc:sldMk cId="202690071" sldId="1143"/>
            <ac:grpSpMk id="14" creationId="{B629A63B-4D91-45F9-9C30-4841934BB849}"/>
          </ac:grpSpMkLst>
        </pc:grpChg>
      </pc:sldChg>
      <pc:sldChg chg="modSp">
        <pc:chgData name="LAMIAE BEZZAZ" userId="f9bc3cc0-8e1c-4944-afa8-b4b36bbf20e1" providerId="ADAL" clId="{EFF98647-5AAA-4096-8BB5-8E264D190CFB}" dt="2026-04-10T00:51:37.003" v="99" actId="1076"/>
        <pc:sldMkLst>
          <pc:docMk/>
          <pc:sldMk cId="1378371603" sldId="1144"/>
        </pc:sldMkLst>
        <pc:spChg chg="mod">
          <ac:chgData name="LAMIAE BEZZAZ" userId="f9bc3cc0-8e1c-4944-afa8-b4b36bbf20e1" providerId="ADAL" clId="{EFF98647-5AAA-4096-8BB5-8E264D190CFB}" dt="2026-04-10T00:51:37.003" v="99" actId="1076"/>
          <ac:spMkLst>
            <pc:docMk/>
            <pc:sldMk cId="1378371603" sldId="1144"/>
            <ac:spMk id="5" creationId="{1EE8F9A8-D19E-F424-390A-4A3B57F0A30D}"/>
          </ac:spMkLst>
        </pc:spChg>
      </pc:sldChg>
      <pc:sldChg chg="delSp delAnim">
        <pc:chgData name="LAMIAE BEZZAZ" userId="f9bc3cc0-8e1c-4944-afa8-b4b36bbf20e1" providerId="ADAL" clId="{EFF98647-5AAA-4096-8BB5-8E264D190CFB}" dt="2026-04-10T01:01:22.814" v="317" actId="478"/>
        <pc:sldMkLst>
          <pc:docMk/>
          <pc:sldMk cId="688470795" sldId="1150"/>
        </pc:sldMkLst>
        <pc:picChg chg="del">
          <ac:chgData name="LAMIAE BEZZAZ" userId="f9bc3cc0-8e1c-4944-afa8-b4b36bbf20e1" providerId="ADAL" clId="{EFF98647-5AAA-4096-8BB5-8E264D190CFB}" dt="2026-04-10T01:01:22.814" v="317" actId="478"/>
          <ac:picMkLst>
            <pc:docMk/>
            <pc:sldMk cId="688470795" sldId="1150"/>
            <ac:picMk id="3" creationId="{9DD90216-3AA3-4236-8F18-9C39CA2B5188}"/>
          </ac:picMkLst>
        </pc:picChg>
      </pc:sldChg>
      <pc:sldChg chg="modSp">
        <pc:chgData name="LAMIAE BEZZAZ" userId="f9bc3cc0-8e1c-4944-afa8-b4b36bbf20e1" providerId="ADAL" clId="{EFF98647-5AAA-4096-8BB5-8E264D190CFB}" dt="2026-04-10T00:57:30.989" v="206" actId="20577"/>
        <pc:sldMkLst>
          <pc:docMk/>
          <pc:sldMk cId="3075724722" sldId="1159"/>
        </pc:sldMkLst>
        <pc:spChg chg="mod">
          <ac:chgData name="LAMIAE BEZZAZ" userId="f9bc3cc0-8e1c-4944-afa8-b4b36bbf20e1" providerId="ADAL" clId="{EFF98647-5AAA-4096-8BB5-8E264D190CFB}" dt="2026-04-10T00:57:24.420" v="196" actId="20577"/>
          <ac:spMkLst>
            <pc:docMk/>
            <pc:sldMk cId="3075724722" sldId="1159"/>
            <ac:spMk id="2" creationId="{6A0B6F91-E878-09E3-1E81-CB33EC9C16D4}"/>
          </ac:spMkLst>
        </pc:spChg>
        <pc:spChg chg="mod">
          <ac:chgData name="LAMIAE BEZZAZ" userId="f9bc3cc0-8e1c-4944-afa8-b4b36bbf20e1" providerId="ADAL" clId="{EFF98647-5AAA-4096-8BB5-8E264D190CFB}" dt="2026-04-10T00:57:30.989" v="206" actId="20577"/>
          <ac:spMkLst>
            <pc:docMk/>
            <pc:sldMk cId="3075724722" sldId="1159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EFF98647-5AAA-4096-8BB5-8E264D190CFB}" dt="2026-04-10T00:57:48.066" v="229" actId="20577"/>
        <pc:sldMkLst>
          <pc:docMk/>
          <pc:sldMk cId="2570626076" sldId="1168"/>
        </pc:sldMkLst>
        <pc:spChg chg="mod">
          <ac:chgData name="LAMIAE BEZZAZ" userId="f9bc3cc0-8e1c-4944-afa8-b4b36bbf20e1" providerId="ADAL" clId="{EFF98647-5AAA-4096-8BB5-8E264D190CFB}" dt="2026-04-10T00:57:39.529" v="217" actId="20577"/>
          <ac:spMkLst>
            <pc:docMk/>
            <pc:sldMk cId="2570626076" sldId="1168"/>
            <ac:spMk id="2" creationId="{6A0B6F91-E878-09E3-1E81-CB33EC9C16D4}"/>
          </ac:spMkLst>
        </pc:spChg>
        <pc:spChg chg="mod">
          <ac:chgData name="LAMIAE BEZZAZ" userId="f9bc3cc0-8e1c-4944-afa8-b4b36bbf20e1" providerId="ADAL" clId="{EFF98647-5AAA-4096-8BB5-8E264D190CFB}" dt="2026-04-10T00:57:48.066" v="229" actId="20577"/>
          <ac:spMkLst>
            <pc:docMk/>
            <pc:sldMk cId="2570626076" sldId="1168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EFF98647-5AAA-4096-8BB5-8E264D190CFB}" dt="2026-04-10T00:58:06.168" v="231" actId="1076"/>
        <pc:sldMkLst>
          <pc:docMk/>
          <pc:sldMk cId="8932266" sldId="1170"/>
        </pc:sldMkLst>
        <pc:cxnChg chg="mod">
          <ac:chgData name="LAMIAE BEZZAZ" userId="f9bc3cc0-8e1c-4944-afa8-b4b36bbf20e1" providerId="ADAL" clId="{EFF98647-5AAA-4096-8BB5-8E264D190CFB}" dt="2026-04-10T00:58:06.168" v="231" actId="1076"/>
          <ac:cxnSpMkLst>
            <pc:docMk/>
            <pc:sldMk cId="8932266" sldId="1170"/>
            <ac:cxnSpMk id="6" creationId="{00DC34C6-1E66-5B68-8CA4-DF714ADD8A6F}"/>
          </ac:cxnSpMkLst>
        </pc:cxnChg>
      </pc:sldChg>
      <pc:sldChg chg="modSp ord">
        <pc:chgData name="LAMIAE BEZZAZ" userId="f9bc3cc0-8e1c-4944-afa8-b4b36bbf20e1" providerId="ADAL" clId="{EFF98647-5AAA-4096-8BB5-8E264D190CFB}" dt="2026-04-10T00:58:20.520" v="233"/>
        <pc:sldMkLst>
          <pc:docMk/>
          <pc:sldMk cId="2856244651" sldId="1192"/>
        </pc:sldMkLst>
        <pc:cxnChg chg="mod">
          <ac:chgData name="LAMIAE BEZZAZ" userId="f9bc3cc0-8e1c-4944-afa8-b4b36bbf20e1" providerId="ADAL" clId="{EFF98647-5AAA-4096-8BB5-8E264D190CFB}" dt="2026-04-10T00:58:18.398" v="232" actId="1076"/>
          <ac:cxnSpMkLst>
            <pc:docMk/>
            <pc:sldMk cId="2856244651" sldId="1192"/>
            <ac:cxnSpMk id="6" creationId="{6B049587-EFA7-2CB4-6BA0-948F4E71CBFB}"/>
          </ac:cxnSpMkLst>
        </pc:cxnChg>
      </pc:sldChg>
      <pc:sldChg chg="modSp">
        <pc:chgData name="LAMIAE BEZZAZ" userId="f9bc3cc0-8e1c-4944-afa8-b4b36bbf20e1" providerId="ADAL" clId="{EFF98647-5AAA-4096-8BB5-8E264D190CFB}" dt="2026-04-10T00:49:45.513" v="91" actId="20577"/>
        <pc:sldMkLst>
          <pc:docMk/>
          <pc:sldMk cId="933252121" sldId="1195"/>
        </pc:sldMkLst>
        <pc:spChg chg="mod">
          <ac:chgData name="LAMIAE BEZZAZ" userId="f9bc3cc0-8e1c-4944-afa8-b4b36bbf20e1" providerId="ADAL" clId="{EFF98647-5AAA-4096-8BB5-8E264D190CFB}" dt="2026-04-10T00:49:45.513" v="91" actId="20577"/>
          <ac:spMkLst>
            <pc:docMk/>
            <pc:sldMk cId="933252121" sldId="1195"/>
            <ac:spMk id="25" creationId="{3CA1AF78-9F98-417C-A068-1432517ED03D}"/>
          </ac:spMkLst>
        </pc:spChg>
      </pc:sldChg>
      <pc:sldChg chg="ord">
        <pc:chgData name="LAMIAE BEZZAZ" userId="f9bc3cc0-8e1c-4944-afa8-b4b36bbf20e1" providerId="ADAL" clId="{EFF98647-5AAA-4096-8BB5-8E264D190CFB}" dt="2026-04-10T00:58:25.881" v="234"/>
        <pc:sldMkLst>
          <pc:docMk/>
          <pc:sldMk cId="1597647215" sldId="1197"/>
        </pc:sldMkLst>
      </pc:sldChg>
      <pc:sldChg chg="modSp">
        <pc:chgData name="LAMIAE BEZZAZ" userId="f9bc3cc0-8e1c-4944-afa8-b4b36bbf20e1" providerId="ADAL" clId="{EFF98647-5AAA-4096-8BB5-8E264D190CFB}" dt="2026-04-10T00:36:04.674" v="8"/>
        <pc:sldMkLst>
          <pc:docMk/>
          <pc:sldMk cId="162708585" sldId="1206"/>
        </pc:sldMkLst>
        <pc:spChg chg="mod">
          <ac:chgData name="LAMIAE BEZZAZ" userId="f9bc3cc0-8e1c-4944-afa8-b4b36bbf20e1" providerId="ADAL" clId="{EFF98647-5AAA-4096-8BB5-8E264D190CFB}" dt="2026-04-10T00:36:04.674" v="8"/>
          <ac:spMkLst>
            <pc:docMk/>
            <pc:sldMk cId="162708585" sldId="1206"/>
            <ac:spMk id="3" creationId="{0018BFEA-5391-DF2D-65A5-7815BAF0E488}"/>
          </ac:spMkLst>
        </pc:spChg>
        <pc:spChg chg="mod">
          <ac:chgData name="LAMIAE BEZZAZ" userId="f9bc3cc0-8e1c-4944-afa8-b4b36bbf20e1" providerId="ADAL" clId="{EFF98647-5AAA-4096-8BB5-8E264D190CFB}" dt="2026-04-10T00:36:04.674" v="8"/>
          <ac:spMkLst>
            <pc:docMk/>
            <pc:sldMk cId="162708585" sldId="1206"/>
            <ac:spMk id="4" creationId="{4156B678-2D97-2B12-8AD7-9C658CD60DD8}"/>
          </ac:spMkLst>
        </pc:spChg>
        <pc:spChg chg="mod">
          <ac:chgData name="LAMIAE BEZZAZ" userId="f9bc3cc0-8e1c-4944-afa8-b4b36bbf20e1" providerId="ADAL" clId="{EFF98647-5AAA-4096-8BB5-8E264D190CFB}" dt="2026-04-10T00:36:04.674" v="8"/>
          <ac:spMkLst>
            <pc:docMk/>
            <pc:sldMk cId="162708585" sldId="1206"/>
            <ac:spMk id="5" creationId="{F4C33C7C-984C-F250-FB5E-05D2C11BE132}"/>
          </ac:spMkLst>
        </pc:spChg>
        <pc:spChg chg="mod">
          <ac:chgData name="LAMIAE BEZZAZ" userId="f9bc3cc0-8e1c-4944-afa8-b4b36bbf20e1" providerId="ADAL" clId="{EFF98647-5AAA-4096-8BB5-8E264D190CFB}" dt="2026-04-10T00:36:04.674" v="8"/>
          <ac:spMkLst>
            <pc:docMk/>
            <pc:sldMk cId="162708585" sldId="1206"/>
            <ac:spMk id="61" creationId="{4FA87CEC-D652-B9BE-46F0-2FCE5C272FE0}"/>
          </ac:spMkLst>
        </pc:spChg>
      </pc:sldChg>
      <pc:sldChg chg="addSp delSp">
        <pc:chgData name="LAMIAE BEZZAZ" userId="f9bc3cc0-8e1c-4944-afa8-b4b36bbf20e1" providerId="ADAL" clId="{EFF98647-5AAA-4096-8BB5-8E264D190CFB}" dt="2026-04-10T00:39:51.191" v="18"/>
        <pc:sldMkLst>
          <pc:docMk/>
          <pc:sldMk cId="3562902055" sldId="1209"/>
        </pc:sldMkLst>
        <pc:picChg chg="add">
          <ac:chgData name="LAMIAE BEZZAZ" userId="f9bc3cc0-8e1c-4944-afa8-b4b36bbf20e1" providerId="ADAL" clId="{EFF98647-5AAA-4096-8BB5-8E264D190CFB}" dt="2026-04-10T00:39:51.191" v="18"/>
          <ac:picMkLst>
            <pc:docMk/>
            <pc:sldMk cId="3562902055" sldId="1209"/>
            <ac:picMk id="9" creationId="{BB9F008D-8115-4D62-8BC9-E704B2223836}"/>
          </ac:picMkLst>
        </pc:picChg>
        <pc:picChg chg="add">
          <ac:chgData name="LAMIAE BEZZAZ" userId="f9bc3cc0-8e1c-4944-afa8-b4b36bbf20e1" providerId="ADAL" clId="{EFF98647-5AAA-4096-8BB5-8E264D190CFB}" dt="2026-04-10T00:39:51.191" v="18"/>
          <ac:picMkLst>
            <pc:docMk/>
            <pc:sldMk cId="3562902055" sldId="1209"/>
            <ac:picMk id="11" creationId="{282FE1C1-7363-4A6A-9C98-5B48CA08F720}"/>
          </ac:picMkLst>
        </pc:picChg>
        <pc:picChg chg="add">
          <ac:chgData name="LAMIAE BEZZAZ" userId="f9bc3cc0-8e1c-4944-afa8-b4b36bbf20e1" providerId="ADAL" clId="{EFF98647-5AAA-4096-8BB5-8E264D190CFB}" dt="2026-04-10T00:39:51.191" v="18"/>
          <ac:picMkLst>
            <pc:docMk/>
            <pc:sldMk cId="3562902055" sldId="1209"/>
            <ac:picMk id="12" creationId="{AF393FA4-F7BD-4E8B-A825-FE009A36D3FC}"/>
          </ac:picMkLst>
        </pc:picChg>
        <pc:picChg chg="add">
          <ac:chgData name="LAMIAE BEZZAZ" userId="f9bc3cc0-8e1c-4944-afa8-b4b36bbf20e1" providerId="ADAL" clId="{EFF98647-5AAA-4096-8BB5-8E264D190CFB}" dt="2026-04-10T00:39:51.191" v="18"/>
          <ac:picMkLst>
            <pc:docMk/>
            <pc:sldMk cId="3562902055" sldId="1209"/>
            <ac:picMk id="13" creationId="{1D3BA0A9-6FA5-4CBA-A732-76221794E8F4}"/>
          </ac:picMkLst>
        </pc:picChg>
        <pc:picChg chg="add">
          <ac:chgData name="LAMIAE BEZZAZ" userId="f9bc3cc0-8e1c-4944-afa8-b4b36bbf20e1" providerId="ADAL" clId="{EFF98647-5AAA-4096-8BB5-8E264D190CFB}" dt="2026-04-10T00:39:51.191" v="18"/>
          <ac:picMkLst>
            <pc:docMk/>
            <pc:sldMk cId="3562902055" sldId="1209"/>
            <ac:picMk id="14" creationId="{6F203D22-DAE8-45C8-81A1-E574189C5C79}"/>
          </ac:picMkLst>
        </pc:picChg>
        <pc:picChg chg="del">
          <ac:chgData name="LAMIAE BEZZAZ" userId="f9bc3cc0-8e1c-4944-afa8-b4b36bbf20e1" providerId="ADAL" clId="{EFF98647-5AAA-4096-8BB5-8E264D190CFB}" dt="2026-04-10T00:39:50.429" v="17" actId="478"/>
          <ac:picMkLst>
            <pc:docMk/>
            <pc:sldMk cId="3562902055" sldId="1209"/>
            <ac:picMk id="16" creationId="{E559EB21-4328-4846-BB06-9848CF783632}"/>
          </ac:picMkLst>
        </pc:picChg>
        <pc:picChg chg="del">
          <ac:chgData name="LAMIAE BEZZAZ" userId="f9bc3cc0-8e1c-4944-afa8-b4b36bbf20e1" providerId="ADAL" clId="{EFF98647-5AAA-4096-8BB5-8E264D190CFB}" dt="2026-04-10T00:39:50.429" v="17" actId="478"/>
          <ac:picMkLst>
            <pc:docMk/>
            <pc:sldMk cId="3562902055" sldId="1209"/>
            <ac:picMk id="17" creationId="{C81260D2-E216-4404-AEEE-7EC7E824DB21}"/>
          </ac:picMkLst>
        </pc:picChg>
        <pc:picChg chg="del">
          <ac:chgData name="LAMIAE BEZZAZ" userId="f9bc3cc0-8e1c-4944-afa8-b4b36bbf20e1" providerId="ADAL" clId="{EFF98647-5AAA-4096-8BB5-8E264D190CFB}" dt="2026-04-10T00:39:50.429" v="17" actId="478"/>
          <ac:picMkLst>
            <pc:docMk/>
            <pc:sldMk cId="3562902055" sldId="1209"/>
            <ac:picMk id="18" creationId="{B84C162B-292E-49D5-90FE-F1163827F110}"/>
          </ac:picMkLst>
        </pc:picChg>
        <pc:picChg chg="del">
          <ac:chgData name="LAMIAE BEZZAZ" userId="f9bc3cc0-8e1c-4944-afa8-b4b36bbf20e1" providerId="ADAL" clId="{EFF98647-5AAA-4096-8BB5-8E264D190CFB}" dt="2026-04-10T00:39:50.429" v="17" actId="478"/>
          <ac:picMkLst>
            <pc:docMk/>
            <pc:sldMk cId="3562902055" sldId="1209"/>
            <ac:picMk id="19" creationId="{85E04EFB-5FC7-4CEE-B5C3-5B199FED9282}"/>
          </ac:picMkLst>
        </pc:picChg>
        <pc:picChg chg="del">
          <ac:chgData name="LAMIAE BEZZAZ" userId="f9bc3cc0-8e1c-4944-afa8-b4b36bbf20e1" providerId="ADAL" clId="{EFF98647-5AAA-4096-8BB5-8E264D190CFB}" dt="2026-04-10T00:39:50.429" v="17" actId="478"/>
          <ac:picMkLst>
            <pc:docMk/>
            <pc:sldMk cId="3562902055" sldId="1209"/>
            <ac:picMk id="20" creationId="{044E1C45-B96E-4744-8D4D-70735C4C3C38}"/>
          </ac:picMkLst>
        </pc:picChg>
      </pc:sldChg>
      <pc:sldChg chg="addSp delSp modSp">
        <pc:chgData name="LAMIAE BEZZAZ" userId="f9bc3cc0-8e1c-4944-afa8-b4b36bbf20e1" providerId="ADAL" clId="{EFF98647-5AAA-4096-8BB5-8E264D190CFB}" dt="2026-04-10T00:54:51.785" v="130" actId="20577"/>
        <pc:sldMkLst>
          <pc:docMk/>
          <pc:sldMk cId="2185555807" sldId="1217"/>
        </pc:sldMkLst>
        <pc:spChg chg="mod">
          <ac:chgData name="LAMIAE BEZZAZ" userId="f9bc3cc0-8e1c-4944-afa8-b4b36bbf20e1" providerId="ADAL" clId="{EFF98647-5AAA-4096-8BB5-8E264D190CFB}" dt="2026-04-10T00:54:44.727" v="123" actId="20577"/>
          <ac:spMkLst>
            <pc:docMk/>
            <pc:sldMk cId="2185555807" sldId="1217"/>
            <ac:spMk id="2" creationId="{3796DF73-B0D3-AEAF-E54B-2271D7E977D9}"/>
          </ac:spMkLst>
        </pc:spChg>
        <pc:spChg chg="add del">
          <ac:chgData name="LAMIAE BEZZAZ" userId="f9bc3cc0-8e1c-4944-afa8-b4b36bbf20e1" providerId="ADAL" clId="{EFF98647-5AAA-4096-8BB5-8E264D190CFB}" dt="2026-04-10T00:53:30.123" v="103"/>
          <ac:spMkLst>
            <pc:docMk/>
            <pc:sldMk cId="2185555807" sldId="1217"/>
            <ac:spMk id="3" creationId="{AFD67A7E-54B9-4A7D-B168-B03DDF7E73CB}"/>
          </ac:spMkLst>
        </pc:spChg>
        <pc:spChg chg="mod">
          <ac:chgData name="LAMIAE BEZZAZ" userId="f9bc3cc0-8e1c-4944-afa8-b4b36bbf20e1" providerId="ADAL" clId="{EFF98647-5AAA-4096-8BB5-8E264D190CFB}" dt="2026-04-10T00:54:51.785" v="130" actId="20577"/>
          <ac:spMkLst>
            <pc:docMk/>
            <pc:sldMk cId="2185555807" sldId="1217"/>
            <ac:spMk id="10" creationId="{09D23DCC-2150-B2A5-727A-072B6295F561}"/>
          </ac:spMkLst>
        </pc:spChg>
      </pc:sldChg>
      <pc:sldChg chg="modSp">
        <pc:chgData name="LAMIAE BEZZAZ" userId="f9bc3cc0-8e1c-4944-afa8-b4b36bbf20e1" providerId="ADAL" clId="{EFF98647-5AAA-4096-8BB5-8E264D190CFB}" dt="2026-04-10T00:55:04.240" v="132" actId="207"/>
        <pc:sldMkLst>
          <pc:docMk/>
          <pc:sldMk cId="910319634" sldId="1219"/>
        </pc:sldMkLst>
        <pc:spChg chg="mod">
          <ac:chgData name="LAMIAE BEZZAZ" userId="f9bc3cc0-8e1c-4944-afa8-b4b36bbf20e1" providerId="ADAL" clId="{EFF98647-5AAA-4096-8BB5-8E264D190CFB}" dt="2026-04-10T00:55:04.240" v="132" actId="207"/>
          <ac:spMkLst>
            <pc:docMk/>
            <pc:sldMk cId="910319634" sldId="1219"/>
            <ac:spMk id="7" creationId="{060442D2-5831-48C4-94E0-D651C0A764DD}"/>
          </ac:spMkLst>
        </pc:spChg>
      </pc:sldChg>
      <pc:sldChg chg="modSp">
        <pc:chgData name="LAMIAE BEZZAZ" userId="f9bc3cc0-8e1c-4944-afa8-b4b36bbf20e1" providerId="ADAL" clId="{EFF98647-5AAA-4096-8BB5-8E264D190CFB}" dt="2026-04-10T00:58:51.097" v="244" actId="20577"/>
        <pc:sldMkLst>
          <pc:docMk/>
          <pc:sldMk cId="3762669385" sldId="1220"/>
        </pc:sldMkLst>
        <pc:spChg chg="mod">
          <ac:chgData name="LAMIAE BEZZAZ" userId="f9bc3cc0-8e1c-4944-afa8-b4b36bbf20e1" providerId="ADAL" clId="{EFF98647-5AAA-4096-8BB5-8E264D190CFB}" dt="2026-04-10T00:58:47.378" v="239" actId="20577"/>
          <ac:spMkLst>
            <pc:docMk/>
            <pc:sldMk cId="3762669385" sldId="1220"/>
            <ac:spMk id="2" creationId="{6A0B6F91-E878-09E3-1E81-CB33EC9C16D4}"/>
          </ac:spMkLst>
        </pc:spChg>
        <pc:spChg chg="mod">
          <ac:chgData name="LAMIAE BEZZAZ" userId="f9bc3cc0-8e1c-4944-afa8-b4b36bbf20e1" providerId="ADAL" clId="{EFF98647-5AAA-4096-8BB5-8E264D190CFB}" dt="2026-04-10T00:58:51.097" v="244" actId="20577"/>
          <ac:spMkLst>
            <pc:docMk/>
            <pc:sldMk cId="3762669385" sldId="1220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EFF98647-5AAA-4096-8BB5-8E264D190CFB}" dt="2026-04-10T00:59:09.207" v="272" actId="5793"/>
        <pc:sldMkLst>
          <pc:docMk/>
          <pc:sldMk cId="3809228934" sldId="1221"/>
        </pc:sldMkLst>
        <pc:spChg chg="mod">
          <ac:chgData name="LAMIAE BEZZAZ" userId="f9bc3cc0-8e1c-4944-afa8-b4b36bbf20e1" providerId="ADAL" clId="{EFF98647-5AAA-4096-8BB5-8E264D190CFB}" dt="2026-04-10T00:58:58.764" v="257" actId="5793"/>
          <ac:spMkLst>
            <pc:docMk/>
            <pc:sldMk cId="3809228934" sldId="1221"/>
            <ac:spMk id="2" creationId="{6A0B6F91-E878-09E3-1E81-CB33EC9C16D4}"/>
          </ac:spMkLst>
        </pc:spChg>
        <pc:spChg chg="mod">
          <ac:chgData name="LAMIAE BEZZAZ" userId="f9bc3cc0-8e1c-4944-afa8-b4b36bbf20e1" providerId="ADAL" clId="{EFF98647-5AAA-4096-8BB5-8E264D190CFB}" dt="2026-04-10T00:59:09.207" v="272" actId="5793"/>
          <ac:spMkLst>
            <pc:docMk/>
            <pc:sldMk cId="3809228934" sldId="1221"/>
            <ac:spMk id="3" creationId="{C29CBD35-3A3A-901E-4EBD-826681097BB2}"/>
          </ac:spMkLst>
        </pc:spChg>
      </pc:sldChg>
      <pc:sldChg chg="addSp delSp modSp">
        <pc:chgData name="LAMIAE BEZZAZ" userId="f9bc3cc0-8e1c-4944-afa8-b4b36bbf20e1" providerId="ADAL" clId="{EFF98647-5AAA-4096-8BB5-8E264D190CFB}" dt="2026-04-10T00:33:23.230" v="3" actId="14100"/>
        <pc:sldMkLst>
          <pc:docMk/>
          <pc:sldMk cId="424948681" sldId="1237"/>
        </pc:sldMkLst>
        <pc:picChg chg="del">
          <ac:chgData name="LAMIAE BEZZAZ" userId="f9bc3cc0-8e1c-4944-afa8-b4b36bbf20e1" providerId="ADAL" clId="{EFF98647-5AAA-4096-8BB5-8E264D190CFB}" dt="2026-04-10T00:32:54.201" v="0" actId="478"/>
          <ac:picMkLst>
            <pc:docMk/>
            <pc:sldMk cId="424948681" sldId="1237"/>
            <ac:picMk id="3" creationId="{9A91B70C-DEEB-3749-1B7F-983AC95BBF1B}"/>
          </ac:picMkLst>
        </pc:picChg>
        <pc:picChg chg="add mod">
          <ac:chgData name="LAMIAE BEZZAZ" userId="f9bc3cc0-8e1c-4944-afa8-b4b36bbf20e1" providerId="ADAL" clId="{EFF98647-5AAA-4096-8BB5-8E264D190CFB}" dt="2026-04-10T00:33:23.230" v="3" actId="14100"/>
          <ac:picMkLst>
            <pc:docMk/>
            <pc:sldMk cId="424948681" sldId="1237"/>
            <ac:picMk id="4" creationId="{1B37C14E-9693-4FE5-8693-DD99FEAE6A1D}"/>
          </ac:picMkLst>
        </pc:picChg>
      </pc:sldChg>
      <pc:sldChg chg="modSp">
        <pc:chgData name="LAMIAE BEZZAZ" userId="f9bc3cc0-8e1c-4944-afa8-b4b36bbf20e1" providerId="ADAL" clId="{EFF98647-5AAA-4096-8BB5-8E264D190CFB}" dt="2026-04-10T00:36:04.674" v="8"/>
        <pc:sldMkLst>
          <pc:docMk/>
          <pc:sldMk cId="1722573797" sldId="1241"/>
        </pc:sldMkLst>
        <pc:spChg chg="mod">
          <ac:chgData name="LAMIAE BEZZAZ" userId="f9bc3cc0-8e1c-4944-afa8-b4b36bbf20e1" providerId="ADAL" clId="{EFF98647-5AAA-4096-8BB5-8E264D190CFB}" dt="2026-04-10T00:36:04.674" v="8"/>
          <ac:spMkLst>
            <pc:docMk/>
            <pc:sldMk cId="1722573797" sldId="1241"/>
            <ac:spMk id="36" creationId="{CAC6E55D-1A9B-DEE8-363C-14673FA4DB74}"/>
          </ac:spMkLst>
        </pc:spChg>
      </pc:sldChg>
      <pc:sldChg chg="addSp delSp modSp">
        <pc:chgData name="LAMIAE BEZZAZ" userId="f9bc3cc0-8e1c-4944-afa8-b4b36bbf20e1" providerId="ADAL" clId="{EFF98647-5AAA-4096-8BB5-8E264D190CFB}" dt="2026-04-10T01:01:08.595" v="314"/>
        <pc:sldMkLst>
          <pc:docMk/>
          <pc:sldMk cId="3340143141" sldId="1249"/>
        </pc:sldMkLst>
        <pc:spChg chg="mod">
          <ac:chgData name="LAMIAE BEZZAZ" userId="f9bc3cc0-8e1c-4944-afa8-b4b36bbf20e1" providerId="ADAL" clId="{EFF98647-5AAA-4096-8BB5-8E264D190CFB}" dt="2026-04-10T01:00:34.576" v="311" actId="20577"/>
          <ac:spMkLst>
            <pc:docMk/>
            <pc:sldMk cId="3340143141" sldId="1249"/>
            <ac:spMk id="6" creationId="{27288B00-D2AB-6FEB-742B-42C187A55BB1}"/>
          </ac:spMkLst>
        </pc:spChg>
        <pc:picChg chg="add">
          <ac:chgData name="LAMIAE BEZZAZ" userId="f9bc3cc0-8e1c-4944-afa8-b4b36bbf20e1" providerId="ADAL" clId="{EFF98647-5AAA-4096-8BB5-8E264D190CFB}" dt="2026-04-10T01:01:08.595" v="314"/>
          <ac:picMkLst>
            <pc:docMk/>
            <pc:sldMk cId="3340143141" sldId="1249"/>
            <ac:picMk id="10" creationId="{C4276983-C5C6-42EB-AE09-53B5545A4CBB}"/>
          </ac:picMkLst>
        </pc:picChg>
        <pc:picChg chg="del">
          <ac:chgData name="LAMIAE BEZZAZ" userId="f9bc3cc0-8e1c-4944-afa8-b4b36bbf20e1" providerId="ADAL" clId="{EFF98647-5AAA-4096-8BB5-8E264D190CFB}" dt="2026-04-10T01:01:01.984" v="312" actId="478"/>
          <ac:picMkLst>
            <pc:docMk/>
            <pc:sldMk cId="3340143141" sldId="1249"/>
            <ac:picMk id="11" creationId="{93A60458-F21D-4520-AC5A-DFF215C3A92F}"/>
          </ac:picMkLst>
        </pc:picChg>
      </pc:sldChg>
      <pc:sldChg chg="add">
        <pc:chgData name="LAMIAE BEZZAZ" userId="f9bc3cc0-8e1c-4944-afa8-b4b36bbf20e1" providerId="ADAL" clId="{EFF98647-5AAA-4096-8BB5-8E264D190CFB}" dt="2026-04-10T00:35:23.461" v="6"/>
        <pc:sldMkLst>
          <pc:docMk/>
          <pc:sldMk cId="1367145634" sldId="1263"/>
        </pc:sldMkLst>
      </pc:sldChg>
      <pc:sldChg chg="modSp add">
        <pc:chgData name="LAMIAE BEZZAZ" userId="f9bc3cc0-8e1c-4944-afa8-b4b36bbf20e1" providerId="ADAL" clId="{EFF98647-5AAA-4096-8BB5-8E264D190CFB}" dt="2026-04-10T00:59:48.048" v="282" actId="20577"/>
        <pc:sldMkLst>
          <pc:docMk/>
          <pc:sldMk cId="190694256" sldId="1266"/>
        </pc:sldMkLst>
        <pc:spChg chg="mod">
          <ac:chgData name="LAMIAE BEZZAZ" userId="f9bc3cc0-8e1c-4944-afa8-b4b36bbf20e1" providerId="ADAL" clId="{EFF98647-5AAA-4096-8BB5-8E264D190CFB}" dt="2026-04-10T00:59:44.764" v="278" actId="20577"/>
          <ac:spMkLst>
            <pc:docMk/>
            <pc:sldMk cId="190694256" sldId="1266"/>
            <ac:spMk id="2" creationId="{6A0B6F91-E878-09E3-1E81-CB33EC9C16D4}"/>
          </ac:spMkLst>
        </pc:spChg>
        <pc:spChg chg="mod">
          <ac:chgData name="LAMIAE BEZZAZ" userId="f9bc3cc0-8e1c-4944-afa8-b4b36bbf20e1" providerId="ADAL" clId="{EFF98647-5AAA-4096-8BB5-8E264D190CFB}" dt="2026-04-10T00:59:48.048" v="282" actId="20577"/>
          <ac:spMkLst>
            <pc:docMk/>
            <pc:sldMk cId="190694256" sldId="1266"/>
            <ac:spMk id="3" creationId="{C29CBD35-3A3A-901E-4EBD-826681097BB2}"/>
          </ac:spMkLst>
        </pc:spChg>
      </pc:sldChg>
      <pc:sldChg chg="add">
        <pc:chgData name="LAMIAE BEZZAZ" userId="f9bc3cc0-8e1c-4944-afa8-b4b36bbf20e1" providerId="ADAL" clId="{EFF98647-5AAA-4096-8BB5-8E264D190CFB}" dt="2026-04-10T01:01:14.691" v="315"/>
        <pc:sldMkLst>
          <pc:docMk/>
          <pc:sldMk cId="1872542323" sldId="1267"/>
        </pc:sldMkLst>
      </pc:sldChg>
    </pc:docChg>
  </pc:docChgLst>
  <pc:docChgLst>
    <pc:chgData name="LAMIAE BEZZAZ" userId="f9bc3cc0-8e1c-4944-afa8-b4b36bbf20e1" providerId="ADAL" clId="{76C98B13-A6EA-4E18-98B7-ED1766C119D5}"/>
    <pc:docChg chg="undo custSel addSld delSld modSld">
      <pc:chgData name="LAMIAE BEZZAZ" userId="f9bc3cc0-8e1c-4944-afa8-b4b36bbf20e1" providerId="ADAL" clId="{76C98B13-A6EA-4E18-98B7-ED1766C119D5}" dt="2026-04-14T09:00:46.678" v="777"/>
      <pc:docMkLst>
        <pc:docMk/>
      </pc:docMkLst>
      <pc:sldChg chg="modSp">
        <pc:chgData name="LAMIAE BEZZAZ" userId="f9bc3cc0-8e1c-4944-afa8-b4b36bbf20e1" providerId="ADAL" clId="{76C98B13-A6EA-4E18-98B7-ED1766C119D5}" dt="2026-04-14T08:40:56.053" v="41" actId="20577"/>
        <pc:sldMkLst>
          <pc:docMk/>
          <pc:sldMk cId="1345369020" sldId="1058"/>
        </pc:sldMkLst>
        <pc:spChg chg="mod">
          <ac:chgData name="LAMIAE BEZZAZ" userId="f9bc3cc0-8e1c-4944-afa8-b4b36bbf20e1" providerId="ADAL" clId="{76C98B13-A6EA-4E18-98B7-ED1766C119D5}" dt="2026-04-14T08:40:56.053" v="41" actId="20577"/>
          <ac:spMkLst>
            <pc:docMk/>
            <pc:sldMk cId="1345369020" sldId="1058"/>
            <ac:spMk id="2" creationId="{61CA1E6F-B0E5-41D4-BC21-E1617035D5A5}"/>
          </ac:spMkLst>
        </pc:spChg>
      </pc:sldChg>
      <pc:sldChg chg="modSp">
        <pc:chgData name="LAMIAE BEZZAZ" userId="f9bc3cc0-8e1c-4944-afa8-b4b36bbf20e1" providerId="ADAL" clId="{76C98B13-A6EA-4E18-98B7-ED1766C119D5}" dt="2026-04-14T08:40:58.407" v="44" actId="20577"/>
        <pc:sldMkLst>
          <pc:docMk/>
          <pc:sldMk cId="1768681277" sldId="1090"/>
        </pc:sldMkLst>
        <pc:spChg chg="mod">
          <ac:chgData name="LAMIAE BEZZAZ" userId="f9bc3cc0-8e1c-4944-afa8-b4b36bbf20e1" providerId="ADAL" clId="{76C98B13-A6EA-4E18-98B7-ED1766C119D5}" dt="2026-04-14T08:40:58.407" v="44" actId="20577"/>
          <ac:spMkLst>
            <pc:docMk/>
            <pc:sldMk cId="1768681277" sldId="1090"/>
            <ac:spMk id="2" creationId="{D4B50C9C-8BC2-33FF-BF3C-09F0D3CDD3B9}"/>
          </ac:spMkLst>
        </pc:spChg>
      </pc:sldChg>
      <pc:sldChg chg="addSp modSp">
        <pc:chgData name="LAMIAE BEZZAZ" userId="f9bc3cc0-8e1c-4944-afa8-b4b36bbf20e1" providerId="ADAL" clId="{76C98B13-A6EA-4E18-98B7-ED1766C119D5}" dt="2026-04-14T08:44:36.842" v="53" actId="1076"/>
        <pc:sldMkLst>
          <pc:docMk/>
          <pc:sldMk cId="1804390391" sldId="1105"/>
        </pc:sldMkLst>
        <pc:picChg chg="add mod">
          <ac:chgData name="LAMIAE BEZZAZ" userId="f9bc3cc0-8e1c-4944-afa8-b4b36bbf20e1" providerId="ADAL" clId="{76C98B13-A6EA-4E18-98B7-ED1766C119D5}" dt="2026-04-14T08:44:36.842" v="53" actId="1076"/>
          <ac:picMkLst>
            <pc:docMk/>
            <pc:sldMk cId="1804390391" sldId="1105"/>
            <ac:picMk id="2" creationId="{45F57D63-E5A3-484D-AAFE-CC852E36A99D}"/>
          </ac:picMkLst>
        </pc:picChg>
      </pc:sldChg>
      <pc:sldChg chg="addSp modSp modAnim">
        <pc:chgData name="LAMIAE BEZZAZ" userId="f9bc3cc0-8e1c-4944-afa8-b4b36bbf20e1" providerId="ADAL" clId="{76C98B13-A6EA-4E18-98B7-ED1766C119D5}" dt="2026-04-14T08:45:17.989" v="64"/>
        <pc:sldMkLst>
          <pc:docMk/>
          <pc:sldMk cId="688470795" sldId="1150"/>
        </pc:sldMkLst>
        <pc:picChg chg="add mod ord">
          <ac:chgData name="LAMIAE BEZZAZ" userId="f9bc3cc0-8e1c-4944-afa8-b4b36bbf20e1" providerId="ADAL" clId="{76C98B13-A6EA-4E18-98B7-ED1766C119D5}" dt="2026-04-14T08:45:10.125" v="62" actId="167"/>
          <ac:picMkLst>
            <pc:docMk/>
            <pc:sldMk cId="688470795" sldId="1150"/>
            <ac:picMk id="3" creationId="{79BE127A-DD66-42A3-99A4-ED37D9EE1BD3}"/>
          </ac:picMkLst>
        </pc:picChg>
      </pc:sldChg>
      <pc:sldChg chg="modSp">
        <pc:chgData name="LAMIAE BEZZAZ" userId="f9bc3cc0-8e1c-4944-afa8-b4b36bbf20e1" providerId="ADAL" clId="{76C98B13-A6EA-4E18-98B7-ED1766C119D5}" dt="2026-04-14T08:40:55.859" v="40" actId="20577"/>
        <pc:sldMkLst>
          <pc:docMk/>
          <pc:sldMk cId="933252121" sldId="1195"/>
        </pc:sldMkLst>
        <pc:spChg chg="mod">
          <ac:chgData name="LAMIAE BEZZAZ" userId="f9bc3cc0-8e1c-4944-afa8-b4b36bbf20e1" providerId="ADAL" clId="{76C98B13-A6EA-4E18-98B7-ED1766C119D5}" dt="2026-04-14T08:40:55.859" v="40" actId="20577"/>
          <ac:spMkLst>
            <pc:docMk/>
            <pc:sldMk cId="933252121" sldId="1195"/>
            <ac:spMk id="2" creationId="{61CA1E6F-B0E5-41D4-BC21-E1617035D5A5}"/>
          </ac:spMkLst>
        </pc:spChg>
      </pc:sldChg>
      <pc:sldChg chg="addSp delSp modSp">
        <pc:chgData name="LAMIAE BEZZAZ" userId="f9bc3cc0-8e1c-4944-afa8-b4b36bbf20e1" providerId="ADAL" clId="{76C98B13-A6EA-4E18-98B7-ED1766C119D5}" dt="2026-04-14T08:52:13.046" v="326"/>
        <pc:sldMkLst>
          <pc:docMk/>
          <pc:sldMk cId="2673279554" sldId="1200"/>
        </pc:sldMkLst>
        <pc:spChg chg="mod">
          <ac:chgData name="LAMIAE BEZZAZ" userId="f9bc3cc0-8e1c-4944-afa8-b4b36bbf20e1" providerId="ADAL" clId="{76C98B13-A6EA-4E18-98B7-ED1766C119D5}" dt="2026-04-14T08:52:09.202" v="325"/>
          <ac:spMkLst>
            <pc:docMk/>
            <pc:sldMk cId="2673279554" sldId="1200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2:13.046" v="326"/>
          <ac:spMkLst>
            <pc:docMk/>
            <pc:sldMk cId="2673279554" sldId="1200"/>
            <ac:spMk id="8" creationId="{D42E0F9B-B809-4110-B077-2A7037C51F37}"/>
          </ac:spMkLst>
        </pc:spChg>
        <pc:picChg chg="del">
          <ac:chgData name="LAMIAE BEZZAZ" userId="f9bc3cc0-8e1c-4944-afa8-b4b36bbf20e1" providerId="ADAL" clId="{76C98B13-A6EA-4E18-98B7-ED1766C119D5}" dt="2026-04-14T08:51:05.739" v="283" actId="478"/>
          <ac:picMkLst>
            <pc:docMk/>
            <pc:sldMk cId="2673279554" sldId="1200"/>
            <ac:picMk id="2" creationId="{3CC1DB70-F8B6-4810-B7AA-7764531B0A0C}"/>
          </ac:picMkLst>
        </pc:picChg>
        <pc:picChg chg="add mod">
          <ac:chgData name="LAMIAE BEZZAZ" userId="f9bc3cc0-8e1c-4944-afa8-b4b36bbf20e1" providerId="ADAL" clId="{76C98B13-A6EA-4E18-98B7-ED1766C119D5}" dt="2026-04-14T08:51:19.114" v="293" actId="1076"/>
          <ac:picMkLst>
            <pc:docMk/>
            <pc:sldMk cId="2673279554" sldId="1200"/>
            <ac:picMk id="3" creationId="{6E7F1F54-9528-48CF-8067-AE19007F0982}"/>
          </ac:picMkLst>
        </pc:picChg>
      </pc:sldChg>
      <pc:sldChg chg="addSp delSp modSp">
        <pc:chgData name="LAMIAE BEZZAZ" userId="f9bc3cc0-8e1c-4944-afa8-b4b36bbf20e1" providerId="ADAL" clId="{76C98B13-A6EA-4E18-98B7-ED1766C119D5}" dt="2026-04-14T08:52:54.970" v="393"/>
        <pc:sldMkLst>
          <pc:docMk/>
          <pc:sldMk cId="961164794" sldId="1201"/>
        </pc:sldMkLst>
        <pc:spChg chg="mod">
          <ac:chgData name="LAMIAE BEZZAZ" userId="f9bc3cc0-8e1c-4944-afa8-b4b36bbf20e1" providerId="ADAL" clId="{76C98B13-A6EA-4E18-98B7-ED1766C119D5}" dt="2026-04-14T08:52:48.650" v="392" actId="20577"/>
          <ac:spMkLst>
            <pc:docMk/>
            <pc:sldMk cId="961164794" sldId="1201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2:54.970" v="393"/>
          <ac:spMkLst>
            <pc:docMk/>
            <pc:sldMk cId="961164794" sldId="1201"/>
            <ac:spMk id="8" creationId="{D42E0F9B-B809-4110-B077-2A7037C51F37}"/>
          </ac:spMkLst>
        </pc:spChg>
        <pc:picChg chg="add">
          <ac:chgData name="LAMIAE BEZZAZ" userId="f9bc3cc0-8e1c-4944-afa8-b4b36bbf20e1" providerId="ADAL" clId="{76C98B13-A6EA-4E18-98B7-ED1766C119D5}" dt="2026-04-14T08:52:19.602" v="328"/>
          <ac:picMkLst>
            <pc:docMk/>
            <pc:sldMk cId="961164794" sldId="1201"/>
            <ac:picMk id="9" creationId="{B8A41EBB-F703-47F3-B7CD-F0E8B2CC24BC}"/>
          </ac:picMkLst>
        </pc:picChg>
        <pc:picChg chg="del">
          <ac:chgData name="LAMIAE BEZZAZ" userId="f9bc3cc0-8e1c-4944-afa8-b4b36bbf20e1" providerId="ADAL" clId="{76C98B13-A6EA-4E18-98B7-ED1766C119D5}" dt="2026-04-14T08:52:19.217" v="327" actId="478"/>
          <ac:picMkLst>
            <pc:docMk/>
            <pc:sldMk cId="961164794" sldId="1201"/>
            <ac:picMk id="13" creationId="{EB93869E-4C2B-4CDE-952D-2B19F9F01866}"/>
          </ac:picMkLst>
        </pc:picChg>
      </pc:sldChg>
      <pc:sldChg chg="addSp delSp modSp">
        <pc:chgData name="LAMIAE BEZZAZ" userId="f9bc3cc0-8e1c-4944-afa8-b4b36bbf20e1" providerId="ADAL" clId="{76C98B13-A6EA-4E18-98B7-ED1766C119D5}" dt="2026-04-14T08:49:49.180" v="237"/>
        <pc:sldMkLst>
          <pc:docMk/>
          <pc:sldMk cId="108264687" sldId="1202"/>
        </pc:sldMkLst>
        <pc:spChg chg="mod">
          <ac:chgData name="LAMIAE BEZZAZ" userId="f9bc3cc0-8e1c-4944-afa8-b4b36bbf20e1" providerId="ADAL" clId="{76C98B13-A6EA-4E18-98B7-ED1766C119D5}" dt="2026-04-14T08:49:28.847" v="236" actId="20577"/>
          <ac:spMkLst>
            <pc:docMk/>
            <pc:sldMk cId="108264687" sldId="1202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49:49.180" v="237"/>
          <ac:spMkLst>
            <pc:docMk/>
            <pc:sldMk cId="108264687" sldId="1202"/>
            <ac:spMk id="8" creationId="{D42E0F9B-B809-4110-B077-2A7037C51F37}"/>
          </ac:spMkLst>
        </pc:spChg>
        <pc:picChg chg="del">
          <ac:chgData name="LAMIAE BEZZAZ" userId="f9bc3cc0-8e1c-4944-afa8-b4b36bbf20e1" providerId="ADAL" clId="{76C98B13-A6EA-4E18-98B7-ED1766C119D5}" dt="2026-04-14T08:47:53.983" v="117" actId="478"/>
          <ac:picMkLst>
            <pc:docMk/>
            <pc:sldMk cId="108264687" sldId="1202"/>
            <ac:picMk id="2" creationId="{09067A43-320B-48E9-B8FD-482BEC004E4C}"/>
          </ac:picMkLst>
        </pc:picChg>
        <pc:picChg chg="add mod">
          <ac:chgData name="LAMIAE BEZZAZ" userId="f9bc3cc0-8e1c-4944-afa8-b4b36bbf20e1" providerId="ADAL" clId="{76C98B13-A6EA-4E18-98B7-ED1766C119D5}" dt="2026-04-14T08:48:18.233" v="130" actId="1076"/>
          <ac:picMkLst>
            <pc:docMk/>
            <pc:sldMk cId="108264687" sldId="1202"/>
            <ac:picMk id="3" creationId="{F29C8CE7-02F3-4891-8261-D30F08028BF8}"/>
          </ac:picMkLst>
        </pc:picChg>
      </pc:sldChg>
      <pc:sldChg chg="addSp delSp modSp">
        <pc:chgData name="LAMIAE BEZZAZ" userId="f9bc3cc0-8e1c-4944-afa8-b4b36bbf20e1" providerId="ADAL" clId="{76C98B13-A6EA-4E18-98B7-ED1766C119D5}" dt="2026-04-14T08:50:20.507" v="282"/>
        <pc:sldMkLst>
          <pc:docMk/>
          <pc:sldMk cId="3020516819" sldId="1203"/>
        </pc:sldMkLst>
        <pc:spChg chg="mod">
          <ac:chgData name="LAMIAE BEZZAZ" userId="f9bc3cc0-8e1c-4944-afa8-b4b36bbf20e1" providerId="ADAL" clId="{76C98B13-A6EA-4E18-98B7-ED1766C119D5}" dt="2026-04-14T08:50:11.854" v="281" actId="313"/>
          <ac:spMkLst>
            <pc:docMk/>
            <pc:sldMk cId="3020516819" sldId="1203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0:20.507" v="282"/>
          <ac:spMkLst>
            <pc:docMk/>
            <pc:sldMk cId="3020516819" sldId="1203"/>
            <ac:spMk id="8" creationId="{D42E0F9B-B809-4110-B077-2A7037C51F37}"/>
          </ac:spMkLst>
        </pc:spChg>
        <pc:picChg chg="del">
          <ac:chgData name="LAMIAE BEZZAZ" userId="f9bc3cc0-8e1c-4944-afa8-b4b36bbf20e1" providerId="ADAL" clId="{76C98B13-A6EA-4E18-98B7-ED1766C119D5}" dt="2026-04-14T08:48:22.210" v="131" actId="478"/>
          <ac:picMkLst>
            <pc:docMk/>
            <pc:sldMk cId="3020516819" sldId="1203"/>
            <ac:picMk id="9" creationId="{17CD5194-6915-40B9-A63F-7BD740733D80}"/>
          </ac:picMkLst>
        </pc:picChg>
        <pc:picChg chg="add">
          <ac:chgData name="LAMIAE BEZZAZ" userId="f9bc3cc0-8e1c-4944-afa8-b4b36bbf20e1" providerId="ADAL" clId="{76C98B13-A6EA-4E18-98B7-ED1766C119D5}" dt="2026-04-14T08:48:22.630" v="132"/>
          <ac:picMkLst>
            <pc:docMk/>
            <pc:sldMk cId="3020516819" sldId="1203"/>
            <ac:picMk id="13" creationId="{B38C2941-EE3F-4217-B097-292B2B4EAC84}"/>
          </ac:picMkLst>
        </pc:picChg>
      </pc:sldChg>
      <pc:sldChg chg="addSp delSp modSp">
        <pc:chgData name="LAMIAE BEZZAZ" userId="f9bc3cc0-8e1c-4944-afa8-b4b36bbf20e1" providerId="ADAL" clId="{76C98B13-A6EA-4E18-98B7-ED1766C119D5}" dt="2026-04-14T08:54:39.834" v="441"/>
        <pc:sldMkLst>
          <pc:docMk/>
          <pc:sldMk cId="2731436790" sldId="1225"/>
        </pc:sldMkLst>
        <pc:spChg chg="mod">
          <ac:chgData name="LAMIAE BEZZAZ" userId="f9bc3cc0-8e1c-4944-afa8-b4b36bbf20e1" providerId="ADAL" clId="{76C98B13-A6EA-4E18-98B7-ED1766C119D5}" dt="2026-04-14T08:54:36.295" v="440"/>
          <ac:spMkLst>
            <pc:docMk/>
            <pc:sldMk cId="2731436790" sldId="1225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4:39.834" v="441"/>
          <ac:spMkLst>
            <pc:docMk/>
            <pc:sldMk cId="2731436790" sldId="1225"/>
            <ac:spMk id="8" creationId="{D42E0F9B-B809-4110-B077-2A7037C51F37}"/>
          </ac:spMkLst>
        </pc:spChg>
        <pc:picChg chg="add mod">
          <ac:chgData name="LAMIAE BEZZAZ" userId="f9bc3cc0-8e1c-4944-afa8-b4b36bbf20e1" providerId="ADAL" clId="{76C98B13-A6EA-4E18-98B7-ED1766C119D5}" dt="2026-04-14T08:53:55.985" v="406" actId="1076"/>
          <ac:picMkLst>
            <pc:docMk/>
            <pc:sldMk cId="2731436790" sldId="1225"/>
            <ac:picMk id="2" creationId="{768292D8-76C1-427A-814A-86833C3D822C}"/>
          </ac:picMkLst>
        </pc:picChg>
        <pc:picChg chg="del">
          <ac:chgData name="LAMIAE BEZZAZ" userId="f9bc3cc0-8e1c-4944-afa8-b4b36bbf20e1" providerId="ADAL" clId="{76C98B13-A6EA-4E18-98B7-ED1766C119D5}" dt="2026-04-14T08:53:00.133" v="394" actId="478"/>
          <ac:picMkLst>
            <pc:docMk/>
            <pc:sldMk cId="2731436790" sldId="1225"/>
            <ac:picMk id="3" creationId="{D8EA24D4-2FD3-4717-B28B-6DE2259F37C1}"/>
          </ac:picMkLst>
        </pc:picChg>
      </pc:sldChg>
      <pc:sldChg chg="addSp delSp modSp">
        <pc:chgData name="LAMIAE BEZZAZ" userId="f9bc3cc0-8e1c-4944-afa8-b4b36bbf20e1" providerId="ADAL" clId="{76C98B13-A6EA-4E18-98B7-ED1766C119D5}" dt="2026-04-14T08:55:59.734" v="509" actId="20577"/>
        <pc:sldMkLst>
          <pc:docMk/>
          <pc:sldMk cId="4065971671" sldId="1226"/>
        </pc:sldMkLst>
        <pc:spChg chg="mod">
          <ac:chgData name="LAMIAE BEZZAZ" userId="f9bc3cc0-8e1c-4944-afa8-b4b36bbf20e1" providerId="ADAL" clId="{76C98B13-A6EA-4E18-98B7-ED1766C119D5}" dt="2026-04-14T08:55:53.614" v="507" actId="20577"/>
          <ac:spMkLst>
            <pc:docMk/>
            <pc:sldMk cId="4065971671" sldId="1226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5:59.734" v="509" actId="20577"/>
          <ac:spMkLst>
            <pc:docMk/>
            <pc:sldMk cId="4065971671" sldId="1226"/>
            <ac:spMk id="8" creationId="{D42E0F9B-B809-4110-B077-2A7037C51F37}"/>
          </ac:spMkLst>
        </pc:spChg>
        <pc:picChg chg="add">
          <ac:chgData name="LAMIAE BEZZAZ" userId="f9bc3cc0-8e1c-4944-afa8-b4b36bbf20e1" providerId="ADAL" clId="{76C98B13-A6EA-4E18-98B7-ED1766C119D5}" dt="2026-04-14T08:54:46.612" v="443"/>
          <ac:picMkLst>
            <pc:docMk/>
            <pc:sldMk cId="4065971671" sldId="1226"/>
            <ac:picMk id="9" creationId="{E9054B42-B9D3-4800-B7A9-28DE7CE117A0}"/>
          </ac:picMkLst>
        </pc:picChg>
        <pc:picChg chg="del">
          <ac:chgData name="LAMIAE BEZZAZ" userId="f9bc3cc0-8e1c-4944-afa8-b4b36bbf20e1" providerId="ADAL" clId="{76C98B13-A6EA-4E18-98B7-ED1766C119D5}" dt="2026-04-14T08:54:46.174" v="442" actId="478"/>
          <ac:picMkLst>
            <pc:docMk/>
            <pc:sldMk cId="4065971671" sldId="1226"/>
            <ac:picMk id="13" creationId="{CCD9F696-5C73-4922-8EDF-3FF1EC38C0C8}"/>
          </ac:picMkLst>
        </pc:picChg>
      </pc:sldChg>
      <pc:sldChg chg="del">
        <pc:chgData name="LAMIAE BEZZAZ" userId="f9bc3cc0-8e1c-4944-afa8-b4b36bbf20e1" providerId="ADAL" clId="{76C98B13-A6EA-4E18-98B7-ED1766C119D5}" dt="2026-04-14T08:45:26.964" v="66" actId="47"/>
        <pc:sldMkLst>
          <pc:docMk/>
          <pc:sldMk cId="1525602002" sldId="1255"/>
        </pc:sldMkLst>
      </pc:sldChg>
      <pc:sldChg chg="addSp delSp modSp">
        <pc:chgData name="LAMIAE BEZZAZ" userId="f9bc3cc0-8e1c-4944-afa8-b4b36bbf20e1" providerId="ADAL" clId="{76C98B13-A6EA-4E18-98B7-ED1766C119D5}" dt="2026-04-14T08:57:02.331" v="553" actId="1076"/>
        <pc:sldMkLst>
          <pc:docMk/>
          <pc:sldMk cId="2035084671" sldId="1260"/>
        </pc:sldMkLst>
        <pc:spChg chg="mod">
          <ac:chgData name="LAMIAE BEZZAZ" userId="f9bc3cc0-8e1c-4944-afa8-b4b36bbf20e1" providerId="ADAL" clId="{76C98B13-A6EA-4E18-98B7-ED1766C119D5}" dt="2026-04-14T08:56:18.764" v="539" actId="20577"/>
          <ac:spMkLst>
            <pc:docMk/>
            <pc:sldMk cId="2035084671" sldId="1260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6:25.912" v="540"/>
          <ac:spMkLst>
            <pc:docMk/>
            <pc:sldMk cId="2035084671" sldId="1260"/>
            <ac:spMk id="8" creationId="{D42E0F9B-B809-4110-B077-2A7037C51F37}"/>
          </ac:spMkLst>
        </pc:spChg>
        <pc:picChg chg="del">
          <ac:chgData name="LAMIAE BEZZAZ" userId="f9bc3cc0-8e1c-4944-afa8-b4b36bbf20e1" providerId="ADAL" clId="{76C98B13-A6EA-4E18-98B7-ED1766C119D5}" dt="2026-04-14T08:56:03.915" v="510" actId="478"/>
          <ac:picMkLst>
            <pc:docMk/>
            <pc:sldMk cId="2035084671" sldId="1260"/>
            <ac:picMk id="2" creationId="{9093880D-C3F5-4224-BD0A-9A40793F951F}"/>
          </ac:picMkLst>
        </pc:picChg>
        <pc:picChg chg="add mod">
          <ac:chgData name="LAMIAE BEZZAZ" userId="f9bc3cc0-8e1c-4944-afa8-b4b36bbf20e1" providerId="ADAL" clId="{76C98B13-A6EA-4E18-98B7-ED1766C119D5}" dt="2026-04-14T08:57:02.331" v="553" actId="1076"/>
          <ac:picMkLst>
            <pc:docMk/>
            <pc:sldMk cId="2035084671" sldId="1260"/>
            <ac:picMk id="3" creationId="{FA6EB127-EE04-4501-A50C-FDE466D0CAB6}"/>
          </ac:picMkLst>
        </pc:picChg>
      </pc:sldChg>
      <pc:sldChg chg="addSp delSp modSp">
        <pc:chgData name="LAMIAE BEZZAZ" userId="f9bc3cc0-8e1c-4944-afa8-b4b36bbf20e1" providerId="ADAL" clId="{76C98B13-A6EA-4E18-98B7-ED1766C119D5}" dt="2026-04-14T08:58:14.241" v="643" actId="1076"/>
        <pc:sldMkLst>
          <pc:docMk/>
          <pc:sldMk cId="2521540157" sldId="1261"/>
        </pc:sldMkLst>
        <pc:spChg chg="mod">
          <ac:chgData name="LAMIAE BEZZAZ" userId="f9bc3cc0-8e1c-4944-afa8-b4b36bbf20e1" providerId="ADAL" clId="{76C98B13-A6EA-4E18-98B7-ED1766C119D5}" dt="2026-04-14T08:57:51.300" v="638" actId="313"/>
          <ac:spMkLst>
            <pc:docMk/>
            <pc:sldMk cId="2521540157" sldId="1261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8:14.241" v="643" actId="1076"/>
          <ac:spMkLst>
            <pc:docMk/>
            <pc:sldMk cId="2521540157" sldId="1261"/>
            <ac:spMk id="8" creationId="{D42E0F9B-B809-4110-B077-2A7037C51F37}"/>
          </ac:spMkLst>
        </pc:spChg>
        <pc:picChg chg="del">
          <ac:chgData name="LAMIAE BEZZAZ" userId="f9bc3cc0-8e1c-4944-afa8-b4b36bbf20e1" providerId="ADAL" clId="{76C98B13-A6EA-4E18-98B7-ED1766C119D5}" dt="2026-04-14T08:57:07.528" v="554" actId="478"/>
          <ac:picMkLst>
            <pc:docMk/>
            <pc:sldMk cId="2521540157" sldId="1261"/>
            <ac:picMk id="9" creationId="{E4E3B4D0-EE68-4E5C-8CFA-3C4E9B27AD50}"/>
          </ac:picMkLst>
        </pc:picChg>
        <pc:picChg chg="add mod">
          <ac:chgData name="LAMIAE BEZZAZ" userId="f9bc3cc0-8e1c-4944-afa8-b4b36bbf20e1" providerId="ADAL" clId="{76C98B13-A6EA-4E18-98B7-ED1766C119D5}" dt="2026-04-14T08:58:11.451" v="642" actId="1076"/>
          <ac:picMkLst>
            <pc:docMk/>
            <pc:sldMk cId="2521540157" sldId="1261"/>
            <ac:picMk id="13" creationId="{EEDBBAB5-DB03-442E-A124-50A85BFD1E3A}"/>
          </ac:picMkLst>
        </pc:picChg>
      </pc:sldChg>
      <pc:sldChg chg="add">
        <pc:chgData name="LAMIAE BEZZAZ" userId="f9bc3cc0-8e1c-4944-afa8-b4b36bbf20e1" providerId="ADAL" clId="{76C98B13-A6EA-4E18-98B7-ED1766C119D5}" dt="2026-04-14T08:45:23.574" v="65"/>
        <pc:sldMkLst>
          <pc:docMk/>
          <pc:sldMk cId="1958184754" sldId="1268"/>
        </pc:sldMkLst>
      </pc:sldChg>
      <pc:sldChg chg="addSp delSp modSp add">
        <pc:chgData name="LAMIAE BEZZAZ" userId="f9bc3cc0-8e1c-4944-afa8-b4b36bbf20e1" providerId="ADAL" clId="{76C98B13-A6EA-4E18-98B7-ED1766C119D5}" dt="2026-04-14T08:59:32.058" v="682" actId="1076"/>
        <pc:sldMkLst>
          <pc:docMk/>
          <pc:sldMk cId="725002412" sldId="1269"/>
        </pc:sldMkLst>
        <pc:spChg chg="mod">
          <ac:chgData name="LAMIAE BEZZAZ" userId="f9bc3cc0-8e1c-4944-afa8-b4b36bbf20e1" providerId="ADAL" clId="{76C98B13-A6EA-4E18-98B7-ED1766C119D5}" dt="2026-04-14T08:58:46.976" v="669" actId="20577"/>
          <ac:spMkLst>
            <pc:docMk/>
            <pc:sldMk cId="725002412" sldId="1269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8:58:56.390" v="670"/>
          <ac:spMkLst>
            <pc:docMk/>
            <pc:sldMk cId="725002412" sldId="1269"/>
            <ac:spMk id="8" creationId="{D42E0F9B-B809-4110-B077-2A7037C51F37}"/>
          </ac:spMkLst>
        </pc:spChg>
        <pc:picChg chg="add mod">
          <ac:chgData name="LAMIAE BEZZAZ" userId="f9bc3cc0-8e1c-4944-afa8-b4b36bbf20e1" providerId="ADAL" clId="{76C98B13-A6EA-4E18-98B7-ED1766C119D5}" dt="2026-04-14T08:59:32.058" v="682" actId="1076"/>
          <ac:picMkLst>
            <pc:docMk/>
            <pc:sldMk cId="725002412" sldId="1269"/>
            <ac:picMk id="2" creationId="{96B726F1-3EEE-463B-A26F-A5340D6ABF64}"/>
          </ac:picMkLst>
        </pc:picChg>
        <pc:picChg chg="del">
          <ac:chgData name="LAMIAE BEZZAZ" userId="f9bc3cc0-8e1c-4944-afa8-b4b36bbf20e1" providerId="ADAL" clId="{76C98B13-A6EA-4E18-98B7-ED1766C119D5}" dt="2026-04-14T08:59:17.135" v="671" actId="478"/>
          <ac:picMkLst>
            <pc:docMk/>
            <pc:sldMk cId="725002412" sldId="1269"/>
            <ac:picMk id="3" creationId="{FA6EB127-EE04-4501-A50C-FDE466D0CAB6}"/>
          </ac:picMkLst>
        </pc:picChg>
      </pc:sldChg>
      <pc:sldChg chg="addSp delSp modSp add replId">
        <pc:chgData name="LAMIAE BEZZAZ" userId="f9bc3cc0-8e1c-4944-afa8-b4b36bbf20e1" providerId="ADAL" clId="{76C98B13-A6EA-4E18-98B7-ED1766C119D5}" dt="2026-04-14T09:00:46.678" v="777"/>
        <pc:sldMkLst>
          <pc:docMk/>
          <pc:sldMk cId="993525648" sldId="1270"/>
        </pc:sldMkLst>
        <pc:spChg chg="mod">
          <ac:chgData name="LAMIAE BEZZAZ" userId="f9bc3cc0-8e1c-4944-afa8-b4b36bbf20e1" providerId="ADAL" clId="{76C98B13-A6EA-4E18-98B7-ED1766C119D5}" dt="2026-04-14T09:00:42.141" v="776"/>
          <ac:spMkLst>
            <pc:docMk/>
            <pc:sldMk cId="993525648" sldId="1270"/>
            <ac:spMk id="7" creationId="{5E8646D8-E7E2-AEFF-2F46-02D2B7ED3538}"/>
          </ac:spMkLst>
        </pc:spChg>
        <pc:spChg chg="mod">
          <ac:chgData name="LAMIAE BEZZAZ" userId="f9bc3cc0-8e1c-4944-afa8-b4b36bbf20e1" providerId="ADAL" clId="{76C98B13-A6EA-4E18-98B7-ED1766C119D5}" dt="2026-04-14T09:00:46.678" v="777"/>
          <ac:spMkLst>
            <pc:docMk/>
            <pc:sldMk cId="993525648" sldId="1270"/>
            <ac:spMk id="8" creationId="{D42E0F9B-B809-4110-B077-2A7037C51F37}"/>
          </ac:spMkLst>
        </pc:spChg>
        <pc:picChg chg="add">
          <ac:chgData name="LAMIAE BEZZAZ" userId="f9bc3cc0-8e1c-4944-afa8-b4b36bbf20e1" providerId="ADAL" clId="{76C98B13-A6EA-4E18-98B7-ED1766C119D5}" dt="2026-04-14T08:59:36.722" v="684"/>
          <ac:picMkLst>
            <pc:docMk/>
            <pc:sldMk cId="993525648" sldId="1270"/>
            <ac:picMk id="9" creationId="{2206C1D7-6684-4858-9518-A18FF9A66E21}"/>
          </ac:picMkLst>
        </pc:picChg>
        <pc:picChg chg="del">
          <ac:chgData name="LAMIAE BEZZAZ" userId="f9bc3cc0-8e1c-4944-afa8-b4b36bbf20e1" providerId="ADAL" clId="{76C98B13-A6EA-4E18-98B7-ED1766C119D5}" dt="2026-04-14T08:59:36.234" v="683" actId="478"/>
          <ac:picMkLst>
            <pc:docMk/>
            <pc:sldMk cId="993525648" sldId="1270"/>
            <ac:picMk id="13" creationId="{EEDBBAB5-DB03-442E-A124-50A85BFD1E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15/04/2026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70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94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66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15/04/2026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jpg"/><Relationship Id="rId7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g"/><Relationship Id="rId7" Type="http://schemas.openxmlformats.org/officeDocument/2006/relationships/image" Target="../media/image3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2.jpg"/><Relationship Id="rId7" Type="http://schemas.openxmlformats.org/officeDocument/2006/relationships/image" Target="../media/image3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7.jpg"/><Relationship Id="rId7" Type="http://schemas.openxmlformats.org/officeDocument/2006/relationships/image" Target="../media/image30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3.jpg"/><Relationship Id="rId7" Type="http://schemas.openxmlformats.org/officeDocument/2006/relationships/image" Target="../media/image3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31.png"/><Relationship Id="rId7" Type="http://schemas.openxmlformats.org/officeDocument/2006/relationships/image" Target="../media/image6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31.png"/><Relationship Id="rId7" Type="http://schemas.openxmlformats.org/officeDocument/2006/relationships/image" Target="../media/image7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31.png"/><Relationship Id="rId7" Type="http://schemas.openxmlformats.org/officeDocument/2006/relationships/image" Target="../media/image7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3.png"/><Relationship Id="rId4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4.png"/><Relationship Id="rId4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gif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8.png"/><Relationship Id="rId4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6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5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6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5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37C14E-9693-4FE5-8693-DD99FEAE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3DFC8ED-C7FE-4429-A0FD-7469E8E62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46" y="1918701"/>
            <a:ext cx="1666990" cy="18236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1433A5-1741-4EA0-AF74-2ABB6F34E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80" y="4361072"/>
            <a:ext cx="1666990" cy="18236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69C69F-0C14-4ED6-A122-5EFE5978D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03" y="1918700"/>
            <a:ext cx="1666990" cy="18236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015227-E36D-4D6F-B765-C424ADF3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7" y="4361071"/>
            <a:ext cx="1666990" cy="18236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49A4C7-A678-4E89-9694-E83E82F8D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89" y="1918701"/>
            <a:ext cx="1666990" cy="1823699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route – Une poubelle - Un ours – La loupe - Une souris.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La </a:t>
            </a:r>
            <a:r>
              <a:rPr lang="fr-MA" sz="2400" dirty="0"/>
              <a:t>route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 Une </a:t>
            </a:r>
            <a:r>
              <a:rPr lang="fr-MA" sz="2400" dirty="0">
                <a:solidFill>
                  <a:srgbClr val="424D7B"/>
                </a:solidFill>
              </a:rPr>
              <a:t>poubelle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ours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La</a:t>
            </a:r>
            <a:r>
              <a:rPr lang="fr-MA" sz="2400" dirty="0"/>
              <a:t> loupe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E0246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souris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6BA85B2-0E62-4D27-938E-395F07F57A0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50D4D6D-89C0-4257-A010-BA7D9386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D304F97-91B2-4049-82AA-4179F204C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3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F375D0E-8610-4D43-A480-E02981AF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4080481"/>
            <a:ext cx="1875870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6545FD-3098-49E4-8986-F996EBCB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E125FC-A4AE-413B-91FA-B9DAB30B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D22526-F384-42CF-9B94-6C7AA4918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D3DF42-0CA8-46BD-95AD-53B98801E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Lire - Dessiner - Écrire - Chanter - La récréation - Colorier.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Lire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1761" y="3760571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Dessiner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Écrire 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3704236" y="5993743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>
                <a:solidFill>
                  <a:srgbClr val="E02467"/>
                </a:solidFill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récréation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1422" y="5993743"/>
            <a:ext cx="2330824" cy="342703"/>
          </a:xfrm>
        </p:spPr>
        <p:txBody>
          <a:bodyPr/>
          <a:lstStyle/>
          <a:p>
            <a:r>
              <a:rPr lang="fr-FR" dirty="0"/>
              <a:t>Chanter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DF2D191F-6F6A-44AC-9337-204317B9193E}"/>
              </a:ext>
            </a:extLst>
          </p:cNvPr>
          <p:cNvSpPr txBox="1">
            <a:spLocks/>
          </p:cNvSpPr>
          <p:nvPr/>
        </p:nvSpPr>
        <p:spPr>
          <a:xfrm>
            <a:off x="6007512" y="5976446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Colorier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8C225-A5A0-452E-8461-BB46B4AE2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978B75-73AC-4F7D-9674-1E718A80246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2BADE7B-F304-4734-B444-DAC4DBBD4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2CA966-9412-41B8-814A-595D53C6E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4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259C4E9-7608-4C57-A796-04945C73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4249445"/>
            <a:ext cx="188385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FD73A4-1236-4848-B1C0-FE242512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1742267"/>
            <a:ext cx="188385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53A78F-8CD4-48DD-AD27-A1354E765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1" y="1742267"/>
            <a:ext cx="188385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83F75F-0A22-429C-A0A7-3D044B5D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1743303"/>
            <a:ext cx="1883850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8B20F7-D69C-4A53-90BE-91513E151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4249445"/>
            <a:ext cx="1778058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C1CFB0-5843-4B9F-83DB-DE2C0E117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07" y="4249445"/>
            <a:ext cx="1875870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nid - Une note - Neuf - Des lunettes - Le canard - Des sardines.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nid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note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05971" y="3756757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Neuf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89532" y="6167682"/>
            <a:ext cx="1855551" cy="427205"/>
          </a:xfrm>
        </p:spPr>
        <p:txBody>
          <a:bodyPr/>
          <a:lstStyle/>
          <a:p>
            <a:r>
              <a:rPr lang="fr-MA" sz="2400" dirty="0"/>
              <a:t>Des lunettes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3761999" y="6201285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canard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9F79E589-D8E9-46E7-8328-62083ADB7F1B}"/>
              </a:ext>
            </a:extLst>
          </p:cNvPr>
          <p:cNvSpPr txBox="1">
            <a:spLocks/>
          </p:cNvSpPr>
          <p:nvPr/>
        </p:nvSpPr>
        <p:spPr>
          <a:xfrm>
            <a:off x="5955927" y="6201285"/>
            <a:ext cx="200975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sardines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F379C54-7CED-4435-98F4-E1614083580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1594806-88D4-4B85-B199-367E3F25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1B6849-671A-4229-9B85-DC4173B6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5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91E4311-6493-4734-A1D7-11DA2D96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64" y="4276504"/>
            <a:ext cx="1776953" cy="194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EC5696-C9C4-43CB-B858-E698D59B7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14" y="4276504"/>
            <a:ext cx="1776953" cy="194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D86AEB-696F-4AB9-B803-1360AC1A4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22" y="1822520"/>
            <a:ext cx="1776953" cy="194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D0A55B-5BE9-4773-AA6F-6BBE6471D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2" y="1828080"/>
            <a:ext cx="1776953" cy="1944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goûter – Des dessins animés – Le parc de jeux – Des billes – Cache-cache.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goûter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2615" y="3760571"/>
            <a:ext cx="3034461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Des dessins animés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/>
              <a:t> parc de jeux 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51904"/>
            <a:ext cx="2330824" cy="342703"/>
          </a:xfrm>
        </p:spPr>
        <p:txBody>
          <a:bodyPr/>
          <a:lstStyle/>
          <a:p>
            <a:r>
              <a:rPr lang="fr-FR" dirty="0"/>
              <a:t>Des billes 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DF2D191F-6F6A-44AC-9337-204317B9193E}"/>
              </a:ext>
            </a:extLst>
          </p:cNvPr>
          <p:cNvSpPr txBox="1">
            <a:spLocks/>
          </p:cNvSpPr>
          <p:nvPr/>
        </p:nvSpPr>
        <p:spPr>
          <a:xfrm>
            <a:off x="5080960" y="6134607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24D7B"/>
                </a:solidFill>
              </a:rPr>
              <a:t>Cache-cache </a:t>
            </a:r>
            <a:endParaRPr lang="fr-MA" dirty="0">
              <a:solidFill>
                <a:srgbClr val="424D7B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041A7FC-9366-48F4-9C95-2C9854EFBA7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AD3EDDC-D71B-4320-8E26-EC50F17F6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A57E754-3DCA-4F96-909C-44C579A00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AC290137-FEA3-4FE6-827E-B1ADC279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138" y="1822520"/>
            <a:ext cx="1817151" cy="18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Le dos – Un domino – Le malade – Mardi – Des radis.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dos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domino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9768" y="3753561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rgbClr val="424D7B"/>
                </a:solidFill>
              </a:rPr>
              <a:t> malade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8141" y="6152242"/>
            <a:ext cx="1855551" cy="427205"/>
          </a:xfrm>
        </p:spPr>
        <p:txBody>
          <a:bodyPr/>
          <a:lstStyle/>
          <a:p>
            <a:r>
              <a:rPr lang="fr-MA" sz="2400" dirty="0"/>
              <a:t>Mardi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9F79E589-D8E9-46E7-8328-62083ADB7F1B}"/>
              </a:ext>
            </a:extLst>
          </p:cNvPr>
          <p:cNvSpPr txBox="1">
            <a:spLocks/>
          </p:cNvSpPr>
          <p:nvPr/>
        </p:nvSpPr>
        <p:spPr>
          <a:xfrm>
            <a:off x="4981753" y="6201284"/>
            <a:ext cx="200975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400" dirty="0"/>
              <a:t>Des radis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046C43-BF28-483C-9D8B-1C397A3B1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26" y="1792238"/>
            <a:ext cx="1776953" cy="194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D9C8452-8D99-4859-B608-4119FDE14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07" y="1793397"/>
            <a:ext cx="1776953" cy="194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82FE394-3B4D-48F1-8D1B-8E94A9A6D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66" y="1792238"/>
            <a:ext cx="1776953" cy="1944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50F41AF-A8ED-4C20-8678-D12CEC7A5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51" y="4257284"/>
            <a:ext cx="1776953" cy="1944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4563E24-3799-408B-9E7B-2815BF4B6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9" y="4257284"/>
            <a:ext cx="1776953" cy="1944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A637E1-967D-42CD-B3DB-757DE1EA70B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C0EF163-0620-407D-A06B-CFB6C4AF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2A2DE0-26C5-4A62-8D21-1E0293C87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Dormir – Le dîner – Les devoirs – Se brosser les dents – Un pyjama.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Dormir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31820" y="3760571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dîner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7448" y="3743274"/>
            <a:ext cx="2189485" cy="360000"/>
          </a:xfrm>
        </p:spPr>
        <p:txBody>
          <a:bodyPr/>
          <a:lstStyle/>
          <a:p>
            <a:r>
              <a:rPr lang="fr-FR" dirty="0"/>
              <a:t>Les devoirs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22216" y="6153143"/>
            <a:ext cx="2708436" cy="342703"/>
          </a:xfrm>
        </p:spPr>
        <p:txBody>
          <a:bodyPr/>
          <a:lstStyle/>
          <a:p>
            <a:r>
              <a:rPr lang="fr-FR" dirty="0"/>
              <a:t>Se brosser les dents 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DF2D191F-6F6A-44AC-9337-204317B9193E}"/>
              </a:ext>
            </a:extLst>
          </p:cNvPr>
          <p:cNvSpPr txBox="1">
            <a:spLocks/>
          </p:cNvSpPr>
          <p:nvPr/>
        </p:nvSpPr>
        <p:spPr>
          <a:xfrm>
            <a:off x="5180181" y="6144494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>
                <a:solidFill>
                  <a:srgbClr val="424D7B"/>
                </a:solidFill>
              </a:rPr>
              <a:t> pyjama 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E8659AD-3486-415B-B4C8-C68B57233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15" y="1816571"/>
            <a:ext cx="1776953" cy="194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0C04DD-79A0-4618-A949-B915060F1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31" y="4214384"/>
            <a:ext cx="1776953" cy="194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C8AD86-CB6F-4293-AD94-EE1568BA7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38" y="1816571"/>
            <a:ext cx="1776953" cy="194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A96E15-3AC3-470B-9820-135C3AB58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60" y="1816571"/>
            <a:ext cx="1776953" cy="194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7FB4C3-82C8-437C-9A44-39FB70AC2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2" y="4209143"/>
            <a:ext cx="1776953" cy="1944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6AA50801-A232-444E-9F43-8B13C68B3B7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8826400-A483-46B7-BD04-B8B8AFD2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A7E2CFC-9D24-4988-9BCE-8EE631141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71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DA4DDC-7D97-452B-904C-C8847A6CD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15" y="1816571"/>
            <a:ext cx="1776953" cy="194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F141F6-20E1-42F3-AA4D-E41F7BDFF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31" y="4214384"/>
            <a:ext cx="1776953" cy="194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ED6AC4-ED8D-4BBC-B1D8-4C16ECF0C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38" y="1816571"/>
            <a:ext cx="1776953" cy="194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1731FB-60A7-460E-AD26-BAFB9256D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60" y="1816571"/>
            <a:ext cx="1776953" cy="194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7B7732-BE8F-4929-BDAE-EE722FC40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2" y="4209143"/>
            <a:ext cx="177695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B3654FB-17BF-4847-AF1F-C9F74CAA0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81" y="1750415"/>
            <a:ext cx="1776953" cy="194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01545-196E-45BE-942F-404B20253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0" y="1750415"/>
            <a:ext cx="1776953" cy="1944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FA8866E-86A9-472B-BD50-A6B05AF60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3" y="1750415"/>
            <a:ext cx="1776953" cy="1944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chemise – Des chaussettes – Des babouches – Une machine – La bouche.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5247" y="3640253"/>
            <a:ext cx="1855551" cy="427205"/>
          </a:xfrm>
        </p:spPr>
        <p:txBody>
          <a:bodyPr/>
          <a:lstStyle/>
          <a:p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/>
              <a:t> chemise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85916" y="3530952"/>
            <a:ext cx="2428518" cy="645809"/>
          </a:xfr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Des chaussettes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81268" y="3616794"/>
            <a:ext cx="2220470" cy="474122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Des babouches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8141" y="6152242"/>
            <a:ext cx="1855551" cy="427205"/>
          </a:xfrm>
        </p:spPr>
        <p:txBody>
          <a:bodyPr/>
          <a:lstStyle/>
          <a:p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/>
              <a:t> machine 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9F79E589-D8E9-46E7-8328-62083ADB7F1B}"/>
              </a:ext>
            </a:extLst>
          </p:cNvPr>
          <p:cNvSpPr txBox="1">
            <a:spLocks/>
          </p:cNvSpPr>
          <p:nvPr/>
        </p:nvSpPr>
        <p:spPr>
          <a:xfrm>
            <a:off x="4981753" y="6201284"/>
            <a:ext cx="200975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400" dirty="0">
                <a:solidFill>
                  <a:srgbClr val="FB0DBD"/>
                </a:solidFill>
              </a:rPr>
              <a:t>La</a:t>
            </a:r>
            <a:r>
              <a:rPr lang="fr-MA" sz="2400" dirty="0"/>
              <a:t> bouche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68F68F-EB80-44B5-8EB6-067DBB6F2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51" y="4246232"/>
            <a:ext cx="1776953" cy="194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1128B9B-45E2-411D-8C72-9D4428619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41" y="4246232"/>
            <a:ext cx="1776953" cy="1944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5E41E5BE-2D61-43B3-A393-714FCA93B7CC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B505AB3-8873-44BA-ABDF-B6FF275D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2FCA820-FFDC-44EA-A55C-64C82C50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7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A74980-D6C8-4E2D-B1FC-55E885A6B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4" y="1893850"/>
            <a:ext cx="1776953" cy="194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82D8C7-9D0E-43D3-8C7B-A5F594602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13" y="1893850"/>
            <a:ext cx="1776953" cy="194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5C0EC7-D0CD-43A2-8C54-C2A489EA4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893850"/>
            <a:ext cx="1776953" cy="194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95A453-2A85-48E6-AE29-873930693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8" y="4389667"/>
            <a:ext cx="1776953" cy="194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3F82C4-FF86-4DED-9878-2144EC3E5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61" y="4389667"/>
            <a:ext cx="177695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9F008D-8115-4D62-8BC9-E704B222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15" y="1816571"/>
            <a:ext cx="1776953" cy="194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2FE1C1-7363-4A6A-9C98-5B48CA08F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31" y="4214384"/>
            <a:ext cx="1776953" cy="194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393FA4-F7BD-4E8B-A825-FE009A36D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38" y="1816571"/>
            <a:ext cx="1776953" cy="194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3BA0A9-6FA5-4CBA-A732-76221794E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60" y="1816571"/>
            <a:ext cx="1776953" cy="194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F203D22-DAE8-45C8-81A1-E574189C5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2" y="4209143"/>
            <a:ext cx="177695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74DFA43-FE55-46E7-A936-BA44C83B5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31" y="4214384"/>
            <a:ext cx="1776953" cy="194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E09F38-4C10-491E-9475-53D5EA914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38" y="1816571"/>
            <a:ext cx="1776953" cy="194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0E74E3E-E67F-4C0F-8C2A-338C7EFE2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60" y="1816571"/>
            <a:ext cx="1776953" cy="1944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56ACD0-7F84-4E7D-9144-87EF9703C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2" y="4209143"/>
            <a:ext cx="1776953" cy="1944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E72D24D-2C7E-41B5-8563-14B618867DDB}"/>
              </a:ext>
            </a:extLst>
          </p:cNvPr>
          <p:cNvSpPr txBox="1"/>
          <p:nvPr/>
        </p:nvSpPr>
        <p:spPr>
          <a:xfrm>
            <a:off x="6679154" y="1712592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Faire ses devoirs.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0E5D275F-39B5-43C0-AC86-5FE6FD675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15" y="1816571"/>
            <a:ext cx="1776953" cy="194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5F2507B-508D-4968-B435-73B985F39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31" y="4214384"/>
            <a:ext cx="1776953" cy="194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A2C9AD-9683-4D48-A8E6-7C8F655C8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38" y="1816571"/>
            <a:ext cx="1776953" cy="194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D17608F-90EE-48CA-BEB6-B8DD670FD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60" y="1816571"/>
            <a:ext cx="1776953" cy="194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99E41C8-40AF-4089-8AA6-7A6EFDB19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82" y="4209143"/>
            <a:ext cx="177695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0324F-27E2-78AE-EB99-25D157C05E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BDC6D1B-9E9F-BFC2-63D5-A994E3DF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AD97FB-534E-BCD6-7B68-C20E81F9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D2A69A8-3A5E-420C-94CE-86853C486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4" y="1893850"/>
            <a:ext cx="1776953" cy="194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85E4AA-2B06-4BE3-9E83-C1AB3BF43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13" y="1893850"/>
            <a:ext cx="1776953" cy="194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05B56D-0614-4D75-B137-18D510A30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893850"/>
            <a:ext cx="1776953" cy="1944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1EABAC-D130-4C2F-8F66-17CAC7B43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8" y="4389667"/>
            <a:ext cx="1776953" cy="194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85329D-5C1C-40E4-B985-FFCA54E00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61" y="4389667"/>
            <a:ext cx="177695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04C312B-3755-4761-8A6B-6071349F3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61" y="4389667"/>
            <a:ext cx="1776953" cy="1944000"/>
          </a:xfrm>
          <a:prstGeom prst="rect">
            <a:avLst/>
          </a:prstGeom>
          <a:ln w="5715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D23CAB-A1F3-4818-B9A9-D78A35135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13" y="1893850"/>
            <a:ext cx="1776953" cy="194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2B8B41-1039-4773-B08F-6AA7BA5D2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893850"/>
            <a:ext cx="1776953" cy="194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F92FF5B-4829-4A85-A1ED-5EF9EEB66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8" y="4389667"/>
            <a:ext cx="1776953" cy="194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182040-9B95-4C0B-862D-10E14CA796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4" y="1893850"/>
            <a:ext cx="1776953" cy="1944000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Chaussettes et machine. 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CEFB88-6E87-9BF8-9334-E15DCE68655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D04B4DC-FA69-2D0B-7B5A-8068436E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B773E2-022D-A2E7-8629-9B11ECF1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D2AA9A4B-DC4B-40DD-AE30-B047C5E36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61" y="4389667"/>
            <a:ext cx="1776953" cy="194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27A7CE-58F4-4E20-B05F-E5D136B78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13" y="1893850"/>
            <a:ext cx="1776953" cy="194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5AAE105-9237-4FB7-AEB1-E83420516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6" y="1893850"/>
            <a:ext cx="1776953" cy="1944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2589F68-74A5-426D-92C0-0926691BD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48" y="4389667"/>
            <a:ext cx="1776953" cy="194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325636C-BCC7-49A2-9146-CB983BC5CA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4" y="1893850"/>
            <a:ext cx="1776953" cy="194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6937DB9-D7CD-4981-8AA7-04678179B3F2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115C722-1686-4F25-A1A7-19D1E5EE0CEB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AB76DBD7-FF41-4B9C-9280-AF50C479E624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802057-5E38-46DB-8960-3F461A06CED9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EBD7B1D6-C490-4A98-9B3A-335E2B6CC0B7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61CA89BD-8A27-4239-8F81-9F7231533B40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p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D2F940F2-FEEF-41E0-8B31-397BF3E36D5C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4F3A4367-437A-464D-880E-C783CABD127A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D8C1F466-D52A-40D2-971F-B8742E935AE8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4DE1EB9-BB49-4AB9-A81C-4DF28820A875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1B7654E-4971-4419-A2A0-896A28D281AE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 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988D1DB-B8A9-4289-A781-7647C80B06FE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5D10981-6387-4664-8922-77057675158F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1C6EADE-F2EA-40A4-8A48-838B7A09AC04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4B3A181-537D-4F71-8390-555B400F991D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C01C7F3-DD37-4A20-995C-01BDC884214E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2581A7B4-CF94-4290-ACF2-3A29F3F7AED0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31907D6-D4A8-4540-A335-782660B73DD6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6D83B9-DEC0-4FD2-91F1-FCE59B5A79B1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F8245B6-E39C-4D23-A1D9-9AE25E232208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C8754DE-BB78-4E6D-A7D5-4B0C2F95596E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7E65BC6-1AE4-4788-AC54-70411CCE1168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E52E4ED-E8A9-4BFB-A2D7-891006A92898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CA1AF78-9F98-417C-A068-1432517ED03D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DD469BC-DF30-40D9-983D-72AD7E82DDA4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7E795942-DC50-4228-8FEF-86E498B54FC5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8EEAA5F-F667-49F7-A1E8-A14C726B50C1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629A63B-4D91-45F9-9C30-4841934BB849}"/>
              </a:ext>
            </a:extLst>
          </p:cNvPr>
          <p:cNvGrpSpPr/>
          <p:nvPr/>
        </p:nvGrpSpPr>
        <p:grpSpPr>
          <a:xfrm>
            <a:off x="672122" y="3087787"/>
            <a:ext cx="7799755" cy="682426"/>
            <a:chOff x="755583" y="3087787"/>
            <a:chExt cx="7799755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560E85F-236E-4C3D-A99F-5D351AF93272}"/>
                </a:ext>
              </a:extLst>
            </p:cNvPr>
            <p:cNvSpPr/>
            <p:nvPr/>
          </p:nvSpPr>
          <p:spPr>
            <a:xfrm>
              <a:off x="75558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0F6F364-B8F4-4FCF-9520-C2D3B9A4D558}"/>
                </a:ext>
              </a:extLst>
            </p:cNvPr>
            <p:cNvSpPr/>
            <p:nvPr/>
          </p:nvSpPr>
          <p:spPr>
            <a:xfrm>
              <a:off x="416348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31C3CCD-8495-4614-848A-A1A20168F011}"/>
                </a:ext>
              </a:extLst>
            </p:cNvPr>
            <p:cNvSpPr/>
            <p:nvPr/>
          </p:nvSpPr>
          <p:spPr>
            <a:xfrm>
              <a:off x="529944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6C8325FF-7C0F-4271-A56D-623072C7BE15}"/>
                </a:ext>
              </a:extLst>
            </p:cNvPr>
            <p:cNvSpPr/>
            <p:nvPr/>
          </p:nvSpPr>
          <p:spPr>
            <a:xfrm>
              <a:off x="1891549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7BB9348-5D6C-4927-B619-384911417835}"/>
                </a:ext>
              </a:extLst>
            </p:cNvPr>
            <p:cNvSpPr/>
            <p:nvPr/>
          </p:nvSpPr>
          <p:spPr>
            <a:xfrm>
              <a:off x="64354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FBB55CF9-7093-402D-9BE1-AD05A0D4E8E3}"/>
                </a:ext>
              </a:extLst>
            </p:cNvPr>
            <p:cNvSpPr/>
            <p:nvPr/>
          </p:nvSpPr>
          <p:spPr>
            <a:xfrm>
              <a:off x="302751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D553B860-C46B-41BB-8FDF-FBA5BC3D47E9}"/>
                </a:ext>
              </a:extLst>
            </p:cNvPr>
            <p:cNvSpPr/>
            <p:nvPr/>
          </p:nvSpPr>
          <p:spPr>
            <a:xfrm>
              <a:off x="757137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E8F9A8-D19E-F424-390A-4A3B57F0A30D}"/>
              </a:ext>
            </a:extLst>
          </p:cNvPr>
          <p:cNvSpPr txBox="1"/>
          <p:nvPr/>
        </p:nvSpPr>
        <p:spPr>
          <a:xfrm>
            <a:off x="735574" y="2036189"/>
            <a:ext cx="7672851" cy="394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60">
              <a:lnSpc>
                <a:spcPct val="200000"/>
              </a:lnSpc>
              <a:defRPr/>
            </a:pPr>
            <a:r>
              <a:rPr lang="fr-FR" sz="4400" kern="0" dirty="0">
                <a:solidFill>
                  <a:srgbClr val="424D7B"/>
                </a:solidFill>
                <a:latin typeface="Dosis SemiBold" pitchFamily="2" charset="0"/>
              </a:rPr>
              <a:t>chapeau        machine       chuchote      touché      chou</a:t>
            </a:r>
          </a:p>
          <a:p>
            <a:pPr lvl="0" algn="ctr" defTabSz="609660">
              <a:lnSpc>
                <a:spcPct val="200000"/>
              </a:lnSpc>
              <a:defRPr/>
            </a:pPr>
            <a:r>
              <a:rPr lang="fr-FR" sz="4400" kern="0" dirty="0">
                <a:solidFill>
                  <a:srgbClr val="424D7B"/>
                </a:solidFill>
                <a:latin typeface="Dosis SemiBold" pitchFamily="2" charset="0"/>
              </a:rPr>
              <a:t>babouche    achète       chat</a:t>
            </a:r>
          </a:p>
        </p:txBody>
      </p: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Chama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2717169" y="2644170"/>
            <a:ext cx="37096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 err="1">
                <a:ln w="0"/>
                <a:solidFill>
                  <a:srgbClr val="474F71"/>
                </a:solidFill>
                <a:latin typeface="Dosis SemiBold" pitchFamily="2" charset="0"/>
              </a:rPr>
              <a:t>Ch</a:t>
            </a:r>
            <a:r>
              <a:rPr lang="fr-FR" sz="8800" dirty="0" err="1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r>
              <a:rPr lang="fr-FR" sz="9600" dirty="0" err="1">
                <a:ln w="0"/>
                <a:solidFill>
                  <a:srgbClr val="474F71"/>
                </a:solidFill>
                <a:latin typeface="Dosis SemiBold" pitchFamily="2" charset="0"/>
              </a:rPr>
              <a:t>m</a:t>
            </a:r>
            <a:r>
              <a:rPr lang="fr-FR" sz="8800" dirty="0" err="1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2726783" y="2644170"/>
            <a:ext cx="37096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 err="1">
                <a:ln w="0"/>
                <a:solidFill>
                  <a:srgbClr val="C00000"/>
                </a:solidFill>
                <a:latin typeface="Dosis SemiBold" pitchFamily="2" charset="0"/>
              </a:rPr>
              <a:t>Ch</a:t>
            </a:r>
            <a:r>
              <a:rPr lang="fr-FR" sz="8800" dirty="0" err="1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r>
              <a:rPr lang="fr-FR" sz="9600" dirty="0" err="1">
                <a:ln w="0"/>
                <a:solidFill>
                  <a:srgbClr val="C00000"/>
                </a:solidFill>
                <a:latin typeface="Dosis SemiBold" pitchFamily="2" charset="0"/>
              </a:rPr>
              <a:t>m</a:t>
            </a:r>
            <a:r>
              <a:rPr lang="fr-FR" sz="8800" dirty="0" err="1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a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4138228" y="2644170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9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6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4138227" y="2511823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un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un</a:t>
            </a:r>
            <a:endParaRPr lang="fr-MA" sz="138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B1D611D-76E7-45F7-BE46-844D36B1C9A0}"/>
              </a:ext>
            </a:extLst>
          </p:cNvPr>
          <p:cNvGrpSpPr/>
          <p:nvPr/>
        </p:nvGrpSpPr>
        <p:grpSpPr>
          <a:xfrm>
            <a:off x="4560421" y="2542166"/>
            <a:ext cx="4176000" cy="3564000"/>
            <a:chOff x="198541" y="432370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0A14D74-3FB7-4EBD-AEE8-23F433FC8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41" y="43237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648D440-B81B-44B1-A088-F0E5BF72A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09" y="43237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6469C40-1135-4F66-A8E9-1969299657E8}"/>
              </a:ext>
            </a:extLst>
          </p:cNvPr>
          <p:cNvGrpSpPr/>
          <p:nvPr/>
        </p:nvGrpSpPr>
        <p:grpSpPr>
          <a:xfrm>
            <a:off x="338247" y="2542166"/>
            <a:ext cx="4176000" cy="3564000"/>
            <a:chOff x="-137047" y="90311"/>
            <a:chExt cx="8892820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0A59B3-587A-4BD8-9E15-FF63A4CB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047" y="90311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F4A6746-7C8B-49B5-994D-C2AAB4AD3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705" y="9031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1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7579D43-A2C8-415A-9019-A2AC7FAA1523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>
                <a:ln w="0"/>
                <a:solidFill>
                  <a:srgbClr val="C00000"/>
                </a:solidFill>
                <a:latin typeface="Dosis SemiBold" pitchFamily="2" charset="0"/>
              </a:rPr>
              <a:t>un</a:t>
            </a:r>
            <a:endParaRPr lang="fr-MA" sz="138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chat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644170"/>
            <a:ext cx="6457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ch</a:t>
            </a:r>
            <a:r>
              <a:rPr lang="fr-FR" sz="8800" dirty="0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855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7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644170"/>
            <a:ext cx="656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ch</a:t>
            </a:r>
            <a:r>
              <a:rPr lang="fr-FR" sz="8800" dirty="0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t</a:t>
            </a:r>
            <a:endParaRPr lang="fr-MA" sz="138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1" y="723891"/>
            <a:ext cx="7026173" cy="61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la phrase sur votre cahier. Je vais passer entre les rangs pour vérifier votre écriture. Faites attention à la majuscule au début, à l’espace entre les mots, au point à la fin et respectez les dimensions des lettres.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1393633" y="2186848"/>
            <a:ext cx="6224531" cy="3420738"/>
            <a:chOff x="1393633" y="2186848"/>
            <a:chExt cx="6224531" cy="34207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5" t="25819" r="24672" b="7885"/>
            <a:stretch>
              <a:fillRect/>
            </a:stretch>
          </p:blipFill>
          <p:spPr bwMode="auto">
            <a:xfrm>
              <a:off x="1393633" y="2186848"/>
              <a:ext cx="6224531" cy="342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122714" y="2751146"/>
              <a:ext cx="5344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 err="1">
                  <a:solidFill>
                    <a:srgbClr val="002060"/>
                  </a:solidFill>
                  <a:latin typeface="Dosis SemiBold" panose="020B0604020202020204" charset="0"/>
                </a:rPr>
                <a:t>Ch</a:t>
              </a:r>
              <a:r>
                <a:rPr lang="fr-FR" sz="28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 err="1">
                  <a:solidFill>
                    <a:srgbClr val="002060"/>
                  </a:solidFill>
                  <a:latin typeface="Dosis SemiBold" panose="020B0604020202020204" charset="0"/>
                </a:rPr>
                <a:t>m</a:t>
              </a:r>
              <a:r>
                <a:rPr lang="fr-FR" sz="28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    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    un    Ch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t.              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042864" y="4352569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9F2B00F5-7FDB-4420-8E28-4E638FE0817C}"/>
              </a:ext>
            </a:extLst>
          </p:cNvPr>
          <p:cNvSpPr/>
          <p:nvPr/>
        </p:nvSpPr>
        <p:spPr>
          <a:xfrm>
            <a:off x="3464751" y="3033946"/>
            <a:ext cx="259976" cy="153017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ouble flèche horizontale 14">
            <a:extLst>
              <a:ext uri="{FF2B5EF4-FFF2-40B4-BE49-F238E27FC236}">
                <a16:creationId xmlns:a16="http://schemas.microsoft.com/office/drawing/2014/main" id="{8FC3F496-D95C-4FAE-8D66-50ABD044B8A1}"/>
              </a:ext>
            </a:extLst>
          </p:cNvPr>
          <p:cNvSpPr/>
          <p:nvPr/>
        </p:nvSpPr>
        <p:spPr>
          <a:xfrm>
            <a:off x="4011370" y="3033946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7EFD679A-B8FC-48B6-B188-2DE075D11322}"/>
              </a:ext>
            </a:extLst>
          </p:cNvPr>
          <p:cNvSpPr/>
          <p:nvPr/>
        </p:nvSpPr>
        <p:spPr>
          <a:xfrm>
            <a:off x="4765874" y="3033946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2F4FD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51350" y="50142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  <a:p>
            <a:r>
              <a:rPr lang="fr-FR" dirty="0"/>
              <a:t>Écriture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  <a:p>
            <a:r>
              <a:rPr lang="fr-FR" dirty="0"/>
              <a:t>Écriture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  <a:p>
            <a:r>
              <a:rPr lang="fr-FR" dirty="0"/>
              <a:t>Écriture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756472" y="2391714"/>
            <a:ext cx="3508278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stylo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stylo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crayon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crayon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0DC34C6-1E66-5B68-8CA4-DF714ADD8A6F}"/>
              </a:ext>
            </a:extLst>
          </p:cNvPr>
          <p:cNvCxnSpPr>
            <a:cxnSpLocks/>
          </p:cNvCxnSpPr>
          <p:nvPr/>
        </p:nvCxnSpPr>
        <p:spPr>
          <a:xfrm flipH="1">
            <a:off x="6153258" y="2470166"/>
            <a:ext cx="742728" cy="376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1186-AF03-0911-9563-11C04FA1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C4A1D-F880-C6F9-CEA2-C8094AC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5FF477-4CDF-8C91-D540-86119E99E1A5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AC3F970-F9F1-B051-CD6D-F0963550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4634D4-CB72-F6D7-7965-3620CBF39598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B34-A0EF-E2A0-7AF3-5FA3314C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B96D4B5-5178-3B5A-585A-2055598F31D6}"/>
              </a:ext>
            </a:extLst>
          </p:cNvPr>
          <p:cNvCxnSpPr>
            <a:cxnSpLocks/>
          </p:cNvCxnSpPr>
          <p:nvPr/>
        </p:nvCxnSpPr>
        <p:spPr>
          <a:xfrm>
            <a:off x="4207303" y="253737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31934-2BD7-7E7E-A27C-E9EA19FF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B049587-EFA7-2CB4-6BA0-948F4E71CBFB}"/>
              </a:ext>
            </a:extLst>
          </p:cNvPr>
          <p:cNvCxnSpPr>
            <a:cxnSpLocks/>
          </p:cNvCxnSpPr>
          <p:nvPr/>
        </p:nvCxnSpPr>
        <p:spPr>
          <a:xfrm flipH="1">
            <a:off x="5819124" y="1586120"/>
            <a:ext cx="793041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896E1D-06B9-CA9F-F33C-D908E7FA37BA}"/>
              </a:ext>
            </a:extLst>
          </p:cNvPr>
          <p:cNvCxnSpPr>
            <a:cxnSpLocks/>
          </p:cNvCxnSpPr>
          <p:nvPr/>
        </p:nvCxnSpPr>
        <p:spPr>
          <a:xfrm>
            <a:off x="4530385" y="185036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le graphème </a:t>
            </a:r>
            <a:r>
              <a:rPr lang="fr-FR" dirty="0" err="1">
                <a:solidFill>
                  <a:srgbClr val="565F88"/>
                </a:solidFill>
              </a:rPr>
              <a:t>ch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souris et l'ours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robot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robot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6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ta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ta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matin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55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soir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soir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6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2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après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44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le graphème ch.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La souris et l'ours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4" y="2914479"/>
            <a:ext cx="5622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le graphème ch.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troisième épisode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l’ours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Qui veut nous rappeler ce qu’on a vu dans cet épisode ? En français ou dans votre langue.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814274E-DBDD-4229-955B-FA2C0FBB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831" y="1770160"/>
            <a:ext cx="3948337" cy="4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dernier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4276983-C5C6-42EB-AE09-53B5545A4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923" y="2318869"/>
            <a:ext cx="6506153" cy="35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La souris et l_ours - E03 DONE-720p-260404">
            <a:hlinkClick r:id="" action="ppaction://media"/>
            <a:extLst>
              <a:ext uri="{FF2B5EF4-FFF2-40B4-BE49-F238E27FC236}">
                <a16:creationId xmlns:a16="http://schemas.microsoft.com/office/drawing/2014/main" id="{9DD90216-3AA3-4236-8F18-9C39CA2B5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343" y="1960788"/>
            <a:ext cx="7685314" cy="43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l’ours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5F57D63-E5A3-484D-AAFE-CC852E36A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065" y="2297172"/>
            <a:ext cx="664387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E - CP - La souris et l_ours - E04 DONE-720p-260411">
            <a:hlinkClick r:id="" action="ppaction://media"/>
            <a:extLst>
              <a:ext uri="{FF2B5EF4-FFF2-40B4-BE49-F238E27FC236}">
                <a16:creationId xmlns:a16="http://schemas.microsoft.com/office/drawing/2014/main" id="{79BE127A-DD66-42A3-99A4-ED37D9EE1B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86" y="1951718"/>
            <a:ext cx="7662028" cy="430989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59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E - CP - La souris et l_ours - E04 DONE-720p-260411">
            <a:hlinkClick r:id="" action="ppaction://media"/>
            <a:extLst>
              <a:ext uri="{FF2B5EF4-FFF2-40B4-BE49-F238E27FC236}">
                <a16:creationId xmlns:a16="http://schemas.microsoft.com/office/drawing/2014/main" id="{79BE127A-DD66-42A3-99A4-ED37D9EE1B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86" y="1951718"/>
            <a:ext cx="7662028" cy="430989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59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met la souris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met la souris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7F1F54-9528-48CF-8067-AE19007F0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606" y="2635006"/>
            <a:ext cx="341078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met un pyjama et des chaussettes blanches.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souris met un pyjama et des chaussettes blanches.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8A41EBB-F703-47F3-B7CD-F0E8B2CC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606" y="2635006"/>
            <a:ext cx="341078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1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la souris demande à l’ours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059117" y="1665628"/>
            <a:ext cx="702576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la souris demande à l’ours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8292D8-76C1-427A-814A-86833C3D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801" y="2794750"/>
            <a:ext cx="334039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14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demande : « Ours, qu’est-ce que tu fais le soir ? »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80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souris demande : « Ours, qu’est-ce que tu fais le soir ? »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9054B42-B9D3-4800-B7A9-28DE7CE11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801" y="2794750"/>
            <a:ext cx="334039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59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l’ours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répond l’ours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6EB127-EE04-4501-A50C-FDE466D0C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69" y="2635006"/>
            <a:ext cx="339286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50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L’ours répond : « Le soir, je fais mes devoirs et je dîne. »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970248" y="1620239"/>
            <a:ext cx="7747925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L’ours répond : « Le soir, je fais mes devoirs et je dîne. »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EDBBAB5-DB03-442E-A124-50A85BFD1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70" y="2718000"/>
            <a:ext cx="339286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15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la souris le soir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la souris le soir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B726F1-3EEE-463B-A26F-A5340D6A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50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soir, la souris fait ses devoirs, dîne et se brosse les dents.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970248" y="1620239"/>
            <a:ext cx="7747925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soir, la souris fait ses devoirs, dîne et se brosse les dents.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206C1D7-6684-4858-9518-A18FF9A66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35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fin de l’histoire. Nous découvrirons une nouvelle 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82FC00-06A0-41A3-886B-EC17DA51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99" y="2287256"/>
            <a:ext cx="6840001" cy="35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l'ours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CECC421-D51D-492D-8772-DC0D0AB62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17" y="1841437"/>
            <a:ext cx="1673565" cy="18308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919500-3198-483C-B6FC-B260B1D2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84" y="1841437"/>
            <a:ext cx="1618596" cy="17707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0B2123-01D4-4899-8D4F-DD5C8F241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34" y="1841437"/>
            <a:ext cx="1673565" cy="18308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E4F8FB-950E-4C09-9101-A955D3F0D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337256"/>
            <a:ext cx="1613102" cy="17647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B39BCF5-8D03-47A5-BFC5-11FABA8D4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83" y="4337256"/>
            <a:ext cx="1613102" cy="17647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467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Se réveiller – Le petit-déjeuner – Se laver – S’habiller – Préparer.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Se réveiller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 petit-déjeuner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Se laver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Préparer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S’habiller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14B3411-ED9F-4640-91B9-22FEADBBF57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13C3C31-A40C-4AA8-96EF-65FCDADF9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A4E8E00-4562-4155-87BE-3A46E5F5C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3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CA9A3A-3A85-403A-8E9E-5F5D090A96DE}">
  <ds:schemaRefs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7500</TotalTime>
  <Words>1533</Words>
  <PresentationFormat>Affichage à l'écran (4:3)</PresentationFormat>
  <Paragraphs>277</Paragraphs>
  <Slides>87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87</vt:i4>
      </vt:variant>
    </vt:vector>
  </HeadingPairs>
  <TitlesOfParts>
    <vt:vector size="109" baseType="lpstr">
      <vt:lpstr>Arial</vt:lpstr>
      <vt:lpstr>Calibri</vt:lpstr>
      <vt:lpstr>Aptos Display</vt:lpstr>
      <vt:lpstr>Berlin Sans FB</vt:lpstr>
      <vt:lpstr>Century Gothic</vt:lpstr>
      <vt:lpstr>Mistral</vt:lpstr>
      <vt:lpstr>Dosis ExtraBold</vt:lpstr>
      <vt:lpstr>Aptos</vt:lpstr>
      <vt:lpstr>Dosis Medium</vt:lpstr>
      <vt:lpstr>Dosis SemiBold</vt:lpstr>
      <vt:lpstr>Dosis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Se réveiller – Le petit-déjeuner – Se laver – S’habiller – Préparer.</vt:lpstr>
      <vt:lpstr>Répétons ensemble : La route – Une poubelle - Un ours – La loupe - Une souris. </vt:lpstr>
      <vt:lpstr>Répétons ensemble : Lire - Dessiner - Écrire - Chanter - La récréation - Colorier.</vt:lpstr>
      <vt:lpstr>Répétons ensemble : Le nid - Une note - Neuf - Des lunettes - Le canard - Des sardines. </vt:lpstr>
      <vt:lpstr>Répétons ensemble : Le goûter – Des dessins animés – Le parc de jeux – Des billes – Cache-cache.</vt:lpstr>
      <vt:lpstr>Répétons ensemble : Le dos – Un domino – Le malade – Mardi – Des radis. </vt:lpstr>
      <vt:lpstr>Répétons ensemble : Dormir – Le dîner – Les devoirs – Se brosser les dents – Un pyjama.</vt:lpstr>
      <vt:lpstr>Qui veut passer au tableau pour nommer les images ? </vt:lpstr>
      <vt:lpstr>Répétons ensemble : Une chemise – Des chaussettes – Des babouches – Une machine – La bouche. </vt:lpstr>
      <vt:lpstr>Qui veut passer au tableau pour nommer les images ?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Faire ses devoirs.</vt:lpstr>
      <vt:lpstr>Nous allons jouer au jeu des mots qui bougent. </vt:lpstr>
      <vt:lpstr>Observez bien. Je vais faire bouger 2 images. </vt:lpstr>
      <vt:lpstr>Quelles sont les 2 images qui ont bougé ?</vt:lpstr>
      <vt:lpstr>Les deux images qui ont bougé sont : Chaussettes et machine.  </vt:lpstr>
      <vt:lpstr>Maintenant, on passe à la lecture. Qui veut passer au tableau pour lire les lettres ?</vt:lpstr>
      <vt:lpstr>On continue. Qui veut passer au tableau pour lire les lettres ? 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ardoises. On va faire de l’écriture. </vt:lpstr>
      <vt:lpstr>Écrivez « Chama ». </vt:lpstr>
      <vt:lpstr>Levez les ardoises. Je vais vérifier votre écriture. </vt:lpstr>
      <vt:lpstr>Corrigez. </vt:lpstr>
      <vt:lpstr>Écrivez « a ». </vt:lpstr>
      <vt:lpstr>Levez les ardoises. Je vais vérifier votre écriture. </vt:lpstr>
      <vt:lpstr>Corrigez. </vt:lpstr>
      <vt:lpstr>Écrivez « un ».</vt:lpstr>
      <vt:lpstr>Levez les ardoises. Je vais vérifier votre écriture. </vt:lpstr>
      <vt:lpstr>Corrigez. </vt:lpstr>
      <vt:lpstr>Écrivez « chat ».</vt:lpstr>
      <vt:lpstr>Levez les ardoises. Je vais vérifier votre écriture. </vt:lpstr>
      <vt:lpstr>Corrigez. </vt:lpstr>
      <vt:lpstr>Prenez vos cahiers.</vt:lpstr>
      <vt:lpstr>Écrivez la phrase sur votre cahier. Je vais passer entre les rangs pour vérifier votre écriture. Faites attention à la majuscule au début, à l’espace entre les mots, au point à la fin et respectez les dimensions des lettres.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Qu’est-ce qu’il y a dans ta trousse ?  </vt:lpstr>
      <vt:lpstr>Est-ce que c’est ton stylo ? </vt:lpstr>
      <vt:lpstr>Qui a un crayon ? </vt:lpstr>
      <vt:lpstr>C’est qui sur la photo ?</vt:lpstr>
      <vt:lpstr>C’est qui sur la photo ?</vt:lpstr>
      <vt:lpstr>C’est qui sur la photo ?</vt:lpstr>
      <vt:lpstr>C’est qui sur la photo ?</vt:lpstr>
      <vt:lpstr>Est-ce que tu as une sœur ?</vt:lpstr>
      <vt:lpstr>Est-ce que tu as un frère ?</vt:lpstr>
      <vt:lpstr>Il y a combien de chambres dans ta maison ?</vt:lpstr>
      <vt:lpstr>Où est ton robot ?</vt:lpstr>
      <vt:lpstr>Où est ta sœur ?</vt:lpstr>
      <vt:lpstr>Qu’est-ce que tu fais le matin ?</vt:lpstr>
      <vt:lpstr>Qu’est-ce que tu fais le soir ?</vt:lpstr>
      <vt:lpstr>Qu’est-ce que tu aimes faire à l’école ?</vt:lpstr>
      <vt:lpstr>Qu’est-ce que tu fais après l’école ?</vt:lpstr>
      <vt:lpstr>Plan de la séance 6</vt:lpstr>
      <vt:lpstr>Nous avons déjà vu le troisième épisode de l’histoire « La souris et l’ours ». Qui veut nous rappeler ce qu’on a vu dans cet épisode ? En français ou dans votre langue.</vt:lpstr>
      <vt:lpstr>On va regarder le troisième épisode une nouvelle fois. Après, on verra le dernier épisode. Soyez attentifs.</vt:lpstr>
      <vt:lpstr>Lecture de la vidéo.</vt:lpstr>
      <vt:lpstr>Maintenant, nous allons découvrir un nouvel épisode de notre histoire « La souris et l’ours ». Est-ce que vous êtes prêts ? Écoutez bien. </vt:lpstr>
      <vt:lpstr>Lecture de la vidéo.</vt:lpstr>
      <vt:lpstr>Nous allons écouter l’histoire une deuxième fois. Soyez attentifs.</vt:lpstr>
      <vt:lpstr>Lecture de la vidéo.</vt:lpstr>
      <vt:lpstr>Que met la souris ?</vt:lpstr>
      <vt:lpstr>La souris met un pyjama et des chaussettes blanches.</vt:lpstr>
      <vt:lpstr>Qu’est-ce que la souris demande à l’ours ?</vt:lpstr>
      <vt:lpstr>La souris demande : « Ours, qu’est-ce que tu fais le soir ? »</vt:lpstr>
      <vt:lpstr>Que répond l’ours ?</vt:lpstr>
      <vt:lpstr>L’ours répond : « Le soir, je fais mes devoirs et je dîne. »</vt:lpstr>
      <vt:lpstr>Que fait la souris le soir ?</vt:lpstr>
      <vt:lpstr>Le soir, la souris fait ses devoirs, dîne et se brosse les dents.</vt:lpstr>
      <vt:lpstr>C’est la fin de l’histoire. Nous découvrirons une nouvelle histoire.</vt:lpstr>
      <vt:lpstr>À la maison, faites un dessin sur l’histoire de « La souris et l'ours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2026-04-15T09:13:00Z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