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image" Target="../media/image-1-18.png"/><Relationship Id="rId19" Type="http://schemas.openxmlformats.org/officeDocument/2006/relationships/image" Target="../media/image-1-19.svg"/><Relationship Id="rId20" Type="http://schemas.openxmlformats.org/officeDocument/2006/relationships/image" Target="../media/image-1-20.png"/><Relationship Id="rId21" Type="http://schemas.openxmlformats.org/officeDocument/2006/relationships/image" Target="../media/image-1-21.svg"/><Relationship Id="rId22" Type="http://schemas.openxmlformats.org/officeDocument/2006/relationships/image" Target="../media/image-1-22.png"/><Relationship Id="rId23" Type="http://schemas.openxmlformats.org/officeDocument/2006/relationships/image" Target="../media/image-1-23.svg"/><Relationship Id="rId24" Type="http://schemas.openxmlformats.org/officeDocument/2006/relationships/image" Target="../media/image-1-24.png"/><Relationship Id="rId25" Type="http://schemas.openxmlformats.org/officeDocument/2006/relationships/image" Target="../media/image-1-25.svg"/><Relationship Id="rId26" Type="http://schemas.openxmlformats.org/officeDocument/2006/relationships/image" Target="../media/image-1-26.png"/><Relationship Id="rId27" Type="http://schemas.openxmlformats.org/officeDocument/2006/relationships/image" Target="../media/image-1-27.svg"/><Relationship Id="rId28" Type="http://schemas.openxmlformats.org/officeDocument/2006/relationships/image" Target="../media/image-1-28.png"/><Relationship Id="rId29" Type="http://schemas.openxmlformats.org/officeDocument/2006/relationships/image" Target="../media/image-1-29.svg"/><Relationship Id="rId30" Type="http://schemas.openxmlformats.org/officeDocument/2006/relationships/image" Target="../media/image-1-30.png"/><Relationship Id="rId31" Type="http://schemas.openxmlformats.org/officeDocument/2006/relationships/image" Target="../media/image-1-31.svg"/><Relationship Id="rId32" Type="http://schemas.openxmlformats.org/officeDocument/2006/relationships/image" Target="../media/image-1-32.png"/><Relationship Id="rId33" Type="http://schemas.openxmlformats.org/officeDocument/2006/relationships/image" Target="../media/image-1-33.svg"/><Relationship Id="rId34" Type="http://schemas.openxmlformats.org/officeDocument/2006/relationships/image" Target="../media/image-1-34.png"/><Relationship Id="rId35" Type="http://schemas.openxmlformats.org/officeDocument/2006/relationships/image" Target="../media/image-1-35.svg"/><Relationship Id="rId36" Type="http://schemas.openxmlformats.org/officeDocument/2006/relationships/image" Target="../media/image-1-36.png"/><Relationship Id="rId37" Type="http://schemas.openxmlformats.org/officeDocument/2006/relationships/image" Target="../media/image-1-37.svg"/><Relationship Id="rId38" Type="http://schemas.openxmlformats.org/officeDocument/2006/relationships/image" Target="../media/image-1-38.png"/><Relationship Id="rId39" Type="http://schemas.openxmlformats.org/officeDocument/2006/relationships/image" Target="../media/image-1-39.svg"/><Relationship Id="rId40" Type="http://schemas.openxmlformats.org/officeDocument/2006/relationships/image" Target="../media/image-1-40.png"/><Relationship Id="rId41" Type="http://schemas.openxmlformats.org/officeDocument/2006/relationships/image" Target="../media/image-1-41.svg"/><Relationship Id="rId42" Type="http://schemas.openxmlformats.org/officeDocument/2006/relationships/image" Target="../media/image-1-42.png"/><Relationship Id="rId43" Type="http://schemas.openxmlformats.org/officeDocument/2006/relationships/image" Target="../media/image-1-43.svg"/><Relationship Id="rId44" Type="http://schemas.openxmlformats.org/officeDocument/2006/relationships/image" Target="../media/image-1-44.png"/><Relationship Id="rId45" Type="http://schemas.openxmlformats.org/officeDocument/2006/relationships/image" Target="../media/image-1-45.png"/><Relationship Id="rId46" Type="http://schemas.openxmlformats.org/officeDocument/2006/relationships/image" Target="../media/image-1-46.svg"/><Relationship Id="rId47" Type="http://schemas.openxmlformats.org/officeDocument/2006/relationships/image" Target="../media/image-1-47.png"/><Relationship Id="rId48" Type="http://schemas.openxmlformats.org/officeDocument/2006/relationships/image" Target="../media/image-1-48.svg"/><Relationship Id="rId49" Type="http://schemas.openxmlformats.org/officeDocument/2006/relationships/image" Target="../media/image-1-49.png"/><Relationship Id="rId50" Type="http://schemas.openxmlformats.org/officeDocument/2006/relationships/image" Target="../media/image-1-50.svg"/><Relationship Id="rId51" Type="http://schemas.openxmlformats.org/officeDocument/2006/relationships/image" Target="../media/image-1-51.png"/><Relationship Id="rId52" Type="http://schemas.openxmlformats.org/officeDocument/2006/relationships/image" Target="../media/image-1-52.svg"/><Relationship Id="rId53" Type="http://schemas.openxmlformats.org/officeDocument/2006/relationships/image" Target="../media/image-1-53.png"/><Relationship Id="rId54" Type="http://schemas.openxmlformats.org/officeDocument/2006/relationships/image" Target="../media/image-1-54.svg"/><Relationship Id="rId55" Type="http://schemas.openxmlformats.org/officeDocument/2006/relationships/image" Target="../media/image-1-55.png"/><Relationship Id="rId56" Type="http://schemas.openxmlformats.org/officeDocument/2006/relationships/image" Target="../media/image-1-56.svg"/><Relationship Id="rId57" Type="http://schemas.openxmlformats.org/officeDocument/2006/relationships/image" Target="../media/image-1-57.png"/><Relationship Id="rId58" Type="http://schemas.openxmlformats.org/officeDocument/2006/relationships/image" Target="../media/image-1-58.svg"/><Relationship Id="rId59" Type="http://schemas.openxmlformats.org/officeDocument/2006/relationships/image" Target="../media/image-1-59.png"/><Relationship Id="rId60" Type="http://schemas.openxmlformats.org/officeDocument/2006/relationships/image" Target="../media/image-1-60.svg"/><Relationship Id="rId61" Type="http://schemas.openxmlformats.org/officeDocument/2006/relationships/image" Target="../media/image-1-61.png"/><Relationship Id="rId62" Type="http://schemas.openxmlformats.org/officeDocument/2006/relationships/image" Target="../media/image-1-62.svg"/><Relationship Id="rId63" Type="http://schemas.openxmlformats.org/officeDocument/2006/relationships/image" Target="../media/image-1-63.png"/><Relationship Id="rId64" Type="http://schemas.openxmlformats.org/officeDocument/2006/relationships/image" Target="../media/image-1-64.svg"/><Relationship Id="rId65" Type="http://schemas.openxmlformats.org/officeDocument/2006/relationships/image" Target="../media/image-1-65.png"/><Relationship Id="rId66" Type="http://schemas.openxmlformats.org/officeDocument/2006/relationships/image" Target="../media/image-1-66.svg"/><Relationship Id="rId67" Type="http://schemas.openxmlformats.org/officeDocument/2006/relationships/image" Target="../media/image-1-67.png"/><Relationship Id="rId68" Type="http://schemas.openxmlformats.org/officeDocument/2006/relationships/image" Target="../media/image-1-68.svg"/><Relationship Id="rId69" Type="http://schemas.openxmlformats.org/officeDocument/2006/relationships/image" Target="../media/image-1-69.png"/><Relationship Id="rId70" Type="http://schemas.openxmlformats.org/officeDocument/2006/relationships/image" Target="../media/image-1-70.svg"/><Relationship Id="rId71" Type="http://schemas.openxmlformats.org/officeDocument/2006/relationships/image" Target="../media/image-1-71.png"/><Relationship Id="rId72" Type="http://schemas.openxmlformats.org/officeDocument/2006/relationships/image" Target="../media/image-1-72.svg"/><Relationship Id="rId73" Type="http://schemas.openxmlformats.org/officeDocument/2006/relationships/image" Target="../media/image-1-73.png"/><Relationship Id="rId74" Type="http://schemas.openxmlformats.org/officeDocument/2006/relationships/image" Target="../media/image-1-74.svg"/><Relationship Id="rId75" Type="http://schemas.openxmlformats.org/officeDocument/2006/relationships/image" Target="../media/image-1-75.png"/><Relationship Id="rId76" Type="http://schemas.openxmlformats.org/officeDocument/2006/relationships/image" Target="../media/image-1-76.svg"/><Relationship Id="rId77" Type="http://schemas.openxmlformats.org/officeDocument/2006/relationships/image" Target="../media/image-1-77.png"/><Relationship Id="rId78" Type="http://schemas.openxmlformats.org/officeDocument/2006/relationships/image" Target="../media/image-1-78.svg"/><Relationship Id="rId79" Type="http://schemas.openxmlformats.org/officeDocument/2006/relationships/image" Target="../media/image-1-79.png"/><Relationship Id="rId80" Type="http://schemas.openxmlformats.org/officeDocument/2006/relationships/image" Target="../media/image-1-80.svg"/><Relationship Id="rId81" Type="http://schemas.openxmlformats.org/officeDocument/2006/relationships/image" Target="../media/image-1-81.png"/><Relationship Id="rId82" Type="http://schemas.openxmlformats.org/officeDocument/2006/relationships/image" Target="../media/image-1-82.svg"/><Relationship Id="rId83" Type="http://schemas.openxmlformats.org/officeDocument/2006/relationships/image" Target="../media/image-1-83.png"/><Relationship Id="rId84" Type="http://schemas.openxmlformats.org/officeDocument/2006/relationships/image" Target="../media/image-1-84.svg"/><Relationship Id="rId85" Type="http://schemas.openxmlformats.org/officeDocument/2006/relationships/image" Target="../media/image-1-85.png"/><Relationship Id="rId86" Type="http://schemas.openxmlformats.org/officeDocument/2006/relationships/image" Target="../media/image-1-86.svg"/><Relationship Id="rId87" Type="http://schemas.openxmlformats.org/officeDocument/2006/relationships/image" Target="../media/image-1-87.png"/><Relationship Id="rId88" Type="http://schemas.openxmlformats.org/officeDocument/2006/relationships/image" Target="../media/image-1-88.svg"/><Relationship Id="rId89" Type="http://schemas.openxmlformats.org/officeDocument/2006/relationships/image" Target="../media/image-1-89.png"/><Relationship Id="rId90" Type="http://schemas.openxmlformats.org/officeDocument/2006/relationships/image" Target="../media/image-1-90.svg"/><Relationship Id="rId91" Type="http://schemas.openxmlformats.org/officeDocument/2006/relationships/image" Target="../media/image-1-91.png"/><Relationship Id="rId92" Type="http://schemas.openxmlformats.org/officeDocument/2006/relationships/image" Target="../media/image-1-92.svg"/><Relationship Id="rId93" Type="http://schemas.openxmlformats.org/officeDocument/2006/relationships/image" Target="../media/image-1-93.png"/><Relationship Id="rId94" Type="http://schemas.openxmlformats.org/officeDocument/2006/relationships/image" Target="../media/image-1-94.svg"/><Relationship Id="rId95" Type="http://schemas.openxmlformats.org/officeDocument/2006/relationships/image" Target="../media/image-1-95.png"/><Relationship Id="rId96" Type="http://schemas.openxmlformats.org/officeDocument/2006/relationships/image" Target="../media/image-1-96.svg"/><Relationship Id="rId97" Type="http://schemas.openxmlformats.org/officeDocument/2006/relationships/image" Target="../media/image-1-97.png"/><Relationship Id="rId98" Type="http://schemas.openxmlformats.org/officeDocument/2006/relationships/image" Target="../media/image-1-98.svg"/><Relationship Id="rId99" Type="http://schemas.openxmlformats.org/officeDocument/2006/relationships/image" Target="../media/image-1-99.png"/><Relationship Id="rId100" Type="http://schemas.openxmlformats.org/officeDocument/2006/relationships/image" Target="../media/image-1-100.svg"/><Relationship Id="rId101" Type="http://schemas.openxmlformats.org/officeDocument/2006/relationships/image" Target="../media/image-1-101.png"/><Relationship Id="rId102" Type="http://schemas.openxmlformats.org/officeDocument/2006/relationships/image" Target="../media/image-1-102.svg"/><Relationship Id="rId103" Type="http://schemas.openxmlformats.org/officeDocument/2006/relationships/image" Target="../media/image-1-103.png"/><Relationship Id="rId104" Type="http://schemas.openxmlformats.org/officeDocument/2006/relationships/image" Target="../media/image-1-104.svg"/><Relationship Id="rId105" Type="http://schemas.openxmlformats.org/officeDocument/2006/relationships/image" Target="../media/image-1-105.png"/><Relationship Id="rId106" Type="http://schemas.openxmlformats.org/officeDocument/2006/relationships/image" Target="../media/image-1-106.svg"/><Relationship Id="rId107" Type="http://schemas.openxmlformats.org/officeDocument/2006/relationships/image" Target="../media/image-1-107.png"/><Relationship Id="rId108" Type="http://schemas.openxmlformats.org/officeDocument/2006/relationships/image" Target="../media/image-1-108.svg"/><Relationship Id="rId109" Type="http://schemas.openxmlformats.org/officeDocument/2006/relationships/image" Target="../media/image-1-109.png"/><Relationship Id="rId110" Type="http://schemas.openxmlformats.org/officeDocument/2006/relationships/image" Target="../media/image-1-110.svg"/><Relationship Id="rId111" Type="http://schemas.openxmlformats.org/officeDocument/2006/relationships/image" Target="../media/image-1-111.png"/><Relationship Id="rId112" Type="http://schemas.openxmlformats.org/officeDocument/2006/relationships/image" Target="../media/image-1-112.svg"/><Relationship Id="rId113" Type="http://schemas.openxmlformats.org/officeDocument/2006/relationships/image" Target="../media/image-1-113.png"/><Relationship Id="rId114" Type="http://schemas.openxmlformats.org/officeDocument/2006/relationships/image" Target="../media/image-1-114.svg"/><Relationship Id="rId115" Type="http://schemas.openxmlformats.org/officeDocument/2006/relationships/image" Target="../media/image-1-115.png"/><Relationship Id="rId116" Type="http://schemas.openxmlformats.org/officeDocument/2006/relationships/image" Target="../media/image-1-116.svg"/><Relationship Id="rId117" Type="http://schemas.openxmlformats.org/officeDocument/2006/relationships/image" Target="../media/image-1-117.png"/><Relationship Id="rId118" Type="http://schemas.openxmlformats.org/officeDocument/2006/relationships/image" Target="../media/image-1-118.svg"/><Relationship Id="rId119" Type="http://schemas.openxmlformats.org/officeDocument/2006/relationships/image" Target="../media/image-1-119.png"/><Relationship Id="rId120" Type="http://schemas.openxmlformats.org/officeDocument/2006/relationships/image" Target="../media/image-1-120.svg"/><Relationship Id="rId121" Type="http://schemas.openxmlformats.org/officeDocument/2006/relationships/image" Target="../media/image-1-121.png"/><Relationship Id="rId122" Type="http://schemas.openxmlformats.org/officeDocument/2006/relationships/image" Target="../media/image-1-122.svg"/><Relationship Id="rId123" Type="http://schemas.openxmlformats.org/officeDocument/2006/relationships/image" Target="../media/image-1-123.png"/><Relationship Id="rId124" Type="http://schemas.openxmlformats.org/officeDocument/2006/relationships/image" Target="../media/image-1-124.svg"/><Relationship Id="rId125" Type="http://schemas.openxmlformats.org/officeDocument/2006/relationships/image" Target="../media/image-1-125.png"/><Relationship Id="rId126" Type="http://schemas.openxmlformats.org/officeDocument/2006/relationships/image" Target="../media/image-1-126.svg"/><Relationship Id="rId127" Type="http://schemas.openxmlformats.org/officeDocument/2006/relationships/image" Target="../media/image-1-127.png"/><Relationship Id="rId128" Type="http://schemas.openxmlformats.org/officeDocument/2006/relationships/image" Target="../media/image-1-128.svg"/><Relationship Id="rId129" Type="http://schemas.openxmlformats.org/officeDocument/2006/relationships/image" Target="../media/image-1-129.png"/><Relationship Id="rId130" Type="http://schemas.openxmlformats.org/officeDocument/2006/relationships/image" Target="../media/image-1-130.svg"/><Relationship Id="rId131" Type="http://schemas.openxmlformats.org/officeDocument/2006/relationships/image" Target="../media/image-1-131.png"/><Relationship Id="rId132" Type="http://schemas.openxmlformats.org/officeDocument/2006/relationships/image" Target="../media/image-1-132.svg"/><Relationship Id="rId133" Type="http://schemas.openxmlformats.org/officeDocument/2006/relationships/image" Target="../media/image-1-133.png"/><Relationship Id="rId134" Type="http://schemas.openxmlformats.org/officeDocument/2006/relationships/image" Target="../media/image-1-134.svg"/><Relationship Id="rId135" Type="http://schemas.openxmlformats.org/officeDocument/2006/relationships/image" Target="../media/image-1-135.png"/><Relationship Id="rId136" Type="http://schemas.openxmlformats.org/officeDocument/2006/relationships/image" Target="../media/image-1-136.svg"/><Relationship Id="rId137" Type="http://schemas.openxmlformats.org/officeDocument/2006/relationships/image" Target="../media/image-1-137.png"/><Relationship Id="rId138" Type="http://schemas.openxmlformats.org/officeDocument/2006/relationships/image" Target="../media/image-1-138.svg"/><Relationship Id="rId139" Type="http://schemas.openxmlformats.org/officeDocument/2006/relationships/image" Target="../media/image-1-139.png"/><Relationship Id="rId140" Type="http://schemas.openxmlformats.org/officeDocument/2006/relationships/image" Target="../media/image-1-140.svg"/><Relationship Id="rId141" Type="http://schemas.openxmlformats.org/officeDocument/2006/relationships/image" Target="../media/image-1-141.png"/><Relationship Id="rId142" Type="http://schemas.openxmlformats.org/officeDocument/2006/relationships/image" Target="../media/image-1-142.svg"/><Relationship Id="rId143" Type="http://schemas.openxmlformats.org/officeDocument/2006/relationships/image" Target="../media/image-1-143.png"/><Relationship Id="rId144" Type="http://schemas.openxmlformats.org/officeDocument/2006/relationships/image" Target="../media/image-1-144.svg"/><Relationship Id="rId145" Type="http://schemas.openxmlformats.org/officeDocument/2006/relationships/image" Target="../media/image-1-145.png"/><Relationship Id="rId146" Type="http://schemas.openxmlformats.org/officeDocument/2006/relationships/image" Target="../media/image-1-146.svg"/><Relationship Id="rId147" Type="http://schemas.openxmlformats.org/officeDocument/2006/relationships/image" Target="../media/image-1-147.png"/><Relationship Id="rId148" Type="http://schemas.openxmlformats.org/officeDocument/2006/relationships/image" Target="../media/image-1-148.png"/><Relationship Id="rId149" Type="http://schemas.openxmlformats.org/officeDocument/2006/relationships/image" Target="../media/image-1-149.svg"/><Relationship Id="rId150" Type="http://schemas.openxmlformats.org/officeDocument/2006/relationships/image" Target="../media/image-1-150.png"/><Relationship Id="rId151" Type="http://schemas.openxmlformats.org/officeDocument/2006/relationships/image" Target="../media/image-1-151.svg"/><Relationship Id="rId152" Type="http://schemas.openxmlformats.org/officeDocument/2006/relationships/image" Target="../media/image-1-152.png"/><Relationship Id="rId153" Type="http://schemas.openxmlformats.org/officeDocument/2006/relationships/image" Target="../media/image-1-153.svg"/><Relationship Id="rId154" Type="http://schemas.openxmlformats.org/officeDocument/2006/relationships/image" Target="../media/image-1-154.png"/><Relationship Id="rId155" Type="http://schemas.openxmlformats.org/officeDocument/2006/relationships/image" Target="../media/image-1-155.svg"/><Relationship Id="rId156" Type="http://schemas.openxmlformats.org/officeDocument/2006/relationships/image" Target="../media/image-1-156.png"/><Relationship Id="rId157" Type="http://schemas.openxmlformats.org/officeDocument/2006/relationships/image" Target="../media/image-1-157.svg"/><Relationship Id="rId158" Type="http://schemas.openxmlformats.org/officeDocument/2006/relationships/image" Target="../media/image-1-158.png"/><Relationship Id="rId159" Type="http://schemas.openxmlformats.org/officeDocument/2006/relationships/image" Target="../media/image-1-159.svg"/><Relationship Id="rId160" Type="http://schemas.openxmlformats.org/officeDocument/2006/relationships/image" Target="../media/image-1-160.png"/><Relationship Id="rId161" Type="http://schemas.openxmlformats.org/officeDocument/2006/relationships/image" Target="../media/image-1-161.svg"/><Relationship Id="rId162" Type="http://schemas.openxmlformats.org/officeDocument/2006/relationships/image" Target="../media/image-1-162.png"/><Relationship Id="rId163" Type="http://schemas.openxmlformats.org/officeDocument/2006/relationships/image" Target="../media/image-1-163.svg"/><Relationship Id="rId164" Type="http://schemas.openxmlformats.org/officeDocument/2006/relationships/image" Target="../media/image-1-164.png"/><Relationship Id="rId165" Type="http://schemas.openxmlformats.org/officeDocument/2006/relationships/image" Target="../media/image-1-165.svg"/><Relationship Id="rId166" Type="http://schemas.openxmlformats.org/officeDocument/2006/relationships/image" Target="../media/image-1-166.png"/><Relationship Id="rId167" Type="http://schemas.openxmlformats.org/officeDocument/2006/relationships/image" Target="../media/image-1-167.svg"/><Relationship Id="rId168" Type="http://schemas.openxmlformats.org/officeDocument/2006/relationships/image" Target="../media/image-1-168.png"/><Relationship Id="rId169" Type="http://schemas.openxmlformats.org/officeDocument/2006/relationships/image" Target="../media/image-1-169.svg"/><Relationship Id="rId170" Type="http://schemas.openxmlformats.org/officeDocument/2006/relationships/image" Target="../media/image-1-170.png"/><Relationship Id="rId171" Type="http://schemas.openxmlformats.org/officeDocument/2006/relationships/image" Target="../media/image-1-171.svg"/><Relationship Id="rId172" Type="http://schemas.openxmlformats.org/officeDocument/2006/relationships/image" Target="../media/image-1-172.png"/><Relationship Id="rId173" Type="http://schemas.openxmlformats.org/officeDocument/2006/relationships/image" Target="../media/image-1-173.svg"/><Relationship Id="rId174" Type="http://schemas.openxmlformats.org/officeDocument/2006/relationships/image" Target="../media/image-1-174.png"/><Relationship Id="rId175" Type="http://schemas.openxmlformats.org/officeDocument/2006/relationships/image" Target="../media/image-1-175.svg"/><Relationship Id="rId176" Type="http://schemas.openxmlformats.org/officeDocument/2006/relationships/image" Target="../media/image-1-176.png"/><Relationship Id="rId177" Type="http://schemas.openxmlformats.org/officeDocument/2006/relationships/image" Target="../media/image-1-177.svg"/><Relationship Id="rId178" Type="http://schemas.openxmlformats.org/officeDocument/2006/relationships/image" Target="../media/image-1-178.png"/><Relationship Id="rId179" Type="http://schemas.openxmlformats.org/officeDocument/2006/relationships/image" Target="../media/image-1-179.svg"/><Relationship Id="rId180" Type="http://schemas.openxmlformats.org/officeDocument/2006/relationships/image" Target="../media/image-1-180.png"/><Relationship Id="rId181" Type="http://schemas.openxmlformats.org/officeDocument/2006/relationships/image" Target="../media/image-1-181.svg"/><Relationship Id="rId182" Type="http://schemas.openxmlformats.org/officeDocument/2006/relationships/image" Target="../media/image-1-182.png"/><Relationship Id="rId183" Type="http://schemas.openxmlformats.org/officeDocument/2006/relationships/image" Target="../media/image-1-183.svg"/><Relationship Id="rId184" Type="http://schemas.openxmlformats.org/officeDocument/2006/relationships/image" Target="../media/image-1-184.png"/><Relationship Id="rId185" Type="http://schemas.openxmlformats.org/officeDocument/2006/relationships/image" Target="../media/image-1-185.svg"/><Relationship Id="rId186" Type="http://schemas.openxmlformats.org/officeDocument/2006/relationships/image" Target="../media/image-1-186.png"/><Relationship Id="rId187" Type="http://schemas.openxmlformats.org/officeDocument/2006/relationships/image" Target="../media/image-1-187.svg"/><Relationship Id="rId188" Type="http://schemas.openxmlformats.org/officeDocument/2006/relationships/image" Target="../media/image-1-188.png"/><Relationship Id="rId189" Type="http://schemas.openxmlformats.org/officeDocument/2006/relationships/image" Target="../media/image-1-189.svg"/><Relationship Id="rId190" Type="http://schemas.openxmlformats.org/officeDocument/2006/relationships/image" Target="../media/image-1-190.png"/><Relationship Id="rId191" Type="http://schemas.openxmlformats.org/officeDocument/2006/relationships/image" Target="../media/image-1-191.svg"/><Relationship Id="rId192" Type="http://schemas.openxmlformats.org/officeDocument/2006/relationships/image" Target="../media/image-1-192.png"/><Relationship Id="rId193" Type="http://schemas.openxmlformats.org/officeDocument/2006/relationships/image" Target="../media/image-1-193.svg"/><Relationship Id="rId194" Type="http://schemas.openxmlformats.org/officeDocument/2006/relationships/image" Target="../media/image-1-194.png"/><Relationship Id="rId195" Type="http://schemas.openxmlformats.org/officeDocument/2006/relationships/image" Target="../media/image-1-195.svg"/><Relationship Id="rId196" Type="http://schemas.openxmlformats.org/officeDocument/2006/relationships/image" Target="../media/image-1-196.png"/><Relationship Id="rId197" Type="http://schemas.openxmlformats.org/officeDocument/2006/relationships/image" Target="../media/image-1-197.svg"/><Relationship Id="rId198" Type="http://schemas.openxmlformats.org/officeDocument/2006/relationships/image" Target="../media/image-1-198.png"/><Relationship Id="rId199" Type="http://schemas.openxmlformats.org/officeDocument/2006/relationships/image" Target="../media/image-1-199.svg"/><Relationship Id="rId200" Type="http://schemas.openxmlformats.org/officeDocument/2006/relationships/image" Target="../media/image-1-200.png"/><Relationship Id="rId201" Type="http://schemas.openxmlformats.org/officeDocument/2006/relationships/image" Target="../media/image-1-201.svg"/><Relationship Id="rId202" Type="http://schemas.openxmlformats.org/officeDocument/2006/relationships/image" Target="../media/image-1-202.png"/><Relationship Id="rId203" Type="http://schemas.openxmlformats.org/officeDocument/2006/relationships/image" Target="../media/image-1-203.svg"/><Relationship Id="rId204" Type="http://schemas.openxmlformats.org/officeDocument/2006/relationships/image" Target="../media/image-1-204.png"/><Relationship Id="rId205" Type="http://schemas.openxmlformats.org/officeDocument/2006/relationships/image" Target="../media/image-1-205.svg"/><Relationship Id="rId206" Type="http://schemas.openxmlformats.org/officeDocument/2006/relationships/image" Target="../media/image-1-206.png"/><Relationship Id="rId207" Type="http://schemas.openxmlformats.org/officeDocument/2006/relationships/image" Target="../media/image-1-207.svg"/><Relationship Id="rId208" Type="http://schemas.openxmlformats.org/officeDocument/2006/relationships/image" Target="../media/image-1-208.png"/><Relationship Id="rId209" Type="http://schemas.openxmlformats.org/officeDocument/2006/relationships/image" Target="../media/image-1-209.svg"/><Relationship Id="rId210" Type="http://schemas.openxmlformats.org/officeDocument/2006/relationships/image" Target="../media/image-1-210.png"/><Relationship Id="rId211" Type="http://schemas.openxmlformats.org/officeDocument/2006/relationships/image" Target="../media/image-1-211.svg"/><Relationship Id="rId212" Type="http://schemas.openxmlformats.org/officeDocument/2006/relationships/image" Target="../media/image-1-212.png"/><Relationship Id="rId213" Type="http://schemas.openxmlformats.org/officeDocument/2006/relationships/image" Target="../media/image-1-213.svg"/><Relationship Id="rId214" Type="http://schemas.openxmlformats.org/officeDocument/2006/relationships/image" Target="../media/image-1-214.png"/><Relationship Id="rId215" Type="http://schemas.openxmlformats.org/officeDocument/2006/relationships/image" Target="../media/image-1-215.svg"/><Relationship Id="rId216" Type="http://schemas.openxmlformats.org/officeDocument/2006/relationships/image" Target="../media/image-1-216.png"/><Relationship Id="rId217" Type="http://schemas.openxmlformats.org/officeDocument/2006/relationships/image" Target="../media/image-1-217.svg"/><Relationship Id="rId218" Type="http://schemas.openxmlformats.org/officeDocument/2006/relationships/image" Target="../media/image-1-218.png"/><Relationship Id="rId219" Type="http://schemas.openxmlformats.org/officeDocument/2006/relationships/image" Target="../media/image-1-219.svg"/><Relationship Id="rId220" Type="http://schemas.openxmlformats.org/officeDocument/2006/relationships/image" Target="../media/image-1-220.png"/><Relationship Id="rId221" Type="http://schemas.openxmlformats.org/officeDocument/2006/relationships/image" Target="../media/image-1-221.png"/><Relationship Id="rId222" Type="http://schemas.openxmlformats.org/officeDocument/2006/relationships/image" Target="../media/image-1-222.svg"/><Relationship Id="rId223" Type="http://schemas.openxmlformats.org/officeDocument/2006/relationships/slideLayout" Target="../slideLayouts/slideLayout1.xml"/><Relationship Id="rId22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slideLayout" Target="../slideLayouts/slideLayout1.xml"/><Relationship Id="rId1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slideLayout" Target="../slideLayouts/slideLayout1.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slideLayout" Target="../slideLayouts/slideLayout1.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svg"/><Relationship Id="rId14" Type="http://schemas.openxmlformats.org/officeDocument/2006/relationships/image" Target="../media/image-13-14.png"/><Relationship Id="rId15" Type="http://schemas.openxmlformats.org/officeDocument/2006/relationships/image" Target="../media/image-13-15.svg"/><Relationship Id="rId16" Type="http://schemas.openxmlformats.org/officeDocument/2006/relationships/image" Target="../media/image-13-16.png"/><Relationship Id="rId17" Type="http://schemas.openxmlformats.org/officeDocument/2006/relationships/image" Target="../media/image-13-17.svg"/><Relationship Id="rId18" Type="http://schemas.openxmlformats.org/officeDocument/2006/relationships/image" Target="../media/image-13-18.png"/><Relationship Id="rId19" Type="http://schemas.openxmlformats.org/officeDocument/2006/relationships/image" Target="../media/image-13-19.svg"/><Relationship Id="rId20" Type="http://schemas.openxmlformats.org/officeDocument/2006/relationships/image" Target="../media/image-13-20.png"/><Relationship Id="rId21" Type="http://schemas.openxmlformats.org/officeDocument/2006/relationships/image" Target="../media/image-13-21.svg"/><Relationship Id="rId22" Type="http://schemas.openxmlformats.org/officeDocument/2006/relationships/image" Target="../media/image-13-22.png"/><Relationship Id="rId23" Type="http://schemas.openxmlformats.org/officeDocument/2006/relationships/image" Target="../media/image-13-23.svg"/><Relationship Id="rId24" Type="http://schemas.openxmlformats.org/officeDocument/2006/relationships/image" Target="../media/image-13-24.png"/><Relationship Id="rId25" Type="http://schemas.openxmlformats.org/officeDocument/2006/relationships/image" Target="../media/image-13-25.svg"/><Relationship Id="rId26" Type="http://schemas.openxmlformats.org/officeDocument/2006/relationships/image" Target="../media/image-13-26.png"/><Relationship Id="rId27" Type="http://schemas.openxmlformats.org/officeDocument/2006/relationships/image" Target="../media/image-13-27.svg"/><Relationship Id="rId28" Type="http://schemas.openxmlformats.org/officeDocument/2006/relationships/image" Target="../media/image-13-28.png"/><Relationship Id="rId29" Type="http://schemas.openxmlformats.org/officeDocument/2006/relationships/image" Target="../media/image-13-29.svg"/><Relationship Id="rId30" Type="http://schemas.openxmlformats.org/officeDocument/2006/relationships/image" Target="../media/image-13-30.png"/><Relationship Id="rId31" Type="http://schemas.openxmlformats.org/officeDocument/2006/relationships/image" Target="../media/image-13-31.svg"/><Relationship Id="rId32" Type="http://schemas.openxmlformats.org/officeDocument/2006/relationships/image" Target="../media/image-13-32.png"/><Relationship Id="rId33" Type="http://schemas.openxmlformats.org/officeDocument/2006/relationships/image" Target="../media/image-13-33.svg"/><Relationship Id="rId34" Type="http://schemas.openxmlformats.org/officeDocument/2006/relationships/image" Target="../media/image-13-34.png"/><Relationship Id="rId35" Type="http://schemas.openxmlformats.org/officeDocument/2006/relationships/image" Target="../media/image-13-35.svg"/><Relationship Id="rId36" Type="http://schemas.openxmlformats.org/officeDocument/2006/relationships/image" Target="../media/image-13-36.png"/><Relationship Id="rId37" Type="http://schemas.openxmlformats.org/officeDocument/2006/relationships/image" Target="../media/image-13-37.svg"/><Relationship Id="rId38" Type="http://schemas.openxmlformats.org/officeDocument/2006/relationships/image" Target="../media/image-13-38.png"/><Relationship Id="rId39" Type="http://schemas.openxmlformats.org/officeDocument/2006/relationships/image" Target="../media/image-13-39.svg"/><Relationship Id="rId40" Type="http://schemas.openxmlformats.org/officeDocument/2006/relationships/image" Target="../media/image-13-40.png"/><Relationship Id="rId41" Type="http://schemas.openxmlformats.org/officeDocument/2006/relationships/image" Target="../media/image-13-41.svg"/><Relationship Id="rId42" Type="http://schemas.openxmlformats.org/officeDocument/2006/relationships/image" Target="../media/image-13-42.png"/><Relationship Id="rId43" Type="http://schemas.openxmlformats.org/officeDocument/2006/relationships/image" Target="../media/image-13-43.svg"/><Relationship Id="rId44" Type="http://schemas.openxmlformats.org/officeDocument/2006/relationships/image" Target="../media/image-13-44.png"/><Relationship Id="rId45" Type="http://schemas.openxmlformats.org/officeDocument/2006/relationships/image" Target="../media/image-13-45.svg"/><Relationship Id="rId46" Type="http://schemas.openxmlformats.org/officeDocument/2006/relationships/image" Target="../media/image-13-46.png"/><Relationship Id="rId47" Type="http://schemas.openxmlformats.org/officeDocument/2006/relationships/image" Target="../media/image-13-47.svg"/><Relationship Id="rId48" Type="http://schemas.openxmlformats.org/officeDocument/2006/relationships/image" Target="../media/image-13-48.png"/><Relationship Id="rId49" Type="http://schemas.openxmlformats.org/officeDocument/2006/relationships/image" Target="../media/image-13-49.svg"/><Relationship Id="rId50" Type="http://schemas.openxmlformats.org/officeDocument/2006/relationships/image" Target="../media/image-13-50.png"/><Relationship Id="rId51" Type="http://schemas.openxmlformats.org/officeDocument/2006/relationships/image" Target="../media/image-13-51.svg"/><Relationship Id="rId52" Type="http://schemas.openxmlformats.org/officeDocument/2006/relationships/image" Target="../media/image-13-52.png"/><Relationship Id="rId53" Type="http://schemas.openxmlformats.org/officeDocument/2006/relationships/image" Target="../media/image-13-53.svg"/><Relationship Id="rId54" Type="http://schemas.openxmlformats.org/officeDocument/2006/relationships/image" Target="../media/image-13-54.png"/><Relationship Id="rId55" Type="http://schemas.openxmlformats.org/officeDocument/2006/relationships/image" Target="../media/image-13-55.svg"/><Relationship Id="rId56" Type="http://schemas.openxmlformats.org/officeDocument/2006/relationships/image" Target="../media/image-13-56.png"/><Relationship Id="rId57" Type="http://schemas.openxmlformats.org/officeDocument/2006/relationships/image" Target="../media/image-13-57.png"/><Relationship Id="rId58" Type="http://schemas.openxmlformats.org/officeDocument/2006/relationships/slideLayout" Target="../slideLayouts/slideLayout1.xml"/><Relationship Id="rId5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slideLayout" Target="../slideLayouts/slideLayout1.xml"/><Relationship Id="rId1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slideLayout" Target="../slideLayouts/slideLayout1.xml"/><Relationship Id="rId1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svg"/><Relationship Id="rId14" Type="http://schemas.openxmlformats.org/officeDocument/2006/relationships/slideLayout" Target="../slideLayouts/slideLayout1.xml"/><Relationship Id="rId1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sv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svg"/><Relationship Id="rId14" Type="http://schemas.openxmlformats.org/officeDocument/2006/relationships/image" Target="../media/image-20-14.png"/><Relationship Id="rId15" Type="http://schemas.openxmlformats.org/officeDocument/2006/relationships/image" Target="../media/image-20-15.sv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slideLayout" Target="../slideLayouts/slideLayout1.xml"/><Relationship Id="rId2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69" Type="http://schemas.openxmlformats.org/officeDocument/2006/relationships/hyperlink" Target="https://eatemp.com/powerpoint-org-chart-template/" TargetMode="External"/><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svg"/><Relationship Id="rId21" Type="http://schemas.openxmlformats.org/officeDocument/2006/relationships/image" Target="../media/image-21-21.png"/><Relationship Id="rId22" Type="http://schemas.openxmlformats.org/officeDocument/2006/relationships/image" Target="../media/image-21-22.png"/><Relationship Id="rId23" Type="http://schemas.openxmlformats.org/officeDocument/2006/relationships/image" Target="../media/image-21-23.svg"/><Relationship Id="rId24" Type="http://schemas.openxmlformats.org/officeDocument/2006/relationships/image" Target="../media/image-21-24.png"/><Relationship Id="rId25" Type="http://schemas.openxmlformats.org/officeDocument/2006/relationships/image" Target="../media/image-21-25.png"/><Relationship Id="rId26" Type="http://schemas.openxmlformats.org/officeDocument/2006/relationships/image" Target="../media/image-21-26.svg"/><Relationship Id="rId27" Type="http://schemas.openxmlformats.org/officeDocument/2006/relationships/image" Target="../media/image-21-27.png"/><Relationship Id="rId28" Type="http://schemas.openxmlformats.org/officeDocument/2006/relationships/image" Target="../media/image-21-28.png"/><Relationship Id="rId29" Type="http://schemas.openxmlformats.org/officeDocument/2006/relationships/image" Target="../media/image-21-29.svg"/><Relationship Id="rId30" Type="http://schemas.openxmlformats.org/officeDocument/2006/relationships/image" Target="../media/image-21-30.png"/><Relationship Id="rId31" Type="http://schemas.openxmlformats.org/officeDocument/2006/relationships/image" Target="../media/image-21-31.png"/><Relationship Id="rId32" Type="http://schemas.openxmlformats.org/officeDocument/2006/relationships/image" Target="../media/image-21-32.svg"/><Relationship Id="rId33" Type="http://schemas.openxmlformats.org/officeDocument/2006/relationships/image" Target="../media/image-21-33.png"/><Relationship Id="rId34" Type="http://schemas.openxmlformats.org/officeDocument/2006/relationships/image" Target="../media/image-21-34.png"/><Relationship Id="rId35" Type="http://schemas.openxmlformats.org/officeDocument/2006/relationships/image" Target="../media/image-21-35.svg"/><Relationship Id="rId36" Type="http://schemas.openxmlformats.org/officeDocument/2006/relationships/image" Target="../media/image-21-36.png"/><Relationship Id="rId37" Type="http://schemas.openxmlformats.org/officeDocument/2006/relationships/image" Target="../media/image-21-37.png"/><Relationship Id="rId38" Type="http://schemas.openxmlformats.org/officeDocument/2006/relationships/image" Target="../media/image-21-38.svg"/><Relationship Id="rId39" Type="http://schemas.openxmlformats.org/officeDocument/2006/relationships/image" Target="../media/image-21-39.png"/><Relationship Id="rId40" Type="http://schemas.openxmlformats.org/officeDocument/2006/relationships/image" Target="../media/image-21-40.png"/><Relationship Id="rId41" Type="http://schemas.openxmlformats.org/officeDocument/2006/relationships/image" Target="../media/image-21-41.svg"/><Relationship Id="rId42" Type="http://schemas.openxmlformats.org/officeDocument/2006/relationships/image" Target="../media/image-21-42.png"/><Relationship Id="rId43" Type="http://schemas.openxmlformats.org/officeDocument/2006/relationships/image" Target="../media/image-21-43.png"/><Relationship Id="rId44" Type="http://schemas.openxmlformats.org/officeDocument/2006/relationships/image" Target="../media/image-21-44.svg"/><Relationship Id="rId45" Type="http://schemas.openxmlformats.org/officeDocument/2006/relationships/image" Target="../media/image-21-45.png"/><Relationship Id="rId46" Type="http://schemas.openxmlformats.org/officeDocument/2006/relationships/image" Target="../media/image-21-46.svg"/><Relationship Id="rId47" Type="http://schemas.openxmlformats.org/officeDocument/2006/relationships/image" Target="../media/image-21-47.png"/><Relationship Id="rId48" Type="http://schemas.openxmlformats.org/officeDocument/2006/relationships/image" Target="../media/image-21-48.svg"/><Relationship Id="rId49" Type="http://schemas.openxmlformats.org/officeDocument/2006/relationships/image" Target="../media/image-21-49.png"/><Relationship Id="rId50" Type="http://schemas.openxmlformats.org/officeDocument/2006/relationships/image" Target="../media/image-21-50.svg"/><Relationship Id="rId51" Type="http://schemas.openxmlformats.org/officeDocument/2006/relationships/image" Target="../media/image-21-51.png"/><Relationship Id="rId52" Type="http://schemas.openxmlformats.org/officeDocument/2006/relationships/image" Target="../media/image-21-52.svg"/><Relationship Id="rId53" Type="http://schemas.openxmlformats.org/officeDocument/2006/relationships/image" Target="../media/image-21-53.png"/><Relationship Id="rId54" Type="http://schemas.openxmlformats.org/officeDocument/2006/relationships/image" Target="../media/image-21-54.svg"/><Relationship Id="rId55" Type="http://schemas.openxmlformats.org/officeDocument/2006/relationships/image" Target="../media/image-21-55.png"/><Relationship Id="rId56" Type="http://schemas.openxmlformats.org/officeDocument/2006/relationships/image" Target="../media/image-21-56.svg"/><Relationship Id="rId57" Type="http://schemas.openxmlformats.org/officeDocument/2006/relationships/image" Target="../media/image-21-57.png"/><Relationship Id="rId58" Type="http://schemas.openxmlformats.org/officeDocument/2006/relationships/image" Target="../media/image-21-58.svg"/><Relationship Id="rId59" Type="http://schemas.openxmlformats.org/officeDocument/2006/relationships/image" Target="../media/image-21-59.png"/><Relationship Id="rId60" Type="http://schemas.openxmlformats.org/officeDocument/2006/relationships/image" Target="../media/image-21-60.svg"/><Relationship Id="rId61" Type="http://schemas.openxmlformats.org/officeDocument/2006/relationships/image" Target="../media/image-21-61.png"/><Relationship Id="rId62" Type="http://schemas.openxmlformats.org/officeDocument/2006/relationships/image" Target="../media/image-21-62.svg"/><Relationship Id="rId63" Type="http://schemas.openxmlformats.org/officeDocument/2006/relationships/image" Target="../media/image-21-63.png"/><Relationship Id="rId64" Type="http://schemas.openxmlformats.org/officeDocument/2006/relationships/image" Target="../media/image-21-64.svg"/><Relationship Id="rId65" Type="http://schemas.openxmlformats.org/officeDocument/2006/relationships/image" Target="../media/image-21-65.png"/><Relationship Id="rId66" Type="http://schemas.openxmlformats.org/officeDocument/2006/relationships/image" Target="../media/image-21-66.svg"/><Relationship Id="rId67" Type="http://schemas.openxmlformats.org/officeDocument/2006/relationships/image" Target="../media/image-21-67.png"/><Relationship Id="rId68" Type="http://schemas.openxmlformats.org/officeDocument/2006/relationships/image" Target="../media/image-21-68.svg"/><Relationship Id="rId70" Type="http://schemas.openxmlformats.org/officeDocument/2006/relationships/slideLayout" Target="../slideLayouts/slideLayout1.xml"/><Relationship Id="rId7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2"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3" Type="http://schemas.openxmlformats.org/officeDocument/2006/relationships/image" Target="../media/image-22-12.png"/><Relationship Id="rId14" Type="http://schemas.openxmlformats.org/officeDocument/2006/relationships/image" Target="../media/image-22-13.svg"/><Relationship Id="rId15" Type="http://schemas.openxmlformats.org/officeDocument/2006/relationships/slideLayout" Target="../slideLayouts/slideLayout1.xml"/><Relationship Id="rId1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image" Target="../media/image-3-22.png"/><Relationship Id="rId23" Type="http://schemas.openxmlformats.org/officeDocument/2006/relationships/image" Target="../media/image-3-23.svg"/><Relationship Id="rId24" Type="http://schemas.openxmlformats.org/officeDocument/2006/relationships/slideLayout" Target="../slideLayouts/slideLayout1.xml"/><Relationship Id="rId2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slideLayout" Target="../slideLayouts/slideLayout1.xml"/><Relationship Id="rId1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slideLayout" Target="../slideLayouts/slideLayout1.xml"/><Relationship Id="rId1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slideLayout" Target="../slideLayouts/slideLayout1.xml"/><Relationship Id="rId1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6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Text 0"/>
          <p:cNvSpPr/>
          <p:nvPr/>
        </p:nvSpPr>
        <p:spPr>
          <a:xfrm>
            <a:off x="355644" y="3276600"/>
            <a:ext cx="12942918" cy="5168900"/>
          </a:xfrm>
          <a:prstGeom prst="rect">
            <a:avLst/>
          </a:prstGeom>
          <a:noFill/>
          <a:ln/>
        </p:spPr>
        <p:txBody>
          <a:bodyPr wrap="square" lIns="0" tIns="0" rIns="0" bIns="0" rtlCol="0" anchor="t"/>
          <a:lstStyle/>
          <a:p>
            <a:pPr algn="l" indent="0" marL="0">
              <a:buNone/>
            </a:pPr>
            <a:r>
              <a:rPr lang="en-US" sz="24000" dirty="0">
                <a:solidFill>
                  <a:srgbClr val="664B3C">
                    <a:alpha val="100000"/>
                  </a:srgbClr>
                </a:solidFill>
                <a:latin typeface="Nunito Sans Black" pitchFamily="34" charset="0"/>
                <a:ea typeface="Nunito Sans Black" pitchFamily="34" charset="-122"/>
                <a:cs typeface="Nunito Sans Black" pitchFamily="34" charset="-120"/>
              </a:rPr>
              <a:t>ROMAN</a:t>
            </a:r>
            <a:endParaRPr lang="en-US" sz="24000" dirty="0"/>
          </a:p>
        </p:txBody>
      </p:sp>
      <p:sp>
        <p:nvSpPr>
          <p:cNvPr id="8" name="Text 1"/>
          <p:cNvSpPr/>
          <p:nvPr/>
        </p:nvSpPr>
        <p:spPr>
          <a:xfrm>
            <a:off x="533467" y="7073900"/>
            <a:ext cx="9250990" cy="2480733"/>
          </a:xfrm>
          <a:prstGeom prst="rect">
            <a:avLst/>
          </a:prstGeom>
          <a:noFill/>
          <a:ln/>
        </p:spPr>
        <p:txBody>
          <a:bodyPr wrap="square" lIns="0" tIns="0" rIns="0" bIns="0" rtlCol="0" anchor="t"/>
          <a:lstStyle/>
          <a:p>
            <a:pPr algn="l" indent="0" marL="0">
              <a:buNone/>
            </a:pPr>
            <a:r>
              <a:rPr lang="en-US" sz="6400" spc="256" kern="0" dirty="0">
                <a:solidFill>
                  <a:srgbClr val="B8866D">
                    <a:alpha val="100000"/>
                  </a:srgbClr>
                </a:solidFill>
                <a:latin typeface="Nunito Sans ExtraBold" pitchFamily="34" charset="0"/>
                <a:ea typeface="Nunito Sans ExtraBold" pitchFamily="34" charset="-122"/>
                <a:cs typeface="Nunito Sans ExtraBold" pitchFamily="34" charset="-120"/>
              </a:rPr>
              <a:t>Free Presentation Template</a:t>
            </a:r>
            <a:endParaRPr lang="en-US" sz="6400" dirty="0"/>
          </a:p>
        </p:txBody>
      </p:sp>
      <p:sp>
        <p:nvSpPr>
          <p:cNvPr id="9" name="Shape 2"/>
          <p:cNvSpPr/>
          <p:nvPr/>
        </p:nvSpPr>
        <p:spPr>
          <a:xfrm>
            <a:off x="23370921" y="10515600"/>
            <a:ext cx="1016127" cy="3200400"/>
          </a:xfrm>
          <a:prstGeom prst="rect">
            <a:avLst/>
          </a:prstGeom>
          <a:noFill/>
          <a:ln/>
        </p:spPr>
      </p:sp>
      <p:pic>
        <p:nvPicPr>
          <p:cNvPr id="10"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112962" y="2006600"/>
            <a:ext cx="39506" cy="60151"/>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509493" y="12573416"/>
            <a:ext cx="13812" cy="18852"/>
          </a:xfrm>
          <a:prstGeom prst="rect">
            <a:avLst/>
          </a:prstGeom>
        </p:spPr>
      </p:pic>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574675" y="2169996"/>
            <a:ext cx="38809" cy="33217"/>
          </a:xfrm>
          <a:prstGeom prst="rect">
            <a:avLst/>
          </a:prstGeom>
        </p:spPr>
      </p:pic>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619010" y="12413612"/>
            <a:ext cx="45256" cy="26034"/>
          </a:xfrm>
          <a:prstGeom prst="rect">
            <a:avLst/>
          </a:prstGeom>
        </p:spPr>
      </p:pic>
      <p:pic>
        <p:nvPicPr>
          <p:cNvPr id="1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3581586" y="2672748"/>
            <a:ext cx="16162" cy="8978"/>
          </a:xfrm>
          <a:prstGeom prst="rect">
            <a:avLst/>
          </a:prstGeom>
        </p:spPr>
      </p:pic>
      <p:pic>
        <p:nvPicPr>
          <p:cNvPr id="1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3531979" y="10073112"/>
            <a:ext cx="64891" cy="77209"/>
          </a:xfrm>
          <a:prstGeom prst="rect">
            <a:avLst/>
          </a:prstGeom>
        </p:spPr>
      </p:pic>
      <p:pic>
        <p:nvPicPr>
          <p:cNvPr id="1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981143" y="5520494"/>
            <a:ext cx="53408" cy="96960"/>
          </a:xfrm>
          <a:prstGeom prst="rect">
            <a:avLst/>
          </a:prstGeom>
        </p:spPr>
      </p:pic>
      <p:pic>
        <p:nvPicPr>
          <p:cNvPr id="1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190832" y="2716979"/>
            <a:ext cx="20652" cy="2456"/>
          </a:xfrm>
          <a:prstGeom prst="rect">
            <a:avLst/>
          </a:prstGeom>
        </p:spPr>
      </p:pic>
      <p:pic>
        <p:nvPicPr>
          <p:cNvPr id="1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904813" y="2006600"/>
            <a:ext cx="10695636" cy="10693400"/>
          </a:xfrm>
          <a:prstGeom prst="rect">
            <a:avLst/>
          </a:prstGeom>
        </p:spPr>
      </p:pic>
      <p:pic>
        <p:nvPicPr>
          <p:cNvPr id="2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911105" y="5589284"/>
            <a:ext cx="59260" cy="14704"/>
          </a:xfrm>
          <a:prstGeom prst="rect">
            <a:avLst/>
          </a:prstGeom>
        </p:spPr>
      </p:pic>
      <p:pic>
        <p:nvPicPr>
          <p:cNvPr id="2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202020" y="2006600"/>
            <a:ext cx="42201" cy="17955"/>
          </a:xfrm>
          <a:prstGeom prst="rect">
            <a:avLst/>
          </a:prstGeom>
        </p:spPr>
      </p:pic>
      <p:pic>
        <p:nvPicPr>
          <p:cNvPr id="2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788277" y="2298377"/>
            <a:ext cx="42257" cy="24240"/>
          </a:xfrm>
          <a:prstGeom prst="rect">
            <a:avLst/>
          </a:prstGeom>
        </p:spPr>
      </p:pic>
      <p:pic>
        <p:nvPicPr>
          <p:cNvPr id="2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760502" y="2862180"/>
            <a:ext cx="8981570" cy="8979547"/>
          </a:xfrm>
          <a:prstGeom prst="rect">
            <a:avLst/>
          </a:prstGeom>
        </p:spPr>
      </p:pic>
      <p:pic>
        <p:nvPicPr>
          <p:cNvPr id="2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4275890" y="11111835"/>
            <a:ext cx="399560" cy="357314"/>
          </a:xfrm>
          <a:prstGeom prst="rect">
            <a:avLst/>
          </a:prstGeom>
        </p:spPr>
      </p:pic>
      <p:pic>
        <p:nvPicPr>
          <p:cNvPr id="2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4762538" y="11113632"/>
            <a:ext cx="402252" cy="357314"/>
          </a:xfrm>
          <a:prstGeom prst="rect">
            <a:avLst/>
          </a:prstGeom>
        </p:spPr>
      </p:pic>
      <p:pic>
        <p:nvPicPr>
          <p:cNvPr id="2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5542796" y="11435934"/>
            <a:ext cx="30538" cy="13466"/>
          </a:xfrm>
          <a:prstGeom prst="rect">
            <a:avLst/>
          </a:prstGeom>
        </p:spPr>
      </p:pic>
      <p:pic>
        <p:nvPicPr>
          <p:cNvPr id="27" name="Image 22" descr=" ">    </p:cNvPr>
          <p:cNvPicPr>
            <a:picLocks noChangeAspect="1"/>
          </p:cNvPicPr>
          <p:nvPr/>
        </p:nvPicPr>
        <p:blipFill>
          <a:blip r:embed="rId44"/>
          <a:stretch>
            <a:fillRect/>
          </a:stretch>
        </p:blipFill>
        <p:spPr>
          <a:xfrm>
            <a:off x="15562567" y="11459274"/>
            <a:ext cx="1795" cy="0"/>
          </a:xfrm>
          <a:prstGeom prst="rect">
            <a:avLst/>
          </a:prstGeom>
        </p:spPr>
      </p:pic>
      <p:pic>
        <p:nvPicPr>
          <p:cNvPr id="28"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5267159" y="11104654"/>
            <a:ext cx="310361" cy="370782"/>
          </a:xfrm>
          <a:prstGeom prst="rect">
            <a:avLst/>
          </a:prstGeom>
        </p:spPr>
      </p:pic>
      <p:pic>
        <p:nvPicPr>
          <p:cNvPr id="29" name="Image 24"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5688265" y="11112734"/>
            <a:ext cx="190353" cy="357315"/>
          </a:xfrm>
          <a:prstGeom prst="rect">
            <a:avLst/>
          </a:prstGeom>
        </p:spPr>
      </p:pic>
      <p:pic>
        <p:nvPicPr>
          <p:cNvPr id="30" name="Image 25"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6014646" y="11377579"/>
            <a:ext cx="124352" cy="91572"/>
          </a:xfrm>
          <a:prstGeom prst="rect">
            <a:avLst/>
          </a:prstGeom>
        </p:spPr>
      </p:pic>
      <p:pic>
        <p:nvPicPr>
          <p:cNvPr id="31" name="Image 26"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6132954" y="11222263"/>
            <a:ext cx="673" cy="3592"/>
          </a:xfrm>
          <a:prstGeom prst="rect">
            <a:avLst/>
          </a:prstGeom>
        </p:spPr>
      </p:pic>
      <p:pic>
        <p:nvPicPr>
          <p:cNvPr id="32" name="Image 27"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5991761" y="11114531"/>
            <a:ext cx="297200" cy="272026"/>
          </a:xfrm>
          <a:prstGeom prst="rect">
            <a:avLst/>
          </a:prstGeom>
        </p:spPr>
      </p:pic>
      <p:pic>
        <p:nvPicPr>
          <p:cNvPr id="33" name="Image 28"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6176293" y="11356929"/>
            <a:ext cx="129726" cy="113121"/>
          </a:xfrm>
          <a:prstGeom prst="rect">
            <a:avLst/>
          </a:prstGeom>
        </p:spPr>
      </p:pic>
      <p:pic>
        <p:nvPicPr>
          <p:cNvPr id="34" name="Image 29"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6412867" y="11113632"/>
            <a:ext cx="401356" cy="357314"/>
          </a:xfrm>
          <a:prstGeom prst="rect">
            <a:avLst/>
          </a:prstGeom>
        </p:spPr>
      </p:pic>
      <p:pic>
        <p:nvPicPr>
          <p:cNvPr id="35" name="Image 30"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6915339" y="11112734"/>
            <a:ext cx="364219" cy="356417"/>
          </a:xfrm>
          <a:prstGeom prst="rect">
            <a:avLst/>
          </a:prstGeom>
        </p:spPr>
      </p:pic>
      <p:pic>
        <p:nvPicPr>
          <p:cNvPr id="36" name="Image 31"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7650158" y="11206999"/>
            <a:ext cx="27834" cy="10413"/>
          </a:xfrm>
          <a:prstGeom prst="rect">
            <a:avLst/>
          </a:prstGeom>
        </p:spPr>
      </p:pic>
      <p:pic>
        <p:nvPicPr>
          <p:cNvPr id="37" name="Image 32"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7615127" y="11104654"/>
            <a:ext cx="258590" cy="122996"/>
          </a:xfrm>
          <a:prstGeom prst="rect">
            <a:avLst/>
          </a:prstGeom>
        </p:spPr>
      </p:pic>
      <p:pic>
        <p:nvPicPr>
          <p:cNvPr id="38" name="Image 33"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7565737" y="11313161"/>
            <a:ext cx="3591" cy="673"/>
          </a:xfrm>
          <a:prstGeom prst="rect">
            <a:avLst/>
          </a:prstGeom>
        </p:spPr>
      </p:pic>
      <p:pic>
        <p:nvPicPr>
          <p:cNvPr id="39" name="Image 34"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7661818" y="11281516"/>
            <a:ext cx="8081" cy="10773"/>
          </a:xfrm>
          <a:prstGeom prst="rect">
            <a:avLst/>
          </a:prstGeom>
        </p:spPr>
      </p:pic>
      <p:pic>
        <p:nvPicPr>
          <p:cNvPr id="40" name="Image 35"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7632182" y="11317429"/>
            <a:ext cx="241532" cy="159804"/>
          </a:xfrm>
          <a:prstGeom prst="rect">
            <a:avLst/>
          </a:prstGeom>
        </p:spPr>
      </p:pic>
      <p:pic>
        <p:nvPicPr>
          <p:cNvPr id="41" name="Image 36" descr=" ">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7575626" y="11372192"/>
            <a:ext cx="19753" cy="13466"/>
          </a:xfrm>
          <a:prstGeom prst="rect">
            <a:avLst/>
          </a:prstGeom>
        </p:spPr>
      </p:pic>
      <p:pic>
        <p:nvPicPr>
          <p:cNvPr id="42" name="Image 37" descr=" ">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7576523" y="11185454"/>
            <a:ext cx="55746" cy="39501"/>
          </a:xfrm>
          <a:prstGeom prst="rect">
            <a:avLst/>
          </a:prstGeom>
        </p:spPr>
      </p:pic>
      <p:pic>
        <p:nvPicPr>
          <p:cNvPr id="43" name="Image 38" descr=" ">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7566637" y="11233934"/>
            <a:ext cx="43001" cy="47582"/>
          </a:xfrm>
          <a:prstGeom prst="rect">
            <a:avLst/>
          </a:prstGeom>
        </p:spPr>
      </p:pic>
      <p:pic>
        <p:nvPicPr>
          <p:cNvPr id="44" name="Image 39" descr=" ">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988664" y="11111835"/>
            <a:ext cx="191249" cy="358213"/>
          </a:xfrm>
          <a:prstGeom prst="rect">
            <a:avLst/>
          </a:prstGeom>
        </p:spPr>
      </p:pic>
      <p:pic>
        <p:nvPicPr>
          <p:cNvPr id="45" name="Image 40"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987764" y="11145080"/>
            <a:ext cx="21549" cy="3566"/>
          </a:xfrm>
          <a:prstGeom prst="rect">
            <a:avLst/>
          </a:prstGeom>
        </p:spPr>
      </p:pic>
      <p:pic>
        <p:nvPicPr>
          <p:cNvPr id="46" name="Image 41" descr=" ">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8264300" y="11114531"/>
            <a:ext cx="399560" cy="357314"/>
          </a:xfrm>
          <a:prstGeom prst="rect">
            <a:avLst/>
          </a:prstGeom>
        </p:spPr>
      </p:pic>
      <p:pic>
        <p:nvPicPr>
          <p:cNvPr id="47" name="Image 42" descr=" ">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8750070" y="11113632"/>
            <a:ext cx="191249" cy="357314"/>
          </a:xfrm>
          <a:prstGeom prst="rect">
            <a:avLst/>
          </a:prstGeom>
        </p:spPr>
      </p:pic>
      <p:pic>
        <p:nvPicPr>
          <p:cNvPr id="48" name="Image 43" descr=" ">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9050849" y="11112734"/>
            <a:ext cx="313363" cy="357315"/>
          </a:xfrm>
          <a:prstGeom prst="rect">
            <a:avLst/>
          </a:prstGeom>
        </p:spPr>
      </p:pic>
      <p:pic>
        <p:nvPicPr>
          <p:cNvPr id="49" name="Image 44" descr=" ">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599467" y="11376680"/>
            <a:ext cx="8980" cy="7183"/>
          </a:xfrm>
          <a:prstGeom prst="rect">
            <a:avLst/>
          </a:prstGeom>
        </p:spPr>
      </p:pic>
      <p:pic>
        <p:nvPicPr>
          <p:cNvPr id="50" name="Image 45" descr=" ">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9463887" y="11112734"/>
            <a:ext cx="189454" cy="357315"/>
          </a:xfrm>
          <a:prstGeom prst="rect">
            <a:avLst/>
          </a:prstGeom>
        </p:spPr>
      </p:pic>
      <p:pic>
        <p:nvPicPr>
          <p:cNvPr id="51" name="Image 46" descr=" ">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9624917" y="11431443"/>
            <a:ext cx="32901" cy="29627"/>
          </a:xfrm>
          <a:prstGeom prst="rect">
            <a:avLst/>
          </a:prstGeom>
        </p:spPr>
      </p:pic>
      <p:pic>
        <p:nvPicPr>
          <p:cNvPr id="52" name="Image 47"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9879160" y="11400023"/>
            <a:ext cx="15716" cy="17058"/>
          </a:xfrm>
          <a:prstGeom prst="rect">
            <a:avLst/>
          </a:prstGeom>
        </p:spPr>
      </p:pic>
      <p:pic>
        <p:nvPicPr>
          <p:cNvPr id="53" name="Image 48" descr=" ">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9816750" y="11344361"/>
            <a:ext cx="253204" cy="124791"/>
          </a:xfrm>
          <a:prstGeom prst="rect">
            <a:avLst/>
          </a:prstGeom>
        </p:spPr>
      </p:pic>
      <p:pic>
        <p:nvPicPr>
          <p:cNvPr id="54" name="Image 49" descr=" ">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9784437" y="11225855"/>
            <a:ext cx="9877" cy="3990"/>
          </a:xfrm>
          <a:prstGeom prst="rect">
            <a:avLst/>
          </a:prstGeom>
        </p:spPr>
      </p:pic>
      <p:pic>
        <p:nvPicPr>
          <p:cNvPr id="55" name="Image 50" descr=" ">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9783538" y="11112734"/>
            <a:ext cx="288223" cy="292676"/>
          </a:xfrm>
          <a:prstGeom prst="rect">
            <a:avLst/>
          </a:prstGeom>
        </p:spPr>
      </p:pic>
      <p:pic>
        <p:nvPicPr>
          <p:cNvPr id="56" name="Image 51" descr=" ">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9820344" y="11227652"/>
            <a:ext cx="16162" cy="1794"/>
          </a:xfrm>
          <a:prstGeom prst="rect">
            <a:avLst/>
          </a:prstGeom>
        </p:spPr>
      </p:pic>
      <p:pic>
        <p:nvPicPr>
          <p:cNvPr id="57" name="Image 52" descr=" ">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9774353" y="11408840"/>
            <a:ext cx="75084" cy="27147"/>
          </a:xfrm>
          <a:prstGeom prst="rect">
            <a:avLst/>
          </a:prstGeom>
        </p:spPr>
      </p:pic>
      <p:pic>
        <p:nvPicPr>
          <p:cNvPr id="58" name="Image 53" descr=" ">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20374332" y="11405410"/>
            <a:ext cx="184964" cy="63741"/>
          </a:xfrm>
          <a:prstGeom prst="rect">
            <a:avLst/>
          </a:prstGeom>
        </p:spPr>
      </p:pic>
      <p:pic>
        <p:nvPicPr>
          <p:cNvPr id="59" name="Image 54" descr=" ">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20156154" y="11113632"/>
            <a:ext cx="345687" cy="357314"/>
          </a:xfrm>
          <a:prstGeom prst="rect">
            <a:avLst/>
          </a:prstGeom>
        </p:spPr>
      </p:pic>
      <p:pic>
        <p:nvPicPr>
          <p:cNvPr id="60" name="Image 55" descr=" ">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20605668" y="11112734"/>
            <a:ext cx="364318" cy="356417"/>
          </a:xfrm>
          <a:prstGeom prst="rect">
            <a:avLst/>
          </a:prstGeom>
        </p:spPr>
      </p:pic>
      <p:pic>
        <p:nvPicPr>
          <p:cNvPr id="61" name="Image 56" descr=" ">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21073791" y="11112734"/>
            <a:ext cx="191249" cy="358213"/>
          </a:xfrm>
          <a:prstGeom prst="rect">
            <a:avLst/>
          </a:prstGeom>
        </p:spPr>
      </p:pic>
      <p:pic>
        <p:nvPicPr>
          <p:cNvPr id="62" name="Image 57" descr=" ">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21699332" y="11339874"/>
            <a:ext cx="11055" cy="25138"/>
          </a:xfrm>
          <a:prstGeom prst="rect">
            <a:avLst/>
          </a:prstGeom>
        </p:spPr>
      </p:pic>
      <p:pic>
        <p:nvPicPr>
          <p:cNvPr id="63" name="Image 58" descr=" ">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21611627" y="11249197"/>
            <a:ext cx="105052" cy="125867"/>
          </a:xfrm>
          <a:prstGeom prst="rect">
            <a:avLst/>
          </a:prstGeom>
        </p:spPr>
      </p:pic>
      <p:pic>
        <p:nvPicPr>
          <p:cNvPr id="64" name="Image 59" descr=" ">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21576617" y="11391045"/>
            <a:ext cx="95380" cy="62844"/>
          </a:xfrm>
          <a:prstGeom prst="rect">
            <a:avLst/>
          </a:prstGeom>
        </p:spPr>
      </p:pic>
      <p:pic>
        <p:nvPicPr>
          <p:cNvPr id="65" name="Image 60" descr=" ">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21370998" y="11106449"/>
            <a:ext cx="344788" cy="370782"/>
          </a:xfrm>
          <a:prstGeom prst="rect">
            <a:avLst/>
          </a:prstGeom>
        </p:spPr>
      </p:pic>
      <p:pic>
        <p:nvPicPr>
          <p:cNvPr id="66" name="Image 61" descr=" ">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21822636" y="11114531"/>
            <a:ext cx="401356" cy="357314"/>
          </a:xfrm>
          <a:prstGeom prst="rect">
            <a:avLst/>
          </a:prstGeom>
        </p:spPr>
      </p:pic>
      <p:pic>
        <p:nvPicPr>
          <p:cNvPr id="67" name="Image 62" descr=" ">    </p:cNvPr>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7093450" y="8333991"/>
            <a:ext cx="73626" cy="1298182"/>
          </a:xfrm>
          <a:prstGeom prst="rect">
            <a:avLst/>
          </a:prstGeom>
        </p:spPr>
      </p:pic>
      <p:pic>
        <p:nvPicPr>
          <p:cNvPr id="68" name="Image 63" descr=" ">    </p:cNvPr>
          <p:cNvPicPr>
            <a:picLocks noChangeAspect="1"/>
          </p:cNvPicPr>
          <p:nvPr/>
        </p:nvPicPr>
        <p:blipFill>
          <a:blip r:embed="rId125">
            <a:extLst>
              <a:ext uri="{96DAC541-7B7A-43D3-8B79-37D633B846F1}">
                <asvg:svgBlip xmlns:asvg="http://schemas.microsoft.com/office/drawing/2016/SVG/main" r:embed="rId126"/>
              </a:ext>
            </a:extLst>
          </a:blip>
          <a:stretch>
            <a:fillRect/>
          </a:stretch>
        </p:blipFill>
        <p:spPr>
          <a:xfrm>
            <a:off x="17082137" y="6371456"/>
            <a:ext cx="2338277" cy="3260719"/>
          </a:xfrm>
          <a:prstGeom prst="rect">
            <a:avLst/>
          </a:prstGeom>
        </p:spPr>
      </p:pic>
      <p:pic>
        <p:nvPicPr>
          <p:cNvPr id="69" name="Image 64" descr=" ">    </p:cNvPr>
          <p:cNvPicPr>
            <a:picLocks noChangeAspect="1"/>
          </p:cNvPicPr>
          <p:nvPr/>
        </p:nvPicPr>
        <p:blipFill>
          <a:blip r:embed="rId127">
            <a:extLst>
              <a:ext uri="{96DAC541-7B7A-43D3-8B79-37D633B846F1}">
                <asvg:svgBlip xmlns:asvg="http://schemas.microsoft.com/office/drawing/2016/SVG/main" r:embed="rId128"/>
              </a:ext>
            </a:extLst>
          </a:blip>
          <a:stretch>
            <a:fillRect/>
          </a:stretch>
        </p:blipFill>
        <p:spPr>
          <a:xfrm>
            <a:off x="19107405" y="5209734"/>
            <a:ext cx="1378259" cy="47582"/>
          </a:xfrm>
          <a:prstGeom prst="rect">
            <a:avLst/>
          </a:prstGeom>
        </p:spPr>
      </p:pic>
      <p:pic>
        <p:nvPicPr>
          <p:cNvPr id="70" name="Image 65" descr=" ">    </p:cNvPr>
          <p:cNvPicPr>
            <a:picLocks noChangeAspect="1"/>
          </p:cNvPicPr>
          <p:nvPr/>
        </p:nvPicPr>
        <p:blipFill>
          <a:blip r:embed="rId129">
            <a:extLst>
              <a:ext uri="{96DAC541-7B7A-43D3-8B79-37D633B846F1}">
                <asvg:svgBlip xmlns:asvg="http://schemas.microsoft.com/office/drawing/2016/SVG/main" r:embed="rId130"/>
              </a:ext>
            </a:extLst>
          </a:blip>
          <a:stretch>
            <a:fillRect/>
          </a:stretch>
        </p:blipFill>
        <p:spPr>
          <a:xfrm>
            <a:off x="20490166" y="5224096"/>
            <a:ext cx="405846" cy="17955"/>
          </a:xfrm>
          <a:prstGeom prst="rect">
            <a:avLst/>
          </a:prstGeom>
        </p:spPr>
      </p:pic>
      <p:pic>
        <p:nvPicPr>
          <p:cNvPr id="71" name="Image 66" descr=" ">    </p:cNvPr>
          <p:cNvPicPr>
            <a:picLocks noChangeAspect="1"/>
          </p:cNvPicPr>
          <p:nvPr/>
        </p:nvPicPr>
        <p:blipFill>
          <a:blip r:embed="rId131">
            <a:extLst>
              <a:ext uri="{96DAC541-7B7A-43D3-8B79-37D633B846F1}">
                <asvg:svgBlip xmlns:asvg="http://schemas.microsoft.com/office/drawing/2016/SVG/main" r:embed="rId132"/>
              </a:ext>
            </a:extLst>
          </a:blip>
          <a:stretch>
            <a:fillRect/>
          </a:stretch>
        </p:blipFill>
        <p:spPr>
          <a:xfrm>
            <a:off x="15606542" y="5205244"/>
            <a:ext cx="3576285" cy="56560"/>
          </a:xfrm>
          <a:prstGeom prst="rect">
            <a:avLst/>
          </a:prstGeom>
        </p:spPr>
      </p:pic>
      <p:pic>
        <p:nvPicPr>
          <p:cNvPr id="72" name="Image 67" descr=" ">    </p:cNvPr>
          <p:cNvPicPr>
            <a:picLocks noChangeAspect="1"/>
          </p:cNvPicPr>
          <p:nvPr/>
        </p:nvPicPr>
        <p:blipFill>
          <a:blip r:embed="rId133">
            <a:extLst>
              <a:ext uri="{96DAC541-7B7A-43D3-8B79-37D633B846F1}">
                <asvg:svgBlip xmlns:asvg="http://schemas.microsoft.com/office/drawing/2016/SVG/main" r:embed="rId134"/>
              </a:ext>
            </a:extLst>
          </a:blip>
          <a:stretch>
            <a:fillRect/>
          </a:stretch>
        </p:blipFill>
        <p:spPr>
          <a:xfrm>
            <a:off x="20679608" y="5341704"/>
            <a:ext cx="215493" cy="9876"/>
          </a:xfrm>
          <a:prstGeom prst="rect">
            <a:avLst/>
          </a:prstGeom>
        </p:spPr>
      </p:pic>
      <p:pic>
        <p:nvPicPr>
          <p:cNvPr id="73" name="Image 68" descr=" ">    </p:cNvPr>
          <p:cNvPicPr>
            <a:picLocks noChangeAspect="1"/>
          </p:cNvPicPr>
          <p:nvPr/>
        </p:nvPicPr>
        <p:blipFill>
          <a:blip r:embed="rId135">
            <a:extLst>
              <a:ext uri="{96DAC541-7B7A-43D3-8B79-37D633B846F1}">
                <asvg:svgBlip xmlns:asvg="http://schemas.microsoft.com/office/drawing/2016/SVG/main" r:embed="rId136"/>
              </a:ext>
            </a:extLst>
          </a:blip>
          <a:stretch>
            <a:fillRect/>
          </a:stretch>
        </p:blipFill>
        <p:spPr>
          <a:xfrm>
            <a:off x="20632916" y="5340806"/>
            <a:ext cx="7182" cy="11671"/>
          </a:xfrm>
          <a:prstGeom prst="rect">
            <a:avLst/>
          </a:prstGeom>
        </p:spPr>
      </p:pic>
      <p:pic>
        <p:nvPicPr>
          <p:cNvPr id="74" name="Image 69" descr=" ">    </p:cNvPr>
          <p:cNvPicPr>
            <a:picLocks noChangeAspect="1"/>
          </p:cNvPicPr>
          <p:nvPr/>
        </p:nvPicPr>
        <p:blipFill>
          <a:blip r:embed="rId137">
            <a:extLst>
              <a:ext uri="{96DAC541-7B7A-43D3-8B79-37D633B846F1}">
                <asvg:svgBlip xmlns:asvg="http://schemas.microsoft.com/office/drawing/2016/SVG/main" r:embed="rId138"/>
              </a:ext>
            </a:extLst>
          </a:blip>
          <a:stretch>
            <a:fillRect/>
          </a:stretch>
        </p:blipFill>
        <p:spPr>
          <a:xfrm>
            <a:off x="15606542" y="5337217"/>
            <a:ext cx="487554" cy="20648"/>
          </a:xfrm>
          <a:prstGeom prst="rect">
            <a:avLst/>
          </a:prstGeom>
        </p:spPr>
      </p:pic>
      <p:pic>
        <p:nvPicPr>
          <p:cNvPr id="75" name="Image 70" descr=" ">    </p:cNvPr>
          <p:cNvPicPr>
            <a:picLocks noChangeAspect="1"/>
          </p:cNvPicPr>
          <p:nvPr/>
        </p:nvPicPr>
        <p:blipFill>
          <a:blip r:embed="rId139">
            <a:extLst>
              <a:ext uri="{96DAC541-7B7A-43D3-8B79-37D633B846F1}">
                <asvg:svgBlip xmlns:asvg="http://schemas.microsoft.com/office/drawing/2016/SVG/main" r:embed="rId140"/>
              </a:ext>
            </a:extLst>
          </a:blip>
          <a:stretch>
            <a:fillRect/>
          </a:stretch>
        </p:blipFill>
        <p:spPr>
          <a:xfrm>
            <a:off x="16076135" y="5318362"/>
            <a:ext cx="4537924" cy="55663"/>
          </a:xfrm>
          <a:prstGeom prst="rect">
            <a:avLst/>
          </a:prstGeom>
        </p:spPr>
      </p:pic>
      <p:pic>
        <p:nvPicPr>
          <p:cNvPr id="76" name="Image 71" descr=" ">    </p:cNvPr>
          <p:cNvPicPr>
            <a:picLocks noChangeAspect="1"/>
          </p:cNvPicPr>
          <p:nvPr/>
        </p:nvPicPr>
        <p:blipFill>
          <a:blip r:embed="rId141">
            <a:extLst>
              <a:ext uri="{96DAC541-7B7A-43D3-8B79-37D633B846F1}">
                <asvg:svgBlip xmlns:asvg="http://schemas.microsoft.com/office/drawing/2016/SVG/main" r:embed="rId142"/>
              </a:ext>
            </a:extLst>
          </a:blip>
          <a:stretch>
            <a:fillRect/>
          </a:stretch>
        </p:blipFill>
        <p:spPr>
          <a:xfrm>
            <a:off x="16991099" y="4508572"/>
            <a:ext cx="2519473" cy="553927"/>
          </a:xfrm>
          <a:prstGeom prst="rect">
            <a:avLst/>
          </a:prstGeom>
        </p:spPr>
      </p:pic>
      <p:pic>
        <p:nvPicPr>
          <p:cNvPr id="77" name="Image 72" descr=" ">    </p:cNvPr>
          <p:cNvPicPr>
            <a:picLocks noChangeAspect="1"/>
          </p:cNvPicPr>
          <p:nvPr/>
        </p:nvPicPr>
        <p:blipFill>
          <a:blip r:embed="rId143">
            <a:extLst>
              <a:ext uri="{96DAC541-7B7A-43D3-8B79-37D633B846F1}">
                <asvg:svgBlip xmlns:asvg="http://schemas.microsoft.com/office/drawing/2016/SVG/main" r:embed="rId144"/>
              </a:ext>
            </a:extLst>
          </a:blip>
          <a:stretch>
            <a:fillRect/>
          </a:stretch>
        </p:blipFill>
        <p:spPr>
          <a:xfrm>
            <a:off x="20192060" y="6494450"/>
            <a:ext cx="920335" cy="1472351"/>
          </a:xfrm>
          <a:prstGeom prst="rect">
            <a:avLst/>
          </a:prstGeom>
        </p:spPr>
      </p:pic>
      <p:pic>
        <p:nvPicPr>
          <p:cNvPr id="78" name="Image 73" descr=" ">    </p:cNvPr>
          <p:cNvPicPr>
            <a:picLocks noChangeAspect="1"/>
          </p:cNvPicPr>
          <p:nvPr/>
        </p:nvPicPr>
        <p:blipFill>
          <a:blip r:embed="rId145">
            <a:extLst>
              <a:ext uri="{96DAC541-7B7A-43D3-8B79-37D633B846F1}">
                <asvg:svgBlip xmlns:asvg="http://schemas.microsoft.com/office/drawing/2016/SVG/main" r:embed="rId146"/>
              </a:ext>
            </a:extLst>
          </a:blip>
          <a:stretch>
            <a:fillRect/>
          </a:stretch>
        </p:blipFill>
        <p:spPr>
          <a:xfrm>
            <a:off x="15391059" y="6493552"/>
            <a:ext cx="919436" cy="1472351"/>
          </a:xfrm>
          <a:prstGeom prst="rect">
            <a:avLst/>
          </a:prstGeom>
        </p:spPr>
      </p:pic>
      <p:pic>
        <p:nvPicPr>
          <p:cNvPr id="79" name="Image 74" descr=" ">    </p:cNvPr>
          <p:cNvPicPr>
            <a:picLocks noChangeAspect="1"/>
          </p:cNvPicPr>
          <p:nvPr/>
        </p:nvPicPr>
        <p:blipFill>
          <a:blip r:embed="rId147"/>
          <a:stretch>
            <a:fillRect/>
          </a:stretch>
        </p:blipFill>
        <p:spPr>
          <a:xfrm>
            <a:off x="15445816" y="7570882"/>
            <a:ext cx="899" cy="0"/>
          </a:xfrm>
          <a:prstGeom prst="rect">
            <a:avLst/>
          </a:prstGeom>
        </p:spPr>
      </p:pic>
      <p:pic>
        <p:nvPicPr>
          <p:cNvPr id="80" name="Image 75" descr=" ">    </p:cNvPr>
          <p:cNvPicPr>
            <a:picLocks noChangeAspect="1"/>
          </p:cNvPicPr>
          <p:nvPr/>
        </p:nvPicPr>
        <p:blipFill>
          <a:blip r:embed="rId148">
            <a:extLst>
              <a:ext uri="{96DAC541-7B7A-43D3-8B79-37D633B846F1}">
                <asvg:svgBlip xmlns:asvg="http://schemas.microsoft.com/office/drawing/2016/SVG/main" r:embed="rId149"/>
              </a:ext>
            </a:extLst>
          </a:blip>
          <a:stretch>
            <a:fillRect/>
          </a:stretch>
        </p:blipFill>
        <p:spPr>
          <a:xfrm>
            <a:off x="20215408" y="6318484"/>
            <a:ext cx="874543" cy="314221"/>
          </a:xfrm>
          <a:prstGeom prst="rect">
            <a:avLst/>
          </a:prstGeom>
        </p:spPr>
      </p:pic>
      <p:pic>
        <p:nvPicPr>
          <p:cNvPr id="81" name="Image 76" descr=" ">    </p:cNvPr>
          <p:cNvPicPr>
            <a:picLocks noChangeAspect="1"/>
          </p:cNvPicPr>
          <p:nvPr/>
        </p:nvPicPr>
        <p:blipFill>
          <a:blip r:embed="rId150">
            <a:extLst>
              <a:ext uri="{96DAC541-7B7A-43D3-8B79-37D633B846F1}">
                <asvg:svgBlip xmlns:asvg="http://schemas.microsoft.com/office/drawing/2016/SVG/main" r:embed="rId151"/>
              </a:ext>
            </a:extLst>
          </a:blip>
          <a:stretch>
            <a:fillRect/>
          </a:stretch>
        </p:blipFill>
        <p:spPr>
          <a:xfrm>
            <a:off x="15412607" y="6318484"/>
            <a:ext cx="874543" cy="314221"/>
          </a:xfrm>
          <a:prstGeom prst="rect">
            <a:avLst/>
          </a:prstGeom>
        </p:spPr>
      </p:pic>
      <p:pic>
        <p:nvPicPr>
          <p:cNvPr id="82" name="Image 77" descr=" ">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17304462" y="6076983"/>
            <a:ext cx="1892747" cy="419261"/>
          </a:xfrm>
          <a:prstGeom prst="rect">
            <a:avLst/>
          </a:prstGeom>
        </p:spPr>
      </p:pic>
      <p:pic>
        <p:nvPicPr>
          <p:cNvPr id="83" name="Image 78" descr=" ">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21180635" y="4882044"/>
            <a:ext cx="78117" cy="21547"/>
          </a:xfrm>
          <a:prstGeom prst="rect">
            <a:avLst/>
          </a:prstGeom>
        </p:spPr>
      </p:pic>
      <p:pic>
        <p:nvPicPr>
          <p:cNvPr id="84" name="Image 79" descr=" ">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21264132" y="4882044"/>
            <a:ext cx="11672" cy="5388"/>
          </a:xfrm>
          <a:prstGeom prst="rect">
            <a:avLst/>
          </a:prstGeom>
        </p:spPr>
      </p:pic>
      <p:pic>
        <p:nvPicPr>
          <p:cNvPr id="85" name="Image 80" descr=" ">    </p:cNvPr>
          <p:cNvPicPr>
            <a:picLocks noChangeAspect="1"/>
          </p:cNvPicPr>
          <p:nvPr/>
        </p:nvPicPr>
        <p:blipFill>
          <a:blip r:embed="rId158">
            <a:extLst>
              <a:ext uri="{96DAC541-7B7A-43D3-8B79-37D633B846F1}">
                <asvg:svgBlip xmlns:asvg="http://schemas.microsoft.com/office/drawing/2016/SVG/main" r:embed="rId159"/>
              </a:ext>
            </a:extLst>
          </a:blip>
          <a:stretch>
            <a:fillRect/>
          </a:stretch>
        </p:blipFill>
        <p:spPr>
          <a:xfrm>
            <a:off x="14087323" y="4254500"/>
            <a:ext cx="8329702" cy="5650598"/>
          </a:xfrm>
          <a:prstGeom prst="rect">
            <a:avLst/>
          </a:prstGeom>
        </p:spPr>
      </p:pic>
      <p:pic>
        <p:nvPicPr>
          <p:cNvPr id="86" name="Image 81" descr=" ">    </p:cNvPr>
          <p:cNvPicPr>
            <a:picLocks noChangeAspect="1"/>
          </p:cNvPicPr>
          <p:nvPr/>
        </p:nvPicPr>
        <p:blipFill>
          <a:blip r:embed="rId160">
            <a:extLst>
              <a:ext uri="{96DAC541-7B7A-43D3-8B79-37D633B846F1}">
                <asvg:svgBlip xmlns:asvg="http://schemas.microsoft.com/office/drawing/2016/SVG/main" r:embed="rId161"/>
              </a:ext>
            </a:extLst>
          </a:blip>
          <a:stretch>
            <a:fillRect/>
          </a:stretch>
        </p:blipFill>
        <p:spPr>
          <a:xfrm>
            <a:off x="22215266" y="5463803"/>
            <a:ext cx="15009" cy="11670"/>
          </a:xfrm>
          <a:prstGeom prst="rect">
            <a:avLst/>
          </a:prstGeom>
        </p:spPr>
      </p:pic>
      <p:pic>
        <p:nvPicPr>
          <p:cNvPr id="87" name="Image 82" descr=" ">    </p:cNvPr>
          <p:cNvPicPr>
            <a:picLocks noChangeAspect="1"/>
          </p:cNvPicPr>
          <p:nvPr/>
        </p:nvPicPr>
        <p:blipFill>
          <a:blip r:embed="rId162">
            <a:extLst>
              <a:ext uri="{96DAC541-7B7A-43D3-8B79-37D633B846F1}">
                <asvg:svgBlip xmlns:asvg="http://schemas.microsoft.com/office/drawing/2016/SVG/main" r:embed="rId163"/>
              </a:ext>
            </a:extLst>
          </a:blip>
          <a:stretch>
            <a:fillRect/>
          </a:stretch>
        </p:blipFill>
        <p:spPr>
          <a:xfrm>
            <a:off x="18961957" y="5512284"/>
            <a:ext cx="5386" cy="1796"/>
          </a:xfrm>
          <a:prstGeom prst="rect">
            <a:avLst/>
          </a:prstGeom>
        </p:spPr>
      </p:pic>
      <p:pic>
        <p:nvPicPr>
          <p:cNvPr id="88" name="Image 83" descr=" ">    </p:cNvPr>
          <p:cNvPicPr>
            <a:picLocks noChangeAspect="1"/>
          </p:cNvPicPr>
          <p:nvPr/>
        </p:nvPicPr>
        <p:blipFill>
          <a:blip r:embed="rId164">
            <a:extLst>
              <a:ext uri="{96DAC541-7B7A-43D3-8B79-37D633B846F1}">
                <asvg:svgBlip xmlns:asvg="http://schemas.microsoft.com/office/drawing/2016/SVG/main" r:embed="rId165"/>
              </a:ext>
            </a:extLst>
          </a:blip>
          <a:stretch>
            <a:fillRect/>
          </a:stretch>
        </p:blipFill>
        <p:spPr>
          <a:xfrm>
            <a:off x="20905877" y="9161740"/>
            <a:ext cx="4490" cy="1795"/>
          </a:xfrm>
          <a:prstGeom prst="rect">
            <a:avLst/>
          </a:prstGeom>
        </p:spPr>
      </p:pic>
      <p:pic>
        <p:nvPicPr>
          <p:cNvPr id="89" name="Image 84" descr=" ">    </p:cNvPr>
          <p:cNvPicPr>
            <a:picLocks noChangeAspect="1"/>
          </p:cNvPicPr>
          <p:nvPr/>
        </p:nvPicPr>
        <p:blipFill>
          <a:blip r:embed="rId166">
            <a:extLst>
              <a:ext uri="{96DAC541-7B7A-43D3-8B79-37D633B846F1}">
                <asvg:svgBlip xmlns:asvg="http://schemas.microsoft.com/office/drawing/2016/SVG/main" r:embed="rId167"/>
              </a:ext>
            </a:extLst>
          </a:blip>
          <a:stretch>
            <a:fillRect/>
          </a:stretch>
        </p:blipFill>
        <p:spPr>
          <a:xfrm>
            <a:off x="14436591" y="6176637"/>
            <a:ext cx="29630" cy="1257783"/>
          </a:xfrm>
          <a:prstGeom prst="rect">
            <a:avLst/>
          </a:prstGeom>
        </p:spPr>
      </p:pic>
      <p:pic>
        <p:nvPicPr>
          <p:cNvPr id="90" name="Image 85" descr=" ">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22222193" y="7573575"/>
            <a:ext cx="8081" cy="35910"/>
          </a:xfrm>
          <a:prstGeom prst="rect">
            <a:avLst/>
          </a:prstGeom>
        </p:spPr>
      </p:pic>
      <p:pic>
        <p:nvPicPr>
          <p:cNvPr id="91" name="Image 86" descr=" ">    </p:cNvPr>
          <p:cNvPicPr>
            <a:picLocks noChangeAspect="1"/>
          </p:cNvPicPr>
          <p:nvPr/>
        </p:nvPicPr>
        <p:blipFill>
          <a:blip r:embed="rId170">
            <a:extLst>
              <a:ext uri="{96DAC541-7B7A-43D3-8B79-37D633B846F1}">
                <asvg:svgBlip xmlns:asvg="http://schemas.microsoft.com/office/drawing/2016/SVG/main" r:embed="rId171"/>
              </a:ext>
            </a:extLst>
          </a:blip>
          <a:stretch>
            <a:fillRect/>
          </a:stretch>
        </p:blipFill>
        <p:spPr>
          <a:xfrm>
            <a:off x="22074491" y="8292691"/>
            <a:ext cx="1346" cy="24240"/>
          </a:xfrm>
          <a:prstGeom prst="rect">
            <a:avLst/>
          </a:prstGeom>
        </p:spPr>
      </p:pic>
      <p:pic>
        <p:nvPicPr>
          <p:cNvPr id="92" name="Image 87" descr=" ">    </p:cNvPr>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15427864" y="9809035"/>
            <a:ext cx="24243" cy="8080"/>
          </a:xfrm>
          <a:prstGeom prst="rect">
            <a:avLst/>
          </a:prstGeom>
        </p:spPr>
      </p:pic>
      <p:pic>
        <p:nvPicPr>
          <p:cNvPr id="93" name="Image 88" descr=" ">    </p:cNvPr>
          <p:cNvPicPr>
            <a:picLocks noChangeAspect="1"/>
          </p:cNvPicPr>
          <p:nvPr/>
        </p:nvPicPr>
        <p:blipFill>
          <a:blip r:embed="rId174">
            <a:extLst>
              <a:ext uri="{96DAC541-7B7A-43D3-8B79-37D633B846F1}">
                <asvg:svgBlip xmlns:asvg="http://schemas.microsoft.com/office/drawing/2016/SVG/main" r:embed="rId175"/>
              </a:ext>
            </a:extLst>
          </a:blip>
          <a:stretch>
            <a:fillRect/>
          </a:stretch>
        </p:blipFill>
        <p:spPr>
          <a:xfrm>
            <a:off x="20261200" y="7592428"/>
            <a:ext cx="777569" cy="50275"/>
          </a:xfrm>
          <a:prstGeom prst="rect">
            <a:avLst/>
          </a:prstGeom>
        </p:spPr>
      </p:pic>
      <p:pic>
        <p:nvPicPr>
          <p:cNvPr id="94" name="Image 89" descr=" ">    </p:cNvPr>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15461993" y="7592428"/>
            <a:ext cx="777569" cy="50275"/>
          </a:xfrm>
          <a:prstGeom prst="rect">
            <a:avLst/>
          </a:prstGeom>
        </p:spPr>
      </p:pic>
      <p:pic>
        <p:nvPicPr>
          <p:cNvPr id="95" name="Image 90" descr=" ">    </p:cNvPr>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14939417" y="5799570"/>
            <a:ext cx="28734" cy="2962659"/>
          </a:xfrm>
          <a:prstGeom prst="rect">
            <a:avLst/>
          </a:prstGeom>
        </p:spPr>
      </p:pic>
      <p:pic>
        <p:nvPicPr>
          <p:cNvPr id="96" name="Image 91" descr=" ">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14876570" y="5800469"/>
            <a:ext cx="29630" cy="2961760"/>
          </a:xfrm>
          <a:prstGeom prst="rect">
            <a:avLst/>
          </a:prstGeom>
        </p:spPr>
      </p:pic>
      <p:pic>
        <p:nvPicPr>
          <p:cNvPr id="97" name="Image 92" descr=" ">    </p:cNvPr>
          <p:cNvPicPr>
            <a:picLocks noChangeAspect="1"/>
          </p:cNvPicPr>
          <p:nvPr/>
        </p:nvPicPr>
        <p:blipFill>
          <a:blip r:embed="rId182">
            <a:extLst>
              <a:ext uri="{96DAC541-7B7A-43D3-8B79-37D633B846F1}">
                <asvg:svgBlip xmlns:asvg="http://schemas.microsoft.com/office/drawing/2016/SVG/main" r:embed="rId183"/>
              </a:ext>
            </a:extLst>
          </a:blip>
          <a:stretch>
            <a:fillRect/>
          </a:stretch>
        </p:blipFill>
        <p:spPr>
          <a:xfrm>
            <a:off x="15000228" y="5800469"/>
            <a:ext cx="45138" cy="2960862"/>
          </a:xfrm>
          <a:prstGeom prst="rect">
            <a:avLst/>
          </a:prstGeom>
        </p:spPr>
      </p:pic>
      <p:pic>
        <p:nvPicPr>
          <p:cNvPr id="98" name="Image 93" descr=" ">    </p:cNvPr>
          <p:cNvPicPr>
            <a:picLocks noChangeAspect="1"/>
          </p:cNvPicPr>
          <p:nvPr/>
        </p:nvPicPr>
        <p:blipFill>
          <a:blip r:embed="rId184">
            <a:extLst>
              <a:ext uri="{96DAC541-7B7A-43D3-8B79-37D633B846F1}">
                <asvg:svgBlip xmlns:asvg="http://schemas.microsoft.com/office/drawing/2016/SVG/main" r:embed="rId185"/>
              </a:ext>
            </a:extLst>
          </a:blip>
          <a:stretch>
            <a:fillRect/>
          </a:stretch>
        </p:blipFill>
        <p:spPr>
          <a:xfrm>
            <a:off x="16734295" y="5799570"/>
            <a:ext cx="28734" cy="2962659"/>
          </a:xfrm>
          <a:prstGeom prst="rect">
            <a:avLst/>
          </a:prstGeom>
        </p:spPr>
      </p:pic>
      <p:pic>
        <p:nvPicPr>
          <p:cNvPr id="99" name="Image 94" descr=" ">    </p:cNvPr>
          <p:cNvPicPr>
            <a:picLocks noChangeAspect="1"/>
          </p:cNvPicPr>
          <p:nvPr/>
        </p:nvPicPr>
        <p:blipFill>
          <a:blip r:embed="rId186">
            <a:extLst>
              <a:ext uri="{96DAC541-7B7A-43D3-8B79-37D633B846F1}">
                <asvg:svgBlip xmlns:asvg="http://schemas.microsoft.com/office/drawing/2016/SVG/main" r:embed="rId187"/>
              </a:ext>
            </a:extLst>
          </a:blip>
          <a:stretch>
            <a:fillRect/>
          </a:stretch>
        </p:blipFill>
        <p:spPr>
          <a:xfrm>
            <a:off x="16671448" y="5800469"/>
            <a:ext cx="29630" cy="2961760"/>
          </a:xfrm>
          <a:prstGeom prst="rect">
            <a:avLst/>
          </a:prstGeom>
        </p:spPr>
      </p:pic>
      <p:pic>
        <p:nvPicPr>
          <p:cNvPr id="100" name="Image 95" descr=" ">    </p:cNvPr>
          <p:cNvPicPr>
            <a:picLocks noChangeAspect="1"/>
          </p:cNvPicPr>
          <p:nvPr/>
        </p:nvPicPr>
        <p:blipFill>
          <a:blip r:embed="rId188">
            <a:extLst>
              <a:ext uri="{96DAC541-7B7A-43D3-8B79-37D633B846F1}">
                <asvg:svgBlip xmlns:asvg="http://schemas.microsoft.com/office/drawing/2016/SVG/main" r:embed="rId189"/>
              </a:ext>
            </a:extLst>
          </a:blip>
          <a:stretch>
            <a:fillRect/>
          </a:stretch>
        </p:blipFill>
        <p:spPr>
          <a:xfrm>
            <a:off x="16795499" y="5800469"/>
            <a:ext cx="45637" cy="2960862"/>
          </a:xfrm>
          <a:prstGeom prst="rect">
            <a:avLst/>
          </a:prstGeom>
        </p:spPr>
      </p:pic>
      <p:pic>
        <p:nvPicPr>
          <p:cNvPr id="101" name="Image 96" descr=" ">    </p:cNvPr>
          <p:cNvPicPr>
            <a:picLocks noChangeAspect="1"/>
          </p:cNvPicPr>
          <p:nvPr/>
        </p:nvPicPr>
        <p:blipFill>
          <a:blip r:embed="rId190">
            <a:extLst>
              <a:ext uri="{96DAC541-7B7A-43D3-8B79-37D633B846F1}">
                <asvg:svgBlip xmlns:asvg="http://schemas.microsoft.com/office/drawing/2016/SVG/main" r:embed="rId191"/>
              </a:ext>
            </a:extLst>
          </a:blip>
          <a:stretch>
            <a:fillRect/>
          </a:stretch>
        </p:blipFill>
        <p:spPr>
          <a:xfrm>
            <a:off x="21546082" y="7927299"/>
            <a:ext cx="23344" cy="834930"/>
          </a:xfrm>
          <a:prstGeom prst="rect">
            <a:avLst/>
          </a:prstGeom>
        </p:spPr>
      </p:pic>
      <p:pic>
        <p:nvPicPr>
          <p:cNvPr id="102" name="Image 97" descr=" ">    </p:cNvPr>
          <p:cNvPicPr>
            <a:picLocks noChangeAspect="1"/>
          </p:cNvPicPr>
          <p:nvPr/>
        </p:nvPicPr>
        <p:blipFill>
          <a:blip r:embed="rId192">
            <a:extLst>
              <a:ext uri="{96DAC541-7B7A-43D3-8B79-37D633B846F1}">
                <asvg:svgBlip xmlns:asvg="http://schemas.microsoft.com/office/drawing/2016/SVG/main" r:embed="rId193"/>
              </a:ext>
            </a:extLst>
          </a:blip>
          <a:stretch>
            <a:fillRect/>
          </a:stretch>
        </p:blipFill>
        <p:spPr>
          <a:xfrm>
            <a:off x="21545183" y="5800469"/>
            <a:ext cx="28734" cy="2124137"/>
          </a:xfrm>
          <a:prstGeom prst="rect">
            <a:avLst/>
          </a:prstGeom>
        </p:spPr>
      </p:pic>
      <p:pic>
        <p:nvPicPr>
          <p:cNvPr id="103" name="Image 98" descr=" ">    </p:cNvPr>
          <p:cNvPicPr>
            <a:picLocks noChangeAspect="1"/>
          </p:cNvPicPr>
          <p:nvPr/>
        </p:nvPicPr>
        <p:blipFill>
          <a:blip r:embed="rId194">
            <a:extLst>
              <a:ext uri="{96DAC541-7B7A-43D3-8B79-37D633B846F1}">
                <asvg:svgBlip xmlns:asvg="http://schemas.microsoft.com/office/drawing/2016/SVG/main" r:embed="rId195"/>
              </a:ext>
            </a:extLst>
          </a:blip>
          <a:stretch>
            <a:fillRect/>
          </a:stretch>
        </p:blipFill>
        <p:spPr>
          <a:xfrm>
            <a:off x="21564911" y="7764799"/>
            <a:ext cx="6314" cy="54764"/>
          </a:xfrm>
          <a:prstGeom prst="rect">
            <a:avLst/>
          </a:prstGeom>
        </p:spPr>
      </p:pic>
      <p:pic>
        <p:nvPicPr>
          <p:cNvPr id="104" name="Image 99" descr=" ">    </p:cNvPr>
          <p:cNvPicPr>
            <a:picLocks noChangeAspect="1"/>
          </p:cNvPicPr>
          <p:nvPr/>
        </p:nvPicPr>
        <p:blipFill>
          <a:blip r:embed="rId196">
            <a:extLst>
              <a:ext uri="{96DAC541-7B7A-43D3-8B79-37D633B846F1}">
                <asvg:svgBlip xmlns:asvg="http://schemas.microsoft.com/office/drawing/2016/SVG/main" r:embed="rId197"/>
              </a:ext>
            </a:extLst>
          </a:blip>
          <a:stretch>
            <a:fillRect/>
          </a:stretch>
        </p:blipFill>
        <p:spPr>
          <a:xfrm>
            <a:off x="21485907" y="5800469"/>
            <a:ext cx="25140" cy="1422076"/>
          </a:xfrm>
          <a:prstGeom prst="rect">
            <a:avLst/>
          </a:prstGeom>
        </p:spPr>
      </p:pic>
      <p:pic>
        <p:nvPicPr>
          <p:cNvPr id="105" name="Image 100" descr=" ">    </p:cNvPr>
          <p:cNvPicPr>
            <a:picLocks noChangeAspect="1"/>
          </p:cNvPicPr>
          <p:nvPr/>
        </p:nvPicPr>
        <p:blipFill>
          <a:blip r:embed="rId198">
            <a:extLst>
              <a:ext uri="{96DAC541-7B7A-43D3-8B79-37D633B846F1}">
                <asvg:svgBlip xmlns:asvg="http://schemas.microsoft.com/office/drawing/2016/SVG/main" r:embed="rId199"/>
              </a:ext>
            </a:extLst>
          </a:blip>
          <a:stretch>
            <a:fillRect/>
          </a:stretch>
        </p:blipFill>
        <p:spPr>
          <a:xfrm>
            <a:off x="21480537" y="7221646"/>
            <a:ext cx="26039" cy="1540581"/>
          </a:xfrm>
          <a:prstGeom prst="rect">
            <a:avLst/>
          </a:prstGeom>
        </p:spPr>
      </p:pic>
      <p:pic>
        <p:nvPicPr>
          <p:cNvPr id="106" name="Image 101" descr=" ">    </p:cNvPr>
          <p:cNvPicPr>
            <a:picLocks noChangeAspect="1"/>
          </p:cNvPicPr>
          <p:nvPr/>
        </p:nvPicPr>
        <p:blipFill>
          <a:blip r:embed="rId200">
            <a:extLst>
              <a:ext uri="{96DAC541-7B7A-43D3-8B79-37D633B846F1}">
                <asvg:svgBlip xmlns:asvg="http://schemas.microsoft.com/office/drawing/2016/SVG/main" r:embed="rId201"/>
              </a:ext>
            </a:extLst>
          </a:blip>
          <a:stretch>
            <a:fillRect/>
          </a:stretch>
        </p:blipFill>
        <p:spPr>
          <a:xfrm>
            <a:off x="21617017" y="7850089"/>
            <a:ext cx="33221" cy="912139"/>
          </a:xfrm>
          <a:prstGeom prst="rect">
            <a:avLst/>
          </a:prstGeom>
        </p:spPr>
      </p:pic>
      <p:pic>
        <p:nvPicPr>
          <p:cNvPr id="107" name="Image 102" descr=" ">    </p:cNvPr>
          <p:cNvPicPr>
            <a:picLocks noChangeAspect="1"/>
          </p:cNvPicPr>
          <p:nvPr/>
        </p:nvPicPr>
        <p:blipFill>
          <a:blip r:embed="rId202">
            <a:extLst>
              <a:ext uri="{96DAC541-7B7A-43D3-8B79-37D633B846F1}">
                <asvg:svgBlip xmlns:asvg="http://schemas.microsoft.com/office/drawing/2016/SVG/main" r:embed="rId203"/>
              </a:ext>
            </a:extLst>
          </a:blip>
          <a:stretch>
            <a:fillRect/>
          </a:stretch>
        </p:blipFill>
        <p:spPr>
          <a:xfrm>
            <a:off x="21604436" y="5802264"/>
            <a:ext cx="44896" cy="2048724"/>
          </a:xfrm>
          <a:prstGeom prst="rect">
            <a:avLst/>
          </a:prstGeom>
        </p:spPr>
      </p:pic>
      <p:pic>
        <p:nvPicPr>
          <p:cNvPr id="108" name="Image 103" descr=" ">    </p:cNvPr>
          <p:cNvPicPr>
            <a:picLocks noChangeAspect="1"/>
          </p:cNvPicPr>
          <p:nvPr/>
        </p:nvPicPr>
        <p:blipFill>
          <a:blip r:embed="rId204">
            <a:extLst>
              <a:ext uri="{96DAC541-7B7A-43D3-8B79-37D633B846F1}">
                <asvg:svgBlip xmlns:asvg="http://schemas.microsoft.com/office/drawing/2016/SVG/main" r:embed="rId205"/>
              </a:ext>
            </a:extLst>
          </a:blip>
          <a:stretch>
            <a:fillRect/>
          </a:stretch>
        </p:blipFill>
        <p:spPr>
          <a:xfrm>
            <a:off x="19749409" y="5799570"/>
            <a:ext cx="28734" cy="2962659"/>
          </a:xfrm>
          <a:prstGeom prst="rect">
            <a:avLst/>
          </a:prstGeom>
        </p:spPr>
      </p:pic>
      <p:pic>
        <p:nvPicPr>
          <p:cNvPr id="109" name="Image 104" descr=" ">    </p:cNvPr>
          <p:cNvPicPr>
            <a:picLocks noChangeAspect="1"/>
          </p:cNvPicPr>
          <p:nvPr/>
        </p:nvPicPr>
        <p:blipFill>
          <a:blip r:embed="rId206">
            <a:extLst>
              <a:ext uri="{96DAC541-7B7A-43D3-8B79-37D633B846F1}">
                <asvg:svgBlip xmlns:asvg="http://schemas.microsoft.com/office/drawing/2016/SVG/main" r:embed="rId207"/>
              </a:ext>
            </a:extLst>
          </a:blip>
          <a:stretch>
            <a:fillRect/>
          </a:stretch>
        </p:blipFill>
        <p:spPr>
          <a:xfrm>
            <a:off x="19686561" y="5800469"/>
            <a:ext cx="29630" cy="2961760"/>
          </a:xfrm>
          <a:prstGeom prst="rect">
            <a:avLst/>
          </a:prstGeom>
        </p:spPr>
      </p:pic>
      <p:pic>
        <p:nvPicPr>
          <p:cNvPr id="110" name="Image 105" descr=" ">    </p:cNvPr>
          <p:cNvPicPr>
            <a:picLocks noChangeAspect="1"/>
          </p:cNvPicPr>
          <p:nvPr/>
        </p:nvPicPr>
        <p:blipFill>
          <a:blip r:embed="rId208">
            <a:extLst>
              <a:ext uri="{96DAC541-7B7A-43D3-8B79-37D633B846F1}">
                <asvg:svgBlip xmlns:asvg="http://schemas.microsoft.com/office/drawing/2016/SVG/main" r:embed="rId209"/>
              </a:ext>
            </a:extLst>
          </a:blip>
          <a:stretch>
            <a:fillRect/>
          </a:stretch>
        </p:blipFill>
        <p:spPr>
          <a:xfrm>
            <a:off x="19810216" y="5800469"/>
            <a:ext cx="45138" cy="2960862"/>
          </a:xfrm>
          <a:prstGeom prst="rect">
            <a:avLst/>
          </a:prstGeom>
        </p:spPr>
      </p:pic>
      <p:pic>
        <p:nvPicPr>
          <p:cNvPr id="111" name="Image 106" descr=" ">    </p:cNvPr>
          <p:cNvPicPr>
            <a:picLocks noChangeAspect="1"/>
          </p:cNvPicPr>
          <p:nvPr/>
        </p:nvPicPr>
        <p:blipFill>
          <a:blip r:embed="rId210">
            <a:extLst>
              <a:ext uri="{96DAC541-7B7A-43D3-8B79-37D633B846F1}">
                <asvg:svgBlip xmlns:asvg="http://schemas.microsoft.com/office/drawing/2016/SVG/main" r:embed="rId211"/>
              </a:ext>
            </a:extLst>
          </a:blip>
          <a:stretch>
            <a:fillRect/>
          </a:stretch>
        </p:blipFill>
        <p:spPr>
          <a:xfrm>
            <a:off x="18098181" y="4714161"/>
            <a:ext cx="305282" cy="303449"/>
          </a:xfrm>
          <a:prstGeom prst="rect">
            <a:avLst/>
          </a:prstGeom>
        </p:spPr>
      </p:pic>
      <p:pic>
        <p:nvPicPr>
          <p:cNvPr id="112" name="Image 107" descr=" ">    </p:cNvPr>
          <p:cNvPicPr>
            <a:picLocks noChangeAspect="1"/>
          </p:cNvPicPr>
          <p:nvPr/>
        </p:nvPicPr>
        <p:blipFill>
          <a:blip r:embed="rId212">
            <a:extLst>
              <a:ext uri="{96DAC541-7B7A-43D3-8B79-37D633B846F1}">
                <asvg:svgBlip xmlns:asvg="http://schemas.microsoft.com/office/drawing/2016/SVG/main" r:embed="rId213"/>
              </a:ext>
            </a:extLst>
          </a:blip>
          <a:stretch>
            <a:fillRect/>
          </a:stretch>
        </p:blipFill>
        <p:spPr>
          <a:xfrm>
            <a:off x="17276621" y="4596552"/>
            <a:ext cx="1934049" cy="435421"/>
          </a:xfrm>
          <a:prstGeom prst="rect">
            <a:avLst/>
          </a:prstGeom>
        </p:spPr>
      </p:pic>
      <p:pic>
        <p:nvPicPr>
          <p:cNvPr id="113" name="Image 108" descr=" ">    </p:cNvPr>
          <p:cNvPicPr>
            <a:picLocks noChangeAspect="1"/>
          </p:cNvPicPr>
          <p:nvPr/>
        </p:nvPicPr>
        <p:blipFill>
          <a:blip r:embed="rId214">
            <a:extLst>
              <a:ext uri="{96DAC541-7B7A-43D3-8B79-37D633B846F1}">
                <asvg:svgBlip xmlns:asvg="http://schemas.microsoft.com/office/drawing/2016/SVG/main" r:embed="rId215"/>
              </a:ext>
            </a:extLst>
          </a:blip>
          <a:stretch>
            <a:fillRect/>
          </a:stretch>
        </p:blipFill>
        <p:spPr>
          <a:xfrm>
            <a:off x="19201687" y="5022995"/>
            <a:ext cx="24243" cy="8978"/>
          </a:xfrm>
          <a:prstGeom prst="rect">
            <a:avLst/>
          </a:prstGeom>
        </p:spPr>
      </p:pic>
      <p:pic>
        <p:nvPicPr>
          <p:cNvPr id="114" name="Image 109" descr=" ">    </p:cNvPr>
          <p:cNvPicPr>
            <a:picLocks noChangeAspect="1"/>
          </p:cNvPicPr>
          <p:nvPr/>
        </p:nvPicPr>
        <p:blipFill>
          <a:blip r:embed="rId216">
            <a:extLst>
              <a:ext uri="{96DAC541-7B7A-43D3-8B79-37D633B846F1}">
                <asvg:svgBlip xmlns:asvg="http://schemas.microsoft.com/office/drawing/2016/SVG/main" r:embed="rId217"/>
              </a:ext>
            </a:extLst>
          </a:blip>
          <a:stretch>
            <a:fillRect/>
          </a:stretch>
        </p:blipFill>
        <p:spPr>
          <a:xfrm>
            <a:off x="15433430" y="8237030"/>
            <a:ext cx="832949" cy="429136"/>
          </a:xfrm>
          <a:prstGeom prst="rect">
            <a:avLst/>
          </a:prstGeom>
        </p:spPr>
      </p:pic>
      <p:pic>
        <p:nvPicPr>
          <p:cNvPr id="115" name="Image 110" descr=" ">    </p:cNvPr>
          <p:cNvPicPr>
            <a:picLocks noChangeAspect="1"/>
          </p:cNvPicPr>
          <p:nvPr/>
        </p:nvPicPr>
        <p:blipFill>
          <a:blip r:embed="rId218">
            <a:extLst>
              <a:ext uri="{96DAC541-7B7A-43D3-8B79-37D633B846F1}">
                <asvg:svgBlip xmlns:asvg="http://schemas.microsoft.com/office/drawing/2016/SVG/main" r:embed="rId219"/>
              </a:ext>
            </a:extLst>
          </a:blip>
          <a:stretch>
            <a:fillRect/>
          </a:stretch>
        </p:blipFill>
        <p:spPr>
          <a:xfrm>
            <a:off x="20236231" y="8237030"/>
            <a:ext cx="832397" cy="430034"/>
          </a:xfrm>
          <a:prstGeom prst="rect">
            <a:avLst/>
          </a:prstGeom>
        </p:spPr>
      </p:pic>
      <p:pic>
        <p:nvPicPr>
          <p:cNvPr id="116" name="Image 111" descr=" ">    </p:cNvPr>
          <p:cNvPicPr>
            <a:picLocks noChangeAspect="1"/>
          </p:cNvPicPr>
          <p:nvPr/>
        </p:nvPicPr>
        <p:blipFill>
          <a:blip r:embed="rId220"/>
          <a:stretch>
            <a:fillRect/>
          </a:stretch>
        </p:blipFill>
        <p:spPr>
          <a:xfrm>
            <a:off x="21068399" y="8663473"/>
            <a:ext cx="0" cy="2693"/>
          </a:xfrm>
          <a:prstGeom prst="rect">
            <a:avLst/>
          </a:prstGeom>
        </p:spPr>
      </p:pic>
      <p:pic>
        <p:nvPicPr>
          <p:cNvPr id="117" name="Image 112" descr=" ">    </p:cNvPr>
          <p:cNvPicPr>
            <a:picLocks noChangeAspect="1"/>
          </p:cNvPicPr>
          <p:nvPr/>
        </p:nvPicPr>
        <p:blipFill>
          <a:blip r:embed="rId221">
            <a:extLst>
              <a:ext uri="{96DAC541-7B7A-43D3-8B79-37D633B846F1}">
                <asvg:svgBlip xmlns:asvg="http://schemas.microsoft.com/office/drawing/2016/SVG/main" r:embed="rId222"/>
              </a:ext>
            </a:extLst>
          </a:blip>
          <a:stretch>
            <a:fillRect/>
          </a:stretch>
        </p:blipFill>
        <p:spPr>
          <a:xfrm>
            <a:off x="17440942" y="6217934"/>
            <a:ext cx="1622482" cy="3635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6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35279" y="2057400"/>
            <a:ext cx="10758245" cy="10769600"/>
          </a:xfrm>
          <a:prstGeom prst="rect">
            <a:avLst/>
          </a:prstGeom>
        </p:spPr>
      </p:pic>
      <p:sp>
        <p:nvSpPr>
          <p:cNvPr id="10" name="Text 1"/>
          <p:cNvSpPr/>
          <p:nvPr/>
        </p:nvSpPr>
        <p:spPr>
          <a:xfrm>
            <a:off x="13882835" y="2235200"/>
            <a:ext cx="10690503" cy="17229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Nunito Sans Black" pitchFamily="34" charset="0"/>
                <a:ea typeface="Nunito Sans Black" pitchFamily="34" charset="-122"/>
                <a:cs typeface="Nunito Sans Black" pitchFamily="34" charset="-120"/>
              </a:rPr>
              <a:t>SOME DATA</a:t>
            </a:r>
            <a:endParaRPr lang="en-US" sz="8000" dirty="0"/>
          </a:p>
        </p:txBody>
      </p:sp>
      <p:sp>
        <p:nvSpPr>
          <p:cNvPr id="11" name="Shape 2"/>
          <p:cNvSpPr/>
          <p:nvPr/>
        </p:nvSpPr>
        <p:spPr>
          <a:xfrm>
            <a:off x="13730416" y="5118100"/>
            <a:ext cx="8573572" cy="6350000"/>
          </a:xfrm>
          <a:prstGeom prst="rect">
            <a:avLst/>
          </a:prstGeom>
          <a:noFill/>
          <a:ln/>
        </p:spPr>
      </p:sp>
      <p:sp>
        <p:nvSpPr>
          <p:cNvPr id="12" name="Shape 3"/>
          <p:cNvSpPr/>
          <p:nvPr/>
        </p:nvSpPr>
        <p:spPr>
          <a:xfrm>
            <a:off x="13730416" y="5118100"/>
            <a:ext cx="8573572" cy="1384300"/>
          </a:xfrm>
          <a:prstGeom prst="rect">
            <a:avLst/>
          </a:prstGeom>
          <a:noFill/>
          <a:ln/>
        </p:spPr>
      </p:sp>
      <p:sp>
        <p:nvSpPr>
          <p:cNvPr id="13" name="Shape 4"/>
          <p:cNvSpPr/>
          <p:nvPr/>
        </p:nvSpPr>
        <p:spPr>
          <a:xfrm>
            <a:off x="13730416" y="5118100"/>
            <a:ext cx="2210076" cy="1384300"/>
          </a:xfrm>
          <a:prstGeom prst="rect">
            <a:avLst/>
          </a:prstGeom>
          <a:noFill/>
          <a:ln/>
        </p:spPr>
      </p:sp>
      <p:sp>
        <p:nvSpPr>
          <p:cNvPr id="14" name="Text 5"/>
          <p:cNvSpPr/>
          <p:nvPr/>
        </p:nvSpPr>
        <p:spPr>
          <a:xfrm>
            <a:off x="13730416" y="5118100"/>
            <a:ext cx="2548785" cy="17229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75%</a:t>
            </a:r>
            <a:endParaRPr lang="en-US" sz="8000" dirty="0"/>
          </a:p>
        </p:txBody>
      </p:sp>
      <p:sp>
        <p:nvSpPr>
          <p:cNvPr id="15" name="Shape 6"/>
          <p:cNvSpPr/>
          <p:nvPr/>
        </p:nvSpPr>
        <p:spPr>
          <a:xfrm>
            <a:off x="16143718" y="5168900"/>
            <a:ext cx="6160270" cy="1282700"/>
          </a:xfrm>
          <a:prstGeom prst="rect">
            <a:avLst/>
          </a:prstGeom>
          <a:noFill/>
          <a:ln/>
        </p:spPr>
      </p:sp>
      <p:sp>
        <p:nvSpPr>
          <p:cNvPr id="16" name="Text 7"/>
          <p:cNvSpPr/>
          <p:nvPr/>
        </p:nvSpPr>
        <p:spPr>
          <a:xfrm>
            <a:off x="16143718" y="5168900"/>
            <a:ext cx="6312689"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ENCHANTED CREATURES</a:t>
            </a:r>
            <a:endParaRPr lang="en-US" sz="3600" dirty="0"/>
          </a:p>
        </p:txBody>
      </p:sp>
      <p:sp>
        <p:nvSpPr>
          <p:cNvPr id="17" name="Text 8"/>
          <p:cNvSpPr/>
          <p:nvPr/>
        </p:nvSpPr>
        <p:spPr>
          <a:xfrm>
            <a:off x="16143718" y="5892800"/>
            <a:ext cx="6295754"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possess the ability to cast spells.</a:t>
            </a:r>
            <a:endParaRPr lang="en-US" sz="3200" dirty="0"/>
          </a:p>
        </p:txBody>
      </p:sp>
      <p:sp>
        <p:nvSpPr>
          <p:cNvPr id="18" name="Shape 9"/>
          <p:cNvSpPr/>
          <p:nvPr/>
        </p:nvSpPr>
        <p:spPr>
          <a:xfrm>
            <a:off x="13730416" y="7112000"/>
            <a:ext cx="8573572" cy="1905000"/>
          </a:xfrm>
          <a:prstGeom prst="rect">
            <a:avLst/>
          </a:prstGeom>
          <a:noFill/>
          <a:ln/>
        </p:spPr>
      </p:sp>
      <p:sp>
        <p:nvSpPr>
          <p:cNvPr id="19" name="Shape 10"/>
          <p:cNvSpPr/>
          <p:nvPr/>
        </p:nvSpPr>
        <p:spPr>
          <a:xfrm>
            <a:off x="13730416" y="7372350"/>
            <a:ext cx="2210076" cy="1384300"/>
          </a:xfrm>
          <a:prstGeom prst="rect">
            <a:avLst/>
          </a:prstGeom>
          <a:noFill/>
          <a:ln/>
        </p:spPr>
      </p:sp>
      <p:sp>
        <p:nvSpPr>
          <p:cNvPr id="20" name="Text 11"/>
          <p:cNvSpPr/>
          <p:nvPr/>
        </p:nvSpPr>
        <p:spPr>
          <a:xfrm>
            <a:off x="13730416" y="7372350"/>
            <a:ext cx="2548785" cy="17229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60%</a:t>
            </a:r>
            <a:endParaRPr lang="en-US" sz="8000" dirty="0"/>
          </a:p>
        </p:txBody>
      </p:sp>
      <p:sp>
        <p:nvSpPr>
          <p:cNvPr id="21" name="Shape 12"/>
          <p:cNvSpPr/>
          <p:nvPr/>
        </p:nvSpPr>
        <p:spPr>
          <a:xfrm>
            <a:off x="16143718" y="7112000"/>
            <a:ext cx="6160270" cy="1905000"/>
          </a:xfrm>
          <a:prstGeom prst="rect">
            <a:avLst/>
          </a:prstGeom>
          <a:noFill/>
          <a:ln/>
        </p:spPr>
      </p:sp>
      <p:sp>
        <p:nvSpPr>
          <p:cNvPr id="22" name="Text 13"/>
          <p:cNvSpPr/>
          <p:nvPr/>
        </p:nvSpPr>
        <p:spPr>
          <a:xfrm>
            <a:off x="16143718" y="7112000"/>
            <a:ext cx="6312689" cy="1397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MAGIC-WIELDING INDIVIDUALS</a:t>
            </a:r>
            <a:endParaRPr lang="en-US" sz="3600" dirty="0"/>
          </a:p>
        </p:txBody>
      </p:sp>
      <p:sp>
        <p:nvSpPr>
          <p:cNvPr id="23" name="Text 14"/>
          <p:cNvSpPr/>
          <p:nvPr/>
        </p:nvSpPr>
        <p:spPr>
          <a:xfrm>
            <a:off x="16143718" y="8458200"/>
            <a:ext cx="6295754"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practice the art of illusions.</a:t>
            </a:r>
            <a:endParaRPr lang="en-US" sz="3200" dirty="0"/>
          </a:p>
        </p:txBody>
      </p:sp>
      <p:sp>
        <p:nvSpPr>
          <p:cNvPr id="24" name="Shape 15"/>
          <p:cNvSpPr/>
          <p:nvPr/>
        </p:nvSpPr>
        <p:spPr>
          <a:xfrm>
            <a:off x="13730416" y="9626600"/>
            <a:ext cx="8573572" cy="1841500"/>
          </a:xfrm>
          <a:prstGeom prst="rect">
            <a:avLst/>
          </a:prstGeom>
          <a:noFill/>
          <a:ln/>
        </p:spPr>
      </p:sp>
      <p:sp>
        <p:nvSpPr>
          <p:cNvPr id="25" name="Shape 16"/>
          <p:cNvSpPr/>
          <p:nvPr/>
        </p:nvSpPr>
        <p:spPr>
          <a:xfrm>
            <a:off x="13730416" y="9855200"/>
            <a:ext cx="2210076" cy="1384300"/>
          </a:xfrm>
          <a:prstGeom prst="rect">
            <a:avLst/>
          </a:prstGeom>
          <a:noFill/>
          <a:ln/>
        </p:spPr>
      </p:sp>
      <p:sp>
        <p:nvSpPr>
          <p:cNvPr id="26" name="Text 17"/>
          <p:cNvSpPr/>
          <p:nvPr/>
        </p:nvSpPr>
        <p:spPr>
          <a:xfrm>
            <a:off x="13730416" y="9855200"/>
            <a:ext cx="2548785" cy="17229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90%</a:t>
            </a:r>
            <a:endParaRPr lang="en-US" sz="8000" dirty="0"/>
          </a:p>
        </p:txBody>
      </p:sp>
      <p:sp>
        <p:nvSpPr>
          <p:cNvPr id="27" name="Shape 18"/>
          <p:cNvSpPr/>
          <p:nvPr/>
        </p:nvSpPr>
        <p:spPr>
          <a:xfrm>
            <a:off x="16143718" y="9626600"/>
            <a:ext cx="6160270" cy="1841500"/>
          </a:xfrm>
          <a:prstGeom prst="rect">
            <a:avLst/>
          </a:prstGeom>
          <a:noFill/>
          <a:ln/>
        </p:spPr>
      </p:sp>
      <p:sp>
        <p:nvSpPr>
          <p:cNvPr id="28" name="Text 19"/>
          <p:cNvSpPr/>
          <p:nvPr/>
        </p:nvSpPr>
        <p:spPr>
          <a:xfrm>
            <a:off x="16143718" y="9626600"/>
            <a:ext cx="6312689"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SPELLS CAST</a:t>
            </a:r>
            <a:endParaRPr lang="en-US" sz="3600" dirty="0"/>
          </a:p>
        </p:txBody>
      </p:sp>
      <p:sp>
        <p:nvSpPr>
          <p:cNvPr id="29" name="Text 20"/>
          <p:cNvSpPr/>
          <p:nvPr/>
        </p:nvSpPr>
        <p:spPr>
          <a:xfrm>
            <a:off x="16143718" y="10350500"/>
            <a:ext cx="6295754"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are dark magic, foretelling danger.</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5092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801200" cy="566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93311" y="8229600"/>
            <a:ext cx="6693737" cy="548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01575" y="0"/>
            <a:ext cx="5385473" cy="566490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382000"/>
            <a:ext cx="5639505" cy="5334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4318540" y="3365500"/>
            <a:ext cx="15762670" cy="6985000"/>
          </a:xfrm>
          <a:prstGeom prst="rect">
            <a:avLst/>
          </a:prstGeom>
          <a:noFill/>
          <a:ln/>
        </p:spPr>
      </p:sp>
      <p:sp>
        <p:nvSpPr>
          <p:cNvPr id="10" name="Shape 2"/>
          <p:cNvSpPr/>
          <p:nvPr/>
        </p:nvSpPr>
        <p:spPr>
          <a:xfrm>
            <a:off x="4318540" y="3365500"/>
            <a:ext cx="15762670" cy="5461000"/>
          </a:xfrm>
          <a:prstGeom prst="rect">
            <a:avLst/>
          </a:prstGeom>
          <a:noFill/>
          <a:ln/>
        </p:spPr>
      </p:sp>
      <p:sp>
        <p:nvSpPr>
          <p:cNvPr id="11" name="Text 3"/>
          <p:cNvSpPr/>
          <p:nvPr/>
        </p:nvSpPr>
        <p:spPr>
          <a:xfrm>
            <a:off x="5791924" y="3365500"/>
            <a:ext cx="12815902" cy="5168900"/>
          </a:xfrm>
          <a:prstGeom prst="rect">
            <a:avLst/>
          </a:prstGeom>
          <a:noFill/>
          <a:ln/>
        </p:spPr>
        <p:txBody>
          <a:bodyPr wrap="square" lIns="0" tIns="0" rIns="0" bIns="0" rtlCol="0" anchor="t"/>
          <a:lstStyle/>
          <a:p>
            <a:pPr algn="ctr" indent="0" marL="0">
              <a:buNone/>
            </a:pPr>
            <a:r>
              <a:rPr lang="en-US" sz="24000" dirty="0">
                <a:solidFill>
                  <a:srgbClr val="664B3C">
                    <a:alpha val="100000"/>
                  </a:srgbClr>
                </a:solidFill>
                <a:latin typeface="Nunito Sans Black" pitchFamily="34" charset="0"/>
                <a:ea typeface="Nunito Sans Black" pitchFamily="34" charset="-122"/>
                <a:cs typeface="Nunito Sans Black" pitchFamily="34" charset="-120"/>
              </a:rPr>
              <a:t>234,567</a:t>
            </a:r>
            <a:endParaRPr lang="en-US" sz="24000" dirty="0"/>
          </a:p>
        </p:txBody>
      </p:sp>
      <p:sp>
        <p:nvSpPr>
          <p:cNvPr id="12" name="Text 4"/>
          <p:cNvSpPr/>
          <p:nvPr/>
        </p:nvSpPr>
        <p:spPr>
          <a:xfrm>
            <a:off x="4183056" y="7721600"/>
            <a:ext cx="16033637" cy="13758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Nunito Sans ExtraBold" pitchFamily="34" charset="0"/>
                <a:ea typeface="Nunito Sans ExtraBold" pitchFamily="34" charset="-122"/>
                <a:cs typeface="Nunito Sans ExtraBold" pitchFamily="34" charset="-120"/>
              </a:rPr>
              <a:t>Unicorn Sightings</a:t>
            </a:r>
            <a:endParaRPr lang="en-US" sz="6400" dirty="0"/>
          </a:p>
        </p:txBody>
      </p:sp>
      <p:sp>
        <p:nvSpPr>
          <p:cNvPr id="13" name="Text 5"/>
          <p:cNvSpPr/>
          <p:nvPr/>
        </p:nvSpPr>
        <p:spPr>
          <a:xfrm>
            <a:off x="7496054" y="9232900"/>
            <a:ext cx="9407642" cy="125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tally of the number of unicorns spotted in the fantasy realm.</a:t>
            </a:r>
            <a:endParaRPr lang="en-US" sz="3200" dirty="0"/>
          </a:p>
        </p:txBody>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484235" y="1447800"/>
            <a:ext cx="3137109" cy="10808841"/>
          </a:xfrm>
          <a:prstGeom prst="rect">
            <a:avLst/>
          </a:prstGeom>
        </p:spPr>
      </p:pic>
      <p:pic>
        <p:nvPicPr>
          <p:cNvPr id="1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78222" y="1447800"/>
            <a:ext cx="3137109" cy="1080884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263603" cy="32433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0121" y="1082040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765800"/>
            <a:ext cx="2076387" cy="50605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19480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06413" y="0"/>
            <a:ext cx="5080635" cy="58801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4267733" y="3263900"/>
            <a:ext cx="7874984" cy="2781300"/>
          </a:xfrm>
          <a:prstGeom prst="rect">
            <a:avLst/>
          </a:prstGeom>
          <a:noFill/>
          <a:ln/>
        </p:spPr>
      </p:sp>
      <p:sp>
        <p:nvSpPr>
          <p:cNvPr id="10" name="Shape 2"/>
          <p:cNvSpPr/>
          <p:nvPr/>
        </p:nvSpPr>
        <p:spPr>
          <a:xfrm>
            <a:off x="3912089" y="3263900"/>
            <a:ext cx="8586273" cy="2222500"/>
          </a:xfrm>
          <a:prstGeom prst="rect">
            <a:avLst/>
          </a:prstGeom>
          <a:noFill/>
          <a:ln/>
        </p:spPr>
      </p:sp>
      <p:sp>
        <p:nvSpPr>
          <p:cNvPr id="11" name="Text 3"/>
          <p:cNvSpPr/>
          <p:nvPr/>
        </p:nvSpPr>
        <p:spPr>
          <a:xfrm>
            <a:off x="3912089" y="3263900"/>
            <a:ext cx="9128208"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233 COINS</a:t>
            </a:r>
            <a:endParaRPr lang="en-US" sz="12800" dirty="0"/>
          </a:p>
        </p:txBody>
      </p:sp>
      <p:sp>
        <p:nvSpPr>
          <p:cNvPr id="12" name="Shape 4"/>
          <p:cNvSpPr/>
          <p:nvPr/>
        </p:nvSpPr>
        <p:spPr>
          <a:xfrm>
            <a:off x="4267733" y="5486400"/>
            <a:ext cx="7874984" cy="558800"/>
          </a:xfrm>
          <a:prstGeom prst="rect">
            <a:avLst/>
          </a:prstGeom>
          <a:noFill/>
          <a:ln/>
        </p:spPr>
      </p:sp>
      <p:sp>
        <p:nvSpPr>
          <p:cNvPr id="13" name="Text 5"/>
          <p:cNvSpPr/>
          <p:nvPr/>
        </p:nvSpPr>
        <p:spPr>
          <a:xfrm>
            <a:off x="4199992" y="5486400"/>
            <a:ext cx="8010468" cy="69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Treasure Found</a:t>
            </a:r>
            <a:endParaRPr lang="en-US" sz="3200" dirty="0"/>
          </a:p>
        </p:txBody>
      </p:sp>
      <p:sp>
        <p:nvSpPr>
          <p:cNvPr id="14" name="Shape 6"/>
          <p:cNvSpPr/>
          <p:nvPr/>
        </p:nvSpPr>
        <p:spPr>
          <a:xfrm>
            <a:off x="4267733" y="6985000"/>
            <a:ext cx="7874984" cy="2781300"/>
          </a:xfrm>
          <a:prstGeom prst="rect">
            <a:avLst/>
          </a:prstGeom>
          <a:noFill/>
          <a:ln/>
        </p:spPr>
      </p:sp>
      <p:sp>
        <p:nvSpPr>
          <p:cNvPr id="15" name="Shape 7"/>
          <p:cNvSpPr/>
          <p:nvPr/>
        </p:nvSpPr>
        <p:spPr>
          <a:xfrm>
            <a:off x="3505638" y="6985000"/>
            <a:ext cx="9399175" cy="2222500"/>
          </a:xfrm>
          <a:prstGeom prst="rect">
            <a:avLst/>
          </a:prstGeom>
          <a:noFill/>
          <a:ln/>
        </p:spPr>
      </p:sp>
      <p:sp>
        <p:nvSpPr>
          <p:cNvPr id="16" name="Text 8"/>
          <p:cNvSpPr/>
          <p:nvPr/>
        </p:nvSpPr>
        <p:spPr>
          <a:xfrm>
            <a:off x="3505638" y="6985000"/>
            <a:ext cx="9941109"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456 HOURS</a:t>
            </a:r>
            <a:endParaRPr lang="en-US" sz="12800" dirty="0"/>
          </a:p>
        </p:txBody>
      </p:sp>
      <p:sp>
        <p:nvSpPr>
          <p:cNvPr id="17" name="Shape 9"/>
          <p:cNvSpPr/>
          <p:nvPr/>
        </p:nvSpPr>
        <p:spPr>
          <a:xfrm>
            <a:off x="4267733" y="9207500"/>
            <a:ext cx="7874984" cy="558800"/>
          </a:xfrm>
          <a:prstGeom prst="rect">
            <a:avLst/>
          </a:prstGeom>
          <a:noFill/>
          <a:ln/>
        </p:spPr>
      </p:sp>
      <p:sp>
        <p:nvSpPr>
          <p:cNvPr id="18" name="Text 10"/>
          <p:cNvSpPr/>
          <p:nvPr/>
        </p:nvSpPr>
        <p:spPr>
          <a:xfrm>
            <a:off x="4199992" y="9207500"/>
            <a:ext cx="8010468" cy="69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Duration of Spell Casting</a:t>
            </a:r>
            <a:endParaRPr lang="en-US" sz="3200" dirty="0"/>
          </a:p>
        </p:txBody>
      </p:sp>
      <p:sp>
        <p:nvSpPr>
          <p:cNvPr id="19" name="Shape 11"/>
          <p:cNvSpPr/>
          <p:nvPr/>
        </p:nvSpPr>
        <p:spPr>
          <a:xfrm>
            <a:off x="15368921" y="3263900"/>
            <a:ext cx="7874984" cy="2781300"/>
          </a:xfrm>
          <a:prstGeom prst="rect">
            <a:avLst/>
          </a:prstGeom>
          <a:noFill/>
          <a:ln/>
        </p:spPr>
      </p:sp>
      <p:sp>
        <p:nvSpPr>
          <p:cNvPr id="20" name="Shape 12"/>
          <p:cNvSpPr/>
          <p:nvPr/>
        </p:nvSpPr>
        <p:spPr>
          <a:xfrm>
            <a:off x="17547243" y="3263900"/>
            <a:ext cx="3518340" cy="2222500"/>
          </a:xfrm>
          <a:prstGeom prst="rect">
            <a:avLst/>
          </a:prstGeom>
          <a:noFill/>
          <a:ln/>
        </p:spPr>
      </p:sp>
      <p:sp>
        <p:nvSpPr>
          <p:cNvPr id="21" name="Text 13"/>
          <p:cNvSpPr/>
          <p:nvPr/>
        </p:nvSpPr>
        <p:spPr>
          <a:xfrm>
            <a:off x="17547243" y="3263900"/>
            <a:ext cx="4060274"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85%</a:t>
            </a:r>
            <a:endParaRPr lang="en-US" sz="12800" dirty="0"/>
          </a:p>
        </p:txBody>
      </p:sp>
      <p:sp>
        <p:nvSpPr>
          <p:cNvPr id="22" name="Shape 14"/>
          <p:cNvSpPr/>
          <p:nvPr/>
        </p:nvSpPr>
        <p:spPr>
          <a:xfrm>
            <a:off x="15368921" y="5486400"/>
            <a:ext cx="7874984" cy="558800"/>
          </a:xfrm>
          <a:prstGeom prst="rect">
            <a:avLst/>
          </a:prstGeom>
          <a:noFill/>
          <a:ln/>
        </p:spPr>
      </p:sp>
      <p:sp>
        <p:nvSpPr>
          <p:cNvPr id="23" name="Text 15"/>
          <p:cNvSpPr/>
          <p:nvPr/>
        </p:nvSpPr>
        <p:spPr>
          <a:xfrm>
            <a:off x="15301179" y="5486400"/>
            <a:ext cx="8010468" cy="69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Wished Granted</a:t>
            </a:r>
            <a:endParaRPr lang="en-US" sz="3200" dirty="0"/>
          </a:p>
        </p:txBody>
      </p:sp>
      <p:sp>
        <p:nvSpPr>
          <p:cNvPr id="24" name="Shape 16"/>
          <p:cNvSpPr/>
          <p:nvPr/>
        </p:nvSpPr>
        <p:spPr>
          <a:xfrm>
            <a:off x="15368921" y="6985000"/>
            <a:ext cx="7874984" cy="2781300"/>
          </a:xfrm>
          <a:prstGeom prst="rect">
            <a:avLst/>
          </a:prstGeom>
          <a:noFill/>
          <a:ln/>
        </p:spPr>
      </p:sp>
      <p:sp>
        <p:nvSpPr>
          <p:cNvPr id="25" name="Shape 17"/>
          <p:cNvSpPr/>
          <p:nvPr/>
        </p:nvSpPr>
        <p:spPr>
          <a:xfrm>
            <a:off x="16308838" y="6985000"/>
            <a:ext cx="5995149" cy="2222500"/>
          </a:xfrm>
          <a:prstGeom prst="rect">
            <a:avLst/>
          </a:prstGeom>
          <a:noFill/>
          <a:ln/>
        </p:spPr>
      </p:sp>
      <p:sp>
        <p:nvSpPr>
          <p:cNvPr id="26" name="Text 18"/>
          <p:cNvSpPr/>
          <p:nvPr/>
        </p:nvSpPr>
        <p:spPr>
          <a:xfrm>
            <a:off x="16308838" y="6985000"/>
            <a:ext cx="6537084"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535 KM</a:t>
            </a:r>
            <a:endParaRPr lang="en-US" sz="12800" dirty="0"/>
          </a:p>
        </p:txBody>
      </p:sp>
      <p:sp>
        <p:nvSpPr>
          <p:cNvPr id="27" name="Shape 19"/>
          <p:cNvSpPr/>
          <p:nvPr/>
        </p:nvSpPr>
        <p:spPr>
          <a:xfrm>
            <a:off x="15368921" y="9207500"/>
            <a:ext cx="7874984" cy="558800"/>
          </a:xfrm>
          <a:prstGeom prst="rect">
            <a:avLst/>
          </a:prstGeom>
          <a:noFill/>
          <a:ln/>
        </p:spPr>
      </p:sp>
      <p:sp>
        <p:nvSpPr>
          <p:cNvPr id="28" name="Text 20"/>
          <p:cNvSpPr/>
          <p:nvPr/>
        </p:nvSpPr>
        <p:spPr>
          <a:xfrm>
            <a:off x="15301179" y="9207500"/>
            <a:ext cx="8010468" cy="69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Journey Distance</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6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6841922" y="1701800"/>
            <a:ext cx="10690503" cy="1722967"/>
          </a:xfrm>
          <a:prstGeom prst="rect">
            <a:avLst/>
          </a:prstGeom>
          <a:noFill/>
          <a:ln/>
        </p:spPr>
        <p:txBody>
          <a:bodyPr wrap="square" lIns="0" tIns="0" rIns="0" bIns="0" rtlCol="0" anchor="t"/>
          <a:lstStyle/>
          <a:p>
            <a:pPr algn="ct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SOME GRAPH</a:t>
            </a:r>
            <a:endParaRPr lang="en-US" sz="8000" dirty="0"/>
          </a:p>
        </p:txBody>
      </p:sp>
      <p:sp>
        <p:nvSpPr>
          <p:cNvPr id="10" name="Shape 2"/>
          <p:cNvSpPr/>
          <p:nvPr/>
        </p:nvSpPr>
        <p:spPr>
          <a:xfrm>
            <a:off x="2718140" y="3771900"/>
            <a:ext cx="8941918" cy="6180901"/>
          </a:xfrm>
          <a:prstGeom prst="rect">
            <a:avLst/>
          </a:prstGeom>
          <a:noFill/>
          <a:ln/>
        </p:spPr>
      </p:sp>
      <p:sp>
        <p:nvSpPr>
          <p:cNvPr id="11" name="Text 3"/>
          <p:cNvSpPr/>
          <p:nvPr/>
        </p:nvSpPr>
        <p:spPr>
          <a:xfrm>
            <a:off x="2986455" y="8999500"/>
            <a:ext cx="216821"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664B3C">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2"/>
          <p:cNvSpPr/>
          <p:nvPr/>
        </p:nvSpPr>
        <p:spPr>
          <a:xfrm>
            <a:off x="2852319" y="8482099"/>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3"/>
          <p:cNvSpPr/>
          <p:nvPr/>
        </p:nvSpPr>
        <p:spPr>
          <a:xfrm>
            <a:off x="2852319" y="7964599"/>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5"/>
          <p:cNvSpPr/>
          <p:nvPr/>
        </p:nvSpPr>
        <p:spPr>
          <a:xfrm>
            <a:off x="2852319" y="6929624"/>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6"/>
          <p:cNvSpPr/>
          <p:nvPr/>
        </p:nvSpPr>
        <p:spPr>
          <a:xfrm>
            <a:off x="2852319" y="6412297"/>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0"/>
          <p:cNvSpPr/>
          <p:nvPr/>
        </p:nvSpPr>
        <p:spPr>
          <a:xfrm>
            <a:off x="2852319" y="4342519"/>
            <a:ext cx="356539"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664B3C">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68467" y="3771900"/>
            <a:ext cx="8291591" cy="5511006"/>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2766" y="4185456"/>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51279" y="4185456"/>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89795" y="4185456"/>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28309" y="4185456"/>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066828" y="4185456"/>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205341" y="4185456"/>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343854" y="4185456"/>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55539" y="5483858"/>
            <a:ext cx="8050168" cy="237358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69143" y="6359537"/>
            <a:ext cx="8044031" cy="226852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055643"/>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981130"/>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5651277"/>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7415510"/>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7732799"/>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6311838"/>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733220"/>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420631"/>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667588"/>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07688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972449"/>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572783"/>
            <a:ext cx="153591" cy="153566"/>
          </a:xfrm>
          <a:prstGeom prst="rect">
            <a:avLst/>
          </a:prstGeom>
        </p:spPr>
      </p:pic>
      <p:sp>
        <p:nvSpPr>
          <p:cNvPr id="52" name="Shape 22"/>
          <p:cNvSpPr/>
          <p:nvPr/>
        </p:nvSpPr>
        <p:spPr>
          <a:xfrm>
            <a:off x="14403600" y="4191000"/>
            <a:ext cx="5601400" cy="7620000"/>
          </a:xfrm>
          <a:prstGeom prst="rect">
            <a:avLst/>
          </a:prstGeom>
          <a:noFill/>
          <a:ln/>
        </p:spPr>
      </p:sp>
      <p:sp>
        <p:nvSpPr>
          <p:cNvPr id="53" name="Shape 23"/>
          <p:cNvSpPr/>
          <p:nvPr/>
        </p:nvSpPr>
        <p:spPr>
          <a:xfrm>
            <a:off x="14403600" y="4191000"/>
            <a:ext cx="5601400" cy="7620000"/>
          </a:xfrm>
          <a:prstGeom prst="rect">
            <a:avLst/>
          </a:prstGeom>
          <a:noFill/>
          <a:ln/>
        </p:spPr>
      </p:sp>
      <p:pic>
        <p:nvPicPr>
          <p:cNvPr id="54" name="Image 28" descr=" ">    </p:cNvPr>
          <p:cNvPicPr>
            <a:picLocks noChangeAspect="1"/>
          </p:cNvPicPr>
          <p:nvPr/>
        </p:nvPicPr>
        <p:blipFill>
          <a:blip r:embed="rId56"/>
          <a:stretch>
            <a:fillRect/>
          </a:stretch>
        </p:blipFill>
        <p:spPr>
          <a:xfrm>
            <a:off x="14403600" y="4191000"/>
            <a:ext cx="5575997" cy="5575300"/>
          </a:xfrm>
          <a:prstGeom prst="rect">
            <a:avLst/>
          </a:prstGeom>
        </p:spPr>
      </p:pic>
      <p:pic>
        <p:nvPicPr>
          <p:cNvPr id="55" name="Image 29" descr=" ">    </p:cNvPr>
          <p:cNvPicPr>
            <a:picLocks noChangeAspect="1"/>
          </p:cNvPicPr>
          <p:nvPr/>
        </p:nvPicPr>
        <p:blipFill>
          <a:blip r:embed="rId57"/>
          <a:stretch>
            <a:fillRect/>
          </a:stretch>
        </p:blipFill>
        <p:spPr>
          <a:xfrm>
            <a:off x="14403600" y="4191000"/>
            <a:ext cx="5575997" cy="5575300"/>
          </a:xfrm>
          <a:prstGeom prst="rect">
            <a:avLst/>
          </a:prstGeom>
        </p:spPr>
      </p:pic>
      <p:sp>
        <p:nvSpPr>
          <p:cNvPr id="56" name="Shape 24"/>
          <p:cNvSpPr/>
          <p:nvPr/>
        </p:nvSpPr>
        <p:spPr>
          <a:xfrm>
            <a:off x="16200875" y="6365367"/>
            <a:ext cx="1994149" cy="1226566"/>
          </a:xfrm>
          <a:prstGeom prst="rect">
            <a:avLst/>
          </a:prstGeom>
          <a:noFill/>
          <a:ln/>
        </p:spPr>
      </p:sp>
      <p:sp>
        <p:nvSpPr>
          <p:cNvPr id="57" name="Text 25"/>
          <p:cNvSpPr/>
          <p:nvPr/>
        </p:nvSpPr>
        <p:spPr>
          <a:xfrm>
            <a:off x="16200875" y="6286500"/>
            <a:ext cx="2197375"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34.574</a:t>
            </a:r>
            <a:endParaRPr lang="en-US" sz="4800" dirty="0"/>
          </a:p>
        </p:txBody>
      </p:sp>
      <p:sp>
        <p:nvSpPr>
          <p:cNvPr id="58" name="Text 26"/>
          <p:cNvSpPr/>
          <p:nvPr/>
        </p:nvSpPr>
        <p:spPr>
          <a:xfrm>
            <a:off x="16734342" y="7112000"/>
            <a:ext cx="1062699"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Total</a:t>
            </a:r>
            <a:endParaRPr lang="en-US" sz="3200" dirty="0"/>
          </a:p>
        </p:txBody>
      </p:sp>
      <p:sp>
        <p:nvSpPr>
          <p:cNvPr id="59" name="Shape 27"/>
          <p:cNvSpPr/>
          <p:nvPr/>
        </p:nvSpPr>
        <p:spPr>
          <a:xfrm>
            <a:off x="13260457" y="10515600"/>
            <a:ext cx="7874984" cy="2044700"/>
          </a:xfrm>
          <a:prstGeom prst="rect">
            <a:avLst/>
          </a:prstGeom>
          <a:noFill/>
          <a:ln/>
        </p:spPr>
      </p:sp>
      <p:sp>
        <p:nvSpPr>
          <p:cNvPr id="60" name="Shape 28"/>
          <p:cNvSpPr/>
          <p:nvPr/>
        </p:nvSpPr>
        <p:spPr>
          <a:xfrm>
            <a:off x="13260457" y="10515600"/>
            <a:ext cx="7874984" cy="2044700"/>
          </a:xfrm>
          <a:prstGeom prst="rect">
            <a:avLst/>
          </a:prstGeom>
          <a:noFill/>
          <a:ln/>
        </p:spPr>
      </p:sp>
      <p:sp>
        <p:nvSpPr>
          <p:cNvPr id="61" name="Text 29"/>
          <p:cNvSpPr/>
          <p:nvPr/>
        </p:nvSpPr>
        <p:spPr>
          <a:xfrm>
            <a:off x="13158845" y="10515600"/>
            <a:ext cx="807821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TREASURE FOUND</a:t>
            </a:r>
            <a:endParaRPr lang="en-US" sz="4800" dirty="0"/>
          </a:p>
        </p:txBody>
      </p:sp>
      <p:sp>
        <p:nvSpPr>
          <p:cNvPr id="62" name="Text 30"/>
          <p:cNvSpPr/>
          <p:nvPr/>
        </p:nvSpPr>
        <p:spPr>
          <a:xfrm>
            <a:off x="13192716" y="11442700"/>
            <a:ext cx="8010468" cy="125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record of the amount of treasure found per month</a:t>
            </a:r>
            <a:endParaRPr lang="en-US" sz="3200" dirty="0"/>
          </a:p>
        </p:txBody>
      </p:sp>
      <p:sp>
        <p:nvSpPr>
          <p:cNvPr id="63" name="Shape 31"/>
          <p:cNvSpPr/>
          <p:nvPr/>
        </p:nvSpPr>
        <p:spPr>
          <a:xfrm>
            <a:off x="3251606" y="10515600"/>
            <a:ext cx="7874984" cy="2870200"/>
          </a:xfrm>
          <a:prstGeom prst="rect">
            <a:avLst/>
          </a:prstGeom>
          <a:noFill/>
          <a:ln/>
        </p:spPr>
      </p:sp>
      <p:sp>
        <p:nvSpPr>
          <p:cNvPr id="64" name="Shape 32"/>
          <p:cNvSpPr/>
          <p:nvPr/>
        </p:nvSpPr>
        <p:spPr>
          <a:xfrm>
            <a:off x="3251606" y="10515600"/>
            <a:ext cx="7874984" cy="2870200"/>
          </a:xfrm>
          <a:prstGeom prst="rect">
            <a:avLst/>
          </a:prstGeom>
          <a:noFill/>
          <a:ln/>
        </p:spPr>
      </p:sp>
      <p:sp>
        <p:nvSpPr>
          <p:cNvPr id="65" name="Text 33"/>
          <p:cNvSpPr/>
          <p:nvPr/>
        </p:nvSpPr>
        <p:spPr>
          <a:xfrm>
            <a:off x="3149994" y="10515600"/>
            <a:ext cx="8078210" cy="1854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SPELLCASTING PROGRESS</a:t>
            </a:r>
            <a:endParaRPr lang="en-US" sz="4800" dirty="0"/>
          </a:p>
        </p:txBody>
      </p:sp>
      <p:sp>
        <p:nvSpPr>
          <p:cNvPr id="66" name="Text 34"/>
          <p:cNvSpPr/>
          <p:nvPr/>
        </p:nvSpPr>
        <p:spPr>
          <a:xfrm>
            <a:off x="3183865" y="12268200"/>
            <a:ext cx="8010468" cy="125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record of the number of spells cast per year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5092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801200" cy="566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93311" y="8229600"/>
            <a:ext cx="6693737" cy="548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01575" y="0"/>
            <a:ext cx="5385473" cy="566489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382000"/>
            <a:ext cx="5639505" cy="5334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5203800" y="5943600"/>
            <a:ext cx="4712289" cy="3530600"/>
          </a:xfrm>
          <a:prstGeom prst="rect">
            <a:avLst/>
          </a:prstGeom>
          <a:noFill/>
          <a:ln/>
        </p:spPr>
      </p:sp>
      <p:sp>
        <p:nvSpPr>
          <p:cNvPr id="10" name="Shape 2"/>
          <p:cNvSpPr/>
          <p:nvPr/>
        </p:nvSpPr>
        <p:spPr>
          <a:xfrm>
            <a:off x="15203800" y="5943600"/>
            <a:ext cx="4712289" cy="3530600"/>
          </a:xfrm>
          <a:prstGeom prst="rect">
            <a:avLst/>
          </a:prstGeom>
          <a:noFill/>
          <a:ln/>
        </p:spPr>
      </p:sp>
      <p:sp>
        <p:nvSpPr>
          <p:cNvPr id="11" name="Text 3"/>
          <p:cNvSpPr/>
          <p:nvPr/>
        </p:nvSpPr>
        <p:spPr>
          <a:xfrm>
            <a:off x="15203800" y="5943600"/>
            <a:ext cx="4915514"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A WEB APPLICATION</a:t>
            </a:r>
            <a:endParaRPr lang="en-US" sz="4800" dirty="0"/>
          </a:p>
        </p:txBody>
      </p:sp>
      <p:sp>
        <p:nvSpPr>
          <p:cNvPr id="12" name="Text 4"/>
          <p:cNvSpPr/>
          <p:nvPr/>
        </p:nvSpPr>
        <p:spPr>
          <a:xfrm>
            <a:off x="15203800" y="7797800"/>
            <a:ext cx="4847773" cy="1811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web application designed for discovering the world of fantasy</a:t>
            </a:r>
            <a:endParaRPr lang="en-US" sz="3200" dirty="0"/>
          </a:p>
        </p:txBody>
      </p:sp>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0159" y="4114800"/>
            <a:ext cx="13768521" cy="8166100"/>
          </a:xfrm>
          <a:prstGeom prst="rect">
            <a:avLst/>
          </a:prstGeom>
        </p:spPr>
      </p:pic>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00800" y="4457700"/>
            <a:ext cx="9894537" cy="6489700"/>
          </a:xfrm>
          <a:prstGeom prst="rect">
            <a:avLst/>
          </a:prstGeom>
        </p:spPr>
      </p:pic>
      <p:sp>
        <p:nvSpPr>
          <p:cNvPr id="15" name="Text 5"/>
          <p:cNvSpPr/>
          <p:nvPr/>
        </p:nvSpPr>
        <p:spPr>
          <a:xfrm>
            <a:off x="4301604" y="1219200"/>
            <a:ext cx="15783839" cy="1722967"/>
          </a:xfrm>
          <a:prstGeom prst="rect">
            <a:avLst/>
          </a:prstGeom>
          <a:noFill/>
          <a:ln/>
        </p:spPr>
        <p:txBody>
          <a:bodyPr wrap="square" lIns="0" tIns="0" rIns="0" bIns="0" rtlCol="0" anchor="t"/>
          <a:lstStyle/>
          <a:p>
            <a:pPr algn="ct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PORTAL TO ADVENTURE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263603" cy="324341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0121" y="1082040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765800"/>
            <a:ext cx="2076387" cy="50605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19480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06413" y="0"/>
            <a:ext cx="5080635" cy="58801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1825178" y="4813300"/>
            <a:ext cx="8738692" cy="2146300"/>
          </a:xfrm>
          <a:prstGeom prst="rect">
            <a:avLst/>
          </a:prstGeom>
          <a:noFill/>
          <a:ln/>
        </p:spPr>
      </p:sp>
      <p:sp>
        <p:nvSpPr>
          <p:cNvPr id="10" name="Shape 2"/>
          <p:cNvSpPr/>
          <p:nvPr/>
        </p:nvSpPr>
        <p:spPr>
          <a:xfrm>
            <a:off x="11825178" y="4813300"/>
            <a:ext cx="8738692" cy="2146300"/>
          </a:xfrm>
          <a:prstGeom prst="rect">
            <a:avLst/>
          </a:prstGeom>
          <a:noFill/>
          <a:ln/>
        </p:spPr>
      </p:sp>
      <p:sp>
        <p:nvSpPr>
          <p:cNvPr id="11" name="Text 3"/>
          <p:cNvSpPr/>
          <p:nvPr/>
        </p:nvSpPr>
        <p:spPr>
          <a:xfrm>
            <a:off x="11825178" y="4813300"/>
            <a:ext cx="894191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AN MOBILE APP</a:t>
            </a:r>
            <a:endParaRPr lang="en-US" sz="4800" dirty="0"/>
          </a:p>
        </p:txBody>
      </p:sp>
      <p:sp>
        <p:nvSpPr>
          <p:cNvPr id="12" name="Text 4"/>
          <p:cNvSpPr/>
          <p:nvPr/>
        </p:nvSpPr>
        <p:spPr>
          <a:xfrm>
            <a:off x="11825178" y="5842000"/>
            <a:ext cx="8874176"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An app designed for exploring and experiencing the enchanting realm of fantasy</a:t>
            </a:r>
            <a:endParaRPr lang="en-US" sz="3200" dirty="0"/>
          </a:p>
        </p:txBody>
      </p:sp>
      <p:sp>
        <p:nvSpPr>
          <p:cNvPr id="13" name="Text 5"/>
          <p:cNvSpPr/>
          <p:nvPr/>
        </p:nvSpPr>
        <p:spPr>
          <a:xfrm>
            <a:off x="11825178" y="7861300"/>
            <a:ext cx="9090103"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Live your fantasy dreams</a:t>
            </a:r>
            <a:endParaRPr lang="en-US" sz="3200" dirty="0"/>
          </a:p>
        </p:txBody>
      </p:sp>
      <p:sp>
        <p:nvSpPr>
          <p:cNvPr id="14" name="Text 6"/>
          <p:cNvSpPr/>
          <p:nvPr/>
        </p:nvSpPr>
        <p:spPr>
          <a:xfrm>
            <a:off x="11825178" y="1511300"/>
            <a:ext cx="12900579" cy="31072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THE FUTURE OF FANTASY</a:t>
            </a:r>
            <a:endParaRPr lang="en-US" sz="80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70959" y="1028700"/>
            <a:ext cx="5474384" cy="118491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61483" y="1765300"/>
            <a:ext cx="5106038" cy="1079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877984" y="8885461"/>
            <a:ext cx="4509064" cy="483053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045959" cy="613018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67244" y="7747000"/>
            <a:ext cx="3619804" cy="505611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46330" y="0"/>
            <a:ext cx="4140718" cy="44323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728200"/>
            <a:ext cx="4369346" cy="3987800"/>
          </a:xfrm>
          <a:prstGeom prst="rect">
            <a:avLst/>
          </a:prstGeom>
        </p:spPr>
      </p:pic>
      <p:sp>
        <p:nvSpPr>
          <p:cNvPr id="7" name="Shape 0"/>
          <p:cNvSpPr/>
          <p:nvPr/>
        </p:nvSpPr>
        <p:spPr>
          <a:xfrm>
            <a:off x="23370921" y="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304800"/>
            <a:ext cx="711289" cy="2590800"/>
          </a:xfrm>
          <a:prstGeom prst="rect">
            <a:avLst/>
          </a:prstGeom>
        </p:spPr>
      </p:pic>
      <p:sp>
        <p:nvSpPr>
          <p:cNvPr id="9" name="Shape 1"/>
          <p:cNvSpPr/>
          <p:nvPr/>
        </p:nvSpPr>
        <p:spPr>
          <a:xfrm>
            <a:off x="16956619" y="2540000"/>
            <a:ext cx="5715714" cy="3530600"/>
          </a:xfrm>
          <a:prstGeom prst="rect">
            <a:avLst/>
          </a:prstGeom>
          <a:noFill/>
          <a:ln/>
        </p:spPr>
      </p:sp>
      <p:sp>
        <p:nvSpPr>
          <p:cNvPr id="10" name="Shape 2"/>
          <p:cNvSpPr/>
          <p:nvPr/>
        </p:nvSpPr>
        <p:spPr>
          <a:xfrm>
            <a:off x="16956619" y="2540000"/>
            <a:ext cx="5715714" cy="3530600"/>
          </a:xfrm>
          <a:prstGeom prst="rect">
            <a:avLst/>
          </a:prstGeom>
          <a:noFill/>
          <a:ln/>
        </p:spPr>
      </p:sp>
      <p:sp>
        <p:nvSpPr>
          <p:cNvPr id="11" name="Text 3"/>
          <p:cNvSpPr/>
          <p:nvPr/>
        </p:nvSpPr>
        <p:spPr>
          <a:xfrm>
            <a:off x="16956619" y="2540000"/>
            <a:ext cx="5918940"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A WEB APPLICATION</a:t>
            </a:r>
            <a:endParaRPr lang="en-US" sz="4800" dirty="0"/>
          </a:p>
        </p:txBody>
      </p:sp>
      <p:sp>
        <p:nvSpPr>
          <p:cNvPr id="12" name="Text 4"/>
          <p:cNvSpPr/>
          <p:nvPr/>
        </p:nvSpPr>
        <p:spPr>
          <a:xfrm>
            <a:off x="16956619" y="4394200"/>
            <a:ext cx="5851198" cy="1811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web application designed for discovering the world of fantasy</a:t>
            </a:r>
            <a:endParaRPr lang="en-US" sz="3200" dirty="0"/>
          </a:p>
        </p:txBody>
      </p:sp>
      <p:sp>
        <p:nvSpPr>
          <p:cNvPr id="13" name="Text 5"/>
          <p:cNvSpPr/>
          <p:nvPr/>
        </p:nvSpPr>
        <p:spPr>
          <a:xfrm>
            <a:off x="749394" y="2768600"/>
            <a:ext cx="7007042" cy="86444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A GATEWAY TO A WORLD OF FANTASY AND WONDER</a:t>
            </a:r>
            <a:endParaRPr lang="en-US" sz="8000" dirty="0"/>
          </a:p>
        </p:txBody>
      </p:sp>
      <p:sp>
        <p:nvSpPr>
          <p:cNvPr id="14" name="Text 6"/>
          <p:cNvSpPr/>
          <p:nvPr/>
        </p:nvSpPr>
        <p:spPr>
          <a:xfrm>
            <a:off x="16664483" y="6921500"/>
            <a:ext cx="6994341" cy="5215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Uncover hidden treasures and secret treasures</a:t>
            </a:r>
            <a:endParaRPr lang="en-US" sz="32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00387" y="749300"/>
            <a:ext cx="8573572" cy="123317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5749" y="1803400"/>
            <a:ext cx="7582848" cy="10236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107267"/>
          </a:xfrm>
          <a:prstGeom prst="rect">
            <a:avLst/>
          </a:prstGeom>
          <a:noFill/>
          <a:ln/>
        </p:spPr>
        <p:txBody>
          <a:bodyPr wrap="square" lIns="0" tIns="0" rIns="0" bIns="0" rtlCol="0" anchor="t"/>
          <a:lstStyle/>
          <a:p>
            <a:pPr algn="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193524" y="1219200"/>
            <a:ext cx="12193524" cy="11837045"/>
          </a:xfrm>
          <a:prstGeom prst="rect">
            <a:avLst/>
          </a:prstGeom>
        </p:spPr>
      </p:pic>
      <p:sp>
        <p:nvSpPr>
          <p:cNvPr id="10" name="Shape 1"/>
          <p:cNvSpPr/>
          <p:nvPr/>
        </p:nvSpPr>
        <p:spPr>
          <a:xfrm>
            <a:off x="609676" y="3759200"/>
            <a:ext cx="6604826" cy="3429000"/>
          </a:xfrm>
          <a:prstGeom prst="rect">
            <a:avLst/>
          </a:prstGeom>
          <a:noFill/>
          <a:ln/>
        </p:spPr>
      </p:sp>
      <p:sp>
        <p:nvSpPr>
          <p:cNvPr id="11" name="Shape 2"/>
          <p:cNvSpPr/>
          <p:nvPr/>
        </p:nvSpPr>
        <p:spPr>
          <a:xfrm>
            <a:off x="609676" y="4362450"/>
            <a:ext cx="978022" cy="2222500"/>
          </a:xfrm>
          <a:prstGeom prst="rect">
            <a:avLst/>
          </a:prstGeom>
          <a:noFill/>
          <a:ln/>
        </p:spPr>
      </p:sp>
      <p:sp>
        <p:nvSpPr>
          <p:cNvPr id="12" name="Text 3"/>
          <p:cNvSpPr/>
          <p:nvPr/>
        </p:nvSpPr>
        <p:spPr>
          <a:xfrm>
            <a:off x="609676" y="4362450"/>
            <a:ext cx="1519957"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1</a:t>
            </a:r>
            <a:endParaRPr lang="en-US" sz="12800" dirty="0"/>
          </a:p>
        </p:txBody>
      </p:sp>
      <p:sp>
        <p:nvSpPr>
          <p:cNvPr id="13" name="Shape 4"/>
          <p:cNvSpPr/>
          <p:nvPr/>
        </p:nvSpPr>
        <p:spPr>
          <a:xfrm>
            <a:off x="1790924" y="3759200"/>
            <a:ext cx="5423578" cy="3429000"/>
          </a:xfrm>
          <a:prstGeom prst="rect">
            <a:avLst/>
          </a:prstGeom>
          <a:noFill/>
          <a:ln/>
        </p:spPr>
      </p:sp>
      <p:sp>
        <p:nvSpPr>
          <p:cNvPr id="14" name="Text 5"/>
          <p:cNvSpPr/>
          <p:nvPr/>
        </p:nvSpPr>
        <p:spPr>
          <a:xfrm>
            <a:off x="1790924" y="3759200"/>
            <a:ext cx="5626803"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DISCOVER THE SECRETS</a:t>
            </a:r>
            <a:endParaRPr lang="en-US" sz="4800" dirty="0"/>
          </a:p>
        </p:txBody>
      </p:sp>
      <p:sp>
        <p:nvSpPr>
          <p:cNvPr id="15" name="Text 6"/>
          <p:cNvSpPr/>
          <p:nvPr/>
        </p:nvSpPr>
        <p:spPr>
          <a:xfrm>
            <a:off x="1790924" y="5511800"/>
            <a:ext cx="5559061" cy="1811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Explore the lush, vibrant forest and uncover the mysteries that lie within.</a:t>
            </a:r>
            <a:endParaRPr lang="en-US" sz="3200" dirty="0"/>
          </a:p>
        </p:txBody>
      </p:sp>
      <p:sp>
        <p:nvSpPr>
          <p:cNvPr id="16" name="Shape 7"/>
          <p:cNvSpPr/>
          <p:nvPr/>
        </p:nvSpPr>
        <p:spPr>
          <a:xfrm>
            <a:off x="609676" y="8178800"/>
            <a:ext cx="6604826" cy="3987800"/>
          </a:xfrm>
          <a:prstGeom prst="rect">
            <a:avLst/>
          </a:prstGeom>
          <a:noFill/>
          <a:ln/>
        </p:spPr>
      </p:sp>
      <p:sp>
        <p:nvSpPr>
          <p:cNvPr id="17" name="Shape 8"/>
          <p:cNvSpPr/>
          <p:nvPr/>
        </p:nvSpPr>
        <p:spPr>
          <a:xfrm>
            <a:off x="609676" y="9061450"/>
            <a:ext cx="978022" cy="2222500"/>
          </a:xfrm>
          <a:prstGeom prst="rect">
            <a:avLst/>
          </a:prstGeom>
          <a:noFill/>
          <a:ln/>
        </p:spPr>
      </p:sp>
      <p:sp>
        <p:nvSpPr>
          <p:cNvPr id="18" name="Text 9"/>
          <p:cNvSpPr/>
          <p:nvPr/>
        </p:nvSpPr>
        <p:spPr>
          <a:xfrm>
            <a:off x="609676" y="9061450"/>
            <a:ext cx="1519957"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3</a:t>
            </a:r>
            <a:endParaRPr lang="en-US" sz="12800" dirty="0"/>
          </a:p>
        </p:txBody>
      </p:sp>
      <p:sp>
        <p:nvSpPr>
          <p:cNvPr id="19" name="Shape 10"/>
          <p:cNvSpPr/>
          <p:nvPr/>
        </p:nvSpPr>
        <p:spPr>
          <a:xfrm>
            <a:off x="1790924" y="8178800"/>
            <a:ext cx="5423578" cy="3987800"/>
          </a:xfrm>
          <a:prstGeom prst="rect">
            <a:avLst/>
          </a:prstGeom>
          <a:noFill/>
          <a:ln/>
        </p:spPr>
      </p:sp>
      <p:sp>
        <p:nvSpPr>
          <p:cNvPr id="20" name="Text 11"/>
          <p:cNvSpPr/>
          <p:nvPr/>
        </p:nvSpPr>
        <p:spPr>
          <a:xfrm>
            <a:off x="1790924" y="8178800"/>
            <a:ext cx="5626803"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MEET THE CREATURES</a:t>
            </a:r>
            <a:endParaRPr lang="en-US" sz="4800" dirty="0"/>
          </a:p>
        </p:txBody>
      </p:sp>
      <p:sp>
        <p:nvSpPr>
          <p:cNvPr id="21" name="Text 12"/>
          <p:cNvSpPr/>
          <p:nvPr/>
        </p:nvSpPr>
        <p:spPr>
          <a:xfrm>
            <a:off x="1790924" y="9931400"/>
            <a:ext cx="5559061" cy="237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Encounter the mythical creatures that call the forest home, from talking animals to fairies.</a:t>
            </a:r>
            <a:endParaRPr lang="en-US" sz="3200" dirty="0"/>
          </a:p>
        </p:txBody>
      </p:sp>
      <p:sp>
        <p:nvSpPr>
          <p:cNvPr id="22" name="Shape 13"/>
          <p:cNvSpPr/>
          <p:nvPr/>
        </p:nvSpPr>
        <p:spPr>
          <a:xfrm>
            <a:off x="8116314" y="8178800"/>
            <a:ext cx="6604826" cy="3987800"/>
          </a:xfrm>
          <a:prstGeom prst="rect">
            <a:avLst/>
          </a:prstGeom>
          <a:noFill/>
          <a:ln/>
        </p:spPr>
      </p:sp>
      <p:sp>
        <p:nvSpPr>
          <p:cNvPr id="23" name="Shape 14"/>
          <p:cNvSpPr/>
          <p:nvPr/>
        </p:nvSpPr>
        <p:spPr>
          <a:xfrm>
            <a:off x="8116314" y="9061450"/>
            <a:ext cx="978022" cy="2222500"/>
          </a:xfrm>
          <a:prstGeom prst="rect">
            <a:avLst/>
          </a:prstGeom>
          <a:noFill/>
          <a:ln/>
        </p:spPr>
      </p:sp>
      <p:sp>
        <p:nvSpPr>
          <p:cNvPr id="24" name="Text 15"/>
          <p:cNvSpPr/>
          <p:nvPr/>
        </p:nvSpPr>
        <p:spPr>
          <a:xfrm>
            <a:off x="8116314" y="9061450"/>
            <a:ext cx="1519957"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4</a:t>
            </a:r>
            <a:endParaRPr lang="en-US" sz="12800" dirty="0"/>
          </a:p>
        </p:txBody>
      </p:sp>
      <p:sp>
        <p:nvSpPr>
          <p:cNvPr id="25" name="Shape 16"/>
          <p:cNvSpPr/>
          <p:nvPr/>
        </p:nvSpPr>
        <p:spPr>
          <a:xfrm>
            <a:off x="9297562" y="8178800"/>
            <a:ext cx="5423578" cy="3987800"/>
          </a:xfrm>
          <a:prstGeom prst="rect">
            <a:avLst/>
          </a:prstGeom>
          <a:noFill/>
          <a:ln/>
        </p:spPr>
      </p:sp>
      <p:sp>
        <p:nvSpPr>
          <p:cNvPr id="26" name="Text 17"/>
          <p:cNvSpPr/>
          <p:nvPr/>
        </p:nvSpPr>
        <p:spPr>
          <a:xfrm>
            <a:off x="9297562" y="8178800"/>
            <a:ext cx="5626803"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UNCOVER THE MAGIC</a:t>
            </a:r>
            <a:endParaRPr lang="en-US" sz="4800" dirty="0"/>
          </a:p>
        </p:txBody>
      </p:sp>
      <p:sp>
        <p:nvSpPr>
          <p:cNvPr id="27" name="Text 18"/>
          <p:cNvSpPr/>
          <p:nvPr/>
        </p:nvSpPr>
        <p:spPr>
          <a:xfrm>
            <a:off x="9297562" y="9931400"/>
            <a:ext cx="5559061" cy="237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Learn about the powerful magic that pervades the forest and how it affects all who enter.</a:t>
            </a:r>
            <a:endParaRPr lang="en-US" sz="3200" dirty="0"/>
          </a:p>
        </p:txBody>
      </p:sp>
      <p:sp>
        <p:nvSpPr>
          <p:cNvPr id="28" name="Shape 19"/>
          <p:cNvSpPr/>
          <p:nvPr/>
        </p:nvSpPr>
        <p:spPr>
          <a:xfrm>
            <a:off x="8116314" y="3759200"/>
            <a:ext cx="6604826" cy="3429000"/>
          </a:xfrm>
          <a:prstGeom prst="rect">
            <a:avLst/>
          </a:prstGeom>
          <a:noFill/>
          <a:ln/>
        </p:spPr>
      </p:sp>
      <p:sp>
        <p:nvSpPr>
          <p:cNvPr id="29" name="Shape 20"/>
          <p:cNvSpPr/>
          <p:nvPr/>
        </p:nvSpPr>
        <p:spPr>
          <a:xfrm>
            <a:off x="8116314" y="4362450"/>
            <a:ext cx="978022" cy="2222500"/>
          </a:xfrm>
          <a:prstGeom prst="rect">
            <a:avLst/>
          </a:prstGeom>
          <a:noFill/>
          <a:ln/>
        </p:spPr>
      </p:sp>
      <p:sp>
        <p:nvSpPr>
          <p:cNvPr id="30" name="Text 21"/>
          <p:cNvSpPr/>
          <p:nvPr/>
        </p:nvSpPr>
        <p:spPr>
          <a:xfrm>
            <a:off x="8116314" y="4362450"/>
            <a:ext cx="1519957" cy="27643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2</a:t>
            </a:r>
            <a:endParaRPr lang="en-US" sz="12800" dirty="0"/>
          </a:p>
        </p:txBody>
      </p:sp>
      <p:sp>
        <p:nvSpPr>
          <p:cNvPr id="31" name="Shape 22"/>
          <p:cNvSpPr/>
          <p:nvPr/>
        </p:nvSpPr>
        <p:spPr>
          <a:xfrm>
            <a:off x="9297562" y="3759200"/>
            <a:ext cx="5423578" cy="3429000"/>
          </a:xfrm>
          <a:prstGeom prst="rect">
            <a:avLst/>
          </a:prstGeom>
          <a:noFill/>
          <a:ln/>
        </p:spPr>
      </p:sp>
      <p:sp>
        <p:nvSpPr>
          <p:cNvPr id="32" name="Text 23"/>
          <p:cNvSpPr/>
          <p:nvPr/>
        </p:nvSpPr>
        <p:spPr>
          <a:xfrm>
            <a:off x="9297562" y="3759200"/>
            <a:ext cx="5626803"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FIND YOUR OWN PATH</a:t>
            </a:r>
            <a:endParaRPr lang="en-US" sz="4800" dirty="0"/>
          </a:p>
        </p:txBody>
      </p:sp>
      <p:sp>
        <p:nvSpPr>
          <p:cNvPr id="33" name="Text 24"/>
          <p:cNvSpPr/>
          <p:nvPr/>
        </p:nvSpPr>
        <p:spPr>
          <a:xfrm>
            <a:off x="9297562" y="5511800"/>
            <a:ext cx="5559061" cy="1811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Choose your own path through the forest, and see where it takes you.</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123442" y="10472589"/>
            <a:ext cx="4263606" cy="324341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0664" y="2889647"/>
            <a:ext cx="2076384" cy="50605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77770" y="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7835900"/>
            <a:ext cx="5080635" cy="5880100"/>
          </a:xfrm>
          <a:prstGeom prst="rect">
            <a:avLst/>
          </a:prstGeom>
        </p:spPr>
      </p:pic>
      <p:pic>
        <p:nvPicPr>
          <p:cNvPr id="7" name="Image 5" descr=" ">    </p:cNvPr>
          <p:cNvPicPr>
            <a:picLocks noChangeAspect="1"/>
          </p:cNvPicPr>
          <p:nvPr/>
        </p:nvPicPr>
        <p:blipFill>
          <a:blip r:embed="rId11"/>
          <a:stretch>
            <a:fillRect/>
          </a:stretch>
        </p:blipFill>
        <p:spPr>
          <a:xfrm>
            <a:off x="21186248" y="12700000"/>
            <a:ext cx="3200800" cy="1016000"/>
          </a:xfrm>
          <a:prstGeom prst="rect">
            <a:avLst/>
          </a:prstGeom>
        </p:spPr>
      </p:pic>
      <p:pic>
        <p:nvPicPr>
          <p:cNvPr id="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561870" y="2997200"/>
            <a:ext cx="10224778" cy="10718800"/>
          </a:xfrm>
          <a:prstGeom prst="rect">
            <a:avLst/>
          </a:prstGeom>
        </p:spPr>
      </p:pic>
      <p:sp>
        <p:nvSpPr>
          <p:cNvPr id="9" name="Text 0"/>
          <p:cNvSpPr/>
          <p:nvPr/>
        </p:nvSpPr>
        <p:spPr>
          <a:xfrm>
            <a:off x="2955236" y="1193800"/>
            <a:ext cx="18489278" cy="1722967"/>
          </a:xfrm>
          <a:prstGeom prst="rect">
            <a:avLst/>
          </a:prstGeom>
          <a:noFill/>
          <a:ln/>
        </p:spPr>
        <p:txBody>
          <a:bodyPr wrap="square" lIns="0" tIns="0" rIns="0" bIns="0" rtlCol="0" anchor="t"/>
          <a:lstStyle/>
          <a:p>
            <a:pPr algn="ct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FANTASY REALM AT A GLANCE</a:t>
            </a:r>
            <a:endParaRPr lang="en-US" sz="8000" dirty="0"/>
          </a:p>
        </p:txBody>
      </p:sp>
      <p:sp>
        <p:nvSpPr>
          <p:cNvPr id="10" name="Shape 1"/>
          <p:cNvSpPr/>
          <p:nvPr/>
        </p:nvSpPr>
        <p:spPr>
          <a:xfrm>
            <a:off x="2044956" y="4686300"/>
            <a:ext cx="10148568" cy="1625600"/>
          </a:xfrm>
          <a:prstGeom prst="rect">
            <a:avLst/>
          </a:prstGeom>
          <a:noFill/>
          <a:ln/>
        </p:spPr>
      </p:sp>
      <p:sp>
        <p:nvSpPr>
          <p:cNvPr id="11" name="Shape 2"/>
          <p:cNvSpPr/>
          <p:nvPr/>
        </p:nvSpPr>
        <p:spPr>
          <a:xfrm>
            <a:off x="2044956" y="4476750"/>
            <a:ext cx="10148568" cy="2044700"/>
          </a:xfrm>
          <a:prstGeom prst="rect">
            <a:avLst/>
          </a:prstGeom>
          <a:noFill/>
          <a:ln/>
        </p:spPr>
      </p:sp>
      <p:sp>
        <p:nvSpPr>
          <p:cNvPr id="12" name="Text 3"/>
          <p:cNvSpPr/>
          <p:nvPr/>
        </p:nvSpPr>
        <p:spPr>
          <a:xfrm>
            <a:off x="2044956" y="4476750"/>
            <a:ext cx="1035179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THE ENCHANTED FOREST</a:t>
            </a:r>
            <a:endParaRPr lang="en-US" sz="4800" dirty="0"/>
          </a:p>
        </p:txBody>
      </p:sp>
      <p:sp>
        <p:nvSpPr>
          <p:cNvPr id="13" name="Text 4"/>
          <p:cNvSpPr/>
          <p:nvPr/>
        </p:nvSpPr>
        <p:spPr>
          <a:xfrm>
            <a:off x="2044956" y="5403850"/>
            <a:ext cx="10284052"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magical forest filled with talking animals and enchanted creatures.</a:t>
            </a:r>
            <a:endParaRPr lang="en-US" sz="3200" dirty="0"/>
          </a:p>
        </p:txBody>
      </p:sp>
      <p:sp>
        <p:nvSpPr>
          <p:cNvPr id="14" name="Shape 5"/>
          <p:cNvSpPr/>
          <p:nvPr/>
        </p:nvSpPr>
        <p:spPr>
          <a:xfrm>
            <a:off x="2044956" y="7543800"/>
            <a:ext cx="10148568" cy="1625600"/>
          </a:xfrm>
          <a:prstGeom prst="rect">
            <a:avLst/>
          </a:prstGeom>
          <a:noFill/>
          <a:ln/>
        </p:spPr>
      </p:sp>
      <p:sp>
        <p:nvSpPr>
          <p:cNvPr id="15" name="Shape 6"/>
          <p:cNvSpPr/>
          <p:nvPr/>
        </p:nvSpPr>
        <p:spPr>
          <a:xfrm>
            <a:off x="2044956" y="7334250"/>
            <a:ext cx="10148568" cy="2044700"/>
          </a:xfrm>
          <a:prstGeom prst="rect">
            <a:avLst/>
          </a:prstGeom>
          <a:noFill/>
          <a:ln/>
        </p:spPr>
      </p:sp>
      <p:sp>
        <p:nvSpPr>
          <p:cNvPr id="16" name="Text 7"/>
          <p:cNvSpPr/>
          <p:nvPr/>
        </p:nvSpPr>
        <p:spPr>
          <a:xfrm>
            <a:off x="2044956" y="7334250"/>
            <a:ext cx="1035179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THE CRYSTAL CAVES</a:t>
            </a:r>
            <a:endParaRPr lang="en-US" sz="4800" dirty="0"/>
          </a:p>
        </p:txBody>
      </p:sp>
      <p:sp>
        <p:nvSpPr>
          <p:cNvPr id="17" name="Text 8"/>
          <p:cNvSpPr/>
          <p:nvPr/>
        </p:nvSpPr>
        <p:spPr>
          <a:xfrm>
            <a:off x="2044956" y="8261350"/>
            <a:ext cx="10284052"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network of underground caves filled with precious gems and crystals.</a:t>
            </a:r>
            <a:endParaRPr lang="en-US" sz="3200" dirty="0"/>
          </a:p>
        </p:txBody>
      </p:sp>
      <p:sp>
        <p:nvSpPr>
          <p:cNvPr id="18" name="Shape 9"/>
          <p:cNvSpPr/>
          <p:nvPr/>
        </p:nvSpPr>
        <p:spPr>
          <a:xfrm>
            <a:off x="2044956" y="10401300"/>
            <a:ext cx="10148568" cy="1625600"/>
          </a:xfrm>
          <a:prstGeom prst="rect">
            <a:avLst/>
          </a:prstGeom>
          <a:noFill/>
          <a:ln/>
        </p:spPr>
      </p:sp>
      <p:sp>
        <p:nvSpPr>
          <p:cNvPr id="19" name="Shape 10"/>
          <p:cNvSpPr/>
          <p:nvPr/>
        </p:nvSpPr>
        <p:spPr>
          <a:xfrm>
            <a:off x="2044956" y="10191750"/>
            <a:ext cx="10148568" cy="2044700"/>
          </a:xfrm>
          <a:prstGeom prst="rect">
            <a:avLst/>
          </a:prstGeom>
          <a:noFill/>
          <a:ln/>
        </p:spPr>
      </p:sp>
      <p:sp>
        <p:nvSpPr>
          <p:cNvPr id="20" name="Text 11"/>
          <p:cNvSpPr/>
          <p:nvPr/>
        </p:nvSpPr>
        <p:spPr>
          <a:xfrm>
            <a:off x="2044956" y="10191750"/>
            <a:ext cx="1035179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THE DRAGON'S LAIR</a:t>
            </a:r>
            <a:endParaRPr lang="en-US" sz="4800" dirty="0"/>
          </a:p>
        </p:txBody>
      </p:sp>
      <p:sp>
        <p:nvSpPr>
          <p:cNvPr id="21" name="Text 12"/>
          <p:cNvSpPr/>
          <p:nvPr/>
        </p:nvSpPr>
        <p:spPr>
          <a:xfrm>
            <a:off x="2044956" y="11118850"/>
            <a:ext cx="10284052"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5092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801200" cy="566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93311" y="8229600"/>
            <a:ext cx="6693737" cy="548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01575" y="0"/>
            <a:ext cx="5385473" cy="566490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382000"/>
            <a:ext cx="5639505" cy="5334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1075401" y="3822700"/>
            <a:ext cx="9090103" cy="2764367"/>
          </a:xfrm>
          <a:prstGeom prst="rect">
            <a:avLst/>
          </a:prstGeom>
          <a:noFill/>
          <a:ln/>
        </p:spPr>
        <p:txBody>
          <a:bodyPr wrap="square" lIns="0" tIns="0" rIns="0" bIns="0" rtlCol="0" anchor="t"/>
          <a:lstStyle/>
          <a:p>
            <a:pPr algn="ctr"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WELCOME</a:t>
            </a:r>
            <a:endParaRPr lang="en-US" sz="12800" dirty="0"/>
          </a:p>
        </p:txBody>
      </p:sp>
      <p:sp>
        <p:nvSpPr>
          <p:cNvPr id="10" name="Text 2"/>
          <p:cNvSpPr/>
          <p:nvPr/>
        </p:nvSpPr>
        <p:spPr>
          <a:xfrm>
            <a:off x="1346368" y="7086600"/>
            <a:ext cx="10182439" cy="292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219283" y="1419365"/>
            <a:ext cx="10380267" cy="103664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7883452" y="965200"/>
            <a:ext cx="8950385" cy="1722967"/>
          </a:xfrm>
          <a:prstGeom prst="rect">
            <a:avLst/>
          </a:prstGeom>
          <a:noFill/>
          <a:ln/>
        </p:spPr>
        <p:txBody>
          <a:bodyPr wrap="square" lIns="0" tIns="0" rIns="0" bIns="0" rtlCol="0" anchor="t"/>
          <a:lstStyle/>
          <a:p>
            <a:pPr algn="ct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OUR TEAM</a:t>
            </a:r>
            <a:endParaRPr lang="en-US" sz="8000" dirty="0"/>
          </a:p>
        </p:txBody>
      </p:sp>
      <p:sp>
        <p:nvSpPr>
          <p:cNvPr id="10" name="Shape 2"/>
          <p:cNvSpPr/>
          <p:nvPr/>
        </p:nvSpPr>
        <p:spPr>
          <a:xfrm>
            <a:off x="2718140" y="3771900"/>
            <a:ext cx="5791924" cy="3073400"/>
          </a:xfrm>
          <a:prstGeom prst="rect">
            <a:avLst/>
          </a:prstGeom>
          <a:noFill/>
          <a:ln/>
        </p:spPr>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18140" y="3771900"/>
            <a:ext cx="5474384" cy="3073400"/>
          </a:xfrm>
          <a:prstGeom prst="rect">
            <a:avLst/>
          </a:prstGeom>
        </p:spPr>
      </p:pic>
      <p:sp>
        <p:nvSpPr>
          <p:cNvPr id="12" name="Shape 3"/>
          <p:cNvSpPr/>
          <p:nvPr/>
        </p:nvSpPr>
        <p:spPr>
          <a:xfrm>
            <a:off x="8497362" y="4540250"/>
            <a:ext cx="12702" cy="1536700"/>
          </a:xfrm>
          <a:prstGeom prst="rect">
            <a:avLst/>
          </a:prstGeom>
          <a:noFill/>
          <a:ln/>
        </p:spPr>
      </p:sp>
      <p:sp>
        <p:nvSpPr>
          <p:cNvPr id="13" name="Shape 4"/>
          <p:cNvSpPr/>
          <p:nvPr/>
        </p:nvSpPr>
        <p:spPr>
          <a:xfrm>
            <a:off x="8497362" y="4540250"/>
            <a:ext cx="12702" cy="1536700"/>
          </a:xfrm>
          <a:prstGeom prst="rect">
            <a:avLst/>
          </a:prstGeom>
          <a:noFill/>
          <a:ln/>
        </p:spPr>
      </p:sp>
      <p:sp>
        <p:nvSpPr>
          <p:cNvPr id="14" name="Shape 5"/>
          <p:cNvSpPr/>
          <p:nvPr/>
        </p:nvSpPr>
        <p:spPr>
          <a:xfrm>
            <a:off x="8497362" y="4540250"/>
            <a:ext cx="12702" cy="1536700"/>
          </a:xfrm>
          <a:prstGeom prst="rect">
            <a:avLst/>
          </a:prstGeom>
          <a:noFill/>
          <a:ln/>
        </p:spPr>
      </p:sp>
      <p:sp>
        <p:nvSpPr>
          <p:cNvPr id="15" name="Text 6"/>
          <p:cNvSpPr/>
          <p:nvPr/>
        </p:nvSpPr>
        <p:spPr>
          <a:xfrm>
            <a:off x="8497362" y="4540250"/>
            <a:ext cx="295947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ELDRUIN</a:t>
            </a:r>
            <a:endParaRPr lang="en-US" sz="4800" dirty="0"/>
          </a:p>
        </p:txBody>
      </p:sp>
      <p:sp>
        <p:nvSpPr>
          <p:cNvPr id="16" name="Text 7"/>
          <p:cNvSpPr/>
          <p:nvPr/>
        </p:nvSpPr>
        <p:spPr>
          <a:xfrm>
            <a:off x="8497362" y="5518150"/>
            <a:ext cx="2739309"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Fire Mage</a:t>
            </a:r>
            <a:endParaRPr lang="en-US" sz="3200" dirty="0"/>
          </a:p>
        </p:txBody>
      </p:sp>
      <p:sp>
        <p:nvSpPr>
          <p:cNvPr id="17" name="Shape 8"/>
          <p:cNvSpPr/>
          <p:nvPr/>
        </p:nvSpPr>
        <p:spPr>
          <a:xfrm>
            <a:off x="12041105" y="8648700"/>
            <a:ext cx="5791924" cy="3073400"/>
          </a:xfrm>
          <a:prstGeom prst="rect">
            <a:avLst/>
          </a:prstGeom>
          <a:noFill/>
          <a:ln/>
        </p:spPr>
      </p:sp>
      <p:pic>
        <p:nvPicPr>
          <p:cNvPr id="18"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041105" y="8648700"/>
            <a:ext cx="5474384" cy="3073400"/>
          </a:xfrm>
          <a:prstGeom prst="rect">
            <a:avLst/>
          </a:prstGeom>
        </p:spPr>
      </p:pic>
      <p:sp>
        <p:nvSpPr>
          <p:cNvPr id="19" name="Shape 9"/>
          <p:cNvSpPr/>
          <p:nvPr/>
        </p:nvSpPr>
        <p:spPr>
          <a:xfrm>
            <a:off x="17820327" y="9417050"/>
            <a:ext cx="12702" cy="1536700"/>
          </a:xfrm>
          <a:prstGeom prst="rect">
            <a:avLst/>
          </a:prstGeom>
          <a:noFill/>
          <a:ln/>
        </p:spPr>
      </p:sp>
      <p:sp>
        <p:nvSpPr>
          <p:cNvPr id="20" name="Shape 10"/>
          <p:cNvSpPr/>
          <p:nvPr/>
        </p:nvSpPr>
        <p:spPr>
          <a:xfrm>
            <a:off x="17820327" y="9417050"/>
            <a:ext cx="12702" cy="1536700"/>
          </a:xfrm>
          <a:prstGeom prst="rect">
            <a:avLst/>
          </a:prstGeom>
          <a:noFill/>
          <a:ln/>
        </p:spPr>
      </p:sp>
      <p:sp>
        <p:nvSpPr>
          <p:cNvPr id="21" name="Shape 11"/>
          <p:cNvSpPr/>
          <p:nvPr/>
        </p:nvSpPr>
        <p:spPr>
          <a:xfrm>
            <a:off x="17820327" y="9417050"/>
            <a:ext cx="12702" cy="1536700"/>
          </a:xfrm>
          <a:prstGeom prst="rect">
            <a:avLst/>
          </a:prstGeom>
          <a:noFill/>
          <a:ln/>
        </p:spPr>
      </p:sp>
      <p:sp>
        <p:nvSpPr>
          <p:cNvPr id="22" name="Text 12"/>
          <p:cNvSpPr/>
          <p:nvPr/>
        </p:nvSpPr>
        <p:spPr>
          <a:xfrm>
            <a:off x="17820327" y="9417050"/>
            <a:ext cx="295947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ELDRUIN</a:t>
            </a:r>
            <a:endParaRPr lang="en-US" sz="4800" dirty="0"/>
          </a:p>
        </p:txBody>
      </p:sp>
      <p:sp>
        <p:nvSpPr>
          <p:cNvPr id="23" name="Text 13"/>
          <p:cNvSpPr/>
          <p:nvPr/>
        </p:nvSpPr>
        <p:spPr>
          <a:xfrm>
            <a:off x="17820327" y="10394950"/>
            <a:ext cx="2739309"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Fire Mage</a:t>
            </a:r>
            <a:endParaRPr lang="en-US" sz="3200" dirty="0"/>
          </a:p>
        </p:txBody>
      </p:sp>
      <p:sp>
        <p:nvSpPr>
          <p:cNvPr id="24" name="Shape 14"/>
          <p:cNvSpPr/>
          <p:nvPr/>
        </p:nvSpPr>
        <p:spPr>
          <a:xfrm>
            <a:off x="2718140" y="8648700"/>
            <a:ext cx="5791924" cy="3073400"/>
          </a:xfrm>
          <a:prstGeom prst="rect">
            <a:avLst/>
          </a:prstGeom>
          <a:noFill/>
          <a:ln/>
        </p:spPr>
      </p:sp>
      <p:pic>
        <p:nvPicPr>
          <p:cNvPr id="2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18140" y="8648700"/>
            <a:ext cx="5474384" cy="3073400"/>
          </a:xfrm>
          <a:prstGeom prst="rect">
            <a:avLst/>
          </a:prstGeom>
        </p:spPr>
      </p:pic>
      <p:sp>
        <p:nvSpPr>
          <p:cNvPr id="26" name="Shape 15"/>
          <p:cNvSpPr/>
          <p:nvPr/>
        </p:nvSpPr>
        <p:spPr>
          <a:xfrm>
            <a:off x="8497362" y="9417050"/>
            <a:ext cx="12702" cy="1536700"/>
          </a:xfrm>
          <a:prstGeom prst="rect">
            <a:avLst/>
          </a:prstGeom>
          <a:noFill/>
          <a:ln/>
        </p:spPr>
      </p:sp>
      <p:sp>
        <p:nvSpPr>
          <p:cNvPr id="27" name="Shape 16"/>
          <p:cNvSpPr/>
          <p:nvPr/>
        </p:nvSpPr>
        <p:spPr>
          <a:xfrm>
            <a:off x="8497362" y="9417050"/>
            <a:ext cx="12702" cy="1536700"/>
          </a:xfrm>
          <a:prstGeom prst="rect">
            <a:avLst/>
          </a:prstGeom>
          <a:noFill/>
          <a:ln/>
        </p:spPr>
      </p:sp>
      <p:sp>
        <p:nvSpPr>
          <p:cNvPr id="28" name="Shape 17"/>
          <p:cNvSpPr/>
          <p:nvPr/>
        </p:nvSpPr>
        <p:spPr>
          <a:xfrm>
            <a:off x="8497362" y="9417050"/>
            <a:ext cx="12702" cy="1536700"/>
          </a:xfrm>
          <a:prstGeom prst="rect">
            <a:avLst/>
          </a:prstGeom>
          <a:noFill/>
          <a:ln/>
        </p:spPr>
      </p:sp>
      <p:sp>
        <p:nvSpPr>
          <p:cNvPr id="29" name="Text 18"/>
          <p:cNvSpPr/>
          <p:nvPr/>
        </p:nvSpPr>
        <p:spPr>
          <a:xfrm>
            <a:off x="8497362" y="9417050"/>
            <a:ext cx="4686886"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ELEMENTALEN</a:t>
            </a:r>
            <a:endParaRPr lang="en-US" sz="4800" dirty="0"/>
          </a:p>
        </p:txBody>
      </p:sp>
      <p:sp>
        <p:nvSpPr>
          <p:cNvPr id="30" name="Text 19"/>
          <p:cNvSpPr/>
          <p:nvPr/>
        </p:nvSpPr>
        <p:spPr>
          <a:xfrm>
            <a:off x="8497362" y="10394950"/>
            <a:ext cx="2599592"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Guardian</a:t>
            </a:r>
            <a:endParaRPr lang="en-US" sz="3200" dirty="0"/>
          </a:p>
        </p:txBody>
      </p:sp>
      <p:sp>
        <p:nvSpPr>
          <p:cNvPr id="31" name="Shape 20"/>
          <p:cNvSpPr/>
          <p:nvPr/>
        </p:nvSpPr>
        <p:spPr>
          <a:xfrm>
            <a:off x="12041105" y="3771900"/>
            <a:ext cx="5791924" cy="3073400"/>
          </a:xfrm>
          <a:prstGeom prst="rect">
            <a:avLst/>
          </a:prstGeom>
          <a:noFill/>
          <a:ln/>
        </p:spPr>
      </p:sp>
      <p:pic>
        <p:nvPicPr>
          <p:cNvPr id="3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041105" y="3771900"/>
            <a:ext cx="5474384" cy="3073400"/>
          </a:xfrm>
          <a:prstGeom prst="rect">
            <a:avLst/>
          </a:prstGeom>
        </p:spPr>
      </p:pic>
      <p:sp>
        <p:nvSpPr>
          <p:cNvPr id="33" name="Shape 21"/>
          <p:cNvSpPr/>
          <p:nvPr/>
        </p:nvSpPr>
        <p:spPr>
          <a:xfrm>
            <a:off x="17820327" y="4540250"/>
            <a:ext cx="12702" cy="1536700"/>
          </a:xfrm>
          <a:prstGeom prst="rect">
            <a:avLst/>
          </a:prstGeom>
          <a:noFill/>
          <a:ln/>
        </p:spPr>
      </p:sp>
      <p:sp>
        <p:nvSpPr>
          <p:cNvPr id="34" name="Shape 22"/>
          <p:cNvSpPr/>
          <p:nvPr/>
        </p:nvSpPr>
        <p:spPr>
          <a:xfrm>
            <a:off x="17820327" y="4540250"/>
            <a:ext cx="12702" cy="1536700"/>
          </a:xfrm>
          <a:prstGeom prst="rect">
            <a:avLst/>
          </a:prstGeom>
          <a:noFill/>
          <a:ln/>
        </p:spPr>
      </p:sp>
      <p:sp>
        <p:nvSpPr>
          <p:cNvPr id="35" name="Shape 23"/>
          <p:cNvSpPr/>
          <p:nvPr/>
        </p:nvSpPr>
        <p:spPr>
          <a:xfrm>
            <a:off x="17820327" y="4540250"/>
            <a:ext cx="12702" cy="1536700"/>
          </a:xfrm>
          <a:prstGeom prst="rect">
            <a:avLst/>
          </a:prstGeom>
          <a:noFill/>
          <a:ln/>
        </p:spPr>
      </p:sp>
      <p:sp>
        <p:nvSpPr>
          <p:cNvPr id="36" name="Text 24"/>
          <p:cNvSpPr/>
          <p:nvPr/>
        </p:nvSpPr>
        <p:spPr>
          <a:xfrm>
            <a:off x="17820327" y="4540250"/>
            <a:ext cx="302297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LUNARIA</a:t>
            </a:r>
            <a:endParaRPr lang="en-US" sz="4800" dirty="0"/>
          </a:p>
        </p:txBody>
      </p:sp>
      <p:sp>
        <p:nvSpPr>
          <p:cNvPr id="37" name="Text 25"/>
          <p:cNvSpPr/>
          <p:nvPr/>
        </p:nvSpPr>
        <p:spPr>
          <a:xfrm>
            <a:off x="17820327" y="5518150"/>
            <a:ext cx="3730033"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787498" y="3759200"/>
            <a:ext cx="22812051" cy="8597900"/>
          </a:xfrm>
          <a:prstGeom prst="rect">
            <a:avLst/>
          </a:prstGeom>
          <a:noFill/>
          <a:ln/>
        </p:spPr>
      </p:sp>
      <p:pic>
        <p:nvPicPr>
          <p:cNvPr id="10" name="Image 6" descr=" ">    </p:cNvPr>
          <p:cNvPicPr>
            <a:picLocks noChangeAspect="1"/>
          </p:cNvPicPr>
          <p:nvPr/>
        </p:nvPicPr>
        <p:blipFill>
          <a:blip r:embed="rId12"/>
          <a:stretch>
            <a:fillRect/>
          </a:stretch>
        </p:blipFill>
        <p:spPr>
          <a:xfrm>
            <a:off x="10173972" y="3759200"/>
            <a:ext cx="5131441" cy="1549400"/>
          </a:xfrm>
          <a:prstGeom prst="rect">
            <a:avLst/>
          </a:prstGeom>
        </p:spPr>
      </p:pic>
      <p:sp>
        <p:nvSpPr>
          <p:cNvPr id="11" name="Shape 2"/>
          <p:cNvSpPr/>
          <p:nvPr/>
        </p:nvSpPr>
        <p:spPr>
          <a:xfrm>
            <a:off x="10732841" y="3689350"/>
            <a:ext cx="4572572" cy="1689100"/>
          </a:xfrm>
          <a:prstGeom prst="roundRect">
            <a:avLst>
              <a:gd name="adj" fmla="val 3248"/>
            </a:avLst>
          </a:prstGeom>
          <a:noFill/>
          <a:ln w="12700">
            <a:solidFill>
              <a:srgbClr val="4D4D4D"/>
            </a:solidFill>
            <a:prstDash val="solid"/>
          </a:ln>
        </p:spPr>
      </p:sp>
      <p:sp>
        <p:nvSpPr>
          <p:cNvPr id="12" name="Text 3"/>
          <p:cNvSpPr/>
          <p:nvPr/>
        </p:nvSpPr>
        <p:spPr>
          <a:xfrm>
            <a:off x="11444130" y="38417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CHLOE NG</a:t>
            </a:r>
            <a:endParaRPr lang="en-US" sz="3600" dirty="0"/>
          </a:p>
        </p:txBody>
      </p:sp>
      <p:sp>
        <p:nvSpPr>
          <p:cNvPr id="13" name="Text 4"/>
          <p:cNvSpPr/>
          <p:nvPr/>
        </p:nvSpPr>
        <p:spPr>
          <a:xfrm>
            <a:off x="11444130" y="46672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Mage</a:t>
            </a:r>
            <a:endParaRPr lang="en-US" sz="3200" dirty="0"/>
          </a:p>
        </p:txBody>
      </p:sp>
      <p:pic>
        <p:nvPicPr>
          <p:cNvPr id="14"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73972" y="3975100"/>
            <a:ext cx="1117740" cy="1117600"/>
          </a:xfrm>
          <a:prstGeom prst="rect">
            <a:avLst/>
          </a:prstGeom>
        </p:spPr>
      </p:pic>
      <p:pic>
        <p:nvPicPr>
          <p:cNvPr id="15" name="Image 8" descr=" ">    </p:cNvPr>
          <p:cNvPicPr>
            <a:picLocks noChangeAspect="1"/>
          </p:cNvPicPr>
          <p:nvPr/>
        </p:nvPicPr>
        <p:blipFill>
          <a:blip r:embed="rId15"/>
          <a:stretch>
            <a:fillRect/>
          </a:stretch>
        </p:blipFill>
        <p:spPr>
          <a:xfrm>
            <a:off x="787498" y="6121400"/>
            <a:ext cx="5131441" cy="1549400"/>
          </a:xfrm>
          <a:prstGeom prst="rect">
            <a:avLst/>
          </a:prstGeom>
        </p:spPr>
      </p:pic>
      <p:sp>
        <p:nvSpPr>
          <p:cNvPr id="16" name="Shape 5"/>
          <p:cNvSpPr/>
          <p:nvPr/>
        </p:nvSpPr>
        <p:spPr>
          <a:xfrm>
            <a:off x="1346368" y="6051550"/>
            <a:ext cx="4572572" cy="1689100"/>
          </a:xfrm>
          <a:prstGeom prst="roundRect">
            <a:avLst>
              <a:gd name="adj" fmla="val 3248"/>
            </a:avLst>
          </a:prstGeom>
          <a:noFill/>
          <a:ln w="12700">
            <a:solidFill>
              <a:srgbClr val="4D4D4D"/>
            </a:solidFill>
            <a:prstDash val="solid"/>
          </a:ln>
        </p:spPr>
      </p:sp>
      <p:sp>
        <p:nvSpPr>
          <p:cNvPr id="17" name="Text 6"/>
          <p:cNvSpPr/>
          <p:nvPr/>
        </p:nvSpPr>
        <p:spPr>
          <a:xfrm>
            <a:off x="2057657" y="6203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VALTORIN</a:t>
            </a:r>
            <a:endParaRPr lang="en-US" sz="3600" dirty="0"/>
          </a:p>
        </p:txBody>
      </p:sp>
      <p:sp>
        <p:nvSpPr>
          <p:cNvPr id="18" name="Text 7"/>
          <p:cNvSpPr/>
          <p:nvPr/>
        </p:nvSpPr>
        <p:spPr>
          <a:xfrm>
            <a:off x="2057657" y="70294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Assassin</a:t>
            </a:r>
            <a:endParaRPr lang="en-US" sz="3200" dirty="0"/>
          </a:p>
        </p:txBody>
      </p:sp>
      <p:pic>
        <p:nvPicPr>
          <p:cNvPr id="19"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7498" y="6337300"/>
            <a:ext cx="1117740" cy="1117600"/>
          </a:xfrm>
          <a:prstGeom prst="rect">
            <a:avLst/>
          </a:prstGeom>
        </p:spPr>
      </p:pic>
      <p:pic>
        <p:nvPicPr>
          <p:cNvPr id="20" name="Image 10" descr=" ">    </p:cNvPr>
          <p:cNvPicPr>
            <a:picLocks noChangeAspect="1"/>
          </p:cNvPicPr>
          <p:nvPr/>
        </p:nvPicPr>
        <p:blipFill>
          <a:blip r:embed="rId18"/>
          <a:stretch>
            <a:fillRect/>
          </a:stretch>
        </p:blipFill>
        <p:spPr>
          <a:xfrm>
            <a:off x="787498" y="8483600"/>
            <a:ext cx="5131441" cy="1549400"/>
          </a:xfrm>
          <a:prstGeom prst="rect">
            <a:avLst/>
          </a:prstGeom>
        </p:spPr>
      </p:pic>
      <p:sp>
        <p:nvSpPr>
          <p:cNvPr id="21" name="Shape 8"/>
          <p:cNvSpPr/>
          <p:nvPr/>
        </p:nvSpPr>
        <p:spPr>
          <a:xfrm>
            <a:off x="1346368" y="8413750"/>
            <a:ext cx="4572572" cy="1689100"/>
          </a:xfrm>
          <a:prstGeom prst="roundRect">
            <a:avLst>
              <a:gd name="adj" fmla="val 3248"/>
            </a:avLst>
          </a:prstGeom>
          <a:noFill/>
          <a:ln w="12700">
            <a:solidFill>
              <a:srgbClr val="4D4D4D"/>
            </a:solidFill>
            <a:prstDash val="solid"/>
          </a:ln>
        </p:spPr>
      </p:sp>
      <p:sp>
        <p:nvSpPr>
          <p:cNvPr id="22" name="Text 9"/>
          <p:cNvSpPr/>
          <p:nvPr/>
        </p:nvSpPr>
        <p:spPr>
          <a:xfrm>
            <a:off x="2057657" y="85661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LYRISA</a:t>
            </a:r>
            <a:endParaRPr lang="en-US" sz="3600" dirty="0"/>
          </a:p>
        </p:txBody>
      </p:sp>
      <p:sp>
        <p:nvSpPr>
          <p:cNvPr id="23" name="Text 10"/>
          <p:cNvSpPr/>
          <p:nvPr/>
        </p:nvSpPr>
        <p:spPr>
          <a:xfrm>
            <a:off x="2057657" y="93916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Dreamer</a:t>
            </a:r>
            <a:endParaRPr lang="en-US" sz="3200" dirty="0"/>
          </a:p>
        </p:txBody>
      </p:sp>
      <p:pic>
        <p:nvPicPr>
          <p:cNvPr id="24"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7498" y="8699500"/>
            <a:ext cx="1117740" cy="1117600"/>
          </a:xfrm>
          <a:prstGeom prst="rect">
            <a:avLst/>
          </a:prstGeom>
        </p:spPr>
      </p:pic>
      <p:pic>
        <p:nvPicPr>
          <p:cNvPr id="25" name="Image 12" descr=" ">    </p:cNvPr>
          <p:cNvPicPr>
            <a:picLocks noChangeAspect="1"/>
          </p:cNvPicPr>
          <p:nvPr/>
        </p:nvPicPr>
        <p:blipFill>
          <a:blip r:embed="rId21"/>
          <a:stretch>
            <a:fillRect/>
          </a:stretch>
        </p:blipFill>
        <p:spPr>
          <a:xfrm>
            <a:off x="6681035" y="8483600"/>
            <a:ext cx="5131441" cy="1549400"/>
          </a:xfrm>
          <a:prstGeom prst="rect">
            <a:avLst/>
          </a:prstGeom>
        </p:spPr>
      </p:pic>
      <p:sp>
        <p:nvSpPr>
          <p:cNvPr id="26" name="Shape 11"/>
          <p:cNvSpPr/>
          <p:nvPr/>
        </p:nvSpPr>
        <p:spPr>
          <a:xfrm>
            <a:off x="7239905" y="8413750"/>
            <a:ext cx="4572572" cy="1689100"/>
          </a:xfrm>
          <a:prstGeom prst="roundRect">
            <a:avLst>
              <a:gd name="adj" fmla="val 3248"/>
            </a:avLst>
          </a:prstGeom>
          <a:noFill/>
          <a:ln w="12700">
            <a:solidFill>
              <a:srgbClr val="4D4D4D"/>
            </a:solidFill>
            <a:prstDash val="solid"/>
          </a:ln>
        </p:spPr>
      </p:sp>
      <p:sp>
        <p:nvSpPr>
          <p:cNvPr id="27" name="Text 12"/>
          <p:cNvSpPr/>
          <p:nvPr/>
        </p:nvSpPr>
        <p:spPr>
          <a:xfrm>
            <a:off x="7951194" y="85661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LUCIAN</a:t>
            </a:r>
            <a:endParaRPr lang="en-US" sz="3600" dirty="0"/>
          </a:p>
        </p:txBody>
      </p:sp>
      <p:sp>
        <p:nvSpPr>
          <p:cNvPr id="28" name="Text 13"/>
          <p:cNvSpPr/>
          <p:nvPr/>
        </p:nvSpPr>
        <p:spPr>
          <a:xfrm>
            <a:off x="7951194" y="93916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Conjurer</a:t>
            </a:r>
            <a:endParaRPr lang="en-US" sz="3200" dirty="0"/>
          </a:p>
        </p:txBody>
      </p:sp>
      <p:pic>
        <p:nvPicPr>
          <p:cNvPr id="29"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681035" y="8699500"/>
            <a:ext cx="1117740" cy="1117600"/>
          </a:xfrm>
          <a:prstGeom prst="rect">
            <a:avLst/>
          </a:prstGeom>
        </p:spPr>
      </p:pic>
      <p:pic>
        <p:nvPicPr>
          <p:cNvPr id="30" name="Image 14" descr=" ">    </p:cNvPr>
          <p:cNvPicPr>
            <a:picLocks noChangeAspect="1"/>
          </p:cNvPicPr>
          <p:nvPr/>
        </p:nvPicPr>
        <p:blipFill>
          <a:blip r:embed="rId24"/>
          <a:stretch>
            <a:fillRect/>
          </a:stretch>
        </p:blipFill>
        <p:spPr>
          <a:xfrm>
            <a:off x="6681035" y="10845800"/>
            <a:ext cx="5131441" cy="1549400"/>
          </a:xfrm>
          <a:prstGeom prst="rect">
            <a:avLst/>
          </a:prstGeom>
        </p:spPr>
      </p:pic>
      <p:sp>
        <p:nvSpPr>
          <p:cNvPr id="31" name="Shape 14"/>
          <p:cNvSpPr/>
          <p:nvPr/>
        </p:nvSpPr>
        <p:spPr>
          <a:xfrm>
            <a:off x="7239905" y="10775950"/>
            <a:ext cx="4572572" cy="1689100"/>
          </a:xfrm>
          <a:prstGeom prst="roundRect">
            <a:avLst>
              <a:gd name="adj" fmla="val 3248"/>
            </a:avLst>
          </a:prstGeom>
          <a:noFill/>
          <a:ln w="12700">
            <a:solidFill>
              <a:srgbClr val="4D4D4D"/>
            </a:solidFill>
            <a:prstDash val="solid"/>
          </a:ln>
        </p:spPr>
      </p:sp>
      <p:sp>
        <p:nvSpPr>
          <p:cNvPr id="32" name="Text 15"/>
          <p:cNvSpPr/>
          <p:nvPr/>
        </p:nvSpPr>
        <p:spPr>
          <a:xfrm>
            <a:off x="7951194" y="109283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CEDRIC</a:t>
            </a:r>
            <a:endParaRPr lang="en-US" sz="3600" dirty="0"/>
          </a:p>
        </p:txBody>
      </p:sp>
      <p:sp>
        <p:nvSpPr>
          <p:cNvPr id="33" name="Text 16"/>
          <p:cNvSpPr/>
          <p:nvPr/>
        </p:nvSpPr>
        <p:spPr>
          <a:xfrm>
            <a:off x="7951194" y="117538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Timekeeper</a:t>
            </a:r>
            <a:endParaRPr lang="en-US" sz="3200" dirty="0"/>
          </a:p>
        </p:txBody>
      </p:sp>
      <p:pic>
        <p:nvPicPr>
          <p:cNvPr id="34"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681035" y="11061700"/>
            <a:ext cx="1117740" cy="1117600"/>
          </a:xfrm>
          <a:prstGeom prst="rect">
            <a:avLst/>
          </a:prstGeom>
        </p:spPr>
      </p:pic>
      <p:pic>
        <p:nvPicPr>
          <p:cNvPr id="35" name="Image 16" descr=" ">    </p:cNvPr>
          <p:cNvPicPr>
            <a:picLocks noChangeAspect="1"/>
          </p:cNvPicPr>
          <p:nvPr/>
        </p:nvPicPr>
        <p:blipFill>
          <a:blip r:embed="rId27"/>
          <a:stretch>
            <a:fillRect/>
          </a:stretch>
        </p:blipFill>
        <p:spPr>
          <a:xfrm>
            <a:off x="12574572" y="8483600"/>
            <a:ext cx="5131441" cy="1549400"/>
          </a:xfrm>
          <a:prstGeom prst="rect">
            <a:avLst/>
          </a:prstGeom>
        </p:spPr>
      </p:pic>
      <p:sp>
        <p:nvSpPr>
          <p:cNvPr id="36" name="Shape 17"/>
          <p:cNvSpPr/>
          <p:nvPr/>
        </p:nvSpPr>
        <p:spPr>
          <a:xfrm>
            <a:off x="13133441" y="8413750"/>
            <a:ext cx="4572572" cy="1689100"/>
          </a:xfrm>
          <a:prstGeom prst="roundRect">
            <a:avLst>
              <a:gd name="adj" fmla="val 3248"/>
            </a:avLst>
          </a:prstGeom>
          <a:noFill/>
          <a:ln w="12700">
            <a:solidFill>
              <a:srgbClr val="4D4D4D"/>
            </a:solidFill>
            <a:prstDash val="solid"/>
          </a:ln>
        </p:spPr>
      </p:sp>
      <p:sp>
        <p:nvSpPr>
          <p:cNvPr id="37" name="Text 18"/>
          <p:cNvSpPr/>
          <p:nvPr/>
        </p:nvSpPr>
        <p:spPr>
          <a:xfrm>
            <a:off x="13844730" y="85661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ELVINA</a:t>
            </a:r>
            <a:endParaRPr lang="en-US" sz="3600" dirty="0"/>
          </a:p>
        </p:txBody>
      </p:sp>
      <p:sp>
        <p:nvSpPr>
          <p:cNvPr id="38" name="Text 19"/>
          <p:cNvSpPr/>
          <p:nvPr/>
        </p:nvSpPr>
        <p:spPr>
          <a:xfrm>
            <a:off x="13844730" y="93916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Oracle</a:t>
            </a:r>
            <a:endParaRPr lang="en-US" sz="3200" dirty="0"/>
          </a:p>
        </p:txBody>
      </p:sp>
      <p:pic>
        <p:nvPicPr>
          <p:cNvPr id="39"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574572" y="8699500"/>
            <a:ext cx="1117740" cy="1117600"/>
          </a:xfrm>
          <a:prstGeom prst="rect">
            <a:avLst/>
          </a:prstGeom>
        </p:spPr>
      </p:pic>
      <p:pic>
        <p:nvPicPr>
          <p:cNvPr id="40" name="Image 18" descr=" ">    </p:cNvPr>
          <p:cNvPicPr>
            <a:picLocks noChangeAspect="1"/>
          </p:cNvPicPr>
          <p:nvPr/>
        </p:nvPicPr>
        <p:blipFill>
          <a:blip r:embed="rId30"/>
          <a:stretch>
            <a:fillRect/>
          </a:stretch>
        </p:blipFill>
        <p:spPr>
          <a:xfrm>
            <a:off x="12574572" y="10845800"/>
            <a:ext cx="5131441" cy="1549400"/>
          </a:xfrm>
          <a:prstGeom prst="rect">
            <a:avLst/>
          </a:prstGeom>
        </p:spPr>
      </p:pic>
      <p:sp>
        <p:nvSpPr>
          <p:cNvPr id="41" name="Shape 20"/>
          <p:cNvSpPr/>
          <p:nvPr/>
        </p:nvSpPr>
        <p:spPr>
          <a:xfrm>
            <a:off x="13133441" y="10775950"/>
            <a:ext cx="4572572" cy="1689100"/>
          </a:xfrm>
          <a:prstGeom prst="roundRect">
            <a:avLst>
              <a:gd name="adj" fmla="val 3248"/>
            </a:avLst>
          </a:prstGeom>
          <a:noFill/>
          <a:ln w="12700">
            <a:solidFill>
              <a:srgbClr val="4D4D4D"/>
            </a:solidFill>
            <a:prstDash val="solid"/>
          </a:ln>
        </p:spPr>
      </p:sp>
      <p:sp>
        <p:nvSpPr>
          <p:cNvPr id="42" name="Text 21"/>
          <p:cNvSpPr/>
          <p:nvPr/>
        </p:nvSpPr>
        <p:spPr>
          <a:xfrm>
            <a:off x="13844730" y="109283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SERAPHINA</a:t>
            </a:r>
            <a:endParaRPr lang="en-US" sz="3600" dirty="0"/>
          </a:p>
        </p:txBody>
      </p:sp>
      <p:sp>
        <p:nvSpPr>
          <p:cNvPr id="43" name="Text 22"/>
          <p:cNvSpPr/>
          <p:nvPr/>
        </p:nvSpPr>
        <p:spPr>
          <a:xfrm>
            <a:off x="13844730" y="117538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Lightbringer</a:t>
            </a:r>
            <a:endParaRPr lang="en-US" sz="3200" dirty="0"/>
          </a:p>
        </p:txBody>
      </p:sp>
      <p:pic>
        <p:nvPicPr>
          <p:cNvPr id="44"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574572" y="11061700"/>
            <a:ext cx="1117740" cy="1117600"/>
          </a:xfrm>
          <a:prstGeom prst="rect">
            <a:avLst/>
          </a:prstGeom>
        </p:spPr>
      </p:pic>
      <p:pic>
        <p:nvPicPr>
          <p:cNvPr id="45" name="Image 20" descr=" ">    </p:cNvPr>
          <p:cNvPicPr>
            <a:picLocks noChangeAspect="1"/>
          </p:cNvPicPr>
          <p:nvPr/>
        </p:nvPicPr>
        <p:blipFill>
          <a:blip r:embed="rId33"/>
          <a:stretch>
            <a:fillRect/>
          </a:stretch>
        </p:blipFill>
        <p:spPr>
          <a:xfrm>
            <a:off x="18468108" y="8483600"/>
            <a:ext cx="5131441" cy="1549400"/>
          </a:xfrm>
          <a:prstGeom prst="rect">
            <a:avLst/>
          </a:prstGeom>
        </p:spPr>
      </p:pic>
      <p:sp>
        <p:nvSpPr>
          <p:cNvPr id="46" name="Shape 23"/>
          <p:cNvSpPr/>
          <p:nvPr/>
        </p:nvSpPr>
        <p:spPr>
          <a:xfrm>
            <a:off x="19026978" y="8413750"/>
            <a:ext cx="4572572" cy="1689100"/>
          </a:xfrm>
          <a:prstGeom prst="roundRect">
            <a:avLst>
              <a:gd name="adj" fmla="val 3248"/>
            </a:avLst>
          </a:prstGeom>
          <a:noFill/>
          <a:ln w="12700">
            <a:solidFill>
              <a:srgbClr val="4D4D4D"/>
            </a:solidFill>
            <a:prstDash val="solid"/>
          </a:ln>
        </p:spPr>
      </p:sp>
      <p:sp>
        <p:nvSpPr>
          <p:cNvPr id="47" name="Text 24"/>
          <p:cNvSpPr/>
          <p:nvPr/>
        </p:nvSpPr>
        <p:spPr>
          <a:xfrm>
            <a:off x="19738267" y="85661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KAELEN</a:t>
            </a:r>
            <a:endParaRPr lang="en-US" sz="3600" dirty="0"/>
          </a:p>
        </p:txBody>
      </p:sp>
      <p:sp>
        <p:nvSpPr>
          <p:cNvPr id="48" name="Text 25"/>
          <p:cNvSpPr/>
          <p:nvPr/>
        </p:nvSpPr>
        <p:spPr>
          <a:xfrm>
            <a:off x="19738267" y="93916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Sentinel</a:t>
            </a:r>
            <a:endParaRPr lang="en-US" sz="3200" dirty="0"/>
          </a:p>
        </p:txBody>
      </p:sp>
      <p:pic>
        <p:nvPicPr>
          <p:cNvPr id="49" name="Image 21"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8468108" y="8699500"/>
            <a:ext cx="1117740" cy="1117600"/>
          </a:xfrm>
          <a:prstGeom prst="rect">
            <a:avLst/>
          </a:prstGeom>
        </p:spPr>
      </p:pic>
      <p:pic>
        <p:nvPicPr>
          <p:cNvPr id="50" name="Image 22" descr=" ">    </p:cNvPr>
          <p:cNvPicPr>
            <a:picLocks noChangeAspect="1"/>
          </p:cNvPicPr>
          <p:nvPr/>
        </p:nvPicPr>
        <p:blipFill>
          <a:blip r:embed="rId36"/>
          <a:stretch>
            <a:fillRect/>
          </a:stretch>
        </p:blipFill>
        <p:spPr>
          <a:xfrm>
            <a:off x="6681035" y="6121400"/>
            <a:ext cx="5131441" cy="1549400"/>
          </a:xfrm>
          <a:prstGeom prst="rect">
            <a:avLst/>
          </a:prstGeom>
        </p:spPr>
      </p:pic>
      <p:sp>
        <p:nvSpPr>
          <p:cNvPr id="51" name="Shape 26"/>
          <p:cNvSpPr/>
          <p:nvPr/>
        </p:nvSpPr>
        <p:spPr>
          <a:xfrm>
            <a:off x="7239905" y="6051550"/>
            <a:ext cx="4572572" cy="1689100"/>
          </a:xfrm>
          <a:prstGeom prst="roundRect">
            <a:avLst>
              <a:gd name="adj" fmla="val 3248"/>
            </a:avLst>
          </a:prstGeom>
          <a:noFill/>
          <a:ln w="12700">
            <a:solidFill>
              <a:srgbClr val="4D4D4D"/>
            </a:solidFill>
            <a:prstDash val="solid"/>
          </a:ln>
        </p:spPr>
      </p:sp>
      <p:sp>
        <p:nvSpPr>
          <p:cNvPr id="52" name="Text 27"/>
          <p:cNvSpPr/>
          <p:nvPr/>
        </p:nvSpPr>
        <p:spPr>
          <a:xfrm>
            <a:off x="7951194" y="6203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AURIELLE</a:t>
            </a:r>
            <a:endParaRPr lang="en-US" sz="3600" dirty="0"/>
          </a:p>
        </p:txBody>
      </p:sp>
      <p:sp>
        <p:nvSpPr>
          <p:cNvPr id="53" name="Text 28"/>
          <p:cNvSpPr/>
          <p:nvPr/>
        </p:nvSpPr>
        <p:spPr>
          <a:xfrm>
            <a:off x="7951194" y="70294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Priestess</a:t>
            </a:r>
            <a:endParaRPr lang="en-US" sz="3200" dirty="0"/>
          </a:p>
        </p:txBody>
      </p:sp>
      <p:pic>
        <p:nvPicPr>
          <p:cNvPr id="54" name="Image 23"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681035" y="6337300"/>
            <a:ext cx="1117740" cy="1117600"/>
          </a:xfrm>
          <a:prstGeom prst="rect">
            <a:avLst/>
          </a:prstGeom>
        </p:spPr>
      </p:pic>
      <p:pic>
        <p:nvPicPr>
          <p:cNvPr id="55" name="Image 24" descr=" ">    </p:cNvPr>
          <p:cNvPicPr>
            <a:picLocks noChangeAspect="1"/>
          </p:cNvPicPr>
          <p:nvPr/>
        </p:nvPicPr>
        <p:blipFill>
          <a:blip r:embed="rId39"/>
          <a:stretch>
            <a:fillRect/>
          </a:stretch>
        </p:blipFill>
        <p:spPr>
          <a:xfrm>
            <a:off x="18468108" y="6121400"/>
            <a:ext cx="5131441" cy="1549400"/>
          </a:xfrm>
          <a:prstGeom prst="rect">
            <a:avLst/>
          </a:prstGeom>
        </p:spPr>
      </p:pic>
      <p:sp>
        <p:nvSpPr>
          <p:cNvPr id="56" name="Shape 29"/>
          <p:cNvSpPr/>
          <p:nvPr/>
        </p:nvSpPr>
        <p:spPr>
          <a:xfrm>
            <a:off x="19026978" y="6051550"/>
            <a:ext cx="4572572" cy="1689100"/>
          </a:xfrm>
          <a:prstGeom prst="roundRect">
            <a:avLst>
              <a:gd name="adj" fmla="val 3248"/>
            </a:avLst>
          </a:prstGeom>
          <a:noFill/>
          <a:ln w="12700">
            <a:solidFill>
              <a:srgbClr val="4D4D4D"/>
            </a:solidFill>
            <a:prstDash val="solid"/>
          </a:ln>
        </p:spPr>
      </p:sp>
      <p:sp>
        <p:nvSpPr>
          <p:cNvPr id="57" name="Text 30"/>
          <p:cNvSpPr/>
          <p:nvPr/>
        </p:nvSpPr>
        <p:spPr>
          <a:xfrm>
            <a:off x="19738267" y="6203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DARIANA</a:t>
            </a:r>
            <a:endParaRPr lang="en-US" sz="3600" dirty="0"/>
          </a:p>
        </p:txBody>
      </p:sp>
      <p:sp>
        <p:nvSpPr>
          <p:cNvPr id="58" name="Text 31"/>
          <p:cNvSpPr/>
          <p:nvPr/>
        </p:nvSpPr>
        <p:spPr>
          <a:xfrm>
            <a:off x="19738267" y="70294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Shaman</a:t>
            </a:r>
            <a:endParaRPr lang="en-US" sz="3200" dirty="0"/>
          </a:p>
        </p:txBody>
      </p:sp>
      <p:pic>
        <p:nvPicPr>
          <p:cNvPr id="59" name="Image 25"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8468108" y="6337300"/>
            <a:ext cx="1117740" cy="1117600"/>
          </a:xfrm>
          <a:prstGeom prst="rect">
            <a:avLst/>
          </a:prstGeom>
        </p:spPr>
      </p:pic>
      <p:pic>
        <p:nvPicPr>
          <p:cNvPr id="60" name="Image 26" descr=" ">    </p:cNvPr>
          <p:cNvPicPr>
            <a:picLocks noChangeAspect="1"/>
          </p:cNvPicPr>
          <p:nvPr/>
        </p:nvPicPr>
        <p:blipFill>
          <a:blip r:embed="rId42"/>
          <a:stretch>
            <a:fillRect/>
          </a:stretch>
        </p:blipFill>
        <p:spPr>
          <a:xfrm>
            <a:off x="12574572" y="6121400"/>
            <a:ext cx="5131441" cy="1549400"/>
          </a:xfrm>
          <a:prstGeom prst="rect">
            <a:avLst/>
          </a:prstGeom>
        </p:spPr>
      </p:pic>
      <p:sp>
        <p:nvSpPr>
          <p:cNvPr id="61" name="Shape 32"/>
          <p:cNvSpPr/>
          <p:nvPr/>
        </p:nvSpPr>
        <p:spPr>
          <a:xfrm>
            <a:off x="13133441" y="6051550"/>
            <a:ext cx="4572572" cy="1689100"/>
          </a:xfrm>
          <a:prstGeom prst="roundRect">
            <a:avLst>
              <a:gd name="adj" fmla="val 3248"/>
            </a:avLst>
          </a:prstGeom>
          <a:noFill/>
          <a:ln w="12700">
            <a:solidFill>
              <a:srgbClr val="4D4D4D"/>
            </a:solidFill>
            <a:prstDash val="solid"/>
          </a:ln>
        </p:spPr>
      </p:sp>
      <p:sp>
        <p:nvSpPr>
          <p:cNvPr id="62" name="Text 33"/>
          <p:cNvSpPr/>
          <p:nvPr/>
        </p:nvSpPr>
        <p:spPr>
          <a:xfrm>
            <a:off x="13844730" y="6203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THERONIS</a:t>
            </a:r>
            <a:endParaRPr lang="en-US" sz="3600" dirty="0"/>
          </a:p>
        </p:txBody>
      </p:sp>
      <p:sp>
        <p:nvSpPr>
          <p:cNvPr id="63" name="Text 34"/>
          <p:cNvSpPr/>
          <p:nvPr/>
        </p:nvSpPr>
        <p:spPr>
          <a:xfrm>
            <a:off x="13844730" y="7029450"/>
            <a:ext cx="3793541"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Warrior</a:t>
            </a:r>
            <a:endParaRPr lang="en-US" sz="3200" dirty="0"/>
          </a:p>
        </p:txBody>
      </p:sp>
      <p:pic>
        <p:nvPicPr>
          <p:cNvPr id="64"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2574572" y="6337300"/>
            <a:ext cx="1117740" cy="1117600"/>
          </a:xfrm>
          <a:prstGeom prst="rect">
            <a:avLst/>
          </a:prstGeom>
        </p:spPr>
      </p:pic>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353219" y="5702300"/>
            <a:ext cx="17680610" cy="127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3006426" y="5308600"/>
            <a:ext cx="12702" cy="4064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353219" y="5715000"/>
            <a:ext cx="12702" cy="4191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513489" y="5715000"/>
            <a:ext cx="12702" cy="4191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5407026" y="5715000"/>
            <a:ext cx="12702" cy="4191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1021127" y="5715000"/>
            <a:ext cx="12702" cy="4191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3353219" y="7670800"/>
            <a:ext cx="12702" cy="8128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513489" y="7670800"/>
            <a:ext cx="12702" cy="812800"/>
          </a:xfrm>
          <a:prstGeom prst="rect">
            <a:avLst/>
          </a:prstGeom>
        </p:spPr>
      </p:pic>
      <p:pic>
        <p:nvPicPr>
          <p:cNvPr id="73"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5407026" y="7670800"/>
            <a:ext cx="12702" cy="812800"/>
          </a:xfrm>
          <a:prstGeom prst="rect">
            <a:avLst/>
          </a:prstGeom>
        </p:spPr>
      </p:pic>
      <p:pic>
        <p:nvPicPr>
          <p:cNvPr id="74" name="Image 37"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1021127" y="7670800"/>
            <a:ext cx="12702" cy="812800"/>
          </a:xfrm>
          <a:prstGeom prst="rect">
            <a:avLst/>
          </a:prstGeom>
        </p:spPr>
      </p:pic>
      <p:pic>
        <p:nvPicPr>
          <p:cNvPr id="75" name="Image 38"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513489" y="10033000"/>
            <a:ext cx="12702" cy="812800"/>
          </a:xfrm>
          <a:prstGeom prst="rect">
            <a:avLst/>
          </a:prstGeom>
        </p:spPr>
      </p:pic>
      <p:pic>
        <p:nvPicPr>
          <p:cNvPr id="76" name="Image 39"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5407026" y="10033000"/>
            <a:ext cx="12702" cy="812800"/>
          </a:xfrm>
          <a:prstGeom prst="rect">
            <a:avLst/>
          </a:prstGeom>
        </p:spPr>
      </p:pic>
      <p:sp>
        <p:nvSpPr>
          <p:cNvPr id="77" name="Text 35"/>
          <p:cNvSpPr/>
          <p:nvPr/>
        </p:nvSpPr>
        <p:spPr>
          <a:xfrm>
            <a:off x="7747968" y="12801600"/>
            <a:ext cx="8315306" cy="69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Nunito Sans Regular" pitchFamily="34" charset="0"/>
                <a:ea typeface="Nunito Sans Regular" pitchFamily="34" charset="-122"/>
                <a:cs typeface="Nunito Sa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9"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8" name="Text 36"/>
          <p:cNvSpPr/>
          <p:nvPr/>
        </p:nvSpPr>
        <p:spPr>
          <a:xfrm>
            <a:off x="6816519" y="1676400"/>
            <a:ext cx="10754011" cy="1722967"/>
          </a:xfrm>
          <a:prstGeom prst="rect">
            <a:avLst/>
          </a:prstGeom>
          <a:noFill/>
          <a:ln/>
        </p:spPr>
        <p:txBody>
          <a:bodyPr wrap="square" lIns="0" tIns="0" rIns="0" bIns="0" rtlCol="0" anchor="t"/>
          <a:lstStyle/>
          <a:p>
            <a:pPr algn="ct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THE ORGANIZATION</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623300"/>
            <a:ext cx="4521765" cy="5092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051800"/>
            <a:ext cx="4801200" cy="566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93311" y="0"/>
            <a:ext cx="6693737" cy="548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01575" y="8051105"/>
            <a:ext cx="5385473" cy="566489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5639505" cy="5334000"/>
          </a:xfrm>
          <a:prstGeom prst="rect">
            <a:avLst/>
          </a:prstGeom>
        </p:spPr>
      </p:pic>
      <p:sp>
        <p:nvSpPr>
          <p:cNvPr id="7" name="Shape 0"/>
          <p:cNvSpPr/>
          <p:nvPr/>
        </p:nvSpPr>
        <p:spPr>
          <a:xfrm>
            <a:off x="23370921" y="8483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8788400"/>
            <a:ext cx="711289" cy="2590800"/>
          </a:xfrm>
          <a:prstGeom prst="rect">
            <a:avLst/>
          </a:prstGeom>
        </p:spPr>
      </p:pic>
      <p:sp>
        <p:nvSpPr>
          <p:cNvPr id="9" name="Text 1"/>
          <p:cNvSpPr/>
          <p:nvPr/>
        </p:nvSpPr>
        <p:spPr>
          <a:xfrm>
            <a:off x="11444130" y="1447800"/>
            <a:ext cx="10411068" cy="3996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As a new website, we rely on your support to grow, so please help us by sharing our site with your friends and colleagues. </a:t>
            </a:r>
            <a:endParaRPr lang="en-US" sz="3200" dirty="0"/>
          </a:p>
        </p:txBody>
      </p:sp>
      <p:sp>
        <p:nvSpPr>
          <p:cNvPr id="10" name="Text 2"/>
          <p:cNvSpPr/>
          <p:nvPr/>
        </p:nvSpPr>
        <p:spPr>
          <a:xfrm>
            <a:off x="1248989" y="1295400"/>
            <a:ext cx="9483852" cy="4491567"/>
          </a:xfrm>
          <a:prstGeom prst="rect">
            <a:avLst/>
          </a:prstGeom>
          <a:noFill/>
          <a:ln/>
        </p:spPr>
        <p:txBody>
          <a:bodyPr wrap="square" lIns="0" tIns="0" rIns="0" bIns="0" rtlCol="0" anchor="t"/>
          <a:lstStyle/>
          <a:p>
            <a:pPr algn="r"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THANK YOU FOR CHOOSING EATEMP</a:t>
            </a:r>
            <a:endParaRPr lang="en-US" sz="8000" dirty="0"/>
          </a:p>
        </p:txBody>
      </p:sp>
      <p:sp>
        <p:nvSpPr>
          <p:cNvPr id="11" name="Text 3"/>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2"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2"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56645" y="5664200"/>
            <a:ext cx="15673759" cy="7708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263603" cy="32433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0121" y="1082040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765800"/>
            <a:ext cx="2076387" cy="50605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19480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06413" y="0"/>
            <a:ext cx="5080635" cy="5880100"/>
          </a:xfrm>
          <a:prstGeom prst="rect">
            <a:avLst/>
          </a:prstGeom>
        </p:spPr>
      </p:pic>
      <p:pic>
        <p:nvPicPr>
          <p:cNvPr id="7" name="Image 5" descr=" ">    </p:cNvPr>
          <p:cNvPicPr>
            <a:picLocks noChangeAspect="1"/>
          </p:cNvPicPr>
          <p:nvPr/>
        </p:nvPicPr>
        <p:blipFill>
          <a:blip r:embed="rId11"/>
          <a:stretch>
            <a:fillRect/>
          </a:stretch>
        </p:blipFill>
        <p:spPr>
          <a:xfrm>
            <a:off x="21186248" y="12674600"/>
            <a:ext cx="3200800" cy="1016000"/>
          </a:xfrm>
          <a:prstGeom prst="rect">
            <a:avLst/>
          </a:prstGeom>
        </p:spPr>
      </p:pic>
      <p:sp>
        <p:nvSpPr>
          <p:cNvPr id="8" name="Text 0"/>
          <p:cNvSpPr/>
          <p:nvPr/>
        </p:nvSpPr>
        <p:spPr>
          <a:xfrm rot="16200000">
            <a:off x="-820777" y="4842554"/>
            <a:ext cx="9890303" cy="4986867"/>
          </a:xfrm>
          <a:prstGeom prst="rect">
            <a:avLst/>
          </a:prstGeom>
          <a:noFill/>
          <a:ln/>
        </p:spPr>
        <p:txBody>
          <a:bodyPr wrap="square" lIns="0" tIns="0" rIns="0" bIns="0" rtlCol="0" anchor="t"/>
          <a:lstStyle/>
          <a:p>
            <a:pPr algn="l" indent="0" marL="0">
              <a:buNone/>
            </a:pPr>
            <a:r>
              <a:rPr lang="en-US" sz="12800" dirty="0">
                <a:solidFill>
                  <a:srgbClr val="664B3C">
                    <a:alpha val="100000"/>
                  </a:srgbClr>
                </a:solidFill>
                <a:latin typeface="Nunito Sans Black" pitchFamily="34" charset="0"/>
                <a:ea typeface="Nunito Sans Black" pitchFamily="34" charset="-122"/>
                <a:cs typeface="Nunito Sans Black" pitchFamily="34" charset="-120"/>
              </a:rPr>
              <a:t>TABLE OF CONTENTS</a:t>
            </a:r>
            <a:endParaRPr lang="en-US" sz="12800" dirty="0"/>
          </a:p>
        </p:txBody>
      </p:sp>
      <p:sp>
        <p:nvSpPr>
          <p:cNvPr id="9" name="Shape 1"/>
          <p:cNvSpPr/>
          <p:nvPr/>
        </p:nvSpPr>
        <p:spPr>
          <a:xfrm>
            <a:off x="13781222" y="2184400"/>
            <a:ext cx="7760670" cy="1625600"/>
          </a:xfrm>
          <a:prstGeom prst="rect">
            <a:avLst/>
          </a:prstGeom>
          <a:noFill/>
          <a:ln/>
        </p:spPr>
      </p:sp>
      <p:pic>
        <p:nvPicPr>
          <p:cNvPr id="10" name="Image 6" descr=" ">    </p:cNvPr>
          <p:cNvPicPr>
            <a:picLocks noChangeAspect="1"/>
          </p:cNvPicPr>
          <p:nvPr/>
        </p:nvPicPr>
        <p:blipFill>
          <a:blip r:embed="rId12"/>
          <a:stretch>
            <a:fillRect/>
          </a:stretch>
        </p:blipFill>
        <p:spPr>
          <a:xfrm>
            <a:off x="13781222" y="2184400"/>
            <a:ext cx="1625803" cy="1625600"/>
          </a:xfrm>
          <a:prstGeom prst="rect">
            <a:avLst/>
          </a:prstGeom>
        </p:spPr>
      </p:pic>
      <p:sp>
        <p:nvSpPr>
          <p:cNvPr id="11" name="Shape 2"/>
          <p:cNvSpPr/>
          <p:nvPr/>
        </p:nvSpPr>
        <p:spPr>
          <a:xfrm>
            <a:off x="13781222" y="2184400"/>
            <a:ext cx="1625803" cy="1625600"/>
          </a:xfrm>
          <a:prstGeom prst="roundRect">
            <a:avLst>
              <a:gd name="adj" fmla="val 781313"/>
            </a:avLst>
          </a:prstGeom>
          <a:noFill/>
          <a:ln w="12700">
            <a:solidFill>
              <a:srgbClr val="000000"/>
            </a:solidFill>
            <a:prstDash val="solid"/>
          </a:ln>
        </p:spPr>
      </p:sp>
      <p:sp>
        <p:nvSpPr>
          <p:cNvPr id="12" name="Text 3"/>
          <p:cNvSpPr/>
          <p:nvPr/>
        </p:nvSpPr>
        <p:spPr>
          <a:xfrm>
            <a:off x="14124165" y="2482850"/>
            <a:ext cx="939917"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Nunito Sans Black" pitchFamily="34" charset="0"/>
                <a:ea typeface="Nunito Sans Black" pitchFamily="34" charset="-122"/>
                <a:cs typeface="Nunito Sans Black" pitchFamily="34" charset="-120"/>
              </a:rPr>
              <a:t>01</a:t>
            </a:r>
            <a:endParaRPr lang="en-US" sz="4800" dirty="0"/>
          </a:p>
        </p:txBody>
      </p:sp>
      <p:sp>
        <p:nvSpPr>
          <p:cNvPr id="13" name="Shape 4"/>
          <p:cNvSpPr/>
          <p:nvPr/>
        </p:nvSpPr>
        <p:spPr>
          <a:xfrm>
            <a:off x="15610251" y="2254250"/>
            <a:ext cx="5931641" cy="1485900"/>
          </a:xfrm>
          <a:prstGeom prst="rect">
            <a:avLst/>
          </a:prstGeom>
          <a:noFill/>
          <a:ln/>
        </p:spPr>
      </p:sp>
      <p:sp>
        <p:nvSpPr>
          <p:cNvPr id="14" name="Text 5"/>
          <p:cNvSpPr/>
          <p:nvPr/>
        </p:nvSpPr>
        <p:spPr>
          <a:xfrm>
            <a:off x="15610251" y="22542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INTRODUCTION</a:t>
            </a:r>
            <a:endParaRPr lang="en-US" sz="4800" dirty="0"/>
          </a:p>
        </p:txBody>
      </p:sp>
      <p:sp>
        <p:nvSpPr>
          <p:cNvPr id="15" name="Text 6"/>
          <p:cNvSpPr/>
          <p:nvPr/>
        </p:nvSpPr>
        <p:spPr>
          <a:xfrm>
            <a:off x="15610251" y="3181350"/>
            <a:ext cx="6067125"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Extraordinary Realm</a:t>
            </a:r>
            <a:endParaRPr lang="en-US" sz="3200" dirty="0"/>
          </a:p>
        </p:txBody>
      </p:sp>
      <p:sp>
        <p:nvSpPr>
          <p:cNvPr id="16" name="Shape 7"/>
          <p:cNvSpPr/>
          <p:nvPr/>
        </p:nvSpPr>
        <p:spPr>
          <a:xfrm>
            <a:off x="13781222" y="5080000"/>
            <a:ext cx="7760670" cy="1625600"/>
          </a:xfrm>
          <a:prstGeom prst="rect">
            <a:avLst/>
          </a:prstGeom>
          <a:noFill/>
          <a:ln/>
        </p:spPr>
      </p:sp>
      <p:pic>
        <p:nvPicPr>
          <p:cNvPr id="17" name="Image 7" descr=" ">    </p:cNvPr>
          <p:cNvPicPr>
            <a:picLocks noChangeAspect="1"/>
          </p:cNvPicPr>
          <p:nvPr/>
        </p:nvPicPr>
        <p:blipFill>
          <a:blip r:embed="rId13"/>
          <a:stretch>
            <a:fillRect/>
          </a:stretch>
        </p:blipFill>
        <p:spPr>
          <a:xfrm>
            <a:off x="13781222" y="5080000"/>
            <a:ext cx="1625803" cy="1625600"/>
          </a:xfrm>
          <a:prstGeom prst="rect">
            <a:avLst/>
          </a:prstGeom>
        </p:spPr>
      </p:pic>
      <p:sp>
        <p:nvSpPr>
          <p:cNvPr id="18" name="Shape 8"/>
          <p:cNvSpPr/>
          <p:nvPr/>
        </p:nvSpPr>
        <p:spPr>
          <a:xfrm>
            <a:off x="13781222" y="5080000"/>
            <a:ext cx="1625803" cy="1625600"/>
          </a:xfrm>
          <a:prstGeom prst="roundRect">
            <a:avLst>
              <a:gd name="adj" fmla="val 781313"/>
            </a:avLst>
          </a:prstGeom>
          <a:noFill/>
          <a:ln w="12700">
            <a:solidFill>
              <a:srgbClr val="000000"/>
            </a:solidFill>
            <a:prstDash val="solid"/>
          </a:ln>
        </p:spPr>
      </p:sp>
      <p:sp>
        <p:nvSpPr>
          <p:cNvPr id="19" name="Text 9"/>
          <p:cNvSpPr/>
          <p:nvPr/>
        </p:nvSpPr>
        <p:spPr>
          <a:xfrm>
            <a:off x="14124165" y="5378450"/>
            <a:ext cx="939917"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Nunito Sans Black" pitchFamily="34" charset="0"/>
                <a:ea typeface="Nunito Sans Black" pitchFamily="34" charset="-122"/>
                <a:cs typeface="Nunito Sans Black" pitchFamily="34" charset="-120"/>
              </a:rPr>
              <a:t>02</a:t>
            </a:r>
            <a:endParaRPr lang="en-US" sz="4800" dirty="0"/>
          </a:p>
        </p:txBody>
      </p:sp>
      <p:sp>
        <p:nvSpPr>
          <p:cNvPr id="20" name="Shape 10"/>
          <p:cNvSpPr/>
          <p:nvPr/>
        </p:nvSpPr>
        <p:spPr>
          <a:xfrm>
            <a:off x="15610251" y="5149850"/>
            <a:ext cx="5931641" cy="1485900"/>
          </a:xfrm>
          <a:prstGeom prst="rect">
            <a:avLst/>
          </a:prstGeom>
          <a:noFill/>
          <a:ln/>
        </p:spPr>
      </p:sp>
      <p:sp>
        <p:nvSpPr>
          <p:cNvPr id="21" name="Text 11"/>
          <p:cNvSpPr/>
          <p:nvPr/>
        </p:nvSpPr>
        <p:spPr>
          <a:xfrm>
            <a:off x="15610251" y="51498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ENCOUNTERS</a:t>
            </a:r>
            <a:endParaRPr lang="en-US" sz="4800" dirty="0"/>
          </a:p>
        </p:txBody>
      </p:sp>
      <p:sp>
        <p:nvSpPr>
          <p:cNvPr id="22" name="Text 12"/>
          <p:cNvSpPr/>
          <p:nvPr/>
        </p:nvSpPr>
        <p:spPr>
          <a:xfrm>
            <a:off x="15610251" y="6076950"/>
            <a:ext cx="6067125"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Unicorn Sightings</a:t>
            </a:r>
            <a:endParaRPr lang="en-US" sz="3200" dirty="0"/>
          </a:p>
        </p:txBody>
      </p:sp>
      <p:sp>
        <p:nvSpPr>
          <p:cNvPr id="23" name="Shape 13"/>
          <p:cNvSpPr/>
          <p:nvPr/>
        </p:nvSpPr>
        <p:spPr>
          <a:xfrm>
            <a:off x="13781222" y="7975600"/>
            <a:ext cx="7760670" cy="1625600"/>
          </a:xfrm>
          <a:prstGeom prst="rect">
            <a:avLst/>
          </a:prstGeom>
          <a:noFill/>
          <a:ln/>
        </p:spPr>
      </p:sp>
      <p:pic>
        <p:nvPicPr>
          <p:cNvPr id="24" name="Image 8" descr=" ">    </p:cNvPr>
          <p:cNvPicPr>
            <a:picLocks noChangeAspect="1"/>
          </p:cNvPicPr>
          <p:nvPr/>
        </p:nvPicPr>
        <p:blipFill>
          <a:blip r:embed="rId14"/>
          <a:stretch>
            <a:fillRect/>
          </a:stretch>
        </p:blipFill>
        <p:spPr>
          <a:xfrm>
            <a:off x="13781222" y="7975600"/>
            <a:ext cx="1625803" cy="1625600"/>
          </a:xfrm>
          <a:prstGeom prst="rect">
            <a:avLst/>
          </a:prstGeom>
        </p:spPr>
      </p:pic>
      <p:sp>
        <p:nvSpPr>
          <p:cNvPr id="25" name="Shape 14"/>
          <p:cNvSpPr/>
          <p:nvPr/>
        </p:nvSpPr>
        <p:spPr>
          <a:xfrm>
            <a:off x="13781222" y="7975600"/>
            <a:ext cx="1625803" cy="1625600"/>
          </a:xfrm>
          <a:prstGeom prst="roundRect">
            <a:avLst>
              <a:gd name="adj" fmla="val 781313"/>
            </a:avLst>
          </a:prstGeom>
          <a:noFill/>
          <a:ln w="12700">
            <a:solidFill>
              <a:srgbClr val="000000"/>
            </a:solidFill>
            <a:prstDash val="solid"/>
          </a:ln>
        </p:spPr>
      </p:sp>
      <p:sp>
        <p:nvSpPr>
          <p:cNvPr id="26" name="Text 15"/>
          <p:cNvSpPr/>
          <p:nvPr/>
        </p:nvSpPr>
        <p:spPr>
          <a:xfrm>
            <a:off x="14124165" y="8274050"/>
            <a:ext cx="939917"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Nunito Sans Black" pitchFamily="34" charset="0"/>
                <a:ea typeface="Nunito Sans Black" pitchFamily="34" charset="-122"/>
                <a:cs typeface="Nunito Sans Black" pitchFamily="34" charset="-120"/>
              </a:rPr>
              <a:t>03</a:t>
            </a:r>
            <a:endParaRPr lang="en-US" sz="4800" dirty="0"/>
          </a:p>
        </p:txBody>
      </p:sp>
      <p:sp>
        <p:nvSpPr>
          <p:cNvPr id="27" name="Shape 16"/>
          <p:cNvSpPr/>
          <p:nvPr/>
        </p:nvSpPr>
        <p:spPr>
          <a:xfrm>
            <a:off x="15610251" y="8045450"/>
            <a:ext cx="5931641" cy="1485900"/>
          </a:xfrm>
          <a:prstGeom prst="rect">
            <a:avLst/>
          </a:prstGeom>
          <a:noFill/>
          <a:ln/>
        </p:spPr>
      </p:sp>
      <p:sp>
        <p:nvSpPr>
          <p:cNvPr id="28" name="Text 17"/>
          <p:cNvSpPr/>
          <p:nvPr/>
        </p:nvSpPr>
        <p:spPr>
          <a:xfrm>
            <a:off x="15610251" y="80454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WONDERS</a:t>
            </a:r>
            <a:endParaRPr lang="en-US" sz="4800" dirty="0"/>
          </a:p>
        </p:txBody>
      </p:sp>
      <p:sp>
        <p:nvSpPr>
          <p:cNvPr id="29" name="Text 18"/>
          <p:cNvSpPr/>
          <p:nvPr/>
        </p:nvSpPr>
        <p:spPr>
          <a:xfrm>
            <a:off x="15610251" y="8972550"/>
            <a:ext cx="6067125"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Wishes Granted</a:t>
            </a:r>
            <a:endParaRPr lang="en-US" sz="3200" dirty="0"/>
          </a:p>
        </p:txBody>
      </p:sp>
      <p:sp>
        <p:nvSpPr>
          <p:cNvPr id="30" name="Shape 19"/>
          <p:cNvSpPr/>
          <p:nvPr/>
        </p:nvSpPr>
        <p:spPr>
          <a:xfrm>
            <a:off x="13781222" y="10871200"/>
            <a:ext cx="7760670" cy="1625600"/>
          </a:xfrm>
          <a:prstGeom prst="rect">
            <a:avLst/>
          </a:prstGeom>
          <a:noFill/>
          <a:ln/>
        </p:spPr>
      </p:sp>
      <p:pic>
        <p:nvPicPr>
          <p:cNvPr id="31" name="Image 9" descr=" ">    </p:cNvPr>
          <p:cNvPicPr>
            <a:picLocks noChangeAspect="1"/>
          </p:cNvPicPr>
          <p:nvPr/>
        </p:nvPicPr>
        <p:blipFill>
          <a:blip r:embed="rId15"/>
          <a:stretch>
            <a:fillRect/>
          </a:stretch>
        </p:blipFill>
        <p:spPr>
          <a:xfrm>
            <a:off x="13781222" y="10871200"/>
            <a:ext cx="1625803" cy="1625600"/>
          </a:xfrm>
          <a:prstGeom prst="rect">
            <a:avLst/>
          </a:prstGeom>
        </p:spPr>
      </p:pic>
      <p:sp>
        <p:nvSpPr>
          <p:cNvPr id="32" name="Shape 20"/>
          <p:cNvSpPr/>
          <p:nvPr/>
        </p:nvSpPr>
        <p:spPr>
          <a:xfrm>
            <a:off x="13781222" y="10871200"/>
            <a:ext cx="1625803" cy="1625600"/>
          </a:xfrm>
          <a:prstGeom prst="roundRect">
            <a:avLst>
              <a:gd name="adj" fmla="val 781313"/>
            </a:avLst>
          </a:prstGeom>
          <a:noFill/>
          <a:ln w="12700">
            <a:solidFill>
              <a:srgbClr val="000000"/>
            </a:solidFill>
            <a:prstDash val="solid"/>
          </a:ln>
        </p:spPr>
      </p:sp>
      <p:sp>
        <p:nvSpPr>
          <p:cNvPr id="33" name="Text 21"/>
          <p:cNvSpPr/>
          <p:nvPr/>
        </p:nvSpPr>
        <p:spPr>
          <a:xfrm>
            <a:off x="14124165" y="11169650"/>
            <a:ext cx="939917"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Nunito Sans Black" pitchFamily="34" charset="0"/>
                <a:ea typeface="Nunito Sans Black" pitchFamily="34" charset="-122"/>
                <a:cs typeface="Nunito Sans Black" pitchFamily="34" charset="-120"/>
              </a:rPr>
              <a:t>04</a:t>
            </a:r>
            <a:endParaRPr lang="en-US" sz="4800" dirty="0"/>
          </a:p>
        </p:txBody>
      </p:sp>
      <p:sp>
        <p:nvSpPr>
          <p:cNvPr id="34" name="Shape 22"/>
          <p:cNvSpPr/>
          <p:nvPr/>
        </p:nvSpPr>
        <p:spPr>
          <a:xfrm>
            <a:off x="15610251" y="10941050"/>
            <a:ext cx="5931641" cy="1485900"/>
          </a:xfrm>
          <a:prstGeom prst="rect">
            <a:avLst/>
          </a:prstGeom>
          <a:noFill/>
          <a:ln/>
        </p:spPr>
      </p:sp>
      <p:sp>
        <p:nvSpPr>
          <p:cNvPr id="35" name="Text 23"/>
          <p:cNvSpPr/>
          <p:nvPr/>
        </p:nvSpPr>
        <p:spPr>
          <a:xfrm>
            <a:off x="15610251" y="109410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MAGIC</a:t>
            </a:r>
            <a:endParaRPr lang="en-US" sz="4800" dirty="0"/>
          </a:p>
        </p:txBody>
      </p:sp>
      <p:sp>
        <p:nvSpPr>
          <p:cNvPr id="36" name="Text 24"/>
          <p:cNvSpPr/>
          <p:nvPr/>
        </p:nvSpPr>
        <p:spPr>
          <a:xfrm>
            <a:off x="15610251" y="11868150"/>
            <a:ext cx="6067125"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Spellcasting</a:t>
            </a:r>
            <a:endParaRPr lang="en-US" sz="3200" dirty="0"/>
          </a:p>
        </p:txBody>
      </p:sp>
      <p:sp>
        <p:nvSpPr>
          <p:cNvPr id="37" name="Shape 25"/>
          <p:cNvSpPr/>
          <p:nvPr/>
        </p:nvSpPr>
        <p:spPr>
          <a:xfrm>
            <a:off x="13781222" y="4445000"/>
            <a:ext cx="9322965" cy="0"/>
          </a:xfrm>
          <a:prstGeom prst="rect">
            <a:avLst/>
          </a:prstGeom>
          <a:noFill/>
          <a:ln/>
        </p:spPr>
      </p:sp>
      <p:pic>
        <p:nvPicPr>
          <p:cNvPr id="38"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781222" y="4406900"/>
            <a:ext cx="9322965" cy="38100"/>
          </a:xfrm>
          <a:prstGeom prst="rect">
            <a:avLst/>
          </a:prstGeom>
        </p:spPr>
      </p:pic>
      <p:sp>
        <p:nvSpPr>
          <p:cNvPr id="39" name="Shape 26"/>
          <p:cNvSpPr/>
          <p:nvPr/>
        </p:nvSpPr>
        <p:spPr>
          <a:xfrm>
            <a:off x="13781222" y="7340600"/>
            <a:ext cx="9322965" cy="0"/>
          </a:xfrm>
          <a:prstGeom prst="rect">
            <a:avLst/>
          </a:prstGeom>
          <a:noFill/>
          <a:ln/>
        </p:spPr>
      </p:sp>
      <p:pic>
        <p:nvPicPr>
          <p:cNvPr id="40"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781222" y="7302500"/>
            <a:ext cx="9322965" cy="38100"/>
          </a:xfrm>
          <a:prstGeom prst="rect">
            <a:avLst/>
          </a:prstGeom>
        </p:spPr>
      </p:pic>
      <p:sp>
        <p:nvSpPr>
          <p:cNvPr id="41" name="Shape 27"/>
          <p:cNvSpPr/>
          <p:nvPr/>
        </p:nvSpPr>
        <p:spPr>
          <a:xfrm>
            <a:off x="13781222" y="10236200"/>
            <a:ext cx="9322965" cy="0"/>
          </a:xfrm>
          <a:prstGeom prst="rect">
            <a:avLst/>
          </a:prstGeom>
          <a:noFill/>
          <a:ln/>
        </p:spPr>
      </p:sp>
      <p:pic>
        <p:nvPicPr>
          <p:cNvPr id="42"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781222" y="10198100"/>
            <a:ext cx="9322965" cy="38100"/>
          </a:xfrm>
          <a:prstGeom prst="rect">
            <a:avLst/>
          </a:prstGeom>
        </p:spPr>
      </p:pic>
      <p:pic>
        <p:nvPicPr>
          <p:cNvPr id="43"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55432" y="863600"/>
            <a:ext cx="6991132" cy="125729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877984" y="8885470"/>
            <a:ext cx="4509064" cy="483053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045959" cy="613017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67244" y="7747000"/>
            <a:ext cx="3619804" cy="50561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46330" y="0"/>
            <a:ext cx="4140718" cy="44323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728200"/>
            <a:ext cx="4369346" cy="3987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2959470" y="2603500"/>
            <a:ext cx="19670525" cy="17229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THE REALM OF THE EXTRAORDINARY</a:t>
            </a:r>
            <a:endParaRPr lang="en-US" sz="8000" dirty="0"/>
          </a:p>
        </p:txBody>
      </p:sp>
      <p:sp>
        <p:nvSpPr>
          <p:cNvPr id="10" name="Text 2"/>
          <p:cNvSpPr/>
          <p:nvPr/>
        </p:nvSpPr>
        <p:spPr>
          <a:xfrm>
            <a:off x="2959470" y="5232400"/>
            <a:ext cx="8861474" cy="572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3"/>
          <p:cNvSpPr/>
          <p:nvPr/>
        </p:nvSpPr>
        <p:spPr>
          <a:xfrm>
            <a:off x="12701588" y="5232400"/>
            <a:ext cx="8861474" cy="572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643505" y="8407400"/>
            <a:ext cx="2743543" cy="530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368800"/>
            <a:ext cx="3444152" cy="49815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371" y="0"/>
            <a:ext cx="6199677" cy="556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83835" y="0"/>
            <a:ext cx="6503213" cy="585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39280" y="10960100"/>
            <a:ext cx="6947768" cy="2755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260457" y="1270000"/>
            <a:ext cx="9818327" cy="12446000"/>
          </a:xfrm>
          <a:prstGeom prst="rect">
            <a:avLst/>
          </a:prstGeom>
        </p:spPr>
      </p:pic>
      <p:sp>
        <p:nvSpPr>
          <p:cNvPr id="10" name="Shape 1"/>
          <p:cNvSpPr/>
          <p:nvPr/>
        </p:nvSpPr>
        <p:spPr>
          <a:xfrm>
            <a:off x="2502213" y="2489200"/>
            <a:ext cx="7874984" cy="45847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02213" y="2489200"/>
            <a:ext cx="1030404" cy="1016000"/>
          </a:xfrm>
          <a:prstGeom prst="rect">
            <a:avLst/>
          </a:prstGeom>
        </p:spPr>
      </p:pic>
      <p:sp>
        <p:nvSpPr>
          <p:cNvPr id="12" name="Shape 2"/>
          <p:cNvSpPr/>
          <p:nvPr/>
        </p:nvSpPr>
        <p:spPr>
          <a:xfrm>
            <a:off x="2502213" y="3810000"/>
            <a:ext cx="7874984" cy="3263900"/>
          </a:xfrm>
          <a:prstGeom prst="rect">
            <a:avLst/>
          </a:prstGeom>
          <a:noFill/>
          <a:ln/>
        </p:spPr>
      </p:sp>
      <p:sp>
        <p:nvSpPr>
          <p:cNvPr id="13" name="Text 3"/>
          <p:cNvSpPr/>
          <p:nvPr/>
        </p:nvSpPr>
        <p:spPr>
          <a:xfrm>
            <a:off x="2502213" y="38100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UNICORN SIGHTINGS</a:t>
            </a:r>
            <a:endParaRPr lang="en-US" sz="4800" dirty="0"/>
          </a:p>
        </p:txBody>
      </p:sp>
      <p:sp>
        <p:nvSpPr>
          <p:cNvPr id="14" name="Text 4"/>
          <p:cNvSpPr/>
          <p:nvPr/>
        </p:nvSpPr>
        <p:spPr>
          <a:xfrm>
            <a:off x="2502213" y="4838700"/>
            <a:ext cx="8010468" cy="237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2502213" y="8001000"/>
            <a:ext cx="7874984" cy="4025900"/>
          </a:xfrm>
          <a:prstGeom prst="rect">
            <a:avLst/>
          </a:prstGeom>
          <a:noFill/>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02213" y="8001000"/>
            <a:ext cx="904511" cy="1016000"/>
          </a:xfrm>
          <a:prstGeom prst="rect">
            <a:avLst/>
          </a:prstGeom>
        </p:spPr>
      </p:pic>
      <p:sp>
        <p:nvSpPr>
          <p:cNvPr id="17" name="Shape 6"/>
          <p:cNvSpPr/>
          <p:nvPr/>
        </p:nvSpPr>
        <p:spPr>
          <a:xfrm>
            <a:off x="2502213" y="9321800"/>
            <a:ext cx="7874984" cy="2705100"/>
          </a:xfrm>
          <a:prstGeom prst="rect">
            <a:avLst/>
          </a:prstGeom>
          <a:noFill/>
          <a:ln/>
        </p:spPr>
      </p:sp>
      <p:sp>
        <p:nvSpPr>
          <p:cNvPr id="18" name="Text 7"/>
          <p:cNvSpPr/>
          <p:nvPr/>
        </p:nvSpPr>
        <p:spPr>
          <a:xfrm>
            <a:off x="2502213" y="93218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DRAGON TAMING</a:t>
            </a:r>
            <a:endParaRPr lang="en-US" sz="4800" dirty="0"/>
          </a:p>
        </p:txBody>
      </p:sp>
      <p:sp>
        <p:nvSpPr>
          <p:cNvPr id="19" name="Text 8"/>
          <p:cNvSpPr/>
          <p:nvPr/>
        </p:nvSpPr>
        <p:spPr>
          <a:xfrm>
            <a:off x="2502213" y="10350500"/>
            <a:ext cx="8010468" cy="1811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263603" cy="32433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0121" y="1082040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765800"/>
            <a:ext cx="2076387" cy="50605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19480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06413" y="0"/>
            <a:ext cx="5080635" cy="58801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800200" y="1181100"/>
            <a:ext cx="7049381" cy="11214100"/>
          </a:xfrm>
          <a:prstGeom prst="rect">
            <a:avLst/>
          </a:prstGeom>
          <a:noFill/>
          <a:ln/>
        </p:spPr>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200" y="1181100"/>
            <a:ext cx="7049381" cy="6057900"/>
          </a:xfrm>
          <a:prstGeom prst="rect">
            <a:avLst/>
          </a:prstGeom>
        </p:spPr>
      </p:pic>
      <p:sp>
        <p:nvSpPr>
          <p:cNvPr id="11" name="Shape 2"/>
          <p:cNvSpPr/>
          <p:nvPr/>
        </p:nvSpPr>
        <p:spPr>
          <a:xfrm>
            <a:off x="1079635" y="7848600"/>
            <a:ext cx="6490511" cy="825500"/>
          </a:xfrm>
          <a:prstGeom prst="rect">
            <a:avLst/>
          </a:prstGeom>
          <a:noFill/>
          <a:ln/>
        </p:spPr>
      </p:sp>
      <p:sp>
        <p:nvSpPr>
          <p:cNvPr id="12" name="Text 3"/>
          <p:cNvSpPr/>
          <p:nvPr/>
        </p:nvSpPr>
        <p:spPr>
          <a:xfrm>
            <a:off x="1079635" y="7848600"/>
            <a:ext cx="669373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UNICORN SIGHTINGS</a:t>
            </a:r>
            <a:endParaRPr lang="en-US" sz="4800" dirty="0"/>
          </a:p>
        </p:txBody>
      </p:sp>
      <p:sp>
        <p:nvSpPr>
          <p:cNvPr id="13" name="Shape 4"/>
          <p:cNvSpPr/>
          <p:nvPr/>
        </p:nvSpPr>
        <p:spPr>
          <a:xfrm>
            <a:off x="800200" y="9283700"/>
            <a:ext cx="7049381" cy="1676400"/>
          </a:xfrm>
          <a:prstGeom prst="rect">
            <a:avLst/>
          </a:prstGeom>
          <a:noFill/>
          <a:ln/>
        </p:spPr>
      </p:sp>
      <p:sp>
        <p:nvSpPr>
          <p:cNvPr id="14" name="Text 5"/>
          <p:cNvSpPr/>
          <p:nvPr/>
        </p:nvSpPr>
        <p:spPr>
          <a:xfrm>
            <a:off x="732458" y="9283700"/>
            <a:ext cx="7184865" cy="1811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record of the number of unicorns spotted in the fantasy realm and the beauty and mystery.</a:t>
            </a:r>
            <a:endParaRPr lang="en-US" sz="3200" dirty="0"/>
          </a:p>
        </p:txBody>
      </p:sp>
      <p:sp>
        <p:nvSpPr>
          <p:cNvPr id="15" name="Shape 6"/>
          <p:cNvSpPr/>
          <p:nvPr/>
        </p:nvSpPr>
        <p:spPr>
          <a:xfrm>
            <a:off x="3664408" y="11569700"/>
            <a:ext cx="1320965" cy="825500"/>
          </a:xfrm>
          <a:prstGeom prst="rect">
            <a:avLst/>
          </a:prstGeom>
          <a:noFill/>
          <a:ln/>
        </p:spPr>
      </p:sp>
      <p:sp>
        <p:nvSpPr>
          <p:cNvPr id="16" name="Text 7"/>
          <p:cNvSpPr/>
          <p:nvPr/>
        </p:nvSpPr>
        <p:spPr>
          <a:xfrm>
            <a:off x="3664408" y="11569700"/>
            <a:ext cx="1524191" cy="1028700"/>
          </a:xfrm>
          <a:prstGeom prst="rect">
            <a:avLst/>
          </a:prstGeom>
          <a:noFill/>
          <a:ln/>
        </p:spPr>
        <p:txBody>
          <a:bodyPr wrap="square" lIns="0" tIns="0" rIns="0" bIns="0" rtlCol="0" anchor="t"/>
          <a:lstStyle/>
          <a:p>
            <a:pPr algn="l"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45%</a:t>
            </a:r>
            <a:endParaRPr lang="en-US" sz="4800" dirty="0"/>
          </a:p>
        </p:txBody>
      </p:sp>
      <p:sp>
        <p:nvSpPr>
          <p:cNvPr id="17" name="Shape 8"/>
          <p:cNvSpPr/>
          <p:nvPr/>
        </p:nvSpPr>
        <p:spPr>
          <a:xfrm>
            <a:off x="16016702" y="1181100"/>
            <a:ext cx="7049381" cy="11214100"/>
          </a:xfrm>
          <a:prstGeom prst="rect">
            <a:avLst/>
          </a:prstGeom>
          <a:noFill/>
          <a:ln/>
        </p:spPr>
      </p:sp>
      <p:pic>
        <p:nvPicPr>
          <p:cNvPr id="18"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016702" y="1181100"/>
            <a:ext cx="7049381" cy="6057900"/>
          </a:xfrm>
          <a:prstGeom prst="rect">
            <a:avLst/>
          </a:prstGeom>
        </p:spPr>
      </p:pic>
      <p:sp>
        <p:nvSpPr>
          <p:cNvPr id="19" name="Shape 9"/>
          <p:cNvSpPr/>
          <p:nvPr/>
        </p:nvSpPr>
        <p:spPr>
          <a:xfrm>
            <a:off x="16296137" y="7848600"/>
            <a:ext cx="6490511" cy="825500"/>
          </a:xfrm>
          <a:prstGeom prst="rect">
            <a:avLst/>
          </a:prstGeom>
          <a:noFill/>
          <a:ln/>
        </p:spPr>
      </p:sp>
      <p:sp>
        <p:nvSpPr>
          <p:cNvPr id="20" name="Text 10"/>
          <p:cNvSpPr/>
          <p:nvPr/>
        </p:nvSpPr>
        <p:spPr>
          <a:xfrm>
            <a:off x="16296137" y="7848600"/>
            <a:ext cx="669373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UNICORN SIGHTINGS</a:t>
            </a:r>
            <a:endParaRPr lang="en-US" sz="4800" dirty="0"/>
          </a:p>
        </p:txBody>
      </p:sp>
      <p:sp>
        <p:nvSpPr>
          <p:cNvPr id="21" name="Shape 11"/>
          <p:cNvSpPr/>
          <p:nvPr/>
        </p:nvSpPr>
        <p:spPr>
          <a:xfrm>
            <a:off x="16016702" y="9283700"/>
            <a:ext cx="7049381" cy="1676400"/>
          </a:xfrm>
          <a:prstGeom prst="rect">
            <a:avLst/>
          </a:prstGeom>
          <a:noFill/>
          <a:ln/>
        </p:spPr>
      </p:sp>
      <p:sp>
        <p:nvSpPr>
          <p:cNvPr id="22" name="Text 12"/>
          <p:cNvSpPr/>
          <p:nvPr/>
        </p:nvSpPr>
        <p:spPr>
          <a:xfrm>
            <a:off x="15948960" y="9283700"/>
            <a:ext cx="7184865" cy="1811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record of the number of unicorns spotted in the fantasy realm and the beauty and mystery.</a:t>
            </a:r>
            <a:endParaRPr lang="en-US" sz="3200" dirty="0"/>
          </a:p>
        </p:txBody>
      </p:sp>
      <p:sp>
        <p:nvSpPr>
          <p:cNvPr id="23" name="Shape 13"/>
          <p:cNvSpPr/>
          <p:nvPr/>
        </p:nvSpPr>
        <p:spPr>
          <a:xfrm>
            <a:off x="18880910" y="11569700"/>
            <a:ext cx="1320965" cy="825500"/>
          </a:xfrm>
          <a:prstGeom prst="rect">
            <a:avLst/>
          </a:prstGeom>
          <a:noFill/>
          <a:ln/>
        </p:spPr>
      </p:sp>
      <p:sp>
        <p:nvSpPr>
          <p:cNvPr id="24" name="Text 14"/>
          <p:cNvSpPr/>
          <p:nvPr/>
        </p:nvSpPr>
        <p:spPr>
          <a:xfrm>
            <a:off x="18880910" y="11569700"/>
            <a:ext cx="1524191" cy="1028700"/>
          </a:xfrm>
          <a:prstGeom prst="rect">
            <a:avLst/>
          </a:prstGeom>
          <a:noFill/>
          <a:ln/>
        </p:spPr>
        <p:txBody>
          <a:bodyPr wrap="square" lIns="0" tIns="0" rIns="0" bIns="0" rtlCol="0" anchor="t"/>
          <a:lstStyle/>
          <a:p>
            <a:pPr algn="l"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45%</a:t>
            </a:r>
            <a:endParaRPr lang="en-US" sz="4800" dirty="0"/>
          </a:p>
        </p:txBody>
      </p:sp>
      <p:sp>
        <p:nvSpPr>
          <p:cNvPr id="25" name="Shape 15"/>
          <p:cNvSpPr/>
          <p:nvPr/>
        </p:nvSpPr>
        <p:spPr>
          <a:xfrm>
            <a:off x="8408451" y="1181100"/>
            <a:ext cx="7049381" cy="11214100"/>
          </a:xfrm>
          <a:prstGeom prst="rect">
            <a:avLst/>
          </a:prstGeom>
          <a:noFill/>
          <a:ln/>
        </p:spPr>
      </p:sp>
      <p:sp>
        <p:nvSpPr>
          <p:cNvPr id="26" name="Shape 16"/>
          <p:cNvSpPr/>
          <p:nvPr/>
        </p:nvSpPr>
        <p:spPr>
          <a:xfrm>
            <a:off x="9234054" y="1181100"/>
            <a:ext cx="5398175" cy="825500"/>
          </a:xfrm>
          <a:prstGeom prst="rect">
            <a:avLst/>
          </a:prstGeom>
          <a:noFill/>
          <a:ln/>
        </p:spPr>
      </p:sp>
      <p:sp>
        <p:nvSpPr>
          <p:cNvPr id="27" name="Text 17"/>
          <p:cNvSpPr/>
          <p:nvPr/>
        </p:nvSpPr>
        <p:spPr>
          <a:xfrm>
            <a:off x="9234054" y="1181100"/>
            <a:ext cx="560140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DRAGON TAMING</a:t>
            </a:r>
            <a:endParaRPr lang="en-US" sz="4800" dirty="0"/>
          </a:p>
        </p:txBody>
      </p:sp>
      <p:sp>
        <p:nvSpPr>
          <p:cNvPr id="28" name="Shape 18"/>
          <p:cNvSpPr/>
          <p:nvPr/>
        </p:nvSpPr>
        <p:spPr>
          <a:xfrm>
            <a:off x="8408451" y="2616200"/>
            <a:ext cx="7049381" cy="1676400"/>
          </a:xfrm>
          <a:prstGeom prst="rect">
            <a:avLst/>
          </a:prstGeom>
          <a:noFill/>
          <a:ln/>
        </p:spPr>
      </p:sp>
      <p:sp>
        <p:nvSpPr>
          <p:cNvPr id="29" name="Text 19"/>
          <p:cNvSpPr/>
          <p:nvPr/>
        </p:nvSpPr>
        <p:spPr>
          <a:xfrm>
            <a:off x="8340709" y="2616200"/>
            <a:ext cx="7184865" cy="1811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closer look at the art of taming dragons and the brave adventurers who take on these creatures.</a:t>
            </a:r>
            <a:endParaRPr lang="en-US" sz="3200" dirty="0"/>
          </a:p>
        </p:txBody>
      </p:sp>
      <p:pic>
        <p:nvPicPr>
          <p:cNvPr id="3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08451" y="4902200"/>
            <a:ext cx="7049381" cy="6057900"/>
          </a:xfrm>
          <a:prstGeom prst="rect">
            <a:avLst/>
          </a:prstGeom>
        </p:spPr>
      </p:pic>
      <p:sp>
        <p:nvSpPr>
          <p:cNvPr id="31" name="Shape 20"/>
          <p:cNvSpPr/>
          <p:nvPr/>
        </p:nvSpPr>
        <p:spPr>
          <a:xfrm>
            <a:off x="11272659" y="11569700"/>
            <a:ext cx="1320965" cy="825500"/>
          </a:xfrm>
          <a:prstGeom prst="rect">
            <a:avLst/>
          </a:prstGeom>
          <a:noFill/>
          <a:ln/>
        </p:spPr>
      </p:sp>
      <p:sp>
        <p:nvSpPr>
          <p:cNvPr id="32" name="Text 21"/>
          <p:cNvSpPr/>
          <p:nvPr/>
        </p:nvSpPr>
        <p:spPr>
          <a:xfrm>
            <a:off x="11272659" y="11569700"/>
            <a:ext cx="1524191" cy="1028700"/>
          </a:xfrm>
          <a:prstGeom prst="rect">
            <a:avLst/>
          </a:prstGeom>
          <a:noFill/>
          <a:ln/>
        </p:spPr>
        <p:txBody>
          <a:bodyPr wrap="square" lIns="0" tIns="0" rIns="0" bIns="0" rtlCol="0" anchor="t"/>
          <a:lstStyle/>
          <a:p>
            <a:pPr algn="l"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5092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801200" cy="566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93311" y="8229600"/>
            <a:ext cx="6693737" cy="5486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01575" y="0"/>
            <a:ext cx="5385473" cy="566490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382000"/>
            <a:ext cx="5639505" cy="5334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9635" y="508000"/>
            <a:ext cx="5966698" cy="4437887"/>
          </a:xfrm>
          <a:prstGeom prst="rect">
            <a:avLst/>
          </a:prstGeom>
        </p:spPr>
      </p:pic>
      <p:sp>
        <p:nvSpPr>
          <p:cNvPr id="10" name="Shape 1"/>
          <p:cNvSpPr/>
          <p:nvPr/>
        </p:nvSpPr>
        <p:spPr>
          <a:xfrm>
            <a:off x="6427003" y="3505200"/>
            <a:ext cx="13603400" cy="6705600"/>
          </a:xfrm>
          <a:prstGeom prst="rect">
            <a:avLst/>
          </a:prstGeom>
          <a:noFill/>
          <a:ln/>
        </p:spPr>
      </p:sp>
      <p:sp>
        <p:nvSpPr>
          <p:cNvPr id="11" name="Text 2"/>
          <p:cNvSpPr/>
          <p:nvPr/>
        </p:nvSpPr>
        <p:spPr>
          <a:xfrm>
            <a:off x="6427003" y="3505200"/>
            <a:ext cx="13806626" cy="598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5064083" y="9588500"/>
            <a:ext cx="5118740"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263603" cy="32433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0121" y="10820400"/>
            <a:ext cx="4216927" cy="2895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765800"/>
            <a:ext cx="2076387" cy="50605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194800"/>
            <a:ext cx="6109278" cy="4521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06413" y="0"/>
            <a:ext cx="5080635" cy="58801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1778222" y="596900"/>
            <a:ext cx="7718331" cy="1722967"/>
          </a:xfrm>
          <a:prstGeom prst="rect">
            <a:avLst/>
          </a:prstGeom>
          <a:noFill/>
          <a:ln/>
        </p:spPr>
        <p:txBody>
          <a:bodyPr wrap="square" lIns="0" tIns="0" rIns="0" bIns="0" rtlCol="0" anchor="t"/>
          <a:lstStyle/>
          <a:p>
            <a:pPr algn="l" indent="0" marL="0">
              <a:buNone/>
            </a:pPr>
            <a:r>
              <a:rPr lang="en-US" sz="8000" dirty="0">
                <a:solidFill>
                  <a:srgbClr val="664B3C">
                    <a:alpha val="100000"/>
                  </a:srgbClr>
                </a:solidFill>
                <a:latin typeface="Nunito Sans Black" pitchFamily="34" charset="0"/>
                <a:ea typeface="Nunito Sans Black" pitchFamily="34" charset="-122"/>
                <a:cs typeface="Nunito Sans Black" pitchFamily="34" charset="-120"/>
              </a:rPr>
              <a:t>PRICING PLAN</a:t>
            </a:r>
            <a:endParaRPr lang="en-US" sz="8000" dirty="0"/>
          </a:p>
        </p:txBody>
      </p:sp>
      <p:sp>
        <p:nvSpPr>
          <p:cNvPr id="10" name="Shape 2"/>
          <p:cNvSpPr/>
          <p:nvPr/>
        </p:nvSpPr>
        <p:spPr>
          <a:xfrm>
            <a:off x="1778222" y="2692400"/>
            <a:ext cx="20843305" cy="9423400"/>
          </a:xfrm>
          <a:prstGeom prst="rect">
            <a:avLst/>
          </a:prstGeom>
          <a:noFill/>
          <a:ln/>
        </p:spPr>
      </p:sp>
      <p:sp>
        <p:nvSpPr>
          <p:cNvPr id="11" name="Shape 3"/>
          <p:cNvSpPr/>
          <p:nvPr/>
        </p:nvSpPr>
        <p:spPr>
          <a:xfrm>
            <a:off x="1778222" y="2692400"/>
            <a:ext cx="6439705" cy="9423400"/>
          </a:xfrm>
          <a:prstGeom prst="roundRect">
            <a:avLst>
              <a:gd name="adj" fmla="val 3124"/>
            </a:avLst>
          </a:prstGeom>
          <a:noFill/>
          <a:ln w="50800">
            <a:solidFill>
              <a:srgbClr val="000000"/>
            </a:solidFill>
            <a:prstDash val="solid"/>
          </a:ln>
        </p:spPr>
      </p:sp>
      <p:pic>
        <p:nvPicPr>
          <p:cNvPr id="1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96479" y="3149600"/>
            <a:ext cx="1803191" cy="1625600"/>
          </a:xfrm>
          <a:prstGeom prst="rect">
            <a:avLst/>
          </a:prstGeom>
        </p:spPr>
      </p:pic>
      <p:sp>
        <p:nvSpPr>
          <p:cNvPr id="13" name="Text 4"/>
          <p:cNvSpPr/>
          <p:nvPr/>
        </p:nvSpPr>
        <p:spPr>
          <a:xfrm>
            <a:off x="3950194" y="5080000"/>
            <a:ext cx="2095762" cy="1028700"/>
          </a:xfrm>
          <a:prstGeom prst="rect">
            <a:avLst/>
          </a:prstGeom>
          <a:noFill/>
          <a:ln/>
        </p:spPr>
        <p:txBody>
          <a:bodyPr wrap="square" lIns="0" tIns="0" rIns="0" bIns="0" rtlCol="0" anchor="t"/>
          <a:lstStyle/>
          <a:p>
            <a:pPr algn="ctr"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BASIC</a:t>
            </a:r>
            <a:endParaRPr lang="en-US" sz="4800" dirty="0"/>
          </a:p>
        </p:txBody>
      </p:sp>
      <p:sp>
        <p:nvSpPr>
          <p:cNvPr id="14" name="Text 5"/>
          <p:cNvSpPr/>
          <p:nvPr/>
        </p:nvSpPr>
        <p:spPr>
          <a:xfrm>
            <a:off x="2235479" y="6210300"/>
            <a:ext cx="5660674" cy="4453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limited number of quests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Ability to form a small party with fellow adventurers.</a:t>
            </a:r>
            <a:endParaRPr lang="en-US" sz="3200" dirty="0"/>
          </a:p>
        </p:txBody>
      </p:sp>
      <p:sp>
        <p:nvSpPr>
          <p:cNvPr id="15" name="Text 6"/>
          <p:cNvSpPr/>
          <p:nvPr/>
        </p:nvSpPr>
        <p:spPr>
          <a:xfrm>
            <a:off x="3054732" y="10833100"/>
            <a:ext cx="3886686"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$10/MONTH</a:t>
            </a:r>
            <a:endParaRPr lang="en-US" sz="4800" dirty="0"/>
          </a:p>
        </p:txBody>
      </p:sp>
      <p:sp>
        <p:nvSpPr>
          <p:cNvPr id="16" name="Shape 7"/>
          <p:cNvSpPr/>
          <p:nvPr/>
        </p:nvSpPr>
        <p:spPr>
          <a:xfrm>
            <a:off x="8980022" y="2692400"/>
            <a:ext cx="6439705" cy="9423400"/>
          </a:xfrm>
          <a:prstGeom prst="roundRect">
            <a:avLst>
              <a:gd name="adj" fmla="val 3124"/>
            </a:avLst>
          </a:prstGeom>
          <a:noFill/>
          <a:ln w="50800">
            <a:solidFill>
              <a:srgbClr val="000000"/>
            </a:solidFill>
            <a:prstDash val="solid"/>
          </a:ln>
        </p:spPr>
      </p:sp>
      <p:pic>
        <p:nvPicPr>
          <p:cNvPr id="1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48942" y="3149600"/>
            <a:ext cx="2501862" cy="1625600"/>
          </a:xfrm>
          <a:prstGeom prst="rect">
            <a:avLst/>
          </a:prstGeom>
        </p:spPr>
      </p:pic>
      <p:sp>
        <p:nvSpPr>
          <p:cNvPr id="18" name="Text 8"/>
          <p:cNvSpPr/>
          <p:nvPr/>
        </p:nvSpPr>
        <p:spPr>
          <a:xfrm>
            <a:off x="11253607" y="5080000"/>
            <a:ext cx="1892537" cy="1028700"/>
          </a:xfrm>
          <a:prstGeom prst="rect">
            <a:avLst/>
          </a:prstGeom>
          <a:noFill/>
          <a:ln/>
        </p:spPr>
        <p:txBody>
          <a:bodyPr wrap="square" lIns="0" tIns="0" rIns="0" bIns="0" rtlCol="0" anchor="t"/>
          <a:lstStyle/>
          <a:p>
            <a:pPr algn="ctr"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ELITE</a:t>
            </a:r>
            <a:endParaRPr lang="en-US" sz="4800" dirty="0"/>
          </a:p>
        </p:txBody>
      </p:sp>
      <p:sp>
        <p:nvSpPr>
          <p:cNvPr id="19" name="Text 9"/>
          <p:cNvSpPr/>
          <p:nvPr/>
        </p:nvSpPr>
        <p:spPr>
          <a:xfrm>
            <a:off x="9437280" y="6210300"/>
            <a:ext cx="5660674" cy="4453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Ability to form larger parties with fellow adventurers.</a:t>
            </a:r>
            <a:endParaRPr lang="en-US" sz="3200" dirty="0"/>
          </a:p>
        </p:txBody>
      </p:sp>
      <p:sp>
        <p:nvSpPr>
          <p:cNvPr id="20" name="Text 10"/>
          <p:cNvSpPr/>
          <p:nvPr/>
        </p:nvSpPr>
        <p:spPr>
          <a:xfrm>
            <a:off x="10256532" y="10833100"/>
            <a:ext cx="3886686"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$50/MONTH</a:t>
            </a:r>
            <a:endParaRPr lang="en-US" sz="4800" dirty="0"/>
          </a:p>
        </p:txBody>
      </p:sp>
      <p:sp>
        <p:nvSpPr>
          <p:cNvPr id="21" name="Shape 11"/>
          <p:cNvSpPr/>
          <p:nvPr/>
        </p:nvSpPr>
        <p:spPr>
          <a:xfrm>
            <a:off x="16181822" y="2692400"/>
            <a:ext cx="6439705" cy="9423400"/>
          </a:xfrm>
          <a:prstGeom prst="roundRect">
            <a:avLst>
              <a:gd name="adj" fmla="val 3124"/>
            </a:avLst>
          </a:prstGeom>
          <a:noFill/>
          <a:ln w="50800">
            <a:solidFill>
              <a:srgbClr val="000000"/>
            </a:solidFill>
            <a:prstDash val="solid"/>
          </a:ln>
        </p:spPr>
      </p:sp>
      <p:pic>
        <p:nvPicPr>
          <p:cNvPr id="2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805414" y="3149600"/>
            <a:ext cx="1192520" cy="1625600"/>
          </a:xfrm>
          <a:prstGeom prst="rect">
            <a:avLst/>
          </a:prstGeom>
        </p:spPr>
      </p:pic>
      <p:sp>
        <p:nvSpPr>
          <p:cNvPr id="23" name="Text 12"/>
          <p:cNvSpPr/>
          <p:nvPr/>
        </p:nvSpPr>
        <p:spPr>
          <a:xfrm>
            <a:off x="17407526" y="5080000"/>
            <a:ext cx="3988298" cy="1028700"/>
          </a:xfrm>
          <a:prstGeom prst="rect">
            <a:avLst/>
          </a:prstGeom>
          <a:noFill/>
          <a:ln/>
        </p:spPr>
        <p:txBody>
          <a:bodyPr wrap="square" lIns="0" tIns="0" rIns="0" bIns="0" rtlCol="0" anchor="t"/>
          <a:lstStyle/>
          <a:p>
            <a:pPr algn="ctr" indent="0" marL="0">
              <a:buNone/>
            </a:pPr>
            <a:r>
              <a:rPr lang="en-US" sz="4800" dirty="0">
                <a:solidFill>
                  <a:srgbClr val="664B3C">
                    <a:alpha val="100000"/>
                  </a:srgbClr>
                </a:solidFill>
                <a:latin typeface="Nunito Sans Black" pitchFamily="34" charset="0"/>
                <a:ea typeface="Nunito Sans Black" pitchFamily="34" charset="-122"/>
                <a:cs typeface="Nunito Sans Black" pitchFamily="34" charset="-120"/>
              </a:rPr>
              <a:t>LEGENDARY</a:t>
            </a:r>
            <a:endParaRPr lang="en-US" sz="4800" dirty="0"/>
          </a:p>
        </p:txBody>
      </p:sp>
      <p:sp>
        <p:nvSpPr>
          <p:cNvPr id="24" name="Text 13"/>
          <p:cNvSpPr/>
          <p:nvPr/>
        </p:nvSpPr>
        <p:spPr>
          <a:xfrm>
            <a:off x="16639080" y="6210300"/>
            <a:ext cx="5660674" cy="4453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The ability to form the largest parties with fellow adventurers.</a:t>
            </a:r>
            <a:endParaRPr lang="en-US" sz="3200" dirty="0"/>
          </a:p>
        </p:txBody>
      </p:sp>
      <p:sp>
        <p:nvSpPr>
          <p:cNvPr id="25" name="Text 14"/>
          <p:cNvSpPr/>
          <p:nvPr/>
        </p:nvSpPr>
        <p:spPr>
          <a:xfrm>
            <a:off x="17280510" y="10833100"/>
            <a:ext cx="424233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Nunito Sans Black" pitchFamily="34" charset="0"/>
                <a:ea typeface="Nunito Sans Black" pitchFamily="34" charset="-122"/>
                <a:cs typeface="Nunito Sans Black" pitchFamily="34" charset="-120"/>
              </a:rPr>
              <a:t>$100/MONTH</a:t>
            </a:r>
            <a:endParaRPr lang="en-US" sz="4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2ECE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877984" y="8885473"/>
            <a:ext cx="4509064" cy="483052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045959" cy="613018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67244" y="7747000"/>
            <a:ext cx="3619804" cy="505611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46330" y="0"/>
            <a:ext cx="4140718" cy="44323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728200"/>
            <a:ext cx="4369346" cy="3987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stretch>
            <a:fillRect/>
          </a:stretch>
        </p:blipFill>
        <p:spPr>
          <a:xfrm>
            <a:off x="1752819" y="1346200"/>
            <a:ext cx="20881410" cy="11010900"/>
          </a:xfrm>
          <a:prstGeom prst="rect">
            <a:avLst/>
          </a:prstGeom>
        </p:spPr>
      </p:pic>
      <p:pic>
        <p:nvPicPr>
          <p:cNvPr id="10" name="Image 7" descr=" ">    </p:cNvPr>
          <p:cNvPicPr>
            <a:picLocks noChangeAspect="1"/>
          </p:cNvPicPr>
          <p:nvPr/>
        </p:nvPicPr>
        <p:blipFill>
          <a:blip r:embed="rId13"/>
          <a:stretch>
            <a:fillRect/>
          </a:stretch>
        </p:blipFill>
        <p:spPr>
          <a:xfrm>
            <a:off x="1752819" y="1346200"/>
            <a:ext cx="5639505" cy="11010900"/>
          </a:xfrm>
          <a:prstGeom prst="rect">
            <a:avLst/>
          </a:prstGeom>
        </p:spPr>
      </p:pic>
      <p:sp>
        <p:nvSpPr>
          <p:cNvPr id="11" name="Shape 1"/>
          <p:cNvSpPr/>
          <p:nvPr/>
        </p:nvSpPr>
        <p:spPr>
          <a:xfrm>
            <a:off x="1752819" y="1346200"/>
            <a:ext cx="5639505" cy="5638800"/>
          </a:xfrm>
          <a:prstGeom prst="roundRect">
            <a:avLst>
              <a:gd name="adj" fmla="val 75081"/>
            </a:avLst>
          </a:prstGeom>
          <a:solidFill>
            <a:srgbClr val="B8866D">
              <a:alpha val="100000"/>
            </a:srgbClr>
          </a:solidFill>
          <a:ln/>
        </p:spPr>
      </p:sp>
      <p:sp>
        <p:nvSpPr>
          <p:cNvPr id="12" name="Text 2"/>
          <p:cNvSpPr/>
          <p:nvPr/>
        </p:nvSpPr>
        <p:spPr>
          <a:xfrm>
            <a:off x="3575497" y="2089150"/>
            <a:ext cx="3010276" cy="51689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Nunito Sans Black" pitchFamily="34" charset="0"/>
                <a:ea typeface="Nunito Sans Black" pitchFamily="34" charset="-122"/>
                <a:cs typeface="Nunito Sans Black" pitchFamily="34" charset="-120"/>
              </a:rPr>
              <a:t>S</a:t>
            </a:r>
            <a:endParaRPr lang="en-US" sz="24000" dirty="0"/>
          </a:p>
        </p:txBody>
      </p:sp>
      <p:sp>
        <p:nvSpPr>
          <p:cNvPr id="13" name="Shape 3"/>
          <p:cNvSpPr/>
          <p:nvPr/>
        </p:nvSpPr>
        <p:spPr>
          <a:xfrm>
            <a:off x="2286286" y="7899400"/>
            <a:ext cx="4572572" cy="4292600"/>
          </a:xfrm>
          <a:prstGeom prst="rect">
            <a:avLst/>
          </a:prstGeom>
          <a:noFill/>
          <a:ln/>
        </p:spPr>
      </p:sp>
      <p:sp>
        <p:nvSpPr>
          <p:cNvPr id="14" name="Shape 4"/>
          <p:cNvSpPr/>
          <p:nvPr/>
        </p:nvSpPr>
        <p:spPr>
          <a:xfrm>
            <a:off x="2286286" y="7899400"/>
            <a:ext cx="4572572" cy="1943100"/>
          </a:xfrm>
          <a:prstGeom prst="rect">
            <a:avLst/>
          </a:prstGeom>
          <a:noFill/>
          <a:ln/>
        </p:spPr>
      </p:sp>
      <p:sp>
        <p:nvSpPr>
          <p:cNvPr id="15" name="Shape 5"/>
          <p:cNvSpPr/>
          <p:nvPr/>
        </p:nvSpPr>
        <p:spPr>
          <a:xfrm>
            <a:off x="2286286" y="7899400"/>
            <a:ext cx="4572572" cy="1943100"/>
          </a:xfrm>
          <a:prstGeom prst="rect">
            <a:avLst/>
          </a:prstGeom>
          <a:noFill/>
          <a:ln/>
        </p:spPr>
      </p:sp>
      <p:sp>
        <p:nvSpPr>
          <p:cNvPr id="16" name="Text 6"/>
          <p:cNvSpPr/>
          <p:nvPr/>
        </p:nvSpPr>
        <p:spPr>
          <a:xfrm>
            <a:off x="2286286" y="78994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ECLIPSE</a:t>
            </a:r>
            <a:endParaRPr lang="en-US" sz="3600" dirty="0"/>
          </a:p>
        </p:txBody>
      </p:sp>
      <p:sp>
        <p:nvSpPr>
          <p:cNvPr id="17" name="Text 7"/>
          <p:cNvSpPr/>
          <p:nvPr/>
        </p:nvSpPr>
        <p:spPr>
          <a:xfrm>
            <a:off x="2286286" y="87249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Rare event causes unpredictable magic.</a:t>
            </a:r>
            <a:endParaRPr lang="en-US" sz="3200" dirty="0"/>
          </a:p>
        </p:txBody>
      </p:sp>
      <p:sp>
        <p:nvSpPr>
          <p:cNvPr id="18" name="Shape 8"/>
          <p:cNvSpPr/>
          <p:nvPr/>
        </p:nvSpPr>
        <p:spPr>
          <a:xfrm>
            <a:off x="2286286" y="10248900"/>
            <a:ext cx="4572572" cy="1943100"/>
          </a:xfrm>
          <a:prstGeom prst="rect">
            <a:avLst/>
          </a:prstGeom>
          <a:noFill/>
          <a:ln/>
        </p:spPr>
      </p:sp>
      <p:sp>
        <p:nvSpPr>
          <p:cNvPr id="19" name="Shape 9"/>
          <p:cNvSpPr/>
          <p:nvPr/>
        </p:nvSpPr>
        <p:spPr>
          <a:xfrm>
            <a:off x="2286286" y="10248900"/>
            <a:ext cx="4572572" cy="1943100"/>
          </a:xfrm>
          <a:prstGeom prst="rect">
            <a:avLst/>
          </a:prstGeom>
          <a:noFill/>
          <a:ln/>
        </p:spPr>
      </p:sp>
      <p:sp>
        <p:nvSpPr>
          <p:cNvPr id="20" name="Text 10"/>
          <p:cNvSpPr/>
          <p:nvPr/>
        </p:nvSpPr>
        <p:spPr>
          <a:xfrm>
            <a:off x="2286286"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QUEST</a:t>
            </a:r>
            <a:endParaRPr lang="en-US" sz="3600" dirty="0"/>
          </a:p>
        </p:txBody>
      </p:sp>
      <p:sp>
        <p:nvSpPr>
          <p:cNvPr id="21" name="Text 11"/>
          <p:cNvSpPr/>
          <p:nvPr/>
        </p:nvSpPr>
        <p:spPr>
          <a:xfrm>
            <a:off x="2286286" y="110744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Adventurers seek immortal artifact.</a:t>
            </a:r>
            <a:endParaRPr lang="en-US" sz="3200" dirty="0"/>
          </a:p>
        </p:txBody>
      </p:sp>
      <p:pic>
        <p:nvPicPr>
          <p:cNvPr id="22" name="Image 8" descr=" ">    </p:cNvPr>
          <p:cNvPicPr>
            <a:picLocks noChangeAspect="1"/>
          </p:cNvPicPr>
          <p:nvPr/>
        </p:nvPicPr>
        <p:blipFill>
          <a:blip r:embed="rId14"/>
          <a:stretch>
            <a:fillRect/>
          </a:stretch>
        </p:blipFill>
        <p:spPr>
          <a:xfrm>
            <a:off x="6833454" y="1346200"/>
            <a:ext cx="5639505" cy="11010900"/>
          </a:xfrm>
          <a:prstGeom prst="rect">
            <a:avLst/>
          </a:prstGeom>
        </p:spPr>
      </p:pic>
      <p:sp>
        <p:nvSpPr>
          <p:cNvPr id="23" name="Shape 12"/>
          <p:cNvSpPr/>
          <p:nvPr/>
        </p:nvSpPr>
        <p:spPr>
          <a:xfrm>
            <a:off x="6833454" y="1346200"/>
            <a:ext cx="5639505" cy="5638800"/>
          </a:xfrm>
          <a:prstGeom prst="roundRect">
            <a:avLst>
              <a:gd name="adj" fmla="val 75081"/>
            </a:avLst>
          </a:prstGeom>
          <a:solidFill>
            <a:srgbClr val="664B3C">
              <a:alpha val="100000"/>
            </a:srgbClr>
          </a:solidFill>
          <a:ln/>
        </p:spPr>
      </p:sp>
      <p:sp>
        <p:nvSpPr>
          <p:cNvPr id="24" name="Text 13"/>
          <p:cNvSpPr/>
          <p:nvPr/>
        </p:nvSpPr>
        <p:spPr>
          <a:xfrm>
            <a:off x="7932141" y="2089150"/>
            <a:ext cx="4458257" cy="51689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Nunito Sans Black" pitchFamily="34" charset="0"/>
                <a:ea typeface="Nunito Sans Black" pitchFamily="34" charset="-122"/>
                <a:cs typeface="Nunito Sans Black" pitchFamily="34" charset="-120"/>
              </a:rPr>
              <a:t>W</a:t>
            </a:r>
            <a:endParaRPr lang="en-US" sz="24000" dirty="0"/>
          </a:p>
        </p:txBody>
      </p:sp>
      <p:sp>
        <p:nvSpPr>
          <p:cNvPr id="25" name="Shape 14"/>
          <p:cNvSpPr/>
          <p:nvPr/>
        </p:nvSpPr>
        <p:spPr>
          <a:xfrm>
            <a:off x="7366921" y="8178800"/>
            <a:ext cx="4572572" cy="3733800"/>
          </a:xfrm>
          <a:prstGeom prst="rect">
            <a:avLst/>
          </a:prstGeom>
          <a:noFill/>
          <a:ln/>
        </p:spPr>
      </p:sp>
      <p:sp>
        <p:nvSpPr>
          <p:cNvPr id="26" name="Shape 15"/>
          <p:cNvSpPr/>
          <p:nvPr/>
        </p:nvSpPr>
        <p:spPr>
          <a:xfrm>
            <a:off x="7366921" y="8178800"/>
            <a:ext cx="4572572" cy="1384300"/>
          </a:xfrm>
          <a:prstGeom prst="rect">
            <a:avLst/>
          </a:prstGeom>
          <a:noFill/>
          <a:ln/>
        </p:spPr>
      </p:sp>
      <p:sp>
        <p:nvSpPr>
          <p:cNvPr id="27" name="Shape 16"/>
          <p:cNvSpPr/>
          <p:nvPr/>
        </p:nvSpPr>
        <p:spPr>
          <a:xfrm>
            <a:off x="7366921" y="8178800"/>
            <a:ext cx="4572572" cy="1384300"/>
          </a:xfrm>
          <a:prstGeom prst="rect">
            <a:avLst/>
          </a:prstGeom>
          <a:noFill/>
          <a:ln/>
        </p:spPr>
      </p:sp>
      <p:sp>
        <p:nvSpPr>
          <p:cNvPr id="28" name="Text 17"/>
          <p:cNvSpPr/>
          <p:nvPr/>
        </p:nvSpPr>
        <p:spPr>
          <a:xfrm>
            <a:off x="7366921" y="8178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OBTAIN</a:t>
            </a:r>
            <a:endParaRPr lang="en-US" sz="3600" dirty="0"/>
          </a:p>
        </p:txBody>
      </p:sp>
      <p:sp>
        <p:nvSpPr>
          <p:cNvPr id="29" name="Text 18"/>
          <p:cNvSpPr/>
          <p:nvPr/>
        </p:nvSpPr>
        <p:spPr>
          <a:xfrm>
            <a:off x="7366921" y="9004300"/>
            <a:ext cx="4708055" cy="69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Humans acquire Crystal </a:t>
            </a:r>
            <a:endParaRPr lang="en-US" sz="3200" dirty="0"/>
          </a:p>
        </p:txBody>
      </p:sp>
      <p:sp>
        <p:nvSpPr>
          <p:cNvPr id="30" name="Shape 19"/>
          <p:cNvSpPr/>
          <p:nvPr/>
        </p:nvSpPr>
        <p:spPr>
          <a:xfrm>
            <a:off x="7366921" y="9969500"/>
            <a:ext cx="4572572" cy="1943100"/>
          </a:xfrm>
          <a:prstGeom prst="rect">
            <a:avLst/>
          </a:prstGeom>
          <a:noFill/>
          <a:ln/>
        </p:spPr>
      </p:sp>
      <p:sp>
        <p:nvSpPr>
          <p:cNvPr id="31" name="Shape 20"/>
          <p:cNvSpPr/>
          <p:nvPr/>
        </p:nvSpPr>
        <p:spPr>
          <a:xfrm>
            <a:off x="7366921" y="9969500"/>
            <a:ext cx="4572572" cy="1943100"/>
          </a:xfrm>
          <a:prstGeom prst="rect">
            <a:avLst/>
          </a:prstGeom>
          <a:noFill/>
          <a:ln/>
        </p:spPr>
      </p:sp>
      <p:sp>
        <p:nvSpPr>
          <p:cNvPr id="32" name="Text 21"/>
          <p:cNvSpPr/>
          <p:nvPr/>
        </p:nvSpPr>
        <p:spPr>
          <a:xfrm>
            <a:off x="7366921" y="99695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FOUNDATION</a:t>
            </a:r>
            <a:endParaRPr lang="en-US" sz="3600" dirty="0"/>
          </a:p>
        </p:txBody>
      </p:sp>
      <p:sp>
        <p:nvSpPr>
          <p:cNvPr id="33" name="Text 22"/>
          <p:cNvSpPr/>
          <p:nvPr/>
        </p:nvSpPr>
        <p:spPr>
          <a:xfrm>
            <a:off x="7366921" y="107950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Shimmering City established</a:t>
            </a:r>
            <a:endParaRPr lang="en-US" sz="3200" dirty="0"/>
          </a:p>
        </p:txBody>
      </p:sp>
      <p:pic>
        <p:nvPicPr>
          <p:cNvPr id="34" name="Image 9" descr=" ">    </p:cNvPr>
          <p:cNvPicPr>
            <a:picLocks noChangeAspect="1"/>
          </p:cNvPicPr>
          <p:nvPr/>
        </p:nvPicPr>
        <p:blipFill>
          <a:blip r:embed="rId15"/>
          <a:stretch>
            <a:fillRect/>
          </a:stretch>
        </p:blipFill>
        <p:spPr>
          <a:xfrm>
            <a:off x="11914089" y="1346200"/>
            <a:ext cx="5639505" cy="11010900"/>
          </a:xfrm>
          <a:prstGeom prst="rect">
            <a:avLst/>
          </a:prstGeom>
        </p:spPr>
      </p:pic>
      <p:sp>
        <p:nvSpPr>
          <p:cNvPr id="35" name="Shape 23"/>
          <p:cNvSpPr/>
          <p:nvPr/>
        </p:nvSpPr>
        <p:spPr>
          <a:xfrm>
            <a:off x="11914089" y="1346200"/>
            <a:ext cx="5639505" cy="5638800"/>
          </a:xfrm>
          <a:prstGeom prst="roundRect">
            <a:avLst>
              <a:gd name="adj" fmla="val 75081"/>
            </a:avLst>
          </a:prstGeom>
          <a:solidFill>
            <a:srgbClr val="B8866D">
              <a:alpha val="100000"/>
            </a:srgbClr>
          </a:solidFill>
          <a:ln/>
        </p:spPr>
      </p:sp>
      <p:sp>
        <p:nvSpPr>
          <p:cNvPr id="36" name="Text 24"/>
          <p:cNvSpPr/>
          <p:nvPr/>
        </p:nvSpPr>
        <p:spPr>
          <a:xfrm>
            <a:off x="13501788" y="2089150"/>
            <a:ext cx="3480235" cy="51689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Nunito Sans Black" pitchFamily="34" charset="0"/>
                <a:ea typeface="Nunito Sans Black" pitchFamily="34" charset="-122"/>
                <a:cs typeface="Nunito Sans Black" pitchFamily="34" charset="-120"/>
              </a:rPr>
              <a:t>O</a:t>
            </a:r>
            <a:endParaRPr lang="en-US" sz="24000" dirty="0"/>
          </a:p>
        </p:txBody>
      </p:sp>
      <p:sp>
        <p:nvSpPr>
          <p:cNvPr id="37" name="Shape 25"/>
          <p:cNvSpPr/>
          <p:nvPr/>
        </p:nvSpPr>
        <p:spPr>
          <a:xfrm>
            <a:off x="12447556" y="7899400"/>
            <a:ext cx="4572572" cy="4292600"/>
          </a:xfrm>
          <a:prstGeom prst="rect">
            <a:avLst/>
          </a:prstGeom>
          <a:noFill/>
          <a:ln/>
        </p:spPr>
      </p:sp>
      <p:sp>
        <p:nvSpPr>
          <p:cNvPr id="38" name="Shape 26"/>
          <p:cNvSpPr/>
          <p:nvPr/>
        </p:nvSpPr>
        <p:spPr>
          <a:xfrm>
            <a:off x="12447556" y="7899400"/>
            <a:ext cx="4572572" cy="1943100"/>
          </a:xfrm>
          <a:prstGeom prst="rect">
            <a:avLst/>
          </a:prstGeom>
          <a:noFill/>
          <a:ln/>
        </p:spPr>
      </p:sp>
      <p:sp>
        <p:nvSpPr>
          <p:cNvPr id="39" name="Shape 27"/>
          <p:cNvSpPr/>
          <p:nvPr/>
        </p:nvSpPr>
        <p:spPr>
          <a:xfrm>
            <a:off x="12447556" y="7899400"/>
            <a:ext cx="4572572" cy="1943100"/>
          </a:xfrm>
          <a:prstGeom prst="rect">
            <a:avLst/>
          </a:prstGeom>
          <a:noFill/>
          <a:ln/>
        </p:spPr>
      </p:sp>
      <p:sp>
        <p:nvSpPr>
          <p:cNvPr id="40" name="Text 28"/>
          <p:cNvSpPr/>
          <p:nvPr/>
        </p:nvSpPr>
        <p:spPr>
          <a:xfrm>
            <a:off x="12447556" y="78994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WAR</a:t>
            </a:r>
            <a:endParaRPr lang="en-US" sz="3600" dirty="0"/>
          </a:p>
        </p:txBody>
      </p:sp>
      <p:sp>
        <p:nvSpPr>
          <p:cNvPr id="41" name="Text 29"/>
          <p:cNvSpPr/>
          <p:nvPr/>
        </p:nvSpPr>
        <p:spPr>
          <a:xfrm>
            <a:off x="12447556" y="87249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Kingdoms clash in conflict.</a:t>
            </a:r>
            <a:endParaRPr lang="en-US" sz="3200" dirty="0"/>
          </a:p>
        </p:txBody>
      </p:sp>
      <p:sp>
        <p:nvSpPr>
          <p:cNvPr id="42" name="Shape 30"/>
          <p:cNvSpPr/>
          <p:nvPr/>
        </p:nvSpPr>
        <p:spPr>
          <a:xfrm>
            <a:off x="12447556" y="10248900"/>
            <a:ext cx="4572572" cy="1943100"/>
          </a:xfrm>
          <a:prstGeom prst="rect">
            <a:avLst/>
          </a:prstGeom>
          <a:noFill/>
          <a:ln/>
        </p:spPr>
      </p:sp>
      <p:sp>
        <p:nvSpPr>
          <p:cNvPr id="43" name="Shape 31"/>
          <p:cNvSpPr/>
          <p:nvPr/>
        </p:nvSpPr>
        <p:spPr>
          <a:xfrm>
            <a:off x="12447556" y="10248900"/>
            <a:ext cx="4572572" cy="1943100"/>
          </a:xfrm>
          <a:prstGeom prst="rect">
            <a:avLst/>
          </a:prstGeom>
          <a:noFill/>
          <a:ln/>
        </p:spPr>
      </p:sp>
      <p:sp>
        <p:nvSpPr>
          <p:cNvPr id="44" name="Text 32"/>
          <p:cNvSpPr/>
          <p:nvPr/>
        </p:nvSpPr>
        <p:spPr>
          <a:xfrm>
            <a:off x="12447556"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TRANSFORMATION</a:t>
            </a:r>
            <a:endParaRPr lang="en-US" sz="3600" dirty="0"/>
          </a:p>
        </p:txBody>
      </p:sp>
      <p:sp>
        <p:nvSpPr>
          <p:cNvPr id="45" name="Text 33"/>
          <p:cNvSpPr/>
          <p:nvPr/>
        </p:nvSpPr>
        <p:spPr>
          <a:xfrm>
            <a:off x="12447556" y="110744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Peasant discovers magical powers.</a:t>
            </a:r>
            <a:endParaRPr lang="en-US" sz="3200" dirty="0"/>
          </a:p>
        </p:txBody>
      </p:sp>
      <p:pic>
        <p:nvPicPr>
          <p:cNvPr id="46" name="Image 10" descr=" ">    </p:cNvPr>
          <p:cNvPicPr>
            <a:picLocks noChangeAspect="1"/>
          </p:cNvPicPr>
          <p:nvPr/>
        </p:nvPicPr>
        <p:blipFill>
          <a:blip r:embed="rId16"/>
          <a:stretch>
            <a:fillRect/>
          </a:stretch>
        </p:blipFill>
        <p:spPr>
          <a:xfrm>
            <a:off x="16994724" y="1346200"/>
            <a:ext cx="5639505" cy="11010900"/>
          </a:xfrm>
          <a:prstGeom prst="rect">
            <a:avLst/>
          </a:prstGeom>
        </p:spPr>
      </p:pic>
      <p:sp>
        <p:nvSpPr>
          <p:cNvPr id="47" name="Shape 34"/>
          <p:cNvSpPr/>
          <p:nvPr/>
        </p:nvSpPr>
        <p:spPr>
          <a:xfrm>
            <a:off x="16994724" y="1346200"/>
            <a:ext cx="5639505" cy="5638800"/>
          </a:xfrm>
          <a:prstGeom prst="roundRect">
            <a:avLst>
              <a:gd name="adj" fmla="val 75081"/>
            </a:avLst>
          </a:prstGeom>
          <a:solidFill>
            <a:srgbClr val="664B3C">
              <a:alpha val="100000"/>
            </a:srgbClr>
          </a:solidFill>
          <a:ln/>
        </p:spPr>
      </p:sp>
      <p:sp>
        <p:nvSpPr>
          <p:cNvPr id="48" name="Text 35"/>
          <p:cNvSpPr/>
          <p:nvPr/>
        </p:nvSpPr>
        <p:spPr>
          <a:xfrm>
            <a:off x="18830103" y="2089150"/>
            <a:ext cx="2984873" cy="51689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Nunito Sans Black" pitchFamily="34" charset="0"/>
                <a:ea typeface="Nunito Sans Black" pitchFamily="34" charset="-122"/>
                <a:cs typeface="Nunito Sans Black" pitchFamily="34" charset="-120"/>
              </a:rPr>
              <a:t>T</a:t>
            </a:r>
            <a:endParaRPr lang="en-US" sz="24000" dirty="0"/>
          </a:p>
        </p:txBody>
      </p:sp>
      <p:sp>
        <p:nvSpPr>
          <p:cNvPr id="49" name="Shape 36"/>
          <p:cNvSpPr/>
          <p:nvPr/>
        </p:nvSpPr>
        <p:spPr>
          <a:xfrm>
            <a:off x="17528191" y="7899400"/>
            <a:ext cx="4572572" cy="4292600"/>
          </a:xfrm>
          <a:prstGeom prst="rect">
            <a:avLst/>
          </a:prstGeom>
          <a:noFill/>
          <a:ln/>
        </p:spPr>
      </p:sp>
      <p:sp>
        <p:nvSpPr>
          <p:cNvPr id="50" name="Shape 37"/>
          <p:cNvSpPr/>
          <p:nvPr/>
        </p:nvSpPr>
        <p:spPr>
          <a:xfrm>
            <a:off x="17528191" y="7899400"/>
            <a:ext cx="4572572" cy="1943100"/>
          </a:xfrm>
          <a:prstGeom prst="rect">
            <a:avLst/>
          </a:prstGeom>
          <a:noFill/>
          <a:ln/>
        </p:spPr>
      </p:sp>
      <p:sp>
        <p:nvSpPr>
          <p:cNvPr id="51" name="Shape 38"/>
          <p:cNvSpPr/>
          <p:nvPr/>
        </p:nvSpPr>
        <p:spPr>
          <a:xfrm>
            <a:off x="17528191" y="7899400"/>
            <a:ext cx="4572572" cy="1943100"/>
          </a:xfrm>
          <a:prstGeom prst="rect">
            <a:avLst/>
          </a:prstGeom>
          <a:noFill/>
          <a:ln/>
        </p:spPr>
      </p:sp>
      <p:sp>
        <p:nvSpPr>
          <p:cNvPr id="52" name="Text 39"/>
          <p:cNvSpPr/>
          <p:nvPr/>
        </p:nvSpPr>
        <p:spPr>
          <a:xfrm>
            <a:off x="17528191" y="78994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INVASION</a:t>
            </a:r>
            <a:endParaRPr lang="en-US" sz="3600" dirty="0"/>
          </a:p>
        </p:txBody>
      </p:sp>
      <p:sp>
        <p:nvSpPr>
          <p:cNvPr id="53" name="Text 40"/>
          <p:cNvSpPr/>
          <p:nvPr/>
        </p:nvSpPr>
        <p:spPr>
          <a:xfrm>
            <a:off x="17528191" y="87249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Kingdom attacked by monsters.</a:t>
            </a:r>
            <a:endParaRPr lang="en-US" sz="3200" dirty="0"/>
          </a:p>
        </p:txBody>
      </p:sp>
      <p:sp>
        <p:nvSpPr>
          <p:cNvPr id="54" name="Shape 41"/>
          <p:cNvSpPr/>
          <p:nvPr/>
        </p:nvSpPr>
        <p:spPr>
          <a:xfrm>
            <a:off x="17528191" y="10248900"/>
            <a:ext cx="4572572" cy="1943100"/>
          </a:xfrm>
          <a:prstGeom prst="rect">
            <a:avLst/>
          </a:prstGeom>
          <a:noFill/>
          <a:ln/>
        </p:spPr>
      </p:sp>
      <p:sp>
        <p:nvSpPr>
          <p:cNvPr id="55" name="Shape 42"/>
          <p:cNvSpPr/>
          <p:nvPr/>
        </p:nvSpPr>
        <p:spPr>
          <a:xfrm>
            <a:off x="17528191" y="10248900"/>
            <a:ext cx="4572572" cy="1943100"/>
          </a:xfrm>
          <a:prstGeom prst="rect">
            <a:avLst/>
          </a:prstGeom>
          <a:noFill/>
          <a:ln/>
        </p:spPr>
      </p:sp>
      <p:sp>
        <p:nvSpPr>
          <p:cNvPr id="56" name="Text 43"/>
          <p:cNvSpPr/>
          <p:nvPr/>
        </p:nvSpPr>
        <p:spPr>
          <a:xfrm>
            <a:off x="17528191"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Nunito Sans Black" pitchFamily="34" charset="0"/>
                <a:ea typeface="Nunito Sans Black" pitchFamily="34" charset="-122"/>
                <a:cs typeface="Nunito Sans Black" pitchFamily="34" charset="-120"/>
              </a:rPr>
              <a:t>BETRAYAL</a:t>
            </a:r>
            <a:endParaRPr lang="en-US" sz="3600" dirty="0"/>
          </a:p>
        </p:txBody>
      </p:sp>
      <p:sp>
        <p:nvSpPr>
          <p:cNvPr id="57" name="Text 44"/>
          <p:cNvSpPr/>
          <p:nvPr/>
        </p:nvSpPr>
        <p:spPr>
          <a:xfrm>
            <a:off x="17528191" y="11074400"/>
            <a:ext cx="4708055" cy="125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Nunito Sans Regular" pitchFamily="34" charset="0"/>
                <a:ea typeface="Nunito Sans Regular" pitchFamily="34" charset="-122"/>
                <a:cs typeface="Nunito Sans Regular" pitchFamily="34" charset="-120"/>
              </a:rPr>
              <a:t>Queen's advisor revealed as spy.</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2023-09-20T09:48:41Z</dcterms:created>
  <dcterms:modified xsi:type="dcterms:W3CDTF">2023-09-20T09:48:41Z</dcterms:modified>
</cp:coreProperties>
</file>