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5113000" cy="10693400"/>
  <p:notesSz cx="6858000" cy="9144000"/>
  <p:embeddedFontLst>
    <p:embeddedFont>
      <p:font typeface="Eyesome Script" panose="020B0604020202020204" charset="0"/>
      <p:regular r:id="rId4"/>
    </p:embeddedFont>
    <p:embeddedFont>
      <p:font typeface="The Seasons" panose="020B0604020202020204" charset="0"/>
      <p:regular r:id="rId5"/>
    </p:embeddedFont>
    <p:embeddedFont>
      <p:font typeface="TT Fors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10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microsoft.com/office/2016/11/relationships/changesInfo" Target="changesInfos/changesInfo1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tte Green" userId="c0a9360a5d81e4c4" providerId="LiveId" clId="{50F65757-95AA-49D5-A1D9-E58AF66A97CB}"/>
    <pc:docChg chg="custSel modSld">
      <pc:chgData name="Juliette Green" userId="c0a9360a5d81e4c4" providerId="LiveId" clId="{50F65757-95AA-49D5-A1D9-E58AF66A97CB}" dt="2026-08-13T12:37:32.924" v="433" actId="20577"/>
      <pc:docMkLst>
        <pc:docMk/>
      </pc:docMkLst>
      <pc:sldChg chg="modSp mod modNotesTx">
        <pc:chgData name="Juliette Green" userId="c0a9360a5d81e4c4" providerId="LiveId" clId="{50F65757-95AA-49D5-A1D9-E58AF66A97CB}" dt="2026-08-13T12:37:32.924" v="433" actId="20577"/>
        <pc:sldMkLst>
          <pc:docMk/>
          <pc:sldMk cId="0" sldId="256"/>
        </pc:sldMkLst>
        <pc:spChg chg="mod">
          <ac:chgData name="Juliette Green" userId="c0a9360a5d81e4c4" providerId="LiveId" clId="{50F65757-95AA-49D5-A1D9-E58AF66A97CB}" dt="2026-08-13T12:35:45.981" v="178" actId="20577"/>
          <ac:spMkLst>
            <pc:docMk/>
            <pc:sldMk cId="0" sldId="256"/>
            <ac:spMk id="3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ED129-4602-46CE-AB12-49F9C7D7657F}" type="datetimeFigureOut">
              <a:rPr lang="en-AU" smtClean="0"/>
              <a:t>13/08/2026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9A8DC-A91C-4A05-8A1E-38061D9582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4652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Add images of: your next projects you will find, your lifestyle and freedom, your legacy or purpose, your bucket list car/holiday/home, the people you will share success with, financial or family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9A8DC-A91C-4A05-8A1E-38061D95825B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242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6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000" y="180000"/>
            <a:ext cx="5040000" cy="5058000"/>
            <a:chOff x="0" y="0"/>
            <a:chExt cx="805178" cy="808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5178" cy="808053"/>
            </a:xfrm>
            <a:custGeom>
              <a:avLst/>
              <a:gdLst/>
              <a:ahLst/>
              <a:cxnLst/>
              <a:rect l="l" t="t" r="r" b="b"/>
              <a:pathLst>
                <a:path w="805178" h="808053">
                  <a:moveTo>
                    <a:pt x="30722" y="0"/>
                  </a:moveTo>
                  <a:lnTo>
                    <a:pt x="774456" y="0"/>
                  </a:lnTo>
                  <a:cubicBezTo>
                    <a:pt x="791423" y="0"/>
                    <a:pt x="805178" y="13755"/>
                    <a:pt x="805178" y="30722"/>
                  </a:cubicBezTo>
                  <a:lnTo>
                    <a:pt x="805178" y="777331"/>
                  </a:lnTo>
                  <a:cubicBezTo>
                    <a:pt x="805178" y="785479"/>
                    <a:pt x="801941" y="793294"/>
                    <a:pt x="796179" y="799055"/>
                  </a:cubicBezTo>
                  <a:cubicBezTo>
                    <a:pt x="790418" y="804816"/>
                    <a:pt x="782604" y="808053"/>
                    <a:pt x="774456" y="808053"/>
                  </a:cubicBezTo>
                  <a:lnTo>
                    <a:pt x="30722" y="808053"/>
                  </a:lnTo>
                  <a:cubicBezTo>
                    <a:pt x="13755" y="808053"/>
                    <a:pt x="0" y="794299"/>
                    <a:pt x="0" y="777331"/>
                  </a:cubicBezTo>
                  <a:lnTo>
                    <a:pt x="0" y="30722"/>
                  </a:lnTo>
                  <a:cubicBezTo>
                    <a:pt x="0" y="13755"/>
                    <a:pt x="13755" y="0"/>
                    <a:pt x="30722" y="0"/>
                  </a:cubicBezTo>
                  <a:close/>
                </a:path>
              </a:pathLst>
            </a:custGeom>
            <a:blipFill>
              <a:blip r:embed="rId3"/>
              <a:stretch>
                <a:fillRect l="-25314" r="-25314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400000" y="180000"/>
            <a:ext cx="2520000" cy="5094000"/>
            <a:chOff x="0" y="0"/>
            <a:chExt cx="402589" cy="8138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2589" cy="813804"/>
            </a:xfrm>
            <a:custGeom>
              <a:avLst/>
              <a:gdLst/>
              <a:ahLst/>
              <a:cxnLst/>
              <a:rect l="l" t="t" r="r" b="b"/>
              <a:pathLst>
                <a:path w="402589" h="813804">
                  <a:moveTo>
                    <a:pt x="61444" y="0"/>
                  </a:moveTo>
                  <a:lnTo>
                    <a:pt x="341145" y="0"/>
                  </a:lnTo>
                  <a:cubicBezTo>
                    <a:pt x="357441" y="0"/>
                    <a:pt x="373069" y="6474"/>
                    <a:pt x="384592" y="17996"/>
                  </a:cubicBezTo>
                  <a:cubicBezTo>
                    <a:pt x="396115" y="29519"/>
                    <a:pt x="402589" y="45148"/>
                    <a:pt x="402589" y="61444"/>
                  </a:cubicBezTo>
                  <a:lnTo>
                    <a:pt x="402589" y="752361"/>
                  </a:lnTo>
                  <a:cubicBezTo>
                    <a:pt x="402589" y="786295"/>
                    <a:pt x="375079" y="813804"/>
                    <a:pt x="341145" y="813804"/>
                  </a:cubicBezTo>
                  <a:lnTo>
                    <a:pt x="61444" y="813804"/>
                  </a:lnTo>
                  <a:cubicBezTo>
                    <a:pt x="27509" y="813804"/>
                    <a:pt x="0" y="786295"/>
                    <a:pt x="0" y="752361"/>
                  </a:cubicBezTo>
                  <a:lnTo>
                    <a:pt x="0" y="61444"/>
                  </a:lnTo>
                  <a:cubicBezTo>
                    <a:pt x="0" y="27509"/>
                    <a:pt x="27509" y="0"/>
                    <a:pt x="61444" y="0"/>
                  </a:cubicBezTo>
                  <a:close/>
                </a:path>
              </a:pathLst>
            </a:custGeom>
            <a:blipFill>
              <a:blip r:embed="rId4"/>
              <a:stretch>
                <a:fillRect l="-30857" r="-30857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000" y="8712000"/>
            <a:ext cx="5040000" cy="1800000"/>
            <a:chOff x="0" y="0"/>
            <a:chExt cx="805178" cy="2875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5178" cy="287563"/>
            </a:xfrm>
            <a:custGeom>
              <a:avLst/>
              <a:gdLst/>
              <a:ahLst/>
              <a:cxnLst/>
              <a:rect l="l" t="t" r="r" b="b"/>
              <a:pathLst>
                <a:path w="805178" h="287563">
                  <a:moveTo>
                    <a:pt x="30722" y="0"/>
                  </a:moveTo>
                  <a:lnTo>
                    <a:pt x="774456" y="0"/>
                  </a:lnTo>
                  <a:cubicBezTo>
                    <a:pt x="791423" y="0"/>
                    <a:pt x="805178" y="13755"/>
                    <a:pt x="805178" y="30722"/>
                  </a:cubicBezTo>
                  <a:lnTo>
                    <a:pt x="805178" y="256842"/>
                  </a:lnTo>
                  <a:cubicBezTo>
                    <a:pt x="805178" y="273809"/>
                    <a:pt x="791423" y="287563"/>
                    <a:pt x="774456" y="287563"/>
                  </a:cubicBezTo>
                  <a:lnTo>
                    <a:pt x="30722" y="287563"/>
                  </a:lnTo>
                  <a:cubicBezTo>
                    <a:pt x="13755" y="287563"/>
                    <a:pt x="0" y="273809"/>
                    <a:pt x="0" y="256842"/>
                  </a:cubicBezTo>
                  <a:lnTo>
                    <a:pt x="0" y="30722"/>
                  </a:lnTo>
                  <a:cubicBezTo>
                    <a:pt x="0" y="13755"/>
                    <a:pt x="13755" y="0"/>
                    <a:pt x="30722" y="0"/>
                  </a:cubicBezTo>
                  <a:close/>
                </a:path>
              </a:pathLst>
            </a:custGeom>
            <a:blipFill>
              <a:blip r:embed="rId5"/>
              <a:stretch>
                <a:fillRect t="-91492" b="-18507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0000" y="5418000"/>
            <a:ext cx="5040000" cy="3114000"/>
            <a:chOff x="0" y="0"/>
            <a:chExt cx="805178" cy="4974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5178" cy="497485"/>
            </a:xfrm>
            <a:custGeom>
              <a:avLst/>
              <a:gdLst/>
              <a:ahLst/>
              <a:cxnLst/>
              <a:rect l="l" t="t" r="r" b="b"/>
              <a:pathLst>
                <a:path w="805178" h="497485">
                  <a:moveTo>
                    <a:pt x="30722" y="0"/>
                  </a:moveTo>
                  <a:lnTo>
                    <a:pt x="774456" y="0"/>
                  </a:lnTo>
                  <a:cubicBezTo>
                    <a:pt x="791423" y="0"/>
                    <a:pt x="805178" y="13755"/>
                    <a:pt x="805178" y="30722"/>
                  </a:cubicBezTo>
                  <a:lnTo>
                    <a:pt x="805178" y="466763"/>
                  </a:lnTo>
                  <a:cubicBezTo>
                    <a:pt x="805178" y="474911"/>
                    <a:pt x="801941" y="482725"/>
                    <a:pt x="796179" y="488487"/>
                  </a:cubicBezTo>
                  <a:cubicBezTo>
                    <a:pt x="790418" y="494248"/>
                    <a:pt x="782604" y="497485"/>
                    <a:pt x="774456" y="497485"/>
                  </a:cubicBezTo>
                  <a:lnTo>
                    <a:pt x="30722" y="497485"/>
                  </a:lnTo>
                  <a:cubicBezTo>
                    <a:pt x="13755" y="497485"/>
                    <a:pt x="0" y="483730"/>
                    <a:pt x="0" y="466763"/>
                  </a:cubicBezTo>
                  <a:lnTo>
                    <a:pt x="0" y="30722"/>
                  </a:lnTo>
                  <a:cubicBezTo>
                    <a:pt x="0" y="13755"/>
                    <a:pt x="13755" y="0"/>
                    <a:pt x="30722" y="0"/>
                  </a:cubicBezTo>
                  <a:close/>
                </a:path>
              </a:pathLst>
            </a:custGeom>
            <a:blipFill>
              <a:blip r:embed="rId6"/>
              <a:stretch>
                <a:fillRect t="-5433" b="-543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0000" y="5418000"/>
            <a:ext cx="5040000" cy="5094000"/>
            <a:chOff x="0" y="0"/>
            <a:chExt cx="805178" cy="8138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5178" cy="813804"/>
            </a:xfrm>
            <a:custGeom>
              <a:avLst/>
              <a:gdLst/>
              <a:ahLst/>
              <a:cxnLst/>
              <a:rect l="l" t="t" r="r" b="b"/>
              <a:pathLst>
                <a:path w="805178" h="813804">
                  <a:moveTo>
                    <a:pt x="30722" y="0"/>
                  </a:moveTo>
                  <a:lnTo>
                    <a:pt x="774456" y="0"/>
                  </a:lnTo>
                  <a:cubicBezTo>
                    <a:pt x="791423" y="0"/>
                    <a:pt x="805178" y="13755"/>
                    <a:pt x="805178" y="30722"/>
                  </a:cubicBezTo>
                  <a:lnTo>
                    <a:pt x="805178" y="783083"/>
                  </a:lnTo>
                  <a:cubicBezTo>
                    <a:pt x="805178" y="800050"/>
                    <a:pt x="791423" y="813804"/>
                    <a:pt x="774456" y="813804"/>
                  </a:cubicBezTo>
                  <a:lnTo>
                    <a:pt x="30722" y="813804"/>
                  </a:lnTo>
                  <a:cubicBezTo>
                    <a:pt x="22574" y="813804"/>
                    <a:pt x="14760" y="810568"/>
                    <a:pt x="8998" y="804806"/>
                  </a:cubicBezTo>
                  <a:cubicBezTo>
                    <a:pt x="3237" y="799045"/>
                    <a:pt x="0" y="791231"/>
                    <a:pt x="0" y="783083"/>
                  </a:cubicBezTo>
                  <a:lnTo>
                    <a:pt x="0" y="30722"/>
                  </a:lnTo>
                  <a:cubicBezTo>
                    <a:pt x="0" y="13755"/>
                    <a:pt x="13755" y="0"/>
                    <a:pt x="30722" y="0"/>
                  </a:cubicBezTo>
                  <a:close/>
                </a:path>
              </a:pathLst>
            </a:custGeom>
            <a:blipFill>
              <a:blip r:embed="rId7"/>
              <a:stretch>
                <a:fillRect l="-28565" r="-6359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02800" y="2800800"/>
            <a:ext cx="2437200" cy="2437200"/>
            <a:chOff x="0" y="0"/>
            <a:chExt cx="409854" cy="4098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9854" cy="409854"/>
            </a:xfrm>
            <a:custGeom>
              <a:avLst/>
              <a:gdLst/>
              <a:ahLst/>
              <a:cxnLst/>
              <a:rect l="l" t="t" r="r" b="b"/>
              <a:pathLst>
                <a:path w="409854" h="409854">
                  <a:moveTo>
                    <a:pt x="63531" y="0"/>
                  </a:moveTo>
                  <a:lnTo>
                    <a:pt x="346322" y="0"/>
                  </a:lnTo>
                  <a:cubicBezTo>
                    <a:pt x="363172" y="0"/>
                    <a:pt x="379331" y="6693"/>
                    <a:pt x="391246" y="18608"/>
                  </a:cubicBezTo>
                  <a:cubicBezTo>
                    <a:pt x="403160" y="30522"/>
                    <a:pt x="409854" y="46682"/>
                    <a:pt x="409854" y="63531"/>
                  </a:cubicBezTo>
                  <a:lnTo>
                    <a:pt x="409854" y="346322"/>
                  </a:lnTo>
                  <a:cubicBezTo>
                    <a:pt x="409854" y="363172"/>
                    <a:pt x="403160" y="379331"/>
                    <a:pt x="391246" y="391246"/>
                  </a:cubicBezTo>
                  <a:cubicBezTo>
                    <a:pt x="379331" y="403160"/>
                    <a:pt x="363172" y="409854"/>
                    <a:pt x="346322" y="409854"/>
                  </a:cubicBezTo>
                  <a:lnTo>
                    <a:pt x="63531" y="409854"/>
                  </a:lnTo>
                  <a:cubicBezTo>
                    <a:pt x="46682" y="409854"/>
                    <a:pt x="30522" y="403160"/>
                    <a:pt x="18608" y="391246"/>
                  </a:cubicBezTo>
                  <a:cubicBezTo>
                    <a:pt x="6693" y="379331"/>
                    <a:pt x="0" y="363172"/>
                    <a:pt x="0" y="346322"/>
                  </a:cubicBezTo>
                  <a:lnTo>
                    <a:pt x="0" y="63531"/>
                  </a:lnTo>
                  <a:cubicBezTo>
                    <a:pt x="0" y="46682"/>
                    <a:pt x="6693" y="30522"/>
                    <a:pt x="18608" y="18608"/>
                  </a:cubicBezTo>
                  <a:cubicBezTo>
                    <a:pt x="30522" y="6693"/>
                    <a:pt x="46682" y="0"/>
                    <a:pt x="63531" y="0"/>
                  </a:cubicBezTo>
                  <a:close/>
                </a:path>
              </a:pathLst>
            </a:custGeom>
            <a:blipFill>
              <a:blip r:embed="rId8"/>
              <a:stretch>
                <a:fillRect l="-44914" r="-5179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400000" y="8712000"/>
            <a:ext cx="1800000" cy="1800000"/>
            <a:chOff x="0" y="0"/>
            <a:chExt cx="402589" cy="4025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2589" cy="402589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86021" y="0"/>
                  </a:moveTo>
                  <a:lnTo>
                    <a:pt x="316567" y="0"/>
                  </a:lnTo>
                  <a:cubicBezTo>
                    <a:pt x="339382" y="0"/>
                    <a:pt x="361262" y="9063"/>
                    <a:pt x="377394" y="25195"/>
                  </a:cubicBezTo>
                  <a:cubicBezTo>
                    <a:pt x="393526" y="41327"/>
                    <a:pt x="402589" y="63207"/>
                    <a:pt x="402589" y="86021"/>
                  </a:cubicBezTo>
                  <a:lnTo>
                    <a:pt x="402589" y="316567"/>
                  </a:lnTo>
                  <a:cubicBezTo>
                    <a:pt x="402589" y="339382"/>
                    <a:pt x="393526" y="361262"/>
                    <a:pt x="377394" y="377394"/>
                  </a:cubicBezTo>
                  <a:cubicBezTo>
                    <a:pt x="361262" y="393526"/>
                    <a:pt x="339382" y="402589"/>
                    <a:pt x="316567" y="402589"/>
                  </a:cubicBezTo>
                  <a:lnTo>
                    <a:pt x="86021" y="402589"/>
                  </a:lnTo>
                  <a:cubicBezTo>
                    <a:pt x="63207" y="402589"/>
                    <a:pt x="41327" y="393526"/>
                    <a:pt x="25195" y="377394"/>
                  </a:cubicBezTo>
                  <a:cubicBezTo>
                    <a:pt x="9063" y="361262"/>
                    <a:pt x="0" y="339382"/>
                    <a:pt x="0" y="316567"/>
                  </a:cubicBezTo>
                  <a:lnTo>
                    <a:pt x="0" y="86021"/>
                  </a:lnTo>
                  <a:cubicBezTo>
                    <a:pt x="0" y="63207"/>
                    <a:pt x="9063" y="41327"/>
                    <a:pt x="25195" y="25195"/>
                  </a:cubicBezTo>
                  <a:cubicBezTo>
                    <a:pt x="41327" y="9063"/>
                    <a:pt x="63207" y="0"/>
                    <a:pt x="86021" y="0"/>
                  </a:cubicBezTo>
                  <a:close/>
                </a:path>
              </a:pathLst>
            </a:custGeom>
            <a:blipFill>
              <a:blip r:embed="rId9"/>
              <a:stretch>
                <a:fillRect l="-25046" r="-2504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400000" y="5418000"/>
            <a:ext cx="1800000" cy="3114000"/>
            <a:chOff x="0" y="0"/>
            <a:chExt cx="402589" cy="69647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02589" cy="696479"/>
            </a:xfrm>
            <a:custGeom>
              <a:avLst/>
              <a:gdLst/>
              <a:ahLst/>
              <a:cxnLst/>
              <a:rect l="l" t="t" r="r" b="b"/>
              <a:pathLst>
                <a:path w="402589" h="696479">
                  <a:moveTo>
                    <a:pt x="86021" y="0"/>
                  </a:moveTo>
                  <a:lnTo>
                    <a:pt x="316567" y="0"/>
                  </a:lnTo>
                  <a:cubicBezTo>
                    <a:pt x="339382" y="0"/>
                    <a:pt x="361262" y="9063"/>
                    <a:pt x="377394" y="25195"/>
                  </a:cubicBezTo>
                  <a:cubicBezTo>
                    <a:pt x="393526" y="41327"/>
                    <a:pt x="402589" y="63207"/>
                    <a:pt x="402589" y="86021"/>
                  </a:cubicBezTo>
                  <a:lnTo>
                    <a:pt x="402589" y="610457"/>
                  </a:lnTo>
                  <a:cubicBezTo>
                    <a:pt x="402589" y="633272"/>
                    <a:pt x="393526" y="655151"/>
                    <a:pt x="377394" y="671284"/>
                  </a:cubicBezTo>
                  <a:cubicBezTo>
                    <a:pt x="361262" y="687416"/>
                    <a:pt x="339382" y="696479"/>
                    <a:pt x="316567" y="696479"/>
                  </a:cubicBezTo>
                  <a:lnTo>
                    <a:pt x="86021" y="696479"/>
                  </a:lnTo>
                  <a:cubicBezTo>
                    <a:pt x="63207" y="696479"/>
                    <a:pt x="41327" y="687416"/>
                    <a:pt x="25195" y="671284"/>
                  </a:cubicBezTo>
                  <a:cubicBezTo>
                    <a:pt x="9063" y="655151"/>
                    <a:pt x="0" y="633272"/>
                    <a:pt x="0" y="610457"/>
                  </a:cubicBezTo>
                  <a:lnTo>
                    <a:pt x="0" y="86021"/>
                  </a:lnTo>
                  <a:cubicBezTo>
                    <a:pt x="0" y="63207"/>
                    <a:pt x="9063" y="41327"/>
                    <a:pt x="25195" y="25195"/>
                  </a:cubicBezTo>
                  <a:cubicBezTo>
                    <a:pt x="41327" y="9063"/>
                    <a:pt x="63207" y="0"/>
                    <a:pt x="86021" y="0"/>
                  </a:cubicBezTo>
                  <a:close/>
                </a:path>
              </a:pathLst>
            </a:custGeom>
            <a:blipFill>
              <a:blip r:embed="rId10"/>
              <a:stretch>
                <a:fillRect l="-123000" r="-123000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380975" y="5418000"/>
            <a:ext cx="2340000" cy="5094000"/>
            <a:chOff x="0" y="0"/>
            <a:chExt cx="523365" cy="113932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3365" cy="1139326"/>
            </a:xfrm>
            <a:custGeom>
              <a:avLst/>
              <a:gdLst/>
              <a:ahLst/>
              <a:cxnLst/>
              <a:rect l="l" t="t" r="r" b="b"/>
              <a:pathLst>
                <a:path w="523365" h="1139326">
                  <a:moveTo>
                    <a:pt x="66170" y="0"/>
                  </a:moveTo>
                  <a:lnTo>
                    <a:pt x="457195" y="0"/>
                  </a:lnTo>
                  <a:cubicBezTo>
                    <a:pt x="493740" y="0"/>
                    <a:pt x="523365" y="29625"/>
                    <a:pt x="523365" y="66170"/>
                  </a:cubicBezTo>
                  <a:lnTo>
                    <a:pt x="523365" y="1073156"/>
                  </a:lnTo>
                  <a:cubicBezTo>
                    <a:pt x="523365" y="1090706"/>
                    <a:pt x="516394" y="1107536"/>
                    <a:pt x="503985" y="1119945"/>
                  </a:cubicBezTo>
                  <a:cubicBezTo>
                    <a:pt x="491575" y="1132355"/>
                    <a:pt x="474745" y="1139326"/>
                    <a:pt x="457195" y="1139326"/>
                  </a:cubicBezTo>
                  <a:lnTo>
                    <a:pt x="66170" y="1139326"/>
                  </a:lnTo>
                  <a:cubicBezTo>
                    <a:pt x="29625" y="1139326"/>
                    <a:pt x="0" y="1109701"/>
                    <a:pt x="0" y="1073156"/>
                  </a:cubicBezTo>
                  <a:lnTo>
                    <a:pt x="0" y="66170"/>
                  </a:lnTo>
                  <a:cubicBezTo>
                    <a:pt x="0" y="48621"/>
                    <a:pt x="6971" y="31790"/>
                    <a:pt x="19381" y="19381"/>
                  </a:cubicBezTo>
                  <a:cubicBezTo>
                    <a:pt x="31790" y="6971"/>
                    <a:pt x="48621" y="0"/>
                    <a:pt x="66170" y="0"/>
                  </a:cubicBezTo>
                  <a:close/>
                </a:path>
              </a:pathLst>
            </a:custGeom>
            <a:blipFill>
              <a:blip r:embed="rId11"/>
              <a:stretch>
                <a:fillRect l="-34642" r="-1066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00975" y="180000"/>
            <a:ext cx="2440800" cy="2440800"/>
            <a:chOff x="0" y="0"/>
            <a:chExt cx="389936" cy="38993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9936" cy="389936"/>
            </a:xfrm>
            <a:custGeom>
              <a:avLst/>
              <a:gdLst/>
              <a:ahLst/>
              <a:cxnLst/>
              <a:rect l="l" t="t" r="r" b="b"/>
              <a:pathLst>
                <a:path w="389936" h="389936">
                  <a:moveTo>
                    <a:pt x="63438" y="0"/>
                  </a:moveTo>
                  <a:lnTo>
                    <a:pt x="326498" y="0"/>
                  </a:lnTo>
                  <a:cubicBezTo>
                    <a:pt x="343323" y="0"/>
                    <a:pt x="359459" y="6684"/>
                    <a:pt x="371356" y="18580"/>
                  </a:cubicBezTo>
                  <a:cubicBezTo>
                    <a:pt x="383252" y="30477"/>
                    <a:pt x="389936" y="46613"/>
                    <a:pt x="389936" y="63438"/>
                  </a:cubicBezTo>
                  <a:lnTo>
                    <a:pt x="389936" y="326498"/>
                  </a:lnTo>
                  <a:cubicBezTo>
                    <a:pt x="389936" y="361534"/>
                    <a:pt x="361534" y="389936"/>
                    <a:pt x="326498" y="389936"/>
                  </a:cubicBezTo>
                  <a:lnTo>
                    <a:pt x="63438" y="389936"/>
                  </a:lnTo>
                  <a:cubicBezTo>
                    <a:pt x="28402" y="389936"/>
                    <a:pt x="0" y="361534"/>
                    <a:pt x="0" y="326498"/>
                  </a:cubicBezTo>
                  <a:lnTo>
                    <a:pt x="0" y="63438"/>
                  </a:lnTo>
                  <a:cubicBezTo>
                    <a:pt x="0" y="28402"/>
                    <a:pt x="28402" y="0"/>
                    <a:pt x="63438" y="0"/>
                  </a:cubicBezTo>
                  <a:close/>
                </a:path>
              </a:pathLst>
            </a:custGeom>
            <a:blipFill>
              <a:blip r:embed="rId12"/>
              <a:stretch>
                <a:fillRect l="-24906" r="-2490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722750" y="180000"/>
            <a:ext cx="4217250" cy="2440800"/>
            <a:chOff x="0" y="0"/>
            <a:chExt cx="673737" cy="3899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73737" cy="389936"/>
            </a:xfrm>
            <a:custGeom>
              <a:avLst/>
              <a:gdLst/>
              <a:ahLst/>
              <a:cxnLst/>
              <a:rect l="l" t="t" r="r" b="b"/>
              <a:pathLst>
                <a:path w="673737" h="389936">
                  <a:moveTo>
                    <a:pt x="36715" y="0"/>
                  </a:moveTo>
                  <a:lnTo>
                    <a:pt x="637022" y="0"/>
                  </a:lnTo>
                  <a:cubicBezTo>
                    <a:pt x="646759" y="0"/>
                    <a:pt x="656098" y="3868"/>
                    <a:pt x="662983" y="10754"/>
                  </a:cubicBezTo>
                  <a:cubicBezTo>
                    <a:pt x="669869" y="17639"/>
                    <a:pt x="673737" y="26978"/>
                    <a:pt x="673737" y="36715"/>
                  </a:cubicBezTo>
                  <a:lnTo>
                    <a:pt x="673737" y="353221"/>
                  </a:lnTo>
                  <a:cubicBezTo>
                    <a:pt x="673737" y="362958"/>
                    <a:pt x="669869" y="372297"/>
                    <a:pt x="662983" y="379182"/>
                  </a:cubicBezTo>
                  <a:cubicBezTo>
                    <a:pt x="656098" y="386068"/>
                    <a:pt x="646759" y="389936"/>
                    <a:pt x="637022" y="389936"/>
                  </a:cubicBezTo>
                  <a:lnTo>
                    <a:pt x="36715" y="389936"/>
                  </a:lnTo>
                  <a:cubicBezTo>
                    <a:pt x="16438" y="389936"/>
                    <a:pt x="0" y="373498"/>
                    <a:pt x="0" y="353221"/>
                  </a:cubicBezTo>
                  <a:lnTo>
                    <a:pt x="0" y="36715"/>
                  </a:lnTo>
                  <a:cubicBezTo>
                    <a:pt x="0" y="26978"/>
                    <a:pt x="3868" y="17639"/>
                    <a:pt x="10754" y="10754"/>
                  </a:cubicBezTo>
                  <a:cubicBezTo>
                    <a:pt x="17639" y="3868"/>
                    <a:pt x="26978" y="0"/>
                    <a:pt x="36715" y="0"/>
                  </a:cubicBezTo>
                  <a:close/>
                </a:path>
              </a:pathLst>
            </a:custGeom>
            <a:blipFill>
              <a:blip r:embed="rId13"/>
              <a:stretch>
                <a:fillRect t="-36390" b="-36390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00975" y="2800800"/>
            <a:ext cx="4222800" cy="2437200"/>
            <a:chOff x="0" y="0"/>
            <a:chExt cx="674624" cy="38936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74624" cy="389361"/>
            </a:xfrm>
            <a:custGeom>
              <a:avLst/>
              <a:gdLst/>
              <a:ahLst/>
              <a:cxnLst/>
              <a:rect l="l" t="t" r="r" b="b"/>
              <a:pathLst>
                <a:path w="674624" h="389361">
                  <a:moveTo>
                    <a:pt x="36667" y="0"/>
                  </a:moveTo>
                  <a:lnTo>
                    <a:pt x="637957" y="0"/>
                  </a:lnTo>
                  <a:cubicBezTo>
                    <a:pt x="658207" y="0"/>
                    <a:pt x="674624" y="16416"/>
                    <a:pt x="674624" y="36667"/>
                  </a:cubicBezTo>
                  <a:lnTo>
                    <a:pt x="674624" y="352694"/>
                  </a:lnTo>
                  <a:cubicBezTo>
                    <a:pt x="674624" y="362418"/>
                    <a:pt x="670761" y="371745"/>
                    <a:pt x="663884" y="378621"/>
                  </a:cubicBezTo>
                  <a:cubicBezTo>
                    <a:pt x="657008" y="385498"/>
                    <a:pt x="647681" y="389361"/>
                    <a:pt x="637957" y="389361"/>
                  </a:cubicBezTo>
                  <a:lnTo>
                    <a:pt x="36667" y="389361"/>
                  </a:lnTo>
                  <a:cubicBezTo>
                    <a:pt x="16416" y="389361"/>
                    <a:pt x="0" y="372944"/>
                    <a:pt x="0" y="352694"/>
                  </a:cubicBezTo>
                  <a:lnTo>
                    <a:pt x="0" y="36667"/>
                  </a:lnTo>
                  <a:cubicBezTo>
                    <a:pt x="0" y="16416"/>
                    <a:pt x="16416" y="0"/>
                    <a:pt x="36667" y="0"/>
                  </a:cubicBezTo>
                  <a:close/>
                </a:path>
              </a:pathLst>
            </a:custGeom>
            <a:blipFill>
              <a:blip r:embed="rId14"/>
              <a:stretch>
                <a:fillRect t="-7718" b="-7718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51629" y="2337629"/>
            <a:ext cx="6016742" cy="6016742"/>
            <a:chOff x="0" y="0"/>
            <a:chExt cx="8022323" cy="8022323"/>
          </a:xfrm>
        </p:grpSpPr>
        <p:sp>
          <p:nvSpPr>
            <p:cNvPr id="27" name="Freeform 27"/>
            <p:cNvSpPr/>
            <p:nvPr/>
          </p:nvSpPr>
          <p:spPr>
            <a:xfrm rot="2700000">
              <a:off x="1174842" y="1174842"/>
              <a:ext cx="5672639" cy="5672639"/>
            </a:xfrm>
            <a:custGeom>
              <a:avLst/>
              <a:gdLst/>
              <a:ahLst/>
              <a:cxnLst/>
              <a:rect l="l" t="t" r="r" b="b"/>
              <a:pathLst>
                <a:path w="5672639" h="5672639">
                  <a:moveTo>
                    <a:pt x="0" y="0"/>
                  </a:moveTo>
                  <a:lnTo>
                    <a:pt x="5672639" y="0"/>
                  </a:lnTo>
                  <a:lnTo>
                    <a:pt x="5672639" y="5672639"/>
                  </a:lnTo>
                  <a:lnTo>
                    <a:pt x="0" y="5672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28" name="Group 28"/>
            <p:cNvGrpSpPr/>
            <p:nvPr/>
          </p:nvGrpSpPr>
          <p:grpSpPr>
            <a:xfrm rot="2700000">
              <a:off x="1611161" y="1611161"/>
              <a:ext cx="4800000" cy="4800000"/>
              <a:chOff x="0" y="0"/>
              <a:chExt cx="1355485" cy="135548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355485" cy="1355485"/>
              </a:xfrm>
              <a:custGeom>
                <a:avLst/>
                <a:gdLst/>
                <a:ahLst/>
                <a:cxnLst/>
                <a:rect l="l" t="t" r="r" b="b"/>
                <a:pathLst>
                  <a:path w="1355485" h="1355485">
                    <a:moveTo>
                      <a:pt x="43011" y="0"/>
                    </a:moveTo>
                    <a:lnTo>
                      <a:pt x="1312475" y="0"/>
                    </a:lnTo>
                    <a:cubicBezTo>
                      <a:pt x="1336229" y="0"/>
                      <a:pt x="1355485" y="19257"/>
                      <a:pt x="1355485" y="43011"/>
                    </a:cubicBezTo>
                    <a:lnTo>
                      <a:pt x="1355485" y="1312475"/>
                    </a:lnTo>
                    <a:cubicBezTo>
                      <a:pt x="1355485" y="1336229"/>
                      <a:pt x="1336229" y="1355485"/>
                      <a:pt x="1312475" y="1355485"/>
                    </a:cubicBezTo>
                    <a:lnTo>
                      <a:pt x="43011" y="1355485"/>
                    </a:lnTo>
                    <a:cubicBezTo>
                      <a:pt x="19257" y="1355485"/>
                      <a:pt x="0" y="1336229"/>
                      <a:pt x="0" y="1312475"/>
                    </a:cubicBezTo>
                    <a:lnTo>
                      <a:pt x="0" y="43011"/>
                    </a:lnTo>
                    <a:cubicBezTo>
                      <a:pt x="0" y="19257"/>
                      <a:pt x="19257" y="0"/>
                      <a:pt x="43011" y="0"/>
                    </a:cubicBezTo>
                    <a:close/>
                  </a:path>
                </a:pathLst>
              </a:custGeom>
              <a:solidFill>
                <a:srgbClr val="EBE6E4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19050"/>
                <a:ext cx="1355485" cy="1374535"/>
              </a:xfrm>
              <a:prstGeom prst="rect">
                <a:avLst/>
              </a:prstGeom>
            </p:spPr>
            <p:txBody>
              <a:bodyPr lIns="30000" tIns="30000" rIns="30000" bIns="30000" rtlCol="0" anchor="ctr"/>
              <a:lstStyle/>
              <a:p>
                <a:pPr algn="ctr">
                  <a:lnSpc>
                    <a:spcPts val="15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2700000">
              <a:off x="1851161" y="1851161"/>
              <a:ext cx="4320000" cy="4320000"/>
              <a:chOff x="0" y="0"/>
              <a:chExt cx="1219937" cy="121993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219937" cy="1219937"/>
              </a:xfrm>
              <a:custGeom>
                <a:avLst/>
                <a:gdLst/>
                <a:ahLst/>
                <a:cxnLst/>
                <a:rect l="l" t="t" r="r" b="b"/>
                <a:pathLst>
                  <a:path w="1219937" h="1219937">
                    <a:moveTo>
                      <a:pt x="31063" y="0"/>
                    </a:moveTo>
                    <a:lnTo>
                      <a:pt x="1188873" y="0"/>
                    </a:lnTo>
                    <a:cubicBezTo>
                      <a:pt x="1206029" y="0"/>
                      <a:pt x="1219937" y="13907"/>
                      <a:pt x="1219937" y="31063"/>
                    </a:cubicBezTo>
                    <a:lnTo>
                      <a:pt x="1219937" y="1188873"/>
                    </a:lnTo>
                    <a:cubicBezTo>
                      <a:pt x="1219937" y="1206029"/>
                      <a:pt x="1206029" y="1219937"/>
                      <a:pt x="1188873" y="1219937"/>
                    </a:cubicBezTo>
                    <a:lnTo>
                      <a:pt x="31063" y="1219937"/>
                    </a:lnTo>
                    <a:cubicBezTo>
                      <a:pt x="13907" y="1219937"/>
                      <a:pt x="0" y="1206029"/>
                      <a:pt x="0" y="1188873"/>
                    </a:cubicBezTo>
                    <a:lnTo>
                      <a:pt x="0" y="31063"/>
                    </a:lnTo>
                    <a:cubicBezTo>
                      <a:pt x="0" y="13907"/>
                      <a:pt x="13907" y="0"/>
                      <a:pt x="31063" y="0"/>
                    </a:cubicBezTo>
                    <a:close/>
                  </a:path>
                </a:pathLst>
              </a:custGeom>
              <a:ln w="9525" cap="sq">
                <a:solidFill>
                  <a:srgbClr val="6243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19050"/>
                <a:ext cx="1219937" cy="1238987"/>
              </a:xfrm>
              <a:prstGeom prst="rect">
                <a:avLst/>
              </a:prstGeom>
            </p:spPr>
            <p:txBody>
              <a:bodyPr lIns="30000" tIns="30000" rIns="30000" bIns="30000" rtlCol="0" anchor="ctr"/>
              <a:lstStyle/>
              <a:p>
                <a:pPr algn="ctr">
                  <a:lnSpc>
                    <a:spcPts val="157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4" name="TextBox 34"/>
          <p:cNvSpPr txBox="1"/>
          <p:nvPr/>
        </p:nvSpPr>
        <p:spPr>
          <a:xfrm>
            <a:off x="6384492" y="5792177"/>
            <a:ext cx="2351016" cy="62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6"/>
              </a:lnSpc>
            </a:pPr>
            <a:r>
              <a:rPr lang="en-US" sz="2320" dirty="0">
                <a:solidFill>
                  <a:srgbClr val="403428"/>
                </a:solidFill>
                <a:latin typeface="Eyesome Script"/>
                <a:ea typeface="Eyesome Script"/>
                <a:cs typeface="Eyesome Script"/>
                <a:sym typeface="Eyesome Script"/>
              </a:rPr>
              <a:t>See it, Believe it. Do it today.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996730" y="4246960"/>
            <a:ext cx="3126539" cy="114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6"/>
              </a:lnSpc>
              <a:spcBef>
                <a:spcPct val="0"/>
              </a:spcBef>
            </a:pPr>
            <a:r>
              <a:rPr lang="en-US" sz="5990" dirty="0">
                <a:solidFill>
                  <a:srgbClr val="403428"/>
                </a:solidFill>
                <a:latin typeface="The Seasons"/>
                <a:ea typeface="The Seasons"/>
                <a:cs typeface="The Seasons"/>
                <a:sym typeface="The Seasons"/>
              </a:rPr>
              <a:t>VISION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798625" y="5293996"/>
            <a:ext cx="3522750" cy="269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6"/>
              </a:lnSpc>
            </a:pPr>
            <a:r>
              <a:rPr lang="en-US" sz="1987" spc="397">
                <a:solidFill>
                  <a:srgbClr val="403428"/>
                </a:solidFill>
                <a:latin typeface="TT Fors"/>
                <a:ea typeface="TT Fors"/>
                <a:cs typeface="TT Fors"/>
                <a:sym typeface="TT Fors"/>
              </a:rPr>
              <a:t>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56</Words>
  <Application>Microsoft Office PowerPoint</Application>
  <PresentationFormat>Custom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The Seasons</vt:lpstr>
      <vt:lpstr>Calibri</vt:lpstr>
      <vt:lpstr>TT Fors</vt:lpstr>
      <vt:lpstr>Eyesome Script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Multicolored Modern Travel Photo Collage Vision Board Poster</dc:title>
  <cp:lastModifiedBy>Juliette Green</cp:lastModifiedBy>
  <cp:revision>1</cp:revision>
  <dcterms:created xsi:type="dcterms:W3CDTF">2006-08-16T00:00:00Z</dcterms:created>
  <dcterms:modified xsi:type="dcterms:W3CDTF">2026-08-13T12:37:37Z</dcterms:modified>
  <dc:identifier>DAHSLGYmR8Q</dc:identifier>
</cp:coreProperties>
</file>