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7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66A4C-106F-B612-6124-8DCD2D547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11C76BB-8BC9-9C7B-ABD0-DEED9C35057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11C76BB-8BC9-9C7B-ABD0-DEED9C3505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7B607B4-5ABB-8351-BE46-B2E59FC6C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016E7C4-CC90-E5BB-5B29-B1CAC7A5B5B8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8A016B-D6D9-BC5B-23F8-E6141D74CA08}"/>
              </a:ext>
            </a:extLst>
          </p:cNvPr>
          <p:cNvSpPr txBox="1"/>
          <p:nvPr/>
        </p:nvSpPr>
        <p:spPr>
          <a:xfrm>
            <a:off x="8580335" y="3688466"/>
            <a:ext cx="2245419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6D896F-FAB9-6C2F-B2FB-572C191C6002}"/>
              </a:ext>
            </a:extLst>
          </p:cNvPr>
          <p:cNvSpPr txBox="1"/>
          <p:nvPr/>
        </p:nvSpPr>
        <p:spPr>
          <a:xfrm>
            <a:off x="7926007" y="1794863"/>
            <a:ext cx="2245419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921720-8159-6AE6-5246-25C4D96FA505}"/>
              </a:ext>
            </a:extLst>
          </p:cNvPr>
          <p:cNvSpPr txBox="1"/>
          <p:nvPr/>
        </p:nvSpPr>
        <p:spPr>
          <a:xfrm>
            <a:off x="2364049" y="1812988"/>
            <a:ext cx="2003026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8E44FF-C906-75C3-CDBD-8083B47CEA6E}"/>
              </a:ext>
            </a:extLst>
          </p:cNvPr>
          <p:cNvSpPr txBox="1"/>
          <p:nvPr/>
        </p:nvSpPr>
        <p:spPr>
          <a:xfrm>
            <a:off x="1659351" y="3706590"/>
            <a:ext cx="2003026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5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5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9" name="Block Arc 8">
            <a:extLst>
              <a:ext uri="{FF2B5EF4-FFF2-40B4-BE49-F238E27FC236}">
                <a16:creationId xmlns:a16="http://schemas.microsoft.com/office/drawing/2014/main" id="{13687EB4-CE3E-9980-7EFD-93C747CE0E9A}"/>
              </a:ext>
            </a:extLst>
          </p:cNvPr>
          <p:cNvSpPr/>
          <p:nvPr/>
        </p:nvSpPr>
        <p:spPr>
          <a:xfrm rot="2364690" flipH="1">
            <a:off x="3780371" y="1982705"/>
            <a:ext cx="4660642" cy="4660639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Block Arc 9">
            <a:extLst>
              <a:ext uri="{FF2B5EF4-FFF2-40B4-BE49-F238E27FC236}">
                <a16:creationId xmlns:a16="http://schemas.microsoft.com/office/drawing/2014/main" id="{17E9E6F8-40E5-B6C0-1406-1E3FBD146F43}"/>
              </a:ext>
            </a:extLst>
          </p:cNvPr>
          <p:cNvSpPr/>
          <p:nvPr/>
        </p:nvSpPr>
        <p:spPr>
          <a:xfrm rot="19235310">
            <a:off x="3786877" y="1982705"/>
            <a:ext cx="4660642" cy="4660639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Block Arc 10">
            <a:extLst>
              <a:ext uri="{FF2B5EF4-FFF2-40B4-BE49-F238E27FC236}">
                <a16:creationId xmlns:a16="http://schemas.microsoft.com/office/drawing/2014/main" id="{9D4D03C9-1B39-112F-50E0-E9F282B2460A}"/>
              </a:ext>
            </a:extLst>
          </p:cNvPr>
          <p:cNvSpPr/>
          <p:nvPr/>
        </p:nvSpPr>
        <p:spPr>
          <a:xfrm rot="6037468" flipH="1">
            <a:off x="3780373" y="1982704"/>
            <a:ext cx="4660639" cy="4660642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Block Arc 11">
            <a:extLst>
              <a:ext uri="{FF2B5EF4-FFF2-40B4-BE49-F238E27FC236}">
                <a16:creationId xmlns:a16="http://schemas.microsoft.com/office/drawing/2014/main" id="{F3B3191E-F4E0-58F6-6844-4971EF18817A}"/>
              </a:ext>
            </a:extLst>
          </p:cNvPr>
          <p:cNvSpPr/>
          <p:nvPr/>
        </p:nvSpPr>
        <p:spPr>
          <a:xfrm rot="15562532">
            <a:off x="3786881" y="1982704"/>
            <a:ext cx="4660639" cy="4660642"/>
          </a:xfrm>
          <a:prstGeom prst="blockArc">
            <a:avLst>
              <a:gd name="adj1" fmla="val 15011212"/>
              <a:gd name="adj2" fmla="val 18376964"/>
              <a:gd name="adj3" fmla="val 2153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5473941-CA70-42EA-0F98-1E5BB7330E44}"/>
              </a:ext>
            </a:extLst>
          </p:cNvPr>
          <p:cNvSpPr/>
          <p:nvPr/>
        </p:nvSpPr>
        <p:spPr>
          <a:xfrm flipV="1">
            <a:off x="5091026" y="3342192"/>
            <a:ext cx="2045840" cy="205466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AA4FBFF6-3104-F16A-65F1-8FC0CB691D3B}"/>
              </a:ext>
            </a:extLst>
          </p:cNvPr>
          <p:cNvSpPr txBox="1">
            <a:spLocks/>
          </p:cNvSpPr>
          <p:nvPr/>
        </p:nvSpPr>
        <p:spPr>
          <a:xfrm>
            <a:off x="4703114" y="4163169"/>
            <a:ext cx="2820728" cy="119212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800" b="1" dirty="0">
                <a:latin typeface="+mn-lt"/>
                <a:ea typeface="Open Sans ExtraBold" charset="0"/>
                <a:cs typeface="Open Sans ExtraBold" charset="0"/>
              </a:rPr>
              <a:t>HEADING</a:t>
            </a:r>
          </a:p>
        </p:txBody>
      </p:sp>
      <p:sp>
        <p:nvSpPr>
          <p:cNvPr id="32" name="Star: 4 Points 31">
            <a:extLst>
              <a:ext uri="{FF2B5EF4-FFF2-40B4-BE49-F238E27FC236}">
                <a16:creationId xmlns:a16="http://schemas.microsoft.com/office/drawing/2014/main" id="{341B9C7A-E248-13CC-8358-2C78651A51E0}"/>
              </a:ext>
            </a:extLst>
          </p:cNvPr>
          <p:cNvSpPr/>
          <p:nvPr/>
        </p:nvSpPr>
        <p:spPr>
          <a:xfrm>
            <a:off x="4134190" y="4210724"/>
            <a:ext cx="534360" cy="53436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tar: 4 Points 32">
            <a:extLst>
              <a:ext uri="{FF2B5EF4-FFF2-40B4-BE49-F238E27FC236}">
                <a16:creationId xmlns:a16="http://schemas.microsoft.com/office/drawing/2014/main" id="{6A4D8D09-046A-4FF5-E5F6-E06F298F3199}"/>
              </a:ext>
            </a:extLst>
          </p:cNvPr>
          <p:cNvSpPr/>
          <p:nvPr/>
        </p:nvSpPr>
        <p:spPr>
          <a:xfrm>
            <a:off x="4868111" y="2536711"/>
            <a:ext cx="534360" cy="53436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tar: 4 Points 33">
            <a:extLst>
              <a:ext uri="{FF2B5EF4-FFF2-40B4-BE49-F238E27FC236}">
                <a16:creationId xmlns:a16="http://schemas.microsoft.com/office/drawing/2014/main" id="{A7E149FC-C4D3-71A3-8667-E3E54DD41B7A}"/>
              </a:ext>
            </a:extLst>
          </p:cNvPr>
          <p:cNvSpPr/>
          <p:nvPr/>
        </p:nvSpPr>
        <p:spPr>
          <a:xfrm>
            <a:off x="6755610" y="2554123"/>
            <a:ext cx="534360" cy="53436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tar: 4 Points 34">
            <a:extLst>
              <a:ext uri="{FF2B5EF4-FFF2-40B4-BE49-F238E27FC236}">
                <a16:creationId xmlns:a16="http://schemas.microsoft.com/office/drawing/2014/main" id="{C00CB583-2870-B499-6A24-861D1C6BAEB1}"/>
              </a:ext>
            </a:extLst>
          </p:cNvPr>
          <p:cNvSpPr/>
          <p:nvPr/>
        </p:nvSpPr>
        <p:spPr>
          <a:xfrm>
            <a:off x="7628818" y="4089024"/>
            <a:ext cx="534360" cy="534360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979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7995</TotalTime>
  <Words>88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Open Sans Light</vt:lpstr>
      <vt:lpstr>Roboto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505</cp:revision>
  <dcterms:created xsi:type="dcterms:W3CDTF">2021-03-31T02:49:57Z</dcterms:created>
  <dcterms:modified xsi:type="dcterms:W3CDTF">2025-10-16T10:57:06Z</dcterms:modified>
  <cp:category/>
</cp:coreProperties>
</file>