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3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Lst>
  <p:sldSz cx="9144000" cy="5143500" type="screen16x9"/>
  <p:notesSz cx="6858000" cy="9144000"/>
  <p:embeddedFontLst>
    <p:embeddedFont>
      <p:font typeface="Raleway ExtraBold" panose="020B0604020202020204" charset="0"/>
      <p:bold r:id="rId40"/>
      <p:boldItalic r:id="rId41"/>
    </p:embeddedFont>
    <p:embeddedFont>
      <p:font typeface="Amatic SC" panose="020B0604020202020204" charset="-79"/>
      <p:regular r:id="rId42"/>
      <p:bold r:id="rId43"/>
    </p:embeddedFont>
    <p:embeddedFont>
      <p:font typeface="Proxima Nova" panose="020B0604020202020204" charset="0"/>
      <p:regular r:id="rId44"/>
      <p:bold r:id="rId45"/>
      <p:italic r:id="rId46"/>
      <p:boldItalic r:id="rId47"/>
    </p:embeddedFont>
    <p:embeddedFont>
      <p:font typeface="Calibri" panose="020F0502020204030204" pitchFamily="34" charset="0"/>
      <p:regular r:id="rId48"/>
      <p:bold r:id="rId49"/>
      <p:italic r:id="rId50"/>
      <p:boldItalic r:id="rId51"/>
    </p:embeddedFont>
    <p:embeddedFont>
      <p:font typeface="Arimo" panose="020B0604020202020204" charset="0"/>
      <p:regular r:id="rId52"/>
      <p:bold r:id="rId53"/>
      <p:italic r:id="rId54"/>
      <p:boldItalic r:id="rId55"/>
    </p:embeddedFont>
    <p:embeddedFont>
      <p:font typeface="Roboto Medium" panose="020B0604020202020204" charset="0"/>
      <p:regular r:id="rId56"/>
      <p:bold r:id="rId57"/>
      <p:italic r:id="rId58"/>
      <p:boldItalic r:id="rId59"/>
    </p:embeddedFont>
    <p:embeddedFont>
      <p:font typeface="Raleway" panose="020B0A03030101060003" pitchFamily="34" charset="0"/>
      <p:regular r:id="rId60"/>
      <p:bold r:id="rId61"/>
      <p:italic r:id="rId62"/>
      <p:boldItalic r:id="rId6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2492B37-0ACB-41E3-85DB-6544541A4ABF}">
  <a:tblStyle styleId="{12492B37-0ACB-41E3-85DB-6544541A4AB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684"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3.fntdata"/><Relationship Id="rId47" Type="http://schemas.openxmlformats.org/officeDocument/2006/relationships/font" Target="fonts/font8.fntdata"/><Relationship Id="rId50" Type="http://schemas.openxmlformats.org/officeDocument/2006/relationships/font" Target="fonts/font11.fntdata"/><Relationship Id="rId55" Type="http://schemas.openxmlformats.org/officeDocument/2006/relationships/font" Target="fonts/font16.fntdata"/><Relationship Id="rId63" Type="http://schemas.openxmlformats.org/officeDocument/2006/relationships/font" Target="fonts/font24.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font" Target="fonts/font14.fntdata"/><Relationship Id="rId58" Type="http://schemas.openxmlformats.org/officeDocument/2006/relationships/font" Target="fonts/font19.fntdata"/><Relationship Id="rId66"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0.fntdata"/><Relationship Id="rId57" Type="http://schemas.openxmlformats.org/officeDocument/2006/relationships/font" Target="fonts/font18.fntdata"/><Relationship Id="rId61" Type="http://schemas.openxmlformats.org/officeDocument/2006/relationships/font" Target="fonts/font22.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5.fntdata"/><Relationship Id="rId52" Type="http://schemas.openxmlformats.org/officeDocument/2006/relationships/font" Target="fonts/font13.fntdata"/><Relationship Id="rId60" Type="http://schemas.openxmlformats.org/officeDocument/2006/relationships/font" Target="fonts/font21.fntdata"/><Relationship Id="rId65"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4.fntdata"/><Relationship Id="rId48" Type="http://schemas.openxmlformats.org/officeDocument/2006/relationships/font" Target="fonts/font9.fntdata"/><Relationship Id="rId56" Type="http://schemas.openxmlformats.org/officeDocument/2006/relationships/font" Target="fonts/font17.fntdata"/><Relationship Id="rId64"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7.fntdata"/><Relationship Id="rId59" Type="http://schemas.openxmlformats.org/officeDocument/2006/relationships/font" Target="fonts/font20.fntdata"/><Relationship Id="rId67"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2.fntdata"/><Relationship Id="rId54" Type="http://schemas.openxmlformats.org/officeDocument/2006/relationships/font" Target="fonts/font15.fntdata"/><Relationship Id="rId62" Type="http://schemas.openxmlformats.org/officeDocument/2006/relationships/font" Target="fonts/font23.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11e375b9f55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11e375b9f55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27ddc14b1ba_3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27ddc14b1ba_3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
        <p:cNvGrpSpPr/>
        <p:nvPr/>
      </p:nvGrpSpPr>
      <p:grpSpPr>
        <a:xfrm>
          <a:off x="0" y="0"/>
          <a:ext cx="0" cy="0"/>
          <a:chOff x="0" y="0"/>
          <a:chExt cx="0" cy="0"/>
        </a:xfrm>
      </p:grpSpPr>
      <p:sp>
        <p:nvSpPr>
          <p:cNvPr id="344" name="Google Shape;344;g10f9e629ec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 name="Google Shape;345;g10f9e629ec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105afc42a3_1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105afc42a3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1360713c04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1360713c04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g27ddc14b1ba_3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 name="Google Shape;396;g27ddc14b1ba_3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118898af350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118898af350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232b61d2476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232b61d2476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11360713c04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11360713c04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1105afc42a3_1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1105afc42a3_1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g10f9e629ec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 name="Google Shape;227;g10f9e629ec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1105afc42a3_1_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1105afc42a3_1_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1105afc42a3_1_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1105afc42a3_1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
        <p:cNvGrpSpPr/>
        <p:nvPr/>
      </p:nvGrpSpPr>
      <p:grpSpPr>
        <a:xfrm>
          <a:off x="0" y="0"/>
          <a:ext cx="0" cy="0"/>
          <a:chOff x="0" y="0"/>
          <a:chExt cx="0" cy="0"/>
        </a:xfrm>
      </p:grpSpPr>
      <p:sp>
        <p:nvSpPr>
          <p:cNvPr id="499" name="Google Shape;499;g25dc6f050f3_0_7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 name="Google Shape;500;g25dc6f050f3_0_7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25dc6f050f3_0_7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25dc6f050f3_0_7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25dc6f050f3_0_77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25dc6f050f3_0_7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25dc6f050f3_0_8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25dc6f050f3_0_8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1"/>
        <p:cNvGrpSpPr/>
        <p:nvPr/>
      </p:nvGrpSpPr>
      <p:grpSpPr>
        <a:xfrm>
          <a:off x="0" y="0"/>
          <a:ext cx="0" cy="0"/>
          <a:chOff x="0" y="0"/>
          <a:chExt cx="0" cy="0"/>
        </a:xfrm>
      </p:grpSpPr>
      <p:sp>
        <p:nvSpPr>
          <p:cNvPr id="6782" name="Google Shape;6782;g25dc6f050f3_0_14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3" name="Google Shape;6783;g25dc6f050f3_0_14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8"/>
        <p:cNvGrpSpPr/>
        <p:nvPr/>
      </p:nvGrpSpPr>
      <p:grpSpPr>
        <a:xfrm>
          <a:off x="0" y="0"/>
          <a:ext cx="0" cy="0"/>
          <a:chOff x="0" y="0"/>
          <a:chExt cx="0" cy="0"/>
        </a:xfrm>
      </p:grpSpPr>
      <p:sp>
        <p:nvSpPr>
          <p:cNvPr id="7209" name="Google Shape;7209;g25dc6f050f3_0_144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10" name="Google Shape;7210;g25dc6f050f3_0_14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1"/>
        <p:cNvGrpSpPr/>
        <p:nvPr/>
      </p:nvGrpSpPr>
      <p:grpSpPr>
        <a:xfrm>
          <a:off x="0" y="0"/>
          <a:ext cx="0" cy="0"/>
          <a:chOff x="0" y="0"/>
          <a:chExt cx="0" cy="0"/>
        </a:xfrm>
      </p:grpSpPr>
      <p:sp>
        <p:nvSpPr>
          <p:cNvPr id="7372" name="Google Shape;7372;g25dc6f050f3_0_14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3" name="Google Shape;7373;g25dc6f050f3_0_14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3"/>
        <p:cNvGrpSpPr/>
        <p:nvPr/>
      </p:nvGrpSpPr>
      <p:grpSpPr>
        <a:xfrm>
          <a:off x="0" y="0"/>
          <a:ext cx="0" cy="0"/>
          <a:chOff x="0" y="0"/>
          <a:chExt cx="0" cy="0"/>
        </a:xfrm>
      </p:grpSpPr>
      <p:sp>
        <p:nvSpPr>
          <p:cNvPr id="7774" name="Google Shape;7774;g25dc6f050f3_0_14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5" name="Google Shape;7775;g25dc6f050f3_0_14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
        <p:cNvGrpSpPr/>
        <p:nvPr/>
      </p:nvGrpSpPr>
      <p:grpSpPr>
        <a:xfrm>
          <a:off x="0" y="0"/>
          <a:ext cx="0" cy="0"/>
          <a:chOff x="0" y="0"/>
          <a:chExt cx="0" cy="0"/>
        </a:xfrm>
      </p:grpSpPr>
      <p:sp>
        <p:nvSpPr>
          <p:cNvPr id="243" name="Google Shape;243;g21258269c9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 name="Google Shape;244;g21258269c9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4"/>
        <p:cNvGrpSpPr/>
        <p:nvPr/>
      </p:nvGrpSpPr>
      <p:grpSpPr>
        <a:xfrm>
          <a:off x="0" y="0"/>
          <a:ext cx="0" cy="0"/>
          <a:chOff x="0" y="0"/>
          <a:chExt cx="0" cy="0"/>
        </a:xfrm>
      </p:grpSpPr>
      <p:sp>
        <p:nvSpPr>
          <p:cNvPr id="8145" name="Google Shape;8145;g25dbfada96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6" name="Google Shape;8146;g25dbfada96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3"/>
        <p:cNvGrpSpPr/>
        <p:nvPr/>
      </p:nvGrpSpPr>
      <p:grpSpPr>
        <a:xfrm>
          <a:off x="0" y="0"/>
          <a:ext cx="0" cy="0"/>
          <a:chOff x="0" y="0"/>
          <a:chExt cx="0" cy="0"/>
        </a:xfrm>
      </p:grpSpPr>
      <p:sp>
        <p:nvSpPr>
          <p:cNvPr id="8534" name="Google Shape;8534;g25dbfada96a_0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5" name="Google Shape;8535;g25dbfada96a_0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64"/>
        <p:cNvGrpSpPr/>
        <p:nvPr/>
      </p:nvGrpSpPr>
      <p:grpSpPr>
        <a:xfrm>
          <a:off x="0" y="0"/>
          <a:ext cx="0" cy="0"/>
          <a:chOff x="0" y="0"/>
          <a:chExt cx="0" cy="0"/>
        </a:xfrm>
      </p:grpSpPr>
      <p:sp>
        <p:nvSpPr>
          <p:cNvPr id="8965" name="Google Shape;8965;g25dbfada96a_0_8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6" name="Google Shape;8966;g25dbfada96a_0_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7"/>
        <p:cNvGrpSpPr/>
        <p:nvPr/>
      </p:nvGrpSpPr>
      <p:grpSpPr>
        <a:xfrm>
          <a:off x="0" y="0"/>
          <a:ext cx="0" cy="0"/>
          <a:chOff x="0" y="0"/>
          <a:chExt cx="0" cy="0"/>
        </a:xfrm>
      </p:grpSpPr>
      <p:sp>
        <p:nvSpPr>
          <p:cNvPr id="9758" name="Google Shape;9758;g25dbfada96a_0_1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9" name="Google Shape;9759;g25dbfada96a_0_1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8"/>
        <p:cNvGrpSpPr/>
        <p:nvPr/>
      </p:nvGrpSpPr>
      <p:grpSpPr>
        <a:xfrm>
          <a:off x="0" y="0"/>
          <a:ext cx="0" cy="0"/>
          <a:chOff x="0" y="0"/>
          <a:chExt cx="0" cy="0"/>
        </a:xfrm>
      </p:grpSpPr>
      <p:sp>
        <p:nvSpPr>
          <p:cNvPr id="10499" name="Google Shape;10499;g25dbfada96a_0_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0" name="Google Shape;10500;g25dbfada96a_0_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1"/>
        <p:cNvGrpSpPr/>
        <p:nvPr/>
      </p:nvGrpSpPr>
      <p:grpSpPr>
        <a:xfrm>
          <a:off x="0" y="0"/>
          <a:ext cx="0" cy="0"/>
          <a:chOff x="0" y="0"/>
          <a:chExt cx="0" cy="0"/>
        </a:xfrm>
      </p:grpSpPr>
      <p:sp>
        <p:nvSpPr>
          <p:cNvPr id="11192" name="Google Shape;11192;g25dbfada96a_0_30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3" name="Google Shape;11193;g25dbfada96a_0_30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3"/>
        <p:cNvGrpSpPr/>
        <p:nvPr/>
      </p:nvGrpSpPr>
      <p:grpSpPr>
        <a:xfrm>
          <a:off x="0" y="0"/>
          <a:ext cx="0" cy="0"/>
          <a:chOff x="0" y="0"/>
          <a:chExt cx="0" cy="0"/>
        </a:xfrm>
      </p:grpSpPr>
      <p:sp>
        <p:nvSpPr>
          <p:cNvPr id="11494" name="Google Shape;11494;g25dbfada96a_0_3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5" name="Google Shape;11495;g25dbfada96a_0_3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
        <p:cNvGrpSpPr/>
        <p:nvPr/>
      </p:nvGrpSpPr>
      <p:grpSpPr>
        <a:xfrm>
          <a:off x="0" y="0"/>
          <a:ext cx="0" cy="0"/>
          <a:chOff x="0" y="0"/>
          <a:chExt cx="0" cy="0"/>
        </a:xfrm>
      </p:grpSpPr>
      <p:sp>
        <p:nvSpPr>
          <p:cNvPr id="253" name="Google Shape;253;g24459266da8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 name="Google Shape;254;g24459266da8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21258269c9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21258269c9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21258269c9b_0_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 name="Google Shape;275;g21258269c9b_0_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2140bdeeea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2140bdeeea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Google Shape;298;g21258269c9b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 name="Google Shape;299;g21258269c9b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
        <p:cNvGrpSpPr/>
        <p:nvPr/>
      </p:nvGrpSpPr>
      <p:grpSpPr>
        <a:xfrm>
          <a:off x="0" y="0"/>
          <a:ext cx="0" cy="0"/>
          <a:chOff x="0" y="0"/>
          <a:chExt cx="0" cy="0"/>
        </a:xfrm>
      </p:grpSpPr>
      <p:sp>
        <p:nvSpPr>
          <p:cNvPr id="315" name="Google Shape;315;g11e375b9f5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 name="Google Shape;316;g11e375b9f5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0" name="Google Shape;10;p2"/>
          <p:cNvSpPr txBox="1">
            <a:spLocks noGrp="1"/>
          </p:cNvSpPr>
          <p:nvPr>
            <p:ph type="ctrTitle"/>
          </p:nvPr>
        </p:nvSpPr>
        <p:spPr>
          <a:xfrm>
            <a:off x="759025" y="874313"/>
            <a:ext cx="4508700" cy="27570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6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759025" y="3554888"/>
            <a:ext cx="4508700" cy="409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a:spLocks noGrp="1"/>
          </p:cNvSpPr>
          <p:nvPr>
            <p:ph type="pic" idx="2"/>
          </p:nvPr>
        </p:nvSpPr>
        <p:spPr>
          <a:xfrm>
            <a:off x="5891300" y="443299"/>
            <a:ext cx="2992500" cy="4260000"/>
          </a:xfrm>
          <a:prstGeom prst="rect">
            <a:avLst/>
          </a:prstGeom>
          <a:noFill/>
          <a:ln>
            <a:noFill/>
          </a:ln>
        </p:spPr>
      </p:sp>
      <p:sp>
        <p:nvSpPr>
          <p:cNvPr id="13" name="Google Shape;13;p2"/>
          <p:cNvSpPr/>
          <p:nvPr/>
        </p:nvSpPr>
        <p:spPr>
          <a:xfrm>
            <a:off x="-495700" y="-22417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2700000">
            <a:off x="4107206" y="4460868"/>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9"/>
        <p:cNvGrpSpPr/>
        <p:nvPr/>
      </p:nvGrpSpPr>
      <p:grpSpPr>
        <a:xfrm>
          <a:off x="0" y="0"/>
          <a:ext cx="0" cy="0"/>
          <a:chOff x="0" y="0"/>
          <a:chExt cx="0" cy="0"/>
        </a:xfrm>
      </p:grpSpPr>
      <p:pic>
        <p:nvPicPr>
          <p:cNvPr id="70" name="Google Shape;70;p11"/>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71" name="Google Shape;71;p11"/>
          <p:cNvSpPr txBox="1">
            <a:spLocks noGrp="1"/>
          </p:cNvSpPr>
          <p:nvPr>
            <p:ph type="title" hasCustomPrompt="1"/>
          </p:nvPr>
        </p:nvSpPr>
        <p:spPr>
          <a:xfrm>
            <a:off x="1181875" y="927475"/>
            <a:ext cx="3487800" cy="15111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4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2" name="Google Shape;72;p11"/>
          <p:cNvSpPr txBox="1">
            <a:spLocks noGrp="1"/>
          </p:cNvSpPr>
          <p:nvPr>
            <p:ph type="subTitle" idx="1"/>
          </p:nvPr>
        </p:nvSpPr>
        <p:spPr>
          <a:xfrm>
            <a:off x="1181875" y="2589625"/>
            <a:ext cx="3487800" cy="138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73" name="Google Shape;73;p11"/>
          <p:cNvSpPr>
            <a:spLocks noGrp="1"/>
          </p:cNvSpPr>
          <p:nvPr>
            <p:ph type="pic" idx="2"/>
          </p:nvPr>
        </p:nvSpPr>
        <p:spPr>
          <a:xfrm>
            <a:off x="5219089" y="443300"/>
            <a:ext cx="2963400" cy="4257000"/>
          </a:xfrm>
          <a:prstGeom prst="rect">
            <a:avLst/>
          </a:prstGeom>
          <a:noFill/>
          <a:ln>
            <a:noFill/>
          </a:ln>
        </p:spPr>
      </p:sp>
      <p:sp>
        <p:nvSpPr>
          <p:cNvPr id="74" name="Google Shape;74;p11"/>
          <p:cNvSpPr/>
          <p:nvPr/>
        </p:nvSpPr>
        <p:spPr>
          <a:xfrm>
            <a:off x="-784025" y="3539200"/>
            <a:ext cx="2026800" cy="20268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1"/>
          <p:cNvSpPr/>
          <p:nvPr/>
        </p:nvSpPr>
        <p:spPr>
          <a:xfrm>
            <a:off x="249000" y="3403375"/>
            <a:ext cx="292500" cy="292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77"/>
        <p:cNvGrpSpPr/>
        <p:nvPr/>
      </p:nvGrpSpPr>
      <p:grpSpPr>
        <a:xfrm>
          <a:off x="0" y="0"/>
          <a:ext cx="0" cy="0"/>
          <a:chOff x="0" y="0"/>
          <a:chExt cx="0" cy="0"/>
        </a:xfrm>
      </p:grpSpPr>
      <p:pic>
        <p:nvPicPr>
          <p:cNvPr id="78" name="Google Shape;78;p13"/>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79" name="Google Shape;79;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0" name="Google Shape;80;p13"/>
          <p:cNvSpPr txBox="1">
            <a:spLocks noGrp="1"/>
          </p:cNvSpPr>
          <p:nvPr>
            <p:ph type="title" idx="2" hasCustomPrompt="1"/>
          </p:nvPr>
        </p:nvSpPr>
        <p:spPr>
          <a:xfrm>
            <a:off x="720000" y="1633283"/>
            <a:ext cx="7347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3" hasCustomPrompt="1"/>
          </p:nvPr>
        </p:nvSpPr>
        <p:spPr>
          <a:xfrm>
            <a:off x="720000" y="306669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title" idx="4" hasCustomPrompt="1"/>
          </p:nvPr>
        </p:nvSpPr>
        <p:spPr>
          <a:xfrm>
            <a:off x="3419275" y="1633283"/>
            <a:ext cx="7347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a:spLocks noGrp="1"/>
          </p:cNvSpPr>
          <p:nvPr>
            <p:ph type="title" idx="5" hasCustomPrompt="1"/>
          </p:nvPr>
        </p:nvSpPr>
        <p:spPr>
          <a:xfrm>
            <a:off x="3419275" y="306669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title" idx="6" hasCustomPrompt="1"/>
          </p:nvPr>
        </p:nvSpPr>
        <p:spPr>
          <a:xfrm>
            <a:off x="6118550" y="1633283"/>
            <a:ext cx="734700" cy="4476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 name="Google Shape;85;p13"/>
          <p:cNvSpPr txBox="1">
            <a:spLocks noGrp="1"/>
          </p:cNvSpPr>
          <p:nvPr>
            <p:ph type="title" idx="7" hasCustomPrompt="1"/>
          </p:nvPr>
        </p:nvSpPr>
        <p:spPr>
          <a:xfrm>
            <a:off x="6118550" y="306669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4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6" name="Google Shape;86;p13"/>
          <p:cNvSpPr txBox="1">
            <a:spLocks noGrp="1"/>
          </p:cNvSpPr>
          <p:nvPr>
            <p:ph type="subTitle" idx="1"/>
          </p:nvPr>
        </p:nvSpPr>
        <p:spPr>
          <a:xfrm>
            <a:off x="720000" y="2056575"/>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87" name="Google Shape;87;p13"/>
          <p:cNvSpPr txBox="1">
            <a:spLocks noGrp="1"/>
          </p:cNvSpPr>
          <p:nvPr>
            <p:ph type="subTitle" idx="8"/>
          </p:nvPr>
        </p:nvSpPr>
        <p:spPr>
          <a:xfrm>
            <a:off x="3419275" y="2056575"/>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88" name="Google Shape;88;p13"/>
          <p:cNvSpPr txBox="1">
            <a:spLocks noGrp="1"/>
          </p:cNvSpPr>
          <p:nvPr>
            <p:ph type="subTitle" idx="9"/>
          </p:nvPr>
        </p:nvSpPr>
        <p:spPr>
          <a:xfrm>
            <a:off x="6118550" y="2056575"/>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89" name="Google Shape;89;p13"/>
          <p:cNvSpPr txBox="1">
            <a:spLocks noGrp="1"/>
          </p:cNvSpPr>
          <p:nvPr>
            <p:ph type="subTitle" idx="13"/>
          </p:nvPr>
        </p:nvSpPr>
        <p:spPr>
          <a:xfrm>
            <a:off x="720000" y="3490050"/>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90" name="Google Shape;90;p13"/>
          <p:cNvSpPr txBox="1">
            <a:spLocks noGrp="1"/>
          </p:cNvSpPr>
          <p:nvPr>
            <p:ph type="subTitle" idx="14"/>
          </p:nvPr>
        </p:nvSpPr>
        <p:spPr>
          <a:xfrm>
            <a:off x="3419275" y="3490050"/>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91" name="Google Shape;91;p13"/>
          <p:cNvSpPr txBox="1">
            <a:spLocks noGrp="1"/>
          </p:cNvSpPr>
          <p:nvPr>
            <p:ph type="subTitle" idx="15"/>
          </p:nvPr>
        </p:nvSpPr>
        <p:spPr>
          <a:xfrm>
            <a:off x="6118550" y="3490050"/>
            <a:ext cx="2305500" cy="63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20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a:latin typeface="Raleway"/>
                <a:ea typeface="Raleway"/>
                <a:cs typeface="Raleway"/>
                <a:sym typeface="Raleway"/>
              </a:defRPr>
            </a:lvl2pPr>
            <a:lvl3pPr lvl="2" rtl="0">
              <a:lnSpc>
                <a:spcPct val="100000"/>
              </a:lnSpc>
              <a:spcBef>
                <a:spcPts val="0"/>
              </a:spcBef>
              <a:spcAft>
                <a:spcPts val="0"/>
              </a:spcAft>
              <a:buSzPts val="2400"/>
              <a:buFont typeface="Raleway"/>
              <a:buNone/>
              <a:defRPr sz="2400">
                <a:latin typeface="Raleway"/>
                <a:ea typeface="Raleway"/>
                <a:cs typeface="Raleway"/>
                <a:sym typeface="Raleway"/>
              </a:defRPr>
            </a:lvl3pPr>
            <a:lvl4pPr lvl="3" rtl="0">
              <a:lnSpc>
                <a:spcPct val="100000"/>
              </a:lnSpc>
              <a:spcBef>
                <a:spcPts val="0"/>
              </a:spcBef>
              <a:spcAft>
                <a:spcPts val="0"/>
              </a:spcAft>
              <a:buSzPts val="2400"/>
              <a:buFont typeface="Raleway"/>
              <a:buNone/>
              <a:defRPr sz="2400">
                <a:latin typeface="Raleway"/>
                <a:ea typeface="Raleway"/>
                <a:cs typeface="Raleway"/>
                <a:sym typeface="Raleway"/>
              </a:defRPr>
            </a:lvl4pPr>
            <a:lvl5pPr lvl="4" rtl="0">
              <a:lnSpc>
                <a:spcPct val="100000"/>
              </a:lnSpc>
              <a:spcBef>
                <a:spcPts val="0"/>
              </a:spcBef>
              <a:spcAft>
                <a:spcPts val="0"/>
              </a:spcAft>
              <a:buSzPts val="2400"/>
              <a:buFont typeface="Raleway"/>
              <a:buNone/>
              <a:defRPr sz="2400">
                <a:latin typeface="Raleway"/>
                <a:ea typeface="Raleway"/>
                <a:cs typeface="Raleway"/>
                <a:sym typeface="Raleway"/>
              </a:defRPr>
            </a:lvl5pPr>
            <a:lvl6pPr lvl="5" rtl="0">
              <a:lnSpc>
                <a:spcPct val="100000"/>
              </a:lnSpc>
              <a:spcBef>
                <a:spcPts val="0"/>
              </a:spcBef>
              <a:spcAft>
                <a:spcPts val="0"/>
              </a:spcAft>
              <a:buSzPts val="2400"/>
              <a:buFont typeface="Raleway"/>
              <a:buNone/>
              <a:defRPr sz="2400">
                <a:latin typeface="Raleway"/>
                <a:ea typeface="Raleway"/>
                <a:cs typeface="Raleway"/>
                <a:sym typeface="Raleway"/>
              </a:defRPr>
            </a:lvl6pPr>
            <a:lvl7pPr lvl="6" rtl="0">
              <a:lnSpc>
                <a:spcPct val="100000"/>
              </a:lnSpc>
              <a:spcBef>
                <a:spcPts val="0"/>
              </a:spcBef>
              <a:spcAft>
                <a:spcPts val="0"/>
              </a:spcAft>
              <a:buSzPts val="2400"/>
              <a:buFont typeface="Raleway"/>
              <a:buNone/>
              <a:defRPr sz="2400">
                <a:latin typeface="Raleway"/>
                <a:ea typeface="Raleway"/>
                <a:cs typeface="Raleway"/>
                <a:sym typeface="Raleway"/>
              </a:defRPr>
            </a:lvl7pPr>
            <a:lvl8pPr lvl="7" rtl="0">
              <a:lnSpc>
                <a:spcPct val="100000"/>
              </a:lnSpc>
              <a:spcBef>
                <a:spcPts val="0"/>
              </a:spcBef>
              <a:spcAft>
                <a:spcPts val="0"/>
              </a:spcAft>
              <a:buSzPts val="2400"/>
              <a:buFont typeface="Raleway"/>
              <a:buNone/>
              <a:defRPr sz="2400">
                <a:latin typeface="Raleway"/>
                <a:ea typeface="Raleway"/>
                <a:cs typeface="Raleway"/>
                <a:sym typeface="Raleway"/>
              </a:defRPr>
            </a:lvl8pPr>
            <a:lvl9pPr lvl="8"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92" name="Google Shape;92;p13"/>
          <p:cNvSpPr/>
          <p:nvPr/>
        </p:nvSpPr>
        <p:spPr>
          <a:xfrm>
            <a:off x="8433160" y="12220"/>
            <a:ext cx="738000" cy="7380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3"/>
          <p:cNvSpPr/>
          <p:nvPr/>
        </p:nvSpPr>
        <p:spPr>
          <a:xfrm>
            <a:off x="7897025" y="3507200"/>
            <a:ext cx="2202600" cy="2202600"/>
          </a:xfrm>
          <a:prstGeom prst="donut">
            <a:avLst>
              <a:gd name="adj" fmla="val 1461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p:nvPr/>
        </p:nvSpPr>
        <p:spPr>
          <a:xfrm>
            <a:off x="-490800" y="4499000"/>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4_1">
    <p:spTree>
      <p:nvGrpSpPr>
        <p:cNvPr id="1" name="Shape 95"/>
        <p:cNvGrpSpPr/>
        <p:nvPr/>
      </p:nvGrpSpPr>
      <p:grpSpPr>
        <a:xfrm>
          <a:off x="0" y="0"/>
          <a:ext cx="0" cy="0"/>
          <a:chOff x="0" y="0"/>
          <a:chExt cx="0" cy="0"/>
        </a:xfrm>
      </p:grpSpPr>
      <p:pic>
        <p:nvPicPr>
          <p:cNvPr id="96" name="Google Shape;96;p14"/>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97" name="Google Shape;97;p14"/>
          <p:cNvSpPr txBox="1">
            <a:spLocks noGrp="1"/>
          </p:cNvSpPr>
          <p:nvPr>
            <p:ph type="title"/>
          </p:nvPr>
        </p:nvSpPr>
        <p:spPr>
          <a:xfrm>
            <a:off x="720000" y="1154225"/>
            <a:ext cx="32331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4"/>
          <p:cNvSpPr txBox="1">
            <a:spLocks noGrp="1"/>
          </p:cNvSpPr>
          <p:nvPr>
            <p:ph type="subTitle" idx="1"/>
          </p:nvPr>
        </p:nvSpPr>
        <p:spPr>
          <a:xfrm>
            <a:off x="720000" y="1782575"/>
            <a:ext cx="3580500" cy="7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99" name="Google Shape;99;p14"/>
          <p:cNvSpPr>
            <a:spLocks noGrp="1"/>
          </p:cNvSpPr>
          <p:nvPr>
            <p:ph type="pic" idx="2"/>
          </p:nvPr>
        </p:nvSpPr>
        <p:spPr>
          <a:xfrm>
            <a:off x="5268375" y="162000"/>
            <a:ext cx="3580500" cy="4819500"/>
          </a:xfrm>
          <a:prstGeom prst="rect">
            <a:avLst/>
          </a:prstGeom>
          <a:noFill/>
          <a:ln>
            <a:noFill/>
          </a:ln>
        </p:spPr>
      </p:sp>
      <p:sp>
        <p:nvSpPr>
          <p:cNvPr id="100" name="Google Shape;100;p14"/>
          <p:cNvSpPr>
            <a:spLocks noGrp="1"/>
          </p:cNvSpPr>
          <p:nvPr>
            <p:ph type="pic" idx="3"/>
          </p:nvPr>
        </p:nvSpPr>
        <p:spPr>
          <a:xfrm>
            <a:off x="496900" y="2936300"/>
            <a:ext cx="4545900" cy="2045100"/>
          </a:xfrm>
          <a:prstGeom prst="rect">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101"/>
        <p:cNvGrpSpPr/>
        <p:nvPr/>
      </p:nvGrpSpPr>
      <p:grpSpPr>
        <a:xfrm>
          <a:off x="0" y="0"/>
          <a:ext cx="0" cy="0"/>
          <a:chOff x="0" y="0"/>
          <a:chExt cx="0" cy="0"/>
        </a:xfrm>
      </p:grpSpPr>
      <p:pic>
        <p:nvPicPr>
          <p:cNvPr id="102" name="Google Shape;102;p15"/>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03" name="Google Shape;103;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4" name="Google Shape;104;p15"/>
          <p:cNvSpPr/>
          <p:nvPr/>
        </p:nvSpPr>
        <p:spPr>
          <a:xfrm>
            <a:off x="8976650" y="3068400"/>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p:nvPr/>
        </p:nvSpPr>
        <p:spPr>
          <a:xfrm rot="2700000">
            <a:off x="-303194" y="4430593"/>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5"/>
          <p:cNvSpPr/>
          <p:nvPr/>
        </p:nvSpPr>
        <p:spPr>
          <a:xfrm>
            <a:off x="-495700" y="-22417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9_1">
    <p:spTree>
      <p:nvGrpSpPr>
        <p:cNvPr id="1" name="Shape 107"/>
        <p:cNvGrpSpPr/>
        <p:nvPr/>
      </p:nvGrpSpPr>
      <p:grpSpPr>
        <a:xfrm>
          <a:off x="0" y="0"/>
          <a:ext cx="0" cy="0"/>
          <a:chOff x="0" y="0"/>
          <a:chExt cx="0" cy="0"/>
        </a:xfrm>
      </p:grpSpPr>
      <p:pic>
        <p:nvPicPr>
          <p:cNvPr id="108" name="Google Shape;108;p16"/>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09" name="Google Shape;109;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0" name="Google Shape;110;p16"/>
          <p:cNvSpPr/>
          <p:nvPr/>
        </p:nvSpPr>
        <p:spPr>
          <a:xfrm>
            <a:off x="8424000" y="3533800"/>
            <a:ext cx="2026800" cy="2026800"/>
          </a:xfrm>
          <a:prstGeom prst="donut">
            <a:avLst>
              <a:gd name="adj" fmla="val 1461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6"/>
          <p:cNvSpPr/>
          <p:nvPr/>
        </p:nvSpPr>
        <p:spPr>
          <a:xfrm rot="5400000">
            <a:off x="-12" y="4416938"/>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6"/>
          <p:cNvSpPr/>
          <p:nvPr/>
        </p:nvSpPr>
        <p:spPr>
          <a:xfrm rot="5400000">
            <a:off x="452488" y="4287913"/>
            <a:ext cx="292500" cy="292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3"/>
        <p:cNvGrpSpPr/>
        <p:nvPr/>
      </p:nvGrpSpPr>
      <p:grpSpPr>
        <a:xfrm>
          <a:off x="0" y="0"/>
          <a:ext cx="0" cy="0"/>
          <a:chOff x="0" y="0"/>
          <a:chExt cx="0" cy="0"/>
        </a:xfrm>
      </p:grpSpPr>
      <p:pic>
        <p:nvPicPr>
          <p:cNvPr id="114" name="Google Shape;114;p17"/>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15" name="Google Shape;115;p17"/>
          <p:cNvSpPr txBox="1">
            <a:spLocks noGrp="1"/>
          </p:cNvSpPr>
          <p:nvPr>
            <p:ph type="title" hasCustomPrompt="1"/>
          </p:nvPr>
        </p:nvSpPr>
        <p:spPr>
          <a:xfrm>
            <a:off x="4754152" y="3298929"/>
            <a:ext cx="2610000" cy="768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16" name="Google Shape;116;p17"/>
          <p:cNvSpPr txBox="1">
            <a:spLocks noGrp="1"/>
          </p:cNvSpPr>
          <p:nvPr>
            <p:ph type="subTitle" idx="1"/>
          </p:nvPr>
        </p:nvSpPr>
        <p:spPr>
          <a:xfrm>
            <a:off x="4754152" y="4057851"/>
            <a:ext cx="2610000" cy="44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117" name="Google Shape;117;p17"/>
          <p:cNvSpPr txBox="1">
            <a:spLocks noGrp="1"/>
          </p:cNvSpPr>
          <p:nvPr>
            <p:ph type="title" idx="2" hasCustomPrompt="1"/>
          </p:nvPr>
        </p:nvSpPr>
        <p:spPr>
          <a:xfrm>
            <a:off x="4754152" y="732600"/>
            <a:ext cx="2610000" cy="768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18" name="Google Shape;118;p17"/>
          <p:cNvSpPr txBox="1">
            <a:spLocks noGrp="1"/>
          </p:cNvSpPr>
          <p:nvPr>
            <p:ph type="subTitle" idx="3"/>
          </p:nvPr>
        </p:nvSpPr>
        <p:spPr>
          <a:xfrm>
            <a:off x="4754152" y="1491510"/>
            <a:ext cx="2610000" cy="59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119" name="Google Shape;119;p17"/>
          <p:cNvSpPr txBox="1">
            <a:spLocks noGrp="1"/>
          </p:cNvSpPr>
          <p:nvPr>
            <p:ph type="title" idx="4" hasCustomPrompt="1"/>
          </p:nvPr>
        </p:nvSpPr>
        <p:spPr>
          <a:xfrm>
            <a:off x="4754152" y="2090307"/>
            <a:ext cx="2610000" cy="768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20" name="Google Shape;120;p17"/>
          <p:cNvSpPr txBox="1">
            <a:spLocks noGrp="1"/>
          </p:cNvSpPr>
          <p:nvPr>
            <p:ph type="subTitle" idx="5"/>
          </p:nvPr>
        </p:nvSpPr>
        <p:spPr>
          <a:xfrm>
            <a:off x="4754150" y="2849230"/>
            <a:ext cx="2610000" cy="44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121" name="Google Shape;121;p17"/>
          <p:cNvSpPr>
            <a:spLocks noGrp="1"/>
          </p:cNvSpPr>
          <p:nvPr>
            <p:ph type="pic" idx="6"/>
          </p:nvPr>
        </p:nvSpPr>
        <p:spPr>
          <a:xfrm>
            <a:off x="953889" y="443300"/>
            <a:ext cx="2963400" cy="4257000"/>
          </a:xfrm>
          <a:prstGeom prst="rect">
            <a:avLst/>
          </a:prstGeom>
          <a:noFill/>
          <a:ln>
            <a:noFill/>
          </a:ln>
        </p:spPr>
      </p:sp>
      <p:sp>
        <p:nvSpPr>
          <p:cNvPr id="122" name="Google Shape;122;p17"/>
          <p:cNvSpPr/>
          <p:nvPr/>
        </p:nvSpPr>
        <p:spPr>
          <a:xfrm>
            <a:off x="-556200" y="436462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p:nvPr/>
        </p:nvSpPr>
        <p:spPr>
          <a:xfrm rot="2700000">
            <a:off x="7964106" y="3916243"/>
            <a:ext cx="929563" cy="929563"/>
          </a:xfrm>
          <a:prstGeom prst="mathPlus">
            <a:avLst>
              <a:gd name="adj1" fmla="val 230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7"/>
          <p:cNvSpPr/>
          <p:nvPr/>
        </p:nvSpPr>
        <p:spPr>
          <a:xfrm>
            <a:off x="7973000" y="-766450"/>
            <a:ext cx="2202600" cy="22026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CUSTOM_8">
    <p:spTree>
      <p:nvGrpSpPr>
        <p:cNvPr id="1" name="Shape 125"/>
        <p:cNvGrpSpPr/>
        <p:nvPr/>
      </p:nvGrpSpPr>
      <p:grpSpPr>
        <a:xfrm>
          <a:off x="0" y="0"/>
          <a:ext cx="0" cy="0"/>
          <a:chOff x="0" y="0"/>
          <a:chExt cx="0" cy="0"/>
        </a:xfrm>
      </p:grpSpPr>
      <p:pic>
        <p:nvPicPr>
          <p:cNvPr id="126" name="Google Shape;126;p18"/>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27" name="Google Shape;127;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 name="Google Shape;128;p18"/>
          <p:cNvSpPr txBox="1">
            <a:spLocks noGrp="1"/>
          </p:cNvSpPr>
          <p:nvPr>
            <p:ph type="subTitle" idx="1"/>
          </p:nvPr>
        </p:nvSpPr>
        <p:spPr>
          <a:xfrm>
            <a:off x="1987843" y="1608602"/>
            <a:ext cx="6198300" cy="466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FF0000"/>
              </a:buClr>
              <a:buSzPts val="2400"/>
              <a:buFont typeface="Raleway"/>
              <a:buNone/>
              <a:defRPr sz="2000">
                <a:latin typeface="Raleway ExtraBold"/>
                <a:ea typeface="Raleway ExtraBold"/>
                <a:cs typeface="Raleway ExtraBold"/>
                <a:sym typeface="Raleway ExtraBold"/>
              </a:defRPr>
            </a:lvl1pPr>
            <a:lvl2pPr lvl="1"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2pPr>
            <a:lvl3pPr lvl="2"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3pPr>
            <a:lvl4pPr lvl="3"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4pPr>
            <a:lvl5pPr lvl="4"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5pPr>
            <a:lvl6pPr lvl="5"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6pPr>
            <a:lvl7pPr lvl="6"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7pPr>
            <a:lvl8pPr lvl="7"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8pPr>
            <a:lvl9pPr lvl="8"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9pPr>
          </a:lstStyle>
          <a:p>
            <a:endParaRPr/>
          </a:p>
        </p:txBody>
      </p:sp>
      <p:sp>
        <p:nvSpPr>
          <p:cNvPr id="129" name="Google Shape;129;p18"/>
          <p:cNvSpPr txBox="1">
            <a:spLocks noGrp="1"/>
          </p:cNvSpPr>
          <p:nvPr>
            <p:ph type="subTitle" idx="2"/>
          </p:nvPr>
        </p:nvSpPr>
        <p:spPr>
          <a:xfrm>
            <a:off x="889643" y="2752101"/>
            <a:ext cx="6198300" cy="4662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rgbClr val="FF0000"/>
              </a:buClr>
              <a:buSzPts val="2400"/>
              <a:buFont typeface="Raleway"/>
              <a:buNone/>
              <a:defRPr sz="2000">
                <a:latin typeface="Raleway ExtraBold"/>
                <a:ea typeface="Raleway ExtraBold"/>
                <a:cs typeface="Raleway ExtraBold"/>
                <a:sym typeface="Raleway ExtraBold"/>
              </a:defRPr>
            </a:lvl1pPr>
            <a:lvl2pPr lvl="1"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2pPr>
            <a:lvl3pPr lvl="2"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3pPr>
            <a:lvl4pPr lvl="3"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4pPr>
            <a:lvl5pPr lvl="4"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5pPr>
            <a:lvl6pPr lvl="5"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6pPr>
            <a:lvl7pPr lvl="6"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7pPr>
            <a:lvl8pPr lvl="7"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8pPr>
            <a:lvl9pPr lvl="8"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9pPr>
          </a:lstStyle>
          <a:p>
            <a:endParaRPr/>
          </a:p>
        </p:txBody>
      </p:sp>
      <p:sp>
        <p:nvSpPr>
          <p:cNvPr id="130" name="Google Shape;130;p18"/>
          <p:cNvSpPr txBox="1">
            <a:spLocks noGrp="1"/>
          </p:cNvSpPr>
          <p:nvPr>
            <p:ph type="subTitle" idx="3"/>
          </p:nvPr>
        </p:nvSpPr>
        <p:spPr>
          <a:xfrm>
            <a:off x="1987843" y="3895600"/>
            <a:ext cx="6198300" cy="466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Clr>
                <a:srgbClr val="FF0000"/>
              </a:buClr>
              <a:buSzPts val="2400"/>
              <a:buFont typeface="Raleway"/>
              <a:buNone/>
              <a:defRPr sz="2000">
                <a:latin typeface="Raleway ExtraBold"/>
                <a:ea typeface="Raleway ExtraBold"/>
                <a:cs typeface="Raleway ExtraBold"/>
                <a:sym typeface="Raleway ExtraBold"/>
              </a:defRPr>
            </a:lvl1pPr>
            <a:lvl2pPr lvl="1"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2pPr>
            <a:lvl3pPr lvl="2"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3pPr>
            <a:lvl4pPr lvl="3"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4pPr>
            <a:lvl5pPr lvl="4"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5pPr>
            <a:lvl6pPr lvl="5"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6pPr>
            <a:lvl7pPr lvl="6"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7pPr>
            <a:lvl8pPr lvl="7"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8pPr>
            <a:lvl9pPr lvl="8" rtl="0">
              <a:lnSpc>
                <a:spcPct val="100000"/>
              </a:lnSpc>
              <a:spcBef>
                <a:spcPts val="0"/>
              </a:spcBef>
              <a:spcAft>
                <a:spcPts val="0"/>
              </a:spcAft>
              <a:buClr>
                <a:srgbClr val="FF0000"/>
              </a:buClr>
              <a:buSzPts val="2400"/>
              <a:buFont typeface="Raleway"/>
              <a:buNone/>
              <a:defRPr sz="2400">
                <a:solidFill>
                  <a:srgbClr val="FF0000"/>
                </a:solidFill>
                <a:latin typeface="Raleway"/>
                <a:ea typeface="Raleway"/>
                <a:cs typeface="Raleway"/>
                <a:sym typeface="Raleway"/>
              </a:defRPr>
            </a:lvl9pPr>
          </a:lstStyle>
          <a:p>
            <a:endParaRPr/>
          </a:p>
        </p:txBody>
      </p:sp>
      <p:sp>
        <p:nvSpPr>
          <p:cNvPr id="131" name="Google Shape;131;p18"/>
          <p:cNvSpPr txBox="1">
            <a:spLocks noGrp="1"/>
          </p:cNvSpPr>
          <p:nvPr>
            <p:ph type="subTitle" idx="4"/>
          </p:nvPr>
        </p:nvSpPr>
        <p:spPr>
          <a:xfrm>
            <a:off x="1985625" y="1211225"/>
            <a:ext cx="61983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2" name="Google Shape;132;p18"/>
          <p:cNvSpPr txBox="1">
            <a:spLocks noGrp="1"/>
          </p:cNvSpPr>
          <p:nvPr>
            <p:ph type="subTitle" idx="5"/>
          </p:nvPr>
        </p:nvSpPr>
        <p:spPr>
          <a:xfrm>
            <a:off x="887425" y="2354729"/>
            <a:ext cx="6198300" cy="458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3" name="Google Shape;133;p18"/>
          <p:cNvSpPr txBox="1">
            <a:spLocks noGrp="1"/>
          </p:cNvSpPr>
          <p:nvPr>
            <p:ph type="subTitle" idx="6"/>
          </p:nvPr>
        </p:nvSpPr>
        <p:spPr>
          <a:xfrm>
            <a:off x="1985625" y="3498232"/>
            <a:ext cx="6198300" cy="45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4" name="Google Shape;134;p18"/>
          <p:cNvSpPr/>
          <p:nvPr/>
        </p:nvSpPr>
        <p:spPr>
          <a:xfrm>
            <a:off x="7970025" y="-282025"/>
            <a:ext cx="2026800" cy="20268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8"/>
          <p:cNvSpPr/>
          <p:nvPr/>
        </p:nvSpPr>
        <p:spPr>
          <a:xfrm>
            <a:off x="7893650" y="171625"/>
            <a:ext cx="292500" cy="292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6">
    <p:spTree>
      <p:nvGrpSpPr>
        <p:cNvPr id="1" name="Shape 136"/>
        <p:cNvGrpSpPr/>
        <p:nvPr/>
      </p:nvGrpSpPr>
      <p:grpSpPr>
        <a:xfrm>
          <a:off x="0" y="0"/>
          <a:ext cx="0" cy="0"/>
          <a:chOff x="0" y="0"/>
          <a:chExt cx="0" cy="0"/>
        </a:xfrm>
      </p:grpSpPr>
      <p:pic>
        <p:nvPicPr>
          <p:cNvPr id="137" name="Google Shape;137;p19"/>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38" name="Google Shape;138;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9" name="Google Shape;139;p19"/>
          <p:cNvSpPr txBox="1">
            <a:spLocks noGrp="1"/>
          </p:cNvSpPr>
          <p:nvPr>
            <p:ph type="subTitle" idx="1"/>
          </p:nvPr>
        </p:nvSpPr>
        <p:spPr>
          <a:xfrm>
            <a:off x="937625" y="2292725"/>
            <a:ext cx="2404200" cy="12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0" name="Google Shape;140;p19"/>
          <p:cNvSpPr txBox="1">
            <a:spLocks noGrp="1"/>
          </p:cNvSpPr>
          <p:nvPr>
            <p:ph type="subTitle" idx="2"/>
          </p:nvPr>
        </p:nvSpPr>
        <p:spPr>
          <a:xfrm>
            <a:off x="3447471" y="2292725"/>
            <a:ext cx="2404200" cy="12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1" name="Google Shape;141;p19"/>
          <p:cNvSpPr txBox="1">
            <a:spLocks noGrp="1"/>
          </p:cNvSpPr>
          <p:nvPr>
            <p:ph type="subTitle" idx="3"/>
          </p:nvPr>
        </p:nvSpPr>
        <p:spPr>
          <a:xfrm>
            <a:off x="5957325" y="2292725"/>
            <a:ext cx="2404200" cy="127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2" name="Google Shape;142;p19"/>
          <p:cNvSpPr txBox="1">
            <a:spLocks noGrp="1"/>
          </p:cNvSpPr>
          <p:nvPr>
            <p:ph type="subTitle" idx="4"/>
          </p:nvPr>
        </p:nvSpPr>
        <p:spPr>
          <a:xfrm>
            <a:off x="937625" y="1894200"/>
            <a:ext cx="2404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43" name="Google Shape;143;p19"/>
          <p:cNvSpPr txBox="1">
            <a:spLocks noGrp="1"/>
          </p:cNvSpPr>
          <p:nvPr>
            <p:ph type="subTitle" idx="5"/>
          </p:nvPr>
        </p:nvSpPr>
        <p:spPr>
          <a:xfrm>
            <a:off x="3447475" y="1894200"/>
            <a:ext cx="2404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44" name="Google Shape;144;p19"/>
          <p:cNvSpPr txBox="1">
            <a:spLocks noGrp="1"/>
          </p:cNvSpPr>
          <p:nvPr>
            <p:ph type="subTitle" idx="6"/>
          </p:nvPr>
        </p:nvSpPr>
        <p:spPr>
          <a:xfrm>
            <a:off x="5957325" y="1894200"/>
            <a:ext cx="2404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45" name="Google Shape;145;p19"/>
          <p:cNvSpPr/>
          <p:nvPr/>
        </p:nvSpPr>
        <p:spPr>
          <a:xfrm>
            <a:off x="7680825" y="-893050"/>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9"/>
          <p:cNvSpPr/>
          <p:nvPr/>
        </p:nvSpPr>
        <p:spPr>
          <a:xfrm>
            <a:off x="7551800" y="388750"/>
            <a:ext cx="292500" cy="292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9"/>
          <p:cNvSpPr/>
          <p:nvPr/>
        </p:nvSpPr>
        <p:spPr>
          <a:xfrm>
            <a:off x="7678875" y="3806125"/>
            <a:ext cx="2026800" cy="2026800"/>
          </a:xfrm>
          <a:prstGeom prst="donut">
            <a:avLst>
              <a:gd name="adj" fmla="val 1461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9"/>
          <p:cNvSpPr/>
          <p:nvPr/>
        </p:nvSpPr>
        <p:spPr>
          <a:xfrm rot="2700000">
            <a:off x="-73769" y="3869318"/>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9"/>
        <p:cNvGrpSpPr/>
        <p:nvPr/>
      </p:nvGrpSpPr>
      <p:grpSpPr>
        <a:xfrm>
          <a:off x="0" y="0"/>
          <a:ext cx="0" cy="0"/>
          <a:chOff x="0" y="0"/>
          <a:chExt cx="0" cy="0"/>
        </a:xfrm>
      </p:grpSpPr>
      <p:pic>
        <p:nvPicPr>
          <p:cNvPr id="150" name="Google Shape;150;p20"/>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51" name="Google Shape;15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 name="Google Shape;152;p20"/>
          <p:cNvSpPr txBox="1">
            <a:spLocks noGrp="1"/>
          </p:cNvSpPr>
          <p:nvPr>
            <p:ph type="subTitle" idx="1"/>
          </p:nvPr>
        </p:nvSpPr>
        <p:spPr>
          <a:xfrm>
            <a:off x="1163725" y="1306475"/>
            <a:ext cx="2795400" cy="525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a:endParaRPr/>
          </a:p>
        </p:txBody>
      </p:sp>
      <p:sp>
        <p:nvSpPr>
          <p:cNvPr id="153" name="Google Shape;153;p20"/>
          <p:cNvSpPr txBox="1">
            <a:spLocks noGrp="1"/>
          </p:cNvSpPr>
          <p:nvPr>
            <p:ph type="subTitle" idx="2"/>
          </p:nvPr>
        </p:nvSpPr>
        <p:spPr>
          <a:xfrm>
            <a:off x="1163726" y="1814670"/>
            <a:ext cx="27954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4" name="Google Shape;154;p20"/>
          <p:cNvSpPr txBox="1">
            <a:spLocks noGrp="1"/>
          </p:cNvSpPr>
          <p:nvPr>
            <p:ph type="subTitle" idx="3"/>
          </p:nvPr>
        </p:nvSpPr>
        <p:spPr>
          <a:xfrm>
            <a:off x="4707302" y="1814670"/>
            <a:ext cx="27954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5" name="Google Shape;155;p20"/>
          <p:cNvSpPr txBox="1">
            <a:spLocks noGrp="1"/>
          </p:cNvSpPr>
          <p:nvPr>
            <p:ph type="subTitle" idx="4"/>
          </p:nvPr>
        </p:nvSpPr>
        <p:spPr>
          <a:xfrm>
            <a:off x="1163726" y="3562999"/>
            <a:ext cx="27954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6" name="Google Shape;156;p20"/>
          <p:cNvSpPr txBox="1">
            <a:spLocks noGrp="1"/>
          </p:cNvSpPr>
          <p:nvPr>
            <p:ph type="subTitle" idx="5"/>
          </p:nvPr>
        </p:nvSpPr>
        <p:spPr>
          <a:xfrm>
            <a:off x="4707302" y="3562999"/>
            <a:ext cx="2795400" cy="1027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7" name="Google Shape;157;p20"/>
          <p:cNvSpPr txBox="1">
            <a:spLocks noGrp="1"/>
          </p:cNvSpPr>
          <p:nvPr>
            <p:ph type="subTitle" idx="6"/>
          </p:nvPr>
        </p:nvSpPr>
        <p:spPr>
          <a:xfrm>
            <a:off x="1163725" y="3054804"/>
            <a:ext cx="2795400" cy="525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a:endParaRPr/>
          </a:p>
        </p:txBody>
      </p:sp>
      <p:sp>
        <p:nvSpPr>
          <p:cNvPr id="158" name="Google Shape;158;p20"/>
          <p:cNvSpPr txBox="1">
            <a:spLocks noGrp="1"/>
          </p:cNvSpPr>
          <p:nvPr>
            <p:ph type="subTitle" idx="7"/>
          </p:nvPr>
        </p:nvSpPr>
        <p:spPr>
          <a:xfrm>
            <a:off x="4707300" y="1306475"/>
            <a:ext cx="2795400" cy="525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a:endParaRPr/>
          </a:p>
        </p:txBody>
      </p:sp>
      <p:sp>
        <p:nvSpPr>
          <p:cNvPr id="159" name="Google Shape;159;p20"/>
          <p:cNvSpPr txBox="1">
            <a:spLocks noGrp="1"/>
          </p:cNvSpPr>
          <p:nvPr>
            <p:ph type="subTitle" idx="8"/>
          </p:nvPr>
        </p:nvSpPr>
        <p:spPr>
          <a:xfrm>
            <a:off x="4707300" y="3054804"/>
            <a:ext cx="2795400" cy="525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a:endParaRPr/>
          </a:p>
        </p:txBody>
      </p:sp>
      <p:sp>
        <p:nvSpPr>
          <p:cNvPr id="160" name="Google Shape;160;p20"/>
          <p:cNvSpPr/>
          <p:nvPr/>
        </p:nvSpPr>
        <p:spPr>
          <a:xfrm rot="2700000">
            <a:off x="8141006" y="4523043"/>
            <a:ext cx="929563" cy="929563"/>
          </a:xfrm>
          <a:prstGeom prst="mathPlus">
            <a:avLst>
              <a:gd name="adj1" fmla="val 230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0"/>
          <p:cNvSpPr/>
          <p:nvPr/>
        </p:nvSpPr>
        <p:spPr>
          <a:xfrm>
            <a:off x="-490800" y="4499000"/>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0"/>
          <p:cNvSpPr/>
          <p:nvPr/>
        </p:nvSpPr>
        <p:spPr>
          <a:xfrm>
            <a:off x="8433160" y="12220"/>
            <a:ext cx="738000" cy="7380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0"/>
          <p:cNvSpPr/>
          <p:nvPr/>
        </p:nvSpPr>
        <p:spPr>
          <a:xfrm>
            <a:off x="288100" y="2110550"/>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1"/>
        </a:solidFill>
        <a:effectLst/>
      </p:bgPr>
    </p:bg>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7" name="Google Shape;17;p3"/>
          <p:cNvSpPr txBox="1">
            <a:spLocks noGrp="1"/>
          </p:cNvSpPr>
          <p:nvPr>
            <p:ph type="title"/>
          </p:nvPr>
        </p:nvSpPr>
        <p:spPr>
          <a:xfrm>
            <a:off x="3802800" y="2399650"/>
            <a:ext cx="4286400" cy="167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600"/>
              <a:buNone/>
              <a:defRPr sz="53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18" name="Google Shape;18;p3"/>
          <p:cNvSpPr txBox="1">
            <a:spLocks noGrp="1"/>
          </p:cNvSpPr>
          <p:nvPr>
            <p:ph type="title" idx="2" hasCustomPrompt="1"/>
          </p:nvPr>
        </p:nvSpPr>
        <p:spPr>
          <a:xfrm>
            <a:off x="3802800" y="1225850"/>
            <a:ext cx="1611900" cy="1060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92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 name="Google Shape;19;p3"/>
          <p:cNvSpPr>
            <a:spLocks noGrp="1"/>
          </p:cNvSpPr>
          <p:nvPr>
            <p:ph type="pic" idx="3"/>
          </p:nvPr>
        </p:nvSpPr>
        <p:spPr>
          <a:xfrm>
            <a:off x="468222" y="443300"/>
            <a:ext cx="3033000" cy="4257000"/>
          </a:xfrm>
          <a:prstGeom prst="rect">
            <a:avLst/>
          </a:prstGeom>
          <a:noFill/>
          <a:ln>
            <a:noFill/>
          </a:ln>
        </p:spPr>
      </p:sp>
      <p:grpSp>
        <p:nvGrpSpPr>
          <p:cNvPr id="20" name="Google Shape;20;p3"/>
          <p:cNvGrpSpPr/>
          <p:nvPr/>
        </p:nvGrpSpPr>
        <p:grpSpPr>
          <a:xfrm>
            <a:off x="7239650" y="3403375"/>
            <a:ext cx="2687100" cy="2687100"/>
            <a:chOff x="7239650" y="3403375"/>
            <a:chExt cx="2687100" cy="2687100"/>
          </a:xfrm>
        </p:grpSpPr>
        <p:sp>
          <p:nvSpPr>
            <p:cNvPr id="21" name="Google Shape;21;p3"/>
            <p:cNvSpPr/>
            <p:nvPr/>
          </p:nvSpPr>
          <p:spPr>
            <a:xfrm>
              <a:off x="7239650" y="3403375"/>
              <a:ext cx="2687100" cy="26871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7775806" y="3939531"/>
              <a:ext cx="1614600" cy="1614600"/>
            </a:xfrm>
            <a:prstGeom prst="donut">
              <a:avLst>
                <a:gd name="adj" fmla="val 3373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64"/>
        <p:cNvGrpSpPr/>
        <p:nvPr/>
      </p:nvGrpSpPr>
      <p:grpSpPr>
        <a:xfrm>
          <a:off x="0" y="0"/>
          <a:ext cx="0" cy="0"/>
          <a:chOff x="0" y="0"/>
          <a:chExt cx="0" cy="0"/>
        </a:xfrm>
      </p:grpSpPr>
      <p:pic>
        <p:nvPicPr>
          <p:cNvPr id="165" name="Google Shape;165;p21"/>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66" name="Google Shape;166;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7" name="Google Shape;167;p21"/>
          <p:cNvSpPr txBox="1">
            <a:spLocks noGrp="1"/>
          </p:cNvSpPr>
          <p:nvPr>
            <p:ph type="subTitle" idx="1"/>
          </p:nvPr>
        </p:nvSpPr>
        <p:spPr>
          <a:xfrm>
            <a:off x="720000" y="1674738"/>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8" name="Google Shape;168;p21"/>
          <p:cNvSpPr txBox="1">
            <a:spLocks noGrp="1"/>
          </p:cNvSpPr>
          <p:nvPr>
            <p:ph type="subTitle" idx="2"/>
          </p:nvPr>
        </p:nvSpPr>
        <p:spPr>
          <a:xfrm>
            <a:off x="3579001" y="1674738"/>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9" name="Google Shape;169;p21"/>
          <p:cNvSpPr txBox="1">
            <a:spLocks noGrp="1"/>
          </p:cNvSpPr>
          <p:nvPr>
            <p:ph type="subTitle" idx="3"/>
          </p:nvPr>
        </p:nvSpPr>
        <p:spPr>
          <a:xfrm>
            <a:off x="720000" y="3405039"/>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0" name="Google Shape;170;p21"/>
          <p:cNvSpPr txBox="1">
            <a:spLocks noGrp="1"/>
          </p:cNvSpPr>
          <p:nvPr>
            <p:ph type="subTitle" idx="4"/>
          </p:nvPr>
        </p:nvSpPr>
        <p:spPr>
          <a:xfrm>
            <a:off x="3579001" y="3405039"/>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1" name="Google Shape;171;p21"/>
          <p:cNvSpPr txBox="1">
            <a:spLocks noGrp="1"/>
          </p:cNvSpPr>
          <p:nvPr>
            <p:ph type="subTitle" idx="5"/>
          </p:nvPr>
        </p:nvSpPr>
        <p:spPr>
          <a:xfrm>
            <a:off x="6437999" y="1674738"/>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2" name="Google Shape;172;p21"/>
          <p:cNvSpPr txBox="1">
            <a:spLocks noGrp="1"/>
          </p:cNvSpPr>
          <p:nvPr>
            <p:ph type="subTitle" idx="6"/>
          </p:nvPr>
        </p:nvSpPr>
        <p:spPr>
          <a:xfrm>
            <a:off x="6437999" y="3405039"/>
            <a:ext cx="1986000" cy="11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73" name="Google Shape;173;p21"/>
          <p:cNvSpPr txBox="1">
            <a:spLocks noGrp="1"/>
          </p:cNvSpPr>
          <p:nvPr>
            <p:ph type="subTitle" idx="7"/>
          </p:nvPr>
        </p:nvSpPr>
        <p:spPr>
          <a:xfrm>
            <a:off x="723905" y="1336263"/>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4" name="Google Shape;174;p21"/>
          <p:cNvSpPr txBox="1">
            <a:spLocks noGrp="1"/>
          </p:cNvSpPr>
          <p:nvPr>
            <p:ph type="subTitle" idx="8"/>
          </p:nvPr>
        </p:nvSpPr>
        <p:spPr>
          <a:xfrm>
            <a:off x="3582902" y="1336263"/>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5" name="Google Shape;175;p21"/>
          <p:cNvSpPr txBox="1">
            <a:spLocks noGrp="1"/>
          </p:cNvSpPr>
          <p:nvPr>
            <p:ph type="subTitle" idx="9"/>
          </p:nvPr>
        </p:nvSpPr>
        <p:spPr>
          <a:xfrm>
            <a:off x="6441895" y="1336263"/>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6" name="Google Shape;176;p21"/>
          <p:cNvSpPr txBox="1">
            <a:spLocks noGrp="1"/>
          </p:cNvSpPr>
          <p:nvPr>
            <p:ph type="subTitle" idx="13"/>
          </p:nvPr>
        </p:nvSpPr>
        <p:spPr>
          <a:xfrm>
            <a:off x="723905" y="3063350"/>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7" name="Google Shape;177;p21"/>
          <p:cNvSpPr txBox="1">
            <a:spLocks noGrp="1"/>
          </p:cNvSpPr>
          <p:nvPr>
            <p:ph type="subTitle" idx="14"/>
          </p:nvPr>
        </p:nvSpPr>
        <p:spPr>
          <a:xfrm>
            <a:off x="3582902" y="3063350"/>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8" name="Google Shape;178;p21"/>
          <p:cNvSpPr txBox="1">
            <a:spLocks noGrp="1"/>
          </p:cNvSpPr>
          <p:nvPr>
            <p:ph type="subTitle" idx="15"/>
          </p:nvPr>
        </p:nvSpPr>
        <p:spPr>
          <a:xfrm>
            <a:off x="6441895" y="3063350"/>
            <a:ext cx="19782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179" name="Google Shape;179;p21"/>
          <p:cNvSpPr/>
          <p:nvPr/>
        </p:nvSpPr>
        <p:spPr>
          <a:xfrm>
            <a:off x="-495700" y="-22417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1"/>
          <p:cNvSpPr/>
          <p:nvPr/>
        </p:nvSpPr>
        <p:spPr>
          <a:xfrm rot="2700000">
            <a:off x="1899006" y="4587718"/>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1"/>
          <p:cNvSpPr/>
          <p:nvPr/>
        </p:nvSpPr>
        <p:spPr>
          <a:xfrm>
            <a:off x="8428900" y="4703300"/>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82"/>
        <p:cNvGrpSpPr/>
        <p:nvPr/>
      </p:nvGrpSpPr>
      <p:grpSpPr>
        <a:xfrm>
          <a:off x="0" y="0"/>
          <a:ext cx="0" cy="0"/>
          <a:chOff x="0" y="0"/>
          <a:chExt cx="0" cy="0"/>
        </a:xfrm>
      </p:grpSpPr>
      <p:pic>
        <p:nvPicPr>
          <p:cNvPr id="183" name="Google Shape;183;p22"/>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84" name="Google Shape;184;p22"/>
          <p:cNvSpPr txBox="1">
            <a:spLocks noGrp="1"/>
          </p:cNvSpPr>
          <p:nvPr>
            <p:ph type="ctrTitle"/>
          </p:nvPr>
        </p:nvSpPr>
        <p:spPr>
          <a:xfrm>
            <a:off x="1006225" y="669825"/>
            <a:ext cx="4284000" cy="997800"/>
          </a:xfrm>
          <a:prstGeom prst="rect">
            <a:avLst/>
          </a:prstGeom>
        </p:spPr>
        <p:txBody>
          <a:bodyPr spcFirstLastPara="1" wrap="square" lIns="91425" tIns="91425" rIns="91425" bIns="91425" anchor="t" anchorCtr="0">
            <a:noAutofit/>
          </a:bodyPr>
          <a:lstStyle>
            <a:lvl1pPr lvl="0" rtl="0">
              <a:spcBef>
                <a:spcPts val="0"/>
              </a:spcBef>
              <a:spcAft>
                <a:spcPts val="0"/>
              </a:spcAft>
              <a:buSzPts val="5200"/>
              <a:buNone/>
              <a:defRPr sz="60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85" name="Google Shape;185;p22"/>
          <p:cNvSpPr txBox="1">
            <a:spLocks noGrp="1"/>
          </p:cNvSpPr>
          <p:nvPr>
            <p:ph type="subTitle" idx="1"/>
          </p:nvPr>
        </p:nvSpPr>
        <p:spPr>
          <a:xfrm>
            <a:off x="1006225" y="1707475"/>
            <a:ext cx="3623100" cy="99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187" name="Google Shape;187;p22"/>
          <p:cNvSpPr>
            <a:spLocks noGrp="1"/>
          </p:cNvSpPr>
          <p:nvPr>
            <p:ph type="pic" idx="2"/>
          </p:nvPr>
        </p:nvSpPr>
        <p:spPr>
          <a:xfrm>
            <a:off x="5522514" y="443300"/>
            <a:ext cx="2963400" cy="4257000"/>
          </a:xfrm>
          <a:prstGeom prst="rect">
            <a:avLst/>
          </a:prstGeom>
          <a:noFill/>
          <a:ln>
            <a:noFill/>
          </a:ln>
        </p:spPr>
      </p:sp>
      <p:sp>
        <p:nvSpPr>
          <p:cNvPr id="188" name="Google Shape;188;p22"/>
          <p:cNvSpPr/>
          <p:nvPr/>
        </p:nvSpPr>
        <p:spPr>
          <a:xfrm rot="2700000">
            <a:off x="-73769" y="3869318"/>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9"/>
        <p:cNvGrpSpPr/>
        <p:nvPr/>
      </p:nvGrpSpPr>
      <p:grpSpPr>
        <a:xfrm>
          <a:off x="0" y="0"/>
          <a:ext cx="0" cy="0"/>
          <a:chOff x="0" y="0"/>
          <a:chExt cx="0" cy="0"/>
        </a:xfrm>
      </p:grpSpPr>
      <p:pic>
        <p:nvPicPr>
          <p:cNvPr id="190" name="Google Shape;190;p23"/>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191" name="Google Shape;191;p23"/>
          <p:cNvSpPr/>
          <p:nvPr/>
        </p:nvSpPr>
        <p:spPr>
          <a:xfrm>
            <a:off x="-556200" y="436462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3"/>
          <p:cNvSpPr/>
          <p:nvPr/>
        </p:nvSpPr>
        <p:spPr>
          <a:xfrm rot="2700000">
            <a:off x="7964106" y="3916243"/>
            <a:ext cx="929563" cy="929563"/>
          </a:xfrm>
          <a:prstGeom prst="mathPlus">
            <a:avLst>
              <a:gd name="adj1" fmla="val 230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3"/>
          <p:cNvSpPr/>
          <p:nvPr/>
        </p:nvSpPr>
        <p:spPr>
          <a:xfrm>
            <a:off x="7973000" y="-766450"/>
            <a:ext cx="2202600" cy="22026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94"/>
        <p:cNvGrpSpPr/>
        <p:nvPr/>
      </p:nvGrpSpPr>
      <p:grpSpPr>
        <a:xfrm>
          <a:off x="0" y="0"/>
          <a:ext cx="0" cy="0"/>
          <a:chOff x="0" y="0"/>
          <a:chExt cx="0" cy="0"/>
        </a:xfrm>
      </p:grpSpPr>
      <p:pic>
        <p:nvPicPr>
          <p:cNvPr id="195" name="Google Shape;195;p24"/>
          <p:cNvPicPr preferRelativeResize="0"/>
          <p:nvPr/>
        </p:nvPicPr>
        <p:blipFill rotWithShape="1">
          <a:blip r:embed="rId2">
            <a:alphaModFix/>
          </a:blip>
          <a:srcRect/>
          <a:stretch/>
        </p:blipFill>
        <p:spPr>
          <a:xfrm>
            <a:off x="0" y="1339"/>
            <a:ext cx="9143998" cy="5140822"/>
          </a:xfrm>
          <a:prstGeom prst="rect">
            <a:avLst/>
          </a:prstGeom>
          <a:noFill/>
          <a:ln>
            <a:noFill/>
          </a:ln>
        </p:spPr>
      </p:pic>
      <p:grpSp>
        <p:nvGrpSpPr>
          <p:cNvPr id="196" name="Google Shape;196;p24"/>
          <p:cNvGrpSpPr/>
          <p:nvPr/>
        </p:nvGrpSpPr>
        <p:grpSpPr>
          <a:xfrm>
            <a:off x="7239650" y="3403375"/>
            <a:ext cx="2687100" cy="2687100"/>
            <a:chOff x="7239650" y="3403375"/>
            <a:chExt cx="2687100" cy="2687100"/>
          </a:xfrm>
        </p:grpSpPr>
        <p:sp>
          <p:nvSpPr>
            <p:cNvPr id="197" name="Google Shape;197;p24"/>
            <p:cNvSpPr/>
            <p:nvPr/>
          </p:nvSpPr>
          <p:spPr>
            <a:xfrm>
              <a:off x="7239650" y="3403375"/>
              <a:ext cx="2687100" cy="26871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7775806" y="3939531"/>
              <a:ext cx="1614600" cy="1614600"/>
            </a:xfrm>
            <a:prstGeom prst="donut">
              <a:avLst>
                <a:gd name="adj" fmla="val 3373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 name="Google Shape;199;p24"/>
          <p:cNvSpPr/>
          <p:nvPr/>
        </p:nvSpPr>
        <p:spPr>
          <a:xfrm>
            <a:off x="-495700" y="-22417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03"/>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04"/>
        <p:cNvGrpSpPr/>
        <p:nvPr/>
      </p:nvGrpSpPr>
      <p:grpSpPr>
        <a:xfrm>
          <a:off x="0" y="0"/>
          <a:ext cx="0" cy="0"/>
          <a:chOff x="0" y="0"/>
          <a:chExt cx="0" cy="0"/>
        </a:xfrm>
      </p:grpSpPr>
      <p:sp>
        <p:nvSpPr>
          <p:cNvPr id="205" name="Google Shape;205;p2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
        <p:cNvGrpSpPr/>
        <p:nvPr/>
      </p:nvGrpSpPr>
      <p:grpSpPr>
        <a:xfrm>
          <a:off x="0" y="0"/>
          <a:ext cx="0" cy="0"/>
          <a:chOff x="0" y="0"/>
          <a:chExt cx="0" cy="0"/>
        </a:xfrm>
      </p:grpSpPr>
      <p:pic>
        <p:nvPicPr>
          <p:cNvPr id="24" name="Google Shape;24;p4"/>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25" name="Google Shape;25;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 name="Google Shape;26;p4"/>
          <p:cNvSpPr txBox="1">
            <a:spLocks noGrp="1"/>
          </p:cNvSpPr>
          <p:nvPr>
            <p:ph type="body" idx="1"/>
          </p:nvPr>
        </p:nvSpPr>
        <p:spPr>
          <a:xfrm>
            <a:off x="720000" y="1076275"/>
            <a:ext cx="7704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000000"/>
              </a:buClr>
              <a:buSzPts val="1400"/>
              <a:buFont typeface="Arial"/>
              <a:buChar char="●"/>
              <a:defRPr>
                <a:solidFill>
                  <a:srgbClr val="434343"/>
                </a:solidFill>
              </a:defRPr>
            </a:lvl1pPr>
            <a:lvl2pPr marL="914400" lvl="1" indent="-317500" rtl="0">
              <a:lnSpc>
                <a:spcPct val="115000"/>
              </a:lnSpc>
              <a:spcBef>
                <a:spcPts val="0"/>
              </a:spcBef>
              <a:spcAft>
                <a:spcPts val="0"/>
              </a:spcAft>
              <a:buClr>
                <a:srgbClr val="000000"/>
              </a:buClr>
              <a:buSzPts val="1400"/>
              <a:buFont typeface="Arial"/>
              <a:buChar char="○"/>
              <a:defRPr>
                <a:solidFill>
                  <a:srgbClr val="434343"/>
                </a:solidFill>
              </a:defRPr>
            </a:lvl2pPr>
            <a:lvl3pPr marL="1371600" lvl="2" indent="-317500" rtl="0">
              <a:lnSpc>
                <a:spcPct val="115000"/>
              </a:lnSpc>
              <a:spcBef>
                <a:spcPts val="0"/>
              </a:spcBef>
              <a:spcAft>
                <a:spcPts val="0"/>
              </a:spcAft>
              <a:buClr>
                <a:srgbClr val="000000"/>
              </a:buClr>
              <a:buSzPts val="1400"/>
              <a:buFont typeface="Arial"/>
              <a:buChar char="■"/>
              <a:defRPr>
                <a:solidFill>
                  <a:srgbClr val="434343"/>
                </a:solidFill>
              </a:defRPr>
            </a:lvl3pPr>
            <a:lvl4pPr marL="1828800" lvl="3" indent="-317500" rtl="0">
              <a:lnSpc>
                <a:spcPct val="115000"/>
              </a:lnSpc>
              <a:spcBef>
                <a:spcPts val="0"/>
              </a:spcBef>
              <a:spcAft>
                <a:spcPts val="0"/>
              </a:spcAft>
              <a:buClr>
                <a:srgbClr val="000000"/>
              </a:buClr>
              <a:buSzPts val="1400"/>
              <a:buFont typeface="Arial"/>
              <a:buChar char="●"/>
              <a:defRPr>
                <a:solidFill>
                  <a:srgbClr val="434343"/>
                </a:solidFill>
              </a:defRPr>
            </a:lvl4pPr>
            <a:lvl5pPr marL="2286000" lvl="4" indent="-317500" rtl="0">
              <a:lnSpc>
                <a:spcPct val="115000"/>
              </a:lnSpc>
              <a:spcBef>
                <a:spcPts val="0"/>
              </a:spcBef>
              <a:spcAft>
                <a:spcPts val="0"/>
              </a:spcAft>
              <a:buClr>
                <a:srgbClr val="000000"/>
              </a:buClr>
              <a:buSzPts val="1400"/>
              <a:buFont typeface="Arial"/>
              <a:buChar char="○"/>
              <a:defRPr>
                <a:solidFill>
                  <a:srgbClr val="434343"/>
                </a:solidFill>
              </a:defRPr>
            </a:lvl5pPr>
            <a:lvl6pPr marL="2743200" lvl="5" indent="-317500" rtl="0">
              <a:lnSpc>
                <a:spcPct val="115000"/>
              </a:lnSpc>
              <a:spcBef>
                <a:spcPts val="0"/>
              </a:spcBef>
              <a:spcAft>
                <a:spcPts val="0"/>
              </a:spcAft>
              <a:buClr>
                <a:srgbClr val="000000"/>
              </a:buClr>
              <a:buSzPts val="1400"/>
              <a:buFont typeface="Arial"/>
              <a:buChar char="■"/>
              <a:defRPr>
                <a:solidFill>
                  <a:srgbClr val="434343"/>
                </a:solidFill>
              </a:defRPr>
            </a:lvl6pPr>
            <a:lvl7pPr marL="3200400" lvl="6" indent="-317500" rtl="0">
              <a:lnSpc>
                <a:spcPct val="115000"/>
              </a:lnSpc>
              <a:spcBef>
                <a:spcPts val="0"/>
              </a:spcBef>
              <a:spcAft>
                <a:spcPts val="0"/>
              </a:spcAft>
              <a:buClr>
                <a:srgbClr val="000000"/>
              </a:buClr>
              <a:buSzPts val="1400"/>
              <a:buFont typeface="Arial"/>
              <a:buChar char="●"/>
              <a:defRPr>
                <a:solidFill>
                  <a:srgbClr val="434343"/>
                </a:solidFill>
              </a:defRPr>
            </a:lvl7pPr>
            <a:lvl8pPr marL="3657600" lvl="7" indent="-317500" rtl="0">
              <a:lnSpc>
                <a:spcPct val="115000"/>
              </a:lnSpc>
              <a:spcBef>
                <a:spcPts val="0"/>
              </a:spcBef>
              <a:spcAft>
                <a:spcPts val="0"/>
              </a:spcAft>
              <a:buClr>
                <a:srgbClr val="000000"/>
              </a:buClr>
              <a:buSzPts val="1400"/>
              <a:buFont typeface="Arial"/>
              <a:buChar char="○"/>
              <a:defRPr>
                <a:solidFill>
                  <a:srgbClr val="434343"/>
                </a:solidFill>
              </a:defRPr>
            </a:lvl8pPr>
            <a:lvl9pPr marL="4114800" lvl="8" indent="-317500" rtl="0">
              <a:lnSpc>
                <a:spcPct val="115000"/>
              </a:lnSpc>
              <a:spcBef>
                <a:spcPts val="0"/>
              </a:spcBef>
              <a:spcAft>
                <a:spcPts val="0"/>
              </a:spcAft>
              <a:buClr>
                <a:srgbClr val="000000"/>
              </a:buClr>
              <a:buSzPts val="1400"/>
              <a:buFont typeface="Arial"/>
              <a:buChar char="■"/>
              <a:defRPr>
                <a:solidFill>
                  <a:srgbClr val="434343"/>
                </a:solidFill>
              </a:defRPr>
            </a:lvl9pPr>
          </a:lstStyle>
          <a:p>
            <a:endParaRPr/>
          </a:p>
        </p:txBody>
      </p:sp>
      <p:sp>
        <p:nvSpPr>
          <p:cNvPr id="27" name="Google Shape;27;p4"/>
          <p:cNvSpPr/>
          <p:nvPr/>
        </p:nvSpPr>
        <p:spPr>
          <a:xfrm rot="2700000">
            <a:off x="8148856" y="4143718"/>
            <a:ext cx="929563" cy="929563"/>
          </a:xfrm>
          <a:prstGeom prst="mathPlus">
            <a:avLst>
              <a:gd name="adj1" fmla="val 2304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709875" y="4244100"/>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pic>
        <p:nvPicPr>
          <p:cNvPr id="30" name="Google Shape;30;p5"/>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31" name="Google Shape;31;p5"/>
          <p:cNvSpPr txBox="1">
            <a:spLocks noGrp="1"/>
          </p:cNvSpPr>
          <p:nvPr>
            <p:ph type="title"/>
          </p:nvPr>
        </p:nvSpPr>
        <p:spPr>
          <a:xfrm>
            <a:off x="4060849" y="444975"/>
            <a:ext cx="4212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 name="Google Shape;32;p5"/>
          <p:cNvSpPr txBox="1">
            <a:spLocks noGrp="1"/>
          </p:cNvSpPr>
          <p:nvPr>
            <p:ph type="subTitle" idx="1"/>
          </p:nvPr>
        </p:nvSpPr>
        <p:spPr>
          <a:xfrm>
            <a:off x="3916975" y="3387875"/>
            <a:ext cx="4351800" cy="91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3" name="Google Shape;33;p5"/>
          <p:cNvSpPr txBox="1">
            <a:spLocks noGrp="1"/>
          </p:cNvSpPr>
          <p:nvPr>
            <p:ph type="subTitle" idx="2"/>
          </p:nvPr>
        </p:nvSpPr>
        <p:spPr>
          <a:xfrm>
            <a:off x="3916975" y="1919001"/>
            <a:ext cx="4351800" cy="91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4" name="Google Shape;34;p5"/>
          <p:cNvSpPr txBox="1">
            <a:spLocks noGrp="1"/>
          </p:cNvSpPr>
          <p:nvPr>
            <p:ph type="subTitle" idx="3"/>
          </p:nvPr>
        </p:nvSpPr>
        <p:spPr>
          <a:xfrm>
            <a:off x="3916978" y="1394975"/>
            <a:ext cx="43518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35" name="Google Shape;35;p5"/>
          <p:cNvSpPr txBox="1">
            <a:spLocks noGrp="1"/>
          </p:cNvSpPr>
          <p:nvPr>
            <p:ph type="subTitle" idx="4"/>
          </p:nvPr>
        </p:nvSpPr>
        <p:spPr>
          <a:xfrm>
            <a:off x="3916978" y="2863863"/>
            <a:ext cx="43518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a:latin typeface="Raleway"/>
                <a:ea typeface="Raleway"/>
                <a:cs typeface="Raleway"/>
                <a:sym typeface="Raleway"/>
              </a:defRPr>
            </a:lvl9pPr>
          </a:lstStyle>
          <a:p>
            <a:endParaRPr/>
          </a:p>
        </p:txBody>
      </p:sp>
      <p:sp>
        <p:nvSpPr>
          <p:cNvPr id="36" name="Google Shape;36;p5"/>
          <p:cNvSpPr>
            <a:spLocks noGrp="1"/>
          </p:cNvSpPr>
          <p:nvPr>
            <p:ph type="pic" idx="5"/>
          </p:nvPr>
        </p:nvSpPr>
        <p:spPr>
          <a:xfrm>
            <a:off x="696822" y="443250"/>
            <a:ext cx="3033000" cy="4257000"/>
          </a:xfrm>
          <a:prstGeom prst="rect">
            <a:avLst/>
          </a:prstGeom>
          <a:noFill/>
          <a:ln>
            <a:noFill/>
          </a:ln>
        </p:spPr>
      </p:sp>
      <p:sp>
        <p:nvSpPr>
          <p:cNvPr id="37" name="Google Shape;37;p5"/>
          <p:cNvSpPr/>
          <p:nvPr/>
        </p:nvSpPr>
        <p:spPr>
          <a:xfrm>
            <a:off x="-784025" y="3539200"/>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38;p5"/>
          <p:cNvGrpSpPr/>
          <p:nvPr/>
        </p:nvGrpSpPr>
        <p:grpSpPr>
          <a:xfrm>
            <a:off x="7678875" y="-777925"/>
            <a:ext cx="2026800" cy="2026800"/>
            <a:chOff x="7678875" y="-777925"/>
            <a:chExt cx="2026800" cy="2026800"/>
          </a:xfrm>
        </p:grpSpPr>
        <p:sp>
          <p:nvSpPr>
            <p:cNvPr id="39" name="Google Shape;39;p5"/>
            <p:cNvSpPr/>
            <p:nvPr/>
          </p:nvSpPr>
          <p:spPr>
            <a:xfrm>
              <a:off x="7678875" y="-777925"/>
              <a:ext cx="2026800" cy="20268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8083294" y="-373506"/>
              <a:ext cx="1218000" cy="1218000"/>
            </a:xfrm>
            <a:prstGeom prst="donut">
              <a:avLst>
                <a:gd name="adj" fmla="val 3373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1"/>
        <p:cNvGrpSpPr/>
        <p:nvPr/>
      </p:nvGrpSpPr>
      <p:grpSpPr>
        <a:xfrm>
          <a:off x="0" y="0"/>
          <a:ext cx="0" cy="0"/>
          <a:chOff x="0" y="0"/>
          <a:chExt cx="0" cy="0"/>
        </a:xfrm>
      </p:grpSpPr>
      <p:pic>
        <p:nvPicPr>
          <p:cNvPr id="42" name="Google Shape;42;p6"/>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43" name="Google Shape;4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 name="Google Shape;44;p6"/>
          <p:cNvSpPr/>
          <p:nvPr/>
        </p:nvSpPr>
        <p:spPr>
          <a:xfrm>
            <a:off x="7680825" y="-893050"/>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6"/>
          <p:cNvSpPr/>
          <p:nvPr/>
        </p:nvSpPr>
        <p:spPr>
          <a:xfrm rot="2700000">
            <a:off x="192506" y="4525468"/>
            <a:ext cx="929563" cy="929563"/>
          </a:xfrm>
          <a:prstGeom prst="mathPlus">
            <a:avLst>
              <a:gd name="adj1" fmla="val 2304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6"/>
        <p:cNvGrpSpPr/>
        <p:nvPr/>
      </p:nvGrpSpPr>
      <p:grpSpPr>
        <a:xfrm>
          <a:off x="0" y="0"/>
          <a:ext cx="0" cy="0"/>
          <a:chOff x="0" y="0"/>
          <a:chExt cx="0" cy="0"/>
        </a:xfrm>
      </p:grpSpPr>
      <p:pic>
        <p:nvPicPr>
          <p:cNvPr id="47" name="Google Shape;47;p7"/>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48" name="Google Shape;48;p7"/>
          <p:cNvSpPr txBox="1">
            <a:spLocks noGrp="1"/>
          </p:cNvSpPr>
          <p:nvPr>
            <p:ph type="title"/>
          </p:nvPr>
        </p:nvSpPr>
        <p:spPr>
          <a:xfrm>
            <a:off x="720000" y="1305325"/>
            <a:ext cx="4009200" cy="6231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 name="Google Shape;49;p7"/>
          <p:cNvSpPr txBox="1">
            <a:spLocks noGrp="1"/>
          </p:cNvSpPr>
          <p:nvPr>
            <p:ph type="body" idx="1"/>
          </p:nvPr>
        </p:nvSpPr>
        <p:spPr>
          <a:xfrm>
            <a:off x="720000" y="1962575"/>
            <a:ext cx="4009200" cy="1875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solidFill>
                  <a:srgbClr val="434343"/>
                </a:solidFill>
              </a:defRPr>
            </a:lvl1pPr>
            <a:lvl2pPr marL="914400" lvl="1" indent="-304800" rtl="0">
              <a:lnSpc>
                <a:spcPct val="115000"/>
              </a:lnSpc>
              <a:spcBef>
                <a:spcPts val="1000"/>
              </a:spcBef>
              <a:spcAft>
                <a:spcPts val="0"/>
              </a:spcAft>
              <a:buSzPts val="1200"/>
              <a:buChar char="○"/>
              <a:defRPr>
                <a:solidFill>
                  <a:srgbClr val="434343"/>
                </a:solidFill>
              </a:defRPr>
            </a:lvl2pPr>
            <a:lvl3pPr marL="1371600" lvl="2" indent="-304800" rtl="0">
              <a:lnSpc>
                <a:spcPct val="115000"/>
              </a:lnSpc>
              <a:spcBef>
                <a:spcPts val="0"/>
              </a:spcBef>
              <a:spcAft>
                <a:spcPts val="0"/>
              </a:spcAft>
              <a:buSzPts val="1200"/>
              <a:buChar char="■"/>
              <a:defRPr>
                <a:solidFill>
                  <a:srgbClr val="434343"/>
                </a:solidFill>
              </a:defRPr>
            </a:lvl3pPr>
            <a:lvl4pPr marL="1828800" lvl="3" indent="-304800" rtl="0">
              <a:lnSpc>
                <a:spcPct val="115000"/>
              </a:lnSpc>
              <a:spcBef>
                <a:spcPts val="0"/>
              </a:spcBef>
              <a:spcAft>
                <a:spcPts val="0"/>
              </a:spcAft>
              <a:buSzPts val="1200"/>
              <a:buChar char="●"/>
              <a:defRPr>
                <a:solidFill>
                  <a:srgbClr val="434343"/>
                </a:solidFill>
              </a:defRPr>
            </a:lvl4pPr>
            <a:lvl5pPr marL="2286000" lvl="4" indent="-304800" rtl="0">
              <a:lnSpc>
                <a:spcPct val="115000"/>
              </a:lnSpc>
              <a:spcBef>
                <a:spcPts val="0"/>
              </a:spcBef>
              <a:spcAft>
                <a:spcPts val="0"/>
              </a:spcAft>
              <a:buSzPts val="1200"/>
              <a:buChar char="○"/>
              <a:defRPr>
                <a:solidFill>
                  <a:srgbClr val="434343"/>
                </a:solidFill>
              </a:defRPr>
            </a:lvl5pPr>
            <a:lvl6pPr marL="2743200" lvl="5" indent="-304800" rtl="0">
              <a:lnSpc>
                <a:spcPct val="115000"/>
              </a:lnSpc>
              <a:spcBef>
                <a:spcPts val="0"/>
              </a:spcBef>
              <a:spcAft>
                <a:spcPts val="0"/>
              </a:spcAft>
              <a:buSzPts val="1200"/>
              <a:buChar char="■"/>
              <a:defRPr>
                <a:solidFill>
                  <a:srgbClr val="434343"/>
                </a:solidFill>
              </a:defRPr>
            </a:lvl6pPr>
            <a:lvl7pPr marL="3200400" lvl="6" indent="-304800" rtl="0">
              <a:lnSpc>
                <a:spcPct val="115000"/>
              </a:lnSpc>
              <a:spcBef>
                <a:spcPts val="0"/>
              </a:spcBef>
              <a:spcAft>
                <a:spcPts val="0"/>
              </a:spcAft>
              <a:buSzPts val="1200"/>
              <a:buChar char="●"/>
              <a:defRPr>
                <a:solidFill>
                  <a:srgbClr val="434343"/>
                </a:solidFill>
              </a:defRPr>
            </a:lvl7pPr>
            <a:lvl8pPr marL="3657600" lvl="7" indent="-304800" rtl="0">
              <a:lnSpc>
                <a:spcPct val="115000"/>
              </a:lnSpc>
              <a:spcBef>
                <a:spcPts val="0"/>
              </a:spcBef>
              <a:spcAft>
                <a:spcPts val="0"/>
              </a:spcAft>
              <a:buSzPts val="1200"/>
              <a:buChar char="○"/>
              <a:defRPr>
                <a:solidFill>
                  <a:srgbClr val="434343"/>
                </a:solidFill>
              </a:defRPr>
            </a:lvl8pPr>
            <a:lvl9pPr marL="4114800" lvl="8" indent="-304800" rtl="0">
              <a:lnSpc>
                <a:spcPct val="115000"/>
              </a:lnSpc>
              <a:spcBef>
                <a:spcPts val="0"/>
              </a:spcBef>
              <a:spcAft>
                <a:spcPts val="0"/>
              </a:spcAft>
              <a:buSzPts val="1200"/>
              <a:buChar char="■"/>
              <a:defRPr>
                <a:solidFill>
                  <a:srgbClr val="434343"/>
                </a:solidFill>
              </a:defRPr>
            </a:lvl9pPr>
          </a:lstStyle>
          <a:p>
            <a:endParaRPr/>
          </a:p>
        </p:txBody>
      </p:sp>
      <p:sp>
        <p:nvSpPr>
          <p:cNvPr id="50" name="Google Shape;50;p7"/>
          <p:cNvSpPr>
            <a:spLocks noGrp="1"/>
          </p:cNvSpPr>
          <p:nvPr>
            <p:ph type="pic" idx="2"/>
          </p:nvPr>
        </p:nvSpPr>
        <p:spPr>
          <a:xfrm>
            <a:off x="5904889" y="443300"/>
            <a:ext cx="2963400" cy="4257000"/>
          </a:xfrm>
          <a:prstGeom prst="rect">
            <a:avLst/>
          </a:prstGeom>
          <a:noFill/>
          <a:ln>
            <a:noFill/>
          </a:ln>
        </p:spPr>
      </p:sp>
      <p:sp>
        <p:nvSpPr>
          <p:cNvPr id="51" name="Google Shape;51;p7"/>
          <p:cNvSpPr/>
          <p:nvPr/>
        </p:nvSpPr>
        <p:spPr>
          <a:xfrm>
            <a:off x="-490800" y="4499000"/>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7"/>
          <p:cNvSpPr/>
          <p:nvPr/>
        </p:nvSpPr>
        <p:spPr>
          <a:xfrm>
            <a:off x="5333000" y="212525"/>
            <a:ext cx="292500" cy="292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3"/>
        <p:cNvGrpSpPr/>
        <p:nvPr/>
      </p:nvGrpSpPr>
      <p:grpSpPr>
        <a:xfrm>
          <a:off x="0" y="0"/>
          <a:ext cx="0" cy="0"/>
          <a:chOff x="0" y="0"/>
          <a:chExt cx="0" cy="0"/>
        </a:xfrm>
      </p:grpSpPr>
      <p:pic>
        <p:nvPicPr>
          <p:cNvPr id="54" name="Google Shape;54;p8"/>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55" name="Google Shape;55;p8"/>
          <p:cNvSpPr txBox="1">
            <a:spLocks noGrp="1"/>
          </p:cNvSpPr>
          <p:nvPr>
            <p:ph type="title"/>
          </p:nvPr>
        </p:nvSpPr>
        <p:spPr>
          <a:xfrm>
            <a:off x="2724150" y="1307100"/>
            <a:ext cx="36957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56" name="Google Shape;56;p8"/>
          <p:cNvGrpSpPr/>
          <p:nvPr/>
        </p:nvGrpSpPr>
        <p:grpSpPr>
          <a:xfrm>
            <a:off x="7239650" y="3403375"/>
            <a:ext cx="2687100" cy="2687100"/>
            <a:chOff x="7239650" y="3403375"/>
            <a:chExt cx="2687100" cy="2687100"/>
          </a:xfrm>
        </p:grpSpPr>
        <p:sp>
          <p:nvSpPr>
            <p:cNvPr id="57" name="Google Shape;57;p8"/>
            <p:cNvSpPr/>
            <p:nvPr/>
          </p:nvSpPr>
          <p:spPr>
            <a:xfrm>
              <a:off x="7239650" y="3403375"/>
              <a:ext cx="2687100" cy="26871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8"/>
            <p:cNvSpPr/>
            <p:nvPr/>
          </p:nvSpPr>
          <p:spPr>
            <a:xfrm>
              <a:off x="7775806" y="3939531"/>
              <a:ext cx="1614600" cy="1614600"/>
            </a:xfrm>
            <a:prstGeom prst="donut">
              <a:avLst>
                <a:gd name="adj" fmla="val 3373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8"/>
          <p:cNvSpPr/>
          <p:nvPr/>
        </p:nvSpPr>
        <p:spPr>
          <a:xfrm>
            <a:off x="-495700" y="-224175"/>
            <a:ext cx="1210800" cy="1210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pic>
        <p:nvPicPr>
          <p:cNvPr id="61" name="Google Shape;61;p9"/>
          <p:cNvPicPr preferRelativeResize="0"/>
          <p:nvPr/>
        </p:nvPicPr>
        <p:blipFill rotWithShape="1">
          <a:blip r:embed="rId2">
            <a:alphaModFix/>
          </a:blip>
          <a:srcRect/>
          <a:stretch/>
        </p:blipFill>
        <p:spPr>
          <a:xfrm>
            <a:off x="0" y="1339"/>
            <a:ext cx="9143998" cy="5140822"/>
          </a:xfrm>
          <a:prstGeom prst="rect">
            <a:avLst/>
          </a:prstGeom>
          <a:noFill/>
          <a:ln>
            <a:noFill/>
          </a:ln>
        </p:spPr>
      </p:pic>
      <p:sp>
        <p:nvSpPr>
          <p:cNvPr id="62" name="Google Shape;62;p9"/>
          <p:cNvSpPr txBox="1">
            <a:spLocks noGrp="1"/>
          </p:cNvSpPr>
          <p:nvPr>
            <p:ph type="title"/>
          </p:nvPr>
        </p:nvSpPr>
        <p:spPr>
          <a:xfrm>
            <a:off x="2201850" y="1584874"/>
            <a:ext cx="47403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3" name="Google Shape;63;p9"/>
          <p:cNvSpPr txBox="1">
            <a:spLocks noGrp="1"/>
          </p:cNvSpPr>
          <p:nvPr>
            <p:ph type="subTitle" idx="1"/>
          </p:nvPr>
        </p:nvSpPr>
        <p:spPr>
          <a:xfrm>
            <a:off x="2201925" y="2427926"/>
            <a:ext cx="4740300" cy="113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64" name="Google Shape;64;p9"/>
          <p:cNvSpPr/>
          <p:nvPr/>
        </p:nvSpPr>
        <p:spPr>
          <a:xfrm>
            <a:off x="-784025" y="3539200"/>
            <a:ext cx="2026800" cy="2026800"/>
          </a:xfrm>
          <a:prstGeom prst="ellipse">
            <a:avLst/>
          </a:pr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9"/>
          <p:cNvSpPr/>
          <p:nvPr/>
        </p:nvSpPr>
        <p:spPr>
          <a:xfrm>
            <a:off x="249000" y="3403375"/>
            <a:ext cx="292500" cy="292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6"/>
        <p:cNvGrpSpPr/>
        <p:nvPr/>
      </p:nvGrpSpPr>
      <p:grpSpPr>
        <a:xfrm>
          <a:off x="0" y="0"/>
          <a:ext cx="0" cy="0"/>
          <a:chOff x="0" y="0"/>
          <a:chExt cx="0" cy="0"/>
        </a:xfrm>
      </p:grpSpPr>
      <p:sp>
        <p:nvSpPr>
          <p:cNvPr id="67" name="Google Shape;67;p10"/>
          <p:cNvSpPr>
            <a:spLocks noGrp="1"/>
          </p:cNvSpPr>
          <p:nvPr>
            <p:ph type="pic" idx="2"/>
          </p:nvPr>
        </p:nvSpPr>
        <p:spPr>
          <a:xfrm>
            <a:off x="-6875" y="0"/>
            <a:ext cx="9144000" cy="5157300"/>
          </a:xfrm>
          <a:prstGeom prst="rect">
            <a:avLst/>
          </a:prstGeom>
          <a:noFill/>
          <a:ln>
            <a:noFill/>
          </a:ln>
        </p:spPr>
      </p:sp>
      <p:sp>
        <p:nvSpPr>
          <p:cNvPr id="68" name="Google Shape;68;p10"/>
          <p:cNvSpPr txBox="1">
            <a:spLocks noGrp="1"/>
          </p:cNvSpPr>
          <p:nvPr>
            <p:ph type="title"/>
          </p:nvPr>
        </p:nvSpPr>
        <p:spPr>
          <a:xfrm>
            <a:off x="720000" y="4038000"/>
            <a:ext cx="7704000" cy="5727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hyperlink" Target="https://plantillaspowerpoint.org/" TargetMode="Externa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1pPr>
            <a:lvl2pPr lvl="1"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2pPr>
            <a:lvl3pPr lvl="2"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3pPr>
            <a:lvl4pPr lvl="3"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4pPr>
            <a:lvl5pPr lvl="4"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5pPr>
            <a:lvl6pPr lvl="5"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6pPr>
            <a:lvl7pPr lvl="6"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7pPr>
            <a:lvl8pPr lvl="7"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8pPr>
            <a:lvl9pPr lvl="8" rtl="0">
              <a:spcBef>
                <a:spcPts val="0"/>
              </a:spcBef>
              <a:spcAft>
                <a:spcPts val="0"/>
              </a:spcAft>
              <a:buClr>
                <a:schemeClr val="dk1"/>
              </a:buClr>
              <a:buSzPts val="3500"/>
              <a:buFont typeface="Raleway ExtraBold"/>
              <a:buNone/>
              <a:defRPr sz="3500">
                <a:solidFill>
                  <a:schemeClr val="dk1"/>
                </a:solidFill>
                <a:latin typeface="Raleway ExtraBold"/>
                <a:ea typeface="Raleway ExtraBold"/>
                <a:cs typeface="Raleway ExtraBold"/>
                <a:sym typeface="Raleway ExtraBold"/>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1pPr>
            <a:lvl2pPr marL="914400" lvl="1"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2pPr>
            <a:lvl3pPr marL="1371600" lvl="2"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3pPr>
            <a:lvl4pPr marL="1828800" lvl="3"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4pPr>
            <a:lvl5pPr marL="2286000" lvl="4"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5pPr>
            <a:lvl6pPr marL="2743200" lvl="5"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6pPr>
            <a:lvl7pPr marL="3200400" lvl="6"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7pPr>
            <a:lvl8pPr marL="3657600" lvl="7"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8pPr>
            <a:lvl9pPr marL="4114800" lvl="8" indent="-304800">
              <a:lnSpc>
                <a:spcPct val="100000"/>
              </a:lnSpc>
              <a:spcBef>
                <a:spcPts val="0"/>
              </a:spcBef>
              <a:spcAft>
                <a:spcPts val="0"/>
              </a:spcAft>
              <a:buClr>
                <a:schemeClr val="dk1"/>
              </a:buClr>
              <a:buSzPts val="1200"/>
              <a:buFont typeface="Arimo"/>
              <a:buChar char="■"/>
              <a:defRPr sz="1200">
                <a:solidFill>
                  <a:schemeClr val="dk1"/>
                </a:solidFill>
                <a:latin typeface="Arimo"/>
                <a:ea typeface="Arimo"/>
                <a:cs typeface="Arimo"/>
                <a:sym typeface="Arimo"/>
              </a:defRPr>
            </a:lvl9pPr>
          </a:lstStyle>
          <a:p>
            <a:endParaRPr/>
          </a:p>
        </p:txBody>
      </p:sp>
      <p:sp>
        <p:nvSpPr>
          <p:cNvPr id="4" name="TextBox 11"/>
          <p:cNvSpPr txBox="1"/>
          <p:nvPr userDrawn="1"/>
        </p:nvSpPr>
        <p:spPr>
          <a:xfrm rot="16200000">
            <a:off x="-2376345" y="1513279"/>
            <a:ext cx="4446020" cy="246221"/>
          </a:xfrm>
          <a:prstGeom prst="rect">
            <a:avLst/>
          </a:prstGeom>
          <a:noFill/>
        </p:spPr>
        <p:txBody>
          <a:bodyPr wrap="square" rtlCol="0" anchor="ctr">
            <a:spAutoFit/>
          </a:bodyPr>
          <a:lstStyle/>
          <a:p>
            <a:r>
              <a:rPr lang="bs-Latn-BA" sz="1000" dirty="0">
                <a:solidFill>
                  <a:schemeClr val="accent3">
                    <a:lumMod val="65000"/>
                  </a:schemeClr>
                </a:solidFill>
                <a:latin typeface="Arial" panose="020B0604020202020204" pitchFamily="34" charset="0"/>
                <a:cs typeface="Arial" panose="020B0604020202020204" pitchFamily="34" charset="0"/>
              </a:rPr>
              <a:t>Find</a:t>
            </a:r>
            <a:r>
              <a:rPr lang="bs-Latn-BA" sz="1000" baseline="0" dirty="0">
                <a:solidFill>
                  <a:schemeClr val="accent3">
                    <a:lumMod val="65000"/>
                  </a:schemeClr>
                </a:solidFill>
                <a:latin typeface="Arial" panose="020B0604020202020204" pitchFamily="34" charset="0"/>
                <a:cs typeface="Arial" panose="020B0604020202020204" pitchFamily="34" charset="0"/>
              </a:rPr>
              <a:t> m</a:t>
            </a:r>
            <a:r>
              <a:rPr lang="bs-Latn-BA" sz="1000" dirty="0">
                <a:solidFill>
                  <a:schemeClr val="accent3">
                    <a:lumMod val="65000"/>
                  </a:schemeClr>
                </a:solidFill>
                <a:latin typeface="Arial" panose="020B0604020202020204" pitchFamily="34" charset="0"/>
                <a:cs typeface="Arial" panose="020B0604020202020204" pitchFamily="34" charset="0"/>
              </a:rPr>
              <a:t>ore PowerPoint templates</a:t>
            </a:r>
            <a:r>
              <a:rPr lang="bs-Latn-BA" sz="1000" baseline="0" dirty="0">
                <a:solidFill>
                  <a:schemeClr val="accent3">
                    <a:lumMod val="65000"/>
                  </a:schemeClr>
                </a:solidFill>
                <a:latin typeface="Arial" panose="020B0604020202020204" pitchFamily="34" charset="0"/>
                <a:cs typeface="Arial" panose="020B0604020202020204" pitchFamily="34" charset="0"/>
              </a:rPr>
              <a:t> on </a:t>
            </a:r>
            <a:r>
              <a:rPr lang="es-PE" sz="1000" b="1" baseline="0" dirty="0" smtClean="0">
                <a:solidFill>
                  <a:schemeClr val="bg1">
                    <a:lumMod val="65000"/>
                  </a:schemeClr>
                </a:solidFill>
                <a:latin typeface="Arial" panose="020B0604020202020204" pitchFamily="34" charset="0"/>
                <a:cs typeface="Arial" panose="020B0604020202020204" pitchFamily="34" charset="0"/>
                <a:hlinkClick r:id="rId25"/>
              </a:rPr>
              <a:t>plantillaspowerpoint.org</a:t>
            </a:r>
            <a:endParaRPr lang="en-US" sz="1000" dirty="0">
              <a:solidFill>
                <a:schemeClr val="bg1">
                  <a:lumMod val="65000"/>
                </a:schemeClr>
              </a:solidFill>
              <a:latin typeface="Arial" panose="020B0604020202020204" pitchFamily="34" charset="0"/>
              <a:cs typeface="Arial" panose="020B0604020202020204" pitchFamily="34" charset="0"/>
            </a:endParaRPr>
          </a:p>
        </p:txBody>
      </p:sp>
      <p:pic>
        <p:nvPicPr>
          <p:cNvPr id="5" name="Imagen 4"/>
          <p:cNvPicPr>
            <a:picLocks noChangeAspect="1"/>
          </p:cNvPicPr>
          <p:nvPr userDrawn="1"/>
        </p:nvPicPr>
        <p:blipFill>
          <a:blip r:embed="rId26">
            <a:extLst>
              <a:ext uri="{28A0092B-C50C-407E-A947-70E740481C1C}">
                <a14:useLocalDpi xmlns:a14="http://schemas.microsoft.com/office/drawing/2010/main" val="0"/>
              </a:ext>
            </a:extLst>
          </a:blip>
          <a:stretch>
            <a:fillRect/>
          </a:stretch>
        </p:blipFill>
        <p:spPr>
          <a:xfrm rot="16200000">
            <a:off x="-708128" y="4260857"/>
            <a:ext cx="1109586" cy="306670"/>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00"/>
        <p:cNvGrpSpPr/>
        <p:nvPr/>
      </p:nvGrpSpPr>
      <p:grpSpPr>
        <a:xfrm>
          <a:off x="0" y="0"/>
          <a:ext cx="0" cy="0"/>
          <a:chOff x="0" y="0"/>
          <a:chExt cx="0" cy="0"/>
        </a:xfrm>
      </p:grpSpPr>
      <p:sp>
        <p:nvSpPr>
          <p:cNvPr id="201" name="Google Shape;201;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02" name="Google Shape;202;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6345" y="1513279"/>
            <a:ext cx="4446020" cy="246221"/>
          </a:xfrm>
          <a:prstGeom prst="rect">
            <a:avLst/>
          </a:prstGeom>
          <a:noFill/>
        </p:spPr>
        <p:txBody>
          <a:bodyPr wrap="square" rtlCol="0" anchor="ctr">
            <a:spAutoFit/>
          </a:bodyPr>
          <a:lstStyle/>
          <a:p>
            <a:r>
              <a:rPr lang="bs-Latn-BA" sz="1000" dirty="0">
                <a:solidFill>
                  <a:schemeClr val="accent3">
                    <a:lumMod val="65000"/>
                  </a:schemeClr>
                </a:solidFill>
                <a:latin typeface="Arial" panose="020B0604020202020204" pitchFamily="34" charset="0"/>
                <a:cs typeface="Arial" panose="020B0604020202020204" pitchFamily="34" charset="0"/>
              </a:rPr>
              <a:t>Find</a:t>
            </a:r>
            <a:r>
              <a:rPr lang="bs-Latn-BA" sz="1000" baseline="0" dirty="0">
                <a:solidFill>
                  <a:schemeClr val="accent3">
                    <a:lumMod val="65000"/>
                  </a:schemeClr>
                </a:solidFill>
                <a:latin typeface="Arial" panose="020B0604020202020204" pitchFamily="34" charset="0"/>
                <a:cs typeface="Arial" panose="020B0604020202020204" pitchFamily="34" charset="0"/>
              </a:rPr>
              <a:t> m</a:t>
            </a:r>
            <a:r>
              <a:rPr lang="bs-Latn-BA" sz="1000" dirty="0">
                <a:solidFill>
                  <a:schemeClr val="accent3">
                    <a:lumMod val="65000"/>
                  </a:schemeClr>
                </a:solidFill>
                <a:latin typeface="Arial" panose="020B0604020202020204" pitchFamily="34" charset="0"/>
                <a:cs typeface="Arial" panose="020B0604020202020204" pitchFamily="34" charset="0"/>
              </a:rPr>
              <a:t>ore PowerPoint templates</a:t>
            </a:r>
            <a:r>
              <a:rPr lang="bs-Latn-BA" sz="1000" baseline="0" dirty="0">
                <a:solidFill>
                  <a:schemeClr val="accent3">
                    <a:lumMod val="65000"/>
                  </a:schemeClr>
                </a:solidFill>
                <a:latin typeface="Arial" panose="020B0604020202020204" pitchFamily="34" charset="0"/>
                <a:cs typeface="Arial" panose="020B0604020202020204" pitchFamily="34" charset="0"/>
              </a:rPr>
              <a:t> on </a:t>
            </a:r>
            <a:r>
              <a:rPr lang="es-PE" sz="1000" b="1" baseline="0" dirty="0" smtClean="0">
                <a:solidFill>
                  <a:schemeClr val="bg1">
                    <a:lumMod val="65000"/>
                  </a:schemeClr>
                </a:solidFill>
                <a:latin typeface="Arial" panose="020B0604020202020204" pitchFamily="34" charset="0"/>
                <a:cs typeface="Arial" panose="020B0604020202020204" pitchFamily="34" charset="0"/>
                <a:hlinkClick r:id="rId4"/>
              </a:rPr>
              <a:t>plantillaspowerpoint.org</a:t>
            </a:r>
            <a:endParaRPr lang="en-US" sz="1000" dirty="0">
              <a:solidFill>
                <a:schemeClr val="bg1">
                  <a:lumMod val="65000"/>
                </a:schemeClr>
              </a:solidFill>
              <a:latin typeface="Arial" panose="020B0604020202020204" pitchFamily="34" charset="0"/>
              <a:cs typeface="Arial" panose="020B0604020202020204" pitchFamily="34" charset="0"/>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08128" y="4260857"/>
            <a:ext cx="1109586" cy="306670"/>
          </a:xfrm>
          <a:prstGeom prst="rect">
            <a:avLst/>
          </a:prstGeom>
        </p:spPr>
      </p:pic>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10.png"/><Relationship Id="rId4" Type="http://schemas.openxmlformats.org/officeDocument/2006/relationships/hyperlink" Target="https://docs.google.com/spreadsheets/d/1xd1uiyfIFYQUhzfvSodX4cQFS4V-DfGHLsmfyeTEQQQ/copy" TargetMode="Externa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12.jpg"/></Relationships>
</file>

<file path=ppt/slides/_rels/slide1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6.xml"/><Relationship Id="rId1" Type="http://schemas.openxmlformats.org/officeDocument/2006/relationships/slideLayout" Target="../slideLayouts/slideLayout14.xml"/><Relationship Id="rId5" Type="http://schemas.openxmlformats.org/officeDocument/2006/relationships/image" Target="../media/image13.png"/><Relationship Id="rId4" Type="http://schemas.openxmlformats.org/officeDocument/2006/relationships/hyperlink" Target="https://docs.google.com/spreadsheets/d/1xd1uiyfIFYQUhzfvSodX4cQFS4V-DfGHLsmfyeTEQQQ/copy"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7.xml"/><Relationship Id="rId1" Type="http://schemas.openxmlformats.org/officeDocument/2006/relationships/slideLayout" Target="../slideLayouts/slideLayout17.xml"/><Relationship Id="rId5" Type="http://schemas.openxmlformats.org/officeDocument/2006/relationships/image" Target="../media/image16.jpg"/><Relationship Id="rId4" Type="http://schemas.openxmlformats.org/officeDocument/2006/relationships/image" Target="../media/image15.jpg"/></Relationships>
</file>

<file path=ppt/slides/_rels/slide1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18.jpg"/></Relationships>
</file>

<file path=ppt/slides/_rels/slide19.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hyperlink" Target="https://www.freepik.com/free-photo/hands-patient-suffering-from-psoriasis_23991867.htm/?utm_source=slidesgo_template&amp;utm_medium=referral-link&amp;utm_campaign=sg_resources&amp;utm_content=freepik" TargetMode="External"/><Relationship Id="rId3" Type="http://schemas.openxmlformats.org/officeDocument/2006/relationships/hyperlink" Target="https://www.freepik.com/free-photo/hands-patient-suffering-from-psoriasis_23991861.htm/?utm_source=slidesgo_template&amp;utm_medium=referral-link&amp;utm_campaign=sg_resources&amp;utm_content=freepik" TargetMode="External"/><Relationship Id="rId7" Type="http://schemas.openxmlformats.org/officeDocument/2006/relationships/hyperlink" Target="https://www.freepik.com/free-photo/hands-patient-suffering-from-psoriasis_23991860.htm/?utm_source=slidesgo_template&amp;utm_medium=referral-link&amp;utm_campaign=sg_resources&amp;utm_content=freepik" TargetMode="External"/><Relationship Id="rId12" Type="http://schemas.openxmlformats.org/officeDocument/2006/relationships/hyperlink" Target="https://www.freepik.com/free-photo/man-dealing-with-rosacea-skin-condition-face_39766664.htm/?utm_source=slidesgo_template&amp;utm_medium=referral-link&amp;utm_campaign=sg_resources&amp;utm_content=freepik" TargetMode="Externa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hyperlink" Target="https://www.freepik.com/free-photo/hands-patient-suffering-from-psoriasis_23991838.htm/?utm_source=slidesgo_template&amp;utm_medium=referral-link&amp;utm_campaign=sg_resources&amp;utm_content=freepik" TargetMode="External"/><Relationship Id="rId11" Type="http://schemas.openxmlformats.org/officeDocument/2006/relationships/hyperlink" Target="https://www.freepik.com/free-photo/psoriasis-eczema-neck-patient_23991909.htm/?utm_source=slidesgo_template&amp;utm_medium=referral-link&amp;utm_campaign=sg_resources&amp;utm_content=freepik" TargetMode="External"/><Relationship Id="rId5" Type="http://schemas.openxmlformats.org/officeDocument/2006/relationships/hyperlink" Target="https://www.freepik.com/free-photo/hands-patient-suffering-from-psoriasis_23991824.htm/?utm_source=slidesgo_template&amp;utm_medium=referral-link&amp;utm_campaign=sg_resources&amp;utm_content=freepik" TargetMode="External"/><Relationship Id="rId10" Type="http://schemas.openxmlformats.org/officeDocument/2006/relationships/hyperlink" Target="https://www.freepik.com/free-photo/psoriasis-eczema-neck-patient_23991908.htm/?utm_source=slidesgo_template&amp;utm_medium=referral-link&amp;utm_campaign=sg_resources&amp;utm_content=freepik" TargetMode="External"/><Relationship Id="rId4" Type="http://schemas.openxmlformats.org/officeDocument/2006/relationships/hyperlink" Target="https://www.freepik.com/free-photo/hands-patient-suffering-from-psoriasis_23991837.htm/?utm_source=slidesgo_template&amp;utm_medium=referral-link&amp;utm_campaign=sg_resources&amp;utm_content=freepik" TargetMode="External"/><Relationship Id="rId9" Type="http://schemas.openxmlformats.org/officeDocument/2006/relationships/hyperlink" Target="https://www.freepik.com/free-photo/view-man-with-sunburn-skin-beach_40165795.htm/?utm_source=slidesgo_template&amp;utm_medium=referral-link&amp;utm_campaign=sg_resources&amp;utm_content=freepik" TargetMode="External"/></Relationships>
</file>

<file path=ppt/slides/_rels/slide21.xml.rels><?xml version="1.0" encoding="UTF-8" standalone="yes"?>
<Relationships xmlns="http://schemas.openxmlformats.org/package/2006/relationships"><Relationship Id="rId8" Type="http://schemas.openxmlformats.org/officeDocument/2006/relationships/hyperlink" Target="https://www.freepik.com/free-photo/close-up-woman-bandaging-her-hands-front-view_5751533.htm/?utm_source=slidesgo_template&amp;utm_medium=referral-link&amp;utm_campaign=sg_resources&amp;utm_content=freepik" TargetMode="External"/><Relationship Id="rId13" Type="http://schemas.openxmlformats.org/officeDocument/2006/relationships/hyperlink" Target="https://www.freepik.com/free-photo/hands-patient-suffering-from-psoriasis_23991869.htm/?utm_source=slidesgo_template&amp;utm_medium=referral-link&amp;utm_campaign=sg_resources&amp;utm_content=freepik" TargetMode="External"/><Relationship Id="rId18" Type="http://schemas.openxmlformats.org/officeDocument/2006/relationships/hyperlink" Target="https://www.freepik.com/free-psd/medical-template-design_55501865.htm/?utm_source=slidesgo_template&amp;utm_medium=referral-link&amp;utm_campaign=sg_resources&amp;utm_content=freepik" TargetMode="External"/><Relationship Id="rId3" Type="http://schemas.openxmlformats.org/officeDocument/2006/relationships/hyperlink" Target="https://www.freepik.com/free-photo/sick-asian-man-sitting-chair-side-view_33753979.htm/?utm_source=slidesgo_template&amp;utm_medium=referral-link&amp;utm_campaign=sg_resources&amp;utm_content=freepik" TargetMode="External"/><Relationship Id="rId7" Type="http://schemas.openxmlformats.org/officeDocument/2006/relationships/hyperlink" Target="https://www.freepik.com/free-photo/smiley-female-doctor-posing-suit-stethoscope_15595337.htm/?utm_source=slidesgo_template&amp;utm_medium=referral-link&amp;utm_campaign=sg_resources&amp;utm_content=freepik" TargetMode="External"/><Relationship Id="rId12" Type="http://schemas.openxmlformats.org/officeDocument/2006/relationships/hyperlink" Target="https://www.freepik.com/free-photo/hands-patient-suffering-from-psoriasis_23991817.htm/?utm_source=slidesgo_template&amp;utm_medium=referral-link&amp;utm_campaign=sg_resources&amp;utm_content=freepik" TargetMode="External"/><Relationship Id="rId17" Type="http://schemas.openxmlformats.org/officeDocument/2006/relationships/hyperlink" Target="https://www.freepik.com/free-photo/doctor-arranging-hand-bondage-patient_10823376.htm/?utm_source=slidesgo_template&amp;utm_medium=referral-link&amp;utm_campaign=sg_resources&amp;utm_content=freepik" TargetMode="External"/><Relationship Id="rId2" Type="http://schemas.openxmlformats.org/officeDocument/2006/relationships/notesSlide" Target="../notesSlides/notesSlide21.xml"/><Relationship Id="rId16" Type="http://schemas.openxmlformats.org/officeDocument/2006/relationships/hyperlink" Target="https://www.freepik.com/free-photo/medium-shot-female-doctor-wearing-stethoscope_33752823.htm/?utm_source=slidesgo_template&amp;utm_medium=referral-link&amp;utm_campaign=sg_resources&amp;utm_content=freepik" TargetMode="External"/><Relationship Id="rId1" Type="http://schemas.openxmlformats.org/officeDocument/2006/relationships/slideLayout" Target="../slideLayouts/slideLayout5.xml"/><Relationship Id="rId6" Type="http://schemas.openxmlformats.org/officeDocument/2006/relationships/hyperlink" Target="https://www.freepik.com/free-photo/nurse-preparing-consult_23441531.htm/?utm_source=slidesgo_template&amp;utm_medium=referral-link&amp;utm_campaign=sg_resources&amp;utm_content=freepik" TargetMode="External"/><Relationship Id="rId11" Type="http://schemas.openxmlformats.org/officeDocument/2006/relationships/hyperlink" Target="https://www.freepik.com/free-photo/hands-patient-suffering-from-psoriasis_23991831.htm/?utm_source=slidesgo_template&amp;utm_medium=referral-link&amp;utm_campaign=sg_resources&amp;utm_content=freepik" TargetMode="External"/><Relationship Id="rId5" Type="http://schemas.openxmlformats.org/officeDocument/2006/relationships/hyperlink" Target="https://www.freepik.com/free-photo/afroamerican-man-smiling-front-view_7710378.htm#query=man&amp;position=0&amp;from_view=author/?utm_source=slidesgo_template&amp;utm_medium=referral-link&amp;utm_campaign=sg_resources&amp;utm_content=freepik" TargetMode="External"/><Relationship Id="rId15" Type="http://schemas.openxmlformats.org/officeDocument/2006/relationships/hyperlink" Target="https://www.freepik.com/free-photo/side-view-healthcare-professionals-meeting_32486210.htm#query=medical&amp;position=10&amp;from_view=author/?utm_source=slidesgo_template&amp;utm_medium=referral-link&amp;utm_campaign=sg_resources&amp;utm_content=freepik" TargetMode="External"/><Relationship Id="rId10" Type="http://schemas.openxmlformats.org/officeDocument/2006/relationships/hyperlink" Target="https://www.freepik.com/free-photo/close-up-doctor-bandaging-arm_5048456.htm/?utm_source=slidesgo_template&amp;utm_medium=referral-link&amp;utm_campaign=sg_resources&amp;utm_content=freepik" TargetMode="External"/><Relationship Id="rId4" Type="http://schemas.openxmlformats.org/officeDocument/2006/relationships/hyperlink" Target="https://www.freepik.com/free-photo/portrait-senior-woman_65348171.htm#from_view=detail_serie" TargetMode="External"/><Relationship Id="rId9" Type="http://schemas.openxmlformats.org/officeDocument/2006/relationships/hyperlink" Target="https://www.freepik.com/free-photo/close-up-doctor-checking-bandaged-arm_5048453.htm/?utm_source=slidesgo_template&amp;utm_medium=referral-link&amp;utm_campaign=sg_resources&amp;utm_content=freepik" TargetMode="External"/><Relationship Id="rId14" Type="http://schemas.openxmlformats.org/officeDocument/2006/relationships/hyperlink" Target="https://www.freepik.com/free-photo/doctor-arranging-hand-bondage-patient_10823372.htm/?utm_source=slidesgo_template&amp;utm_medium=referral-link&amp;utm_campaign=sg_resources&amp;utm_content=freepik" TargetMode="External"/></Relationships>
</file>

<file path=ppt/slides/_rels/slide22.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2.xml"/><Relationship Id="rId1" Type="http://schemas.openxmlformats.org/officeDocument/2006/relationships/slideLayout" Target="../slideLayouts/slideLayout25.xml"/><Relationship Id="rId4" Type="http://schemas.openxmlformats.org/officeDocument/2006/relationships/hyperlink" Target="https://fonts.google.com/specimen/Arimo"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3.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2.png"/><Relationship Id="rId4" Type="http://schemas.openxmlformats.org/officeDocument/2006/relationships/image" Target="../media/image20.png"/><Relationship Id="rId9" Type="http://schemas.openxmlformats.org/officeDocument/2006/relationships/image" Target="../media/image21.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sp>
        <p:nvSpPr>
          <p:cNvPr id="210" name="Google Shape;210;p28"/>
          <p:cNvSpPr txBox="1">
            <a:spLocks noGrp="1"/>
          </p:cNvSpPr>
          <p:nvPr>
            <p:ph type="ctrTitle"/>
          </p:nvPr>
        </p:nvSpPr>
        <p:spPr>
          <a:xfrm>
            <a:off x="759025" y="874313"/>
            <a:ext cx="4508700" cy="2757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7100">
                <a:solidFill>
                  <a:schemeClr val="dk2"/>
                </a:solidFill>
              </a:rPr>
              <a:t>Burn Patient</a:t>
            </a:r>
            <a:r>
              <a:rPr lang="en" sz="7100"/>
              <a:t> </a:t>
            </a:r>
            <a:r>
              <a:rPr lang="en" sz="5000"/>
              <a:t> Care Center</a:t>
            </a:r>
            <a:endParaRPr sz="5000"/>
          </a:p>
        </p:txBody>
      </p:sp>
      <p:sp>
        <p:nvSpPr>
          <p:cNvPr id="211" name="Google Shape;211;p28"/>
          <p:cNvSpPr txBox="1">
            <a:spLocks noGrp="1"/>
          </p:cNvSpPr>
          <p:nvPr>
            <p:ph type="subTitle" idx="1"/>
          </p:nvPr>
        </p:nvSpPr>
        <p:spPr>
          <a:xfrm>
            <a:off x="759025" y="3554888"/>
            <a:ext cx="4508700" cy="40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pic>
        <p:nvPicPr>
          <p:cNvPr id="212" name="Google Shape;212;p28"/>
          <p:cNvPicPr preferRelativeResize="0">
            <a:picLocks noGrp="1"/>
          </p:cNvPicPr>
          <p:nvPr>
            <p:ph type="pic" idx="2"/>
          </p:nvPr>
        </p:nvPicPr>
        <p:blipFill rotWithShape="1">
          <a:blip r:embed="rId3">
            <a:alphaModFix/>
          </a:blip>
          <a:srcRect l="14878" r="14871"/>
          <a:stretch/>
        </p:blipFill>
        <p:spPr>
          <a:xfrm>
            <a:off x="5891300" y="443299"/>
            <a:ext cx="2992502" cy="4259999"/>
          </a:xfrm>
          <a:prstGeom prst="rect">
            <a:avLst/>
          </a:prstGeom>
        </p:spPr>
      </p:pic>
      <p:sp>
        <p:nvSpPr>
          <p:cNvPr id="213" name="Google Shape;213;p28"/>
          <p:cNvSpPr/>
          <p:nvPr/>
        </p:nvSpPr>
        <p:spPr>
          <a:xfrm>
            <a:off x="8360500" y="212520"/>
            <a:ext cx="738000" cy="738000"/>
          </a:xfrm>
          <a:prstGeom prst="rtTriangl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7216600" y="3507200"/>
            <a:ext cx="2202600" cy="22026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3641525" y="658025"/>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38"/>
          <p:cNvSpPr txBox="1">
            <a:spLocks noGrp="1"/>
          </p:cNvSpPr>
          <p:nvPr>
            <p:ph type="subTitle" idx="1"/>
          </p:nvPr>
        </p:nvSpPr>
        <p:spPr>
          <a:xfrm>
            <a:off x="1181875" y="2589625"/>
            <a:ext cx="3487800" cy="138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331" name="Google Shape;331;p38"/>
          <p:cNvSpPr txBox="1">
            <a:spLocks noGrp="1"/>
          </p:cNvSpPr>
          <p:nvPr>
            <p:ph type="title"/>
          </p:nvPr>
        </p:nvSpPr>
        <p:spPr>
          <a:xfrm>
            <a:off x="1181875" y="927475"/>
            <a:ext cx="3487800" cy="1511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95%</a:t>
            </a:r>
            <a:endParaRPr>
              <a:solidFill>
                <a:schemeClr val="dk2"/>
              </a:solidFill>
            </a:endParaRPr>
          </a:p>
        </p:txBody>
      </p:sp>
      <p:pic>
        <p:nvPicPr>
          <p:cNvPr id="332" name="Google Shape;332;p38"/>
          <p:cNvPicPr preferRelativeResize="0">
            <a:picLocks noGrp="1"/>
          </p:cNvPicPr>
          <p:nvPr>
            <p:ph type="pic" idx="2"/>
          </p:nvPr>
        </p:nvPicPr>
        <p:blipFill rotWithShape="1">
          <a:blip r:embed="rId3">
            <a:alphaModFix/>
          </a:blip>
          <a:srcRect l="26803" r="26799"/>
          <a:stretch/>
        </p:blipFill>
        <p:spPr>
          <a:xfrm>
            <a:off x="5219089" y="443300"/>
            <a:ext cx="2963400" cy="4257002"/>
          </a:xfrm>
          <a:prstGeom prst="rect">
            <a:avLst/>
          </a:prstGeom>
        </p:spPr>
      </p:pic>
      <p:grpSp>
        <p:nvGrpSpPr>
          <p:cNvPr id="333" name="Google Shape;333;p38"/>
          <p:cNvGrpSpPr/>
          <p:nvPr/>
        </p:nvGrpSpPr>
        <p:grpSpPr>
          <a:xfrm>
            <a:off x="7239650" y="3403375"/>
            <a:ext cx="2687100" cy="2687100"/>
            <a:chOff x="7239650" y="3403375"/>
            <a:chExt cx="2687100" cy="2687100"/>
          </a:xfrm>
        </p:grpSpPr>
        <p:sp>
          <p:nvSpPr>
            <p:cNvPr id="334" name="Google Shape;334;p38"/>
            <p:cNvSpPr/>
            <p:nvPr/>
          </p:nvSpPr>
          <p:spPr>
            <a:xfrm>
              <a:off x="7239650" y="3403375"/>
              <a:ext cx="2687100" cy="2687100"/>
            </a:xfrm>
            <a:prstGeom prst="donut">
              <a:avLst>
                <a:gd name="adj" fmla="val 1461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8"/>
            <p:cNvSpPr/>
            <p:nvPr/>
          </p:nvSpPr>
          <p:spPr>
            <a:xfrm>
              <a:off x="7775806" y="3939531"/>
              <a:ext cx="1614600" cy="1614600"/>
            </a:xfrm>
            <a:prstGeom prst="donut">
              <a:avLst>
                <a:gd name="adj" fmla="val 3373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8"/>
          <p:cNvSpPr/>
          <p:nvPr/>
        </p:nvSpPr>
        <p:spPr>
          <a:xfrm>
            <a:off x="4572006" y="443293"/>
            <a:ext cx="929700" cy="929700"/>
          </a:xfrm>
          <a:prstGeom prst="mathPlus">
            <a:avLst>
              <a:gd name="adj1" fmla="val 2304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0"/>
        <p:cNvGrpSpPr/>
        <p:nvPr/>
      </p:nvGrpSpPr>
      <p:grpSpPr>
        <a:xfrm>
          <a:off x="0" y="0"/>
          <a:ext cx="0" cy="0"/>
          <a:chOff x="0" y="0"/>
          <a:chExt cx="0" cy="0"/>
        </a:xfrm>
      </p:grpSpPr>
      <p:pic>
        <p:nvPicPr>
          <p:cNvPr id="341" name="Google Shape;341;p39"/>
          <p:cNvPicPr preferRelativeResize="0">
            <a:picLocks noGrp="1"/>
          </p:cNvPicPr>
          <p:nvPr>
            <p:ph type="pic" idx="2"/>
          </p:nvPr>
        </p:nvPicPr>
        <p:blipFill rotWithShape="1">
          <a:blip r:embed="rId3">
            <a:alphaModFix/>
          </a:blip>
          <a:srcRect t="7748" b="7756"/>
          <a:stretch/>
        </p:blipFill>
        <p:spPr>
          <a:xfrm>
            <a:off x="-6875" y="0"/>
            <a:ext cx="9144003" cy="5157301"/>
          </a:xfrm>
          <a:prstGeom prst="rect">
            <a:avLst/>
          </a:prstGeom>
        </p:spPr>
      </p:pic>
      <p:sp>
        <p:nvSpPr>
          <p:cNvPr id="342" name="Google Shape;342;p39"/>
          <p:cNvSpPr txBox="1">
            <a:spLocks noGrp="1"/>
          </p:cNvSpPr>
          <p:nvPr>
            <p:ph type="title"/>
          </p:nvPr>
        </p:nvSpPr>
        <p:spPr>
          <a:xfrm>
            <a:off x="720000" y="4038000"/>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46"/>
        <p:cNvGrpSpPr/>
        <p:nvPr/>
      </p:nvGrpSpPr>
      <p:grpSpPr>
        <a:xfrm>
          <a:off x="0" y="0"/>
          <a:ext cx="0" cy="0"/>
          <a:chOff x="0" y="0"/>
          <a:chExt cx="0" cy="0"/>
        </a:xfrm>
      </p:grpSpPr>
      <p:sp>
        <p:nvSpPr>
          <p:cNvPr id="347" name="Google Shape;347;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Column</a:t>
            </a:r>
            <a:r>
              <a:rPr lang="en"/>
              <a:t> chart</a:t>
            </a:r>
            <a:endParaRPr/>
          </a:p>
        </p:txBody>
      </p:sp>
      <p:sp>
        <p:nvSpPr>
          <p:cNvPr id="348" name="Google Shape;348;p40"/>
          <p:cNvSpPr txBox="1"/>
          <p:nvPr/>
        </p:nvSpPr>
        <p:spPr>
          <a:xfrm>
            <a:off x="853725" y="4346225"/>
            <a:ext cx="7436700" cy="23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Arimo"/>
                <a:ea typeface="Arimo"/>
                <a:cs typeface="Arimo"/>
                <a:sym typeface="Arimo"/>
              </a:rPr>
              <a:t>Follow the link in the graph to modify its data and then paste the new one here. </a:t>
            </a:r>
            <a:r>
              <a:rPr lang="en" sz="1000" b="1" u="sng">
                <a:solidFill>
                  <a:schemeClr val="dk1"/>
                </a:solidFill>
                <a:latin typeface="Arimo"/>
                <a:ea typeface="Arimo"/>
                <a:cs typeface="Arimo"/>
                <a:sym typeface="Arim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000" b="1">
              <a:solidFill>
                <a:schemeClr val="dk1"/>
              </a:solidFill>
              <a:latin typeface="Arimo"/>
              <a:ea typeface="Arimo"/>
              <a:cs typeface="Arimo"/>
              <a:sym typeface="Arimo"/>
            </a:endParaRPr>
          </a:p>
        </p:txBody>
      </p:sp>
      <p:sp>
        <p:nvSpPr>
          <p:cNvPr id="349" name="Google Shape;349;p40"/>
          <p:cNvSpPr txBox="1"/>
          <p:nvPr/>
        </p:nvSpPr>
        <p:spPr>
          <a:xfrm>
            <a:off x="1089954" y="1237900"/>
            <a:ext cx="2532600" cy="817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Raleway ExtraBold"/>
                <a:ea typeface="Raleway ExtraBold"/>
                <a:cs typeface="Raleway ExtraBold"/>
                <a:sym typeface="Raleway ExtraBold"/>
              </a:rPr>
              <a:t>Understanding</a:t>
            </a:r>
            <a:endParaRPr sz="2000">
              <a:solidFill>
                <a:schemeClr val="dk1"/>
              </a:solidFill>
              <a:latin typeface="Raleway ExtraBold"/>
              <a:ea typeface="Raleway ExtraBold"/>
              <a:cs typeface="Raleway ExtraBold"/>
              <a:sym typeface="Raleway ExtraBold"/>
            </a:endParaRPr>
          </a:p>
          <a:p>
            <a:pPr marL="0" lvl="0" indent="0" algn="l" rtl="0">
              <a:spcBef>
                <a:spcPts val="0"/>
              </a:spcBef>
              <a:spcAft>
                <a:spcPts val="0"/>
              </a:spcAft>
              <a:buNone/>
            </a:pPr>
            <a:r>
              <a:rPr lang="en" sz="2000">
                <a:solidFill>
                  <a:schemeClr val="dk1"/>
                </a:solidFill>
                <a:latin typeface="Raleway ExtraBold"/>
                <a:ea typeface="Raleway ExtraBold"/>
                <a:cs typeface="Raleway ExtraBold"/>
                <a:sym typeface="Raleway ExtraBold"/>
              </a:rPr>
              <a:t>the numbers</a:t>
            </a:r>
            <a:endParaRPr sz="2000">
              <a:solidFill>
                <a:schemeClr val="dk1"/>
              </a:solidFill>
              <a:latin typeface="Raleway ExtraBold"/>
              <a:ea typeface="Raleway ExtraBold"/>
              <a:cs typeface="Raleway ExtraBold"/>
              <a:sym typeface="Raleway ExtraBold"/>
            </a:endParaRPr>
          </a:p>
        </p:txBody>
      </p:sp>
      <p:sp>
        <p:nvSpPr>
          <p:cNvPr id="350" name="Google Shape;350;p40"/>
          <p:cNvSpPr txBox="1"/>
          <p:nvPr/>
        </p:nvSpPr>
        <p:spPr>
          <a:xfrm>
            <a:off x="1089954" y="1990225"/>
            <a:ext cx="2532600" cy="199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Arimo"/>
                <a:ea typeface="Arimo"/>
                <a:cs typeface="Arimo"/>
                <a:sym typeface="Arimo"/>
              </a:rPr>
              <a:t>Use this slide to present data on the outcomes of patients who have received treatment for a particular condition or disease. A column chart can be an effective way to illustrate changes in patient outcomes over time. Consider including data from clinical trials or real-world patient populations to showcase the impact</a:t>
            </a:r>
            <a:endParaRPr sz="1200">
              <a:solidFill>
                <a:schemeClr val="dk1"/>
              </a:solidFill>
              <a:latin typeface="Arimo"/>
              <a:ea typeface="Arimo"/>
              <a:cs typeface="Arimo"/>
              <a:sym typeface="Arimo"/>
            </a:endParaRPr>
          </a:p>
        </p:txBody>
      </p:sp>
      <p:pic>
        <p:nvPicPr>
          <p:cNvPr id="351" name="Google Shape;351;p40" title="Gráfico">
            <a:hlinkClick r:id="rId4"/>
          </p:cNvPr>
          <p:cNvPicPr preferRelativeResize="0"/>
          <p:nvPr/>
        </p:nvPicPr>
        <p:blipFill>
          <a:blip r:embed="rId5">
            <a:alphaModFix/>
          </a:blip>
          <a:stretch>
            <a:fillRect/>
          </a:stretch>
        </p:blipFill>
        <p:spPr>
          <a:xfrm>
            <a:off x="3920439" y="1404000"/>
            <a:ext cx="4133607" cy="255595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Our</a:t>
            </a:r>
            <a:r>
              <a:rPr lang="en"/>
              <a:t> plans</a:t>
            </a:r>
            <a:endParaRPr/>
          </a:p>
        </p:txBody>
      </p:sp>
      <p:graphicFrame>
        <p:nvGraphicFramePr>
          <p:cNvPr id="357" name="Google Shape;357;p41"/>
          <p:cNvGraphicFramePr/>
          <p:nvPr/>
        </p:nvGraphicFramePr>
        <p:xfrm>
          <a:off x="715075" y="1291425"/>
          <a:ext cx="7713750" cy="2950585"/>
        </p:xfrm>
        <a:graphic>
          <a:graphicData uri="http://schemas.openxmlformats.org/drawingml/2006/table">
            <a:tbl>
              <a:tblPr>
                <a:noFill/>
                <a:tableStyleId>{12492B37-0ACB-41E3-85DB-6544541A4ABF}</a:tableStyleId>
              </a:tblPr>
              <a:tblGrid>
                <a:gridCol w="1399650">
                  <a:extLst>
                    <a:ext uri="{9D8B030D-6E8A-4147-A177-3AD203B41FA5}">
                      <a16:colId xmlns:a16="http://schemas.microsoft.com/office/drawing/2014/main" val="20000"/>
                    </a:ext>
                  </a:extLst>
                </a:gridCol>
                <a:gridCol w="1270875">
                  <a:extLst>
                    <a:ext uri="{9D8B030D-6E8A-4147-A177-3AD203B41FA5}">
                      <a16:colId xmlns:a16="http://schemas.microsoft.com/office/drawing/2014/main" val="20001"/>
                    </a:ext>
                  </a:extLst>
                </a:gridCol>
                <a:gridCol w="1299475">
                  <a:extLst>
                    <a:ext uri="{9D8B030D-6E8A-4147-A177-3AD203B41FA5}">
                      <a16:colId xmlns:a16="http://schemas.microsoft.com/office/drawing/2014/main" val="20002"/>
                    </a:ext>
                  </a:extLst>
                </a:gridCol>
                <a:gridCol w="1442550">
                  <a:extLst>
                    <a:ext uri="{9D8B030D-6E8A-4147-A177-3AD203B41FA5}">
                      <a16:colId xmlns:a16="http://schemas.microsoft.com/office/drawing/2014/main" val="20003"/>
                    </a:ext>
                  </a:extLst>
                </a:gridCol>
                <a:gridCol w="2301200">
                  <a:extLst>
                    <a:ext uri="{9D8B030D-6E8A-4147-A177-3AD203B41FA5}">
                      <a16:colId xmlns:a16="http://schemas.microsoft.com/office/drawing/2014/main" val="20004"/>
                    </a:ext>
                  </a:extLst>
                </a:gridCol>
              </a:tblGrid>
              <a:tr h="599200">
                <a:tc>
                  <a:txBody>
                    <a:bodyPr/>
                    <a:lstStyle/>
                    <a:p>
                      <a:pPr marL="0" lvl="0" indent="0" algn="l" rtl="0">
                        <a:spcBef>
                          <a:spcPts val="0"/>
                        </a:spcBef>
                        <a:spcAft>
                          <a:spcPts val="0"/>
                        </a:spcAft>
                        <a:buNone/>
                      </a:pPr>
                      <a:r>
                        <a:rPr lang="en" sz="1600" b="1">
                          <a:solidFill>
                            <a:schemeClr val="dk2"/>
                          </a:solidFill>
                          <a:latin typeface="Raleway"/>
                          <a:ea typeface="Raleway"/>
                          <a:cs typeface="Raleway"/>
                          <a:sym typeface="Raleway"/>
                        </a:rPr>
                        <a:t>Plan</a:t>
                      </a:r>
                      <a:endParaRPr sz="1600" b="1">
                        <a:solidFill>
                          <a:schemeClr val="dk2"/>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600" b="1">
                          <a:solidFill>
                            <a:schemeClr val="dk2"/>
                          </a:solidFill>
                          <a:latin typeface="Raleway"/>
                          <a:ea typeface="Raleway"/>
                          <a:cs typeface="Raleway"/>
                          <a:sym typeface="Raleway"/>
                        </a:rPr>
                        <a:t>Monthly premium</a:t>
                      </a:r>
                      <a:endParaRPr sz="1600" b="1">
                        <a:solidFill>
                          <a:schemeClr val="dk2"/>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600" b="1">
                          <a:solidFill>
                            <a:schemeClr val="dk2"/>
                          </a:solidFill>
                          <a:latin typeface="Raleway"/>
                          <a:ea typeface="Raleway"/>
                          <a:cs typeface="Raleway"/>
                          <a:sym typeface="Raleway"/>
                        </a:rPr>
                        <a:t>Deductible</a:t>
                      </a:r>
                      <a:endParaRPr sz="1600" b="1">
                        <a:solidFill>
                          <a:schemeClr val="dk2"/>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600" b="1">
                          <a:solidFill>
                            <a:schemeClr val="dk2"/>
                          </a:solidFill>
                          <a:latin typeface="Raleway"/>
                          <a:ea typeface="Raleway"/>
                          <a:cs typeface="Raleway"/>
                          <a:sym typeface="Raleway"/>
                        </a:rPr>
                        <a:t>Copayment</a:t>
                      </a:r>
                      <a:endParaRPr sz="1600" b="1">
                        <a:solidFill>
                          <a:schemeClr val="dk2"/>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600" b="1">
                          <a:solidFill>
                            <a:schemeClr val="dk2"/>
                          </a:solidFill>
                          <a:latin typeface="Raleway"/>
                          <a:ea typeface="Raleway"/>
                          <a:cs typeface="Raleway"/>
                          <a:sym typeface="Raleway"/>
                        </a:rPr>
                        <a:t>Coverage details</a:t>
                      </a:r>
                      <a:endParaRPr sz="1600" b="1">
                        <a:solidFill>
                          <a:schemeClr val="dk2"/>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653675">
                <a:tc>
                  <a:txBody>
                    <a:bodyPr/>
                    <a:lstStyle/>
                    <a:p>
                      <a:pPr marL="0" lvl="0" indent="0" algn="l" rtl="0">
                        <a:spcBef>
                          <a:spcPts val="0"/>
                        </a:spcBef>
                        <a:spcAft>
                          <a:spcPts val="0"/>
                        </a:spcAft>
                        <a:buNone/>
                      </a:pPr>
                      <a:r>
                        <a:rPr lang="en" sz="1600" b="1">
                          <a:solidFill>
                            <a:schemeClr val="dk1"/>
                          </a:solidFill>
                          <a:latin typeface="Raleway"/>
                          <a:ea typeface="Raleway"/>
                          <a:cs typeface="Raleway"/>
                          <a:sym typeface="Raleway"/>
                        </a:rPr>
                        <a:t>Basic plan</a:t>
                      </a:r>
                      <a:endParaRPr sz="1600" b="1">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$100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$500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$20-$50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Routine checkup</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Emergency room visit</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Hospitalization</a:t>
                      </a:r>
                      <a:endParaRPr sz="1200">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53675">
                <a:tc>
                  <a:txBody>
                    <a:bodyPr/>
                    <a:lstStyle/>
                    <a:p>
                      <a:pPr marL="0" lvl="0" indent="0" algn="l" rtl="0">
                        <a:spcBef>
                          <a:spcPts val="0"/>
                        </a:spcBef>
                        <a:spcAft>
                          <a:spcPts val="0"/>
                        </a:spcAft>
                        <a:buNone/>
                      </a:pPr>
                      <a:r>
                        <a:rPr lang="en" sz="1600" b="1">
                          <a:solidFill>
                            <a:schemeClr val="dk1"/>
                          </a:solidFill>
                          <a:latin typeface="Raleway"/>
                          <a:ea typeface="Raleway"/>
                          <a:cs typeface="Raleway"/>
                          <a:sym typeface="Raleway"/>
                        </a:rPr>
                        <a:t>Standard plan</a:t>
                      </a:r>
                      <a:endParaRPr sz="1600" b="1">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$150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$300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$15-$40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All of the above</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Specialist coverage</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Prescription drugs</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817075">
                <a:tc>
                  <a:txBody>
                    <a:bodyPr/>
                    <a:lstStyle/>
                    <a:p>
                      <a:pPr marL="0" lvl="0" indent="0" algn="l" rtl="0">
                        <a:spcBef>
                          <a:spcPts val="0"/>
                        </a:spcBef>
                        <a:spcAft>
                          <a:spcPts val="0"/>
                        </a:spcAft>
                        <a:buNone/>
                      </a:pPr>
                      <a:r>
                        <a:rPr lang="en" sz="1600" b="1">
                          <a:solidFill>
                            <a:schemeClr val="dk1"/>
                          </a:solidFill>
                          <a:latin typeface="Raleway"/>
                          <a:ea typeface="Raleway"/>
                          <a:cs typeface="Raleway"/>
                          <a:sym typeface="Raleway"/>
                        </a:rPr>
                        <a:t>Premium plan</a:t>
                      </a:r>
                      <a:endParaRPr sz="1600" b="1">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rgbClr val="EEEEEE"/>
                    </a:solidFill>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$200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$200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Arimo"/>
                          <a:ea typeface="Arimo"/>
                          <a:cs typeface="Arimo"/>
                          <a:sym typeface="Arimo"/>
                        </a:rPr>
                        <a:t>$10-$30</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All of the above</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Maternity coverage</a:t>
                      </a:r>
                      <a:endParaRPr sz="1200">
                        <a:solidFill>
                          <a:schemeClr val="dk1"/>
                        </a:solidFill>
                        <a:latin typeface="Arimo"/>
                        <a:ea typeface="Arimo"/>
                        <a:cs typeface="Arimo"/>
                        <a:sym typeface="Arimo"/>
                      </a:endParaRPr>
                    </a:p>
                    <a:p>
                      <a:pPr marL="228600" lvl="0" indent="-1905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Mental health coverage</a:t>
                      </a:r>
                      <a:endParaRPr>
                        <a:solidFill>
                          <a:schemeClr val="dk1"/>
                        </a:solidFill>
                        <a:latin typeface="Arimo"/>
                        <a:ea typeface="Arimo"/>
                        <a:cs typeface="Arimo"/>
                        <a:sym typeface="Arim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Milestones</a:t>
            </a:r>
            <a:endParaRPr/>
          </a:p>
        </p:txBody>
      </p:sp>
      <p:sp>
        <p:nvSpPr>
          <p:cNvPr id="363" name="Google Shape;363;p42"/>
          <p:cNvSpPr/>
          <p:nvPr/>
        </p:nvSpPr>
        <p:spPr>
          <a:xfrm>
            <a:off x="1531125" y="136170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2"/>
          <p:cNvSpPr/>
          <p:nvPr/>
        </p:nvSpPr>
        <p:spPr>
          <a:xfrm>
            <a:off x="3495025" y="136170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2"/>
          <p:cNvSpPr/>
          <p:nvPr/>
        </p:nvSpPr>
        <p:spPr>
          <a:xfrm>
            <a:off x="5458925" y="136170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2"/>
          <p:cNvSpPr/>
          <p:nvPr/>
        </p:nvSpPr>
        <p:spPr>
          <a:xfrm>
            <a:off x="7422825" y="136170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2"/>
          <p:cNvSpPr txBox="1"/>
          <p:nvPr/>
        </p:nvSpPr>
        <p:spPr>
          <a:xfrm flipH="1">
            <a:off x="713175" y="2060922"/>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Mercury is very small</a:t>
            </a:r>
            <a:endParaRPr sz="1200">
              <a:solidFill>
                <a:schemeClr val="dk1"/>
              </a:solidFill>
              <a:latin typeface="Arimo"/>
              <a:ea typeface="Arimo"/>
              <a:cs typeface="Arimo"/>
              <a:sym typeface="Arimo"/>
            </a:endParaRPr>
          </a:p>
        </p:txBody>
      </p:sp>
      <p:sp>
        <p:nvSpPr>
          <p:cNvPr id="368" name="Google Shape;368;p42"/>
          <p:cNvSpPr txBox="1"/>
          <p:nvPr/>
        </p:nvSpPr>
        <p:spPr>
          <a:xfrm flipH="1">
            <a:off x="2677075" y="2060922"/>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Venus is very hot</a:t>
            </a:r>
            <a:endParaRPr sz="1200">
              <a:solidFill>
                <a:schemeClr val="dk1"/>
              </a:solidFill>
              <a:latin typeface="Arimo"/>
              <a:ea typeface="Arimo"/>
              <a:cs typeface="Arimo"/>
              <a:sym typeface="Arimo"/>
            </a:endParaRPr>
          </a:p>
        </p:txBody>
      </p:sp>
      <p:sp>
        <p:nvSpPr>
          <p:cNvPr id="369" name="Google Shape;369;p42"/>
          <p:cNvSpPr txBox="1"/>
          <p:nvPr/>
        </p:nvSpPr>
        <p:spPr>
          <a:xfrm flipH="1">
            <a:off x="4640975" y="2060922"/>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Earth has life</a:t>
            </a:r>
            <a:endParaRPr sz="1200">
              <a:solidFill>
                <a:schemeClr val="dk1"/>
              </a:solidFill>
              <a:latin typeface="Arimo"/>
              <a:ea typeface="Arimo"/>
              <a:cs typeface="Arimo"/>
              <a:sym typeface="Arimo"/>
            </a:endParaRPr>
          </a:p>
        </p:txBody>
      </p:sp>
      <p:sp>
        <p:nvSpPr>
          <p:cNvPr id="370" name="Google Shape;370;p42"/>
          <p:cNvSpPr txBox="1"/>
          <p:nvPr/>
        </p:nvSpPr>
        <p:spPr>
          <a:xfrm flipH="1">
            <a:off x="6604875" y="2060922"/>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Mars is very cold</a:t>
            </a:r>
            <a:endParaRPr sz="1200">
              <a:solidFill>
                <a:schemeClr val="dk1"/>
              </a:solidFill>
              <a:latin typeface="Arimo"/>
              <a:ea typeface="Arimo"/>
              <a:cs typeface="Arimo"/>
              <a:sym typeface="Arimo"/>
            </a:endParaRPr>
          </a:p>
        </p:txBody>
      </p:sp>
      <p:cxnSp>
        <p:nvCxnSpPr>
          <p:cNvPr id="371" name="Google Shape;371;p42"/>
          <p:cNvCxnSpPr>
            <a:stCxn id="363" idx="3"/>
            <a:endCxn id="364" idx="1"/>
          </p:cNvCxnSpPr>
          <p:nvPr/>
        </p:nvCxnSpPr>
        <p:spPr>
          <a:xfrm>
            <a:off x="1707525" y="144990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72" name="Google Shape;372;p42"/>
          <p:cNvCxnSpPr>
            <a:stCxn id="364" idx="3"/>
            <a:endCxn id="365" idx="1"/>
          </p:cNvCxnSpPr>
          <p:nvPr/>
        </p:nvCxnSpPr>
        <p:spPr>
          <a:xfrm>
            <a:off x="3671425" y="144990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73" name="Google Shape;373;p42"/>
          <p:cNvCxnSpPr>
            <a:stCxn id="365" idx="3"/>
            <a:endCxn id="366" idx="1"/>
          </p:cNvCxnSpPr>
          <p:nvPr/>
        </p:nvCxnSpPr>
        <p:spPr>
          <a:xfrm>
            <a:off x="5635325" y="144990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74" name="Google Shape;374;p42"/>
          <p:cNvCxnSpPr>
            <a:stCxn id="363" idx="2"/>
            <a:endCxn id="367" idx="0"/>
          </p:cNvCxnSpPr>
          <p:nvPr/>
        </p:nvCxnSpPr>
        <p:spPr>
          <a:xfrm>
            <a:off x="1619325" y="1538100"/>
            <a:ext cx="0" cy="522900"/>
          </a:xfrm>
          <a:prstGeom prst="straightConnector1">
            <a:avLst/>
          </a:prstGeom>
          <a:noFill/>
          <a:ln w="9525" cap="flat" cmpd="sng">
            <a:solidFill>
              <a:schemeClr val="dk2"/>
            </a:solidFill>
            <a:prstDash val="solid"/>
            <a:round/>
            <a:headEnd type="none" w="med" len="med"/>
            <a:tailEnd type="none" w="med" len="med"/>
          </a:ln>
        </p:spPr>
      </p:cxnSp>
      <p:cxnSp>
        <p:nvCxnSpPr>
          <p:cNvPr id="375" name="Google Shape;375;p42"/>
          <p:cNvCxnSpPr>
            <a:stCxn id="364" idx="2"/>
            <a:endCxn id="368" idx="0"/>
          </p:cNvCxnSpPr>
          <p:nvPr/>
        </p:nvCxnSpPr>
        <p:spPr>
          <a:xfrm>
            <a:off x="3583225" y="1538100"/>
            <a:ext cx="0" cy="522900"/>
          </a:xfrm>
          <a:prstGeom prst="straightConnector1">
            <a:avLst/>
          </a:prstGeom>
          <a:noFill/>
          <a:ln w="9525" cap="flat" cmpd="sng">
            <a:solidFill>
              <a:schemeClr val="dk2"/>
            </a:solidFill>
            <a:prstDash val="solid"/>
            <a:round/>
            <a:headEnd type="none" w="med" len="med"/>
            <a:tailEnd type="none" w="med" len="med"/>
          </a:ln>
        </p:spPr>
      </p:cxnSp>
      <p:cxnSp>
        <p:nvCxnSpPr>
          <p:cNvPr id="376" name="Google Shape;376;p42"/>
          <p:cNvCxnSpPr>
            <a:stCxn id="365" idx="2"/>
            <a:endCxn id="369" idx="0"/>
          </p:cNvCxnSpPr>
          <p:nvPr/>
        </p:nvCxnSpPr>
        <p:spPr>
          <a:xfrm>
            <a:off x="5547125" y="1538100"/>
            <a:ext cx="0" cy="522900"/>
          </a:xfrm>
          <a:prstGeom prst="straightConnector1">
            <a:avLst/>
          </a:prstGeom>
          <a:noFill/>
          <a:ln w="9525" cap="flat" cmpd="sng">
            <a:solidFill>
              <a:schemeClr val="dk2"/>
            </a:solidFill>
            <a:prstDash val="solid"/>
            <a:round/>
            <a:headEnd type="none" w="med" len="med"/>
            <a:tailEnd type="none" w="med" len="med"/>
          </a:ln>
        </p:spPr>
      </p:cxnSp>
      <p:cxnSp>
        <p:nvCxnSpPr>
          <p:cNvPr id="377" name="Google Shape;377;p42"/>
          <p:cNvCxnSpPr>
            <a:stCxn id="366" idx="2"/>
            <a:endCxn id="370" idx="0"/>
          </p:cNvCxnSpPr>
          <p:nvPr/>
        </p:nvCxnSpPr>
        <p:spPr>
          <a:xfrm>
            <a:off x="7511025" y="1538100"/>
            <a:ext cx="0" cy="522900"/>
          </a:xfrm>
          <a:prstGeom prst="straightConnector1">
            <a:avLst/>
          </a:prstGeom>
          <a:noFill/>
          <a:ln w="9525" cap="flat" cmpd="sng">
            <a:solidFill>
              <a:schemeClr val="dk2"/>
            </a:solidFill>
            <a:prstDash val="solid"/>
            <a:round/>
            <a:headEnd type="none" w="med" len="med"/>
            <a:tailEnd type="none" w="med" len="med"/>
          </a:ln>
        </p:spPr>
      </p:cxnSp>
      <p:sp>
        <p:nvSpPr>
          <p:cNvPr id="378" name="Google Shape;378;p42"/>
          <p:cNvSpPr/>
          <p:nvPr/>
        </p:nvSpPr>
        <p:spPr>
          <a:xfrm>
            <a:off x="1531125" y="319615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2"/>
          <p:cNvSpPr/>
          <p:nvPr/>
        </p:nvSpPr>
        <p:spPr>
          <a:xfrm>
            <a:off x="3495025" y="319615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2"/>
          <p:cNvSpPr/>
          <p:nvPr/>
        </p:nvSpPr>
        <p:spPr>
          <a:xfrm>
            <a:off x="5458925" y="319615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2"/>
          <p:cNvSpPr/>
          <p:nvPr/>
        </p:nvSpPr>
        <p:spPr>
          <a:xfrm>
            <a:off x="7422825" y="3196150"/>
            <a:ext cx="176400" cy="17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2"/>
          <p:cNvSpPr txBox="1"/>
          <p:nvPr/>
        </p:nvSpPr>
        <p:spPr>
          <a:xfrm flipH="1">
            <a:off x="713175" y="3895276"/>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Jupiter is big</a:t>
            </a:r>
            <a:endParaRPr sz="1200">
              <a:solidFill>
                <a:schemeClr val="dk1"/>
              </a:solidFill>
              <a:latin typeface="Arimo"/>
              <a:ea typeface="Arimo"/>
              <a:cs typeface="Arimo"/>
              <a:sym typeface="Arimo"/>
            </a:endParaRPr>
          </a:p>
        </p:txBody>
      </p:sp>
      <p:sp>
        <p:nvSpPr>
          <p:cNvPr id="383" name="Google Shape;383;p42"/>
          <p:cNvSpPr txBox="1"/>
          <p:nvPr/>
        </p:nvSpPr>
        <p:spPr>
          <a:xfrm flipH="1">
            <a:off x="2677075" y="3895276"/>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Saturn is a gas giant</a:t>
            </a:r>
            <a:endParaRPr sz="1200">
              <a:solidFill>
                <a:schemeClr val="dk1"/>
              </a:solidFill>
              <a:latin typeface="Arimo"/>
              <a:ea typeface="Arimo"/>
              <a:cs typeface="Arimo"/>
              <a:sym typeface="Arimo"/>
            </a:endParaRPr>
          </a:p>
        </p:txBody>
      </p:sp>
      <p:sp>
        <p:nvSpPr>
          <p:cNvPr id="384" name="Google Shape;384;p42"/>
          <p:cNvSpPr txBox="1"/>
          <p:nvPr/>
        </p:nvSpPr>
        <p:spPr>
          <a:xfrm flipH="1">
            <a:off x="4640975" y="3895276"/>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Neptune is an ice giant</a:t>
            </a:r>
            <a:endParaRPr sz="1200">
              <a:solidFill>
                <a:schemeClr val="dk1"/>
              </a:solidFill>
              <a:latin typeface="Arimo"/>
              <a:ea typeface="Arimo"/>
              <a:cs typeface="Arimo"/>
              <a:sym typeface="Arimo"/>
            </a:endParaRPr>
          </a:p>
        </p:txBody>
      </p:sp>
      <p:sp>
        <p:nvSpPr>
          <p:cNvPr id="385" name="Google Shape;385;p42"/>
          <p:cNvSpPr txBox="1"/>
          <p:nvPr/>
        </p:nvSpPr>
        <p:spPr>
          <a:xfrm flipH="1">
            <a:off x="6604875" y="3895276"/>
            <a:ext cx="1812300" cy="41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rimo"/>
                <a:ea typeface="Arimo"/>
                <a:cs typeface="Arimo"/>
                <a:sym typeface="Arimo"/>
              </a:rPr>
              <a:t>The Moon is a satellite</a:t>
            </a:r>
            <a:endParaRPr sz="1200">
              <a:solidFill>
                <a:schemeClr val="dk1"/>
              </a:solidFill>
              <a:latin typeface="Arimo"/>
              <a:ea typeface="Arimo"/>
              <a:cs typeface="Arimo"/>
              <a:sym typeface="Arimo"/>
            </a:endParaRPr>
          </a:p>
        </p:txBody>
      </p:sp>
      <p:cxnSp>
        <p:nvCxnSpPr>
          <p:cNvPr id="386" name="Google Shape;386;p42"/>
          <p:cNvCxnSpPr>
            <a:stCxn id="378" idx="3"/>
            <a:endCxn id="379" idx="1"/>
          </p:cNvCxnSpPr>
          <p:nvPr/>
        </p:nvCxnSpPr>
        <p:spPr>
          <a:xfrm>
            <a:off x="1707525" y="328435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87" name="Google Shape;387;p42"/>
          <p:cNvCxnSpPr>
            <a:stCxn id="379" idx="3"/>
            <a:endCxn id="380" idx="1"/>
          </p:cNvCxnSpPr>
          <p:nvPr/>
        </p:nvCxnSpPr>
        <p:spPr>
          <a:xfrm>
            <a:off x="3671425" y="328435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88" name="Google Shape;388;p42"/>
          <p:cNvCxnSpPr>
            <a:stCxn id="380" idx="3"/>
            <a:endCxn id="381" idx="1"/>
          </p:cNvCxnSpPr>
          <p:nvPr/>
        </p:nvCxnSpPr>
        <p:spPr>
          <a:xfrm>
            <a:off x="5635325" y="3284350"/>
            <a:ext cx="1787400" cy="0"/>
          </a:xfrm>
          <a:prstGeom prst="straightConnector1">
            <a:avLst/>
          </a:prstGeom>
          <a:noFill/>
          <a:ln w="9525" cap="flat" cmpd="sng">
            <a:solidFill>
              <a:schemeClr val="dk2"/>
            </a:solidFill>
            <a:prstDash val="solid"/>
            <a:round/>
            <a:headEnd type="none" w="med" len="med"/>
            <a:tailEnd type="none" w="med" len="med"/>
          </a:ln>
        </p:spPr>
      </p:cxnSp>
      <p:cxnSp>
        <p:nvCxnSpPr>
          <p:cNvPr id="389" name="Google Shape;389;p42"/>
          <p:cNvCxnSpPr>
            <a:stCxn id="378" idx="2"/>
            <a:endCxn id="382" idx="0"/>
          </p:cNvCxnSpPr>
          <p:nvPr/>
        </p:nvCxnSpPr>
        <p:spPr>
          <a:xfrm>
            <a:off x="1619325" y="3372550"/>
            <a:ext cx="0" cy="522600"/>
          </a:xfrm>
          <a:prstGeom prst="straightConnector1">
            <a:avLst/>
          </a:prstGeom>
          <a:noFill/>
          <a:ln w="9525" cap="flat" cmpd="sng">
            <a:solidFill>
              <a:schemeClr val="dk2"/>
            </a:solidFill>
            <a:prstDash val="solid"/>
            <a:round/>
            <a:headEnd type="none" w="med" len="med"/>
            <a:tailEnd type="none" w="med" len="med"/>
          </a:ln>
        </p:spPr>
      </p:cxnSp>
      <p:cxnSp>
        <p:nvCxnSpPr>
          <p:cNvPr id="390" name="Google Shape;390;p42"/>
          <p:cNvCxnSpPr>
            <a:stCxn id="379" idx="2"/>
            <a:endCxn id="383" idx="0"/>
          </p:cNvCxnSpPr>
          <p:nvPr/>
        </p:nvCxnSpPr>
        <p:spPr>
          <a:xfrm>
            <a:off x="3583225" y="3372550"/>
            <a:ext cx="0" cy="522600"/>
          </a:xfrm>
          <a:prstGeom prst="straightConnector1">
            <a:avLst/>
          </a:prstGeom>
          <a:noFill/>
          <a:ln w="9525" cap="flat" cmpd="sng">
            <a:solidFill>
              <a:schemeClr val="dk2"/>
            </a:solidFill>
            <a:prstDash val="solid"/>
            <a:round/>
            <a:headEnd type="none" w="med" len="med"/>
            <a:tailEnd type="none" w="med" len="med"/>
          </a:ln>
        </p:spPr>
      </p:cxnSp>
      <p:cxnSp>
        <p:nvCxnSpPr>
          <p:cNvPr id="391" name="Google Shape;391;p42"/>
          <p:cNvCxnSpPr>
            <a:stCxn id="380" idx="2"/>
            <a:endCxn id="384" idx="0"/>
          </p:cNvCxnSpPr>
          <p:nvPr/>
        </p:nvCxnSpPr>
        <p:spPr>
          <a:xfrm>
            <a:off x="5547125" y="3372550"/>
            <a:ext cx="0" cy="522600"/>
          </a:xfrm>
          <a:prstGeom prst="straightConnector1">
            <a:avLst/>
          </a:prstGeom>
          <a:noFill/>
          <a:ln w="9525" cap="flat" cmpd="sng">
            <a:solidFill>
              <a:schemeClr val="dk2"/>
            </a:solidFill>
            <a:prstDash val="solid"/>
            <a:round/>
            <a:headEnd type="none" w="med" len="med"/>
            <a:tailEnd type="none" w="med" len="med"/>
          </a:ln>
        </p:spPr>
      </p:cxnSp>
      <p:cxnSp>
        <p:nvCxnSpPr>
          <p:cNvPr id="392" name="Google Shape;392;p42"/>
          <p:cNvCxnSpPr>
            <a:stCxn id="381" idx="2"/>
            <a:endCxn id="385" idx="0"/>
          </p:cNvCxnSpPr>
          <p:nvPr/>
        </p:nvCxnSpPr>
        <p:spPr>
          <a:xfrm>
            <a:off x="7511025" y="3372550"/>
            <a:ext cx="0" cy="522600"/>
          </a:xfrm>
          <a:prstGeom prst="straightConnector1">
            <a:avLst/>
          </a:prstGeom>
          <a:noFill/>
          <a:ln w="9525" cap="flat" cmpd="sng">
            <a:solidFill>
              <a:schemeClr val="dk2"/>
            </a:solidFill>
            <a:prstDash val="solid"/>
            <a:round/>
            <a:headEnd type="none" w="med" len="med"/>
            <a:tailEnd type="none" w="med" len="med"/>
          </a:ln>
        </p:spPr>
      </p:cxnSp>
      <p:cxnSp>
        <p:nvCxnSpPr>
          <p:cNvPr id="393" name="Google Shape;393;p42"/>
          <p:cNvCxnSpPr>
            <a:stCxn id="366" idx="3"/>
            <a:endCxn id="378" idx="1"/>
          </p:cNvCxnSpPr>
          <p:nvPr/>
        </p:nvCxnSpPr>
        <p:spPr>
          <a:xfrm flipH="1">
            <a:off x="1531125" y="1449900"/>
            <a:ext cx="6068100" cy="1834500"/>
          </a:xfrm>
          <a:prstGeom prst="bentConnector5">
            <a:avLst>
              <a:gd name="adj1" fmla="val -13159"/>
              <a:gd name="adj2" fmla="val 69241"/>
              <a:gd name="adj3" fmla="val 103924"/>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97"/>
        <p:cNvGrpSpPr/>
        <p:nvPr/>
      </p:nvGrpSpPr>
      <p:grpSpPr>
        <a:xfrm>
          <a:off x="0" y="0"/>
          <a:ext cx="0" cy="0"/>
          <a:chOff x="0" y="0"/>
          <a:chExt cx="0" cy="0"/>
        </a:xfrm>
      </p:grpSpPr>
      <p:sp>
        <p:nvSpPr>
          <p:cNvPr id="398" name="Google Shape;398;p43"/>
          <p:cNvSpPr txBox="1">
            <a:spLocks noGrp="1"/>
          </p:cNvSpPr>
          <p:nvPr>
            <p:ph type="title"/>
          </p:nvPr>
        </p:nvSpPr>
        <p:spPr>
          <a:xfrm>
            <a:off x="720000" y="1154225"/>
            <a:ext cx="32331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2"/>
                </a:solidFill>
              </a:rPr>
              <a:t>Photo </a:t>
            </a:r>
            <a:r>
              <a:rPr lang="en"/>
              <a:t>showcase</a:t>
            </a:r>
            <a:endParaRPr/>
          </a:p>
        </p:txBody>
      </p:sp>
      <p:sp>
        <p:nvSpPr>
          <p:cNvPr id="399" name="Google Shape;399;p43"/>
          <p:cNvSpPr txBox="1">
            <a:spLocks noGrp="1"/>
          </p:cNvSpPr>
          <p:nvPr>
            <p:ph type="subTitle" idx="1"/>
          </p:nvPr>
        </p:nvSpPr>
        <p:spPr>
          <a:xfrm>
            <a:off x="720000" y="1782575"/>
            <a:ext cx="3580500" cy="70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images on the screen with your own work. Just right-click on any of them and select “Replace image”</a:t>
            </a:r>
            <a:endParaRPr/>
          </a:p>
        </p:txBody>
      </p:sp>
      <p:pic>
        <p:nvPicPr>
          <p:cNvPr id="400" name="Google Shape;400;p43"/>
          <p:cNvPicPr preferRelativeResize="0">
            <a:picLocks noGrp="1"/>
          </p:cNvPicPr>
          <p:nvPr>
            <p:ph type="pic" idx="2"/>
          </p:nvPr>
        </p:nvPicPr>
        <p:blipFill rotWithShape="1">
          <a:blip r:embed="rId3">
            <a:alphaModFix/>
          </a:blip>
          <a:srcRect l="30615" r="19795"/>
          <a:stretch/>
        </p:blipFill>
        <p:spPr>
          <a:xfrm>
            <a:off x="5268375" y="162000"/>
            <a:ext cx="3580498" cy="4819499"/>
          </a:xfrm>
          <a:prstGeom prst="rect">
            <a:avLst/>
          </a:prstGeom>
        </p:spPr>
      </p:pic>
      <p:pic>
        <p:nvPicPr>
          <p:cNvPr id="401" name="Google Shape;401;p43"/>
          <p:cNvPicPr preferRelativeResize="0">
            <a:picLocks noGrp="1"/>
          </p:cNvPicPr>
          <p:nvPr>
            <p:ph type="pic" idx="3"/>
          </p:nvPr>
        </p:nvPicPr>
        <p:blipFill rotWithShape="1">
          <a:blip r:embed="rId4">
            <a:alphaModFix/>
          </a:blip>
          <a:srcRect t="37933" b="5851"/>
          <a:stretch/>
        </p:blipFill>
        <p:spPr>
          <a:xfrm>
            <a:off x="496900" y="2936300"/>
            <a:ext cx="4545900" cy="2045099"/>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44"/>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Data and</a:t>
            </a:r>
            <a:r>
              <a:rPr lang="en"/>
              <a:t> statistics</a:t>
            </a:r>
            <a:endParaRPr/>
          </a:p>
        </p:txBody>
      </p:sp>
      <p:sp>
        <p:nvSpPr>
          <p:cNvPr id="407" name="Google Shape;407;p44"/>
          <p:cNvSpPr txBox="1"/>
          <p:nvPr/>
        </p:nvSpPr>
        <p:spPr>
          <a:xfrm>
            <a:off x="853725" y="4346225"/>
            <a:ext cx="7436700" cy="23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Arimo"/>
                <a:ea typeface="Arimo"/>
                <a:cs typeface="Arimo"/>
                <a:sym typeface="Arimo"/>
              </a:rPr>
              <a:t>Follow the link in the graph to modify its data and then paste the new one here. </a:t>
            </a:r>
            <a:r>
              <a:rPr lang="en" sz="1000" b="1" u="sng">
                <a:solidFill>
                  <a:schemeClr val="dk1"/>
                </a:solidFill>
                <a:latin typeface="Arimo"/>
                <a:ea typeface="Arimo"/>
                <a:cs typeface="Arimo"/>
                <a:sym typeface="Arim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000">
              <a:solidFill>
                <a:schemeClr val="dk1"/>
              </a:solidFill>
              <a:latin typeface="Arimo"/>
              <a:ea typeface="Arimo"/>
              <a:cs typeface="Arimo"/>
              <a:sym typeface="Arimo"/>
            </a:endParaRPr>
          </a:p>
        </p:txBody>
      </p:sp>
      <p:sp>
        <p:nvSpPr>
          <p:cNvPr id="408" name="Google Shape;408;p44"/>
          <p:cNvSpPr/>
          <p:nvPr/>
        </p:nvSpPr>
        <p:spPr>
          <a:xfrm>
            <a:off x="5180175" y="1266450"/>
            <a:ext cx="1188000" cy="1188000"/>
          </a:xfrm>
          <a:prstGeom prst="donut">
            <a:avLst>
              <a:gd name="adj" fmla="val 435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4"/>
          <p:cNvSpPr/>
          <p:nvPr/>
        </p:nvSpPr>
        <p:spPr>
          <a:xfrm flipH="1">
            <a:off x="5180050" y="1266450"/>
            <a:ext cx="1188000" cy="1188000"/>
          </a:xfrm>
          <a:prstGeom prst="blockArc">
            <a:avLst>
              <a:gd name="adj1" fmla="val 17278043"/>
              <a:gd name="adj2" fmla="val 16220239"/>
              <a:gd name="adj3" fmla="val 395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4"/>
          <p:cNvSpPr/>
          <p:nvPr/>
        </p:nvSpPr>
        <p:spPr>
          <a:xfrm>
            <a:off x="5180175" y="2969300"/>
            <a:ext cx="1188000" cy="1188000"/>
          </a:xfrm>
          <a:prstGeom prst="donut">
            <a:avLst>
              <a:gd name="adj" fmla="val 435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4"/>
          <p:cNvSpPr/>
          <p:nvPr/>
        </p:nvSpPr>
        <p:spPr>
          <a:xfrm flipH="1">
            <a:off x="5180050" y="2969300"/>
            <a:ext cx="1188000" cy="1188000"/>
          </a:xfrm>
          <a:prstGeom prst="blockArc">
            <a:avLst>
              <a:gd name="adj1" fmla="val 21372116"/>
              <a:gd name="adj2" fmla="val 16220239"/>
              <a:gd name="adj3" fmla="val 395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4"/>
          <p:cNvSpPr txBox="1"/>
          <p:nvPr/>
        </p:nvSpPr>
        <p:spPr>
          <a:xfrm>
            <a:off x="6596850" y="1372250"/>
            <a:ext cx="1827300" cy="597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b="1">
                <a:solidFill>
                  <a:schemeClr val="dk1"/>
                </a:solidFill>
                <a:latin typeface="Raleway"/>
                <a:ea typeface="Raleway"/>
                <a:cs typeface="Raleway"/>
                <a:sym typeface="Raleway"/>
              </a:rPr>
              <a:t>Satisfaction of patients</a:t>
            </a:r>
            <a:endParaRPr sz="1600" b="1">
              <a:solidFill>
                <a:schemeClr val="dk1"/>
              </a:solidFill>
              <a:latin typeface="Raleway"/>
              <a:ea typeface="Raleway"/>
              <a:cs typeface="Raleway"/>
              <a:sym typeface="Raleway"/>
            </a:endParaRPr>
          </a:p>
        </p:txBody>
      </p:sp>
      <p:sp>
        <p:nvSpPr>
          <p:cNvPr id="413" name="Google Shape;413;p44"/>
          <p:cNvSpPr txBox="1"/>
          <p:nvPr/>
        </p:nvSpPr>
        <p:spPr>
          <a:xfrm>
            <a:off x="6596846" y="1893842"/>
            <a:ext cx="18273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Arimo"/>
                <a:ea typeface="Arimo"/>
                <a:cs typeface="Arimo"/>
                <a:sym typeface="Arimo"/>
              </a:rPr>
              <a:t>Mars is red</a:t>
            </a:r>
            <a:endParaRPr sz="1200">
              <a:solidFill>
                <a:schemeClr val="dk1"/>
              </a:solidFill>
              <a:latin typeface="Arimo"/>
              <a:ea typeface="Arimo"/>
              <a:cs typeface="Arimo"/>
              <a:sym typeface="Arimo"/>
            </a:endParaRPr>
          </a:p>
        </p:txBody>
      </p:sp>
      <p:sp>
        <p:nvSpPr>
          <p:cNvPr id="414" name="Google Shape;414;p44"/>
          <p:cNvSpPr txBox="1"/>
          <p:nvPr/>
        </p:nvSpPr>
        <p:spPr>
          <a:xfrm>
            <a:off x="5273474" y="1632050"/>
            <a:ext cx="10014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Raleway"/>
                <a:ea typeface="Raleway"/>
                <a:cs typeface="Raleway"/>
                <a:sym typeface="Raleway"/>
              </a:rPr>
              <a:t>95%</a:t>
            </a:r>
            <a:endParaRPr sz="2400" b="1">
              <a:solidFill>
                <a:schemeClr val="dk1"/>
              </a:solidFill>
              <a:latin typeface="Raleway"/>
              <a:ea typeface="Raleway"/>
              <a:cs typeface="Raleway"/>
              <a:sym typeface="Raleway"/>
            </a:endParaRPr>
          </a:p>
        </p:txBody>
      </p:sp>
      <p:sp>
        <p:nvSpPr>
          <p:cNvPr id="415" name="Google Shape;415;p44"/>
          <p:cNvSpPr txBox="1"/>
          <p:nvPr/>
        </p:nvSpPr>
        <p:spPr>
          <a:xfrm>
            <a:off x="5273474" y="3342350"/>
            <a:ext cx="10014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Raleway"/>
                <a:ea typeface="Raleway"/>
                <a:cs typeface="Raleway"/>
                <a:sym typeface="Raleway"/>
              </a:rPr>
              <a:t>75%</a:t>
            </a:r>
            <a:endParaRPr sz="2400" b="1">
              <a:solidFill>
                <a:schemeClr val="dk1"/>
              </a:solidFill>
              <a:latin typeface="Raleway"/>
              <a:ea typeface="Raleway"/>
              <a:cs typeface="Raleway"/>
              <a:sym typeface="Raleway"/>
            </a:endParaRPr>
          </a:p>
        </p:txBody>
      </p:sp>
      <p:sp>
        <p:nvSpPr>
          <p:cNvPr id="416" name="Google Shape;416;p44"/>
          <p:cNvSpPr txBox="1"/>
          <p:nvPr/>
        </p:nvSpPr>
        <p:spPr>
          <a:xfrm>
            <a:off x="6596850" y="3081550"/>
            <a:ext cx="1827300" cy="597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b="1">
                <a:solidFill>
                  <a:schemeClr val="dk1"/>
                </a:solidFill>
                <a:latin typeface="Raleway"/>
                <a:ea typeface="Raleway"/>
                <a:cs typeface="Raleway"/>
                <a:sym typeface="Raleway"/>
              </a:rPr>
              <a:t>Would recommend us</a:t>
            </a:r>
            <a:endParaRPr sz="1600" b="1">
              <a:solidFill>
                <a:schemeClr val="dk1"/>
              </a:solidFill>
              <a:latin typeface="Raleway"/>
              <a:ea typeface="Raleway"/>
              <a:cs typeface="Raleway"/>
              <a:sym typeface="Raleway"/>
            </a:endParaRPr>
          </a:p>
        </p:txBody>
      </p:sp>
      <p:sp>
        <p:nvSpPr>
          <p:cNvPr id="417" name="Google Shape;417;p44"/>
          <p:cNvSpPr txBox="1"/>
          <p:nvPr/>
        </p:nvSpPr>
        <p:spPr>
          <a:xfrm>
            <a:off x="6596846" y="3603142"/>
            <a:ext cx="1827300" cy="44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Arimo"/>
                <a:ea typeface="Arimo"/>
                <a:cs typeface="Arimo"/>
                <a:sym typeface="Arimo"/>
              </a:rPr>
              <a:t>Venus is hot</a:t>
            </a:r>
            <a:endParaRPr sz="1200">
              <a:solidFill>
                <a:schemeClr val="dk1"/>
              </a:solidFill>
              <a:latin typeface="Arimo"/>
              <a:ea typeface="Arimo"/>
              <a:cs typeface="Arimo"/>
              <a:sym typeface="Arimo"/>
            </a:endParaRPr>
          </a:p>
        </p:txBody>
      </p:sp>
      <p:sp>
        <p:nvSpPr>
          <p:cNvPr id="418" name="Google Shape;418;p44"/>
          <p:cNvSpPr txBox="1"/>
          <p:nvPr/>
        </p:nvSpPr>
        <p:spPr>
          <a:xfrm>
            <a:off x="720000" y="1234838"/>
            <a:ext cx="4152900" cy="441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chemeClr val="dk1"/>
                </a:solidFill>
                <a:latin typeface="Raleway"/>
                <a:ea typeface="Raleway"/>
                <a:cs typeface="Raleway"/>
                <a:sym typeface="Raleway"/>
              </a:rPr>
              <a:t>Number of patients seen each month</a:t>
            </a:r>
            <a:endParaRPr sz="1600" b="1">
              <a:solidFill>
                <a:schemeClr val="dk1"/>
              </a:solidFill>
              <a:latin typeface="Raleway"/>
              <a:ea typeface="Raleway"/>
              <a:cs typeface="Raleway"/>
              <a:sym typeface="Raleway"/>
            </a:endParaRPr>
          </a:p>
        </p:txBody>
      </p:sp>
      <p:pic>
        <p:nvPicPr>
          <p:cNvPr id="419" name="Google Shape;419;p44" title="Chart">
            <a:hlinkClick r:id="rId4"/>
          </p:cNvPr>
          <p:cNvPicPr preferRelativeResize="0"/>
          <p:nvPr/>
        </p:nvPicPr>
        <p:blipFill>
          <a:blip r:embed="rId5">
            <a:alphaModFix/>
          </a:blip>
          <a:stretch>
            <a:fillRect/>
          </a:stretch>
        </p:blipFill>
        <p:spPr>
          <a:xfrm>
            <a:off x="911175" y="1792613"/>
            <a:ext cx="3770558" cy="2364687"/>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sp>
        <p:nvSpPr>
          <p:cNvPr id="424" name="Google Shape;42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Testimonials</a:t>
            </a:r>
            <a:endParaRPr/>
          </a:p>
        </p:txBody>
      </p:sp>
      <p:sp>
        <p:nvSpPr>
          <p:cNvPr id="425" name="Google Shape;425;p45"/>
          <p:cNvSpPr txBox="1">
            <a:spLocks noGrp="1"/>
          </p:cNvSpPr>
          <p:nvPr>
            <p:ph type="subTitle" idx="2"/>
          </p:nvPr>
        </p:nvSpPr>
        <p:spPr>
          <a:xfrm>
            <a:off x="889643" y="2752101"/>
            <a:ext cx="6198300" cy="466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—Jane Doe</a:t>
            </a:r>
            <a:endParaRPr/>
          </a:p>
        </p:txBody>
      </p:sp>
      <p:sp>
        <p:nvSpPr>
          <p:cNvPr id="426" name="Google Shape;426;p45"/>
          <p:cNvSpPr txBox="1">
            <a:spLocks noGrp="1"/>
          </p:cNvSpPr>
          <p:nvPr>
            <p:ph type="subTitle" idx="4"/>
          </p:nvPr>
        </p:nvSpPr>
        <p:spPr>
          <a:xfrm>
            <a:off x="1985625" y="1211225"/>
            <a:ext cx="6198300" cy="4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 is the fourth-largest planet by diameter in the entire Solar System”</a:t>
            </a:r>
            <a:endParaRPr/>
          </a:p>
        </p:txBody>
      </p:sp>
      <p:sp>
        <p:nvSpPr>
          <p:cNvPr id="427" name="Google Shape;427;p45"/>
          <p:cNvSpPr txBox="1">
            <a:spLocks noGrp="1"/>
          </p:cNvSpPr>
          <p:nvPr>
            <p:ph type="subTitle" idx="5"/>
          </p:nvPr>
        </p:nvSpPr>
        <p:spPr>
          <a:xfrm>
            <a:off x="887425" y="2354729"/>
            <a:ext cx="6198300" cy="458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 is the closest planet to the Sun and the smallest one in the Solar System”</a:t>
            </a:r>
            <a:endParaRPr/>
          </a:p>
        </p:txBody>
      </p:sp>
      <p:sp>
        <p:nvSpPr>
          <p:cNvPr id="428" name="Google Shape;428;p45"/>
          <p:cNvSpPr txBox="1">
            <a:spLocks noGrp="1"/>
          </p:cNvSpPr>
          <p:nvPr>
            <p:ph type="subTitle" idx="6"/>
          </p:nvPr>
        </p:nvSpPr>
        <p:spPr>
          <a:xfrm>
            <a:off x="1985625" y="3498226"/>
            <a:ext cx="6198300" cy="4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 is a ringed planet. It’s composed mostly of hydrogen and helium”</a:t>
            </a:r>
            <a:endParaRPr/>
          </a:p>
        </p:txBody>
      </p:sp>
      <p:sp>
        <p:nvSpPr>
          <p:cNvPr id="429" name="Google Shape;429;p45"/>
          <p:cNvSpPr txBox="1">
            <a:spLocks noGrp="1"/>
          </p:cNvSpPr>
          <p:nvPr>
            <p:ph type="subTitle" idx="1"/>
          </p:nvPr>
        </p:nvSpPr>
        <p:spPr>
          <a:xfrm>
            <a:off x="1987843" y="1608602"/>
            <a:ext cx="61983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—John Smith</a:t>
            </a:r>
            <a:endParaRPr/>
          </a:p>
        </p:txBody>
      </p:sp>
      <p:pic>
        <p:nvPicPr>
          <p:cNvPr id="430" name="Google Shape;430;p45"/>
          <p:cNvPicPr preferRelativeResize="0"/>
          <p:nvPr/>
        </p:nvPicPr>
        <p:blipFill rotWithShape="1">
          <a:blip r:embed="rId3">
            <a:alphaModFix/>
          </a:blip>
          <a:srcRect l="30120" t="13380" r="36047" b="40077"/>
          <a:stretch/>
        </p:blipFill>
        <p:spPr>
          <a:xfrm>
            <a:off x="887425" y="1211225"/>
            <a:ext cx="869673" cy="797402"/>
          </a:xfrm>
          <a:prstGeom prst="rect">
            <a:avLst/>
          </a:prstGeom>
          <a:noFill/>
          <a:ln>
            <a:noFill/>
          </a:ln>
        </p:spPr>
      </p:pic>
      <p:pic>
        <p:nvPicPr>
          <p:cNvPr id="431" name="Google Shape;431;p45"/>
          <p:cNvPicPr preferRelativeResize="0"/>
          <p:nvPr/>
        </p:nvPicPr>
        <p:blipFill rotWithShape="1">
          <a:blip r:embed="rId4">
            <a:alphaModFix/>
          </a:blip>
          <a:srcRect l="9612" t="2966" r="9612" b="47670"/>
          <a:stretch/>
        </p:blipFill>
        <p:spPr>
          <a:xfrm>
            <a:off x="7518575" y="2354725"/>
            <a:ext cx="869672" cy="797399"/>
          </a:xfrm>
          <a:prstGeom prst="rect">
            <a:avLst/>
          </a:prstGeom>
          <a:noFill/>
          <a:ln>
            <a:noFill/>
          </a:ln>
        </p:spPr>
      </p:pic>
      <p:pic>
        <p:nvPicPr>
          <p:cNvPr id="432" name="Google Shape;432;p45"/>
          <p:cNvPicPr preferRelativeResize="0"/>
          <p:nvPr/>
        </p:nvPicPr>
        <p:blipFill rotWithShape="1">
          <a:blip r:embed="rId5">
            <a:alphaModFix/>
          </a:blip>
          <a:srcRect l="42005" r="6032" b="28622"/>
          <a:stretch/>
        </p:blipFill>
        <p:spPr>
          <a:xfrm>
            <a:off x="887419" y="3498225"/>
            <a:ext cx="869678" cy="797398"/>
          </a:xfrm>
          <a:prstGeom prst="rect">
            <a:avLst/>
          </a:prstGeom>
          <a:noFill/>
          <a:ln>
            <a:noFill/>
          </a:ln>
        </p:spPr>
      </p:pic>
      <p:sp>
        <p:nvSpPr>
          <p:cNvPr id="433" name="Google Shape;433;p45"/>
          <p:cNvSpPr txBox="1">
            <a:spLocks noGrp="1"/>
          </p:cNvSpPr>
          <p:nvPr>
            <p:ph type="subTitle" idx="3"/>
          </p:nvPr>
        </p:nvSpPr>
        <p:spPr>
          <a:xfrm>
            <a:off x="1987843" y="3895600"/>
            <a:ext cx="61983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—Sanjay Patel</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pic>
        <p:nvPicPr>
          <p:cNvPr id="438" name="Google Shape;438;p46"/>
          <p:cNvPicPr preferRelativeResize="0"/>
          <p:nvPr/>
        </p:nvPicPr>
        <p:blipFill rotWithShape="1">
          <a:blip r:embed="rId3">
            <a:alphaModFix/>
          </a:blip>
          <a:srcRect t="733" b="32617"/>
          <a:stretch/>
        </p:blipFill>
        <p:spPr>
          <a:xfrm>
            <a:off x="1214653" y="1159450"/>
            <a:ext cx="1274378" cy="1274373"/>
          </a:xfrm>
          <a:prstGeom prst="rect">
            <a:avLst/>
          </a:prstGeom>
          <a:noFill/>
          <a:ln>
            <a:noFill/>
          </a:ln>
        </p:spPr>
      </p:pic>
      <p:sp>
        <p:nvSpPr>
          <p:cNvPr id="439" name="Google Shape;439;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Staff</a:t>
            </a:r>
            <a:endParaRPr/>
          </a:p>
        </p:txBody>
      </p:sp>
      <p:sp>
        <p:nvSpPr>
          <p:cNvPr id="440" name="Google Shape;440;p46"/>
          <p:cNvSpPr txBox="1">
            <a:spLocks noGrp="1"/>
          </p:cNvSpPr>
          <p:nvPr>
            <p:ph type="subTitle" idx="4294967295"/>
          </p:nvPr>
        </p:nvSpPr>
        <p:spPr>
          <a:xfrm>
            <a:off x="1137663" y="2481450"/>
            <a:ext cx="22335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Raleway ExtraBold"/>
                <a:ea typeface="Raleway ExtraBold"/>
                <a:cs typeface="Raleway ExtraBold"/>
                <a:sym typeface="Raleway ExtraBold"/>
              </a:rPr>
              <a:t>Mark Jones</a:t>
            </a:r>
            <a:endParaRPr sz="2000">
              <a:latin typeface="Raleway ExtraBold"/>
              <a:ea typeface="Raleway ExtraBold"/>
              <a:cs typeface="Raleway ExtraBold"/>
              <a:sym typeface="Raleway ExtraBold"/>
            </a:endParaRPr>
          </a:p>
        </p:txBody>
      </p:sp>
      <p:sp>
        <p:nvSpPr>
          <p:cNvPr id="441" name="Google Shape;441;p46"/>
          <p:cNvSpPr txBox="1">
            <a:spLocks noGrp="1"/>
          </p:cNvSpPr>
          <p:nvPr>
            <p:ph type="subTitle" idx="4294967295"/>
          </p:nvPr>
        </p:nvSpPr>
        <p:spPr>
          <a:xfrm>
            <a:off x="4664038" y="2481450"/>
            <a:ext cx="2395200" cy="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Raleway ExtraBold"/>
                <a:ea typeface="Raleway ExtraBold"/>
                <a:cs typeface="Raleway ExtraBold"/>
                <a:sym typeface="Raleway ExtraBold"/>
              </a:rPr>
              <a:t>Sarah James</a:t>
            </a:r>
            <a:endParaRPr sz="2000">
              <a:latin typeface="Raleway ExtraBold"/>
              <a:ea typeface="Raleway ExtraBold"/>
              <a:cs typeface="Raleway ExtraBold"/>
              <a:sym typeface="Raleway ExtraBold"/>
            </a:endParaRPr>
          </a:p>
        </p:txBody>
      </p:sp>
      <p:sp>
        <p:nvSpPr>
          <p:cNvPr id="442" name="Google Shape;442;p46"/>
          <p:cNvSpPr txBox="1">
            <a:spLocks noGrp="1"/>
          </p:cNvSpPr>
          <p:nvPr>
            <p:ph type="subTitle" idx="4294967295"/>
          </p:nvPr>
        </p:nvSpPr>
        <p:spPr>
          <a:xfrm>
            <a:off x="1137663" y="2851775"/>
            <a:ext cx="3336300" cy="31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Use a sentence that describe their job</a:t>
            </a:r>
            <a:endParaRPr/>
          </a:p>
        </p:txBody>
      </p:sp>
      <p:sp>
        <p:nvSpPr>
          <p:cNvPr id="443" name="Google Shape;443;p46"/>
          <p:cNvSpPr txBox="1">
            <a:spLocks noGrp="1"/>
          </p:cNvSpPr>
          <p:nvPr>
            <p:ph type="subTitle" idx="4294967295"/>
          </p:nvPr>
        </p:nvSpPr>
        <p:spPr>
          <a:xfrm>
            <a:off x="4664038" y="2851775"/>
            <a:ext cx="3342300" cy="31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Use a sentence that describe their job</a:t>
            </a:r>
            <a:endParaRPr/>
          </a:p>
        </p:txBody>
      </p:sp>
      <p:pic>
        <p:nvPicPr>
          <p:cNvPr id="444" name="Google Shape;444;p46"/>
          <p:cNvPicPr preferRelativeResize="0"/>
          <p:nvPr/>
        </p:nvPicPr>
        <p:blipFill rotWithShape="1">
          <a:blip r:embed="rId4">
            <a:alphaModFix/>
          </a:blip>
          <a:srcRect l="19016" t="14535" r="19022" b="44169"/>
          <a:stretch/>
        </p:blipFill>
        <p:spPr>
          <a:xfrm>
            <a:off x="4740099" y="1159450"/>
            <a:ext cx="1274378" cy="1274373"/>
          </a:xfrm>
          <a:prstGeom prst="rect">
            <a:avLst/>
          </a:prstGeom>
          <a:noFill/>
          <a:ln>
            <a:noFill/>
          </a:ln>
        </p:spPr>
      </p:pic>
      <p:sp>
        <p:nvSpPr>
          <p:cNvPr id="445" name="Google Shape;445;p46"/>
          <p:cNvSpPr txBox="1"/>
          <p:nvPr/>
        </p:nvSpPr>
        <p:spPr>
          <a:xfrm flipH="1">
            <a:off x="1137663" y="3139825"/>
            <a:ext cx="3336300" cy="31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rimo"/>
                <a:ea typeface="Arimo"/>
                <a:cs typeface="Arimo"/>
                <a:sym typeface="Arimo"/>
              </a:rPr>
              <a:t>Role: </a:t>
            </a:r>
            <a:r>
              <a:rPr lang="en" sz="1200">
                <a:solidFill>
                  <a:schemeClr val="dk1"/>
                </a:solidFill>
                <a:latin typeface="Arimo"/>
                <a:ea typeface="Arimo"/>
                <a:cs typeface="Arimo"/>
                <a:sym typeface="Arimo"/>
              </a:rPr>
              <a:t>Director of Nursing</a:t>
            </a:r>
            <a:endParaRPr sz="1200">
              <a:solidFill>
                <a:schemeClr val="dk1"/>
              </a:solidFill>
              <a:latin typeface="Arimo"/>
              <a:ea typeface="Arimo"/>
              <a:cs typeface="Arimo"/>
              <a:sym typeface="Arimo"/>
            </a:endParaRPr>
          </a:p>
        </p:txBody>
      </p:sp>
      <p:sp>
        <p:nvSpPr>
          <p:cNvPr id="446" name="Google Shape;446;p46"/>
          <p:cNvSpPr txBox="1"/>
          <p:nvPr/>
        </p:nvSpPr>
        <p:spPr>
          <a:xfrm flipH="1">
            <a:off x="1137663" y="3459625"/>
            <a:ext cx="3336300" cy="107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rimo"/>
                <a:ea typeface="Arimo"/>
                <a:cs typeface="Arimo"/>
                <a:sym typeface="Arimo"/>
              </a:rPr>
              <a:t>Specialization and expertise:</a:t>
            </a:r>
            <a:endParaRPr sz="1200" b="1">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p:txBody>
      </p:sp>
      <p:sp>
        <p:nvSpPr>
          <p:cNvPr id="447" name="Google Shape;447;p46"/>
          <p:cNvSpPr txBox="1"/>
          <p:nvPr/>
        </p:nvSpPr>
        <p:spPr>
          <a:xfrm flipH="1">
            <a:off x="4664038" y="3139825"/>
            <a:ext cx="3342300" cy="31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rimo"/>
                <a:ea typeface="Arimo"/>
                <a:cs typeface="Arimo"/>
                <a:sym typeface="Arimo"/>
              </a:rPr>
              <a:t>Role: </a:t>
            </a:r>
            <a:r>
              <a:rPr lang="en" sz="1200">
                <a:solidFill>
                  <a:schemeClr val="dk1"/>
                </a:solidFill>
                <a:latin typeface="Arimo"/>
                <a:ea typeface="Arimo"/>
                <a:cs typeface="Arimo"/>
                <a:sym typeface="Arimo"/>
              </a:rPr>
              <a:t>Medical Director</a:t>
            </a:r>
            <a:endParaRPr sz="1200">
              <a:solidFill>
                <a:schemeClr val="dk1"/>
              </a:solidFill>
              <a:latin typeface="Arimo"/>
              <a:ea typeface="Arimo"/>
              <a:cs typeface="Arimo"/>
              <a:sym typeface="Arimo"/>
            </a:endParaRPr>
          </a:p>
        </p:txBody>
      </p:sp>
      <p:sp>
        <p:nvSpPr>
          <p:cNvPr id="448" name="Google Shape;448;p46"/>
          <p:cNvSpPr txBox="1"/>
          <p:nvPr/>
        </p:nvSpPr>
        <p:spPr>
          <a:xfrm flipH="1">
            <a:off x="4667038" y="3459625"/>
            <a:ext cx="3336300" cy="107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rimo"/>
                <a:ea typeface="Arimo"/>
                <a:cs typeface="Arimo"/>
                <a:sym typeface="Arimo"/>
              </a:rPr>
              <a:t>Specialization and expertise:</a:t>
            </a:r>
            <a:endParaRPr sz="1200" b="1">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a:p>
            <a:pPr marL="457200" lvl="0" indent="-304800" algn="l" rtl="0">
              <a:spcBef>
                <a:spcPts val="0"/>
              </a:spcBef>
              <a:spcAft>
                <a:spcPts val="0"/>
              </a:spcAft>
              <a:buClr>
                <a:schemeClr val="dk1"/>
              </a:buClr>
              <a:buSzPts val="1200"/>
              <a:buFont typeface="Arimo"/>
              <a:buChar char="●"/>
            </a:pPr>
            <a:r>
              <a:rPr lang="en" sz="1200">
                <a:solidFill>
                  <a:schemeClr val="dk1"/>
                </a:solidFill>
                <a:latin typeface="Arimo"/>
                <a:ea typeface="Arimo"/>
                <a:cs typeface="Arimo"/>
                <a:sym typeface="Arimo"/>
              </a:rPr>
              <a:t>You can enter a description here</a:t>
            </a:r>
            <a:endParaRPr sz="1200">
              <a:solidFill>
                <a:schemeClr val="dk1"/>
              </a:solidFill>
              <a:latin typeface="Arimo"/>
              <a:ea typeface="Arimo"/>
              <a:cs typeface="Arimo"/>
              <a:sym typeface="Arimo"/>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47"/>
          <p:cNvSpPr txBox="1">
            <a:spLocks noGrp="1"/>
          </p:cNvSpPr>
          <p:nvPr>
            <p:ph type="subTitle" idx="1"/>
          </p:nvPr>
        </p:nvSpPr>
        <p:spPr>
          <a:xfrm>
            <a:off x="1006225" y="1707475"/>
            <a:ext cx="3623100" cy="9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Raleway ExtraBold"/>
                <a:ea typeface="Raleway ExtraBold"/>
                <a:cs typeface="Raleway ExtraBold"/>
                <a:sym typeface="Raleway ExtraBold"/>
              </a:rPr>
              <a:t>Do you have any questions?</a:t>
            </a:r>
            <a:endParaRPr sz="2000">
              <a:latin typeface="Raleway ExtraBold"/>
              <a:ea typeface="Raleway ExtraBold"/>
              <a:cs typeface="Raleway ExtraBold"/>
              <a:sym typeface="Raleway ExtraBold"/>
            </a:endParaRPr>
          </a:p>
          <a:p>
            <a:pPr marL="0" lvl="0" indent="0" algn="l" rtl="0">
              <a:spcBef>
                <a:spcPts val="0"/>
              </a:spcBef>
              <a:spcAft>
                <a:spcPts val="0"/>
              </a:spcAft>
              <a:buNone/>
            </a:pPr>
            <a:r>
              <a:rPr lang="en"/>
              <a:t>youremail@freepik.com </a:t>
            </a:r>
            <a:endParaRPr/>
          </a:p>
          <a:p>
            <a:pPr marL="0" lvl="0" indent="0" algn="l" rtl="0">
              <a:spcBef>
                <a:spcPts val="0"/>
              </a:spcBef>
              <a:spcAft>
                <a:spcPts val="0"/>
              </a:spcAft>
              <a:buNone/>
            </a:pPr>
            <a:r>
              <a:rPr lang="en"/>
              <a:t>+91  620 421 838 </a:t>
            </a:r>
            <a:endParaRPr/>
          </a:p>
          <a:p>
            <a:pPr marL="0" lvl="0" indent="0" algn="l" rtl="0">
              <a:spcBef>
                <a:spcPts val="0"/>
              </a:spcBef>
              <a:spcAft>
                <a:spcPts val="0"/>
              </a:spcAft>
              <a:buNone/>
            </a:pPr>
            <a:r>
              <a:rPr lang="en"/>
              <a:t>yourwebsite.com</a:t>
            </a:r>
            <a:endParaRPr/>
          </a:p>
        </p:txBody>
      </p:sp>
      <p:sp>
        <p:nvSpPr>
          <p:cNvPr id="454" name="Google Shape;454;p47"/>
          <p:cNvSpPr txBox="1">
            <a:spLocks noGrp="1"/>
          </p:cNvSpPr>
          <p:nvPr>
            <p:ph type="ctrTitle"/>
          </p:nvPr>
        </p:nvSpPr>
        <p:spPr>
          <a:xfrm>
            <a:off x="1006225" y="669825"/>
            <a:ext cx="4284000" cy="9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455" name="Google Shape;455;p47"/>
          <p:cNvSpPr txBox="1"/>
          <p:nvPr/>
        </p:nvSpPr>
        <p:spPr>
          <a:xfrm>
            <a:off x="1006225" y="4052583"/>
            <a:ext cx="3272400" cy="2760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1"/>
                </a:solidFill>
                <a:latin typeface="Arimo"/>
                <a:ea typeface="Arimo"/>
                <a:cs typeface="Arimo"/>
                <a:sym typeface="Arimo"/>
              </a:rPr>
              <a:t>Please keep this slide for attribution</a:t>
            </a:r>
            <a:endParaRPr sz="1000">
              <a:solidFill>
                <a:schemeClr val="dk1"/>
              </a:solidFill>
              <a:latin typeface="Arimo"/>
              <a:ea typeface="Arimo"/>
              <a:cs typeface="Arimo"/>
              <a:sym typeface="Arimo"/>
            </a:endParaRPr>
          </a:p>
        </p:txBody>
      </p:sp>
      <p:sp>
        <p:nvSpPr>
          <p:cNvPr id="456" name="Google Shape;456;p47"/>
          <p:cNvSpPr/>
          <p:nvPr/>
        </p:nvSpPr>
        <p:spPr>
          <a:xfrm>
            <a:off x="1102025" y="2959000"/>
            <a:ext cx="437400" cy="437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7"/>
          <p:cNvSpPr/>
          <p:nvPr/>
        </p:nvSpPr>
        <p:spPr>
          <a:xfrm>
            <a:off x="1969900" y="2959000"/>
            <a:ext cx="437400" cy="437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7"/>
          <p:cNvSpPr/>
          <p:nvPr/>
        </p:nvSpPr>
        <p:spPr>
          <a:xfrm>
            <a:off x="2837775" y="2959000"/>
            <a:ext cx="437400" cy="437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 name="Google Shape;459;p47"/>
          <p:cNvGrpSpPr/>
          <p:nvPr/>
        </p:nvGrpSpPr>
        <p:grpSpPr>
          <a:xfrm>
            <a:off x="1189174" y="3038499"/>
            <a:ext cx="276012" cy="275991"/>
            <a:chOff x="3368074" y="3882537"/>
            <a:chExt cx="215298" cy="215298"/>
          </a:xfrm>
        </p:grpSpPr>
        <p:sp>
          <p:nvSpPr>
            <p:cNvPr id="460" name="Google Shape;460;p4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47"/>
          <p:cNvGrpSpPr/>
          <p:nvPr/>
        </p:nvGrpSpPr>
        <p:grpSpPr>
          <a:xfrm>
            <a:off x="2055206" y="3057207"/>
            <a:ext cx="266790" cy="238574"/>
            <a:chOff x="3824739" y="3890112"/>
            <a:chExt cx="208105" cy="186110"/>
          </a:xfrm>
        </p:grpSpPr>
        <p:sp>
          <p:nvSpPr>
            <p:cNvPr id="464" name="Google Shape;464;p4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 name="Google Shape;467;p47"/>
          <p:cNvSpPr/>
          <p:nvPr/>
        </p:nvSpPr>
        <p:spPr>
          <a:xfrm>
            <a:off x="2919090" y="3057445"/>
            <a:ext cx="291511" cy="23809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8" name="Google Shape;468;p47"/>
          <p:cNvPicPr preferRelativeResize="0">
            <a:picLocks noGrp="1"/>
          </p:cNvPicPr>
          <p:nvPr>
            <p:ph type="pic" idx="2"/>
          </p:nvPr>
        </p:nvPicPr>
        <p:blipFill rotWithShape="1">
          <a:blip r:embed="rId3">
            <a:alphaModFix/>
          </a:blip>
          <a:srcRect l="15196" r="15189"/>
          <a:stretch/>
        </p:blipFill>
        <p:spPr>
          <a:xfrm>
            <a:off x="5522514" y="443300"/>
            <a:ext cx="2963400" cy="4257004"/>
          </a:xfrm>
          <a:prstGeom prst="rect">
            <a:avLst/>
          </a:prstGeom>
        </p:spPr>
      </p:pic>
      <p:sp>
        <p:nvSpPr>
          <p:cNvPr id="469" name="Google Shape;469;p47"/>
          <p:cNvSpPr/>
          <p:nvPr/>
        </p:nvSpPr>
        <p:spPr>
          <a:xfrm>
            <a:off x="7678875" y="3806125"/>
            <a:ext cx="2026800" cy="2026800"/>
          </a:xfrm>
          <a:prstGeom prst="donut">
            <a:avLst>
              <a:gd name="adj" fmla="val 1461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7"/>
          <p:cNvSpPr/>
          <p:nvPr/>
        </p:nvSpPr>
        <p:spPr>
          <a:xfrm>
            <a:off x="7680825" y="-893050"/>
            <a:ext cx="2026800" cy="20268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7"/>
          <p:cNvSpPr/>
          <p:nvPr/>
        </p:nvSpPr>
        <p:spPr>
          <a:xfrm>
            <a:off x="7551800" y="388750"/>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8"/>
        <p:cNvGrpSpPr/>
        <p:nvPr/>
      </p:nvGrpSpPr>
      <p:grpSpPr>
        <a:xfrm>
          <a:off x="0" y="0"/>
          <a:ext cx="0" cy="0"/>
          <a:chOff x="0" y="0"/>
          <a:chExt cx="0" cy="0"/>
        </a:xfrm>
      </p:grpSpPr>
      <p:sp>
        <p:nvSpPr>
          <p:cNvPr id="229" name="Google Shape;229;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Table of</a:t>
            </a:r>
            <a:r>
              <a:rPr lang="en"/>
              <a:t> contents</a:t>
            </a:r>
            <a:endParaRPr/>
          </a:p>
        </p:txBody>
      </p:sp>
      <p:sp>
        <p:nvSpPr>
          <p:cNvPr id="230" name="Google Shape;230;p30"/>
          <p:cNvSpPr txBox="1">
            <a:spLocks noGrp="1"/>
          </p:cNvSpPr>
          <p:nvPr>
            <p:ph type="title" idx="2"/>
          </p:nvPr>
        </p:nvSpPr>
        <p:spPr>
          <a:xfrm>
            <a:off x="720000" y="1633283"/>
            <a:ext cx="7347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231" name="Google Shape;231;p30"/>
          <p:cNvSpPr txBox="1">
            <a:spLocks noGrp="1"/>
          </p:cNvSpPr>
          <p:nvPr>
            <p:ph type="title" idx="3"/>
          </p:nvPr>
        </p:nvSpPr>
        <p:spPr>
          <a:xfrm>
            <a:off x="720000" y="3066691"/>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232" name="Google Shape;232;p30"/>
          <p:cNvSpPr txBox="1">
            <a:spLocks noGrp="1"/>
          </p:cNvSpPr>
          <p:nvPr>
            <p:ph type="title" idx="4"/>
          </p:nvPr>
        </p:nvSpPr>
        <p:spPr>
          <a:xfrm>
            <a:off x="3419275" y="1633283"/>
            <a:ext cx="7347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233" name="Google Shape;233;p30"/>
          <p:cNvSpPr txBox="1">
            <a:spLocks noGrp="1"/>
          </p:cNvSpPr>
          <p:nvPr>
            <p:ph type="title" idx="5"/>
          </p:nvPr>
        </p:nvSpPr>
        <p:spPr>
          <a:xfrm>
            <a:off x="3419275" y="3066691"/>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234" name="Google Shape;234;p30"/>
          <p:cNvSpPr txBox="1">
            <a:spLocks noGrp="1"/>
          </p:cNvSpPr>
          <p:nvPr>
            <p:ph type="title" idx="6"/>
          </p:nvPr>
        </p:nvSpPr>
        <p:spPr>
          <a:xfrm>
            <a:off x="6118550" y="1633283"/>
            <a:ext cx="7347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235" name="Google Shape;235;p30"/>
          <p:cNvSpPr txBox="1">
            <a:spLocks noGrp="1"/>
          </p:cNvSpPr>
          <p:nvPr>
            <p:ph type="title" idx="7"/>
          </p:nvPr>
        </p:nvSpPr>
        <p:spPr>
          <a:xfrm>
            <a:off x="6118550" y="3066691"/>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236" name="Google Shape;236;p30"/>
          <p:cNvSpPr txBox="1">
            <a:spLocks noGrp="1"/>
          </p:cNvSpPr>
          <p:nvPr>
            <p:ph type="subTitle" idx="1"/>
          </p:nvPr>
        </p:nvSpPr>
        <p:spPr>
          <a:xfrm>
            <a:off x="720000" y="2056575"/>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1</a:t>
            </a:r>
            <a:endParaRPr/>
          </a:p>
        </p:txBody>
      </p:sp>
      <p:sp>
        <p:nvSpPr>
          <p:cNvPr id="237" name="Google Shape;237;p30"/>
          <p:cNvSpPr txBox="1">
            <a:spLocks noGrp="1"/>
          </p:cNvSpPr>
          <p:nvPr>
            <p:ph type="subTitle" idx="8"/>
          </p:nvPr>
        </p:nvSpPr>
        <p:spPr>
          <a:xfrm>
            <a:off x="3419275" y="2056575"/>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2</a:t>
            </a:r>
            <a:endParaRPr/>
          </a:p>
        </p:txBody>
      </p:sp>
      <p:sp>
        <p:nvSpPr>
          <p:cNvPr id="238" name="Google Shape;238;p30"/>
          <p:cNvSpPr txBox="1">
            <a:spLocks noGrp="1"/>
          </p:cNvSpPr>
          <p:nvPr>
            <p:ph type="subTitle" idx="9"/>
          </p:nvPr>
        </p:nvSpPr>
        <p:spPr>
          <a:xfrm>
            <a:off x="6118550" y="2056575"/>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3</a:t>
            </a:r>
            <a:endParaRPr/>
          </a:p>
        </p:txBody>
      </p:sp>
      <p:sp>
        <p:nvSpPr>
          <p:cNvPr id="239" name="Google Shape;239;p30"/>
          <p:cNvSpPr txBox="1">
            <a:spLocks noGrp="1"/>
          </p:cNvSpPr>
          <p:nvPr>
            <p:ph type="subTitle" idx="13"/>
          </p:nvPr>
        </p:nvSpPr>
        <p:spPr>
          <a:xfrm>
            <a:off x="720000" y="3490050"/>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4</a:t>
            </a:r>
            <a:endParaRPr/>
          </a:p>
        </p:txBody>
      </p:sp>
      <p:sp>
        <p:nvSpPr>
          <p:cNvPr id="240" name="Google Shape;240;p30"/>
          <p:cNvSpPr txBox="1">
            <a:spLocks noGrp="1"/>
          </p:cNvSpPr>
          <p:nvPr>
            <p:ph type="subTitle" idx="14"/>
          </p:nvPr>
        </p:nvSpPr>
        <p:spPr>
          <a:xfrm>
            <a:off x="3419275" y="3490050"/>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5</a:t>
            </a:r>
            <a:endParaRPr/>
          </a:p>
        </p:txBody>
      </p:sp>
      <p:sp>
        <p:nvSpPr>
          <p:cNvPr id="241" name="Google Shape;241;p30"/>
          <p:cNvSpPr txBox="1">
            <a:spLocks noGrp="1"/>
          </p:cNvSpPr>
          <p:nvPr>
            <p:ph type="subTitle" idx="15"/>
          </p:nvPr>
        </p:nvSpPr>
        <p:spPr>
          <a:xfrm>
            <a:off x="6118550" y="3490050"/>
            <a:ext cx="2305500" cy="63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6</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48"/>
          <p:cNvSpPr txBox="1">
            <a:spLocks noGrp="1"/>
          </p:cNvSpPr>
          <p:nvPr>
            <p:ph type="body" idx="1"/>
          </p:nvPr>
        </p:nvSpPr>
        <p:spPr>
          <a:xfrm>
            <a:off x="720000" y="1076275"/>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Here’s an assortment of alternative resources whose style fits the one of this template:</a:t>
            </a:r>
            <a:endParaRPr sz="1400">
              <a:solidFill>
                <a:schemeClr val="dk1"/>
              </a:solidFill>
            </a:endParaRPr>
          </a:p>
          <a:p>
            <a:pPr marL="0" lvl="0" indent="0" algn="l" rtl="0">
              <a:spcBef>
                <a:spcPts val="1000"/>
              </a:spcBef>
              <a:spcAft>
                <a:spcPts val="0"/>
              </a:spcAft>
              <a:buNone/>
            </a:pPr>
            <a:r>
              <a:rPr lang="en">
                <a:solidFill>
                  <a:schemeClr val="dk1"/>
                </a:solidFill>
                <a:latin typeface="Raleway ExtraBold"/>
                <a:ea typeface="Raleway ExtraBold"/>
                <a:cs typeface="Raleway ExtraBold"/>
                <a:sym typeface="Raleway ExtraBold"/>
              </a:rPr>
              <a:t>Photos:</a:t>
            </a:r>
            <a:endParaRPr>
              <a:solidFill>
                <a:schemeClr val="dk1"/>
              </a:solidFill>
              <a:latin typeface="Raleway ExtraBold"/>
              <a:ea typeface="Raleway ExtraBold"/>
              <a:cs typeface="Raleway ExtraBold"/>
              <a:sym typeface="Raleway ExtraBold"/>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a:t>
            </a:r>
            <a:r>
              <a:rPr lang="en">
                <a:solidFill>
                  <a:schemeClr val="dk1"/>
                </a:solidFill>
              </a:rPr>
              <a:t> 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II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III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IV</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V</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VI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View of man with sunburn skin at the beach</a:t>
            </a:r>
            <a:endParaRPr>
              <a:solidFill>
                <a:schemeClr val="dk1"/>
              </a:solidFill>
            </a:endParaRPr>
          </a:p>
          <a:p>
            <a:pPr marL="457200" lvl="0" indent="-304800" algn="l" rtl="0">
              <a:spcBef>
                <a:spcPts val="0"/>
              </a:spcBef>
              <a:spcAft>
                <a:spcPts val="0"/>
              </a:spcAft>
              <a:buClr>
                <a:schemeClr val="dk1"/>
              </a:buClr>
              <a:buSzPts val="1200"/>
              <a:buFont typeface="Proxima Nova"/>
              <a:buChar char="●"/>
            </a:pPr>
            <a:r>
              <a:rPr lang="en" u="sng">
                <a:solidFill>
                  <a:schemeClr val="dk1"/>
                </a:solid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Psoriasis eczema on neck of patient</a:t>
            </a:r>
            <a:r>
              <a:rPr lang="en">
                <a:solidFill>
                  <a:schemeClr val="dk1"/>
                </a:solidFill>
              </a:rPr>
              <a:t> 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Psoriasis eczema on neck of patient II</a:t>
            </a:r>
            <a:endParaRPr>
              <a:solidFill>
                <a:schemeClr val="dk1"/>
              </a:solidFill>
            </a:endParaRPr>
          </a:p>
          <a:p>
            <a:pPr marL="457200" lvl="0" indent="-304800" algn="l" rtl="0">
              <a:spcBef>
                <a:spcPts val="0"/>
              </a:spcBef>
              <a:spcAft>
                <a:spcPts val="0"/>
              </a:spcAft>
              <a:buClr>
                <a:schemeClr val="dk1"/>
              </a:buClr>
              <a:buSzPts val="1200"/>
              <a:buFont typeface="Arimo"/>
              <a:buChar char="●"/>
            </a:pPr>
            <a:r>
              <a:rPr lang="en" u="sng">
                <a:solidFill>
                  <a:schemeClr val="dk1"/>
                </a:solidFill>
                <a:hlinkClick r:id="rId1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Man dealing with rosacea skin condition on face</a:t>
            </a:r>
            <a:endParaRPr/>
          </a:p>
        </p:txBody>
      </p:sp>
      <p:sp>
        <p:nvSpPr>
          <p:cNvPr id="477" name="Google Shape;47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Alternative</a:t>
            </a:r>
            <a:r>
              <a:rPr lang="en"/>
              <a:t> resources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sp>
        <p:nvSpPr>
          <p:cNvPr id="482" name="Google Shape;482;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Resources</a:t>
            </a:r>
            <a:endParaRPr>
              <a:solidFill>
                <a:schemeClr val="dk2"/>
              </a:solidFill>
            </a:endParaRPr>
          </a:p>
        </p:txBody>
      </p:sp>
      <p:sp>
        <p:nvSpPr>
          <p:cNvPr id="483" name="Google Shape;483;p49"/>
          <p:cNvSpPr txBox="1">
            <a:spLocks noGrp="1"/>
          </p:cNvSpPr>
          <p:nvPr>
            <p:ph type="body" idx="4294967295"/>
          </p:nvPr>
        </p:nvSpPr>
        <p:spPr>
          <a:xfrm>
            <a:off x="720000" y="1409525"/>
            <a:ext cx="4309800" cy="308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Raleway ExtraBold"/>
                <a:ea typeface="Raleway ExtraBold"/>
                <a:cs typeface="Raleway ExtraBold"/>
                <a:sym typeface="Raleway ExtraBold"/>
              </a:rPr>
              <a:t>Photos:</a:t>
            </a:r>
            <a:endParaRPr>
              <a:solidFill>
                <a:schemeClr val="dk1"/>
              </a:solidFill>
              <a:latin typeface="Raleway ExtraBold"/>
              <a:ea typeface="Raleway ExtraBold"/>
              <a:cs typeface="Raleway ExtraBold"/>
              <a:sym typeface="Raleway ExtraBold"/>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Sick asian man sitting on chair side view</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hlink"/>
                </a:solidFill>
                <a:hlinkClick r:id="rId4"/>
              </a:rPr>
              <a:t>Photo portrait of senior notebook</a:t>
            </a:r>
            <a:endParaRPr u="sng">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rPr>
              <a:t>A</a:t>
            </a:r>
            <a:r>
              <a:rPr lang="en" u="sng">
                <a:solidFill>
                  <a:schemeClr val="hlink"/>
                </a:solidFill>
                <a:hlinkClick r:id="rId5"/>
              </a:rPr>
              <a:t>froamerican man smiling front view</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Nurse preparing for consult</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Smiley female doctor posing in suit and stethoscope</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rPr>
              <a:t>C</a:t>
            </a:r>
            <a:r>
              <a:rPr lang="en" u="sng">
                <a:solidFill>
                  <a:schemeClr val="hlink"/>
                </a:solidFill>
                <a:hlinkClick r:id="rId8"/>
              </a:rPr>
              <a:t>lose-up woman bandaging her hands front view</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Close-up doctor checking bandaged arm</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Close-up doctor bandaging arm</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a:t>
            </a:r>
            <a:r>
              <a:rPr lang="en">
                <a:solidFill>
                  <a:schemeClr val="dk1"/>
                </a:solidFill>
              </a:rPr>
              <a:t> I</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1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a:t>
            </a:r>
            <a:r>
              <a:rPr lang="en">
                <a:solidFill>
                  <a:schemeClr val="dk1"/>
                </a:solidFill>
              </a:rPr>
              <a:t> II</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Hands of patient suffering from psoriasis III</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dk1"/>
                </a:solidFill>
                <a:hlinkClick r:id="rId1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Doctor arranging hand bondage for patient</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hlink"/>
                </a:solidFill>
                <a:hlinkClick r:id="rId15"/>
              </a:rPr>
              <a:t>Side view healthcare professionals meeting</a:t>
            </a:r>
            <a:endParaRPr>
              <a:solidFill>
                <a:schemeClr val="dk1"/>
              </a:solidFill>
            </a:endParaRPr>
          </a:p>
          <a:p>
            <a:pPr marL="457200" lvl="0" indent="-304800" algn="l" rtl="0">
              <a:lnSpc>
                <a:spcPct val="100000"/>
              </a:lnSpc>
              <a:spcBef>
                <a:spcPts val="0"/>
              </a:spcBef>
              <a:spcAft>
                <a:spcPts val="0"/>
              </a:spcAft>
              <a:buClr>
                <a:schemeClr val="dk1"/>
              </a:buClr>
              <a:buSzPts val="1200"/>
              <a:buChar char="●"/>
            </a:pPr>
            <a:r>
              <a:rPr lang="en" u="sng">
                <a:solidFill>
                  <a:schemeClr val="hlink"/>
                </a:solidFill>
                <a:hlinkClick r:id="rId16"/>
              </a:rPr>
              <a:t>Medium shot female doctor wearing stethoscope</a:t>
            </a:r>
            <a:endParaRPr>
              <a:solidFill>
                <a:schemeClr val="dk1"/>
              </a:solidFill>
              <a:latin typeface="Raleway ExtraBold"/>
              <a:ea typeface="Raleway ExtraBold"/>
              <a:cs typeface="Raleway ExtraBold"/>
              <a:sym typeface="Raleway ExtraBold"/>
            </a:endParaRPr>
          </a:p>
          <a:p>
            <a:pPr marL="457200" lvl="0" indent="-304800" algn="l" rtl="0">
              <a:lnSpc>
                <a:spcPct val="100000"/>
              </a:lnSpc>
              <a:spcBef>
                <a:spcPts val="0"/>
              </a:spcBef>
              <a:spcAft>
                <a:spcPts val="0"/>
              </a:spcAft>
              <a:buClr>
                <a:schemeClr val="dk1"/>
              </a:buClr>
              <a:buSzPts val="1200"/>
              <a:buChar char="●"/>
            </a:pPr>
            <a:r>
              <a:rPr lang="en" u="sng">
                <a:solidFill>
                  <a:schemeClr val="hlink"/>
                </a:solidFill>
                <a:hlinkClick r:id="rId17"/>
              </a:rPr>
              <a:t>Doctor arranging hand bondage for patient</a:t>
            </a:r>
            <a:endParaRPr>
              <a:solidFill>
                <a:schemeClr val="dk1"/>
              </a:solidFill>
              <a:latin typeface="Raleway ExtraBold"/>
              <a:ea typeface="Raleway ExtraBold"/>
              <a:cs typeface="Raleway ExtraBold"/>
              <a:sym typeface="Raleway ExtraBold"/>
            </a:endParaRPr>
          </a:p>
        </p:txBody>
      </p:sp>
      <p:sp>
        <p:nvSpPr>
          <p:cNvPr id="484" name="Google Shape;484;p49"/>
          <p:cNvSpPr txBox="1"/>
          <p:nvPr/>
        </p:nvSpPr>
        <p:spPr>
          <a:xfrm>
            <a:off x="5079200" y="1409525"/>
            <a:ext cx="3000000" cy="656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200">
                <a:solidFill>
                  <a:schemeClr val="dk1"/>
                </a:solidFill>
                <a:latin typeface="Raleway ExtraBold"/>
                <a:ea typeface="Raleway ExtraBold"/>
                <a:cs typeface="Raleway ExtraBold"/>
                <a:sym typeface="Raleway ExtraBold"/>
              </a:rPr>
              <a:t>Vectors:</a:t>
            </a:r>
            <a:endParaRPr sz="1200">
              <a:solidFill>
                <a:schemeClr val="dk1"/>
              </a:solidFill>
              <a:latin typeface="Raleway ExtraBold"/>
              <a:ea typeface="Raleway ExtraBold"/>
              <a:cs typeface="Raleway ExtraBold"/>
              <a:sym typeface="Raleway ExtraBold"/>
            </a:endParaRPr>
          </a:p>
          <a:p>
            <a:pPr marL="457200" lvl="0" indent="-304800" algn="l" rtl="0">
              <a:lnSpc>
                <a:spcPct val="166000"/>
              </a:lnSpc>
              <a:spcBef>
                <a:spcPts val="800"/>
              </a:spcBef>
              <a:spcAft>
                <a:spcPts val="0"/>
              </a:spcAft>
              <a:buClr>
                <a:schemeClr val="dk1"/>
              </a:buClr>
              <a:buSzPts val="1200"/>
              <a:buFont typeface="Arimo"/>
              <a:buChar char="●"/>
            </a:pPr>
            <a:r>
              <a:rPr lang="en" sz="1200" u="sng">
                <a:solidFill>
                  <a:schemeClr val="dk1"/>
                </a:solidFill>
                <a:latin typeface="Arimo"/>
                <a:ea typeface="Arimo"/>
                <a:cs typeface="Arimo"/>
                <a:sym typeface="Arimo"/>
                <a:hlinkClick r:id="rId1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Medical template design</a:t>
            </a:r>
            <a:endParaRPr/>
          </a:p>
        </p:txBody>
      </p:sp>
      <p:sp>
        <p:nvSpPr>
          <p:cNvPr id="485" name="Google Shape;485;p49"/>
          <p:cNvSpPr txBox="1"/>
          <p:nvPr/>
        </p:nvSpPr>
        <p:spPr>
          <a:xfrm>
            <a:off x="720000" y="1048275"/>
            <a:ext cx="73593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1000"/>
              </a:spcAft>
              <a:buNone/>
            </a:pPr>
            <a:r>
              <a:rPr lang="en">
                <a:solidFill>
                  <a:schemeClr val="dk1"/>
                </a:solidFill>
                <a:latin typeface="Arimo"/>
                <a:ea typeface="Arimo"/>
                <a:cs typeface="Arimo"/>
                <a:sym typeface="Arimo"/>
              </a:rPr>
              <a:t>Did you like the resources in this template? Get them for free at our other websites: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1"/>
        <p:cNvGrpSpPr/>
        <p:nvPr/>
      </p:nvGrpSpPr>
      <p:grpSpPr>
        <a:xfrm>
          <a:off x="0" y="0"/>
          <a:ext cx="0" cy="0"/>
          <a:chOff x="0" y="0"/>
          <a:chExt cx="0" cy="0"/>
        </a:xfrm>
      </p:grpSpPr>
      <p:sp>
        <p:nvSpPr>
          <p:cNvPr id="502" name="Google Shape;502;p52"/>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Raleway</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https://fonts.google.com/specimen/Raleway</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Arimo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https://fonts.google.com/specimen/Arimo</a:t>
            </a:r>
            <a:r>
              <a:rPr lang="en" sz="1100">
                <a:solidFill>
                  <a:schemeClr val="lt1"/>
                </a:solidFill>
              </a:rPr>
              <a:t>)</a:t>
            </a:r>
            <a:endParaRPr sz="1100">
              <a:solidFill>
                <a:schemeClr val="lt1"/>
              </a:solidFill>
            </a:endParaRPr>
          </a:p>
        </p:txBody>
      </p:sp>
      <p:sp>
        <p:nvSpPr>
          <p:cNvPr id="503" name="Google Shape;503;p52"/>
          <p:cNvSpPr/>
          <p:nvPr/>
        </p:nvSpPr>
        <p:spPr>
          <a:xfrm>
            <a:off x="3114475" y="2947800"/>
            <a:ext cx="791400" cy="754200"/>
          </a:xfrm>
          <a:prstGeom prst="roundRect">
            <a:avLst>
              <a:gd name="adj" fmla="val 16667"/>
            </a:avLst>
          </a:prstGeom>
          <a:solidFill>
            <a:srgbClr val="01013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2"/>
          <p:cNvSpPr/>
          <p:nvPr/>
        </p:nvSpPr>
        <p:spPr>
          <a:xfrm>
            <a:off x="4176295" y="2947800"/>
            <a:ext cx="791400" cy="754200"/>
          </a:xfrm>
          <a:prstGeom prst="roundRect">
            <a:avLst>
              <a:gd name="adj" fmla="val 16667"/>
            </a:avLst>
          </a:prstGeom>
          <a:solidFill>
            <a:srgbClr val="3D67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2"/>
          <p:cNvSpPr/>
          <p:nvPr/>
        </p:nvSpPr>
        <p:spPr>
          <a:xfrm>
            <a:off x="5238114" y="2947800"/>
            <a:ext cx="791400" cy="754200"/>
          </a:xfrm>
          <a:prstGeom prst="roundRect">
            <a:avLst>
              <a:gd name="adj" fmla="val 16667"/>
            </a:avLst>
          </a:prstGeom>
          <a:solidFill>
            <a:srgbClr val="1E2E7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2"/>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#01013f</a:t>
            </a:r>
            <a:endParaRPr sz="1000">
              <a:solidFill>
                <a:schemeClr val="lt1"/>
              </a:solidFill>
            </a:endParaRPr>
          </a:p>
        </p:txBody>
      </p:sp>
      <p:sp>
        <p:nvSpPr>
          <p:cNvPr id="507" name="Google Shape;507;p52"/>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#3d67ef</a:t>
            </a:r>
            <a:endParaRPr sz="1000">
              <a:solidFill>
                <a:srgbClr val="FFFFFF"/>
              </a:solidFill>
            </a:endParaRPr>
          </a:p>
        </p:txBody>
      </p:sp>
      <p:sp>
        <p:nvSpPr>
          <p:cNvPr id="508" name="Google Shape;508;p52"/>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#1e2e72</a:t>
            </a:r>
            <a:endParaRPr sz="1000">
              <a:solidFill>
                <a:srgbClr val="FFFFFF"/>
              </a:solidFill>
            </a:endParaRPr>
          </a:p>
        </p:txBody>
      </p:sp>
      <p:sp>
        <p:nvSpPr>
          <p:cNvPr id="509" name="Google Shape;509;p52"/>
          <p:cNvSpPr/>
          <p:nvPr/>
        </p:nvSpPr>
        <p:spPr>
          <a:xfrm>
            <a:off x="3684400" y="3854300"/>
            <a:ext cx="791400" cy="754200"/>
          </a:xfrm>
          <a:prstGeom prst="roundRect">
            <a:avLst>
              <a:gd name="adj" fmla="val 16667"/>
            </a:avLst>
          </a:prstGeom>
          <a:solidFill>
            <a:srgbClr val="D89D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2"/>
          <p:cNvSpPr txBox="1"/>
          <p:nvPr/>
        </p:nvSpPr>
        <p:spPr>
          <a:xfrm>
            <a:off x="3684400" y="40113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#d89da7</a:t>
            </a:r>
            <a:endParaRPr sz="1000">
              <a:solidFill>
                <a:srgbClr val="FFFFFF"/>
              </a:solidFill>
            </a:endParaRPr>
          </a:p>
        </p:txBody>
      </p:sp>
      <p:sp>
        <p:nvSpPr>
          <p:cNvPr id="511" name="Google Shape;511;p5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512" name="Google Shape;512;p52"/>
          <p:cNvSpPr/>
          <p:nvPr/>
        </p:nvSpPr>
        <p:spPr>
          <a:xfrm>
            <a:off x="4668150" y="38543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2"/>
          <p:cNvSpPr txBox="1"/>
          <p:nvPr/>
        </p:nvSpPr>
        <p:spPr>
          <a:xfrm>
            <a:off x="4668150" y="40113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7"/>
        <p:cNvGrpSpPr/>
        <p:nvPr/>
      </p:nvGrpSpPr>
      <p:grpSpPr>
        <a:xfrm>
          <a:off x="0" y="0"/>
          <a:ext cx="0" cy="0"/>
          <a:chOff x="0" y="0"/>
          <a:chExt cx="0" cy="0"/>
        </a:xfrm>
      </p:grpSpPr>
      <p:sp>
        <p:nvSpPr>
          <p:cNvPr id="518" name="Google Shape;518;p53"/>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sz="1100">
              <a:solidFill>
                <a:srgbClr val="869FB2"/>
              </a:solidFill>
            </a:endParaRPr>
          </a:p>
        </p:txBody>
      </p:sp>
      <p:sp>
        <p:nvSpPr>
          <p:cNvPr id="519" name="Google Shape;519;p5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520" name="Google Shape;520;p5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521" name="Google Shape;521;p5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b="1">
              <a:solidFill>
                <a:srgbClr val="869FB2"/>
              </a:solidFill>
            </a:endParaRPr>
          </a:p>
        </p:txBody>
      </p:sp>
      <p:sp>
        <p:nvSpPr>
          <p:cNvPr id="522" name="Google Shape;522;p5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b="1">
              <a:solidFill>
                <a:srgbClr val="869FB2"/>
              </a:solidFill>
            </a:endParaRPr>
          </a:p>
        </p:txBody>
      </p:sp>
      <p:sp>
        <p:nvSpPr>
          <p:cNvPr id="523" name="Google Shape;523;p5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b="1">
              <a:solidFill>
                <a:srgbClr val="869FB2"/>
              </a:solidFill>
            </a:endParaRPr>
          </a:p>
        </p:txBody>
      </p:sp>
      <p:sp>
        <p:nvSpPr>
          <p:cNvPr id="524" name="Google Shape;524;p5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b="1">
              <a:solidFill>
                <a:srgbClr val="869FB2"/>
              </a:solidFill>
            </a:endParaRPr>
          </a:p>
        </p:txBody>
      </p:sp>
      <p:pic>
        <p:nvPicPr>
          <p:cNvPr id="525" name="Google Shape;525;p5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526" name="Google Shape;526;p5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527" name="Google Shape;527;p5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528" name="Google Shape;528;p5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529" name="Google Shape;529;p5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3"/>
        <p:cNvGrpSpPr/>
        <p:nvPr/>
      </p:nvGrpSpPr>
      <p:grpSpPr>
        <a:xfrm>
          <a:off x="0" y="0"/>
          <a:ext cx="0" cy="0"/>
          <a:chOff x="0" y="0"/>
          <a:chExt cx="0" cy="0"/>
        </a:xfrm>
      </p:grpSpPr>
      <p:sp>
        <p:nvSpPr>
          <p:cNvPr id="534" name="Google Shape;534;p54"/>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rPr>
              <a:t>You can easily </a:t>
            </a:r>
            <a:r>
              <a:rPr lang="en" sz="1100" b="1" dirty="0">
                <a:solidFill>
                  <a:schemeClr val="hlink"/>
                </a:solidFill>
              </a:rPr>
              <a:t>resize </a:t>
            </a:r>
            <a:r>
              <a:rPr lang="en" sz="1100" dirty="0">
                <a:solidFill>
                  <a:schemeClr val="lt1"/>
                </a:solidFill>
              </a:rPr>
              <a:t>these resources without losing quality. To </a:t>
            </a:r>
            <a:r>
              <a:rPr lang="en" sz="1100" b="1" dirty="0">
                <a:solidFill>
                  <a:schemeClr val="hlink"/>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a:t>
            </a:r>
            <a:r>
              <a:rPr lang="en" sz="1100" dirty="0" smtClean="0">
                <a:solidFill>
                  <a:schemeClr val="lt1"/>
                </a:solidFill>
              </a:rPr>
              <a:t>.</a:t>
            </a:r>
            <a:endParaRPr sz="1100" dirty="0">
              <a:solidFill>
                <a:srgbClr val="FFFFFF"/>
              </a:solidFill>
            </a:endParaRPr>
          </a:p>
        </p:txBody>
      </p:sp>
      <p:grpSp>
        <p:nvGrpSpPr>
          <p:cNvPr id="535" name="Google Shape;535;p54"/>
          <p:cNvGrpSpPr/>
          <p:nvPr/>
        </p:nvGrpSpPr>
        <p:grpSpPr>
          <a:xfrm>
            <a:off x="5117640" y="3085736"/>
            <a:ext cx="474294" cy="551291"/>
            <a:chOff x="4727025" y="1332775"/>
            <a:chExt cx="59900" cy="69625"/>
          </a:xfrm>
        </p:grpSpPr>
        <p:sp>
          <p:nvSpPr>
            <p:cNvPr id="536" name="Google Shape;536;p5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54"/>
          <p:cNvGrpSpPr/>
          <p:nvPr/>
        </p:nvGrpSpPr>
        <p:grpSpPr>
          <a:xfrm>
            <a:off x="5731296" y="2314340"/>
            <a:ext cx="555653" cy="557031"/>
            <a:chOff x="4820425" y="1329900"/>
            <a:chExt cx="70175" cy="70350"/>
          </a:xfrm>
        </p:grpSpPr>
        <p:sp>
          <p:nvSpPr>
            <p:cNvPr id="539" name="Google Shape;539;p5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54"/>
          <p:cNvGrpSpPr/>
          <p:nvPr/>
        </p:nvGrpSpPr>
        <p:grpSpPr>
          <a:xfrm>
            <a:off x="6357664" y="2318845"/>
            <a:ext cx="582574" cy="533871"/>
            <a:chOff x="4903200" y="1331525"/>
            <a:chExt cx="73575" cy="67425"/>
          </a:xfrm>
        </p:grpSpPr>
        <p:sp>
          <p:nvSpPr>
            <p:cNvPr id="544" name="Google Shape;544;p5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54"/>
          <p:cNvGrpSpPr/>
          <p:nvPr/>
        </p:nvGrpSpPr>
        <p:grpSpPr>
          <a:xfrm>
            <a:off x="5717142" y="3078709"/>
            <a:ext cx="583960" cy="565345"/>
            <a:chOff x="4815575" y="1416800"/>
            <a:chExt cx="73750" cy="71400"/>
          </a:xfrm>
        </p:grpSpPr>
        <p:sp>
          <p:nvSpPr>
            <p:cNvPr id="547" name="Google Shape;547;p5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54"/>
          <p:cNvGrpSpPr/>
          <p:nvPr/>
        </p:nvGrpSpPr>
        <p:grpSpPr>
          <a:xfrm>
            <a:off x="6351924" y="3108896"/>
            <a:ext cx="589898" cy="504970"/>
            <a:chOff x="4902475" y="1418875"/>
            <a:chExt cx="74500" cy="63775"/>
          </a:xfrm>
        </p:grpSpPr>
        <p:sp>
          <p:nvSpPr>
            <p:cNvPr id="551" name="Google Shape;551;p5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553;p54"/>
          <p:cNvGrpSpPr/>
          <p:nvPr/>
        </p:nvGrpSpPr>
        <p:grpSpPr>
          <a:xfrm>
            <a:off x="5727139" y="3826000"/>
            <a:ext cx="563967" cy="567127"/>
            <a:chOff x="4818100" y="1507675"/>
            <a:chExt cx="71225" cy="71625"/>
          </a:xfrm>
        </p:grpSpPr>
        <p:sp>
          <p:nvSpPr>
            <p:cNvPr id="554" name="Google Shape;554;p5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 name="Google Shape;558;p54"/>
          <p:cNvGrpSpPr/>
          <p:nvPr/>
        </p:nvGrpSpPr>
        <p:grpSpPr>
          <a:xfrm>
            <a:off x="5040636" y="3829461"/>
            <a:ext cx="628301" cy="588505"/>
            <a:chOff x="4721450" y="1509475"/>
            <a:chExt cx="79350" cy="74325"/>
          </a:xfrm>
        </p:grpSpPr>
        <p:sp>
          <p:nvSpPr>
            <p:cNvPr id="559" name="Google Shape;559;p5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 name="Google Shape;563;p54"/>
          <p:cNvGrpSpPr/>
          <p:nvPr/>
        </p:nvGrpSpPr>
        <p:grpSpPr>
          <a:xfrm>
            <a:off x="6386170" y="3814027"/>
            <a:ext cx="557038" cy="562772"/>
            <a:chOff x="4906800" y="1507500"/>
            <a:chExt cx="70350" cy="71075"/>
          </a:xfrm>
        </p:grpSpPr>
        <p:sp>
          <p:nvSpPr>
            <p:cNvPr id="564" name="Google Shape;564;p5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54"/>
          <p:cNvGrpSpPr/>
          <p:nvPr/>
        </p:nvGrpSpPr>
        <p:grpSpPr>
          <a:xfrm>
            <a:off x="4423778" y="2340963"/>
            <a:ext cx="517934" cy="517934"/>
            <a:chOff x="3736598" y="2170606"/>
            <a:chExt cx="404889" cy="404889"/>
          </a:xfrm>
        </p:grpSpPr>
        <p:sp>
          <p:nvSpPr>
            <p:cNvPr id="570" name="Google Shape;570;p5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 name="Google Shape;574;p54"/>
          <p:cNvGrpSpPr/>
          <p:nvPr/>
        </p:nvGrpSpPr>
        <p:grpSpPr>
          <a:xfrm>
            <a:off x="3690839" y="2341061"/>
            <a:ext cx="586986" cy="517740"/>
            <a:chOff x="3161917" y="2170682"/>
            <a:chExt cx="458870" cy="404737"/>
          </a:xfrm>
        </p:grpSpPr>
        <p:sp>
          <p:nvSpPr>
            <p:cNvPr id="575" name="Google Shape;575;p5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54"/>
          <p:cNvGrpSpPr/>
          <p:nvPr/>
        </p:nvGrpSpPr>
        <p:grpSpPr>
          <a:xfrm>
            <a:off x="3713860" y="3102400"/>
            <a:ext cx="540943" cy="517963"/>
            <a:chOff x="3179914" y="2889488"/>
            <a:chExt cx="422876" cy="404911"/>
          </a:xfrm>
        </p:grpSpPr>
        <p:sp>
          <p:nvSpPr>
            <p:cNvPr id="579" name="Google Shape;579;p5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54"/>
          <p:cNvGrpSpPr/>
          <p:nvPr/>
        </p:nvGrpSpPr>
        <p:grpSpPr>
          <a:xfrm>
            <a:off x="4414654" y="3102358"/>
            <a:ext cx="536180" cy="518047"/>
            <a:chOff x="3729467" y="2889422"/>
            <a:chExt cx="419153" cy="404977"/>
          </a:xfrm>
        </p:grpSpPr>
        <p:sp>
          <p:nvSpPr>
            <p:cNvPr id="586" name="Google Shape;586;p5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54"/>
          <p:cNvGrpSpPr/>
          <p:nvPr/>
        </p:nvGrpSpPr>
        <p:grpSpPr>
          <a:xfrm>
            <a:off x="1951688" y="3445787"/>
            <a:ext cx="965351" cy="134611"/>
            <a:chOff x="4411970" y="2962952"/>
            <a:chExt cx="706544" cy="104212"/>
          </a:xfrm>
        </p:grpSpPr>
        <p:sp>
          <p:nvSpPr>
            <p:cNvPr id="594" name="Google Shape;594;p5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54"/>
          <p:cNvGrpSpPr/>
          <p:nvPr/>
        </p:nvGrpSpPr>
        <p:grpSpPr>
          <a:xfrm>
            <a:off x="1951688" y="3041077"/>
            <a:ext cx="960158" cy="289172"/>
            <a:chOff x="4411970" y="2726085"/>
            <a:chExt cx="643107" cy="193659"/>
          </a:xfrm>
        </p:grpSpPr>
        <p:sp>
          <p:nvSpPr>
            <p:cNvPr id="599" name="Google Shape;599;p5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602;p54"/>
          <p:cNvGrpSpPr/>
          <p:nvPr/>
        </p:nvGrpSpPr>
        <p:grpSpPr>
          <a:xfrm>
            <a:off x="960185" y="3295400"/>
            <a:ext cx="811503" cy="252584"/>
            <a:chOff x="4411970" y="4340222"/>
            <a:chExt cx="779467" cy="242683"/>
          </a:xfrm>
        </p:grpSpPr>
        <p:sp>
          <p:nvSpPr>
            <p:cNvPr id="603" name="Google Shape;603;p5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54"/>
          <p:cNvGrpSpPr/>
          <p:nvPr/>
        </p:nvGrpSpPr>
        <p:grpSpPr>
          <a:xfrm>
            <a:off x="1951688" y="2709308"/>
            <a:ext cx="965160" cy="216230"/>
            <a:chOff x="4411970" y="2468674"/>
            <a:chExt cx="747317" cy="167425"/>
          </a:xfrm>
        </p:grpSpPr>
        <p:sp>
          <p:nvSpPr>
            <p:cNvPr id="607" name="Google Shape;607;p5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 name="Google Shape;609;p54"/>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 name="Google Shape;610;p54"/>
          <p:cNvGrpSpPr/>
          <p:nvPr/>
        </p:nvGrpSpPr>
        <p:grpSpPr>
          <a:xfrm>
            <a:off x="959254" y="2334687"/>
            <a:ext cx="1959041" cy="208784"/>
            <a:chOff x="6336019" y="3733725"/>
            <a:chExt cx="2566206" cy="351310"/>
          </a:xfrm>
        </p:grpSpPr>
        <p:sp>
          <p:nvSpPr>
            <p:cNvPr id="611" name="Google Shape;611;p5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54"/>
          <p:cNvGrpSpPr/>
          <p:nvPr/>
        </p:nvGrpSpPr>
        <p:grpSpPr>
          <a:xfrm>
            <a:off x="1951688" y="3950602"/>
            <a:ext cx="946551" cy="153200"/>
            <a:chOff x="4404545" y="3301592"/>
            <a:chExt cx="782403" cy="129272"/>
          </a:xfrm>
        </p:grpSpPr>
        <p:sp>
          <p:nvSpPr>
            <p:cNvPr id="616" name="Google Shape;616;p5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54"/>
          <p:cNvGrpSpPr/>
          <p:nvPr/>
        </p:nvGrpSpPr>
        <p:grpSpPr>
          <a:xfrm>
            <a:off x="1951688" y="3695937"/>
            <a:ext cx="962257" cy="139127"/>
            <a:chOff x="4411970" y="3131459"/>
            <a:chExt cx="710520" cy="117397"/>
          </a:xfrm>
        </p:grpSpPr>
        <p:sp>
          <p:nvSpPr>
            <p:cNvPr id="619" name="Google Shape;619;p5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 name="Google Shape;621;p54"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 name="Google Shape;622;p54"/>
          <p:cNvGrpSpPr/>
          <p:nvPr/>
        </p:nvGrpSpPr>
        <p:grpSpPr>
          <a:xfrm>
            <a:off x="951833" y="3621603"/>
            <a:ext cx="823838" cy="458988"/>
            <a:chOff x="4411970" y="1801825"/>
            <a:chExt cx="734586" cy="409262"/>
          </a:xfrm>
        </p:grpSpPr>
        <p:sp>
          <p:nvSpPr>
            <p:cNvPr id="623" name="Google Shape;623;p5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54"/>
          <p:cNvGrpSpPr/>
          <p:nvPr/>
        </p:nvGrpSpPr>
        <p:grpSpPr>
          <a:xfrm>
            <a:off x="3056804" y="2339173"/>
            <a:ext cx="521514" cy="521514"/>
            <a:chOff x="5681300" y="2527788"/>
            <a:chExt cx="805800" cy="805800"/>
          </a:xfrm>
        </p:grpSpPr>
        <p:sp>
          <p:nvSpPr>
            <p:cNvPr id="626" name="Google Shape;626;p5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 name="Google Shape;628;p54"/>
          <p:cNvGrpSpPr/>
          <p:nvPr/>
        </p:nvGrpSpPr>
        <p:grpSpPr>
          <a:xfrm>
            <a:off x="3051044" y="3094865"/>
            <a:ext cx="533033" cy="533033"/>
            <a:chOff x="4049800" y="640400"/>
            <a:chExt cx="858900" cy="858900"/>
          </a:xfrm>
        </p:grpSpPr>
        <p:sp>
          <p:nvSpPr>
            <p:cNvPr id="629" name="Google Shape;629;p5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54"/>
          <p:cNvGrpSpPr/>
          <p:nvPr/>
        </p:nvGrpSpPr>
        <p:grpSpPr>
          <a:xfrm>
            <a:off x="2976527" y="3772543"/>
            <a:ext cx="682068" cy="682068"/>
            <a:chOff x="5080188" y="927900"/>
            <a:chExt cx="961200" cy="961200"/>
          </a:xfrm>
        </p:grpSpPr>
        <p:sp>
          <p:nvSpPr>
            <p:cNvPr id="632" name="Google Shape;632;p5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640;p54"/>
          <p:cNvGrpSpPr/>
          <p:nvPr/>
        </p:nvGrpSpPr>
        <p:grpSpPr>
          <a:xfrm>
            <a:off x="4440026" y="3869234"/>
            <a:ext cx="505650" cy="504006"/>
            <a:chOff x="6039282" y="1042577"/>
            <a:chExt cx="734315" cy="731929"/>
          </a:xfrm>
        </p:grpSpPr>
        <p:sp>
          <p:nvSpPr>
            <p:cNvPr id="641" name="Google Shape;641;p5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54"/>
          <p:cNvGrpSpPr/>
          <p:nvPr/>
        </p:nvGrpSpPr>
        <p:grpSpPr>
          <a:xfrm>
            <a:off x="5052628" y="2298862"/>
            <a:ext cx="567744" cy="602136"/>
            <a:chOff x="1825800" y="1651625"/>
            <a:chExt cx="539989" cy="571775"/>
          </a:xfrm>
        </p:grpSpPr>
        <p:sp>
          <p:nvSpPr>
            <p:cNvPr id="663" name="Google Shape;663;p5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54"/>
          <p:cNvGrpSpPr/>
          <p:nvPr/>
        </p:nvGrpSpPr>
        <p:grpSpPr>
          <a:xfrm>
            <a:off x="3727557" y="3855579"/>
            <a:ext cx="508123" cy="507955"/>
            <a:chOff x="1897577" y="2802432"/>
            <a:chExt cx="492176" cy="492014"/>
          </a:xfrm>
        </p:grpSpPr>
        <p:sp>
          <p:nvSpPr>
            <p:cNvPr id="668" name="Google Shape;668;p5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54"/>
          <p:cNvGrpSpPr/>
          <p:nvPr/>
        </p:nvGrpSpPr>
        <p:grpSpPr>
          <a:xfrm>
            <a:off x="959087" y="4169123"/>
            <a:ext cx="809227" cy="200842"/>
            <a:chOff x="2013045" y="4813233"/>
            <a:chExt cx="921986" cy="228854"/>
          </a:xfrm>
        </p:grpSpPr>
        <p:sp>
          <p:nvSpPr>
            <p:cNvPr id="681" name="Google Shape;681;p5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54"/>
          <p:cNvGrpSpPr/>
          <p:nvPr/>
        </p:nvGrpSpPr>
        <p:grpSpPr>
          <a:xfrm>
            <a:off x="967547" y="2656004"/>
            <a:ext cx="792421" cy="269941"/>
            <a:chOff x="1046767" y="4756633"/>
            <a:chExt cx="859646" cy="292841"/>
          </a:xfrm>
        </p:grpSpPr>
        <p:sp>
          <p:nvSpPr>
            <p:cNvPr id="684" name="Google Shape;684;p5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 name="Google Shape;687;p54"/>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4"/>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4"/>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4"/>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 name="Google Shape;691;p54"/>
          <p:cNvGrpSpPr/>
          <p:nvPr/>
        </p:nvGrpSpPr>
        <p:grpSpPr>
          <a:xfrm>
            <a:off x="7103403" y="2550562"/>
            <a:ext cx="166473" cy="141497"/>
            <a:chOff x="4660325" y="1866850"/>
            <a:chExt cx="68350" cy="58100"/>
          </a:xfrm>
        </p:grpSpPr>
        <p:sp>
          <p:nvSpPr>
            <p:cNvPr id="692" name="Google Shape;692;p5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54"/>
          <p:cNvGrpSpPr/>
          <p:nvPr/>
        </p:nvGrpSpPr>
        <p:grpSpPr>
          <a:xfrm>
            <a:off x="7412747" y="2576286"/>
            <a:ext cx="162515" cy="90049"/>
            <a:chOff x="4791775" y="1877500"/>
            <a:chExt cx="66725" cy="36975"/>
          </a:xfrm>
        </p:grpSpPr>
        <p:sp>
          <p:nvSpPr>
            <p:cNvPr id="695" name="Google Shape;695;p5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54"/>
          <p:cNvGrpSpPr/>
          <p:nvPr/>
        </p:nvGrpSpPr>
        <p:grpSpPr>
          <a:xfrm>
            <a:off x="7734460" y="2576286"/>
            <a:ext cx="144979" cy="90049"/>
            <a:chOff x="4923925" y="1877500"/>
            <a:chExt cx="59525" cy="36975"/>
          </a:xfrm>
        </p:grpSpPr>
        <p:sp>
          <p:nvSpPr>
            <p:cNvPr id="698" name="Google Shape;698;p5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54"/>
          <p:cNvGrpSpPr/>
          <p:nvPr/>
        </p:nvGrpSpPr>
        <p:grpSpPr>
          <a:xfrm>
            <a:off x="8028952" y="2558477"/>
            <a:ext cx="141447" cy="125667"/>
            <a:chOff x="5058450" y="1870100"/>
            <a:chExt cx="58075" cy="51600"/>
          </a:xfrm>
        </p:grpSpPr>
        <p:sp>
          <p:nvSpPr>
            <p:cNvPr id="701" name="Google Shape;701;p5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54"/>
          <p:cNvGrpSpPr/>
          <p:nvPr/>
        </p:nvGrpSpPr>
        <p:grpSpPr>
          <a:xfrm>
            <a:off x="7443466" y="2980885"/>
            <a:ext cx="101077" cy="107645"/>
            <a:chOff x="4811425" y="2065025"/>
            <a:chExt cx="41500" cy="44200"/>
          </a:xfrm>
        </p:grpSpPr>
        <p:sp>
          <p:nvSpPr>
            <p:cNvPr id="704" name="Google Shape;704;p5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54"/>
          <p:cNvGrpSpPr/>
          <p:nvPr/>
        </p:nvGrpSpPr>
        <p:grpSpPr>
          <a:xfrm>
            <a:off x="7735904" y="2981098"/>
            <a:ext cx="120867" cy="107218"/>
            <a:chOff x="4929875" y="2065025"/>
            <a:chExt cx="49625" cy="44025"/>
          </a:xfrm>
        </p:grpSpPr>
        <p:sp>
          <p:nvSpPr>
            <p:cNvPr id="707" name="Google Shape;707;p5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54"/>
          <p:cNvGrpSpPr/>
          <p:nvPr/>
        </p:nvGrpSpPr>
        <p:grpSpPr>
          <a:xfrm>
            <a:off x="8064572" y="2984112"/>
            <a:ext cx="70206" cy="101191"/>
            <a:chOff x="5083925" y="2066350"/>
            <a:chExt cx="28825" cy="41550"/>
          </a:xfrm>
        </p:grpSpPr>
        <p:sp>
          <p:nvSpPr>
            <p:cNvPr id="710" name="Google Shape;710;p5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54"/>
          <p:cNvGrpSpPr/>
          <p:nvPr/>
        </p:nvGrpSpPr>
        <p:grpSpPr>
          <a:xfrm>
            <a:off x="7096126" y="2999759"/>
            <a:ext cx="181026" cy="69896"/>
            <a:chOff x="4659775" y="2072775"/>
            <a:chExt cx="74325" cy="28700"/>
          </a:xfrm>
        </p:grpSpPr>
        <p:sp>
          <p:nvSpPr>
            <p:cNvPr id="713" name="Google Shape;713;p5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54"/>
          <p:cNvGrpSpPr/>
          <p:nvPr/>
        </p:nvGrpSpPr>
        <p:grpSpPr>
          <a:xfrm>
            <a:off x="8015982" y="2790324"/>
            <a:ext cx="167387" cy="89197"/>
            <a:chOff x="4662475" y="1976500"/>
            <a:chExt cx="68725" cy="36625"/>
          </a:xfrm>
        </p:grpSpPr>
        <p:sp>
          <p:nvSpPr>
            <p:cNvPr id="717" name="Google Shape;717;p5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54"/>
          <p:cNvGrpSpPr/>
          <p:nvPr/>
        </p:nvGrpSpPr>
        <p:grpSpPr>
          <a:xfrm>
            <a:off x="7712887" y="2793764"/>
            <a:ext cx="166899" cy="82317"/>
            <a:chOff x="4920150" y="1977875"/>
            <a:chExt cx="68525" cy="33800"/>
          </a:xfrm>
        </p:grpSpPr>
        <p:sp>
          <p:nvSpPr>
            <p:cNvPr id="721" name="Google Shape;721;p5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54"/>
          <p:cNvGrpSpPr/>
          <p:nvPr/>
        </p:nvGrpSpPr>
        <p:grpSpPr>
          <a:xfrm>
            <a:off x="7124044" y="3197682"/>
            <a:ext cx="125190" cy="127859"/>
            <a:chOff x="4676550" y="2160575"/>
            <a:chExt cx="51400" cy="52500"/>
          </a:xfrm>
        </p:grpSpPr>
        <p:sp>
          <p:nvSpPr>
            <p:cNvPr id="725" name="Google Shape;725;p5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54"/>
          <p:cNvGrpSpPr/>
          <p:nvPr/>
        </p:nvGrpSpPr>
        <p:grpSpPr>
          <a:xfrm>
            <a:off x="7421302" y="3204714"/>
            <a:ext cx="145405" cy="113794"/>
            <a:chOff x="4768325" y="2163475"/>
            <a:chExt cx="59700" cy="46725"/>
          </a:xfrm>
        </p:grpSpPr>
        <p:sp>
          <p:nvSpPr>
            <p:cNvPr id="729" name="Google Shape;729;p5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 name="Google Shape;731;p54"/>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4"/>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4"/>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4"/>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4"/>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4"/>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 name="Google Shape;737;p54"/>
          <p:cNvGrpSpPr/>
          <p:nvPr/>
        </p:nvGrpSpPr>
        <p:grpSpPr>
          <a:xfrm>
            <a:off x="7437621" y="3459808"/>
            <a:ext cx="112768" cy="106853"/>
            <a:chOff x="4768575" y="2253950"/>
            <a:chExt cx="46300" cy="43875"/>
          </a:xfrm>
        </p:grpSpPr>
        <p:sp>
          <p:nvSpPr>
            <p:cNvPr id="738" name="Google Shape;738;p5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54"/>
          <p:cNvGrpSpPr/>
          <p:nvPr/>
        </p:nvGrpSpPr>
        <p:grpSpPr>
          <a:xfrm>
            <a:off x="7737243" y="3948834"/>
            <a:ext cx="118187" cy="146246"/>
            <a:chOff x="4960900" y="2433225"/>
            <a:chExt cx="48525" cy="60050"/>
          </a:xfrm>
        </p:grpSpPr>
        <p:sp>
          <p:nvSpPr>
            <p:cNvPr id="741" name="Google Shape;741;p5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54"/>
          <p:cNvGrpSpPr/>
          <p:nvPr/>
        </p:nvGrpSpPr>
        <p:grpSpPr>
          <a:xfrm>
            <a:off x="7425808" y="4212895"/>
            <a:ext cx="136394" cy="143810"/>
            <a:chOff x="4854075" y="2527625"/>
            <a:chExt cx="56000" cy="59050"/>
          </a:xfrm>
        </p:grpSpPr>
        <p:sp>
          <p:nvSpPr>
            <p:cNvPr id="744" name="Google Shape;744;p5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 name="Google Shape;746;p54"/>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4"/>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4"/>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54"/>
          <p:cNvGrpSpPr/>
          <p:nvPr/>
        </p:nvGrpSpPr>
        <p:grpSpPr>
          <a:xfrm>
            <a:off x="8050020" y="3676639"/>
            <a:ext cx="99312" cy="160797"/>
            <a:chOff x="5059700" y="2334775"/>
            <a:chExt cx="40775" cy="66025"/>
          </a:xfrm>
        </p:grpSpPr>
        <p:sp>
          <p:nvSpPr>
            <p:cNvPr id="750" name="Google Shape;750;p5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759;p54"/>
          <p:cNvGrpSpPr/>
          <p:nvPr/>
        </p:nvGrpSpPr>
        <p:grpSpPr>
          <a:xfrm>
            <a:off x="8007184" y="3941771"/>
            <a:ext cx="184984" cy="160371"/>
            <a:chOff x="5037700" y="2430325"/>
            <a:chExt cx="75950" cy="65850"/>
          </a:xfrm>
        </p:grpSpPr>
        <p:sp>
          <p:nvSpPr>
            <p:cNvPr id="760" name="Google Shape;760;p5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54"/>
          <p:cNvGrpSpPr/>
          <p:nvPr/>
        </p:nvGrpSpPr>
        <p:grpSpPr>
          <a:xfrm>
            <a:off x="7426689" y="3708223"/>
            <a:ext cx="173014" cy="97629"/>
            <a:chOff x="4756975" y="2341800"/>
            <a:chExt cx="91975" cy="51925"/>
          </a:xfrm>
        </p:grpSpPr>
        <p:sp>
          <p:nvSpPr>
            <p:cNvPr id="763" name="Google Shape;763;p5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54"/>
          <p:cNvGrpSpPr/>
          <p:nvPr/>
        </p:nvGrpSpPr>
        <p:grpSpPr>
          <a:xfrm>
            <a:off x="7693626" y="4196920"/>
            <a:ext cx="212497" cy="175761"/>
            <a:chOff x="4943575" y="2516350"/>
            <a:chExt cx="98675" cy="81700"/>
          </a:xfrm>
        </p:grpSpPr>
        <p:sp>
          <p:nvSpPr>
            <p:cNvPr id="784" name="Google Shape;784;p5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54"/>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4"/>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4"/>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4"/>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grpSp>
        <p:nvGrpSpPr>
          <p:cNvPr id="871" name="Google Shape;871;p55"/>
          <p:cNvGrpSpPr/>
          <p:nvPr/>
        </p:nvGrpSpPr>
        <p:grpSpPr>
          <a:xfrm>
            <a:off x="6681268" y="3584496"/>
            <a:ext cx="560636" cy="516497"/>
            <a:chOff x="6652051" y="3714143"/>
            <a:chExt cx="560636" cy="516497"/>
          </a:xfrm>
        </p:grpSpPr>
        <p:grpSp>
          <p:nvGrpSpPr>
            <p:cNvPr id="872" name="Google Shape;872;p55"/>
            <p:cNvGrpSpPr/>
            <p:nvPr/>
          </p:nvGrpSpPr>
          <p:grpSpPr>
            <a:xfrm>
              <a:off x="6669657" y="3716715"/>
              <a:ext cx="466768" cy="464314"/>
              <a:chOff x="3139766" y="765669"/>
              <a:chExt cx="886380" cy="881888"/>
            </a:xfrm>
          </p:grpSpPr>
          <p:grpSp>
            <p:nvGrpSpPr>
              <p:cNvPr id="873" name="Google Shape;873;p55"/>
              <p:cNvGrpSpPr/>
              <p:nvPr/>
            </p:nvGrpSpPr>
            <p:grpSpPr>
              <a:xfrm>
                <a:off x="3139766" y="765669"/>
                <a:ext cx="886380" cy="881888"/>
                <a:chOff x="3139766" y="765669"/>
                <a:chExt cx="886380" cy="881888"/>
              </a:xfrm>
            </p:grpSpPr>
            <p:sp>
              <p:nvSpPr>
                <p:cNvPr id="874" name="Google Shape;874;p5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 name="Google Shape;883;p5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5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55"/>
          <p:cNvGrpSpPr/>
          <p:nvPr/>
        </p:nvGrpSpPr>
        <p:grpSpPr>
          <a:xfrm>
            <a:off x="7679978" y="3065079"/>
            <a:ext cx="104231" cy="320340"/>
            <a:chOff x="7564426" y="3224343"/>
            <a:chExt cx="119985" cy="368801"/>
          </a:xfrm>
        </p:grpSpPr>
        <p:sp>
          <p:nvSpPr>
            <p:cNvPr id="889" name="Google Shape;889;p5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55"/>
          <p:cNvGrpSpPr/>
          <p:nvPr/>
        </p:nvGrpSpPr>
        <p:grpSpPr>
          <a:xfrm>
            <a:off x="7379466" y="3059180"/>
            <a:ext cx="189489" cy="332132"/>
            <a:chOff x="8370831" y="3202002"/>
            <a:chExt cx="218129" cy="382376"/>
          </a:xfrm>
        </p:grpSpPr>
        <p:sp>
          <p:nvSpPr>
            <p:cNvPr id="892" name="Google Shape;892;p5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55"/>
          <p:cNvGrpSpPr/>
          <p:nvPr/>
        </p:nvGrpSpPr>
        <p:grpSpPr>
          <a:xfrm>
            <a:off x="8102855" y="3470312"/>
            <a:ext cx="309429" cy="267000"/>
            <a:chOff x="6742064" y="3750480"/>
            <a:chExt cx="399315" cy="344560"/>
          </a:xfrm>
        </p:grpSpPr>
        <p:sp>
          <p:nvSpPr>
            <p:cNvPr id="895" name="Google Shape;895;p5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55"/>
          <p:cNvGrpSpPr/>
          <p:nvPr/>
        </p:nvGrpSpPr>
        <p:grpSpPr>
          <a:xfrm>
            <a:off x="7641874" y="3821360"/>
            <a:ext cx="180437" cy="281608"/>
            <a:chOff x="7248525" y="3739696"/>
            <a:chExt cx="230531" cy="359790"/>
          </a:xfrm>
        </p:grpSpPr>
        <p:sp>
          <p:nvSpPr>
            <p:cNvPr id="898" name="Google Shape;898;p5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55"/>
          <p:cNvGrpSpPr/>
          <p:nvPr/>
        </p:nvGrpSpPr>
        <p:grpSpPr>
          <a:xfrm>
            <a:off x="7887794" y="3464584"/>
            <a:ext cx="162896" cy="278710"/>
            <a:chOff x="7601242" y="3729267"/>
            <a:chExt cx="222566" cy="380803"/>
          </a:xfrm>
        </p:grpSpPr>
        <p:sp>
          <p:nvSpPr>
            <p:cNvPr id="901" name="Google Shape;901;p5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 name="Google Shape;903;p55"/>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55"/>
          <p:cNvGrpSpPr/>
          <p:nvPr/>
        </p:nvGrpSpPr>
        <p:grpSpPr>
          <a:xfrm>
            <a:off x="7377439" y="3465724"/>
            <a:ext cx="193543" cy="275990"/>
            <a:chOff x="8304647" y="3738687"/>
            <a:chExt cx="225076" cy="320956"/>
          </a:xfrm>
        </p:grpSpPr>
        <p:sp>
          <p:nvSpPr>
            <p:cNvPr id="905" name="Google Shape;905;p5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55"/>
          <p:cNvGrpSpPr/>
          <p:nvPr/>
        </p:nvGrpSpPr>
        <p:grpSpPr>
          <a:xfrm>
            <a:off x="7649932" y="3465724"/>
            <a:ext cx="178492" cy="275990"/>
            <a:chOff x="8615101" y="3738687"/>
            <a:chExt cx="207573" cy="320956"/>
          </a:xfrm>
        </p:grpSpPr>
        <p:sp>
          <p:nvSpPr>
            <p:cNvPr id="909" name="Google Shape;909;p5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 name="Google Shape;912;p55"/>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 name="Google Shape;913;p55"/>
          <p:cNvGrpSpPr/>
          <p:nvPr/>
        </p:nvGrpSpPr>
        <p:grpSpPr>
          <a:xfrm>
            <a:off x="7875463" y="3868385"/>
            <a:ext cx="187557" cy="187557"/>
            <a:chOff x="8565775" y="671075"/>
            <a:chExt cx="441000" cy="441000"/>
          </a:xfrm>
        </p:grpSpPr>
        <p:sp>
          <p:nvSpPr>
            <p:cNvPr id="914" name="Google Shape;914;p5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 name="Google Shape;916;p55"/>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5"/>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 name="Google Shape;918;p55"/>
          <p:cNvGrpSpPr/>
          <p:nvPr/>
        </p:nvGrpSpPr>
        <p:grpSpPr>
          <a:xfrm>
            <a:off x="6029935" y="2940910"/>
            <a:ext cx="587865" cy="517731"/>
            <a:chOff x="6000718" y="3070557"/>
            <a:chExt cx="587865" cy="517731"/>
          </a:xfrm>
        </p:grpSpPr>
        <p:sp>
          <p:nvSpPr>
            <p:cNvPr id="919" name="Google Shape;919;p5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55"/>
          <p:cNvGrpSpPr/>
          <p:nvPr/>
        </p:nvGrpSpPr>
        <p:grpSpPr>
          <a:xfrm>
            <a:off x="6044740" y="3584570"/>
            <a:ext cx="557665" cy="516387"/>
            <a:chOff x="6015523" y="3714217"/>
            <a:chExt cx="557665" cy="516387"/>
          </a:xfrm>
        </p:grpSpPr>
        <p:grpSp>
          <p:nvGrpSpPr>
            <p:cNvPr id="930" name="Google Shape;930;p55"/>
            <p:cNvGrpSpPr/>
            <p:nvPr/>
          </p:nvGrpSpPr>
          <p:grpSpPr>
            <a:xfrm>
              <a:off x="6036094" y="3716980"/>
              <a:ext cx="529822" cy="510480"/>
              <a:chOff x="3148311" y="-545634"/>
              <a:chExt cx="1006118" cy="969572"/>
            </a:xfrm>
          </p:grpSpPr>
          <p:sp>
            <p:nvSpPr>
              <p:cNvPr id="931" name="Google Shape;931;p5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5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55"/>
          <p:cNvGrpSpPr/>
          <p:nvPr/>
        </p:nvGrpSpPr>
        <p:grpSpPr>
          <a:xfrm>
            <a:off x="6673522" y="2943981"/>
            <a:ext cx="576302" cy="511871"/>
            <a:chOff x="6644304" y="3073628"/>
            <a:chExt cx="576302" cy="511871"/>
          </a:xfrm>
        </p:grpSpPr>
        <p:grpSp>
          <p:nvGrpSpPr>
            <p:cNvPr id="943" name="Google Shape;943;p55"/>
            <p:cNvGrpSpPr/>
            <p:nvPr/>
          </p:nvGrpSpPr>
          <p:grpSpPr>
            <a:xfrm>
              <a:off x="6712169" y="3073651"/>
              <a:ext cx="481611" cy="506713"/>
              <a:chOff x="1833536" y="-546641"/>
              <a:chExt cx="914567" cy="962419"/>
            </a:xfrm>
          </p:grpSpPr>
          <p:grpSp>
            <p:nvGrpSpPr>
              <p:cNvPr id="944" name="Google Shape;944;p55"/>
              <p:cNvGrpSpPr/>
              <p:nvPr/>
            </p:nvGrpSpPr>
            <p:grpSpPr>
              <a:xfrm>
                <a:off x="1833536" y="-524249"/>
                <a:ext cx="914567" cy="940027"/>
                <a:chOff x="1833536" y="-524249"/>
                <a:chExt cx="914567" cy="940027"/>
              </a:xfrm>
            </p:grpSpPr>
            <p:sp>
              <p:nvSpPr>
                <p:cNvPr id="945" name="Google Shape;945;p5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 name="Google Shape;950;p5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 name="Google Shape;954;p5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55"/>
          <p:cNvGrpSpPr/>
          <p:nvPr/>
        </p:nvGrpSpPr>
        <p:grpSpPr>
          <a:xfrm>
            <a:off x="752796" y="2869970"/>
            <a:ext cx="2622876" cy="1333540"/>
            <a:chOff x="238125" y="1038125"/>
            <a:chExt cx="7146800" cy="3633625"/>
          </a:xfrm>
        </p:grpSpPr>
        <p:sp>
          <p:nvSpPr>
            <p:cNvPr id="956" name="Google Shape;956;p5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5"/>
          <p:cNvGrpSpPr/>
          <p:nvPr/>
        </p:nvGrpSpPr>
        <p:grpSpPr>
          <a:xfrm>
            <a:off x="5938558" y="1033351"/>
            <a:ext cx="2435960" cy="1297725"/>
            <a:chOff x="233350" y="949250"/>
            <a:chExt cx="7137300" cy="3802300"/>
          </a:xfrm>
        </p:grpSpPr>
        <p:sp>
          <p:nvSpPr>
            <p:cNvPr id="2529" name="Google Shape;2529;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55"/>
          <p:cNvGrpSpPr/>
          <p:nvPr/>
        </p:nvGrpSpPr>
        <p:grpSpPr>
          <a:xfrm>
            <a:off x="731715" y="995041"/>
            <a:ext cx="2665073" cy="1317140"/>
            <a:chOff x="793334" y="1192826"/>
            <a:chExt cx="2665073" cy="1317140"/>
          </a:xfrm>
        </p:grpSpPr>
        <p:sp>
          <p:nvSpPr>
            <p:cNvPr id="2581" name="Google Shape;2581;p5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55"/>
          <p:cNvGrpSpPr/>
          <p:nvPr/>
        </p:nvGrpSpPr>
        <p:grpSpPr>
          <a:xfrm>
            <a:off x="3450485" y="919691"/>
            <a:ext cx="2310381" cy="1488888"/>
            <a:chOff x="229225" y="549050"/>
            <a:chExt cx="7161750" cy="4615275"/>
          </a:xfrm>
        </p:grpSpPr>
        <p:sp>
          <p:nvSpPr>
            <p:cNvPr id="6549" name="Google Shape;6549;p5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55"/>
          <p:cNvGrpSpPr/>
          <p:nvPr/>
        </p:nvGrpSpPr>
        <p:grpSpPr>
          <a:xfrm>
            <a:off x="3548403" y="2849588"/>
            <a:ext cx="2310282" cy="1374222"/>
            <a:chOff x="238125" y="732525"/>
            <a:chExt cx="7130500" cy="4241425"/>
          </a:xfrm>
        </p:grpSpPr>
        <p:sp>
          <p:nvSpPr>
            <p:cNvPr id="6667" name="Google Shape;6667;p5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784"/>
        <p:cNvGrpSpPr/>
        <p:nvPr/>
      </p:nvGrpSpPr>
      <p:grpSpPr>
        <a:xfrm>
          <a:off x="0" y="0"/>
          <a:ext cx="0" cy="0"/>
          <a:chOff x="0" y="0"/>
          <a:chExt cx="0" cy="0"/>
        </a:xfrm>
      </p:grpSpPr>
      <p:grpSp>
        <p:nvGrpSpPr>
          <p:cNvPr id="6785" name="Google Shape;6785;p56"/>
          <p:cNvGrpSpPr/>
          <p:nvPr/>
        </p:nvGrpSpPr>
        <p:grpSpPr>
          <a:xfrm>
            <a:off x="2100560" y="3398663"/>
            <a:ext cx="1102891" cy="760337"/>
            <a:chOff x="4967783" y="2151471"/>
            <a:chExt cx="3920692" cy="2702940"/>
          </a:xfrm>
        </p:grpSpPr>
        <p:grpSp>
          <p:nvGrpSpPr>
            <p:cNvPr id="6786" name="Google Shape;6786;p56"/>
            <p:cNvGrpSpPr/>
            <p:nvPr/>
          </p:nvGrpSpPr>
          <p:grpSpPr>
            <a:xfrm>
              <a:off x="5045709" y="2252109"/>
              <a:ext cx="3761071" cy="2501708"/>
              <a:chOff x="2691784" y="1805334"/>
              <a:chExt cx="3761071" cy="2501708"/>
            </a:xfrm>
          </p:grpSpPr>
          <p:sp>
            <p:nvSpPr>
              <p:cNvPr id="6787" name="Google Shape;6787;p5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56"/>
            <p:cNvGrpSpPr/>
            <p:nvPr/>
          </p:nvGrpSpPr>
          <p:grpSpPr>
            <a:xfrm>
              <a:off x="4967783" y="2151471"/>
              <a:ext cx="3920692" cy="2702940"/>
              <a:chOff x="2613858" y="1704696"/>
              <a:chExt cx="3920692" cy="2702940"/>
            </a:xfrm>
          </p:grpSpPr>
          <p:sp>
            <p:nvSpPr>
              <p:cNvPr id="6795" name="Google Shape;6795;p5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0" name="Google Shape;6800;p56"/>
          <p:cNvGrpSpPr/>
          <p:nvPr/>
        </p:nvGrpSpPr>
        <p:grpSpPr>
          <a:xfrm>
            <a:off x="3504468" y="1286940"/>
            <a:ext cx="1561911" cy="708580"/>
            <a:chOff x="3530532" y="1496185"/>
            <a:chExt cx="1561911" cy="708580"/>
          </a:xfrm>
        </p:grpSpPr>
        <p:grpSp>
          <p:nvGrpSpPr>
            <p:cNvPr id="6801" name="Google Shape;6801;p56"/>
            <p:cNvGrpSpPr/>
            <p:nvPr/>
          </p:nvGrpSpPr>
          <p:grpSpPr>
            <a:xfrm>
              <a:off x="3720318" y="1857562"/>
              <a:ext cx="1372125" cy="54"/>
              <a:chOff x="3720318" y="1857562"/>
              <a:chExt cx="1372125" cy="54"/>
            </a:xfrm>
          </p:grpSpPr>
          <p:cxnSp>
            <p:nvCxnSpPr>
              <p:cNvPr id="6802" name="Google Shape;6802;p56"/>
              <p:cNvCxnSpPr>
                <a:endCxn id="680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804" name="Google Shape;6804;p5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805" name="Google Shape;6805;p5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806" name="Google Shape;6806;p56"/>
              <p:cNvCxnSpPr>
                <a:stCxn id="680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6807" name="Google Shape;6807;p56"/>
            <p:cNvGrpSpPr/>
            <p:nvPr/>
          </p:nvGrpSpPr>
          <p:grpSpPr>
            <a:xfrm>
              <a:off x="3567462" y="1496185"/>
              <a:ext cx="286500" cy="272914"/>
              <a:chOff x="3567462" y="1496185"/>
              <a:chExt cx="286500" cy="272914"/>
            </a:xfrm>
          </p:grpSpPr>
          <p:cxnSp>
            <p:nvCxnSpPr>
              <p:cNvPr id="6808" name="Google Shape;6808;p5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809" name="Google Shape;6809;p5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0" name="Google Shape;6810;p5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2" name="Google Shape;6812;p56"/>
            <p:cNvGrpSpPr/>
            <p:nvPr/>
          </p:nvGrpSpPr>
          <p:grpSpPr>
            <a:xfrm>
              <a:off x="3929014" y="1960574"/>
              <a:ext cx="286500" cy="242342"/>
              <a:chOff x="3929014" y="1960574"/>
              <a:chExt cx="286500" cy="242342"/>
            </a:xfrm>
          </p:grpSpPr>
          <p:cxnSp>
            <p:nvCxnSpPr>
              <p:cNvPr id="6813" name="Google Shape;6813;p5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6814" name="Google Shape;6814;p5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6"/>
            <p:cNvGrpSpPr/>
            <p:nvPr/>
          </p:nvGrpSpPr>
          <p:grpSpPr>
            <a:xfrm>
              <a:off x="4290828" y="1496185"/>
              <a:ext cx="286500" cy="272914"/>
              <a:chOff x="4290828" y="1496185"/>
              <a:chExt cx="286500" cy="272914"/>
            </a:xfrm>
          </p:grpSpPr>
          <p:cxnSp>
            <p:nvCxnSpPr>
              <p:cNvPr id="6816" name="Google Shape;6816;p5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817" name="Google Shape;6817;p5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8" name="Google Shape;6818;p5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9" name="Google Shape;6819;p56"/>
            <p:cNvGrpSpPr/>
            <p:nvPr/>
          </p:nvGrpSpPr>
          <p:grpSpPr>
            <a:xfrm>
              <a:off x="4657726" y="1959674"/>
              <a:ext cx="286500" cy="245092"/>
              <a:chOff x="4657726" y="1959674"/>
              <a:chExt cx="286500" cy="245092"/>
            </a:xfrm>
          </p:grpSpPr>
          <p:cxnSp>
            <p:nvCxnSpPr>
              <p:cNvPr id="6820" name="Google Shape;6820;p5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6821" name="Google Shape;6821;p5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2" name="Google Shape;6822;p56"/>
          <p:cNvGrpSpPr/>
          <p:nvPr/>
        </p:nvGrpSpPr>
        <p:grpSpPr>
          <a:xfrm>
            <a:off x="3486488" y="2149036"/>
            <a:ext cx="1597032" cy="378649"/>
            <a:chOff x="3512551" y="2358282"/>
            <a:chExt cx="1597032" cy="378649"/>
          </a:xfrm>
        </p:grpSpPr>
        <p:grpSp>
          <p:nvGrpSpPr>
            <p:cNvPr id="6823" name="Google Shape;6823;p56"/>
            <p:cNvGrpSpPr/>
            <p:nvPr/>
          </p:nvGrpSpPr>
          <p:grpSpPr>
            <a:xfrm>
              <a:off x="3738198" y="2553002"/>
              <a:ext cx="1145834" cy="117"/>
              <a:chOff x="3738198" y="2553002"/>
              <a:chExt cx="1145834" cy="117"/>
            </a:xfrm>
          </p:grpSpPr>
          <p:cxnSp>
            <p:nvCxnSpPr>
              <p:cNvPr id="6824" name="Google Shape;6824;p5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825" name="Google Shape;6825;p5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826" name="Google Shape;6826;p56"/>
              <p:cNvCxnSpPr>
                <a:stCxn id="6827" idx="6"/>
                <a:endCxn id="682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6829" name="Google Shape;6829;p56"/>
            <p:cNvGrpSpPr/>
            <p:nvPr/>
          </p:nvGrpSpPr>
          <p:grpSpPr>
            <a:xfrm>
              <a:off x="3969644" y="2440153"/>
              <a:ext cx="225900" cy="296779"/>
              <a:chOff x="3969644" y="2440153"/>
              <a:chExt cx="225900" cy="296779"/>
            </a:xfrm>
          </p:grpSpPr>
          <p:cxnSp>
            <p:nvCxnSpPr>
              <p:cNvPr id="6830" name="Google Shape;6830;p5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6828" name="Google Shape;6828;p5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56"/>
            <p:cNvGrpSpPr/>
            <p:nvPr/>
          </p:nvGrpSpPr>
          <p:grpSpPr>
            <a:xfrm>
              <a:off x="4426818" y="2358282"/>
              <a:ext cx="225600" cy="307471"/>
              <a:chOff x="4426818" y="2358282"/>
              <a:chExt cx="225600" cy="307471"/>
            </a:xfrm>
          </p:grpSpPr>
          <p:cxnSp>
            <p:nvCxnSpPr>
              <p:cNvPr id="6833" name="Google Shape;6833;p56"/>
              <p:cNvCxnSpPr>
                <a:stCxn id="683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6835" name="Google Shape;6835;p5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6"/>
            <p:cNvGrpSpPr/>
            <p:nvPr/>
          </p:nvGrpSpPr>
          <p:grpSpPr>
            <a:xfrm>
              <a:off x="4883984" y="2440153"/>
              <a:ext cx="225600" cy="296479"/>
              <a:chOff x="4883984" y="2440153"/>
              <a:chExt cx="225600" cy="296479"/>
            </a:xfrm>
          </p:grpSpPr>
          <p:cxnSp>
            <p:nvCxnSpPr>
              <p:cNvPr id="6837" name="Google Shape;6837;p5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6838" name="Google Shape;6838;p5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56"/>
            <p:cNvGrpSpPr/>
            <p:nvPr/>
          </p:nvGrpSpPr>
          <p:grpSpPr>
            <a:xfrm>
              <a:off x="3512551" y="2358356"/>
              <a:ext cx="225647" cy="307629"/>
              <a:chOff x="2182679" y="2005014"/>
              <a:chExt cx="792300" cy="1080158"/>
            </a:xfrm>
          </p:grpSpPr>
          <p:cxnSp>
            <p:nvCxnSpPr>
              <p:cNvPr id="6841" name="Google Shape;6841;p56"/>
              <p:cNvCxnSpPr>
                <a:stCxn id="684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6827" name="Google Shape;6827;p5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3" name="Google Shape;6843;p56"/>
          <p:cNvGrpSpPr/>
          <p:nvPr/>
        </p:nvGrpSpPr>
        <p:grpSpPr>
          <a:xfrm>
            <a:off x="6846570" y="972834"/>
            <a:ext cx="1559809" cy="722610"/>
            <a:chOff x="634175" y="2986275"/>
            <a:chExt cx="3147949" cy="1458344"/>
          </a:xfrm>
        </p:grpSpPr>
        <p:cxnSp>
          <p:nvCxnSpPr>
            <p:cNvPr id="6844" name="Google Shape;6844;p56"/>
            <p:cNvCxnSpPr>
              <a:stCxn id="6845" idx="4"/>
              <a:endCxn id="6846"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6847" name="Google Shape;6847;p56"/>
            <p:cNvCxnSpPr>
              <a:stCxn id="6846" idx="0"/>
              <a:endCxn id="684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849" name="Google Shape;6849;p56"/>
            <p:cNvCxnSpPr>
              <a:stCxn id="6848" idx="4"/>
              <a:endCxn id="6850"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851" name="Google Shape;6851;p56"/>
            <p:cNvCxnSpPr>
              <a:stCxn id="6850" idx="0"/>
              <a:endCxn id="685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6852" name="Google Shape;6852;p5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48" name="Google Shape;6848;p5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45" name="Google Shape;6845;p5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50" name="Google Shape;6850;p5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46" name="Google Shape;6846;p5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853" name="Google Shape;6853;p56"/>
          <p:cNvGrpSpPr/>
          <p:nvPr/>
        </p:nvGrpSpPr>
        <p:grpSpPr>
          <a:xfrm>
            <a:off x="3500360" y="2682741"/>
            <a:ext cx="1570719" cy="294123"/>
            <a:chOff x="998425" y="1182125"/>
            <a:chExt cx="1065400" cy="199500"/>
          </a:xfrm>
        </p:grpSpPr>
        <p:sp>
          <p:nvSpPr>
            <p:cNvPr id="6854" name="Google Shape;6854;p5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6"/>
          <p:cNvGrpSpPr/>
          <p:nvPr/>
        </p:nvGrpSpPr>
        <p:grpSpPr>
          <a:xfrm>
            <a:off x="6843616" y="1800228"/>
            <a:ext cx="1565716" cy="366729"/>
            <a:chOff x="1247650" y="2075423"/>
            <a:chExt cx="6648477" cy="1557238"/>
          </a:xfrm>
        </p:grpSpPr>
        <p:sp>
          <p:nvSpPr>
            <p:cNvPr id="6860" name="Google Shape;6860;p5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56"/>
          <p:cNvGrpSpPr/>
          <p:nvPr/>
        </p:nvGrpSpPr>
        <p:grpSpPr>
          <a:xfrm>
            <a:off x="6827928" y="2949043"/>
            <a:ext cx="1597061" cy="663440"/>
            <a:chOff x="6796238" y="3158297"/>
            <a:chExt cx="1630319" cy="677257"/>
          </a:xfrm>
        </p:grpSpPr>
        <p:cxnSp>
          <p:nvCxnSpPr>
            <p:cNvPr id="6867" name="Google Shape;6867;p5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6868" name="Google Shape;6868;p5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6869" name="Google Shape;6869;p5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6870" name="Google Shape;6870;p5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6871" name="Google Shape;6871;p56"/>
            <p:cNvGrpSpPr/>
            <p:nvPr/>
          </p:nvGrpSpPr>
          <p:grpSpPr>
            <a:xfrm>
              <a:off x="6796238" y="3311904"/>
              <a:ext cx="1630319" cy="377697"/>
              <a:chOff x="6796238" y="3311904"/>
              <a:chExt cx="1630319" cy="377697"/>
            </a:xfrm>
          </p:grpSpPr>
          <p:sp>
            <p:nvSpPr>
              <p:cNvPr id="6872" name="Google Shape;6872;p5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5" name="Google Shape;6875;p56"/>
          <p:cNvGrpSpPr/>
          <p:nvPr/>
        </p:nvGrpSpPr>
        <p:grpSpPr>
          <a:xfrm>
            <a:off x="5349066" y="970435"/>
            <a:ext cx="1368606" cy="1593805"/>
            <a:chOff x="1839112" y="2209163"/>
            <a:chExt cx="1918159" cy="2233784"/>
          </a:xfrm>
        </p:grpSpPr>
        <p:sp>
          <p:nvSpPr>
            <p:cNvPr id="6876" name="Google Shape;6876;p5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9" name="Google Shape;6879;p56"/>
            <p:cNvCxnSpPr>
              <a:stCxn id="6876" idx="6"/>
              <a:endCxn id="6877"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6880" name="Google Shape;6880;p56"/>
            <p:cNvCxnSpPr>
              <a:stCxn id="6877" idx="4"/>
              <a:endCxn id="688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6882" name="Google Shape;6882;p56"/>
            <p:cNvCxnSpPr>
              <a:stCxn id="6881" idx="6"/>
              <a:endCxn id="6878"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6883" name="Google Shape;6883;p56"/>
            <p:cNvCxnSpPr>
              <a:stCxn id="6878" idx="4"/>
              <a:endCxn id="688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6881" name="Google Shape;6881;p5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86" name="Google Shape;6886;p56"/>
            <p:cNvCxnSpPr>
              <a:endCxn id="688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6887" name="Google Shape;6887;p56"/>
          <p:cNvGrpSpPr/>
          <p:nvPr/>
        </p:nvGrpSpPr>
        <p:grpSpPr>
          <a:xfrm>
            <a:off x="3481439" y="976671"/>
            <a:ext cx="1637968" cy="154942"/>
            <a:chOff x="238125" y="2506075"/>
            <a:chExt cx="7115411" cy="673075"/>
          </a:xfrm>
        </p:grpSpPr>
        <p:sp>
          <p:nvSpPr>
            <p:cNvPr id="6888" name="Google Shape;6888;p5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56"/>
          <p:cNvGrpSpPr/>
          <p:nvPr/>
        </p:nvGrpSpPr>
        <p:grpSpPr>
          <a:xfrm>
            <a:off x="720124" y="1298269"/>
            <a:ext cx="2476762" cy="91743"/>
            <a:chOff x="1464850" y="436376"/>
            <a:chExt cx="6001362" cy="222300"/>
          </a:xfrm>
        </p:grpSpPr>
        <p:sp>
          <p:nvSpPr>
            <p:cNvPr id="6894" name="Google Shape;6894;p5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99" name="Google Shape;6899;p5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900" name="Google Shape;6900;p5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901" name="Google Shape;6901;p5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6902" name="Google Shape;6902;p5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6903" name="Google Shape;6903;p56"/>
          <p:cNvGrpSpPr/>
          <p:nvPr/>
        </p:nvGrpSpPr>
        <p:grpSpPr>
          <a:xfrm>
            <a:off x="706391" y="2533734"/>
            <a:ext cx="1452710" cy="651923"/>
            <a:chOff x="803162" y="2667727"/>
            <a:chExt cx="1411906" cy="633611"/>
          </a:xfrm>
        </p:grpSpPr>
        <p:cxnSp>
          <p:nvCxnSpPr>
            <p:cNvPr id="6904" name="Google Shape;6904;p56"/>
            <p:cNvCxnSpPr>
              <a:stCxn id="6905" idx="2"/>
              <a:endCxn id="690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907" name="Google Shape;6907;p56"/>
            <p:cNvCxnSpPr>
              <a:stCxn id="6908" idx="0"/>
              <a:endCxn id="690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909" name="Google Shape;6909;p56"/>
            <p:cNvCxnSpPr>
              <a:stCxn id="6908" idx="2"/>
              <a:endCxn id="691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911" name="Google Shape;6911;p56"/>
            <p:cNvCxnSpPr>
              <a:stCxn id="6912" idx="0"/>
              <a:endCxn id="690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913" name="Google Shape;6913;p56"/>
            <p:cNvCxnSpPr>
              <a:stCxn id="6906" idx="2"/>
              <a:endCxn id="691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6915" name="Google Shape;6915;p56"/>
            <p:cNvCxnSpPr>
              <a:stCxn id="6916" idx="0"/>
              <a:endCxn id="690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6912" name="Google Shape;6912;p5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10" name="Google Shape;6910;p5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16" name="Google Shape;6916;p5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14" name="Google Shape;6914;p5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6" name="Google Shape;6906;p5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8" name="Google Shape;6908;p5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5" name="Google Shape;6905;p5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6917" name="Google Shape;6917;p56"/>
          <p:cNvGrpSpPr/>
          <p:nvPr/>
        </p:nvGrpSpPr>
        <p:grpSpPr>
          <a:xfrm>
            <a:off x="706393" y="969273"/>
            <a:ext cx="2518541" cy="209309"/>
            <a:chOff x="803163" y="1111966"/>
            <a:chExt cx="2447800" cy="203430"/>
          </a:xfrm>
        </p:grpSpPr>
        <p:grpSp>
          <p:nvGrpSpPr>
            <p:cNvPr id="6918" name="Google Shape;6918;p56"/>
            <p:cNvGrpSpPr/>
            <p:nvPr/>
          </p:nvGrpSpPr>
          <p:grpSpPr>
            <a:xfrm>
              <a:off x="1958180" y="1111966"/>
              <a:ext cx="588019" cy="121396"/>
              <a:chOff x="4808316" y="2800065"/>
              <a:chExt cx="1999386" cy="412910"/>
            </a:xfrm>
          </p:grpSpPr>
          <p:sp>
            <p:nvSpPr>
              <p:cNvPr id="6919" name="Google Shape;6919;p5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56"/>
              <p:cNvGrpSpPr/>
              <p:nvPr/>
            </p:nvGrpSpPr>
            <p:grpSpPr>
              <a:xfrm>
                <a:off x="4808316" y="2800065"/>
                <a:ext cx="92400" cy="411825"/>
                <a:chOff x="845575" y="2563700"/>
                <a:chExt cx="92400" cy="411825"/>
              </a:xfrm>
            </p:grpSpPr>
            <p:cxnSp>
              <p:nvCxnSpPr>
                <p:cNvPr id="6921" name="Google Shape;6921;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22" name="Google Shape;6922;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6923" name="Google Shape;6923;p5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6924" name="Google Shape;6924;p5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56"/>
            <p:cNvGrpSpPr/>
            <p:nvPr/>
          </p:nvGrpSpPr>
          <p:grpSpPr>
            <a:xfrm>
              <a:off x="803163" y="1111974"/>
              <a:ext cx="591158" cy="121545"/>
              <a:chOff x="803163" y="1111974"/>
              <a:chExt cx="591158" cy="121545"/>
            </a:xfrm>
          </p:grpSpPr>
          <p:grpSp>
            <p:nvGrpSpPr>
              <p:cNvPr id="6926" name="Google Shape;6926;p56"/>
              <p:cNvGrpSpPr/>
              <p:nvPr/>
            </p:nvGrpSpPr>
            <p:grpSpPr>
              <a:xfrm>
                <a:off x="803163" y="1111974"/>
                <a:ext cx="27175" cy="121077"/>
                <a:chOff x="845575" y="2563700"/>
                <a:chExt cx="92400" cy="411825"/>
              </a:xfrm>
            </p:grpSpPr>
            <p:cxnSp>
              <p:nvCxnSpPr>
                <p:cNvPr id="6927" name="Google Shape;6927;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28" name="Google Shape;6928;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9" name="Google Shape;6929;p5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56"/>
            <p:cNvGrpSpPr/>
            <p:nvPr/>
          </p:nvGrpSpPr>
          <p:grpSpPr>
            <a:xfrm>
              <a:off x="1381910" y="1194219"/>
              <a:ext cx="588341" cy="121177"/>
              <a:chOff x="1381910" y="1194219"/>
              <a:chExt cx="588341" cy="121177"/>
            </a:xfrm>
          </p:grpSpPr>
          <p:grpSp>
            <p:nvGrpSpPr>
              <p:cNvPr id="6931" name="Google Shape;6931;p56"/>
              <p:cNvGrpSpPr/>
              <p:nvPr/>
            </p:nvGrpSpPr>
            <p:grpSpPr>
              <a:xfrm rot="10800000">
                <a:off x="1381910" y="1194319"/>
                <a:ext cx="27175" cy="121077"/>
                <a:chOff x="2070100" y="2563700"/>
                <a:chExt cx="92400" cy="411825"/>
              </a:xfrm>
            </p:grpSpPr>
            <p:cxnSp>
              <p:nvCxnSpPr>
                <p:cNvPr id="6932" name="Google Shape;6932;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33" name="Google Shape;6933;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4" name="Google Shape;6934;p5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56"/>
            <p:cNvGrpSpPr/>
            <p:nvPr/>
          </p:nvGrpSpPr>
          <p:grpSpPr>
            <a:xfrm>
              <a:off x="2532079" y="1194219"/>
              <a:ext cx="704927" cy="121177"/>
              <a:chOff x="2532079" y="1194219"/>
              <a:chExt cx="704927" cy="121177"/>
            </a:xfrm>
          </p:grpSpPr>
          <p:grpSp>
            <p:nvGrpSpPr>
              <p:cNvPr id="6936" name="Google Shape;6936;p56"/>
              <p:cNvGrpSpPr/>
              <p:nvPr/>
            </p:nvGrpSpPr>
            <p:grpSpPr>
              <a:xfrm rot="10800000">
                <a:off x="2532079" y="1194319"/>
                <a:ext cx="27175" cy="121077"/>
                <a:chOff x="2070100" y="2563700"/>
                <a:chExt cx="92400" cy="411825"/>
              </a:xfrm>
            </p:grpSpPr>
            <p:cxnSp>
              <p:nvCxnSpPr>
                <p:cNvPr id="6937" name="Google Shape;6937;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938" name="Google Shape;6938;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9" name="Google Shape;6939;p5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0" name="Google Shape;6940;p56"/>
          <p:cNvGrpSpPr/>
          <p:nvPr/>
        </p:nvGrpSpPr>
        <p:grpSpPr>
          <a:xfrm>
            <a:off x="3499403" y="3665904"/>
            <a:ext cx="1567778" cy="491677"/>
            <a:chOff x="5194708" y="3484366"/>
            <a:chExt cx="3148148" cy="987304"/>
          </a:xfrm>
        </p:grpSpPr>
        <p:grpSp>
          <p:nvGrpSpPr>
            <p:cNvPr id="6941" name="Google Shape;6941;p56"/>
            <p:cNvGrpSpPr/>
            <p:nvPr/>
          </p:nvGrpSpPr>
          <p:grpSpPr>
            <a:xfrm>
              <a:off x="7531521" y="3484366"/>
              <a:ext cx="811335" cy="987304"/>
              <a:chOff x="3379425" y="1617275"/>
              <a:chExt cx="1090650" cy="1327200"/>
            </a:xfrm>
          </p:grpSpPr>
          <p:sp>
            <p:nvSpPr>
              <p:cNvPr id="6942" name="Google Shape;6942;p5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56"/>
            <p:cNvGrpSpPr/>
            <p:nvPr/>
          </p:nvGrpSpPr>
          <p:grpSpPr>
            <a:xfrm>
              <a:off x="6752546" y="3484366"/>
              <a:ext cx="811428" cy="987304"/>
              <a:chOff x="2332275" y="1617275"/>
              <a:chExt cx="1090775" cy="1327200"/>
            </a:xfrm>
          </p:grpSpPr>
          <p:sp>
            <p:nvSpPr>
              <p:cNvPr id="6946" name="Google Shape;6946;p5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6"/>
            <p:cNvGrpSpPr/>
            <p:nvPr/>
          </p:nvGrpSpPr>
          <p:grpSpPr>
            <a:xfrm>
              <a:off x="5973664" y="3484366"/>
              <a:ext cx="811335" cy="987304"/>
              <a:chOff x="1285250" y="1617275"/>
              <a:chExt cx="1090650" cy="1327200"/>
            </a:xfrm>
          </p:grpSpPr>
          <p:sp>
            <p:nvSpPr>
              <p:cNvPr id="6950" name="Google Shape;6950;p5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56"/>
            <p:cNvGrpSpPr/>
            <p:nvPr/>
          </p:nvGrpSpPr>
          <p:grpSpPr>
            <a:xfrm>
              <a:off x="5194708" y="3484366"/>
              <a:ext cx="811409" cy="987304"/>
              <a:chOff x="238125" y="1617275"/>
              <a:chExt cx="1090750" cy="1327200"/>
            </a:xfrm>
          </p:grpSpPr>
          <p:sp>
            <p:nvSpPr>
              <p:cNvPr id="6954" name="Google Shape;6954;p5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7" name="Google Shape;6957;p56"/>
          <p:cNvGrpSpPr/>
          <p:nvPr/>
        </p:nvGrpSpPr>
        <p:grpSpPr>
          <a:xfrm>
            <a:off x="3460012" y="3146315"/>
            <a:ext cx="1616964" cy="346256"/>
            <a:chOff x="1808063" y="4294338"/>
            <a:chExt cx="3370782" cy="721817"/>
          </a:xfrm>
        </p:grpSpPr>
        <p:sp>
          <p:nvSpPr>
            <p:cNvPr id="6958" name="Google Shape;6958;p5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56"/>
          <p:cNvGrpSpPr/>
          <p:nvPr/>
        </p:nvGrpSpPr>
        <p:grpSpPr>
          <a:xfrm>
            <a:off x="738224" y="3432344"/>
            <a:ext cx="1295882" cy="646587"/>
            <a:chOff x="834100" y="3642869"/>
            <a:chExt cx="1259483" cy="628426"/>
          </a:xfrm>
        </p:grpSpPr>
        <p:sp>
          <p:nvSpPr>
            <p:cNvPr id="6969" name="Google Shape;6969;p5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4" name="Google Shape;6994;p56"/>
            <p:cNvGrpSpPr/>
            <p:nvPr/>
          </p:nvGrpSpPr>
          <p:grpSpPr>
            <a:xfrm>
              <a:off x="1360364" y="3847835"/>
              <a:ext cx="208119" cy="224359"/>
              <a:chOff x="1360769" y="3847100"/>
              <a:chExt cx="208119" cy="224359"/>
            </a:xfrm>
          </p:grpSpPr>
          <p:sp>
            <p:nvSpPr>
              <p:cNvPr id="6995" name="Google Shape;6995;p5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56"/>
          <p:cNvGrpSpPr/>
          <p:nvPr/>
        </p:nvGrpSpPr>
        <p:grpSpPr>
          <a:xfrm rot="5400000">
            <a:off x="5951337" y="3228841"/>
            <a:ext cx="164064" cy="1414916"/>
            <a:chOff x="4428249" y="1369375"/>
            <a:chExt cx="36905" cy="429569"/>
          </a:xfrm>
        </p:grpSpPr>
        <p:sp>
          <p:nvSpPr>
            <p:cNvPr id="7030" name="Google Shape;7030;p5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6"/>
          <p:cNvGrpSpPr/>
          <p:nvPr/>
        </p:nvGrpSpPr>
        <p:grpSpPr>
          <a:xfrm rot="10800000" flipH="1">
            <a:off x="5323766" y="2817385"/>
            <a:ext cx="1419207" cy="24808"/>
            <a:chOff x="219558" y="4738465"/>
            <a:chExt cx="5852400" cy="102300"/>
          </a:xfrm>
        </p:grpSpPr>
        <p:cxnSp>
          <p:nvCxnSpPr>
            <p:cNvPr id="7063" name="Google Shape;7063;p5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064" name="Google Shape;7064;p5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56"/>
          <p:cNvGrpSpPr/>
          <p:nvPr/>
        </p:nvGrpSpPr>
        <p:grpSpPr>
          <a:xfrm>
            <a:off x="5335084" y="3190448"/>
            <a:ext cx="1396570" cy="385016"/>
            <a:chOff x="5286284" y="2966544"/>
            <a:chExt cx="1396570" cy="385016"/>
          </a:xfrm>
        </p:grpSpPr>
        <p:cxnSp>
          <p:nvCxnSpPr>
            <p:cNvPr id="7070" name="Google Shape;7070;p5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071" name="Google Shape;7071;p5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072" name="Google Shape;7072;p56"/>
            <p:cNvGrpSpPr/>
            <p:nvPr/>
          </p:nvGrpSpPr>
          <p:grpSpPr>
            <a:xfrm>
              <a:off x="5287688" y="3173364"/>
              <a:ext cx="1395166" cy="74100"/>
              <a:chOff x="5287688" y="3173364"/>
              <a:chExt cx="1395166" cy="74100"/>
            </a:xfrm>
          </p:grpSpPr>
          <p:cxnSp>
            <p:nvCxnSpPr>
              <p:cNvPr id="7073" name="Google Shape;7073;p5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074" name="Google Shape;7074;p5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075" name="Google Shape;7075;p5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76" name="Google Shape;7076;p5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77" name="Google Shape;7077;p5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78" name="Google Shape;7078;p5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79" name="Google Shape;7079;p5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080" name="Google Shape;7080;p5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081" name="Google Shape;7081;p5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082" name="Google Shape;7082;p56"/>
          <p:cNvGrpSpPr/>
          <p:nvPr/>
        </p:nvGrpSpPr>
        <p:grpSpPr>
          <a:xfrm>
            <a:off x="2021150" y="1609224"/>
            <a:ext cx="1182276" cy="662027"/>
            <a:chOff x="2029517" y="1732295"/>
            <a:chExt cx="1149068" cy="643432"/>
          </a:xfrm>
        </p:grpSpPr>
        <p:grpSp>
          <p:nvGrpSpPr>
            <p:cNvPr id="7083" name="Google Shape;7083;p56"/>
            <p:cNvGrpSpPr/>
            <p:nvPr/>
          </p:nvGrpSpPr>
          <p:grpSpPr>
            <a:xfrm>
              <a:off x="2708660" y="1746937"/>
              <a:ext cx="455427" cy="244429"/>
              <a:chOff x="2700693" y="1746937"/>
              <a:chExt cx="455427" cy="244429"/>
            </a:xfrm>
          </p:grpSpPr>
          <p:grpSp>
            <p:nvGrpSpPr>
              <p:cNvPr id="7084" name="Google Shape;7084;p56"/>
              <p:cNvGrpSpPr/>
              <p:nvPr/>
            </p:nvGrpSpPr>
            <p:grpSpPr>
              <a:xfrm>
                <a:off x="2905682" y="1782817"/>
                <a:ext cx="250438" cy="208549"/>
                <a:chOff x="2905682" y="1782817"/>
                <a:chExt cx="250438" cy="208549"/>
              </a:xfrm>
            </p:grpSpPr>
            <p:cxnSp>
              <p:nvCxnSpPr>
                <p:cNvPr id="7085" name="Google Shape;7085;p5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86" name="Google Shape;7086;p5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56"/>
              <p:cNvGrpSpPr/>
              <p:nvPr/>
            </p:nvGrpSpPr>
            <p:grpSpPr>
              <a:xfrm>
                <a:off x="2700693" y="1746937"/>
                <a:ext cx="449967" cy="72374"/>
                <a:chOff x="2700693" y="1746937"/>
                <a:chExt cx="449967" cy="72374"/>
              </a:xfrm>
            </p:grpSpPr>
            <p:cxnSp>
              <p:nvCxnSpPr>
                <p:cNvPr id="7088" name="Google Shape;7088;p5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89" name="Google Shape;7089;p5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0" name="Google Shape;7090;p56"/>
            <p:cNvGrpSpPr/>
            <p:nvPr/>
          </p:nvGrpSpPr>
          <p:grpSpPr>
            <a:xfrm>
              <a:off x="2029517" y="1732295"/>
              <a:ext cx="1149068" cy="643432"/>
              <a:chOff x="2029517" y="1732295"/>
              <a:chExt cx="1149068" cy="643432"/>
            </a:xfrm>
          </p:grpSpPr>
          <p:grpSp>
            <p:nvGrpSpPr>
              <p:cNvPr id="7091" name="Google Shape;7091;p56"/>
              <p:cNvGrpSpPr/>
              <p:nvPr/>
            </p:nvGrpSpPr>
            <p:grpSpPr>
              <a:xfrm>
                <a:off x="2703618" y="2103152"/>
                <a:ext cx="474966" cy="260017"/>
                <a:chOff x="2703618" y="2103152"/>
                <a:chExt cx="474966" cy="260017"/>
              </a:xfrm>
            </p:grpSpPr>
            <p:grpSp>
              <p:nvGrpSpPr>
                <p:cNvPr id="7092" name="Google Shape;7092;p56"/>
                <p:cNvGrpSpPr/>
                <p:nvPr/>
              </p:nvGrpSpPr>
              <p:grpSpPr>
                <a:xfrm>
                  <a:off x="2703618" y="2290640"/>
                  <a:ext cx="450291" cy="72529"/>
                  <a:chOff x="2703618" y="2290640"/>
                  <a:chExt cx="450291" cy="72529"/>
                </a:xfrm>
              </p:grpSpPr>
              <p:cxnSp>
                <p:nvCxnSpPr>
                  <p:cNvPr id="7093" name="Google Shape;7093;p5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94" name="Google Shape;7094;p5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56"/>
                <p:cNvGrpSpPr/>
                <p:nvPr/>
              </p:nvGrpSpPr>
              <p:grpSpPr>
                <a:xfrm>
                  <a:off x="2908607" y="2103152"/>
                  <a:ext cx="269977" cy="223538"/>
                  <a:chOff x="2908607" y="2103152"/>
                  <a:chExt cx="269977" cy="223538"/>
                </a:xfrm>
              </p:grpSpPr>
              <p:cxnSp>
                <p:nvCxnSpPr>
                  <p:cNvPr id="7096" name="Google Shape;7096;p5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097" name="Google Shape;7097;p5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8" name="Google Shape;7098;p56"/>
              <p:cNvGrpSpPr/>
              <p:nvPr/>
            </p:nvGrpSpPr>
            <p:grpSpPr>
              <a:xfrm>
                <a:off x="2029517" y="1732295"/>
                <a:ext cx="685827" cy="643432"/>
                <a:chOff x="2029517" y="1732295"/>
                <a:chExt cx="685827" cy="643432"/>
              </a:xfrm>
            </p:grpSpPr>
            <p:sp>
              <p:nvSpPr>
                <p:cNvPr id="7099" name="Google Shape;7099;p5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0" name="Google Shape;7100;p56"/>
                <p:cNvGrpSpPr/>
                <p:nvPr/>
              </p:nvGrpSpPr>
              <p:grpSpPr>
                <a:xfrm>
                  <a:off x="2158948" y="1732295"/>
                  <a:ext cx="556396" cy="333108"/>
                  <a:chOff x="2158948" y="1732295"/>
                  <a:chExt cx="556396" cy="333108"/>
                </a:xfrm>
              </p:grpSpPr>
              <p:cxnSp>
                <p:nvCxnSpPr>
                  <p:cNvPr id="7101" name="Google Shape;7101;p5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102" name="Google Shape;7102;p5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56"/>
                <p:cNvGrpSpPr/>
                <p:nvPr/>
              </p:nvGrpSpPr>
              <p:grpSpPr>
                <a:xfrm>
                  <a:off x="2159908" y="2065057"/>
                  <a:ext cx="550884" cy="310670"/>
                  <a:chOff x="2159908" y="2065057"/>
                  <a:chExt cx="550884" cy="310670"/>
                </a:xfrm>
              </p:grpSpPr>
              <p:cxnSp>
                <p:nvCxnSpPr>
                  <p:cNvPr id="7104" name="Google Shape;7104;p5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105" name="Google Shape;7105;p5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106" name="Google Shape;7106;p56"/>
          <p:cNvGrpSpPr/>
          <p:nvPr/>
        </p:nvGrpSpPr>
        <p:grpSpPr>
          <a:xfrm>
            <a:off x="706399" y="1556837"/>
            <a:ext cx="962651" cy="810058"/>
            <a:chOff x="844912" y="1681380"/>
            <a:chExt cx="935611" cy="787305"/>
          </a:xfrm>
        </p:grpSpPr>
        <p:grpSp>
          <p:nvGrpSpPr>
            <p:cNvPr id="7107" name="Google Shape;7107;p56"/>
            <p:cNvGrpSpPr/>
            <p:nvPr/>
          </p:nvGrpSpPr>
          <p:grpSpPr>
            <a:xfrm>
              <a:off x="844912" y="1819635"/>
              <a:ext cx="329836" cy="510016"/>
              <a:chOff x="844912" y="1819635"/>
              <a:chExt cx="329836" cy="510016"/>
            </a:xfrm>
          </p:grpSpPr>
          <p:sp>
            <p:nvSpPr>
              <p:cNvPr id="7108" name="Google Shape;7108;p5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56"/>
            <p:cNvGrpSpPr/>
            <p:nvPr/>
          </p:nvGrpSpPr>
          <p:grpSpPr>
            <a:xfrm>
              <a:off x="1284601" y="2158168"/>
              <a:ext cx="495923" cy="310517"/>
              <a:chOff x="1284601" y="2158168"/>
              <a:chExt cx="495923" cy="310517"/>
            </a:xfrm>
          </p:grpSpPr>
          <p:sp>
            <p:nvSpPr>
              <p:cNvPr id="7115" name="Google Shape;7115;p5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6" name="Google Shape;7116;p56"/>
              <p:cNvGrpSpPr/>
              <p:nvPr/>
            </p:nvGrpSpPr>
            <p:grpSpPr>
              <a:xfrm>
                <a:off x="1507666" y="2158168"/>
                <a:ext cx="272858" cy="310517"/>
                <a:chOff x="1507666" y="2158168"/>
                <a:chExt cx="272858" cy="310517"/>
              </a:xfrm>
            </p:grpSpPr>
            <p:grpSp>
              <p:nvGrpSpPr>
                <p:cNvPr id="7117" name="Google Shape;7117;p56"/>
                <p:cNvGrpSpPr/>
                <p:nvPr/>
              </p:nvGrpSpPr>
              <p:grpSpPr>
                <a:xfrm>
                  <a:off x="1507666" y="2176104"/>
                  <a:ext cx="166395" cy="273149"/>
                  <a:chOff x="1507666" y="2176104"/>
                  <a:chExt cx="166395" cy="273149"/>
                </a:xfrm>
              </p:grpSpPr>
              <p:sp>
                <p:nvSpPr>
                  <p:cNvPr id="7118" name="Google Shape;7118;p5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5" name="Google Shape;7125;p5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7" name="Google Shape;7127;p56"/>
            <p:cNvGrpSpPr/>
            <p:nvPr/>
          </p:nvGrpSpPr>
          <p:grpSpPr>
            <a:xfrm>
              <a:off x="1284601" y="1681380"/>
              <a:ext cx="495923" cy="310517"/>
              <a:chOff x="1284601" y="1681380"/>
              <a:chExt cx="495923" cy="310517"/>
            </a:xfrm>
          </p:grpSpPr>
          <p:sp>
            <p:nvSpPr>
              <p:cNvPr id="7128" name="Google Shape;7128;p5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56"/>
              <p:cNvGrpSpPr/>
              <p:nvPr/>
            </p:nvGrpSpPr>
            <p:grpSpPr>
              <a:xfrm>
                <a:off x="1507666" y="1681380"/>
                <a:ext cx="272858" cy="310517"/>
                <a:chOff x="1507666" y="1681380"/>
                <a:chExt cx="272858" cy="310517"/>
              </a:xfrm>
            </p:grpSpPr>
            <p:grpSp>
              <p:nvGrpSpPr>
                <p:cNvPr id="7130" name="Google Shape;7130;p56"/>
                <p:cNvGrpSpPr/>
                <p:nvPr/>
              </p:nvGrpSpPr>
              <p:grpSpPr>
                <a:xfrm>
                  <a:off x="1507666" y="1700120"/>
                  <a:ext cx="166395" cy="272984"/>
                  <a:chOff x="1507666" y="1700120"/>
                  <a:chExt cx="166395" cy="272984"/>
                </a:xfrm>
              </p:grpSpPr>
              <p:sp>
                <p:nvSpPr>
                  <p:cNvPr id="7131" name="Google Shape;7131;p5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8" name="Google Shape;7138;p5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40" name="Google Shape;7140;p56"/>
          <p:cNvGrpSpPr/>
          <p:nvPr/>
        </p:nvGrpSpPr>
        <p:grpSpPr>
          <a:xfrm>
            <a:off x="6815339" y="2324267"/>
            <a:ext cx="1622269" cy="552443"/>
            <a:chOff x="6894650" y="2574740"/>
            <a:chExt cx="1445100" cy="492111"/>
          </a:xfrm>
        </p:grpSpPr>
        <p:sp>
          <p:nvSpPr>
            <p:cNvPr id="7141" name="Google Shape;7141;p5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6" name="Google Shape;7146;p5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147" name="Google Shape;7147;p56"/>
          <p:cNvGrpSpPr/>
          <p:nvPr/>
        </p:nvGrpSpPr>
        <p:grpSpPr>
          <a:xfrm>
            <a:off x="6834882" y="3698522"/>
            <a:ext cx="1583206" cy="475705"/>
            <a:chOff x="6953919" y="3907920"/>
            <a:chExt cx="1377300" cy="475705"/>
          </a:xfrm>
        </p:grpSpPr>
        <p:cxnSp>
          <p:nvCxnSpPr>
            <p:cNvPr id="7148" name="Google Shape;7148;p5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149" name="Google Shape;7149;p5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150" name="Google Shape;7150;p5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151" name="Google Shape;7151;p5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152" name="Google Shape;7152;p5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153" name="Google Shape;7153;p56"/>
          <p:cNvGrpSpPr/>
          <p:nvPr/>
        </p:nvGrpSpPr>
        <p:grpSpPr>
          <a:xfrm>
            <a:off x="2338470" y="2459668"/>
            <a:ext cx="836286" cy="824529"/>
            <a:chOff x="2389399" y="2595741"/>
            <a:chExt cx="812796" cy="801369"/>
          </a:xfrm>
        </p:grpSpPr>
        <p:grpSp>
          <p:nvGrpSpPr>
            <p:cNvPr id="7154" name="Google Shape;7154;p56"/>
            <p:cNvGrpSpPr/>
            <p:nvPr/>
          </p:nvGrpSpPr>
          <p:grpSpPr>
            <a:xfrm>
              <a:off x="2492145" y="2881565"/>
              <a:ext cx="607300" cy="229751"/>
              <a:chOff x="2492145" y="2881565"/>
              <a:chExt cx="607300" cy="229751"/>
            </a:xfrm>
          </p:grpSpPr>
          <p:sp>
            <p:nvSpPr>
              <p:cNvPr id="7155" name="Google Shape;7155;p5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56"/>
            <p:cNvGrpSpPr/>
            <p:nvPr/>
          </p:nvGrpSpPr>
          <p:grpSpPr>
            <a:xfrm>
              <a:off x="2389399" y="2595741"/>
              <a:ext cx="812796" cy="296825"/>
              <a:chOff x="2389399" y="2595741"/>
              <a:chExt cx="812796" cy="296825"/>
            </a:xfrm>
          </p:grpSpPr>
          <p:grpSp>
            <p:nvGrpSpPr>
              <p:cNvPr id="7159" name="Google Shape;7159;p56"/>
              <p:cNvGrpSpPr/>
              <p:nvPr/>
            </p:nvGrpSpPr>
            <p:grpSpPr>
              <a:xfrm>
                <a:off x="2389399" y="2595741"/>
                <a:ext cx="363638" cy="296825"/>
                <a:chOff x="2389399" y="2595741"/>
                <a:chExt cx="363638" cy="296825"/>
              </a:xfrm>
            </p:grpSpPr>
            <p:grpSp>
              <p:nvGrpSpPr>
                <p:cNvPr id="7160" name="Google Shape;7160;p56"/>
                <p:cNvGrpSpPr/>
                <p:nvPr/>
              </p:nvGrpSpPr>
              <p:grpSpPr>
                <a:xfrm>
                  <a:off x="2493852" y="2794333"/>
                  <a:ext cx="259185" cy="98232"/>
                  <a:chOff x="2493852" y="2794333"/>
                  <a:chExt cx="259185" cy="98232"/>
                </a:xfrm>
              </p:grpSpPr>
              <p:sp>
                <p:nvSpPr>
                  <p:cNvPr id="7161" name="Google Shape;7161;p5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56"/>
                <p:cNvGrpSpPr/>
                <p:nvPr/>
              </p:nvGrpSpPr>
              <p:grpSpPr>
                <a:xfrm>
                  <a:off x="2389399" y="2595741"/>
                  <a:ext cx="224343" cy="182054"/>
                  <a:chOff x="2389399" y="2595741"/>
                  <a:chExt cx="224343" cy="182054"/>
                </a:xfrm>
              </p:grpSpPr>
              <p:sp>
                <p:nvSpPr>
                  <p:cNvPr id="7165" name="Google Shape;7165;p5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7" name="Google Shape;7167;p56"/>
              <p:cNvGrpSpPr/>
              <p:nvPr/>
            </p:nvGrpSpPr>
            <p:grpSpPr>
              <a:xfrm>
                <a:off x="2683630" y="2595741"/>
                <a:ext cx="224334" cy="296825"/>
                <a:chOff x="2683630" y="2595741"/>
                <a:chExt cx="224334" cy="296825"/>
              </a:xfrm>
            </p:grpSpPr>
            <p:grpSp>
              <p:nvGrpSpPr>
                <p:cNvPr id="7168" name="Google Shape;7168;p56"/>
                <p:cNvGrpSpPr/>
                <p:nvPr/>
              </p:nvGrpSpPr>
              <p:grpSpPr>
                <a:xfrm>
                  <a:off x="2788083" y="2794333"/>
                  <a:ext cx="15356" cy="98232"/>
                  <a:chOff x="2788083" y="2794333"/>
                  <a:chExt cx="15356" cy="98232"/>
                </a:xfrm>
              </p:grpSpPr>
              <p:sp>
                <p:nvSpPr>
                  <p:cNvPr id="7169" name="Google Shape;7169;p5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56"/>
                <p:cNvGrpSpPr/>
                <p:nvPr/>
              </p:nvGrpSpPr>
              <p:grpSpPr>
                <a:xfrm>
                  <a:off x="2683630" y="2595741"/>
                  <a:ext cx="224334" cy="182054"/>
                  <a:chOff x="2683630" y="2595741"/>
                  <a:chExt cx="224334" cy="182054"/>
                </a:xfrm>
              </p:grpSpPr>
              <p:sp>
                <p:nvSpPr>
                  <p:cNvPr id="7173" name="Google Shape;7173;p5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5" name="Google Shape;7175;p56"/>
              <p:cNvGrpSpPr/>
              <p:nvPr/>
            </p:nvGrpSpPr>
            <p:grpSpPr>
              <a:xfrm>
                <a:off x="2838475" y="2595741"/>
                <a:ext cx="363719" cy="296825"/>
                <a:chOff x="2838475" y="2595741"/>
                <a:chExt cx="363719" cy="296825"/>
              </a:xfrm>
            </p:grpSpPr>
            <p:grpSp>
              <p:nvGrpSpPr>
                <p:cNvPr id="7176" name="Google Shape;7176;p56"/>
                <p:cNvGrpSpPr/>
                <p:nvPr/>
              </p:nvGrpSpPr>
              <p:grpSpPr>
                <a:xfrm>
                  <a:off x="2838475" y="2794333"/>
                  <a:ext cx="259185" cy="98232"/>
                  <a:chOff x="2838475" y="2794333"/>
                  <a:chExt cx="259185" cy="98232"/>
                </a:xfrm>
              </p:grpSpPr>
              <p:sp>
                <p:nvSpPr>
                  <p:cNvPr id="7177" name="Google Shape;7177;p5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56"/>
                <p:cNvGrpSpPr/>
                <p:nvPr/>
              </p:nvGrpSpPr>
              <p:grpSpPr>
                <a:xfrm>
                  <a:off x="2977852" y="2595741"/>
                  <a:ext cx="224343" cy="182054"/>
                  <a:chOff x="2977852" y="2595741"/>
                  <a:chExt cx="224343" cy="182054"/>
                </a:xfrm>
              </p:grpSpPr>
              <p:sp>
                <p:nvSpPr>
                  <p:cNvPr id="7181" name="Google Shape;7181;p5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83" name="Google Shape;7183;p56"/>
            <p:cNvGrpSpPr/>
            <p:nvPr/>
          </p:nvGrpSpPr>
          <p:grpSpPr>
            <a:xfrm>
              <a:off x="2389399" y="3100241"/>
              <a:ext cx="812796" cy="296869"/>
              <a:chOff x="2389399" y="3100241"/>
              <a:chExt cx="812796" cy="296869"/>
            </a:xfrm>
          </p:grpSpPr>
          <p:grpSp>
            <p:nvGrpSpPr>
              <p:cNvPr id="7184" name="Google Shape;7184;p56"/>
              <p:cNvGrpSpPr/>
              <p:nvPr/>
            </p:nvGrpSpPr>
            <p:grpSpPr>
              <a:xfrm>
                <a:off x="2683630" y="3100241"/>
                <a:ext cx="224334" cy="296869"/>
                <a:chOff x="2683630" y="3100241"/>
                <a:chExt cx="224334" cy="296869"/>
              </a:xfrm>
            </p:grpSpPr>
            <p:grpSp>
              <p:nvGrpSpPr>
                <p:cNvPr id="7185" name="Google Shape;7185;p56"/>
                <p:cNvGrpSpPr/>
                <p:nvPr/>
              </p:nvGrpSpPr>
              <p:grpSpPr>
                <a:xfrm>
                  <a:off x="2788083" y="3100241"/>
                  <a:ext cx="15356" cy="98237"/>
                  <a:chOff x="2788083" y="3100241"/>
                  <a:chExt cx="15356" cy="98237"/>
                </a:xfrm>
              </p:grpSpPr>
              <p:sp>
                <p:nvSpPr>
                  <p:cNvPr id="7186" name="Google Shape;7186;p5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56"/>
                <p:cNvGrpSpPr/>
                <p:nvPr/>
              </p:nvGrpSpPr>
              <p:grpSpPr>
                <a:xfrm>
                  <a:off x="2683630" y="3215065"/>
                  <a:ext cx="224334" cy="182045"/>
                  <a:chOff x="2683630" y="3215065"/>
                  <a:chExt cx="224334" cy="182045"/>
                </a:xfrm>
              </p:grpSpPr>
              <p:sp>
                <p:nvSpPr>
                  <p:cNvPr id="7190" name="Google Shape;7190;p5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2" name="Google Shape;7192;p56"/>
              <p:cNvGrpSpPr/>
              <p:nvPr/>
            </p:nvGrpSpPr>
            <p:grpSpPr>
              <a:xfrm>
                <a:off x="2389399" y="3100241"/>
                <a:ext cx="363638" cy="296869"/>
                <a:chOff x="2389399" y="3100241"/>
                <a:chExt cx="363638" cy="296869"/>
              </a:xfrm>
            </p:grpSpPr>
            <p:grpSp>
              <p:nvGrpSpPr>
                <p:cNvPr id="7193" name="Google Shape;7193;p56"/>
                <p:cNvGrpSpPr/>
                <p:nvPr/>
              </p:nvGrpSpPr>
              <p:grpSpPr>
                <a:xfrm>
                  <a:off x="2493852" y="3100241"/>
                  <a:ext cx="259185" cy="98237"/>
                  <a:chOff x="2493852" y="3100241"/>
                  <a:chExt cx="259185" cy="98237"/>
                </a:xfrm>
              </p:grpSpPr>
              <p:sp>
                <p:nvSpPr>
                  <p:cNvPr id="7194" name="Google Shape;7194;p5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56"/>
                <p:cNvGrpSpPr/>
                <p:nvPr/>
              </p:nvGrpSpPr>
              <p:grpSpPr>
                <a:xfrm>
                  <a:off x="2389399" y="3215065"/>
                  <a:ext cx="224343" cy="182045"/>
                  <a:chOff x="2389399" y="3215065"/>
                  <a:chExt cx="224343" cy="182045"/>
                </a:xfrm>
              </p:grpSpPr>
              <p:sp>
                <p:nvSpPr>
                  <p:cNvPr id="7198" name="Google Shape;7198;p5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0" name="Google Shape;7200;p56"/>
              <p:cNvGrpSpPr/>
              <p:nvPr/>
            </p:nvGrpSpPr>
            <p:grpSpPr>
              <a:xfrm>
                <a:off x="2838475" y="3100241"/>
                <a:ext cx="363719" cy="296869"/>
                <a:chOff x="2838475" y="3100241"/>
                <a:chExt cx="363719" cy="296869"/>
              </a:xfrm>
            </p:grpSpPr>
            <p:grpSp>
              <p:nvGrpSpPr>
                <p:cNvPr id="7201" name="Google Shape;7201;p56"/>
                <p:cNvGrpSpPr/>
                <p:nvPr/>
              </p:nvGrpSpPr>
              <p:grpSpPr>
                <a:xfrm>
                  <a:off x="2838475" y="3100241"/>
                  <a:ext cx="259185" cy="98237"/>
                  <a:chOff x="2838475" y="3100241"/>
                  <a:chExt cx="259185" cy="98237"/>
                </a:xfrm>
              </p:grpSpPr>
              <p:sp>
                <p:nvSpPr>
                  <p:cNvPr id="7202" name="Google Shape;7202;p5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56"/>
                <p:cNvGrpSpPr/>
                <p:nvPr/>
              </p:nvGrpSpPr>
              <p:grpSpPr>
                <a:xfrm>
                  <a:off x="2977852" y="3215065"/>
                  <a:ext cx="224343" cy="182045"/>
                  <a:chOff x="2977852" y="3215065"/>
                  <a:chExt cx="224343" cy="182045"/>
                </a:xfrm>
              </p:grpSpPr>
              <p:sp>
                <p:nvSpPr>
                  <p:cNvPr id="7206" name="Google Shape;7206;p5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211"/>
        <p:cNvGrpSpPr/>
        <p:nvPr/>
      </p:nvGrpSpPr>
      <p:grpSpPr>
        <a:xfrm>
          <a:off x="0" y="0"/>
          <a:ext cx="0" cy="0"/>
          <a:chOff x="0" y="0"/>
          <a:chExt cx="0" cy="0"/>
        </a:xfrm>
      </p:grpSpPr>
      <p:grpSp>
        <p:nvGrpSpPr>
          <p:cNvPr id="7212" name="Google Shape;7212;p57"/>
          <p:cNvGrpSpPr/>
          <p:nvPr/>
        </p:nvGrpSpPr>
        <p:grpSpPr>
          <a:xfrm>
            <a:off x="702088" y="3155922"/>
            <a:ext cx="2390414" cy="1024800"/>
            <a:chOff x="728925" y="3296613"/>
            <a:chExt cx="2390414" cy="1024800"/>
          </a:xfrm>
        </p:grpSpPr>
        <p:grpSp>
          <p:nvGrpSpPr>
            <p:cNvPr id="7213" name="Google Shape;7213;p57"/>
            <p:cNvGrpSpPr/>
            <p:nvPr/>
          </p:nvGrpSpPr>
          <p:grpSpPr>
            <a:xfrm>
              <a:off x="728925" y="3619800"/>
              <a:ext cx="2390414" cy="500893"/>
              <a:chOff x="728925" y="3619800"/>
              <a:chExt cx="2390414" cy="500893"/>
            </a:xfrm>
          </p:grpSpPr>
          <p:sp>
            <p:nvSpPr>
              <p:cNvPr id="7214" name="Google Shape;7214;p5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15" name="Google Shape;7215;p5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16" name="Google Shape;7216;p57"/>
            <p:cNvGrpSpPr/>
            <p:nvPr/>
          </p:nvGrpSpPr>
          <p:grpSpPr>
            <a:xfrm>
              <a:off x="1348050" y="3296613"/>
              <a:ext cx="1706152" cy="1024800"/>
              <a:chOff x="1348050" y="3296613"/>
              <a:chExt cx="1706152" cy="1024800"/>
            </a:xfrm>
          </p:grpSpPr>
          <p:sp>
            <p:nvSpPr>
              <p:cNvPr id="7217" name="Google Shape;7217;p5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18" name="Google Shape;7218;p5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19" name="Google Shape;7219;p5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20" name="Google Shape;7220;p5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21" name="Google Shape;7221;p5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22" name="Google Shape;7222;p57"/>
            <p:cNvGrpSpPr/>
            <p:nvPr/>
          </p:nvGrpSpPr>
          <p:grpSpPr>
            <a:xfrm>
              <a:off x="1455707" y="3654858"/>
              <a:ext cx="1491150" cy="417657"/>
              <a:chOff x="1455707" y="3654858"/>
              <a:chExt cx="1491150" cy="417657"/>
            </a:xfrm>
          </p:grpSpPr>
          <p:sp>
            <p:nvSpPr>
              <p:cNvPr id="7223" name="Google Shape;7223;p5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243" name="Google Shape;7243;p57"/>
          <p:cNvGraphicFramePr/>
          <p:nvPr/>
        </p:nvGraphicFramePr>
        <p:xfrm>
          <a:off x="5937787" y="2153834"/>
          <a:ext cx="3000000" cy="3000000"/>
        </p:xfrm>
        <a:graphic>
          <a:graphicData uri="http://schemas.openxmlformats.org/drawingml/2006/table">
            <a:tbl>
              <a:tblPr>
                <a:noFill/>
                <a:tableStyleId>{12492B37-0ACB-41E3-85DB-6544541A4ABF}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244" name="Google Shape;7244;p57"/>
          <p:cNvGrpSpPr/>
          <p:nvPr/>
        </p:nvGrpSpPr>
        <p:grpSpPr>
          <a:xfrm>
            <a:off x="710464" y="981599"/>
            <a:ext cx="2396505" cy="976502"/>
            <a:chOff x="749309" y="1112739"/>
            <a:chExt cx="2371603" cy="976502"/>
          </a:xfrm>
        </p:grpSpPr>
        <p:grpSp>
          <p:nvGrpSpPr>
            <p:cNvPr id="7245" name="Google Shape;7245;p57"/>
            <p:cNvGrpSpPr/>
            <p:nvPr/>
          </p:nvGrpSpPr>
          <p:grpSpPr>
            <a:xfrm>
              <a:off x="1092126" y="1112739"/>
              <a:ext cx="2028786" cy="975464"/>
              <a:chOff x="1092126" y="1112739"/>
              <a:chExt cx="2028786" cy="975464"/>
            </a:xfrm>
          </p:grpSpPr>
          <p:sp>
            <p:nvSpPr>
              <p:cNvPr id="7246" name="Google Shape;7246;p5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57"/>
            <p:cNvGrpSpPr/>
            <p:nvPr/>
          </p:nvGrpSpPr>
          <p:grpSpPr>
            <a:xfrm>
              <a:off x="749309" y="1112739"/>
              <a:ext cx="314700" cy="975464"/>
              <a:chOff x="749309" y="1112739"/>
              <a:chExt cx="314700" cy="975464"/>
            </a:xfrm>
          </p:grpSpPr>
          <p:sp>
            <p:nvSpPr>
              <p:cNvPr id="7271" name="Google Shape;7271;p5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5" name="Google Shape;7275;p5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279" name="Google Shape;7279;p57"/>
          <p:cNvGraphicFramePr/>
          <p:nvPr/>
        </p:nvGraphicFramePr>
        <p:xfrm>
          <a:off x="5937812" y="981584"/>
          <a:ext cx="3000000" cy="3000000"/>
        </p:xfrm>
        <a:graphic>
          <a:graphicData uri="http://schemas.openxmlformats.org/drawingml/2006/table">
            <a:tbl>
              <a:tblPr>
                <a:noFill/>
                <a:tableStyleId>{12492B37-0ACB-41E3-85DB-6544541A4ABF}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280" name="Google Shape;7280;p57"/>
          <p:cNvGraphicFramePr/>
          <p:nvPr/>
        </p:nvGraphicFramePr>
        <p:xfrm>
          <a:off x="3358675" y="2153834"/>
          <a:ext cx="3000000" cy="3000000"/>
        </p:xfrm>
        <a:graphic>
          <a:graphicData uri="http://schemas.openxmlformats.org/drawingml/2006/table">
            <a:tbl>
              <a:tblPr>
                <a:noFill/>
                <a:tableStyleId>{12492B37-0ACB-41E3-85DB-6544541A4ABF}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281" name="Google Shape;7281;p57"/>
          <p:cNvGrpSpPr/>
          <p:nvPr/>
        </p:nvGrpSpPr>
        <p:grpSpPr>
          <a:xfrm>
            <a:off x="3360661" y="3144795"/>
            <a:ext cx="2363377" cy="1047062"/>
            <a:chOff x="3358399" y="3285485"/>
            <a:chExt cx="2363377" cy="1047062"/>
          </a:xfrm>
        </p:grpSpPr>
        <p:grpSp>
          <p:nvGrpSpPr>
            <p:cNvPr id="7282" name="Google Shape;7282;p57"/>
            <p:cNvGrpSpPr/>
            <p:nvPr/>
          </p:nvGrpSpPr>
          <p:grpSpPr>
            <a:xfrm>
              <a:off x="3358412" y="3285485"/>
              <a:ext cx="2363244" cy="139500"/>
              <a:chOff x="3358412" y="3285485"/>
              <a:chExt cx="2363244" cy="139500"/>
            </a:xfrm>
          </p:grpSpPr>
          <p:sp>
            <p:nvSpPr>
              <p:cNvPr id="7283" name="Google Shape;7283;p5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57"/>
            <p:cNvGrpSpPr/>
            <p:nvPr/>
          </p:nvGrpSpPr>
          <p:grpSpPr>
            <a:xfrm>
              <a:off x="3358412" y="3466996"/>
              <a:ext cx="2363244" cy="139500"/>
              <a:chOff x="3358412" y="3466996"/>
              <a:chExt cx="2363244" cy="139500"/>
            </a:xfrm>
          </p:grpSpPr>
          <p:sp>
            <p:nvSpPr>
              <p:cNvPr id="7289" name="Google Shape;7289;p5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57"/>
            <p:cNvGrpSpPr/>
            <p:nvPr/>
          </p:nvGrpSpPr>
          <p:grpSpPr>
            <a:xfrm>
              <a:off x="3358412" y="3648507"/>
              <a:ext cx="2363244" cy="139500"/>
              <a:chOff x="3358412" y="3648507"/>
              <a:chExt cx="2363244" cy="139500"/>
            </a:xfrm>
          </p:grpSpPr>
          <p:sp>
            <p:nvSpPr>
              <p:cNvPr id="7295" name="Google Shape;7295;p5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57"/>
            <p:cNvGrpSpPr/>
            <p:nvPr/>
          </p:nvGrpSpPr>
          <p:grpSpPr>
            <a:xfrm>
              <a:off x="3358412" y="3830018"/>
              <a:ext cx="2363244" cy="139500"/>
              <a:chOff x="3358412" y="3830018"/>
              <a:chExt cx="2363244" cy="139500"/>
            </a:xfrm>
          </p:grpSpPr>
          <p:sp>
            <p:nvSpPr>
              <p:cNvPr id="7301" name="Google Shape;7301;p5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57"/>
            <p:cNvGrpSpPr/>
            <p:nvPr/>
          </p:nvGrpSpPr>
          <p:grpSpPr>
            <a:xfrm>
              <a:off x="3358399" y="4011514"/>
              <a:ext cx="2363377" cy="139537"/>
              <a:chOff x="3294800" y="4134603"/>
              <a:chExt cx="2638876" cy="152400"/>
            </a:xfrm>
          </p:grpSpPr>
          <p:sp>
            <p:nvSpPr>
              <p:cNvPr id="7307" name="Google Shape;7307;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7"/>
            <p:cNvGrpSpPr/>
            <p:nvPr/>
          </p:nvGrpSpPr>
          <p:grpSpPr>
            <a:xfrm>
              <a:off x="3358399" y="4193010"/>
              <a:ext cx="2363377" cy="139537"/>
              <a:chOff x="3294800" y="4134603"/>
              <a:chExt cx="2638876" cy="152400"/>
            </a:xfrm>
          </p:grpSpPr>
          <p:sp>
            <p:nvSpPr>
              <p:cNvPr id="7313" name="Google Shape;7313;p5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318" name="Google Shape;7318;p57"/>
          <p:cNvGraphicFramePr/>
          <p:nvPr/>
        </p:nvGraphicFramePr>
        <p:xfrm>
          <a:off x="711463" y="2153834"/>
          <a:ext cx="3000000" cy="3000000"/>
        </p:xfrm>
        <a:graphic>
          <a:graphicData uri="http://schemas.openxmlformats.org/drawingml/2006/table">
            <a:tbl>
              <a:tblPr>
                <a:noFill/>
                <a:tableStyleId>{12492B37-0ACB-41E3-85DB-6544541A4ABF}</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319" name="Google Shape;7319;p57"/>
          <p:cNvGrpSpPr/>
          <p:nvPr/>
        </p:nvGrpSpPr>
        <p:grpSpPr>
          <a:xfrm>
            <a:off x="4161132" y="2557649"/>
            <a:ext cx="1302095" cy="60959"/>
            <a:chOff x="3558802" y="4011427"/>
            <a:chExt cx="1866000" cy="111300"/>
          </a:xfrm>
        </p:grpSpPr>
        <p:sp>
          <p:nvSpPr>
            <p:cNvPr id="7320" name="Google Shape;7320;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57"/>
          <p:cNvGrpSpPr/>
          <p:nvPr/>
        </p:nvGrpSpPr>
        <p:grpSpPr>
          <a:xfrm>
            <a:off x="4706620" y="2839808"/>
            <a:ext cx="914340" cy="60959"/>
            <a:chOff x="3558802" y="4011427"/>
            <a:chExt cx="1866000" cy="111300"/>
          </a:xfrm>
        </p:grpSpPr>
        <p:sp>
          <p:nvSpPr>
            <p:cNvPr id="7323" name="Google Shape;7323;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57"/>
          <p:cNvGrpSpPr/>
          <p:nvPr/>
        </p:nvGrpSpPr>
        <p:grpSpPr>
          <a:xfrm>
            <a:off x="5871419" y="3167606"/>
            <a:ext cx="2522867" cy="1001454"/>
            <a:chOff x="1904318" y="789980"/>
            <a:chExt cx="1489472" cy="606868"/>
          </a:xfrm>
        </p:grpSpPr>
        <p:cxnSp>
          <p:nvCxnSpPr>
            <p:cNvPr id="7326" name="Google Shape;7326;p5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327" name="Google Shape;7327;p5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328" name="Google Shape;7328;p5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329" name="Google Shape;7329;p5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330" name="Google Shape;7330;p5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331" name="Google Shape;7331;p5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332" name="Google Shape;7332;p5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333" name="Google Shape;7333;p5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7"/>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340" name="Google Shape;7340;p57"/>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341" name="Google Shape;7341;p57"/>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342" name="Google Shape;7342;p5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57"/>
          <p:cNvGrpSpPr/>
          <p:nvPr/>
        </p:nvGrpSpPr>
        <p:grpSpPr>
          <a:xfrm>
            <a:off x="3355824" y="951642"/>
            <a:ext cx="2363393" cy="1005865"/>
            <a:chOff x="3292400" y="1193188"/>
            <a:chExt cx="2615240" cy="1131075"/>
          </a:xfrm>
        </p:grpSpPr>
        <p:sp>
          <p:nvSpPr>
            <p:cNvPr id="7344" name="Google Shape;7344;p5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5" name="Google Shape;7345;p5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46" name="Google Shape;7346;p5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347" name="Google Shape;7347;p5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348" name="Google Shape;7348;p5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349" name="Google Shape;7349;p5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350" name="Google Shape;7350;p5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351" name="Google Shape;7351;p5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352" name="Google Shape;7352;p5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353" name="Google Shape;7353;p5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354" name="Google Shape;7354;p5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55" name="Google Shape;7355;p5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356" name="Google Shape;7356;p5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57" name="Google Shape;7357;p5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358" name="Google Shape;7358;p57"/>
            <p:cNvGrpSpPr/>
            <p:nvPr/>
          </p:nvGrpSpPr>
          <p:grpSpPr>
            <a:xfrm>
              <a:off x="3748438" y="1378608"/>
              <a:ext cx="2159202" cy="903971"/>
              <a:chOff x="1683525" y="2179850"/>
              <a:chExt cx="4519050" cy="2134525"/>
            </a:xfrm>
          </p:grpSpPr>
          <p:sp>
            <p:nvSpPr>
              <p:cNvPr id="7359" name="Google Shape;7359;p5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0" name="Google Shape;7360;p5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1" name="Google Shape;7361;p5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2" name="Google Shape;7362;p5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3" name="Google Shape;7363;p5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4" name="Google Shape;7364;p5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5" name="Google Shape;7365;p5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6" name="Google Shape;7366;p5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7" name="Google Shape;7367;p5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8" name="Google Shape;7368;p5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69" name="Google Shape;7369;p5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370" name="Google Shape;7370;p5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374"/>
        <p:cNvGrpSpPr/>
        <p:nvPr/>
      </p:nvGrpSpPr>
      <p:grpSpPr>
        <a:xfrm>
          <a:off x="0" y="0"/>
          <a:ext cx="0" cy="0"/>
          <a:chOff x="0" y="0"/>
          <a:chExt cx="0" cy="0"/>
        </a:xfrm>
      </p:grpSpPr>
      <p:grpSp>
        <p:nvGrpSpPr>
          <p:cNvPr id="7375" name="Google Shape;7375;p58"/>
          <p:cNvGrpSpPr/>
          <p:nvPr/>
        </p:nvGrpSpPr>
        <p:grpSpPr>
          <a:xfrm>
            <a:off x="4796690" y="970936"/>
            <a:ext cx="745431" cy="718863"/>
            <a:chOff x="4249973" y="1201875"/>
            <a:chExt cx="1958568" cy="1888762"/>
          </a:xfrm>
        </p:grpSpPr>
        <p:sp>
          <p:nvSpPr>
            <p:cNvPr id="7376" name="Google Shape;7376;p5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7" name="Google Shape;7377;p58"/>
            <p:cNvGrpSpPr/>
            <p:nvPr/>
          </p:nvGrpSpPr>
          <p:grpSpPr>
            <a:xfrm>
              <a:off x="5853086" y="1789142"/>
              <a:ext cx="355454" cy="1048099"/>
              <a:chOff x="5576108" y="2016725"/>
              <a:chExt cx="565200" cy="1666560"/>
            </a:xfrm>
          </p:grpSpPr>
          <p:sp>
            <p:nvSpPr>
              <p:cNvPr id="7378" name="Google Shape;7378;p5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79" name="Google Shape;7379;p5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58"/>
            <p:cNvGrpSpPr/>
            <p:nvPr/>
          </p:nvGrpSpPr>
          <p:grpSpPr>
            <a:xfrm>
              <a:off x="4869455" y="2691676"/>
              <a:ext cx="1013897" cy="398961"/>
              <a:chOff x="4012057" y="3451825"/>
              <a:chExt cx="1612175" cy="634379"/>
            </a:xfrm>
          </p:grpSpPr>
          <p:sp>
            <p:nvSpPr>
              <p:cNvPr id="7381" name="Google Shape;7381;p5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2" name="Google Shape;7382;p5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58"/>
            <p:cNvGrpSpPr/>
            <p:nvPr/>
          </p:nvGrpSpPr>
          <p:grpSpPr>
            <a:xfrm>
              <a:off x="4276937" y="2155961"/>
              <a:ext cx="651965" cy="891358"/>
              <a:chOff x="3069908" y="2599997"/>
              <a:chExt cx="1036675" cy="1417328"/>
            </a:xfrm>
          </p:grpSpPr>
          <p:sp>
            <p:nvSpPr>
              <p:cNvPr id="7384" name="Google Shape;7384;p5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5" name="Google Shape;7385;p5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58"/>
            <p:cNvGrpSpPr/>
            <p:nvPr/>
          </p:nvGrpSpPr>
          <p:grpSpPr>
            <a:xfrm>
              <a:off x="5054918" y="1201875"/>
              <a:ext cx="999548" cy="602711"/>
              <a:chOff x="4306958" y="1082925"/>
              <a:chExt cx="1589359" cy="958358"/>
            </a:xfrm>
          </p:grpSpPr>
          <p:sp>
            <p:nvSpPr>
              <p:cNvPr id="7387" name="Google Shape;7387;p5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88" name="Google Shape;7388;p5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58"/>
            <p:cNvGrpSpPr/>
            <p:nvPr/>
          </p:nvGrpSpPr>
          <p:grpSpPr>
            <a:xfrm>
              <a:off x="4249973" y="1303451"/>
              <a:ext cx="799317" cy="841334"/>
              <a:chOff x="3027033" y="1244439"/>
              <a:chExt cx="1270977" cy="1337786"/>
            </a:xfrm>
          </p:grpSpPr>
          <p:sp>
            <p:nvSpPr>
              <p:cNvPr id="7390" name="Google Shape;7390;p5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91" name="Google Shape;7391;p5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2" name="Google Shape;7392;p58"/>
          <p:cNvGrpSpPr/>
          <p:nvPr/>
        </p:nvGrpSpPr>
        <p:grpSpPr>
          <a:xfrm>
            <a:off x="713063" y="1849386"/>
            <a:ext cx="761767" cy="729896"/>
            <a:chOff x="2657744" y="2337745"/>
            <a:chExt cx="832987" cy="798137"/>
          </a:xfrm>
        </p:grpSpPr>
        <p:sp>
          <p:nvSpPr>
            <p:cNvPr id="7393" name="Google Shape;7393;p5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58"/>
          <p:cNvGrpSpPr/>
          <p:nvPr/>
        </p:nvGrpSpPr>
        <p:grpSpPr>
          <a:xfrm>
            <a:off x="3224027" y="1852592"/>
            <a:ext cx="685569" cy="723586"/>
            <a:chOff x="3398134" y="2057755"/>
            <a:chExt cx="704087" cy="743130"/>
          </a:xfrm>
        </p:grpSpPr>
        <p:grpSp>
          <p:nvGrpSpPr>
            <p:cNvPr id="7400" name="Google Shape;7400;p58"/>
            <p:cNvGrpSpPr/>
            <p:nvPr/>
          </p:nvGrpSpPr>
          <p:grpSpPr>
            <a:xfrm>
              <a:off x="3398134" y="2290183"/>
              <a:ext cx="315300" cy="219900"/>
              <a:chOff x="3398134" y="2290183"/>
              <a:chExt cx="315300" cy="219900"/>
            </a:xfrm>
          </p:grpSpPr>
          <p:sp>
            <p:nvSpPr>
              <p:cNvPr id="7401" name="Google Shape;7401;p5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02" name="Google Shape;7402;p58"/>
              <p:cNvCxnSpPr>
                <a:stCxn id="740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403" name="Google Shape;7403;p58"/>
            <p:cNvGrpSpPr/>
            <p:nvPr/>
          </p:nvGrpSpPr>
          <p:grpSpPr>
            <a:xfrm>
              <a:off x="3547823" y="2467358"/>
              <a:ext cx="219900" cy="333527"/>
              <a:chOff x="3547823" y="2467358"/>
              <a:chExt cx="219900" cy="333527"/>
            </a:xfrm>
          </p:grpSpPr>
          <p:sp>
            <p:nvSpPr>
              <p:cNvPr id="7404" name="Google Shape;7404;p5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05" name="Google Shape;7405;p5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406" name="Google Shape;7406;p58"/>
            <p:cNvGrpSpPr/>
            <p:nvPr/>
          </p:nvGrpSpPr>
          <p:grpSpPr>
            <a:xfrm>
              <a:off x="3734138" y="2467358"/>
              <a:ext cx="219900" cy="333527"/>
              <a:chOff x="3734138" y="2467358"/>
              <a:chExt cx="219900" cy="333527"/>
            </a:xfrm>
          </p:grpSpPr>
          <p:sp>
            <p:nvSpPr>
              <p:cNvPr id="7407" name="Google Shape;7407;p5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08" name="Google Shape;7408;p5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409" name="Google Shape;7409;p58"/>
            <p:cNvGrpSpPr/>
            <p:nvPr/>
          </p:nvGrpSpPr>
          <p:grpSpPr>
            <a:xfrm>
              <a:off x="3787560" y="2288011"/>
              <a:ext cx="314661" cy="219900"/>
              <a:chOff x="3787560" y="2288011"/>
              <a:chExt cx="314661" cy="219900"/>
            </a:xfrm>
          </p:grpSpPr>
          <p:sp>
            <p:nvSpPr>
              <p:cNvPr id="7410" name="Google Shape;7410;p5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11" name="Google Shape;7411;p5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412" name="Google Shape;7412;p58"/>
            <p:cNvGrpSpPr/>
            <p:nvPr/>
          </p:nvGrpSpPr>
          <p:grpSpPr>
            <a:xfrm>
              <a:off x="3637290" y="2057755"/>
              <a:ext cx="219900" cy="335499"/>
              <a:chOff x="3637290" y="2057755"/>
              <a:chExt cx="219900" cy="335499"/>
            </a:xfrm>
          </p:grpSpPr>
          <p:sp>
            <p:nvSpPr>
              <p:cNvPr id="7413" name="Google Shape;7413;p5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414" name="Google Shape;7414;p5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415" name="Google Shape;7415;p58"/>
          <p:cNvGrpSpPr/>
          <p:nvPr/>
        </p:nvGrpSpPr>
        <p:grpSpPr>
          <a:xfrm>
            <a:off x="4899249" y="1859288"/>
            <a:ext cx="710153" cy="710153"/>
            <a:chOff x="5007123" y="2079403"/>
            <a:chExt cx="687600" cy="687600"/>
          </a:xfrm>
        </p:grpSpPr>
        <p:sp>
          <p:nvSpPr>
            <p:cNvPr id="7416" name="Google Shape;7416;p5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58"/>
          <p:cNvGrpSpPr/>
          <p:nvPr/>
        </p:nvGrpSpPr>
        <p:grpSpPr>
          <a:xfrm>
            <a:off x="5708687" y="1853794"/>
            <a:ext cx="720998" cy="721183"/>
            <a:chOff x="5797446" y="2063053"/>
            <a:chExt cx="698100" cy="698280"/>
          </a:xfrm>
        </p:grpSpPr>
        <p:sp>
          <p:nvSpPr>
            <p:cNvPr id="7421" name="Google Shape;7421;p5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58"/>
          <p:cNvGrpSpPr/>
          <p:nvPr/>
        </p:nvGrpSpPr>
        <p:grpSpPr>
          <a:xfrm>
            <a:off x="8153834" y="3499399"/>
            <a:ext cx="280585" cy="673164"/>
            <a:chOff x="8075075" y="3754290"/>
            <a:chExt cx="255612" cy="613194"/>
          </a:xfrm>
        </p:grpSpPr>
        <p:grpSp>
          <p:nvGrpSpPr>
            <p:cNvPr id="7426" name="Google Shape;7426;p58"/>
            <p:cNvGrpSpPr/>
            <p:nvPr/>
          </p:nvGrpSpPr>
          <p:grpSpPr>
            <a:xfrm>
              <a:off x="8075075" y="3754290"/>
              <a:ext cx="255612" cy="613194"/>
              <a:chOff x="8075075" y="3754290"/>
              <a:chExt cx="255612" cy="613194"/>
            </a:xfrm>
          </p:grpSpPr>
          <p:sp>
            <p:nvSpPr>
              <p:cNvPr id="7427" name="Google Shape;7427;p5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9" name="Google Shape;7429;p5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58"/>
          <p:cNvGrpSpPr/>
          <p:nvPr/>
        </p:nvGrpSpPr>
        <p:grpSpPr>
          <a:xfrm>
            <a:off x="5270892" y="3488196"/>
            <a:ext cx="470352" cy="683745"/>
            <a:chOff x="1697726" y="3244179"/>
            <a:chExt cx="788124" cy="1146069"/>
          </a:xfrm>
        </p:grpSpPr>
        <p:sp>
          <p:nvSpPr>
            <p:cNvPr id="7431" name="Google Shape;7431;p5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3" name="Google Shape;7433;p58"/>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4" name="Google Shape;7434;p58"/>
          <p:cNvGrpSpPr/>
          <p:nvPr/>
        </p:nvGrpSpPr>
        <p:grpSpPr>
          <a:xfrm>
            <a:off x="5892043" y="3499398"/>
            <a:ext cx="293891" cy="293845"/>
            <a:chOff x="6134814" y="3754290"/>
            <a:chExt cx="293891" cy="293845"/>
          </a:xfrm>
        </p:grpSpPr>
        <p:sp>
          <p:nvSpPr>
            <p:cNvPr id="7435" name="Google Shape;7435;p5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58"/>
          <p:cNvGrpSpPr/>
          <p:nvPr/>
        </p:nvGrpSpPr>
        <p:grpSpPr>
          <a:xfrm>
            <a:off x="5892043" y="3878069"/>
            <a:ext cx="293891" cy="293891"/>
            <a:chOff x="6134814" y="4086186"/>
            <a:chExt cx="293891" cy="293891"/>
          </a:xfrm>
        </p:grpSpPr>
        <p:sp>
          <p:nvSpPr>
            <p:cNvPr id="7438" name="Google Shape;7438;p5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0" name="Google Shape;7440;p58"/>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8"/>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2" name="Google Shape;7442;p58"/>
          <p:cNvGrpSpPr/>
          <p:nvPr/>
        </p:nvGrpSpPr>
        <p:grpSpPr>
          <a:xfrm>
            <a:off x="7817018" y="2706762"/>
            <a:ext cx="622883" cy="621944"/>
            <a:chOff x="1187048" y="238125"/>
            <a:chExt cx="5256397" cy="5248476"/>
          </a:xfrm>
        </p:grpSpPr>
        <p:sp>
          <p:nvSpPr>
            <p:cNvPr id="7443" name="Google Shape;7443;p5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58"/>
          <p:cNvGrpSpPr/>
          <p:nvPr/>
        </p:nvGrpSpPr>
        <p:grpSpPr>
          <a:xfrm>
            <a:off x="2274123" y="2716370"/>
            <a:ext cx="1310987" cy="612407"/>
            <a:chOff x="238125" y="1188750"/>
            <a:chExt cx="7140450" cy="3335550"/>
          </a:xfrm>
        </p:grpSpPr>
        <p:sp>
          <p:nvSpPr>
            <p:cNvPr id="7448" name="Google Shape;7448;p5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58"/>
          <p:cNvGrpSpPr/>
          <p:nvPr/>
        </p:nvGrpSpPr>
        <p:grpSpPr>
          <a:xfrm>
            <a:off x="6599995" y="2706925"/>
            <a:ext cx="1110299" cy="621702"/>
            <a:chOff x="238125" y="1335475"/>
            <a:chExt cx="5418735" cy="3034175"/>
          </a:xfrm>
        </p:grpSpPr>
        <p:sp>
          <p:nvSpPr>
            <p:cNvPr id="7454" name="Google Shape;7454;p5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58"/>
          <p:cNvGrpSpPr/>
          <p:nvPr/>
        </p:nvGrpSpPr>
        <p:grpSpPr>
          <a:xfrm>
            <a:off x="5417655" y="2703822"/>
            <a:ext cx="1074451" cy="627181"/>
            <a:chOff x="5359127" y="2910889"/>
            <a:chExt cx="1097723" cy="640831"/>
          </a:xfrm>
        </p:grpSpPr>
        <p:grpSp>
          <p:nvGrpSpPr>
            <p:cNvPr id="7458" name="Google Shape;7458;p58"/>
            <p:cNvGrpSpPr/>
            <p:nvPr/>
          </p:nvGrpSpPr>
          <p:grpSpPr>
            <a:xfrm>
              <a:off x="5929791" y="3263088"/>
              <a:ext cx="527060" cy="287097"/>
              <a:chOff x="5929791" y="3263088"/>
              <a:chExt cx="527060" cy="287097"/>
            </a:xfrm>
          </p:grpSpPr>
          <p:sp>
            <p:nvSpPr>
              <p:cNvPr id="7459" name="Google Shape;7459;p5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60" name="Google Shape;7460;p5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61" name="Google Shape;7461;p58"/>
            <p:cNvGrpSpPr/>
            <p:nvPr/>
          </p:nvGrpSpPr>
          <p:grpSpPr>
            <a:xfrm>
              <a:off x="5359127" y="3263089"/>
              <a:ext cx="526428" cy="288631"/>
              <a:chOff x="5359127" y="3263089"/>
              <a:chExt cx="526428" cy="288631"/>
            </a:xfrm>
          </p:grpSpPr>
          <p:sp>
            <p:nvSpPr>
              <p:cNvPr id="7462" name="Google Shape;7462;p5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63" name="Google Shape;7463;p5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64" name="Google Shape;7464;p58"/>
            <p:cNvGrpSpPr/>
            <p:nvPr/>
          </p:nvGrpSpPr>
          <p:grpSpPr>
            <a:xfrm>
              <a:off x="5551525" y="2910889"/>
              <a:ext cx="520901" cy="610283"/>
              <a:chOff x="5551525" y="2910889"/>
              <a:chExt cx="520901" cy="610283"/>
            </a:xfrm>
          </p:grpSpPr>
          <p:sp>
            <p:nvSpPr>
              <p:cNvPr id="7465" name="Google Shape;7465;p5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66" name="Google Shape;7466;p5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67" name="Google Shape;7467;p58"/>
            <p:cNvGrpSpPr/>
            <p:nvPr/>
          </p:nvGrpSpPr>
          <p:grpSpPr>
            <a:xfrm>
              <a:off x="5743962" y="2919100"/>
              <a:ext cx="623674" cy="284502"/>
              <a:chOff x="5743962" y="2919100"/>
              <a:chExt cx="623674" cy="284502"/>
            </a:xfrm>
          </p:grpSpPr>
          <p:sp>
            <p:nvSpPr>
              <p:cNvPr id="7468" name="Google Shape;7468;p5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69" name="Google Shape;7469;p5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470" name="Google Shape;7470;p58"/>
          <p:cNvGrpSpPr/>
          <p:nvPr/>
        </p:nvGrpSpPr>
        <p:grpSpPr>
          <a:xfrm>
            <a:off x="7568868" y="1854534"/>
            <a:ext cx="874976" cy="719600"/>
            <a:chOff x="7608988" y="2093194"/>
            <a:chExt cx="817276" cy="672147"/>
          </a:xfrm>
        </p:grpSpPr>
        <p:cxnSp>
          <p:nvCxnSpPr>
            <p:cNvPr id="7471" name="Google Shape;7471;p5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72" name="Google Shape;7472;p5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73" name="Google Shape;7473;p5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74" name="Google Shape;7474;p5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75" name="Google Shape;7475;p5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476" name="Google Shape;7476;p5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477" name="Google Shape;7477;p58"/>
            <p:cNvGrpSpPr/>
            <p:nvPr/>
          </p:nvGrpSpPr>
          <p:grpSpPr>
            <a:xfrm>
              <a:off x="7721175" y="2093194"/>
              <a:ext cx="599587" cy="623846"/>
              <a:chOff x="7721175" y="2093194"/>
              <a:chExt cx="599587" cy="623846"/>
            </a:xfrm>
          </p:grpSpPr>
          <p:grpSp>
            <p:nvGrpSpPr>
              <p:cNvPr id="7478" name="Google Shape;7478;p58"/>
              <p:cNvGrpSpPr/>
              <p:nvPr/>
            </p:nvGrpSpPr>
            <p:grpSpPr>
              <a:xfrm>
                <a:off x="7721175" y="2093194"/>
                <a:ext cx="291605" cy="623846"/>
                <a:chOff x="9405575" y="2061418"/>
                <a:chExt cx="291605" cy="623846"/>
              </a:xfrm>
            </p:grpSpPr>
            <p:sp>
              <p:nvSpPr>
                <p:cNvPr id="7479" name="Google Shape;7479;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58"/>
              <p:cNvGrpSpPr/>
              <p:nvPr/>
            </p:nvGrpSpPr>
            <p:grpSpPr>
              <a:xfrm flipH="1">
                <a:off x="8029157" y="2093194"/>
                <a:ext cx="291605" cy="623846"/>
                <a:chOff x="9405575" y="2061418"/>
                <a:chExt cx="291605" cy="623846"/>
              </a:xfrm>
            </p:grpSpPr>
            <p:sp>
              <p:nvSpPr>
                <p:cNvPr id="7487" name="Google Shape;7487;p5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94" name="Google Shape;7494;p58"/>
          <p:cNvGrpSpPr/>
          <p:nvPr/>
        </p:nvGrpSpPr>
        <p:grpSpPr>
          <a:xfrm>
            <a:off x="4013304" y="970936"/>
            <a:ext cx="712557" cy="785901"/>
            <a:chOff x="4206459" y="1191441"/>
            <a:chExt cx="712557" cy="785901"/>
          </a:xfrm>
        </p:grpSpPr>
        <p:sp>
          <p:nvSpPr>
            <p:cNvPr id="7495" name="Google Shape;7495;p5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9" name="Google Shape;7499;p58"/>
            <p:cNvGrpSpPr/>
            <p:nvPr/>
          </p:nvGrpSpPr>
          <p:grpSpPr>
            <a:xfrm>
              <a:off x="4644280" y="1290523"/>
              <a:ext cx="143716" cy="29463"/>
              <a:chOff x="4644280" y="1290523"/>
              <a:chExt cx="143716" cy="29463"/>
            </a:xfrm>
          </p:grpSpPr>
          <p:sp>
            <p:nvSpPr>
              <p:cNvPr id="7500" name="Google Shape;7500;p5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58"/>
            <p:cNvGrpSpPr/>
            <p:nvPr/>
          </p:nvGrpSpPr>
          <p:grpSpPr>
            <a:xfrm>
              <a:off x="4356567" y="1191441"/>
              <a:ext cx="143690" cy="29488"/>
              <a:chOff x="4356567" y="1191441"/>
              <a:chExt cx="143690" cy="29488"/>
            </a:xfrm>
          </p:grpSpPr>
          <p:sp>
            <p:nvSpPr>
              <p:cNvPr id="7505" name="Google Shape;7505;p5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58"/>
            <p:cNvGrpSpPr/>
            <p:nvPr/>
          </p:nvGrpSpPr>
          <p:grpSpPr>
            <a:xfrm>
              <a:off x="4339009" y="1863727"/>
              <a:ext cx="143703" cy="29476"/>
              <a:chOff x="4339009" y="1863727"/>
              <a:chExt cx="143703" cy="29476"/>
            </a:xfrm>
          </p:grpSpPr>
          <p:sp>
            <p:nvSpPr>
              <p:cNvPr id="7510" name="Google Shape;7510;p5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58"/>
            <p:cNvGrpSpPr/>
            <p:nvPr/>
          </p:nvGrpSpPr>
          <p:grpSpPr>
            <a:xfrm>
              <a:off x="4206459" y="1607315"/>
              <a:ext cx="29539" cy="142899"/>
              <a:chOff x="4206459" y="1607315"/>
              <a:chExt cx="29539" cy="142899"/>
            </a:xfrm>
          </p:grpSpPr>
          <p:sp>
            <p:nvSpPr>
              <p:cNvPr id="7515" name="Google Shape;7515;p5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9" name="Google Shape;7519;p5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3" name="Google Shape;7523;p58"/>
            <p:cNvGrpSpPr/>
            <p:nvPr/>
          </p:nvGrpSpPr>
          <p:grpSpPr>
            <a:xfrm>
              <a:off x="4889463" y="1423737"/>
              <a:ext cx="29552" cy="142899"/>
              <a:chOff x="4889463" y="1423737"/>
              <a:chExt cx="29552" cy="142899"/>
            </a:xfrm>
          </p:grpSpPr>
          <p:sp>
            <p:nvSpPr>
              <p:cNvPr id="7524" name="Google Shape;7524;p5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58"/>
            <p:cNvGrpSpPr/>
            <p:nvPr/>
          </p:nvGrpSpPr>
          <p:grpSpPr>
            <a:xfrm>
              <a:off x="4771663" y="1876896"/>
              <a:ext cx="108651" cy="100447"/>
              <a:chOff x="4771663" y="1876896"/>
              <a:chExt cx="108651" cy="100447"/>
            </a:xfrm>
          </p:grpSpPr>
          <p:sp>
            <p:nvSpPr>
              <p:cNvPr id="7529" name="Google Shape;7529;p5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3" name="Google Shape;7533;p58"/>
          <p:cNvGrpSpPr/>
          <p:nvPr/>
        </p:nvGrpSpPr>
        <p:grpSpPr>
          <a:xfrm>
            <a:off x="4008780" y="1854159"/>
            <a:ext cx="791287" cy="720350"/>
            <a:chOff x="267375" y="1071875"/>
            <a:chExt cx="470500" cy="428550"/>
          </a:xfrm>
        </p:grpSpPr>
        <p:sp>
          <p:nvSpPr>
            <p:cNvPr id="7534" name="Google Shape;7534;p5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58"/>
          <p:cNvGrpSpPr/>
          <p:nvPr/>
        </p:nvGrpSpPr>
        <p:grpSpPr>
          <a:xfrm>
            <a:off x="709275" y="3498789"/>
            <a:ext cx="1408444" cy="673166"/>
            <a:chOff x="712664" y="3693287"/>
            <a:chExt cx="1460738" cy="698160"/>
          </a:xfrm>
        </p:grpSpPr>
        <p:grpSp>
          <p:nvGrpSpPr>
            <p:cNvPr id="7543" name="Google Shape;7543;p58"/>
            <p:cNvGrpSpPr/>
            <p:nvPr/>
          </p:nvGrpSpPr>
          <p:grpSpPr>
            <a:xfrm>
              <a:off x="1380079" y="4133090"/>
              <a:ext cx="234048" cy="258099"/>
              <a:chOff x="1380079" y="4133090"/>
              <a:chExt cx="234048" cy="258099"/>
            </a:xfrm>
          </p:grpSpPr>
          <p:sp>
            <p:nvSpPr>
              <p:cNvPr id="7544" name="Google Shape;7544;p5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58"/>
            <p:cNvGrpSpPr/>
            <p:nvPr/>
          </p:nvGrpSpPr>
          <p:grpSpPr>
            <a:xfrm>
              <a:off x="884610" y="3864082"/>
              <a:ext cx="1118566" cy="527275"/>
              <a:chOff x="890961" y="3865463"/>
              <a:chExt cx="1115221" cy="525698"/>
            </a:xfrm>
          </p:grpSpPr>
          <p:sp>
            <p:nvSpPr>
              <p:cNvPr id="7548" name="Google Shape;7548;p5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58"/>
            <p:cNvGrpSpPr/>
            <p:nvPr/>
          </p:nvGrpSpPr>
          <p:grpSpPr>
            <a:xfrm>
              <a:off x="712664" y="3693287"/>
              <a:ext cx="1460738" cy="698160"/>
              <a:chOff x="712664" y="3693025"/>
              <a:chExt cx="1460738" cy="698160"/>
            </a:xfrm>
          </p:grpSpPr>
          <p:sp>
            <p:nvSpPr>
              <p:cNvPr id="7552" name="Google Shape;7552;p5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8" name="Google Shape;7558;p58"/>
          <p:cNvGrpSpPr/>
          <p:nvPr/>
        </p:nvGrpSpPr>
        <p:grpSpPr>
          <a:xfrm>
            <a:off x="3146990" y="970936"/>
            <a:ext cx="795485" cy="738831"/>
            <a:chOff x="3348603" y="1236445"/>
            <a:chExt cx="749256" cy="695894"/>
          </a:xfrm>
        </p:grpSpPr>
        <p:grpSp>
          <p:nvGrpSpPr>
            <p:cNvPr id="7559" name="Google Shape;7559;p58"/>
            <p:cNvGrpSpPr/>
            <p:nvPr/>
          </p:nvGrpSpPr>
          <p:grpSpPr>
            <a:xfrm>
              <a:off x="3583779" y="1236445"/>
              <a:ext cx="293795" cy="285811"/>
              <a:chOff x="3750225" y="1774000"/>
              <a:chExt cx="149575" cy="145525"/>
            </a:xfrm>
          </p:grpSpPr>
          <p:sp>
            <p:nvSpPr>
              <p:cNvPr id="7560" name="Google Shape;7560;p5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58"/>
            <p:cNvGrpSpPr/>
            <p:nvPr/>
          </p:nvGrpSpPr>
          <p:grpSpPr>
            <a:xfrm>
              <a:off x="3775534" y="1462599"/>
              <a:ext cx="322325" cy="285958"/>
              <a:chOff x="3847850" y="1889150"/>
              <a:chExt cx="164100" cy="145600"/>
            </a:xfrm>
          </p:grpSpPr>
          <p:sp>
            <p:nvSpPr>
              <p:cNvPr id="7563" name="Google Shape;7563;p5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58"/>
            <p:cNvGrpSpPr/>
            <p:nvPr/>
          </p:nvGrpSpPr>
          <p:grpSpPr>
            <a:xfrm>
              <a:off x="3545329" y="1646528"/>
              <a:ext cx="293746" cy="285811"/>
              <a:chOff x="3730650" y="1982800"/>
              <a:chExt cx="149550" cy="145525"/>
            </a:xfrm>
          </p:grpSpPr>
          <p:sp>
            <p:nvSpPr>
              <p:cNvPr id="7566" name="Google Shape;7566;p5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58"/>
            <p:cNvGrpSpPr/>
            <p:nvPr/>
          </p:nvGrpSpPr>
          <p:grpSpPr>
            <a:xfrm>
              <a:off x="3348603" y="1415046"/>
              <a:ext cx="294384" cy="284387"/>
              <a:chOff x="3630494" y="1864938"/>
              <a:chExt cx="149875" cy="144800"/>
            </a:xfrm>
          </p:grpSpPr>
          <p:sp>
            <p:nvSpPr>
              <p:cNvPr id="7569" name="Google Shape;7569;p5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1" name="Google Shape;7571;p58"/>
          <p:cNvGrpSpPr/>
          <p:nvPr/>
        </p:nvGrpSpPr>
        <p:grpSpPr>
          <a:xfrm>
            <a:off x="2268517" y="3493832"/>
            <a:ext cx="1324924" cy="678083"/>
            <a:chOff x="2413923" y="3711366"/>
            <a:chExt cx="1374117" cy="703260"/>
          </a:xfrm>
        </p:grpSpPr>
        <p:grpSp>
          <p:nvGrpSpPr>
            <p:cNvPr id="7572" name="Google Shape;7572;p58"/>
            <p:cNvGrpSpPr/>
            <p:nvPr/>
          </p:nvGrpSpPr>
          <p:grpSpPr>
            <a:xfrm>
              <a:off x="2413923" y="3711366"/>
              <a:ext cx="1374117" cy="703260"/>
              <a:chOff x="2413923" y="3711366"/>
              <a:chExt cx="1374117" cy="703260"/>
            </a:xfrm>
          </p:grpSpPr>
          <p:sp>
            <p:nvSpPr>
              <p:cNvPr id="7573" name="Google Shape;7573;p5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4" name="Google Shape;7574;p58"/>
              <p:cNvGrpSpPr/>
              <p:nvPr/>
            </p:nvGrpSpPr>
            <p:grpSpPr>
              <a:xfrm>
                <a:off x="2600284" y="3808654"/>
                <a:ext cx="234506" cy="138009"/>
                <a:chOff x="2600284" y="3808654"/>
                <a:chExt cx="234506" cy="138009"/>
              </a:xfrm>
            </p:grpSpPr>
            <p:sp>
              <p:nvSpPr>
                <p:cNvPr id="7575" name="Google Shape;7575;p5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76" name="Google Shape;7576;p5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77" name="Google Shape;7577;p58"/>
              <p:cNvGrpSpPr/>
              <p:nvPr/>
            </p:nvGrpSpPr>
            <p:grpSpPr>
              <a:xfrm>
                <a:off x="3359659" y="3805664"/>
                <a:ext cx="232294" cy="141000"/>
                <a:chOff x="3359659" y="3805664"/>
                <a:chExt cx="232294" cy="141000"/>
              </a:xfrm>
            </p:grpSpPr>
            <p:sp>
              <p:nvSpPr>
                <p:cNvPr id="7578" name="Google Shape;7578;p5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79" name="Google Shape;7579;p5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80" name="Google Shape;7580;p58"/>
              <p:cNvGrpSpPr/>
              <p:nvPr/>
            </p:nvGrpSpPr>
            <p:grpSpPr>
              <a:xfrm>
                <a:off x="3067316" y="3711366"/>
                <a:ext cx="66900" cy="166809"/>
                <a:chOff x="3067316" y="3711366"/>
                <a:chExt cx="66900" cy="166809"/>
              </a:xfrm>
            </p:grpSpPr>
            <p:sp>
              <p:nvSpPr>
                <p:cNvPr id="7581" name="Google Shape;7581;p5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2" name="Google Shape;7582;p5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83" name="Google Shape;7583;p58"/>
              <p:cNvGrpSpPr/>
              <p:nvPr/>
            </p:nvGrpSpPr>
            <p:grpSpPr>
              <a:xfrm>
                <a:off x="2413923" y="4058666"/>
                <a:ext cx="224119" cy="66900"/>
                <a:chOff x="2413923" y="4058666"/>
                <a:chExt cx="224119" cy="66900"/>
              </a:xfrm>
            </p:grpSpPr>
            <p:sp>
              <p:nvSpPr>
                <p:cNvPr id="7584" name="Google Shape;7584;p5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5" name="Google Shape;7585;p5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86" name="Google Shape;7586;p58"/>
              <p:cNvGrpSpPr/>
              <p:nvPr/>
            </p:nvGrpSpPr>
            <p:grpSpPr>
              <a:xfrm>
                <a:off x="3564643" y="4058666"/>
                <a:ext cx="223397" cy="66900"/>
                <a:chOff x="3564643" y="4058666"/>
                <a:chExt cx="223397" cy="66900"/>
              </a:xfrm>
            </p:grpSpPr>
            <p:sp>
              <p:nvSpPr>
                <p:cNvPr id="7587" name="Google Shape;7587;p5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8" name="Google Shape;7588;p5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589" name="Google Shape;7589;p58"/>
            <p:cNvGrpSpPr/>
            <p:nvPr/>
          </p:nvGrpSpPr>
          <p:grpSpPr>
            <a:xfrm>
              <a:off x="2633353" y="3965763"/>
              <a:ext cx="933975" cy="445687"/>
              <a:chOff x="2633353" y="3965763"/>
              <a:chExt cx="933975" cy="445687"/>
            </a:xfrm>
          </p:grpSpPr>
          <p:sp>
            <p:nvSpPr>
              <p:cNvPr id="7590" name="Google Shape;7590;p5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2" name="Google Shape;7592;p58"/>
          <p:cNvGrpSpPr/>
          <p:nvPr/>
        </p:nvGrpSpPr>
        <p:grpSpPr>
          <a:xfrm>
            <a:off x="6392789" y="1044380"/>
            <a:ext cx="1131087" cy="587383"/>
            <a:chOff x="238125" y="999450"/>
            <a:chExt cx="7140700" cy="3708225"/>
          </a:xfrm>
        </p:grpSpPr>
        <p:sp>
          <p:nvSpPr>
            <p:cNvPr id="7593" name="Google Shape;7593;p5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58"/>
          <p:cNvGrpSpPr/>
          <p:nvPr/>
        </p:nvGrpSpPr>
        <p:grpSpPr>
          <a:xfrm>
            <a:off x="3744240" y="3493874"/>
            <a:ext cx="1375854" cy="678131"/>
            <a:chOff x="3913765" y="3641905"/>
            <a:chExt cx="1522805" cy="750560"/>
          </a:xfrm>
        </p:grpSpPr>
        <p:grpSp>
          <p:nvGrpSpPr>
            <p:cNvPr id="7603" name="Google Shape;7603;p58"/>
            <p:cNvGrpSpPr/>
            <p:nvPr/>
          </p:nvGrpSpPr>
          <p:grpSpPr>
            <a:xfrm>
              <a:off x="3913765" y="3997002"/>
              <a:ext cx="1522805" cy="395463"/>
              <a:chOff x="3913765" y="3997002"/>
              <a:chExt cx="1522805" cy="395463"/>
            </a:xfrm>
          </p:grpSpPr>
          <p:grpSp>
            <p:nvGrpSpPr>
              <p:cNvPr id="7604" name="Google Shape;7604;p58"/>
              <p:cNvGrpSpPr/>
              <p:nvPr/>
            </p:nvGrpSpPr>
            <p:grpSpPr>
              <a:xfrm>
                <a:off x="3913765" y="4138659"/>
                <a:ext cx="507602" cy="253806"/>
                <a:chOff x="3913765" y="4138659"/>
                <a:chExt cx="507602" cy="253806"/>
              </a:xfrm>
            </p:grpSpPr>
            <p:sp>
              <p:nvSpPr>
                <p:cNvPr id="7605" name="Google Shape;7605;p5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607" name="Google Shape;7607;p58"/>
              <p:cNvGrpSpPr/>
              <p:nvPr/>
            </p:nvGrpSpPr>
            <p:grpSpPr>
              <a:xfrm>
                <a:off x="4421361" y="3997002"/>
                <a:ext cx="507618" cy="395463"/>
                <a:chOff x="4421361" y="3997002"/>
                <a:chExt cx="507618" cy="395463"/>
              </a:xfrm>
            </p:grpSpPr>
            <p:sp>
              <p:nvSpPr>
                <p:cNvPr id="7608" name="Google Shape;7608;p5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58"/>
              <p:cNvGrpSpPr/>
              <p:nvPr/>
            </p:nvGrpSpPr>
            <p:grpSpPr>
              <a:xfrm>
                <a:off x="4928973" y="4189418"/>
                <a:ext cx="507596" cy="203047"/>
                <a:chOff x="4928973" y="4189418"/>
                <a:chExt cx="507596" cy="203047"/>
              </a:xfrm>
            </p:grpSpPr>
            <p:sp>
              <p:nvSpPr>
                <p:cNvPr id="7611" name="Google Shape;7611;p5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58"/>
            <p:cNvGrpSpPr/>
            <p:nvPr/>
          </p:nvGrpSpPr>
          <p:grpSpPr>
            <a:xfrm>
              <a:off x="4482186" y="3641905"/>
              <a:ext cx="397605" cy="349784"/>
              <a:chOff x="2906375" y="1159725"/>
              <a:chExt cx="1860575" cy="1636800"/>
            </a:xfrm>
          </p:grpSpPr>
          <p:sp>
            <p:nvSpPr>
              <p:cNvPr id="7614" name="Google Shape;7614;p5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8" name="Google Shape;7618;p58"/>
          <p:cNvGrpSpPr/>
          <p:nvPr/>
        </p:nvGrpSpPr>
        <p:grpSpPr>
          <a:xfrm>
            <a:off x="6528949" y="1853801"/>
            <a:ext cx="940737" cy="721067"/>
            <a:chOff x="6599718" y="2068734"/>
            <a:chExt cx="940737" cy="721067"/>
          </a:xfrm>
        </p:grpSpPr>
        <p:sp>
          <p:nvSpPr>
            <p:cNvPr id="7619" name="Google Shape;7619;p5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5" name="Google Shape;7625;p58"/>
            <p:cNvGrpSpPr/>
            <p:nvPr/>
          </p:nvGrpSpPr>
          <p:grpSpPr>
            <a:xfrm>
              <a:off x="6836957" y="2068734"/>
              <a:ext cx="461892" cy="721067"/>
              <a:chOff x="6836957" y="2068734"/>
              <a:chExt cx="461892" cy="721067"/>
            </a:xfrm>
          </p:grpSpPr>
          <p:sp>
            <p:nvSpPr>
              <p:cNvPr id="7626" name="Google Shape;7626;p5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58"/>
              <p:cNvGrpSpPr/>
              <p:nvPr/>
            </p:nvGrpSpPr>
            <p:grpSpPr>
              <a:xfrm>
                <a:off x="6836957" y="2068734"/>
                <a:ext cx="461892" cy="721067"/>
                <a:chOff x="6836957" y="2068734"/>
                <a:chExt cx="461892" cy="721067"/>
              </a:xfrm>
            </p:grpSpPr>
            <p:sp>
              <p:nvSpPr>
                <p:cNvPr id="7633" name="Google Shape;7633;p5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40" name="Google Shape;7640;p58"/>
          <p:cNvGrpSpPr/>
          <p:nvPr/>
        </p:nvGrpSpPr>
        <p:grpSpPr>
          <a:xfrm>
            <a:off x="2412267" y="1858147"/>
            <a:ext cx="712577" cy="712374"/>
            <a:chOff x="2559249" y="2069323"/>
            <a:chExt cx="685566" cy="685634"/>
          </a:xfrm>
        </p:grpSpPr>
        <p:sp>
          <p:nvSpPr>
            <p:cNvPr id="7641" name="Google Shape;7641;p5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58"/>
          <p:cNvGrpSpPr/>
          <p:nvPr/>
        </p:nvGrpSpPr>
        <p:grpSpPr>
          <a:xfrm>
            <a:off x="7594705" y="970936"/>
            <a:ext cx="845645" cy="711911"/>
            <a:chOff x="951975" y="315800"/>
            <a:chExt cx="5860325" cy="4933550"/>
          </a:xfrm>
        </p:grpSpPr>
        <p:sp>
          <p:nvSpPr>
            <p:cNvPr id="7655" name="Google Shape;7655;p5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58"/>
          <p:cNvGrpSpPr/>
          <p:nvPr/>
        </p:nvGrpSpPr>
        <p:grpSpPr>
          <a:xfrm>
            <a:off x="3691834" y="2707045"/>
            <a:ext cx="1617932" cy="621724"/>
            <a:chOff x="3862800" y="3038525"/>
            <a:chExt cx="1329006" cy="510698"/>
          </a:xfrm>
        </p:grpSpPr>
        <p:sp>
          <p:nvSpPr>
            <p:cNvPr id="7664" name="Google Shape;7664;p5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6" name="Google Shape;7666;p58"/>
            <p:cNvGrpSpPr/>
            <p:nvPr/>
          </p:nvGrpSpPr>
          <p:grpSpPr>
            <a:xfrm>
              <a:off x="3967075" y="3040337"/>
              <a:ext cx="1019927" cy="402126"/>
              <a:chOff x="3967075" y="3040337"/>
              <a:chExt cx="1019927" cy="402126"/>
            </a:xfrm>
          </p:grpSpPr>
          <p:sp>
            <p:nvSpPr>
              <p:cNvPr id="7667" name="Google Shape;7667;p5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58"/>
            <p:cNvGrpSpPr/>
            <p:nvPr/>
          </p:nvGrpSpPr>
          <p:grpSpPr>
            <a:xfrm>
              <a:off x="4186700" y="3040337"/>
              <a:ext cx="390475" cy="183289"/>
              <a:chOff x="4186700" y="3040337"/>
              <a:chExt cx="390475" cy="183289"/>
            </a:xfrm>
          </p:grpSpPr>
          <p:sp>
            <p:nvSpPr>
              <p:cNvPr id="7670" name="Google Shape;7670;p5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58"/>
            <p:cNvGrpSpPr/>
            <p:nvPr/>
          </p:nvGrpSpPr>
          <p:grpSpPr>
            <a:xfrm>
              <a:off x="4073727" y="3040337"/>
              <a:ext cx="697794" cy="296263"/>
              <a:chOff x="4073727" y="3040337"/>
              <a:chExt cx="697794" cy="296263"/>
            </a:xfrm>
          </p:grpSpPr>
          <p:sp>
            <p:nvSpPr>
              <p:cNvPr id="7673" name="Google Shape;7673;p5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58"/>
            <p:cNvGrpSpPr/>
            <p:nvPr/>
          </p:nvGrpSpPr>
          <p:grpSpPr>
            <a:xfrm>
              <a:off x="3862800" y="3038525"/>
              <a:ext cx="1329006" cy="510698"/>
              <a:chOff x="3862800" y="3038525"/>
              <a:chExt cx="1329006" cy="510698"/>
            </a:xfrm>
          </p:grpSpPr>
          <p:sp>
            <p:nvSpPr>
              <p:cNvPr id="7676" name="Google Shape;7676;p5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8" name="Google Shape;7678;p58"/>
          <p:cNvGrpSpPr/>
          <p:nvPr/>
        </p:nvGrpSpPr>
        <p:grpSpPr>
          <a:xfrm>
            <a:off x="700156" y="970936"/>
            <a:ext cx="883205" cy="775176"/>
            <a:chOff x="649648" y="271400"/>
            <a:chExt cx="6215377" cy="5455143"/>
          </a:xfrm>
        </p:grpSpPr>
        <p:sp>
          <p:nvSpPr>
            <p:cNvPr id="7679" name="Google Shape;7679;p5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58"/>
          <p:cNvGrpSpPr/>
          <p:nvPr/>
        </p:nvGrpSpPr>
        <p:grpSpPr>
          <a:xfrm>
            <a:off x="2308457" y="970936"/>
            <a:ext cx="767704" cy="815489"/>
            <a:chOff x="2499700" y="1135950"/>
            <a:chExt cx="732402" cy="777990"/>
          </a:xfrm>
        </p:grpSpPr>
        <p:grpSp>
          <p:nvGrpSpPr>
            <p:cNvPr id="7692" name="Google Shape;7692;p58"/>
            <p:cNvGrpSpPr/>
            <p:nvPr/>
          </p:nvGrpSpPr>
          <p:grpSpPr>
            <a:xfrm>
              <a:off x="2499700" y="1135950"/>
              <a:ext cx="732402" cy="694705"/>
              <a:chOff x="2499700" y="1135950"/>
              <a:chExt cx="732402" cy="694705"/>
            </a:xfrm>
          </p:grpSpPr>
          <p:sp>
            <p:nvSpPr>
              <p:cNvPr id="7693" name="Google Shape;7693;p5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58"/>
            <p:cNvGrpSpPr/>
            <p:nvPr/>
          </p:nvGrpSpPr>
          <p:grpSpPr>
            <a:xfrm>
              <a:off x="2517909" y="1188726"/>
              <a:ext cx="702702" cy="725214"/>
              <a:chOff x="2517909" y="1188726"/>
              <a:chExt cx="702702" cy="725214"/>
            </a:xfrm>
          </p:grpSpPr>
          <p:sp>
            <p:nvSpPr>
              <p:cNvPr id="7721" name="Google Shape;7721;p5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58"/>
          <p:cNvGrpSpPr/>
          <p:nvPr/>
        </p:nvGrpSpPr>
        <p:grpSpPr>
          <a:xfrm>
            <a:off x="1654189" y="970936"/>
            <a:ext cx="583439" cy="870229"/>
            <a:chOff x="1716825" y="1121550"/>
            <a:chExt cx="622800" cy="928938"/>
          </a:xfrm>
        </p:grpSpPr>
        <p:grpSp>
          <p:nvGrpSpPr>
            <p:cNvPr id="7727" name="Google Shape;7727;p58"/>
            <p:cNvGrpSpPr/>
            <p:nvPr/>
          </p:nvGrpSpPr>
          <p:grpSpPr>
            <a:xfrm>
              <a:off x="1716825" y="1121550"/>
              <a:ext cx="622800" cy="928938"/>
              <a:chOff x="1716825" y="1121550"/>
              <a:chExt cx="622800" cy="928938"/>
            </a:xfrm>
          </p:grpSpPr>
          <p:cxnSp>
            <p:nvCxnSpPr>
              <p:cNvPr id="7728" name="Google Shape;7728;p5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7729" name="Google Shape;7729;p5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58"/>
            <p:cNvGrpSpPr/>
            <p:nvPr/>
          </p:nvGrpSpPr>
          <p:grpSpPr>
            <a:xfrm>
              <a:off x="1768050" y="1172775"/>
              <a:ext cx="520200" cy="832000"/>
              <a:chOff x="1768050" y="1172775"/>
              <a:chExt cx="520200" cy="832000"/>
            </a:xfrm>
          </p:grpSpPr>
          <p:cxnSp>
            <p:nvCxnSpPr>
              <p:cNvPr id="7731" name="Google Shape;7731;p5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7732" name="Google Shape;7732;p5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58"/>
            <p:cNvGrpSpPr/>
            <p:nvPr/>
          </p:nvGrpSpPr>
          <p:grpSpPr>
            <a:xfrm>
              <a:off x="1820100" y="1225475"/>
              <a:ext cx="416400" cy="729575"/>
              <a:chOff x="1820100" y="1225475"/>
              <a:chExt cx="416400" cy="729575"/>
            </a:xfrm>
          </p:grpSpPr>
          <p:cxnSp>
            <p:nvCxnSpPr>
              <p:cNvPr id="7734" name="Google Shape;7734;p5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7735" name="Google Shape;7735;p5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58"/>
            <p:cNvGrpSpPr/>
            <p:nvPr/>
          </p:nvGrpSpPr>
          <p:grpSpPr>
            <a:xfrm>
              <a:off x="1874250" y="1278825"/>
              <a:ext cx="308100" cy="605275"/>
              <a:chOff x="1874250" y="1278825"/>
              <a:chExt cx="308100" cy="605275"/>
            </a:xfrm>
          </p:grpSpPr>
          <p:cxnSp>
            <p:nvCxnSpPr>
              <p:cNvPr id="7737" name="Google Shape;7737;p5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7738" name="Google Shape;7738;p5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9" name="Google Shape;7739;p5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58"/>
          <p:cNvGrpSpPr/>
          <p:nvPr/>
        </p:nvGrpSpPr>
        <p:grpSpPr>
          <a:xfrm>
            <a:off x="1574012" y="1857258"/>
            <a:ext cx="739072" cy="714152"/>
            <a:chOff x="4334725" y="1355875"/>
            <a:chExt cx="3106650" cy="3001900"/>
          </a:xfrm>
        </p:grpSpPr>
        <p:grpSp>
          <p:nvGrpSpPr>
            <p:cNvPr id="7741" name="Google Shape;7741;p58"/>
            <p:cNvGrpSpPr/>
            <p:nvPr/>
          </p:nvGrpSpPr>
          <p:grpSpPr>
            <a:xfrm>
              <a:off x="4516050" y="1724875"/>
              <a:ext cx="2693725" cy="2632900"/>
              <a:chOff x="4516050" y="1724875"/>
              <a:chExt cx="2693725" cy="2632900"/>
            </a:xfrm>
          </p:grpSpPr>
          <p:sp>
            <p:nvSpPr>
              <p:cNvPr id="7742" name="Google Shape;7742;p5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58"/>
            <p:cNvGrpSpPr/>
            <p:nvPr/>
          </p:nvGrpSpPr>
          <p:grpSpPr>
            <a:xfrm>
              <a:off x="4334725" y="1355875"/>
              <a:ext cx="3106650" cy="2709650"/>
              <a:chOff x="4334725" y="1355875"/>
              <a:chExt cx="3106650" cy="2709650"/>
            </a:xfrm>
          </p:grpSpPr>
          <p:sp>
            <p:nvSpPr>
              <p:cNvPr id="7746" name="Google Shape;7746;p5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9" name="Google Shape;7749;p58"/>
          <p:cNvGrpSpPr/>
          <p:nvPr/>
        </p:nvGrpSpPr>
        <p:grpSpPr>
          <a:xfrm>
            <a:off x="7690961" y="3488029"/>
            <a:ext cx="312074" cy="684173"/>
            <a:chOff x="7645573" y="3754300"/>
            <a:chExt cx="293855" cy="644170"/>
          </a:xfrm>
        </p:grpSpPr>
        <p:sp>
          <p:nvSpPr>
            <p:cNvPr id="7750" name="Google Shape;7750;p5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58"/>
          <p:cNvGrpSpPr/>
          <p:nvPr/>
        </p:nvGrpSpPr>
        <p:grpSpPr>
          <a:xfrm>
            <a:off x="5612949" y="970936"/>
            <a:ext cx="709011" cy="739359"/>
            <a:chOff x="5830645" y="1256617"/>
            <a:chExt cx="530340" cy="553040"/>
          </a:xfrm>
        </p:grpSpPr>
        <p:grpSp>
          <p:nvGrpSpPr>
            <p:cNvPr id="7753" name="Google Shape;7753;p58"/>
            <p:cNvGrpSpPr/>
            <p:nvPr/>
          </p:nvGrpSpPr>
          <p:grpSpPr>
            <a:xfrm>
              <a:off x="5830645" y="1256617"/>
              <a:ext cx="259743" cy="269909"/>
              <a:chOff x="5830645" y="1256617"/>
              <a:chExt cx="259743" cy="269909"/>
            </a:xfrm>
          </p:grpSpPr>
          <p:sp>
            <p:nvSpPr>
              <p:cNvPr id="7754" name="Google Shape;7754;p5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58"/>
            <p:cNvGrpSpPr/>
            <p:nvPr/>
          </p:nvGrpSpPr>
          <p:grpSpPr>
            <a:xfrm>
              <a:off x="6101293" y="1256617"/>
              <a:ext cx="259692" cy="269909"/>
              <a:chOff x="6101293" y="1256617"/>
              <a:chExt cx="259692" cy="269909"/>
            </a:xfrm>
          </p:grpSpPr>
          <p:sp>
            <p:nvSpPr>
              <p:cNvPr id="7757" name="Google Shape;7757;p5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58"/>
            <p:cNvGrpSpPr/>
            <p:nvPr/>
          </p:nvGrpSpPr>
          <p:grpSpPr>
            <a:xfrm>
              <a:off x="5830645" y="1539749"/>
              <a:ext cx="259692" cy="269909"/>
              <a:chOff x="5830645" y="1539749"/>
              <a:chExt cx="259692" cy="269909"/>
            </a:xfrm>
          </p:grpSpPr>
          <p:sp>
            <p:nvSpPr>
              <p:cNvPr id="7760" name="Google Shape;7760;p5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58"/>
            <p:cNvGrpSpPr/>
            <p:nvPr/>
          </p:nvGrpSpPr>
          <p:grpSpPr>
            <a:xfrm>
              <a:off x="6101293" y="1539749"/>
              <a:ext cx="259692" cy="269909"/>
              <a:chOff x="6101293" y="1539749"/>
              <a:chExt cx="259692" cy="269909"/>
            </a:xfrm>
          </p:grpSpPr>
          <p:sp>
            <p:nvSpPr>
              <p:cNvPr id="7763" name="Google Shape;7763;p5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5" name="Google Shape;7765;p5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58"/>
          <p:cNvGrpSpPr/>
          <p:nvPr/>
        </p:nvGrpSpPr>
        <p:grpSpPr>
          <a:xfrm>
            <a:off x="714444" y="2707052"/>
            <a:ext cx="1452955" cy="621360"/>
            <a:chOff x="732422" y="2990152"/>
            <a:chExt cx="1337773" cy="572102"/>
          </a:xfrm>
        </p:grpSpPr>
        <p:sp>
          <p:nvSpPr>
            <p:cNvPr id="7767" name="Google Shape;7767;p5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76"/>
        <p:cNvGrpSpPr/>
        <p:nvPr/>
      </p:nvGrpSpPr>
      <p:grpSpPr>
        <a:xfrm>
          <a:off x="0" y="0"/>
          <a:ext cx="0" cy="0"/>
          <a:chOff x="0" y="0"/>
          <a:chExt cx="0" cy="0"/>
        </a:xfrm>
      </p:grpSpPr>
      <p:grpSp>
        <p:nvGrpSpPr>
          <p:cNvPr id="7777" name="Google Shape;7777;p59"/>
          <p:cNvGrpSpPr/>
          <p:nvPr/>
        </p:nvGrpSpPr>
        <p:grpSpPr>
          <a:xfrm>
            <a:off x="708579" y="965872"/>
            <a:ext cx="1636117" cy="1526144"/>
            <a:chOff x="729238" y="1179665"/>
            <a:chExt cx="1636117" cy="1526144"/>
          </a:xfrm>
        </p:grpSpPr>
        <p:grpSp>
          <p:nvGrpSpPr>
            <p:cNvPr id="7778" name="Google Shape;7778;p59"/>
            <p:cNvGrpSpPr/>
            <p:nvPr/>
          </p:nvGrpSpPr>
          <p:grpSpPr>
            <a:xfrm>
              <a:off x="729238" y="1179665"/>
              <a:ext cx="80700" cy="1526144"/>
              <a:chOff x="729238" y="1179665"/>
              <a:chExt cx="80700" cy="1526144"/>
            </a:xfrm>
          </p:grpSpPr>
          <p:sp>
            <p:nvSpPr>
              <p:cNvPr id="7779" name="Google Shape;7779;p5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9"/>
            <p:cNvGrpSpPr/>
            <p:nvPr/>
          </p:nvGrpSpPr>
          <p:grpSpPr>
            <a:xfrm>
              <a:off x="903098" y="1179665"/>
              <a:ext cx="80700" cy="1526144"/>
              <a:chOff x="903098" y="1179665"/>
              <a:chExt cx="80700" cy="1526144"/>
            </a:xfrm>
          </p:grpSpPr>
          <p:sp>
            <p:nvSpPr>
              <p:cNvPr id="7790" name="Google Shape;7790;p5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1076958" y="1179665"/>
              <a:ext cx="80700" cy="1526144"/>
              <a:chOff x="1076958" y="1179665"/>
              <a:chExt cx="80700" cy="1526144"/>
            </a:xfrm>
          </p:grpSpPr>
          <p:sp>
            <p:nvSpPr>
              <p:cNvPr id="7801" name="Google Shape;7801;p5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59"/>
            <p:cNvGrpSpPr/>
            <p:nvPr/>
          </p:nvGrpSpPr>
          <p:grpSpPr>
            <a:xfrm>
              <a:off x="1247707" y="1179665"/>
              <a:ext cx="80700" cy="1526144"/>
              <a:chOff x="1247707" y="1179665"/>
              <a:chExt cx="80700" cy="1526144"/>
            </a:xfrm>
          </p:grpSpPr>
          <p:sp>
            <p:nvSpPr>
              <p:cNvPr id="7812" name="Google Shape;7812;p5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59"/>
            <p:cNvGrpSpPr/>
            <p:nvPr/>
          </p:nvGrpSpPr>
          <p:grpSpPr>
            <a:xfrm>
              <a:off x="1421567" y="1179665"/>
              <a:ext cx="80700" cy="1526144"/>
              <a:chOff x="1421567" y="1179665"/>
              <a:chExt cx="80700" cy="1526144"/>
            </a:xfrm>
          </p:grpSpPr>
          <p:sp>
            <p:nvSpPr>
              <p:cNvPr id="7823" name="Google Shape;7823;p5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59"/>
            <p:cNvGrpSpPr/>
            <p:nvPr/>
          </p:nvGrpSpPr>
          <p:grpSpPr>
            <a:xfrm>
              <a:off x="1592327" y="1179665"/>
              <a:ext cx="80700" cy="1526144"/>
              <a:chOff x="1592327" y="1179665"/>
              <a:chExt cx="80700" cy="1526144"/>
            </a:xfrm>
          </p:grpSpPr>
          <p:sp>
            <p:nvSpPr>
              <p:cNvPr id="7834" name="Google Shape;7834;p5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59"/>
            <p:cNvGrpSpPr/>
            <p:nvPr/>
          </p:nvGrpSpPr>
          <p:grpSpPr>
            <a:xfrm>
              <a:off x="1766187" y="1179665"/>
              <a:ext cx="80700" cy="1526144"/>
              <a:chOff x="1766187" y="1179665"/>
              <a:chExt cx="80700" cy="1526144"/>
            </a:xfrm>
          </p:grpSpPr>
          <p:sp>
            <p:nvSpPr>
              <p:cNvPr id="7845" name="Google Shape;7845;p5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59"/>
            <p:cNvGrpSpPr/>
            <p:nvPr/>
          </p:nvGrpSpPr>
          <p:grpSpPr>
            <a:xfrm>
              <a:off x="1936935" y="1179665"/>
              <a:ext cx="80700" cy="1526144"/>
              <a:chOff x="1936935" y="1179665"/>
              <a:chExt cx="80700" cy="1526144"/>
            </a:xfrm>
          </p:grpSpPr>
          <p:sp>
            <p:nvSpPr>
              <p:cNvPr id="7856" name="Google Shape;7856;p5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59"/>
            <p:cNvGrpSpPr/>
            <p:nvPr/>
          </p:nvGrpSpPr>
          <p:grpSpPr>
            <a:xfrm>
              <a:off x="2110795" y="1179665"/>
              <a:ext cx="80700" cy="1526144"/>
              <a:chOff x="2110795" y="1179665"/>
              <a:chExt cx="80700" cy="1526144"/>
            </a:xfrm>
          </p:grpSpPr>
          <p:sp>
            <p:nvSpPr>
              <p:cNvPr id="7867" name="Google Shape;7867;p5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59"/>
            <p:cNvGrpSpPr/>
            <p:nvPr/>
          </p:nvGrpSpPr>
          <p:grpSpPr>
            <a:xfrm>
              <a:off x="2284655" y="1179665"/>
              <a:ext cx="80700" cy="1526144"/>
              <a:chOff x="2284655" y="1179665"/>
              <a:chExt cx="80700" cy="1526144"/>
            </a:xfrm>
          </p:grpSpPr>
          <p:sp>
            <p:nvSpPr>
              <p:cNvPr id="7878" name="Google Shape;7878;p5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8" name="Google Shape;7888;p59"/>
          <p:cNvGrpSpPr/>
          <p:nvPr/>
        </p:nvGrpSpPr>
        <p:grpSpPr>
          <a:xfrm>
            <a:off x="2603245" y="985011"/>
            <a:ext cx="1364248" cy="1102133"/>
            <a:chOff x="2623904" y="1198803"/>
            <a:chExt cx="1364248" cy="1102133"/>
          </a:xfrm>
        </p:grpSpPr>
        <p:grpSp>
          <p:nvGrpSpPr>
            <p:cNvPr id="7889" name="Google Shape;7889;p59"/>
            <p:cNvGrpSpPr/>
            <p:nvPr/>
          </p:nvGrpSpPr>
          <p:grpSpPr>
            <a:xfrm>
              <a:off x="2623907" y="1198803"/>
              <a:ext cx="1364245" cy="273000"/>
              <a:chOff x="2623907" y="1198803"/>
              <a:chExt cx="1364245" cy="273000"/>
            </a:xfrm>
          </p:grpSpPr>
          <p:sp>
            <p:nvSpPr>
              <p:cNvPr id="7890" name="Google Shape;7890;p5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59"/>
            <p:cNvGrpSpPr/>
            <p:nvPr/>
          </p:nvGrpSpPr>
          <p:grpSpPr>
            <a:xfrm>
              <a:off x="2623904" y="1476964"/>
              <a:ext cx="1364245" cy="273000"/>
              <a:chOff x="2623904" y="1476964"/>
              <a:chExt cx="1364245" cy="273000"/>
            </a:xfrm>
          </p:grpSpPr>
          <p:sp>
            <p:nvSpPr>
              <p:cNvPr id="7896" name="Google Shape;7896;p5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59"/>
            <p:cNvGrpSpPr/>
            <p:nvPr/>
          </p:nvGrpSpPr>
          <p:grpSpPr>
            <a:xfrm>
              <a:off x="2623907" y="1749775"/>
              <a:ext cx="1364245" cy="273000"/>
              <a:chOff x="2623907" y="1749775"/>
              <a:chExt cx="1364245" cy="273000"/>
            </a:xfrm>
          </p:grpSpPr>
          <p:sp>
            <p:nvSpPr>
              <p:cNvPr id="7902" name="Google Shape;7902;p5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59"/>
            <p:cNvGrpSpPr/>
            <p:nvPr/>
          </p:nvGrpSpPr>
          <p:grpSpPr>
            <a:xfrm>
              <a:off x="2623904" y="2027936"/>
              <a:ext cx="1364245" cy="273000"/>
              <a:chOff x="2623904" y="2027936"/>
              <a:chExt cx="1364245" cy="273000"/>
            </a:xfrm>
          </p:grpSpPr>
          <p:sp>
            <p:nvSpPr>
              <p:cNvPr id="7908" name="Google Shape;7908;p5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3" name="Google Shape;7913;p59"/>
          <p:cNvGrpSpPr/>
          <p:nvPr/>
        </p:nvGrpSpPr>
        <p:grpSpPr>
          <a:xfrm>
            <a:off x="2592706" y="2444193"/>
            <a:ext cx="1387541" cy="159124"/>
            <a:chOff x="3200660" y="2180272"/>
            <a:chExt cx="2563824" cy="378237"/>
          </a:xfrm>
        </p:grpSpPr>
        <p:sp>
          <p:nvSpPr>
            <p:cNvPr id="7914" name="Google Shape;7914;p5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59"/>
          <p:cNvGrpSpPr/>
          <p:nvPr/>
        </p:nvGrpSpPr>
        <p:grpSpPr>
          <a:xfrm>
            <a:off x="2589231" y="2722018"/>
            <a:ext cx="1390502" cy="159625"/>
            <a:chOff x="3530150" y="2790075"/>
            <a:chExt cx="1962600" cy="225300"/>
          </a:xfrm>
        </p:grpSpPr>
        <p:sp>
          <p:nvSpPr>
            <p:cNvPr id="7933" name="Google Shape;7933;p5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59"/>
          <p:cNvGrpSpPr/>
          <p:nvPr/>
        </p:nvGrpSpPr>
        <p:grpSpPr>
          <a:xfrm>
            <a:off x="2589884" y="3000344"/>
            <a:ext cx="1411629" cy="153761"/>
            <a:chOff x="3558802" y="4011427"/>
            <a:chExt cx="1866000" cy="111300"/>
          </a:xfrm>
        </p:grpSpPr>
        <p:sp>
          <p:nvSpPr>
            <p:cNvPr id="7936" name="Google Shape;7936;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59"/>
          <p:cNvGrpSpPr/>
          <p:nvPr/>
        </p:nvGrpSpPr>
        <p:grpSpPr>
          <a:xfrm>
            <a:off x="2589576" y="2205744"/>
            <a:ext cx="1383503" cy="119749"/>
            <a:chOff x="3465975" y="2270276"/>
            <a:chExt cx="1986364" cy="171929"/>
          </a:xfrm>
        </p:grpSpPr>
        <p:sp>
          <p:nvSpPr>
            <p:cNvPr id="7939" name="Google Shape;7939;p5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59"/>
          <p:cNvGrpSpPr/>
          <p:nvPr/>
        </p:nvGrpSpPr>
        <p:grpSpPr>
          <a:xfrm>
            <a:off x="2600584" y="3569394"/>
            <a:ext cx="1369531" cy="195460"/>
            <a:chOff x="723300" y="4253549"/>
            <a:chExt cx="2276482" cy="324900"/>
          </a:xfrm>
        </p:grpSpPr>
        <p:sp>
          <p:nvSpPr>
            <p:cNvPr id="7948" name="Google Shape;7948;p5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59"/>
          <p:cNvGrpSpPr/>
          <p:nvPr/>
        </p:nvGrpSpPr>
        <p:grpSpPr>
          <a:xfrm>
            <a:off x="2590145" y="3270574"/>
            <a:ext cx="1389066" cy="180119"/>
            <a:chOff x="705948" y="3788465"/>
            <a:chExt cx="2308953" cy="299400"/>
          </a:xfrm>
        </p:grpSpPr>
        <p:sp>
          <p:nvSpPr>
            <p:cNvPr id="7954" name="Google Shape;7954;p5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59"/>
          <p:cNvGrpSpPr/>
          <p:nvPr/>
        </p:nvGrpSpPr>
        <p:grpSpPr>
          <a:xfrm>
            <a:off x="2638082" y="3883554"/>
            <a:ext cx="1304609" cy="294074"/>
            <a:chOff x="2658741" y="4097347"/>
            <a:chExt cx="1304609" cy="294074"/>
          </a:xfrm>
        </p:grpSpPr>
        <p:grpSp>
          <p:nvGrpSpPr>
            <p:cNvPr id="7960" name="Google Shape;7960;p59"/>
            <p:cNvGrpSpPr/>
            <p:nvPr/>
          </p:nvGrpSpPr>
          <p:grpSpPr>
            <a:xfrm>
              <a:off x="2658741" y="4097347"/>
              <a:ext cx="118572" cy="294074"/>
              <a:chOff x="3343310" y="4475555"/>
              <a:chExt cx="127717" cy="316753"/>
            </a:xfrm>
          </p:grpSpPr>
          <p:sp>
            <p:nvSpPr>
              <p:cNvPr id="7961" name="Google Shape;7961;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3815519" y="4098388"/>
              <a:ext cx="147831" cy="291991"/>
              <a:chOff x="3527539" y="4476677"/>
              <a:chExt cx="159232" cy="314510"/>
            </a:xfrm>
          </p:grpSpPr>
          <p:sp>
            <p:nvSpPr>
              <p:cNvPr id="7964" name="Google Shape;7964;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59"/>
            <p:cNvGrpSpPr/>
            <p:nvPr/>
          </p:nvGrpSpPr>
          <p:grpSpPr>
            <a:xfrm>
              <a:off x="3511696" y="4098388"/>
              <a:ext cx="147831" cy="291991"/>
              <a:chOff x="3527539" y="4476677"/>
              <a:chExt cx="159232" cy="314510"/>
            </a:xfrm>
          </p:grpSpPr>
          <p:sp>
            <p:nvSpPr>
              <p:cNvPr id="7967" name="Google Shape;7967;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59"/>
            <p:cNvGrpSpPr/>
            <p:nvPr/>
          </p:nvGrpSpPr>
          <p:grpSpPr>
            <a:xfrm>
              <a:off x="3207874" y="4098388"/>
              <a:ext cx="147831" cy="291991"/>
              <a:chOff x="3527539" y="4476677"/>
              <a:chExt cx="159232" cy="314510"/>
            </a:xfrm>
          </p:grpSpPr>
          <p:sp>
            <p:nvSpPr>
              <p:cNvPr id="7970" name="Google Shape;7970;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59"/>
            <p:cNvGrpSpPr/>
            <p:nvPr/>
          </p:nvGrpSpPr>
          <p:grpSpPr>
            <a:xfrm>
              <a:off x="2933305" y="4097347"/>
              <a:ext cx="118572" cy="294074"/>
              <a:chOff x="3343310" y="4475555"/>
              <a:chExt cx="127717" cy="316753"/>
            </a:xfrm>
          </p:grpSpPr>
          <p:sp>
            <p:nvSpPr>
              <p:cNvPr id="7973" name="Google Shape;7973;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5" name="Google Shape;7975;p59"/>
          <p:cNvGrpSpPr/>
          <p:nvPr/>
        </p:nvGrpSpPr>
        <p:grpSpPr>
          <a:xfrm>
            <a:off x="4256912" y="1866676"/>
            <a:ext cx="1433821" cy="191501"/>
            <a:chOff x="4273350" y="2080469"/>
            <a:chExt cx="1433821" cy="191501"/>
          </a:xfrm>
        </p:grpSpPr>
        <p:grpSp>
          <p:nvGrpSpPr>
            <p:cNvPr id="7976" name="Google Shape;7976;p59"/>
            <p:cNvGrpSpPr/>
            <p:nvPr/>
          </p:nvGrpSpPr>
          <p:grpSpPr>
            <a:xfrm>
              <a:off x="4273350" y="2080469"/>
              <a:ext cx="1433821" cy="0"/>
              <a:chOff x="5224975" y="2962250"/>
              <a:chExt cx="1544400" cy="0"/>
            </a:xfrm>
          </p:grpSpPr>
          <p:cxnSp>
            <p:nvCxnSpPr>
              <p:cNvPr id="7977" name="Google Shape;7977;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7978" name="Google Shape;7978;p5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7979" name="Google Shape;7979;p59"/>
            <p:cNvGrpSpPr/>
            <p:nvPr/>
          </p:nvGrpSpPr>
          <p:grpSpPr>
            <a:xfrm>
              <a:off x="4273350" y="2271969"/>
              <a:ext cx="1433821" cy="0"/>
              <a:chOff x="5224975" y="2962250"/>
              <a:chExt cx="1544400" cy="0"/>
            </a:xfrm>
          </p:grpSpPr>
          <p:cxnSp>
            <p:nvCxnSpPr>
              <p:cNvPr id="7980" name="Google Shape;7980;p5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7981" name="Google Shape;7981;p5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7982" name="Google Shape;7982;p59"/>
          <p:cNvGrpSpPr/>
          <p:nvPr/>
        </p:nvGrpSpPr>
        <p:grpSpPr>
          <a:xfrm>
            <a:off x="4258467" y="969244"/>
            <a:ext cx="1430711" cy="743389"/>
            <a:chOff x="5159450" y="1919950"/>
            <a:chExt cx="1541050" cy="862500"/>
          </a:xfrm>
        </p:grpSpPr>
        <p:sp>
          <p:nvSpPr>
            <p:cNvPr id="7983" name="Google Shape;7983;p5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984" name="Google Shape;7984;p59"/>
            <p:cNvGrpSpPr/>
            <p:nvPr/>
          </p:nvGrpSpPr>
          <p:grpSpPr>
            <a:xfrm>
              <a:off x="5159450" y="1919950"/>
              <a:ext cx="1541050" cy="862500"/>
              <a:chOff x="5159450" y="1919950"/>
              <a:chExt cx="1541050" cy="862500"/>
            </a:xfrm>
          </p:grpSpPr>
          <p:cxnSp>
            <p:nvCxnSpPr>
              <p:cNvPr id="7985" name="Google Shape;7985;p5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986" name="Google Shape;7986;p5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987" name="Google Shape;7987;p59"/>
          <p:cNvGrpSpPr/>
          <p:nvPr/>
        </p:nvGrpSpPr>
        <p:grpSpPr>
          <a:xfrm>
            <a:off x="4248581" y="2192571"/>
            <a:ext cx="1450484" cy="1052087"/>
            <a:chOff x="5230575" y="1554475"/>
            <a:chExt cx="2137150" cy="1550150"/>
          </a:xfrm>
        </p:grpSpPr>
        <p:sp>
          <p:nvSpPr>
            <p:cNvPr id="7988" name="Google Shape;7988;p5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59"/>
          <p:cNvGrpSpPr/>
          <p:nvPr/>
        </p:nvGrpSpPr>
        <p:grpSpPr>
          <a:xfrm rot="10800000">
            <a:off x="4265131" y="3284761"/>
            <a:ext cx="1417383" cy="887946"/>
            <a:chOff x="5645403" y="2920021"/>
            <a:chExt cx="2650800" cy="2180614"/>
          </a:xfrm>
        </p:grpSpPr>
        <p:sp>
          <p:nvSpPr>
            <p:cNvPr id="8002" name="Google Shape;8002;p5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3" name="Google Shape;8003;p59"/>
            <p:cNvCxnSpPr>
              <a:stCxn id="800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004" name="Google Shape;8004;p5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5" name="Google Shape;8005;p59"/>
            <p:cNvCxnSpPr>
              <a:endCxn id="8004"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006" name="Google Shape;8006;p5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7" name="Google Shape;8007;p59"/>
            <p:cNvCxnSpPr>
              <a:stCxn id="8006"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008" name="Google Shape;8008;p5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9" name="Google Shape;8009;p59"/>
            <p:cNvCxnSpPr>
              <a:endCxn id="800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010" name="Google Shape;8010;p59"/>
          <p:cNvGrpSpPr/>
          <p:nvPr/>
        </p:nvGrpSpPr>
        <p:grpSpPr>
          <a:xfrm>
            <a:off x="7365491" y="2188116"/>
            <a:ext cx="1071743" cy="1021579"/>
            <a:chOff x="7189833" y="2022667"/>
            <a:chExt cx="1251159" cy="1192597"/>
          </a:xfrm>
        </p:grpSpPr>
        <p:sp>
          <p:nvSpPr>
            <p:cNvPr id="8011" name="Google Shape;8011;p5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9"/>
          <p:cNvGrpSpPr/>
          <p:nvPr/>
        </p:nvGrpSpPr>
        <p:grpSpPr>
          <a:xfrm>
            <a:off x="706762" y="2614523"/>
            <a:ext cx="1695374" cy="1560837"/>
            <a:chOff x="727421" y="2828315"/>
            <a:chExt cx="1695374" cy="1560837"/>
          </a:xfrm>
        </p:grpSpPr>
        <p:grpSp>
          <p:nvGrpSpPr>
            <p:cNvPr id="8016" name="Google Shape;8016;p59"/>
            <p:cNvGrpSpPr/>
            <p:nvPr/>
          </p:nvGrpSpPr>
          <p:grpSpPr>
            <a:xfrm>
              <a:off x="819108" y="2882501"/>
              <a:ext cx="103104" cy="1426186"/>
              <a:chOff x="4674013" y="3100904"/>
              <a:chExt cx="122758" cy="1698043"/>
            </a:xfrm>
          </p:grpSpPr>
          <p:sp>
            <p:nvSpPr>
              <p:cNvPr id="8017" name="Google Shape;8017;p5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59"/>
            <p:cNvGrpSpPr/>
            <p:nvPr/>
          </p:nvGrpSpPr>
          <p:grpSpPr>
            <a:xfrm>
              <a:off x="1062475" y="2882501"/>
              <a:ext cx="103104" cy="1426186"/>
              <a:chOff x="4940438" y="3100904"/>
              <a:chExt cx="122758" cy="1698043"/>
            </a:xfrm>
          </p:grpSpPr>
          <p:sp>
            <p:nvSpPr>
              <p:cNvPr id="8025" name="Google Shape;8025;p5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59"/>
            <p:cNvGrpSpPr/>
            <p:nvPr/>
          </p:nvGrpSpPr>
          <p:grpSpPr>
            <a:xfrm>
              <a:off x="1299324" y="2882501"/>
              <a:ext cx="103104" cy="1426186"/>
              <a:chOff x="5206863" y="3100904"/>
              <a:chExt cx="122758" cy="1698043"/>
            </a:xfrm>
          </p:grpSpPr>
          <p:sp>
            <p:nvSpPr>
              <p:cNvPr id="8033" name="Google Shape;8033;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59"/>
            <p:cNvGrpSpPr/>
            <p:nvPr/>
          </p:nvGrpSpPr>
          <p:grpSpPr>
            <a:xfrm>
              <a:off x="1786057" y="2882501"/>
              <a:ext cx="103104" cy="1426186"/>
              <a:chOff x="6006138" y="3143629"/>
              <a:chExt cx="122758" cy="1698043"/>
            </a:xfrm>
          </p:grpSpPr>
          <p:sp>
            <p:nvSpPr>
              <p:cNvPr id="8041" name="Google Shape;8041;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59"/>
            <p:cNvGrpSpPr/>
            <p:nvPr/>
          </p:nvGrpSpPr>
          <p:grpSpPr>
            <a:xfrm>
              <a:off x="2029422" y="2882501"/>
              <a:ext cx="103104" cy="1426186"/>
              <a:chOff x="6805413" y="3100904"/>
              <a:chExt cx="122758" cy="1698043"/>
            </a:xfrm>
          </p:grpSpPr>
          <p:sp>
            <p:nvSpPr>
              <p:cNvPr id="8049" name="Google Shape;8049;p5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59"/>
            <p:cNvGrpSpPr/>
            <p:nvPr/>
          </p:nvGrpSpPr>
          <p:grpSpPr>
            <a:xfrm>
              <a:off x="727421" y="2828315"/>
              <a:ext cx="1695374" cy="1560837"/>
              <a:chOff x="734799" y="2782450"/>
              <a:chExt cx="1571100" cy="1577400"/>
            </a:xfrm>
          </p:grpSpPr>
          <p:cxnSp>
            <p:nvCxnSpPr>
              <p:cNvPr id="8057" name="Google Shape;8057;p5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058" name="Google Shape;8058;p5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059" name="Google Shape;8059;p59"/>
            <p:cNvGrpSpPr/>
            <p:nvPr/>
          </p:nvGrpSpPr>
          <p:grpSpPr>
            <a:xfrm>
              <a:off x="2272795" y="2882501"/>
              <a:ext cx="103104" cy="1426186"/>
              <a:chOff x="5206863" y="3100904"/>
              <a:chExt cx="122758" cy="1698043"/>
            </a:xfrm>
          </p:grpSpPr>
          <p:sp>
            <p:nvSpPr>
              <p:cNvPr id="8060" name="Google Shape;8060;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59"/>
            <p:cNvGrpSpPr/>
            <p:nvPr/>
          </p:nvGrpSpPr>
          <p:grpSpPr>
            <a:xfrm>
              <a:off x="1542694" y="2882501"/>
              <a:ext cx="103104" cy="1426186"/>
              <a:chOff x="6006138" y="3143629"/>
              <a:chExt cx="122758" cy="1698043"/>
            </a:xfrm>
          </p:grpSpPr>
          <p:sp>
            <p:nvSpPr>
              <p:cNvPr id="8068" name="Google Shape;8068;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5" name="Google Shape;8075;p59"/>
          <p:cNvGrpSpPr/>
          <p:nvPr/>
        </p:nvGrpSpPr>
        <p:grpSpPr>
          <a:xfrm>
            <a:off x="5915341" y="2192094"/>
            <a:ext cx="1248543" cy="1025319"/>
            <a:chOff x="5183758" y="1210600"/>
            <a:chExt cx="3605380" cy="2960783"/>
          </a:xfrm>
        </p:grpSpPr>
        <p:sp>
          <p:nvSpPr>
            <p:cNvPr id="8076" name="Google Shape;8076;p5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80" name="Google Shape;8080;p5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081" name="Google Shape;8081;p5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082" name="Google Shape;8082;p5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083" name="Google Shape;8083;p5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084" name="Google Shape;8084;p5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59"/>
          <p:cNvGrpSpPr/>
          <p:nvPr/>
        </p:nvGrpSpPr>
        <p:grpSpPr>
          <a:xfrm>
            <a:off x="5772403" y="3330411"/>
            <a:ext cx="2664831" cy="843440"/>
            <a:chOff x="5916567" y="1099697"/>
            <a:chExt cx="2556683" cy="809211"/>
          </a:xfrm>
        </p:grpSpPr>
        <p:sp>
          <p:nvSpPr>
            <p:cNvPr id="8086" name="Google Shape;8086;p5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59"/>
          <p:cNvGrpSpPr/>
          <p:nvPr/>
        </p:nvGrpSpPr>
        <p:grpSpPr>
          <a:xfrm>
            <a:off x="5879943" y="979270"/>
            <a:ext cx="1299851" cy="1023338"/>
            <a:chOff x="5900602" y="1193063"/>
            <a:chExt cx="1299851" cy="1023338"/>
          </a:xfrm>
        </p:grpSpPr>
        <p:grpSp>
          <p:nvGrpSpPr>
            <p:cNvPr id="8095" name="Google Shape;8095;p59"/>
            <p:cNvGrpSpPr/>
            <p:nvPr/>
          </p:nvGrpSpPr>
          <p:grpSpPr>
            <a:xfrm>
              <a:off x="6743564" y="1193063"/>
              <a:ext cx="456889" cy="700379"/>
              <a:chOff x="6743564" y="1193063"/>
              <a:chExt cx="456889" cy="700379"/>
            </a:xfrm>
          </p:grpSpPr>
          <p:grpSp>
            <p:nvGrpSpPr>
              <p:cNvPr id="8096" name="Google Shape;8096;p59"/>
              <p:cNvGrpSpPr/>
              <p:nvPr/>
            </p:nvGrpSpPr>
            <p:grpSpPr>
              <a:xfrm>
                <a:off x="6743564" y="1690731"/>
                <a:ext cx="214402" cy="202710"/>
                <a:chOff x="6743564" y="1690731"/>
                <a:chExt cx="214402" cy="202710"/>
              </a:xfrm>
            </p:grpSpPr>
            <p:sp>
              <p:nvSpPr>
                <p:cNvPr id="8097" name="Google Shape;8097;p5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59"/>
              <p:cNvGrpSpPr/>
              <p:nvPr/>
            </p:nvGrpSpPr>
            <p:grpSpPr>
              <a:xfrm>
                <a:off x="6915505" y="1193063"/>
                <a:ext cx="284947" cy="589637"/>
                <a:chOff x="6915505" y="1193063"/>
                <a:chExt cx="284947" cy="589637"/>
              </a:xfrm>
            </p:grpSpPr>
            <p:sp>
              <p:nvSpPr>
                <p:cNvPr id="8100" name="Google Shape;8100;p5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1" name="Google Shape;8101;p5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102" name="Google Shape;8102;p59"/>
            <p:cNvGrpSpPr/>
            <p:nvPr/>
          </p:nvGrpSpPr>
          <p:grpSpPr>
            <a:xfrm>
              <a:off x="6520337" y="1193063"/>
              <a:ext cx="341815" cy="801589"/>
              <a:chOff x="6520337" y="1193063"/>
              <a:chExt cx="341815" cy="801589"/>
            </a:xfrm>
          </p:grpSpPr>
          <p:grpSp>
            <p:nvGrpSpPr>
              <p:cNvPr id="8103" name="Google Shape;8103;p59"/>
              <p:cNvGrpSpPr/>
              <p:nvPr/>
            </p:nvGrpSpPr>
            <p:grpSpPr>
              <a:xfrm>
                <a:off x="6520337" y="1589527"/>
                <a:ext cx="213950" cy="405125"/>
                <a:chOff x="6520337" y="1589527"/>
                <a:chExt cx="213950" cy="405125"/>
              </a:xfrm>
            </p:grpSpPr>
            <p:sp>
              <p:nvSpPr>
                <p:cNvPr id="8104" name="Google Shape;8104;p5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59"/>
              <p:cNvGrpSpPr/>
              <p:nvPr/>
            </p:nvGrpSpPr>
            <p:grpSpPr>
              <a:xfrm>
                <a:off x="6577204" y="1193063"/>
                <a:ext cx="284947" cy="453562"/>
                <a:chOff x="6577204" y="1193063"/>
                <a:chExt cx="284947" cy="453562"/>
              </a:xfrm>
            </p:grpSpPr>
            <p:sp>
              <p:nvSpPr>
                <p:cNvPr id="8107" name="Google Shape;8107;p5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08" name="Google Shape;8108;p5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109" name="Google Shape;8109;p59"/>
            <p:cNvGrpSpPr/>
            <p:nvPr/>
          </p:nvGrpSpPr>
          <p:grpSpPr>
            <a:xfrm>
              <a:off x="6238903" y="1193063"/>
              <a:ext cx="300475" cy="901782"/>
              <a:chOff x="6238903" y="1193063"/>
              <a:chExt cx="300475" cy="901782"/>
            </a:xfrm>
          </p:grpSpPr>
          <p:grpSp>
            <p:nvGrpSpPr>
              <p:cNvPr id="8110" name="Google Shape;8110;p59"/>
              <p:cNvGrpSpPr/>
              <p:nvPr/>
            </p:nvGrpSpPr>
            <p:grpSpPr>
              <a:xfrm>
                <a:off x="6290865" y="1489315"/>
                <a:ext cx="248514" cy="605530"/>
                <a:chOff x="6290865" y="1489315"/>
                <a:chExt cx="248514" cy="605530"/>
              </a:xfrm>
            </p:grpSpPr>
            <p:sp>
              <p:nvSpPr>
                <p:cNvPr id="8111" name="Google Shape;8111;p5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59"/>
              <p:cNvGrpSpPr/>
              <p:nvPr/>
            </p:nvGrpSpPr>
            <p:grpSpPr>
              <a:xfrm>
                <a:off x="6238903" y="1193063"/>
                <a:ext cx="284947" cy="327512"/>
                <a:chOff x="6238903" y="1193063"/>
                <a:chExt cx="284947" cy="327512"/>
              </a:xfrm>
            </p:grpSpPr>
            <p:sp>
              <p:nvSpPr>
                <p:cNvPr id="8114" name="Google Shape;8114;p5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15" name="Google Shape;8115;p5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116" name="Google Shape;8116;p59"/>
            <p:cNvGrpSpPr/>
            <p:nvPr/>
          </p:nvGrpSpPr>
          <p:grpSpPr>
            <a:xfrm>
              <a:off x="5900602" y="1193063"/>
              <a:ext cx="444345" cy="1023338"/>
              <a:chOff x="5900602" y="1193063"/>
              <a:chExt cx="444345" cy="1023338"/>
            </a:xfrm>
          </p:grpSpPr>
          <p:grpSp>
            <p:nvGrpSpPr>
              <p:cNvPr id="8117" name="Google Shape;8117;p59"/>
              <p:cNvGrpSpPr/>
              <p:nvPr/>
            </p:nvGrpSpPr>
            <p:grpSpPr>
              <a:xfrm>
                <a:off x="6046501" y="1367785"/>
                <a:ext cx="298446" cy="848616"/>
                <a:chOff x="6046501" y="1367785"/>
                <a:chExt cx="298446" cy="848616"/>
              </a:xfrm>
            </p:grpSpPr>
            <p:sp>
              <p:nvSpPr>
                <p:cNvPr id="8118" name="Google Shape;8118;p5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59"/>
              <p:cNvGrpSpPr/>
              <p:nvPr/>
            </p:nvGrpSpPr>
            <p:grpSpPr>
              <a:xfrm>
                <a:off x="5900602" y="1193063"/>
                <a:ext cx="284947" cy="182312"/>
                <a:chOff x="5900602" y="1193063"/>
                <a:chExt cx="284947" cy="182312"/>
              </a:xfrm>
            </p:grpSpPr>
            <p:sp>
              <p:nvSpPr>
                <p:cNvPr id="8121" name="Google Shape;8121;p5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5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123" name="Google Shape;8123;p59"/>
          <p:cNvGrpSpPr/>
          <p:nvPr/>
        </p:nvGrpSpPr>
        <p:grpSpPr>
          <a:xfrm>
            <a:off x="7217825" y="979415"/>
            <a:ext cx="1219413" cy="1051365"/>
            <a:chOff x="7287122" y="1165658"/>
            <a:chExt cx="1219413" cy="1051365"/>
          </a:xfrm>
        </p:grpSpPr>
        <p:grpSp>
          <p:nvGrpSpPr>
            <p:cNvPr id="8124" name="Google Shape;8124;p59"/>
            <p:cNvGrpSpPr/>
            <p:nvPr/>
          </p:nvGrpSpPr>
          <p:grpSpPr>
            <a:xfrm>
              <a:off x="7287122" y="1969723"/>
              <a:ext cx="1219413" cy="247300"/>
              <a:chOff x="7287122" y="1969723"/>
              <a:chExt cx="1219413" cy="247300"/>
            </a:xfrm>
          </p:grpSpPr>
          <p:sp>
            <p:nvSpPr>
              <p:cNvPr id="8125" name="Google Shape;8125;p5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6" name="Google Shape;8126;p59"/>
              <p:cNvGrpSpPr/>
              <p:nvPr/>
            </p:nvGrpSpPr>
            <p:grpSpPr>
              <a:xfrm>
                <a:off x="7287122" y="2063892"/>
                <a:ext cx="1151753" cy="73428"/>
                <a:chOff x="7287122" y="2063892"/>
                <a:chExt cx="1151753" cy="73428"/>
              </a:xfrm>
            </p:grpSpPr>
            <p:sp>
              <p:nvSpPr>
                <p:cNvPr id="8127" name="Google Shape;8127;p5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8" name="Google Shape;8128;p5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129" name="Google Shape;8129;p59"/>
            <p:cNvGrpSpPr/>
            <p:nvPr/>
          </p:nvGrpSpPr>
          <p:grpSpPr>
            <a:xfrm>
              <a:off x="7287122" y="1712201"/>
              <a:ext cx="1219403" cy="246767"/>
              <a:chOff x="7287122" y="1712201"/>
              <a:chExt cx="1219403" cy="246767"/>
            </a:xfrm>
          </p:grpSpPr>
          <p:sp>
            <p:nvSpPr>
              <p:cNvPr id="8130" name="Google Shape;8130;p5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1" name="Google Shape;8131;p59"/>
              <p:cNvGrpSpPr/>
              <p:nvPr/>
            </p:nvGrpSpPr>
            <p:grpSpPr>
              <a:xfrm>
                <a:off x="7287122" y="1842861"/>
                <a:ext cx="1005303" cy="73419"/>
                <a:chOff x="7287122" y="1842861"/>
                <a:chExt cx="1005303" cy="73419"/>
              </a:xfrm>
            </p:grpSpPr>
            <p:sp>
              <p:nvSpPr>
                <p:cNvPr id="8132" name="Google Shape;8132;p5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3" name="Google Shape;8133;p5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134" name="Google Shape;8134;p59"/>
            <p:cNvGrpSpPr/>
            <p:nvPr/>
          </p:nvGrpSpPr>
          <p:grpSpPr>
            <a:xfrm>
              <a:off x="7287122" y="1447520"/>
              <a:ext cx="1219403" cy="286667"/>
              <a:chOff x="7287122" y="1447520"/>
              <a:chExt cx="1219403" cy="286667"/>
            </a:xfrm>
          </p:grpSpPr>
          <p:sp>
            <p:nvSpPr>
              <p:cNvPr id="8135" name="Google Shape;8135;p5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6" name="Google Shape;8136;p59"/>
              <p:cNvGrpSpPr/>
              <p:nvPr/>
            </p:nvGrpSpPr>
            <p:grpSpPr>
              <a:xfrm>
                <a:off x="7287122" y="1581977"/>
                <a:ext cx="852803" cy="73428"/>
                <a:chOff x="7287122" y="1581977"/>
                <a:chExt cx="852803" cy="73428"/>
              </a:xfrm>
            </p:grpSpPr>
            <p:sp>
              <p:nvSpPr>
                <p:cNvPr id="8137" name="Google Shape;8137;p5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8" name="Google Shape;8138;p5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139" name="Google Shape;8139;p59"/>
            <p:cNvGrpSpPr/>
            <p:nvPr/>
          </p:nvGrpSpPr>
          <p:grpSpPr>
            <a:xfrm>
              <a:off x="7287122" y="1165658"/>
              <a:ext cx="1219403" cy="344253"/>
              <a:chOff x="7287122" y="1165658"/>
              <a:chExt cx="1219403" cy="344253"/>
            </a:xfrm>
          </p:grpSpPr>
          <p:sp>
            <p:nvSpPr>
              <p:cNvPr id="8140" name="Google Shape;8140;p5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1" name="Google Shape;8141;p59"/>
              <p:cNvGrpSpPr/>
              <p:nvPr/>
            </p:nvGrpSpPr>
            <p:grpSpPr>
              <a:xfrm>
                <a:off x="7287122" y="1341025"/>
                <a:ext cx="695703" cy="73419"/>
                <a:chOff x="7287122" y="1341025"/>
                <a:chExt cx="695703" cy="73419"/>
              </a:xfrm>
            </p:grpSpPr>
            <p:sp>
              <p:nvSpPr>
                <p:cNvPr id="8142" name="Google Shape;8142;p5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3" name="Google Shape;8143;p5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5"/>
        <p:cNvGrpSpPr/>
        <p:nvPr/>
      </p:nvGrpSpPr>
      <p:grpSpPr>
        <a:xfrm>
          <a:off x="0" y="0"/>
          <a:ext cx="0" cy="0"/>
          <a:chOff x="0" y="0"/>
          <a:chExt cx="0" cy="0"/>
        </a:xfrm>
      </p:grpSpPr>
      <p:sp>
        <p:nvSpPr>
          <p:cNvPr id="246" name="Google Shape;246;p31"/>
          <p:cNvSpPr txBox="1">
            <a:spLocks noGrp="1"/>
          </p:cNvSpPr>
          <p:nvPr>
            <p:ph type="title"/>
          </p:nvPr>
        </p:nvSpPr>
        <p:spPr>
          <a:xfrm>
            <a:off x="3802800" y="2399650"/>
            <a:ext cx="4286400" cy="167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Name of the section 1</a:t>
            </a:r>
            <a:endParaRPr/>
          </a:p>
        </p:txBody>
      </p:sp>
      <p:sp>
        <p:nvSpPr>
          <p:cNvPr id="247" name="Google Shape;247;p31"/>
          <p:cNvSpPr txBox="1">
            <a:spLocks noGrp="1"/>
          </p:cNvSpPr>
          <p:nvPr>
            <p:ph type="title" idx="2"/>
          </p:nvPr>
        </p:nvSpPr>
        <p:spPr>
          <a:xfrm>
            <a:off x="3802800" y="1225850"/>
            <a:ext cx="1611900" cy="106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248" name="Google Shape;248;p31"/>
          <p:cNvPicPr preferRelativeResize="0">
            <a:picLocks noGrp="1"/>
          </p:cNvPicPr>
          <p:nvPr>
            <p:ph type="pic" idx="3"/>
          </p:nvPr>
        </p:nvPicPr>
        <p:blipFill rotWithShape="1">
          <a:blip r:embed="rId3">
            <a:alphaModFix/>
          </a:blip>
          <a:srcRect t="9" r="3642" b="9835"/>
          <a:stretch/>
        </p:blipFill>
        <p:spPr>
          <a:xfrm>
            <a:off x="468222" y="443300"/>
            <a:ext cx="3032856" cy="4256901"/>
          </a:xfrm>
          <a:prstGeom prst="rect">
            <a:avLst/>
          </a:prstGeom>
        </p:spPr>
      </p:pic>
      <p:sp>
        <p:nvSpPr>
          <p:cNvPr id="249" name="Google Shape;249;p31"/>
          <p:cNvSpPr/>
          <p:nvPr/>
        </p:nvSpPr>
        <p:spPr>
          <a:xfrm>
            <a:off x="3041101" y="3728149"/>
            <a:ext cx="761700" cy="761700"/>
          </a:xfrm>
          <a:prstGeom prst="mathPlus">
            <a:avLst>
              <a:gd name="adj1" fmla="val 2304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1"/>
          <p:cNvSpPr/>
          <p:nvPr/>
        </p:nvSpPr>
        <p:spPr>
          <a:xfrm>
            <a:off x="-784025" y="-351025"/>
            <a:ext cx="2026800" cy="2026800"/>
          </a:xfrm>
          <a:prstGeom prst="ellipse">
            <a:avLst/>
          </a:prstGeom>
          <a:no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1"/>
          <p:cNvSpPr/>
          <p:nvPr/>
        </p:nvSpPr>
        <p:spPr>
          <a:xfrm rot="2700000">
            <a:off x="7115356" y="553693"/>
            <a:ext cx="929563" cy="929563"/>
          </a:xfrm>
          <a:prstGeom prst="mathPlus">
            <a:avLst>
              <a:gd name="adj1" fmla="val 2304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47"/>
        <p:cNvGrpSpPr/>
        <p:nvPr/>
      </p:nvGrpSpPr>
      <p:grpSpPr>
        <a:xfrm>
          <a:off x="0" y="0"/>
          <a:ext cx="0" cy="0"/>
          <a:chOff x="0" y="0"/>
          <a:chExt cx="0" cy="0"/>
        </a:xfrm>
      </p:grpSpPr>
      <p:grpSp>
        <p:nvGrpSpPr>
          <p:cNvPr id="8148" name="Google Shape;8148;p60"/>
          <p:cNvGrpSpPr/>
          <p:nvPr/>
        </p:nvGrpSpPr>
        <p:grpSpPr>
          <a:xfrm>
            <a:off x="846551" y="2273217"/>
            <a:ext cx="415546" cy="355053"/>
            <a:chOff x="866243" y="2291587"/>
            <a:chExt cx="415546" cy="355053"/>
          </a:xfrm>
        </p:grpSpPr>
        <p:sp>
          <p:nvSpPr>
            <p:cNvPr id="8149" name="Google Shape;8149;p6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4" name="Google Shape;8154;p60"/>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5" name="Google Shape;8155;p60"/>
          <p:cNvGrpSpPr/>
          <p:nvPr/>
        </p:nvGrpSpPr>
        <p:grpSpPr>
          <a:xfrm>
            <a:off x="1938828" y="2284205"/>
            <a:ext cx="359213" cy="327807"/>
            <a:chOff x="1958520" y="2302574"/>
            <a:chExt cx="359213" cy="327807"/>
          </a:xfrm>
        </p:grpSpPr>
        <p:sp>
          <p:nvSpPr>
            <p:cNvPr id="8156" name="Google Shape;8156;p6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60"/>
          <p:cNvGrpSpPr/>
          <p:nvPr/>
        </p:nvGrpSpPr>
        <p:grpSpPr>
          <a:xfrm>
            <a:off x="2560190" y="2269057"/>
            <a:ext cx="207582" cy="359594"/>
            <a:chOff x="2656082" y="2287427"/>
            <a:chExt cx="207582" cy="359594"/>
          </a:xfrm>
        </p:grpSpPr>
        <p:sp>
          <p:nvSpPr>
            <p:cNvPr id="8160" name="Google Shape;8160;p6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60"/>
          <p:cNvGrpSpPr/>
          <p:nvPr/>
        </p:nvGrpSpPr>
        <p:grpSpPr>
          <a:xfrm>
            <a:off x="3029961" y="2303099"/>
            <a:ext cx="362991" cy="290018"/>
            <a:chOff x="3049653" y="2321468"/>
            <a:chExt cx="362991" cy="290018"/>
          </a:xfrm>
        </p:grpSpPr>
        <p:sp>
          <p:nvSpPr>
            <p:cNvPr id="8165" name="Google Shape;8165;p6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60"/>
          <p:cNvGrpSpPr/>
          <p:nvPr/>
        </p:nvGrpSpPr>
        <p:grpSpPr>
          <a:xfrm>
            <a:off x="3544551" y="2271534"/>
            <a:ext cx="422342" cy="355243"/>
            <a:chOff x="3564243" y="2289904"/>
            <a:chExt cx="422342" cy="355243"/>
          </a:xfrm>
        </p:grpSpPr>
        <p:sp>
          <p:nvSpPr>
            <p:cNvPr id="8170" name="Google Shape;8170;p6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5" name="Google Shape;8175;p60"/>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6" name="Google Shape;8176;p60"/>
          <p:cNvGrpSpPr/>
          <p:nvPr/>
        </p:nvGrpSpPr>
        <p:grpSpPr>
          <a:xfrm>
            <a:off x="4668202" y="2271344"/>
            <a:ext cx="359594" cy="353909"/>
            <a:chOff x="4687894" y="2289713"/>
            <a:chExt cx="359594" cy="353909"/>
          </a:xfrm>
        </p:grpSpPr>
        <p:sp>
          <p:nvSpPr>
            <p:cNvPr id="8177" name="Google Shape;8177;p6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0" name="Google Shape;8180;p60"/>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1" name="Google Shape;8181;p60"/>
          <p:cNvGrpSpPr/>
          <p:nvPr/>
        </p:nvGrpSpPr>
        <p:grpSpPr>
          <a:xfrm>
            <a:off x="6352932" y="2289857"/>
            <a:ext cx="263567" cy="317614"/>
            <a:chOff x="6421399" y="2308227"/>
            <a:chExt cx="263567" cy="317614"/>
          </a:xfrm>
        </p:grpSpPr>
        <p:sp>
          <p:nvSpPr>
            <p:cNvPr id="8182" name="Google Shape;8182;p6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60"/>
          <p:cNvGrpSpPr/>
          <p:nvPr/>
        </p:nvGrpSpPr>
        <p:grpSpPr>
          <a:xfrm>
            <a:off x="6850501" y="2277250"/>
            <a:ext cx="360356" cy="343462"/>
            <a:chOff x="6870193" y="2295620"/>
            <a:chExt cx="360356" cy="343462"/>
          </a:xfrm>
        </p:grpSpPr>
        <p:sp>
          <p:nvSpPr>
            <p:cNvPr id="8187" name="Google Shape;8187;p6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7421773" y="2284490"/>
            <a:ext cx="342192" cy="327140"/>
            <a:chOff x="7441465" y="2302860"/>
            <a:chExt cx="342192" cy="327140"/>
          </a:xfrm>
        </p:grpSpPr>
        <p:sp>
          <p:nvSpPr>
            <p:cNvPr id="8190" name="Google Shape;8190;p6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0"/>
          <p:cNvGrpSpPr/>
          <p:nvPr/>
        </p:nvGrpSpPr>
        <p:grpSpPr>
          <a:xfrm>
            <a:off x="7969991" y="2331837"/>
            <a:ext cx="332761" cy="234066"/>
            <a:chOff x="7989683" y="2350207"/>
            <a:chExt cx="332761" cy="234066"/>
          </a:xfrm>
        </p:grpSpPr>
        <p:sp>
          <p:nvSpPr>
            <p:cNvPr id="8193" name="Google Shape;8193;p6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0"/>
          <p:cNvGrpSpPr/>
          <p:nvPr/>
        </p:nvGrpSpPr>
        <p:grpSpPr>
          <a:xfrm>
            <a:off x="5803602" y="2291381"/>
            <a:ext cx="315327" cy="314978"/>
            <a:chOff x="5823294" y="2309751"/>
            <a:chExt cx="315327" cy="314978"/>
          </a:xfrm>
        </p:grpSpPr>
        <p:sp>
          <p:nvSpPr>
            <p:cNvPr id="8200" name="Google Shape;8200;p6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60"/>
          <p:cNvGrpSpPr/>
          <p:nvPr/>
        </p:nvGrpSpPr>
        <p:grpSpPr>
          <a:xfrm>
            <a:off x="2477583" y="2725790"/>
            <a:ext cx="370930" cy="370549"/>
            <a:chOff x="2497275" y="2744159"/>
            <a:chExt cx="370930" cy="370549"/>
          </a:xfrm>
        </p:grpSpPr>
        <p:sp>
          <p:nvSpPr>
            <p:cNvPr id="8218" name="Google Shape;8218;p6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60"/>
          <p:cNvGrpSpPr/>
          <p:nvPr/>
        </p:nvGrpSpPr>
        <p:grpSpPr>
          <a:xfrm>
            <a:off x="841248" y="2728108"/>
            <a:ext cx="371883" cy="365691"/>
            <a:chOff x="860940" y="2746477"/>
            <a:chExt cx="371883" cy="365691"/>
          </a:xfrm>
        </p:grpSpPr>
        <p:sp>
          <p:nvSpPr>
            <p:cNvPr id="8225" name="Google Shape;8225;p6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0"/>
          <p:cNvGrpSpPr/>
          <p:nvPr/>
        </p:nvGrpSpPr>
        <p:grpSpPr>
          <a:xfrm>
            <a:off x="1431144" y="2747889"/>
            <a:ext cx="283985" cy="341080"/>
            <a:chOff x="1493849" y="2775533"/>
            <a:chExt cx="283985" cy="341080"/>
          </a:xfrm>
        </p:grpSpPr>
        <p:sp>
          <p:nvSpPr>
            <p:cNvPr id="8231" name="Google Shape;8231;p6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60"/>
          <p:cNvGrpSpPr/>
          <p:nvPr/>
        </p:nvGrpSpPr>
        <p:grpSpPr>
          <a:xfrm>
            <a:off x="1933144" y="2756052"/>
            <a:ext cx="372835" cy="342573"/>
            <a:chOff x="1952836" y="2774422"/>
            <a:chExt cx="372835" cy="342573"/>
          </a:xfrm>
        </p:grpSpPr>
        <p:sp>
          <p:nvSpPr>
            <p:cNvPr id="8234" name="Google Shape;8234;p6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60"/>
          <p:cNvGrpSpPr/>
          <p:nvPr/>
        </p:nvGrpSpPr>
        <p:grpSpPr>
          <a:xfrm>
            <a:off x="3060224" y="2726107"/>
            <a:ext cx="332729" cy="372518"/>
            <a:chOff x="3079916" y="2744477"/>
            <a:chExt cx="332729" cy="372518"/>
          </a:xfrm>
        </p:grpSpPr>
        <p:sp>
          <p:nvSpPr>
            <p:cNvPr id="8238" name="Google Shape;8238;p6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60"/>
          <p:cNvGrpSpPr/>
          <p:nvPr/>
        </p:nvGrpSpPr>
        <p:grpSpPr>
          <a:xfrm>
            <a:off x="3600884" y="2727155"/>
            <a:ext cx="336889" cy="355592"/>
            <a:chOff x="3620576" y="2745525"/>
            <a:chExt cx="336889" cy="355592"/>
          </a:xfrm>
        </p:grpSpPr>
        <p:sp>
          <p:nvSpPr>
            <p:cNvPr id="8242" name="Google Shape;8242;p6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0"/>
          <p:cNvGrpSpPr/>
          <p:nvPr/>
        </p:nvGrpSpPr>
        <p:grpSpPr>
          <a:xfrm>
            <a:off x="4107123" y="2742334"/>
            <a:ext cx="380393" cy="363118"/>
            <a:chOff x="4126815" y="2760704"/>
            <a:chExt cx="380393" cy="363118"/>
          </a:xfrm>
        </p:grpSpPr>
        <p:sp>
          <p:nvSpPr>
            <p:cNvPr id="8245" name="Google Shape;8245;p6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0"/>
          <p:cNvGrpSpPr/>
          <p:nvPr/>
        </p:nvGrpSpPr>
        <p:grpSpPr>
          <a:xfrm>
            <a:off x="4656294" y="2727314"/>
            <a:ext cx="381346" cy="368644"/>
            <a:chOff x="4675986" y="2745684"/>
            <a:chExt cx="381346" cy="368644"/>
          </a:xfrm>
        </p:grpSpPr>
        <p:sp>
          <p:nvSpPr>
            <p:cNvPr id="8250" name="Google Shape;8250;p6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0"/>
          <p:cNvGrpSpPr/>
          <p:nvPr/>
        </p:nvGrpSpPr>
        <p:grpSpPr>
          <a:xfrm>
            <a:off x="5200924" y="2772692"/>
            <a:ext cx="373185" cy="302466"/>
            <a:chOff x="5220616" y="2791061"/>
            <a:chExt cx="373185" cy="302466"/>
          </a:xfrm>
        </p:grpSpPr>
        <p:sp>
          <p:nvSpPr>
            <p:cNvPr id="8253" name="Google Shape;8253;p6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60"/>
          <p:cNvGrpSpPr/>
          <p:nvPr/>
        </p:nvGrpSpPr>
        <p:grpSpPr>
          <a:xfrm>
            <a:off x="5768969" y="2754147"/>
            <a:ext cx="284366" cy="344097"/>
            <a:chOff x="5864861" y="2772517"/>
            <a:chExt cx="284366" cy="344097"/>
          </a:xfrm>
        </p:grpSpPr>
        <p:sp>
          <p:nvSpPr>
            <p:cNvPr id="8272" name="Google Shape;8272;p6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8" name="Google Shape;8278;p60"/>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9" name="Google Shape;8279;p60"/>
          <p:cNvGrpSpPr/>
          <p:nvPr/>
        </p:nvGrpSpPr>
        <p:grpSpPr>
          <a:xfrm>
            <a:off x="6954467" y="2771168"/>
            <a:ext cx="255247" cy="327458"/>
            <a:chOff x="6974158" y="2789537"/>
            <a:chExt cx="255247" cy="327458"/>
          </a:xfrm>
        </p:grpSpPr>
        <p:sp>
          <p:nvSpPr>
            <p:cNvPr id="8280" name="Google Shape;8280;p6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0"/>
          <p:cNvGrpSpPr/>
          <p:nvPr/>
        </p:nvGrpSpPr>
        <p:grpSpPr>
          <a:xfrm>
            <a:off x="7511005" y="2771930"/>
            <a:ext cx="244291" cy="326314"/>
            <a:chOff x="7530697" y="2790299"/>
            <a:chExt cx="244291" cy="326314"/>
          </a:xfrm>
        </p:grpSpPr>
        <p:sp>
          <p:nvSpPr>
            <p:cNvPr id="8287" name="Google Shape;8287;p6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60"/>
          <p:cNvGrpSpPr/>
          <p:nvPr/>
        </p:nvGrpSpPr>
        <p:grpSpPr>
          <a:xfrm>
            <a:off x="7968499" y="2813878"/>
            <a:ext cx="332348" cy="283985"/>
            <a:chOff x="7988191" y="2832248"/>
            <a:chExt cx="332348" cy="283985"/>
          </a:xfrm>
        </p:grpSpPr>
        <p:sp>
          <p:nvSpPr>
            <p:cNvPr id="8294" name="Google Shape;8294;p6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7" name="Google Shape;8297;p60"/>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8" name="Google Shape;8298;p60"/>
          <p:cNvGrpSpPr/>
          <p:nvPr/>
        </p:nvGrpSpPr>
        <p:grpSpPr>
          <a:xfrm>
            <a:off x="3568748" y="3239998"/>
            <a:ext cx="364484" cy="262423"/>
            <a:chOff x="3588440" y="3258368"/>
            <a:chExt cx="364484" cy="262423"/>
          </a:xfrm>
        </p:grpSpPr>
        <p:sp>
          <p:nvSpPr>
            <p:cNvPr id="8299" name="Google Shape;8299;p6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5746125" y="3209355"/>
            <a:ext cx="364865" cy="324822"/>
            <a:chOff x="5765817" y="3227724"/>
            <a:chExt cx="364865" cy="324822"/>
          </a:xfrm>
        </p:grpSpPr>
        <p:sp>
          <p:nvSpPr>
            <p:cNvPr id="8307" name="Google Shape;8307;p6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60"/>
          <p:cNvGrpSpPr/>
          <p:nvPr/>
        </p:nvGrpSpPr>
        <p:grpSpPr>
          <a:xfrm>
            <a:off x="6208891" y="3219294"/>
            <a:ext cx="446539" cy="303895"/>
            <a:chOff x="6228583" y="3237664"/>
            <a:chExt cx="446539" cy="303895"/>
          </a:xfrm>
        </p:grpSpPr>
        <p:sp>
          <p:nvSpPr>
            <p:cNvPr id="8311" name="Google Shape;8311;p6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60"/>
          <p:cNvGrpSpPr/>
          <p:nvPr/>
        </p:nvGrpSpPr>
        <p:grpSpPr>
          <a:xfrm>
            <a:off x="846170" y="3188936"/>
            <a:ext cx="364484" cy="364897"/>
            <a:chOff x="865862" y="3207306"/>
            <a:chExt cx="364484" cy="364897"/>
          </a:xfrm>
        </p:grpSpPr>
        <p:sp>
          <p:nvSpPr>
            <p:cNvPr id="8329" name="Google Shape;8329;p6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0"/>
          <p:cNvGrpSpPr/>
          <p:nvPr/>
        </p:nvGrpSpPr>
        <p:grpSpPr>
          <a:xfrm>
            <a:off x="1384925" y="3208593"/>
            <a:ext cx="370168" cy="325965"/>
            <a:chOff x="1404617" y="3226962"/>
            <a:chExt cx="370168" cy="325965"/>
          </a:xfrm>
        </p:grpSpPr>
        <p:sp>
          <p:nvSpPr>
            <p:cNvPr id="8344" name="Google Shape;8344;p6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60"/>
          <p:cNvGrpSpPr/>
          <p:nvPr/>
        </p:nvGrpSpPr>
        <p:grpSpPr>
          <a:xfrm>
            <a:off x="1933711" y="3197724"/>
            <a:ext cx="366389" cy="354481"/>
            <a:chOff x="1954741" y="3212419"/>
            <a:chExt cx="366389" cy="354481"/>
          </a:xfrm>
        </p:grpSpPr>
        <p:sp>
          <p:nvSpPr>
            <p:cNvPr id="8354" name="Google Shape;8354;p6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60"/>
          <p:cNvGrpSpPr/>
          <p:nvPr/>
        </p:nvGrpSpPr>
        <p:grpSpPr>
          <a:xfrm>
            <a:off x="3023547" y="3197256"/>
            <a:ext cx="366008" cy="348670"/>
            <a:chOff x="3043239" y="3215626"/>
            <a:chExt cx="366008" cy="348670"/>
          </a:xfrm>
        </p:grpSpPr>
        <p:sp>
          <p:nvSpPr>
            <p:cNvPr id="8362" name="Google Shape;8362;p6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60"/>
          <p:cNvGrpSpPr/>
          <p:nvPr/>
        </p:nvGrpSpPr>
        <p:grpSpPr>
          <a:xfrm>
            <a:off x="4198641" y="3166613"/>
            <a:ext cx="209107" cy="383442"/>
            <a:chOff x="4218333" y="3184982"/>
            <a:chExt cx="209107" cy="383442"/>
          </a:xfrm>
        </p:grpSpPr>
        <p:sp>
          <p:nvSpPr>
            <p:cNvPr id="8365" name="Google Shape;8365;p6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7" name="Google Shape;8367;p60"/>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8" name="Google Shape;8368;p60"/>
          <p:cNvGrpSpPr/>
          <p:nvPr/>
        </p:nvGrpSpPr>
        <p:grpSpPr>
          <a:xfrm>
            <a:off x="6876953" y="3197637"/>
            <a:ext cx="322917" cy="347876"/>
            <a:chOff x="6896644" y="3216007"/>
            <a:chExt cx="322917" cy="347876"/>
          </a:xfrm>
        </p:grpSpPr>
        <p:sp>
          <p:nvSpPr>
            <p:cNvPr id="8369" name="Google Shape;8369;p6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60"/>
          <p:cNvGrpSpPr/>
          <p:nvPr/>
        </p:nvGrpSpPr>
        <p:grpSpPr>
          <a:xfrm>
            <a:off x="7409674" y="3204814"/>
            <a:ext cx="334634" cy="333904"/>
            <a:chOff x="7429366" y="3223183"/>
            <a:chExt cx="334634" cy="333904"/>
          </a:xfrm>
        </p:grpSpPr>
        <p:sp>
          <p:nvSpPr>
            <p:cNvPr id="8377" name="Google Shape;8377;p6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9" name="Google Shape;8379;p60"/>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0" name="Google Shape;8380;p60"/>
          <p:cNvGrpSpPr/>
          <p:nvPr/>
        </p:nvGrpSpPr>
        <p:grpSpPr>
          <a:xfrm>
            <a:off x="5196764" y="3707114"/>
            <a:ext cx="356196" cy="265631"/>
            <a:chOff x="5216456" y="3725484"/>
            <a:chExt cx="356196" cy="265631"/>
          </a:xfrm>
        </p:grpSpPr>
        <p:sp>
          <p:nvSpPr>
            <p:cNvPr id="8381" name="Google Shape;8381;p6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60"/>
          <p:cNvGrpSpPr/>
          <p:nvPr/>
        </p:nvGrpSpPr>
        <p:grpSpPr>
          <a:xfrm>
            <a:off x="6829701" y="3715625"/>
            <a:ext cx="355053" cy="248038"/>
            <a:chOff x="6849393" y="3733994"/>
            <a:chExt cx="355053" cy="248038"/>
          </a:xfrm>
        </p:grpSpPr>
        <p:sp>
          <p:nvSpPr>
            <p:cNvPr id="8384" name="Google Shape;8384;p6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60"/>
          <p:cNvGrpSpPr/>
          <p:nvPr/>
        </p:nvGrpSpPr>
        <p:grpSpPr>
          <a:xfrm>
            <a:off x="7899305" y="3696318"/>
            <a:ext cx="392111" cy="280206"/>
            <a:chOff x="7918997" y="3714687"/>
            <a:chExt cx="392111" cy="280206"/>
          </a:xfrm>
        </p:grpSpPr>
        <p:sp>
          <p:nvSpPr>
            <p:cNvPr id="8390" name="Google Shape;8390;p6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5" name="Google Shape;8395;p60"/>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6" name="Google Shape;8396;p60"/>
          <p:cNvGrpSpPr/>
          <p:nvPr/>
        </p:nvGrpSpPr>
        <p:grpSpPr>
          <a:xfrm>
            <a:off x="1389085" y="3662594"/>
            <a:ext cx="357720" cy="355148"/>
            <a:chOff x="1408777" y="3680964"/>
            <a:chExt cx="357720" cy="355148"/>
          </a:xfrm>
        </p:grpSpPr>
        <p:sp>
          <p:nvSpPr>
            <p:cNvPr id="8397" name="Google Shape;8397;p6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0"/>
          <p:cNvGrpSpPr/>
          <p:nvPr/>
        </p:nvGrpSpPr>
        <p:grpSpPr>
          <a:xfrm>
            <a:off x="1933144" y="3662594"/>
            <a:ext cx="357720" cy="355148"/>
            <a:chOff x="1952836" y="3680964"/>
            <a:chExt cx="357720" cy="355148"/>
          </a:xfrm>
        </p:grpSpPr>
        <p:sp>
          <p:nvSpPr>
            <p:cNvPr id="8403" name="Google Shape;8403;p6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0"/>
          <p:cNvGrpSpPr/>
          <p:nvPr/>
        </p:nvGrpSpPr>
        <p:grpSpPr>
          <a:xfrm>
            <a:off x="2477202" y="3662594"/>
            <a:ext cx="357720" cy="355148"/>
            <a:chOff x="2496894" y="3680964"/>
            <a:chExt cx="357720" cy="355148"/>
          </a:xfrm>
        </p:grpSpPr>
        <p:sp>
          <p:nvSpPr>
            <p:cNvPr id="8409" name="Google Shape;8409;p6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60"/>
          <p:cNvGrpSpPr/>
          <p:nvPr/>
        </p:nvGrpSpPr>
        <p:grpSpPr>
          <a:xfrm>
            <a:off x="3021292" y="3662689"/>
            <a:ext cx="356164" cy="355815"/>
            <a:chOff x="3040984" y="3681059"/>
            <a:chExt cx="356164" cy="355815"/>
          </a:xfrm>
        </p:grpSpPr>
        <p:sp>
          <p:nvSpPr>
            <p:cNvPr id="8415" name="Google Shape;8415;p6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60"/>
          <p:cNvGrpSpPr/>
          <p:nvPr/>
        </p:nvGrpSpPr>
        <p:grpSpPr>
          <a:xfrm>
            <a:off x="3564589" y="3680821"/>
            <a:ext cx="358069" cy="317995"/>
            <a:chOff x="3584280" y="3699191"/>
            <a:chExt cx="358069" cy="317995"/>
          </a:xfrm>
        </p:grpSpPr>
        <p:sp>
          <p:nvSpPr>
            <p:cNvPr id="8419" name="Google Shape;8419;p6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0"/>
          <p:cNvGrpSpPr/>
          <p:nvPr/>
        </p:nvGrpSpPr>
        <p:grpSpPr>
          <a:xfrm>
            <a:off x="4109790" y="3662689"/>
            <a:ext cx="355402" cy="354291"/>
            <a:chOff x="4129482" y="3681059"/>
            <a:chExt cx="355402" cy="354291"/>
          </a:xfrm>
        </p:grpSpPr>
        <p:sp>
          <p:nvSpPr>
            <p:cNvPr id="8424" name="Google Shape;8424;p6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60"/>
          <p:cNvGrpSpPr/>
          <p:nvPr/>
        </p:nvGrpSpPr>
        <p:grpSpPr>
          <a:xfrm>
            <a:off x="4653849" y="3661927"/>
            <a:ext cx="355434" cy="355815"/>
            <a:chOff x="4673540" y="3680297"/>
            <a:chExt cx="355434" cy="355815"/>
          </a:xfrm>
        </p:grpSpPr>
        <p:sp>
          <p:nvSpPr>
            <p:cNvPr id="8429" name="Google Shape;8429;p6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0"/>
          <p:cNvGrpSpPr/>
          <p:nvPr/>
        </p:nvGrpSpPr>
        <p:grpSpPr>
          <a:xfrm>
            <a:off x="5759716" y="3680821"/>
            <a:ext cx="317645" cy="318757"/>
            <a:chOff x="5779408" y="3699191"/>
            <a:chExt cx="317645" cy="318757"/>
          </a:xfrm>
        </p:grpSpPr>
        <p:sp>
          <p:nvSpPr>
            <p:cNvPr id="8433" name="Google Shape;8433;p6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5" name="Google Shape;8435;p60"/>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6" name="Google Shape;8436;p60"/>
          <p:cNvGrpSpPr/>
          <p:nvPr/>
        </p:nvGrpSpPr>
        <p:grpSpPr>
          <a:xfrm>
            <a:off x="7370743" y="3662499"/>
            <a:ext cx="372073" cy="355243"/>
            <a:chOff x="7390435" y="3680868"/>
            <a:chExt cx="372073" cy="355243"/>
          </a:xfrm>
        </p:grpSpPr>
        <p:sp>
          <p:nvSpPr>
            <p:cNvPr id="8437" name="Google Shape;8437;p6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0"/>
          <p:cNvGrpSpPr/>
          <p:nvPr/>
        </p:nvGrpSpPr>
        <p:grpSpPr>
          <a:xfrm>
            <a:off x="1392301" y="4119346"/>
            <a:ext cx="374709" cy="374010"/>
            <a:chOff x="1421638" y="4125629"/>
            <a:chExt cx="374709" cy="374010"/>
          </a:xfrm>
        </p:grpSpPr>
        <p:sp>
          <p:nvSpPr>
            <p:cNvPr id="8444" name="Google Shape;8444;p6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0"/>
          <p:cNvGrpSpPr/>
          <p:nvPr/>
        </p:nvGrpSpPr>
        <p:grpSpPr>
          <a:xfrm>
            <a:off x="1943917" y="4135255"/>
            <a:ext cx="357720" cy="342192"/>
            <a:chOff x="1973254" y="4156304"/>
            <a:chExt cx="357720" cy="342192"/>
          </a:xfrm>
        </p:grpSpPr>
        <p:sp>
          <p:nvSpPr>
            <p:cNvPr id="8447" name="Google Shape;8447;p6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0"/>
          <p:cNvGrpSpPr/>
          <p:nvPr/>
        </p:nvGrpSpPr>
        <p:grpSpPr>
          <a:xfrm>
            <a:off x="2494422" y="4136192"/>
            <a:ext cx="341049" cy="340318"/>
            <a:chOff x="2523759" y="4135505"/>
            <a:chExt cx="341049" cy="340318"/>
          </a:xfrm>
        </p:grpSpPr>
        <p:sp>
          <p:nvSpPr>
            <p:cNvPr id="8454" name="Google Shape;8454;p6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60"/>
          <p:cNvGrpSpPr/>
          <p:nvPr/>
        </p:nvGrpSpPr>
        <p:grpSpPr>
          <a:xfrm>
            <a:off x="3011266" y="4131175"/>
            <a:ext cx="392079" cy="350353"/>
            <a:chOff x="3040603" y="4130360"/>
            <a:chExt cx="392079" cy="350353"/>
          </a:xfrm>
        </p:grpSpPr>
        <p:sp>
          <p:nvSpPr>
            <p:cNvPr id="8457" name="Google Shape;8457;p6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60"/>
          <p:cNvGrpSpPr/>
          <p:nvPr/>
        </p:nvGrpSpPr>
        <p:grpSpPr>
          <a:xfrm>
            <a:off x="3632807" y="4136192"/>
            <a:ext cx="232955" cy="340318"/>
            <a:chOff x="3662144" y="4135505"/>
            <a:chExt cx="232955" cy="340318"/>
          </a:xfrm>
        </p:grpSpPr>
        <p:sp>
          <p:nvSpPr>
            <p:cNvPr id="8468" name="Google Shape;8468;p6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60"/>
          <p:cNvGrpSpPr/>
          <p:nvPr/>
        </p:nvGrpSpPr>
        <p:grpSpPr>
          <a:xfrm>
            <a:off x="4119801" y="4122029"/>
            <a:ext cx="344065" cy="368644"/>
            <a:chOff x="4149138" y="4121151"/>
            <a:chExt cx="344065" cy="368644"/>
          </a:xfrm>
        </p:grpSpPr>
        <p:sp>
          <p:nvSpPr>
            <p:cNvPr id="8473" name="Google Shape;8473;p6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5" name="Google Shape;8485;p60"/>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6" name="Google Shape;8486;p60"/>
          <p:cNvGrpSpPr/>
          <p:nvPr/>
        </p:nvGrpSpPr>
        <p:grpSpPr>
          <a:xfrm>
            <a:off x="5176925" y="4174949"/>
            <a:ext cx="397763" cy="262804"/>
            <a:chOff x="5206262" y="4174817"/>
            <a:chExt cx="397763" cy="262804"/>
          </a:xfrm>
        </p:grpSpPr>
        <p:sp>
          <p:nvSpPr>
            <p:cNvPr id="8487" name="Google Shape;8487;p6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60"/>
          <p:cNvGrpSpPr/>
          <p:nvPr/>
        </p:nvGrpSpPr>
        <p:grpSpPr>
          <a:xfrm>
            <a:off x="5698279" y="4161342"/>
            <a:ext cx="440505" cy="290018"/>
            <a:chOff x="5727616" y="4204699"/>
            <a:chExt cx="440505" cy="290018"/>
          </a:xfrm>
        </p:grpSpPr>
        <p:sp>
          <p:nvSpPr>
            <p:cNvPr id="8495" name="Google Shape;8495;p6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0"/>
          <p:cNvGrpSpPr/>
          <p:nvPr/>
        </p:nvGrpSpPr>
        <p:grpSpPr>
          <a:xfrm>
            <a:off x="6380726" y="4124093"/>
            <a:ext cx="159950" cy="364516"/>
            <a:chOff x="6410063" y="4135124"/>
            <a:chExt cx="159950" cy="364516"/>
          </a:xfrm>
        </p:grpSpPr>
        <p:sp>
          <p:nvSpPr>
            <p:cNvPr id="8504" name="Google Shape;8504;p6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0"/>
          <p:cNvGrpSpPr/>
          <p:nvPr/>
        </p:nvGrpSpPr>
        <p:grpSpPr>
          <a:xfrm>
            <a:off x="6641065" y="4124284"/>
            <a:ext cx="214378" cy="364135"/>
            <a:chOff x="6924652" y="4135505"/>
            <a:chExt cx="214378" cy="364135"/>
          </a:xfrm>
        </p:grpSpPr>
        <p:sp>
          <p:nvSpPr>
            <p:cNvPr id="8509" name="Google Shape;8509;p6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3" name="Google Shape;8513;p60"/>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514" name="Google Shape;8514;p6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515" name="Google Shape;8515;p60"/>
          <p:cNvGrpSpPr/>
          <p:nvPr/>
        </p:nvGrpSpPr>
        <p:grpSpPr>
          <a:xfrm>
            <a:off x="841240" y="4119220"/>
            <a:ext cx="374177" cy="374263"/>
            <a:chOff x="775325" y="4143525"/>
            <a:chExt cx="468776" cy="468884"/>
          </a:xfrm>
        </p:grpSpPr>
        <p:sp>
          <p:nvSpPr>
            <p:cNvPr id="8516" name="Google Shape;8516;p60"/>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0"/>
          <p:cNvGrpSpPr/>
          <p:nvPr/>
        </p:nvGrpSpPr>
        <p:grpSpPr>
          <a:xfrm>
            <a:off x="7015917" y="4114633"/>
            <a:ext cx="219464" cy="383437"/>
            <a:chOff x="1426400" y="1814750"/>
            <a:chExt cx="407850" cy="712575"/>
          </a:xfrm>
        </p:grpSpPr>
        <p:sp>
          <p:nvSpPr>
            <p:cNvPr id="8521" name="Google Shape;8521;p60"/>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0"/>
          <p:cNvGrpSpPr/>
          <p:nvPr/>
        </p:nvGrpSpPr>
        <p:grpSpPr>
          <a:xfrm>
            <a:off x="7391519" y="4149408"/>
            <a:ext cx="313833" cy="313887"/>
            <a:chOff x="1910075" y="2021700"/>
            <a:chExt cx="583225" cy="583325"/>
          </a:xfrm>
        </p:grpSpPr>
        <p:sp>
          <p:nvSpPr>
            <p:cNvPr id="8525" name="Google Shape;8525;p60"/>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0"/>
          <p:cNvGrpSpPr/>
          <p:nvPr/>
        </p:nvGrpSpPr>
        <p:grpSpPr>
          <a:xfrm>
            <a:off x="7861486" y="4189187"/>
            <a:ext cx="441255" cy="234329"/>
            <a:chOff x="2749275" y="2099575"/>
            <a:chExt cx="820025" cy="435475"/>
          </a:xfrm>
        </p:grpSpPr>
        <p:sp>
          <p:nvSpPr>
            <p:cNvPr id="8529" name="Google Shape;8529;p6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536"/>
        <p:cNvGrpSpPr/>
        <p:nvPr/>
      </p:nvGrpSpPr>
      <p:grpSpPr>
        <a:xfrm>
          <a:off x="0" y="0"/>
          <a:ext cx="0" cy="0"/>
          <a:chOff x="0" y="0"/>
          <a:chExt cx="0" cy="0"/>
        </a:xfrm>
      </p:grpSpPr>
      <p:grpSp>
        <p:nvGrpSpPr>
          <p:cNvPr id="8537" name="Google Shape;8537;p61"/>
          <p:cNvGrpSpPr/>
          <p:nvPr/>
        </p:nvGrpSpPr>
        <p:grpSpPr>
          <a:xfrm>
            <a:off x="1989449" y="4101269"/>
            <a:ext cx="374774" cy="346073"/>
            <a:chOff x="1989449" y="4282269"/>
            <a:chExt cx="374774" cy="346073"/>
          </a:xfrm>
        </p:grpSpPr>
        <p:sp>
          <p:nvSpPr>
            <p:cNvPr id="8538" name="Google Shape;8538;p6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61"/>
          <p:cNvGrpSpPr/>
          <p:nvPr/>
        </p:nvGrpSpPr>
        <p:grpSpPr>
          <a:xfrm>
            <a:off x="2487439" y="4099740"/>
            <a:ext cx="198775" cy="348972"/>
            <a:chOff x="2487439" y="4280740"/>
            <a:chExt cx="198775" cy="348972"/>
          </a:xfrm>
        </p:grpSpPr>
        <p:sp>
          <p:nvSpPr>
            <p:cNvPr id="8544" name="Google Shape;8544;p6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1"/>
          <p:cNvGrpSpPr/>
          <p:nvPr/>
        </p:nvGrpSpPr>
        <p:grpSpPr>
          <a:xfrm>
            <a:off x="2810958" y="4092923"/>
            <a:ext cx="353145" cy="361873"/>
            <a:chOff x="2810958" y="4273923"/>
            <a:chExt cx="353145" cy="361873"/>
          </a:xfrm>
        </p:grpSpPr>
        <p:sp>
          <p:nvSpPr>
            <p:cNvPr id="8549" name="Google Shape;8549;p6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1"/>
          <p:cNvGrpSpPr/>
          <p:nvPr/>
        </p:nvGrpSpPr>
        <p:grpSpPr>
          <a:xfrm>
            <a:off x="6275635" y="4101651"/>
            <a:ext cx="209383" cy="366778"/>
            <a:chOff x="6275635" y="4282651"/>
            <a:chExt cx="209383" cy="366778"/>
          </a:xfrm>
        </p:grpSpPr>
        <p:sp>
          <p:nvSpPr>
            <p:cNvPr id="8557" name="Google Shape;8557;p6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61"/>
          <p:cNvGrpSpPr/>
          <p:nvPr/>
        </p:nvGrpSpPr>
        <p:grpSpPr>
          <a:xfrm>
            <a:off x="6701186" y="4102033"/>
            <a:ext cx="280292" cy="366396"/>
            <a:chOff x="6701186" y="4283033"/>
            <a:chExt cx="280292" cy="366396"/>
          </a:xfrm>
        </p:grpSpPr>
        <p:sp>
          <p:nvSpPr>
            <p:cNvPr id="8560" name="Google Shape;8560;p6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61"/>
          <p:cNvGrpSpPr/>
          <p:nvPr/>
        </p:nvGrpSpPr>
        <p:grpSpPr>
          <a:xfrm>
            <a:off x="2609571" y="3643958"/>
            <a:ext cx="373627" cy="347347"/>
            <a:chOff x="2609571" y="3824958"/>
            <a:chExt cx="373627" cy="347347"/>
          </a:xfrm>
        </p:grpSpPr>
        <p:sp>
          <p:nvSpPr>
            <p:cNvPr id="8563" name="Google Shape;8563;p6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5" name="Google Shape;8565;p6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6" name="Google Shape;8566;p61"/>
          <p:cNvGrpSpPr/>
          <p:nvPr/>
        </p:nvGrpSpPr>
        <p:grpSpPr>
          <a:xfrm>
            <a:off x="916127" y="3626056"/>
            <a:ext cx="221902" cy="380795"/>
            <a:chOff x="916127" y="3807056"/>
            <a:chExt cx="221902" cy="380795"/>
          </a:xfrm>
        </p:grpSpPr>
        <p:sp>
          <p:nvSpPr>
            <p:cNvPr id="8567" name="Google Shape;8567;p6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1" name="Google Shape;8571;p6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3" name="Google Shape;8573;p61"/>
          <p:cNvGrpSpPr/>
          <p:nvPr/>
        </p:nvGrpSpPr>
        <p:grpSpPr>
          <a:xfrm>
            <a:off x="3513010" y="3635134"/>
            <a:ext cx="362223" cy="361108"/>
            <a:chOff x="3513010" y="3816134"/>
            <a:chExt cx="362223" cy="361108"/>
          </a:xfrm>
        </p:grpSpPr>
        <p:sp>
          <p:nvSpPr>
            <p:cNvPr id="8574" name="Google Shape;8574;p6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1"/>
          <p:cNvGrpSpPr/>
          <p:nvPr/>
        </p:nvGrpSpPr>
        <p:grpSpPr>
          <a:xfrm>
            <a:off x="3950316" y="3639307"/>
            <a:ext cx="369805" cy="353782"/>
            <a:chOff x="3950316" y="3820307"/>
            <a:chExt cx="369805" cy="353782"/>
          </a:xfrm>
        </p:grpSpPr>
        <p:sp>
          <p:nvSpPr>
            <p:cNvPr id="8579" name="Google Shape;8579;p6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61"/>
          <p:cNvGrpSpPr/>
          <p:nvPr/>
        </p:nvGrpSpPr>
        <p:grpSpPr>
          <a:xfrm>
            <a:off x="1761909" y="3630961"/>
            <a:ext cx="307974" cy="371716"/>
            <a:chOff x="1761909" y="3811961"/>
            <a:chExt cx="307974" cy="371716"/>
          </a:xfrm>
        </p:grpSpPr>
        <p:sp>
          <p:nvSpPr>
            <p:cNvPr id="8584" name="Google Shape;8584;p6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61"/>
          <p:cNvGrpSpPr/>
          <p:nvPr/>
        </p:nvGrpSpPr>
        <p:grpSpPr>
          <a:xfrm>
            <a:off x="5373342" y="3627935"/>
            <a:ext cx="231395" cy="353145"/>
            <a:chOff x="5373342" y="3808935"/>
            <a:chExt cx="231395" cy="353145"/>
          </a:xfrm>
        </p:grpSpPr>
        <p:sp>
          <p:nvSpPr>
            <p:cNvPr id="8595" name="Google Shape;8595;p6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4" name="Google Shape;8604;p6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5" name="Google Shape;8605;p61"/>
          <p:cNvGrpSpPr/>
          <p:nvPr/>
        </p:nvGrpSpPr>
        <p:grpSpPr>
          <a:xfrm>
            <a:off x="5833775" y="3628445"/>
            <a:ext cx="235185" cy="352253"/>
            <a:chOff x="5833775" y="3809445"/>
            <a:chExt cx="235185" cy="352253"/>
          </a:xfrm>
        </p:grpSpPr>
        <p:sp>
          <p:nvSpPr>
            <p:cNvPr id="8606" name="Google Shape;8606;p6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61"/>
          <p:cNvGrpSpPr/>
          <p:nvPr/>
        </p:nvGrpSpPr>
        <p:grpSpPr>
          <a:xfrm>
            <a:off x="4942472" y="3628318"/>
            <a:ext cx="238976" cy="352762"/>
            <a:chOff x="4942472" y="3809318"/>
            <a:chExt cx="238976" cy="352762"/>
          </a:xfrm>
        </p:grpSpPr>
        <p:sp>
          <p:nvSpPr>
            <p:cNvPr id="8610" name="Google Shape;8610;p6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6266525" y="3626788"/>
            <a:ext cx="260223" cy="353527"/>
            <a:chOff x="6266525" y="3807788"/>
            <a:chExt cx="260223" cy="353527"/>
          </a:xfrm>
        </p:grpSpPr>
        <p:sp>
          <p:nvSpPr>
            <p:cNvPr id="8618" name="Google Shape;8618;p6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2" name="Google Shape;8622;p6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61"/>
          <p:cNvGrpSpPr/>
          <p:nvPr/>
        </p:nvGrpSpPr>
        <p:grpSpPr>
          <a:xfrm>
            <a:off x="7184363" y="3628604"/>
            <a:ext cx="202184" cy="352762"/>
            <a:chOff x="7184363" y="3809604"/>
            <a:chExt cx="202184" cy="352762"/>
          </a:xfrm>
        </p:grpSpPr>
        <p:sp>
          <p:nvSpPr>
            <p:cNvPr id="8624" name="Google Shape;8624;p6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61"/>
          <p:cNvGrpSpPr/>
          <p:nvPr/>
        </p:nvGrpSpPr>
        <p:grpSpPr>
          <a:xfrm>
            <a:off x="7571624" y="3627935"/>
            <a:ext cx="292047" cy="352762"/>
            <a:chOff x="7571624" y="3808935"/>
            <a:chExt cx="292047" cy="352762"/>
          </a:xfrm>
        </p:grpSpPr>
        <p:sp>
          <p:nvSpPr>
            <p:cNvPr id="8627" name="Google Shape;8627;p6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61"/>
          <p:cNvGrpSpPr/>
          <p:nvPr/>
        </p:nvGrpSpPr>
        <p:grpSpPr>
          <a:xfrm>
            <a:off x="2174559" y="3175116"/>
            <a:ext cx="364135" cy="359930"/>
            <a:chOff x="2174559" y="3356116"/>
            <a:chExt cx="364135" cy="359930"/>
          </a:xfrm>
        </p:grpSpPr>
        <p:sp>
          <p:nvSpPr>
            <p:cNvPr id="8634" name="Google Shape;8634;p6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1"/>
          <p:cNvGrpSpPr/>
          <p:nvPr/>
        </p:nvGrpSpPr>
        <p:grpSpPr>
          <a:xfrm>
            <a:off x="1731934" y="3174639"/>
            <a:ext cx="368371" cy="361554"/>
            <a:chOff x="1731934" y="3355639"/>
            <a:chExt cx="368371" cy="361554"/>
          </a:xfrm>
        </p:grpSpPr>
        <p:sp>
          <p:nvSpPr>
            <p:cNvPr id="8637" name="Google Shape;8637;p6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3990517" y="3173173"/>
            <a:ext cx="279559" cy="363402"/>
            <a:chOff x="3990517" y="3354173"/>
            <a:chExt cx="279559" cy="363402"/>
          </a:xfrm>
        </p:grpSpPr>
        <p:sp>
          <p:nvSpPr>
            <p:cNvPr id="8640" name="Google Shape;8640;p6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61"/>
          <p:cNvGrpSpPr/>
          <p:nvPr/>
        </p:nvGrpSpPr>
        <p:grpSpPr>
          <a:xfrm>
            <a:off x="3497847" y="3236374"/>
            <a:ext cx="379680" cy="237606"/>
            <a:chOff x="3497847" y="3417374"/>
            <a:chExt cx="379680" cy="237606"/>
          </a:xfrm>
        </p:grpSpPr>
        <p:sp>
          <p:nvSpPr>
            <p:cNvPr id="8644" name="Google Shape;8644;p6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1"/>
          <p:cNvGrpSpPr/>
          <p:nvPr/>
        </p:nvGrpSpPr>
        <p:grpSpPr>
          <a:xfrm>
            <a:off x="2612597" y="3186075"/>
            <a:ext cx="376271" cy="337982"/>
            <a:chOff x="2612597" y="3367075"/>
            <a:chExt cx="376271" cy="337982"/>
          </a:xfrm>
        </p:grpSpPr>
        <p:sp>
          <p:nvSpPr>
            <p:cNvPr id="8649" name="Google Shape;8649;p6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1"/>
          <p:cNvGrpSpPr/>
          <p:nvPr/>
        </p:nvGrpSpPr>
        <p:grpSpPr>
          <a:xfrm>
            <a:off x="3071914" y="3183431"/>
            <a:ext cx="343652" cy="342505"/>
            <a:chOff x="3071914" y="3364431"/>
            <a:chExt cx="343652" cy="342505"/>
          </a:xfrm>
        </p:grpSpPr>
        <p:sp>
          <p:nvSpPr>
            <p:cNvPr id="8652" name="Google Shape;8652;p6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61"/>
          <p:cNvGrpSpPr/>
          <p:nvPr/>
        </p:nvGrpSpPr>
        <p:grpSpPr>
          <a:xfrm>
            <a:off x="897141" y="3178875"/>
            <a:ext cx="257962" cy="352762"/>
            <a:chOff x="897141" y="3359875"/>
            <a:chExt cx="257962" cy="352762"/>
          </a:xfrm>
        </p:grpSpPr>
        <p:sp>
          <p:nvSpPr>
            <p:cNvPr id="8658" name="Google Shape;8658;p6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61"/>
          <p:cNvGrpSpPr/>
          <p:nvPr/>
        </p:nvGrpSpPr>
        <p:grpSpPr>
          <a:xfrm>
            <a:off x="1333682" y="3163330"/>
            <a:ext cx="271213" cy="383088"/>
            <a:chOff x="1333682" y="3344330"/>
            <a:chExt cx="271213" cy="383088"/>
          </a:xfrm>
        </p:grpSpPr>
        <p:sp>
          <p:nvSpPr>
            <p:cNvPr id="8667" name="Google Shape;8667;p6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1"/>
          <p:cNvGrpSpPr/>
          <p:nvPr/>
        </p:nvGrpSpPr>
        <p:grpSpPr>
          <a:xfrm>
            <a:off x="6664394" y="3165974"/>
            <a:ext cx="353113" cy="351998"/>
            <a:chOff x="6664394" y="3346974"/>
            <a:chExt cx="353113" cy="351998"/>
          </a:xfrm>
        </p:grpSpPr>
        <p:sp>
          <p:nvSpPr>
            <p:cNvPr id="8679" name="Google Shape;8679;p6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61"/>
          <p:cNvGrpSpPr/>
          <p:nvPr/>
        </p:nvGrpSpPr>
        <p:grpSpPr>
          <a:xfrm>
            <a:off x="849741" y="1778307"/>
            <a:ext cx="399398" cy="375443"/>
            <a:chOff x="849741" y="1959307"/>
            <a:chExt cx="399398" cy="375443"/>
          </a:xfrm>
        </p:grpSpPr>
        <p:sp>
          <p:nvSpPr>
            <p:cNvPr id="8685" name="Google Shape;8685;p6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1"/>
          <p:cNvGrpSpPr/>
          <p:nvPr/>
        </p:nvGrpSpPr>
        <p:grpSpPr>
          <a:xfrm>
            <a:off x="1284212" y="1782766"/>
            <a:ext cx="379489" cy="366046"/>
            <a:chOff x="1284212" y="1963766"/>
            <a:chExt cx="379489" cy="366046"/>
          </a:xfrm>
        </p:grpSpPr>
        <p:sp>
          <p:nvSpPr>
            <p:cNvPr id="8688" name="Google Shape;8688;p6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1"/>
          <p:cNvGrpSpPr/>
          <p:nvPr/>
        </p:nvGrpSpPr>
        <p:grpSpPr>
          <a:xfrm>
            <a:off x="3037766" y="1788564"/>
            <a:ext cx="370219" cy="354928"/>
            <a:chOff x="3037766" y="1969564"/>
            <a:chExt cx="370219" cy="354928"/>
          </a:xfrm>
        </p:grpSpPr>
        <p:sp>
          <p:nvSpPr>
            <p:cNvPr id="8691" name="Google Shape;8691;p6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61"/>
          <p:cNvGrpSpPr/>
          <p:nvPr/>
        </p:nvGrpSpPr>
        <p:grpSpPr>
          <a:xfrm>
            <a:off x="3982553" y="1790730"/>
            <a:ext cx="304566" cy="350501"/>
            <a:chOff x="3982553" y="1971730"/>
            <a:chExt cx="304566" cy="350501"/>
          </a:xfrm>
        </p:grpSpPr>
        <p:sp>
          <p:nvSpPr>
            <p:cNvPr id="8696" name="Google Shape;8696;p6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61"/>
          <p:cNvGrpSpPr/>
          <p:nvPr/>
        </p:nvGrpSpPr>
        <p:grpSpPr>
          <a:xfrm>
            <a:off x="2567841" y="1813124"/>
            <a:ext cx="399812" cy="306477"/>
            <a:chOff x="2567841" y="1994124"/>
            <a:chExt cx="399812" cy="306477"/>
          </a:xfrm>
        </p:grpSpPr>
        <p:sp>
          <p:nvSpPr>
            <p:cNvPr id="8699" name="Google Shape;8699;p6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61"/>
          <p:cNvGrpSpPr/>
          <p:nvPr/>
        </p:nvGrpSpPr>
        <p:grpSpPr>
          <a:xfrm>
            <a:off x="2212084" y="1779358"/>
            <a:ext cx="324698" cy="372863"/>
            <a:chOff x="2212084" y="1960358"/>
            <a:chExt cx="324698" cy="372863"/>
          </a:xfrm>
        </p:grpSpPr>
        <p:sp>
          <p:nvSpPr>
            <p:cNvPr id="8703" name="Google Shape;8703;p6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1"/>
          <p:cNvGrpSpPr/>
          <p:nvPr/>
        </p:nvGrpSpPr>
        <p:grpSpPr>
          <a:xfrm>
            <a:off x="1805901" y="1779358"/>
            <a:ext cx="284847" cy="373627"/>
            <a:chOff x="1805901" y="1960358"/>
            <a:chExt cx="284847" cy="373627"/>
          </a:xfrm>
        </p:grpSpPr>
        <p:sp>
          <p:nvSpPr>
            <p:cNvPr id="8707" name="Google Shape;8707;p6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9" name="Google Shape;8709;p6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2" name="Google Shape;8712;p61"/>
          <p:cNvGrpSpPr/>
          <p:nvPr/>
        </p:nvGrpSpPr>
        <p:grpSpPr>
          <a:xfrm>
            <a:off x="6656812" y="1848388"/>
            <a:ext cx="368690" cy="245793"/>
            <a:chOff x="6656812" y="2029388"/>
            <a:chExt cx="368690" cy="245793"/>
          </a:xfrm>
        </p:grpSpPr>
        <p:sp>
          <p:nvSpPr>
            <p:cNvPr id="8713" name="Google Shape;8713;p6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1"/>
          <p:cNvGrpSpPr/>
          <p:nvPr/>
        </p:nvGrpSpPr>
        <p:grpSpPr>
          <a:xfrm>
            <a:off x="4869651" y="1831218"/>
            <a:ext cx="376654" cy="281566"/>
            <a:chOff x="4869651" y="2012218"/>
            <a:chExt cx="376654" cy="281566"/>
          </a:xfrm>
        </p:grpSpPr>
        <p:sp>
          <p:nvSpPr>
            <p:cNvPr id="8724" name="Google Shape;8724;p6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1"/>
          <p:cNvGrpSpPr/>
          <p:nvPr/>
        </p:nvGrpSpPr>
        <p:grpSpPr>
          <a:xfrm>
            <a:off x="5306224" y="1831313"/>
            <a:ext cx="367925" cy="281694"/>
            <a:chOff x="5306224" y="2012313"/>
            <a:chExt cx="367925" cy="281694"/>
          </a:xfrm>
        </p:grpSpPr>
        <p:sp>
          <p:nvSpPr>
            <p:cNvPr id="8729" name="Google Shape;8729;p6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1" name="Google Shape;8731;p6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2" name="Google Shape;8732;p61"/>
          <p:cNvGrpSpPr/>
          <p:nvPr/>
        </p:nvGrpSpPr>
        <p:grpSpPr>
          <a:xfrm>
            <a:off x="6195998" y="1802102"/>
            <a:ext cx="368308" cy="338746"/>
            <a:chOff x="6195998" y="1983102"/>
            <a:chExt cx="368308" cy="338746"/>
          </a:xfrm>
        </p:grpSpPr>
        <p:sp>
          <p:nvSpPr>
            <p:cNvPr id="8733" name="Google Shape;8733;p6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1"/>
          <p:cNvGrpSpPr/>
          <p:nvPr/>
        </p:nvGrpSpPr>
        <p:grpSpPr>
          <a:xfrm>
            <a:off x="7542031" y="1830835"/>
            <a:ext cx="369072" cy="280037"/>
            <a:chOff x="7542031" y="2011835"/>
            <a:chExt cx="369072" cy="280037"/>
          </a:xfrm>
        </p:grpSpPr>
        <p:sp>
          <p:nvSpPr>
            <p:cNvPr id="8737" name="Google Shape;8737;p6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1"/>
          <p:cNvGrpSpPr/>
          <p:nvPr/>
        </p:nvGrpSpPr>
        <p:grpSpPr>
          <a:xfrm>
            <a:off x="8010427" y="3167503"/>
            <a:ext cx="278795" cy="351615"/>
            <a:chOff x="8010427" y="3348503"/>
            <a:chExt cx="278795" cy="351615"/>
          </a:xfrm>
        </p:grpSpPr>
        <p:sp>
          <p:nvSpPr>
            <p:cNvPr id="8747" name="Google Shape;8747;p6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1" name="Google Shape;8751;p6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2" name="Google Shape;8752;p61"/>
          <p:cNvGrpSpPr/>
          <p:nvPr/>
        </p:nvGrpSpPr>
        <p:grpSpPr>
          <a:xfrm>
            <a:off x="7141900" y="3168204"/>
            <a:ext cx="281057" cy="351010"/>
            <a:chOff x="7141900" y="3349204"/>
            <a:chExt cx="281057" cy="351010"/>
          </a:xfrm>
        </p:grpSpPr>
        <p:sp>
          <p:nvSpPr>
            <p:cNvPr id="8753" name="Google Shape;8753;p6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61"/>
          <p:cNvGrpSpPr/>
          <p:nvPr/>
        </p:nvGrpSpPr>
        <p:grpSpPr>
          <a:xfrm>
            <a:off x="5314188" y="3169032"/>
            <a:ext cx="363752" cy="353113"/>
            <a:chOff x="5314188" y="3350032"/>
            <a:chExt cx="363752" cy="353113"/>
          </a:xfrm>
        </p:grpSpPr>
        <p:sp>
          <p:nvSpPr>
            <p:cNvPr id="8757" name="Google Shape;8757;p6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61"/>
          <p:cNvGrpSpPr/>
          <p:nvPr/>
        </p:nvGrpSpPr>
        <p:grpSpPr>
          <a:xfrm>
            <a:off x="5829984" y="3169032"/>
            <a:ext cx="220755" cy="352348"/>
            <a:chOff x="5829984" y="3350032"/>
            <a:chExt cx="220755" cy="352348"/>
          </a:xfrm>
        </p:grpSpPr>
        <p:sp>
          <p:nvSpPr>
            <p:cNvPr id="8760" name="Google Shape;8760;p6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4882170" y="3168841"/>
            <a:ext cx="358464" cy="352316"/>
            <a:chOff x="4882170" y="3349841"/>
            <a:chExt cx="358464" cy="352316"/>
          </a:xfrm>
        </p:grpSpPr>
        <p:sp>
          <p:nvSpPr>
            <p:cNvPr id="8765" name="Google Shape;8765;p6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7" name="Google Shape;8767;p6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61"/>
          <p:cNvGrpSpPr/>
          <p:nvPr/>
        </p:nvGrpSpPr>
        <p:grpSpPr>
          <a:xfrm>
            <a:off x="3044965" y="2254220"/>
            <a:ext cx="400194" cy="324316"/>
            <a:chOff x="3044965" y="2435220"/>
            <a:chExt cx="400194" cy="324316"/>
          </a:xfrm>
        </p:grpSpPr>
        <p:sp>
          <p:nvSpPr>
            <p:cNvPr id="8770" name="Google Shape;8770;p6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61"/>
          <p:cNvGrpSpPr/>
          <p:nvPr/>
        </p:nvGrpSpPr>
        <p:grpSpPr>
          <a:xfrm>
            <a:off x="6203579" y="3167981"/>
            <a:ext cx="351615" cy="350373"/>
            <a:chOff x="6203579" y="3348981"/>
            <a:chExt cx="351615" cy="350373"/>
          </a:xfrm>
        </p:grpSpPr>
        <p:sp>
          <p:nvSpPr>
            <p:cNvPr id="8774" name="Google Shape;8774;p6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61"/>
          <p:cNvGrpSpPr/>
          <p:nvPr/>
        </p:nvGrpSpPr>
        <p:grpSpPr>
          <a:xfrm>
            <a:off x="4878379" y="2292892"/>
            <a:ext cx="367161" cy="287523"/>
            <a:chOff x="4878379" y="2473892"/>
            <a:chExt cx="367161" cy="287523"/>
          </a:xfrm>
        </p:grpSpPr>
        <p:sp>
          <p:nvSpPr>
            <p:cNvPr id="8780" name="Google Shape;8780;p6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61"/>
          <p:cNvGrpSpPr/>
          <p:nvPr/>
        </p:nvGrpSpPr>
        <p:grpSpPr>
          <a:xfrm>
            <a:off x="1325719" y="2706689"/>
            <a:ext cx="290581" cy="372481"/>
            <a:chOff x="1325719" y="2887689"/>
            <a:chExt cx="290581" cy="372481"/>
          </a:xfrm>
        </p:grpSpPr>
        <p:sp>
          <p:nvSpPr>
            <p:cNvPr id="8786" name="Google Shape;8786;p6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8" name="Google Shape;8788;p6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61"/>
          <p:cNvGrpSpPr/>
          <p:nvPr/>
        </p:nvGrpSpPr>
        <p:grpSpPr>
          <a:xfrm>
            <a:off x="3510335" y="2711499"/>
            <a:ext cx="360726" cy="361204"/>
            <a:chOff x="3510335" y="2892499"/>
            <a:chExt cx="360726" cy="361204"/>
          </a:xfrm>
        </p:grpSpPr>
        <p:sp>
          <p:nvSpPr>
            <p:cNvPr id="8790" name="Google Shape;8790;p6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61"/>
          <p:cNvGrpSpPr/>
          <p:nvPr/>
        </p:nvGrpSpPr>
        <p:grpSpPr>
          <a:xfrm>
            <a:off x="3086313" y="2696049"/>
            <a:ext cx="320143" cy="392581"/>
            <a:chOff x="3086313" y="2877049"/>
            <a:chExt cx="320143" cy="392581"/>
          </a:xfrm>
        </p:grpSpPr>
        <p:sp>
          <p:nvSpPr>
            <p:cNvPr id="8796" name="Google Shape;8796;p6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8" name="Google Shape;8808;p6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9" name="Google Shape;8809;p61"/>
          <p:cNvGrpSpPr/>
          <p:nvPr/>
        </p:nvGrpSpPr>
        <p:grpSpPr>
          <a:xfrm>
            <a:off x="861113" y="2704746"/>
            <a:ext cx="333809" cy="373277"/>
            <a:chOff x="861113" y="2885746"/>
            <a:chExt cx="333809" cy="373277"/>
          </a:xfrm>
        </p:grpSpPr>
        <p:sp>
          <p:nvSpPr>
            <p:cNvPr id="8810" name="Google Shape;8810;p6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3" name="Google Shape;8813;p6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5" name="Google Shape;8815;p61"/>
          <p:cNvGrpSpPr/>
          <p:nvPr/>
        </p:nvGrpSpPr>
        <p:grpSpPr>
          <a:xfrm>
            <a:off x="1297654" y="1323481"/>
            <a:ext cx="349354" cy="362223"/>
            <a:chOff x="1297654" y="1504481"/>
            <a:chExt cx="349354" cy="362223"/>
          </a:xfrm>
        </p:grpSpPr>
        <p:sp>
          <p:nvSpPr>
            <p:cNvPr id="8816" name="Google Shape;8816;p6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9" name="Google Shape;8819;p6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0" name="Google Shape;8820;p61"/>
          <p:cNvGrpSpPr/>
          <p:nvPr/>
        </p:nvGrpSpPr>
        <p:grpSpPr>
          <a:xfrm>
            <a:off x="852385" y="1329916"/>
            <a:ext cx="353145" cy="351998"/>
            <a:chOff x="852385" y="1510916"/>
            <a:chExt cx="353145" cy="351998"/>
          </a:xfrm>
        </p:grpSpPr>
        <p:sp>
          <p:nvSpPr>
            <p:cNvPr id="8821" name="Google Shape;8821;p6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61"/>
          <p:cNvGrpSpPr/>
          <p:nvPr/>
        </p:nvGrpSpPr>
        <p:grpSpPr>
          <a:xfrm>
            <a:off x="1745217" y="1334471"/>
            <a:ext cx="343269" cy="342505"/>
            <a:chOff x="1745217" y="1515471"/>
            <a:chExt cx="343269" cy="342505"/>
          </a:xfrm>
        </p:grpSpPr>
        <p:sp>
          <p:nvSpPr>
            <p:cNvPr id="8825" name="Google Shape;8825;p6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9" name="Google Shape;8829;p6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0" name="Google Shape;8830;p61"/>
          <p:cNvGrpSpPr/>
          <p:nvPr/>
        </p:nvGrpSpPr>
        <p:grpSpPr>
          <a:xfrm>
            <a:off x="3042703" y="1348137"/>
            <a:ext cx="411535" cy="315587"/>
            <a:chOff x="3042703" y="1529137"/>
            <a:chExt cx="411535" cy="315587"/>
          </a:xfrm>
        </p:grpSpPr>
        <p:sp>
          <p:nvSpPr>
            <p:cNvPr id="8831" name="Google Shape;8831;p6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1"/>
          <p:cNvGrpSpPr/>
          <p:nvPr/>
        </p:nvGrpSpPr>
        <p:grpSpPr>
          <a:xfrm>
            <a:off x="2629289" y="1363682"/>
            <a:ext cx="350501" cy="284497"/>
            <a:chOff x="2629289" y="1544682"/>
            <a:chExt cx="350501" cy="284497"/>
          </a:xfrm>
        </p:grpSpPr>
        <p:sp>
          <p:nvSpPr>
            <p:cNvPr id="8842" name="Google Shape;8842;p6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61"/>
          <p:cNvGrpSpPr/>
          <p:nvPr/>
        </p:nvGrpSpPr>
        <p:grpSpPr>
          <a:xfrm>
            <a:off x="5305077" y="1321633"/>
            <a:ext cx="367893" cy="365218"/>
            <a:chOff x="5305077" y="1502633"/>
            <a:chExt cx="367893" cy="365218"/>
          </a:xfrm>
        </p:grpSpPr>
        <p:sp>
          <p:nvSpPr>
            <p:cNvPr id="8848" name="Google Shape;8848;p6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1"/>
          <p:cNvGrpSpPr/>
          <p:nvPr/>
        </p:nvGrpSpPr>
        <p:grpSpPr>
          <a:xfrm>
            <a:off x="7100170" y="1319117"/>
            <a:ext cx="368308" cy="367033"/>
            <a:chOff x="7100170" y="1500117"/>
            <a:chExt cx="368308" cy="367033"/>
          </a:xfrm>
        </p:grpSpPr>
        <p:sp>
          <p:nvSpPr>
            <p:cNvPr id="8851" name="Google Shape;8851;p6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4" name="Google Shape;8864;p6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5" name="Google Shape;8865;p61"/>
          <p:cNvGrpSpPr/>
          <p:nvPr/>
        </p:nvGrpSpPr>
        <p:grpSpPr>
          <a:xfrm>
            <a:off x="6649231" y="1319021"/>
            <a:ext cx="390287" cy="367065"/>
            <a:chOff x="6649231" y="1500021"/>
            <a:chExt cx="390287" cy="367065"/>
          </a:xfrm>
        </p:grpSpPr>
        <p:sp>
          <p:nvSpPr>
            <p:cNvPr id="8866" name="Google Shape;8866;p6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5746938" y="1362503"/>
            <a:ext cx="387261" cy="280356"/>
            <a:chOff x="5746938" y="1543503"/>
            <a:chExt cx="387261" cy="280356"/>
          </a:xfrm>
        </p:grpSpPr>
        <p:sp>
          <p:nvSpPr>
            <p:cNvPr id="8879" name="Google Shape;8879;p6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1"/>
          <p:cNvGrpSpPr/>
          <p:nvPr/>
        </p:nvGrpSpPr>
        <p:grpSpPr>
          <a:xfrm>
            <a:off x="6196730" y="1344346"/>
            <a:ext cx="369072" cy="317467"/>
            <a:chOff x="6196730" y="1525346"/>
            <a:chExt cx="369072" cy="317467"/>
          </a:xfrm>
        </p:grpSpPr>
        <p:sp>
          <p:nvSpPr>
            <p:cNvPr id="8882" name="Google Shape;8882;p6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61"/>
          <p:cNvGrpSpPr/>
          <p:nvPr/>
        </p:nvGrpSpPr>
        <p:grpSpPr>
          <a:xfrm>
            <a:off x="4940592" y="1319690"/>
            <a:ext cx="246558" cy="367161"/>
            <a:chOff x="4940592" y="1500690"/>
            <a:chExt cx="246558" cy="367161"/>
          </a:xfrm>
        </p:grpSpPr>
        <p:sp>
          <p:nvSpPr>
            <p:cNvPr id="8886" name="Google Shape;8886;p6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1"/>
          <p:cNvGrpSpPr/>
          <p:nvPr/>
        </p:nvGrpSpPr>
        <p:grpSpPr>
          <a:xfrm>
            <a:off x="7964906" y="1318894"/>
            <a:ext cx="380858" cy="367575"/>
            <a:chOff x="7964906" y="1499894"/>
            <a:chExt cx="380858" cy="367575"/>
          </a:xfrm>
        </p:grpSpPr>
        <p:sp>
          <p:nvSpPr>
            <p:cNvPr id="8891" name="Google Shape;8891;p6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4" name="Google Shape;8894;p6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5" name="Google Shape;8895;p61"/>
          <p:cNvGrpSpPr/>
          <p:nvPr/>
        </p:nvGrpSpPr>
        <p:grpSpPr>
          <a:xfrm>
            <a:off x="8007400" y="2721278"/>
            <a:ext cx="285230" cy="355597"/>
            <a:chOff x="8007400" y="2902278"/>
            <a:chExt cx="285230" cy="355597"/>
          </a:xfrm>
        </p:grpSpPr>
        <p:sp>
          <p:nvSpPr>
            <p:cNvPr id="8896" name="Google Shape;8896;p6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1"/>
          <p:cNvGrpSpPr/>
          <p:nvPr/>
        </p:nvGrpSpPr>
        <p:grpSpPr>
          <a:xfrm>
            <a:off x="6219124" y="2721788"/>
            <a:ext cx="318231" cy="355470"/>
            <a:chOff x="6219124" y="2902788"/>
            <a:chExt cx="318231" cy="355470"/>
          </a:xfrm>
        </p:grpSpPr>
        <p:sp>
          <p:nvSpPr>
            <p:cNvPr id="8899" name="Google Shape;8899;p6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1"/>
          <p:cNvGrpSpPr/>
          <p:nvPr/>
        </p:nvGrpSpPr>
        <p:grpSpPr>
          <a:xfrm>
            <a:off x="4969421" y="2721852"/>
            <a:ext cx="185109" cy="355406"/>
            <a:chOff x="4969421" y="2902852"/>
            <a:chExt cx="185109" cy="355406"/>
          </a:xfrm>
        </p:grpSpPr>
        <p:sp>
          <p:nvSpPr>
            <p:cNvPr id="8903" name="Google Shape;8903;p6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9" name="Google Shape;8909;p6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1" name="Google Shape;8911;p61"/>
          <p:cNvGrpSpPr/>
          <p:nvPr/>
        </p:nvGrpSpPr>
        <p:grpSpPr>
          <a:xfrm>
            <a:off x="6685259" y="2721852"/>
            <a:ext cx="311414" cy="355406"/>
            <a:chOff x="6685259" y="2902852"/>
            <a:chExt cx="311414" cy="355406"/>
          </a:xfrm>
        </p:grpSpPr>
        <p:sp>
          <p:nvSpPr>
            <p:cNvPr id="8912" name="Google Shape;8912;p6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61"/>
          <p:cNvGrpSpPr/>
          <p:nvPr/>
        </p:nvGrpSpPr>
        <p:grpSpPr>
          <a:xfrm>
            <a:off x="5309250" y="2722170"/>
            <a:ext cx="359579" cy="355852"/>
            <a:chOff x="5309250" y="2903170"/>
            <a:chExt cx="359579" cy="355852"/>
          </a:xfrm>
        </p:grpSpPr>
        <p:sp>
          <p:nvSpPr>
            <p:cNvPr id="8916" name="Google Shape;8916;p6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1"/>
          <p:cNvGrpSpPr/>
          <p:nvPr/>
        </p:nvGrpSpPr>
        <p:grpSpPr>
          <a:xfrm>
            <a:off x="2199565" y="2240172"/>
            <a:ext cx="312179" cy="353431"/>
            <a:chOff x="2199565" y="2421172"/>
            <a:chExt cx="312179" cy="353431"/>
          </a:xfrm>
        </p:grpSpPr>
        <p:sp>
          <p:nvSpPr>
            <p:cNvPr id="8920" name="Google Shape;8920;p6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61"/>
          <p:cNvGrpSpPr/>
          <p:nvPr/>
        </p:nvGrpSpPr>
        <p:grpSpPr>
          <a:xfrm>
            <a:off x="1750887" y="2244727"/>
            <a:ext cx="320143" cy="343269"/>
            <a:chOff x="1750887" y="2425727"/>
            <a:chExt cx="320143" cy="343269"/>
          </a:xfrm>
        </p:grpSpPr>
        <p:sp>
          <p:nvSpPr>
            <p:cNvPr id="8923" name="Google Shape;8923;p6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61"/>
          <p:cNvGrpSpPr/>
          <p:nvPr/>
        </p:nvGrpSpPr>
        <p:grpSpPr>
          <a:xfrm>
            <a:off x="1298037" y="2244727"/>
            <a:ext cx="338364" cy="342887"/>
            <a:chOff x="1298037" y="2425727"/>
            <a:chExt cx="338364" cy="342887"/>
          </a:xfrm>
        </p:grpSpPr>
        <p:sp>
          <p:nvSpPr>
            <p:cNvPr id="8926" name="Google Shape;8926;p6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0" name="Google Shape;8930;p6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1" name="Google Shape;8931;p61"/>
          <p:cNvGrpSpPr/>
          <p:nvPr/>
        </p:nvGrpSpPr>
        <p:grpSpPr>
          <a:xfrm>
            <a:off x="3974207" y="2248009"/>
            <a:ext cx="320143" cy="338491"/>
            <a:chOff x="3974207" y="2429009"/>
            <a:chExt cx="320143" cy="338491"/>
          </a:xfrm>
        </p:grpSpPr>
        <p:sp>
          <p:nvSpPr>
            <p:cNvPr id="8932" name="Google Shape;8932;p6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1"/>
          <p:cNvGrpSpPr/>
          <p:nvPr/>
        </p:nvGrpSpPr>
        <p:grpSpPr>
          <a:xfrm>
            <a:off x="2623237" y="2250047"/>
            <a:ext cx="355024" cy="332630"/>
            <a:chOff x="2623237" y="2431047"/>
            <a:chExt cx="355024" cy="332630"/>
          </a:xfrm>
        </p:grpSpPr>
        <p:sp>
          <p:nvSpPr>
            <p:cNvPr id="8935" name="Google Shape;8935;p6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1"/>
          <p:cNvGrpSpPr/>
          <p:nvPr/>
        </p:nvGrpSpPr>
        <p:grpSpPr>
          <a:xfrm>
            <a:off x="6657194" y="2253073"/>
            <a:ext cx="375507" cy="367925"/>
            <a:chOff x="6657194" y="2434073"/>
            <a:chExt cx="375507" cy="367925"/>
          </a:xfrm>
        </p:grpSpPr>
        <p:sp>
          <p:nvSpPr>
            <p:cNvPr id="8940" name="Google Shape;8940;p6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1"/>
          <p:cNvGrpSpPr/>
          <p:nvPr/>
        </p:nvGrpSpPr>
        <p:grpSpPr>
          <a:xfrm>
            <a:off x="7101317" y="2260655"/>
            <a:ext cx="367925" cy="352380"/>
            <a:chOff x="7101317" y="2441655"/>
            <a:chExt cx="367925" cy="352380"/>
          </a:xfrm>
        </p:grpSpPr>
        <p:sp>
          <p:nvSpPr>
            <p:cNvPr id="8944" name="Google Shape;8944;p6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61"/>
          <p:cNvGrpSpPr/>
          <p:nvPr/>
        </p:nvGrpSpPr>
        <p:grpSpPr>
          <a:xfrm>
            <a:off x="5756399" y="2253456"/>
            <a:ext cx="367925" cy="367161"/>
            <a:chOff x="5756399" y="2434456"/>
            <a:chExt cx="367925" cy="367161"/>
          </a:xfrm>
        </p:grpSpPr>
        <p:sp>
          <p:nvSpPr>
            <p:cNvPr id="8947" name="Google Shape;8947;p6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4" name="Google Shape;8954;p6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6" name="Google Shape;8956;p61"/>
          <p:cNvGrpSpPr/>
          <p:nvPr/>
        </p:nvGrpSpPr>
        <p:grpSpPr>
          <a:xfrm>
            <a:off x="7964906" y="2253073"/>
            <a:ext cx="373627" cy="367925"/>
            <a:chOff x="7964906" y="2434073"/>
            <a:chExt cx="373627" cy="367925"/>
          </a:xfrm>
        </p:grpSpPr>
        <p:sp>
          <p:nvSpPr>
            <p:cNvPr id="8957" name="Google Shape;8957;p6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1"/>
          <p:cNvGrpSpPr/>
          <p:nvPr/>
        </p:nvGrpSpPr>
        <p:grpSpPr>
          <a:xfrm>
            <a:off x="6194086" y="2256737"/>
            <a:ext cx="369837" cy="360471"/>
            <a:chOff x="6194086" y="2437737"/>
            <a:chExt cx="369837" cy="360471"/>
          </a:xfrm>
        </p:grpSpPr>
        <p:sp>
          <p:nvSpPr>
            <p:cNvPr id="8960" name="Google Shape;8960;p6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61"/>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963" name="Google Shape;8963;p61"/>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67"/>
        <p:cNvGrpSpPr/>
        <p:nvPr/>
      </p:nvGrpSpPr>
      <p:grpSpPr>
        <a:xfrm>
          <a:off x="0" y="0"/>
          <a:ext cx="0" cy="0"/>
          <a:chOff x="0" y="0"/>
          <a:chExt cx="0" cy="0"/>
        </a:xfrm>
      </p:grpSpPr>
      <p:grpSp>
        <p:nvGrpSpPr>
          <p:cNvPr id="8968" name="Google Shape;8968;p62"/>
          <p:cNvGrpSpPr/>
          <p:nvPr/>
        </p:nvGrpSpPr>
        <p:grpSpPr>
          <a:xfrm>
            <a:off x="3122257" y="1334344"/>
            <a:ext cx="294850" cy="349434"/>
            <a:chOff x="3122257" y="1508594"/>
            <a:chExt cx="294850" cy="349434"/>
          </a:xfrm>
        </p:grpSpPr>
        <p:sp>
          <p:nvSpPr>
            <p:cNvPr id="8969" name="Google Shape;8969;p6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62"/>
          <p:cNvGrpSpPr/>
          <p:nvPr/>
        </p:nvGrpSpPr>
        <p:grpSpPr>
          <a:xfrm>
            <a:off x="910723" y="1333962"/>
            <a:ext cx="251660" cy="350166"/>
            <a:chOff x="910723" y="1508212"/>
            <a:chExt cx="251660" cy="350166"/>
          </a:xfrm>
        </p:grpSpPr>
        <p:sp>
          <p:nvSpPr>
            <p:cNvPr id="8975" name="Google Shape;8975;p6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62"/>
          <p:cNvGrpSpPr/>
          <p:nvPr/>
        </p:nvGrpSpPr>
        <p:grpSpPr>
          <a:xfrm>
            <a:off x="1308631" y="1333580"/>
            <a:ext cx="350166" cy="350198"/>
            <a:chOff x="1308631" y="1507830"/>
            <a:chExt cx="350166" cy="350198"/>
          </a:xfrm>
        </p:grpSpPr>
        <p:sp>
          <p:nvSpPr>
            <p:cNvPr id="8993" name="Google Shape;8993;p6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62"/>
          <p:cNvGrpSpPr/>
          <p:nvPr/>
        </p:nvGrpSpPr>
        <p:grpSpPr>
          <a:xfrm>
            <a:off x="1756921" y="1335489"/>
            <a:ext cx="345997" cy="345997"/>
            <a:chOff x="1756921" y="1509739"/>
            <a:chExt cx="345997" cy="345997"/>
          </a:xfrm>
        </p:grpSpPr>
        <p:sp>
          <p:nvSpPr>
            <p:cNvPr id="8998" name="Google Shape;8998;p6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2"/>
          <p:cNvGrpSpPr/>
          <p:nvPr/>
        </p:nvGrpSpPr>
        <p:grpSpPr>
          <a:xfrm>
            <a:off x="2216956" y="1336253"/>
            <a:ext cx="318721" cy="345615"/>
            <a:chOff x="2216956" y="1510503"/>
            <a:chExt cx="318721" cy="345615"/>
          </a:xfrm>
        </p:grpSpPr>
        <p:sp>
          <p:nvSpPr>
            <p:cNvPr id="9016" name="Google Shape;9016;p6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2"/>
          <p:cNvGrpSpPr/>
          <p:nvPr/>
        </p:nvGrpSpPr>
        <p:grpSpPr>
          <a:xfrm>
            <a:off x="3988156" y="1394211"/>
            <a:ext cx="349052" cy="230049"/>
            <a:chOff x="3988156" y="1568461"/>
            <a:chExt cx="349052" cy="230049"/>
          </a:xfrm>
        </p:grpSpPr>
        <p:sp>
          <p:nvSpPr>
            <p:cNvPr id="9022" name="Google Shape;9022;p6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2"/>
          <p:cNvGrpSpPr/>
          <p:nvPr/>
        </p:nvGrpSpPr>
        <p:grpSpPr>
          <a:xfrm>
            <a:off x="2633037" y="1325623"/>
            <a:ext cx="379002" cy="366112"/>
            <a:chOff x="2633037" y="1499873"/>
            <a:chExt cx="379002" cy="366112"/>
          </a:xfrm>
        </p:grpSpPr>
        <p:sp>
          <p:nvSpPr>
            <p:cNvPr id="9030" name="Google Shape;9030;p6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2"/>
          <p:cNvGrpSpPr/>
          <p:nvPr/>
        </p:nvGrpSpPr>
        <p:grpSpPr>
          <a:xfrm>
            <a:off x="6675256" y="1341919"/>
            <a:ext cx="327823" cy="357009"/>
            <a:chOff x="6675256" y="1516169"/>
            <a:chExt cx="327823" cy="357009"/>
          </a:xfrm>
        </p:grpSpPr>
        <p:sp>
          <p:nvSpPr>
            <p:cNvPr id="9037" name="Google Shape;9037;p6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62"/>
          <p:cNvGrpSpPr/>
          <p:nvPr/>
        </p:nvGrpSpPr>
        <p:grpSpPr>
          <a:xfrm>
            <a:off x="8020159" y="1342301"/>
            <a:ext cx="300897" cy="356627"/>
            <a:chOff x="8020159" y="1516551"/>
            <a:chExt cx="300897" cy="356627"/>
          </a:xfrm>
        </p:grpSpPr>
        <p:sp>
          <p:nvSpPr>
            <p:cNvPr id="9047" name="Google Shape;9047;p6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2"/>
          <p:cNvGrpSpPr/>
          <p:nvPr/>
        </p:nvGrpSpPr>
        <p:grpSpPr>
          <a:xfrm>
            <a:off x="5377363" y="1341919"/>
            <a:ext cx="257357" cy="356627"/>
            <a:chOff x="5377363" y="1516169"/>
            <a:chExt cx="257357" cy="356627"/>
          </a:xfrm>
        </p:grpSpPr>
        <p:sp>
          <p:nvSpPr>
            <p:cNvPr id="9053" name="Google Shape;9053;p6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2"/>
          <p:cNvGrpSpPr/>
          <p:nvPr/>
        </p:nvGrpSpPr>
        <p:grpSpPr>
          <a:xfrm>
            <a:off x="4880567" y="1361620"/>
            <a:ext cx="356245" cy="317607"/>
            <a:chOff x="4880567" y="1535870"/>
            <a:chExt cx="356245" cy="317607"/>
          </a:xfrm>
        </p:grpSpPr>
        <p:sp>
          <p:nvSpPr>
            <p:cNvPr id="9071" name="Google Shape;9071;p6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2"/>
          <p:cNvGrpSpPr/>
          <p:nvPr/>
        </p:nvGrpSpPr>
        <p:grpSpPr>
          <a:xfrm>
            <a:off x="5771483" y="1341537"/>
            <a:ext cx="357359" cy="357391"/>
            <a:chOff x="5771483" y="1515787"/>
            <a:chExt cx="357359" cy="357391"/>
          </a:xfrm>
        </p:grpSpPr>
        <p:sp>
          <p:nvSpPr>
            <p:cNvPr id="9077" name="Google Shape;9077;p6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2"/>
          <p:cNvGrpSpPr/>
          <p:nvPr/>
        </p:nvGrpSpPr>
        <p:grpSpPr>
          <a:xfrm>
            <a:off x="7121669" y="1359360"/>
            <a:ext cx="321362" cy="321362"/>
            <a:chOff x="7121669" y="1533610"/>
            <a:chExt cx="321362" cy="321362"/>
          </a:xfrm>
        </p:grpSpPr>
        <p:sp>
          <p:nvSpPr>
            <p:cNvPr id="9082" name="Google Shape;9082;p6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2"/>
          <p:cNvGrpSpPr/>
          <p:nvPr/>
        </p:nvGrpSpPr>
        <p:grpSpPr>
          <a:xfrm>
            <a:off x="7562766" y="1340614"/>
            <a:ext cx="327059" cy="360192"/>
            <a:chOff x="7562766" y="1514864"/>
            <a:chExt cx="327059" cy="360192"/>
          </a:xfrm>
        </p:grpSpPr>
        <p:sp>
          <p:nvSpPr>
            <p:cNvPr id="9087" name="Google Shape;9087;p6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2"/>
          <p:cNvGrpSpPr/>
          <p:nvPr/>
        </p:nvGrpSpPr>
        <p:grpSpPr>
          <a:xfrm>
            <a:off x="6221229" y="1324423"/>
            <a:ext cx="361636" cy="362183"/>
            <a:chOff x="6259175" y="1559008"/>
            <a:chExt cx="271743" cy="272093"/>
          </a:xfrm>
        </p:grpSpPr>
        <p:sp>
          <p:nvSpPr>
            <p:cNvPr id="9092" name="Google Shape;9092;p6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62"/>
          <p:cNvGrpSpPr/>
          <p:nvPr/>
        </p:nvGrpSpPr>
        <p:grpSpPr>
          <a:xfrm>
            <a:off x="6671087" y="1835054"/>
            <a:ext cx="332757" cy="281833"/>
            <a:chOff x="6671087" y="2009304"/>
            <a:chExt cx="332757" cy="281833"/>
          </a:xfrm>
        </p:grpSpPr>
        <p:sp>
          <p:nvSpPr>
            <p:cNvPr id="9110" name="Google Shape;9110;p6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2" name="Google Shape;9112;p6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3" name="Google Shape;9113;p62"/>
          <p:cNvGrpSpPr/>
          <p:nvPr/>
        </p:nvGrpSpPr>
        <p:grpSpPr>
          <a:xfrm>
            <a:off x="2201806" y="1802335"/>
            <a:ext cx="349784" cy="349434"/>
            <a:chOff x="2201806" y="1976585"/>
            <a:chExt cx="349784" cy="349434"/>
          </a:xfrm>
        </p:grpSpPr>
        <p:sp>
          <p:nvSpPr>
            <p:cNvPr id="9114" name="Google Shape;9114;p6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62"/>
          <p:cNvGrpSpPr/>
          <p:nvPr/>
        </p:nvGrpSpPr>
        <p:grpSpPr>
          <a:xfrm>
            <a:off x="3094217" y="1802335"/>
            <a:ext cx="350198" cy="350548"/>
            <a:chOff x="3094217" y="1976585"/>
            <a:chExt cx="350198" cy="350548"/>
          </a:xfrm>
        </p:grpSpPr>
        <p:sp>
          <p:nvSpPr>
            <p:cNvPr id="9119" name="Google Shape;9119;p6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6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62"/>
          <p:cNvGrpSpPr/>
          <p:nvPr/>
        </p:nvGrpSpPr>
        <p:grpSpPr>
          <a:xfrm>
            <a:off x="3979435" y="1802335"/>
            <a:ext cx="345265" cy="349848"/>
            <a:chOff x="3979435" y="1976585"/>
            <a:chExt cx="345265" cy="349848"/>
          </a:xfrm>
        </p:grpSpPr>
        <p:sp>
          <p:nvSpPr>
            <p:cNvPr id="9134" name="Google Shape;9134;p6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62"/>
          <p:cNvGrpSpPr/>
          <p:nvPr/>
        </p:nvGrpSpPr>
        <p:grpSpPr>
          <a:xfrm>
            <a:off x="3541011" y="1334344"/>
            <a:ext cx="350166" cy="349434"/>
            <a:chOff x="3541011" y="1508594"/>
            <a:chExt cx="350166" cy="349434"/>
          </a:xfrm>
        </p:grpSpPr>
        <p:sp>
          <p:nvSpPr>
            <p:cNvPr id="9152" name="Google Shape;9152;p6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2"/>
          <p:cNvGrpSpPr/>
          <p:nvPr/>
        </p:nvGrpSpPr>
        <p:grpSpPr>
          <a:xfrm>
            <a:off x="3576626" y="1801571"/>
            <a:ext cx="284251" cy="351694"/>
            <a:chOff x="3576626" y="1975821"/>
            <a:chExt cx="284251" cy="351694"/>
          </a:xfrm>
        </p:grpSpPr>
        <p:sp>
          <p:nvSpPr>
            <p:cNvPr id="9166" name="Google Shape;9166;p6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62"/>
          <p:cNvGrpSpPr/>
          <p:nvPr/>
        </p:nvGrpSpPr>
        <p:grpSpPr>
          <a:xfrm>
            <a:off x="2722090" y="2715912"/>
            <a:ext cx="238770" cy="371841"/>
            <a:chOff x="2722090" y="2890162"/>
            <a:chExt cx="238770" cy="371841"/>
          </a:xfrm>
        </p:grpSpPr>
        <p:sp>
          <p:nvSpPr>
            <p:cNvPr id="9170" name="Google Shape;9170;p6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3" name="Google Shape;9173;p6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4" name="Google Shape;9174;p62"/>
          <p:cNvGrpSpPr/>
          <p:nvPr/>
        </p:nvGrpSpPr>
        <p:grpSpPr>
          <a:xfrm>
            <a:off x="6216367" y="1795906"/>
            <a:ext cx="361147" cy="361147"/>
            <a:chOff x="6216367" y="1970156"/>
            <a:chExt cx="361147" cy="361147"/>
          </a:xfrm>
        </p:grpSpPr>
        <p:sp>
          <p:nvSpPr>
            <p:cNvPr id="9175" name="Google Shape;9175;p6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2"/>
          <p:cNvGrpSpPr/>
          <p:nvPr/>
        </p:nvGrpSpPr>
        <p:grpSpPr>
          <a:xfrm>
            <a:off x="1289311" y="2751972"/>
            <a:ext cx="408156" cy="299783"/>
            <a:chOff x="1289311" y="2926222"/>
            <a:chExt cx="408156" cy="299783"/>
          </a:xfrm>
        </p:grpSpPr>
        <p:sp>
          <p:nvSpPr>
            <p:cNvPr id="9180" name="Google Shape;9180;p6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62"/>
          <p:cNvGrpSpPr/>
          <p:nvPr/>
        </p:nvGrpSpPr>
        <p:grpSpPr>
          <a:xfrm>
            <a:off x="7978465" y="1795142"/>
            <a:ext cx="361147" cy="360797"/>
            <a:chOff x="7978465" y="1969392"/>
            <a:chExt cx="361147" cy="360797"/>
          </a:xfrm>
        </p:grpSpPr>
        <p:sp>
          <p:nvSpPr>
            <p:cNvPr id="9183" name="Google Shape;9183;p6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2" name="Google Shape;9192;p6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3" name="Google Shape;9193;p62"/>
          <p:cNvGrpSpPr/>
          <p:nvPr/>
        </p:nvGrpSpPr>
        <p:grpSpPr>
          <a:xfrm>
            <a:off x="854261" y="2734563"/>
            <a:ext cx="377474" cy="335748"/>
            <a:chOff x="854261" y="2908813"/>
            <a:chExt cx="377474" cy="335748"/>
          </a:xfrm>
        </p:grpSpPr>
        <p:sp>
          <p:nvSpPr>
            <p:cNvPr id="9194" name="Google Shape;9194;p6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2"/>
          <p:cNvGrpSpPr/>
          <p:nvPr/>
        </p:nvGrpSpPr>
        <p:grpSpPr>
          <a:xfrm>
            <a:off x="1749728" y="2720527"/>
            <a:ext cx="386927" cy="363438"/>
            <a:chOff x="1749728" y="2894777"/>
            <a:chExt cx="386927" cy="363438"/>
          </a:xfrm>
        </p:grpSpPr>
        <p:sp>
          <p:nvSpPr>
            <p:cNvPr id="9200" name="Google Shape;9200;p6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2"/>
          <p:cNvGrpSpPr/>
          <p:nvPr/>
        </p:nvGrpSpPr>
        <p:grpSpPr>
          <a:xfrm>
            <a:off x="7098912" y="1795142"/>
            <a:ext cx="359651" cy="361560"/>
            <a:chOff x="7098912" y="1969392"/>
            <a:chExt cx="359651" cy="361560"/>
          </a:xfrm>
        </p:grpSpPr>
        <p:sp>
          <p:nvSpPr>
            <p:cNvPr id="9208" name="Google Shape;9208;p6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6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62"/>
          <p:cNvGrpSpPr/>
          <p:nvPr/>
        </p:nvGrpSpPr>
        <p:grpSpPr>
          <a:xfrm>
            <a:off x="5352728" y="1815989"/>
            <a:ext cx="327091" cy="322508"/>
            <a:chOff x="5352728" y="1990239"/>
            <a:chExt cx="327091" cy="322508"/>
          </a:xfrm>
        </p:grpSpPr>
        <p:sp>
          <p:nvSpPr>
            <p:cNvPr id="9223" name="Google Shape;9223;p6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62"/>
          <p:cNvGrpSpPr/>
          <p:nvPr/>
        </p:nvGrpSpPr>
        <p:grpSpPr>
          <a:xfrm>
            <a:off x="7538896" y="1795906"/>
            <a:ext cx="361147" cy="361529"/>
            <a:chOff x="7538896" y="1970156"/>
            <a:chExt cx="361147" cy="361529"/>
          </a:xfrm>
        </p:grpSpPr>
        <p:sp>
          <p:nvSpPr>
            <p:cNvPr id="9227" name="Google Shape;9227;p6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62"/>
          <p:cNvGrpSpPr/>
          <p:nvPr/>
        </p:nvGrpSpPr>
        <p:grpSpPr>
          <a:xfrm>
            <a:off x="4896099" y="1796670"/>
            <a:ext cx="358155" cy="358123"/>
            <a:chOff x="4896099" y="1970920"/>
            <a:chExt cx="358155" cy="358123"/>
          </a:xfrm>
        </p:grpSpPr>
        <p:sp>
          <p:nvSpPr>
            <p:cNvPr id="9234" name="Google Shape;9234;p6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62"/>
          <p:cNvGrpSpPr/>
          <p:nvPr/>
        </p:nvGrpSpPr>
        <p:grpSpPr>
          <a:xfrm>
            <a:off x="4048787" y="2802769"/>
            <a:ext cx="283488" cy="198604"/>
            <a:chOff x="4048787" y="2977019"/>
            <a:chExt cx="283488" cy="198604"/>
          </a:xfrm>
        </p:grpSpPr>
        <p:sp>
          <p:nvSpPr>
            <p:cNvPr id="9238" name="Google Shape;9238;p6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62"/>
          <p:cNvGrpSpPr/>
          <p:nvPr/>
        </p:nvGrpSpPr>
        <p:grpSpPr>
          <a:xfrm>
            <a:off x="4054103" y="2255941"/>
            <a:ext cx="218687" cy="349052"/>
            <a:chOff x="4054103" y="2430191"/>
            <a:chExt cx="218687" cy="349052"/>
          </a:xfrm>
        </p:grpSpPr>
        <p:sp>
          <p:nvSpPr>
            <p:cNvPr id="9245" name="Google Shape;9245;p6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62"/>
          <p:cNvGrpSpPr/>
          <p:nvPr/>
        </p:nvGrpSpPr>
        <p:grpSpPr>
          <a:xfrm>
            <a:off x="2185128" y="2253299"/>
            <a:ext cx="382758" cy="356595"/>
            <a:chOff x="2185128" y="2427549"/>
            <a:chExt cx="382758" cy="356595"/>
          </a:xfrm>
        </p:grpSpPr>
        <p:sp>
          <p:nvSpPr>
            <p:cNvPr id="9248" name="Google Shape;9248;p6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2"/>
          <p:cNvGrpSpPr/>
          <p:nvPr/>
        </p:nvGrpSpPr>
        <p:grpSpPr>
          <a:xfrm>
            <a:off x="2656907" y="2265043"/>
            <a:ext cx="332757" cy="332343"/>
            <a:chOff x="2656907" y="2439293"/>
            <a:chExt cx="332757" cy="332343"/>
          </a:xfrm>
        </p:grpSpPr>
        <p:sp>
          <p:nvSpPr>
            <p:cNvPr id="9253" name="Google Shape;9253;p6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62"/>
          <p:cNvGrpSpPr/>
          <p:nvPr/>
        </p:nvGrpSpPr>
        <p:grpSpPr>
          <a:xfrm>
            <a:off x="1731523" y="2248366"/>
            <a:ext cx="399435" cy="365698"/>
            <a:chOff x="1731523" y="2422616"/>
            <a:chExt cx="399435" cy="365698"/>
          </a:xfrm>
        </p:grpSpPr>
        <p:sp>
          <p:nvSpPr>
            <p:cNvPr id="9261" name="Google Shape;9261;p6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2"/>
          <p:cNvGrpSpPr/>
          <p:nvPr/>
        </p:nvGrpSpPr>
        <p:grpSpPr>
          <a:xfrm>
            <a:off x="3097241" y="2259314"/>
            <a:ext cx="344883" cy="343387"/>
            <a:chOff x="3097241" y="2433564"/>
            <a:chExt cx="344883" cy="343387"/>
          </a:xfrm>
        </p:grpSpPr>
        <p:sp>
          <p:nvSpPr>
            <p:cNvPr id="9265" name="Google Shape;9265;p6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2"/>
          <p:cNvGrpSpPr/>
          <p:nvPr/>
        </p:nvGrpSpPr>
        <p:grpSpPr>
          <a:xfrm>
            <a:off x="1278299" y="2265043"/>
            <a:ext cx="410829" cy="332343"/>
            <a:chOff x="1278299" y="2439293"/>
            <a:chExt cx="410829" cy="332343"/>
          </a:xfrm>
        </p:grpSpPr>
        <p:sp>
          <p:nvSpPr>
            <p:cNvPr id="9275" name="Google Shape;9275;p6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62"/>
          <p:cNvGrpSpPr/>
          <p:nvPr/>
        </p:nvGrpSpPr>
        <p:grpSpPr>
          <a:xfrm>
            <a:off x="2661459" y="1840751"/>
            <a:ext cx="322508" cy="273494"/>
            <a:chOff x="2661459" y="2015001"/>
            <a:chExt cx="322508" cy="273494"/>
          </a:xfrm>
        </p:grpSpPr>
        <p:sp>
          <p:nvSpPr>
            <p:cNvPr id="9284" name="Google Shape;9284;p6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62"/>
          <p:cNvGrpSpPr/>
          <p:nvPr/>
        </p:nvGrpSpPr>
        <p:grpSpPr>
          <a:xfrm>
            <a:off x="870939" y="2265043"/>
            <a:ext cx="331993" cy="331993"/>
            <a:chOff x="870939" y="2439293"/>
            <a:chExt cx="331993" cy="331993"/>
          </a:xfrm>
        </p:grpSpPr>
        <p:sp>
          <p:nvSpPr>
            <p:cNvPr id="9287" name="Google Shape;9287;p6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62"/>
          <p:cNvGrpSpPr/>
          <p:nvPr/>
        </p:nvGrpSpPr>
        <p:grpSpPr>
          <a:xfrm>
            <a:off x="6644957" y="2282103"/>
            <a:ext cx="371395" cy="278904"/>
            <a:chOff x="6644957" y="2456353"/>
            <a:chExt cx="371395" cy="278904"/>
          </a:xfrm>
        </p:grpSpPr>
        <p:sp>
          <p:nvSpPr>
            <p:cNvPr id="9304" name="Google Shape;9304;p6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2"/>
          <p:cNvGrpSpPr/>
          <p:nvPr/>
        </p:nvGrpSpPr>
        <p:grpSpPr>
          <a:xfrm>
            <a:off x="5388757" y="2240409"/>
            <a:ext cx="260349" cy="362292"/>
            <a:chOff x="5388757" y="2414659"/>
            <a:chExt cx="260349" cy="362292"/>
          </a:xfrm>
        </p:grpSpPr>
        <p:sp>
          <p:nvSpPr>
            <p:cNvPr id="9310" name="Google Shape;9310;p6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62"/>
          <p:cNvGrpSpPr/>
          <p:nvPr/>
        </p:nvGrpSpPr>
        <p:grpSpPr>
          <a:xfrm>
            <a:off x="3567142" y="2731507"/>
            <a:ext cx="348288" cy="340331"/>
            <a:chOff x="3567142" y="2905757"/>
            <a:chExt cx="348288" cy="340331"/>
          </a:xfrm>
        </p:grpSpPr>
        <p:sp>
          <p:nvSpPr>
            <p:cNvPr id="9331" name="Google Shape;9331;p6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2"/>
          <p:cNvGrpSpPr/>
          <p:nvPr/>
        </p:nvGrpSpPr>
        <p:grpSpPr>
          <a:xfrm>
            <a:off x="870939" y="1801571"/>
            <a:ext cx="332375" cy="350071"/>
            <a:chOff x="870939" y="1975821"/>
            <a:chExt cx="332375" cy="350071"/>
          </a:xfrm>
        </p:grpSpPr>
        <p:sp>
          <p:nvSpPr>
            <p:cNvPr id="9337" name="Google Shape;9337;p6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62"/>
          <p:cNvGrpSpPr/>
          <p:nvPr/>
        </p:nvGrpSpPr>
        <p:grpSpPr>
          <a:xfrm>
            <a:off x="7967103" y="2240791"/>
            <a:ext cx="355863" cy="361911"/>
            <a:chOff x="7967103" y="2415041"/>
            <a:chExt cx="355863" cy="361911"/>
          </a:xfrm>
        </p:grpSpPr>
        <p:sp>
          <p:nvSpPr>
            <p:cNvPr id="9342" name="Google Shape;9342;p6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62"/>
          <p:cNvGrpSpPr/>
          <p:nvPr/>
        </p:nvGrpSpPr>
        <p:grpSpPr>
          <a:xfrm>
            <a:off x="7529411" y="2240409"/>
            <a:ext cx="355863" cy="362292"/>
            <a:chOff x="7529411" y="2414659"/>
            <a:chExt cx="355863" cy="362292"/>
          </a:xfrm>
        </p:grpSpPr>
        <p:sp>
          <p:nvSpPr>
            <p:cNvPr id="9354" name="Google Shape;9354;p6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62"/>
          <p:cNvGrpSpPr/>
          <p:nvPr/>
        </p:nvGrpSpPr>
        <p:grpSpPr>
          <a:xfrm>
            <a:off x="5733194" y="2257468"/>
            <a:ext cx="446826" cy="327059"/>
            <a:chOff x="5733194" y="2431718"/>
            <a:chExt cx="446826" cy="327059"/>
          </a:xfrm>
        </p:grpSpPr>
        <p:sp>
          <p:nvSpPr>
            <p:cNvPr id="9367" name="Google Shape;9367;p6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2"/>
          <p:cNvGrpSpPr/>
          <p:nvPr/>
        </p:nvGrpSpPr>
        <p:grpSpPr>
          <a:xfrm>
            <a:off x="4876780" y="2243814"/>
            <a:ext cx="407774" cy="356627"/>
            <a:chOff x="4876780" y="2418064"/>
            <a:chExt cx="407774" cy="356627"/>
          </a:xfrm>
        </p:grpSpPr>
        <p:sp>
          <p:nvSpPr>
            <p:cNvPr id="9371" name="Google Shape;9371;p6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62"/>
          <p:cNvGrpSpPr/>
          <p:nvPr/>
        </p:nvGrpSpPr>
        <p:grpSpPr>
          <a:xfrm>
            <a:off x="7070872" y="2236621"/>
            <a:ext cx="398321" cy="371013"/>
            <a:chOff x="7070872" y="2410871"/>
            <a:chExt cx="398321" cy="371013"/>
          </a:xfrm>
        </p:grpSpPr>
        <p:sp>
          <p:nvSpPr>
            <p:cNvPr id="9380" name="Google Shape;9380;p6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4" name="Google Shape;9384;p6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5" name="Google Shape;9385;p62"/>
          <p:cNvGrpSpPr/>
          <p:nvPr/>
        </p:nvGrpSpPr>
        <p:grpSpPr>
          <a:xfrm>
            <a:off x="5318259" y="2807861"/>
            <a:ext cx="371013" cy="220787"/>
            <a:chOff x="5318259" y="2982111"/>
            <a:chExt cx="371013" cy="220787"/>
          </a:xfrm>
        </p:grpSpPr>
        <p:sp>
          <p:nvSpPr>
            <p:cNvPr id="9386" name="Google Shape;9386;p6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2"/>
          <p:cNvGrpSpPr/>
          <p:nvPr/>
        </p:nvGrpSpPr>
        <p:grpSpPr>
          <a:xfrm>
            <a:off x="7073928" y="2731507"/>
            <a:ext cx="371395" cy="371809"/>
            <a:chOff x="7073928" y="2905757"/>
            <a:chExt cx="371395" cy="371809"/>
          </a:xfrm>
        </p:grpSpPr>
        <p:sp>
          <p:nvSpPr>
            <p:cNvPr id="9395" name="Google Shape;9395;p6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62"/>
          <p:cNvGrpSpPr/>
          <p:nvPr/>
        </p:nvGrpSpPr>
        <p:grpSpPr>
          <a:xfrm>
            <a:off x="6188327" y="2781158"/>
            <a:ext cx="371395" cy="272857"/>
            <a:chOff x="6188327" y="2955408"/>
            <a:chExt cx="371395" cy="272857"/>
          </a:xfrm>
        </p:grpSpPr>
        <p:sp>
          <p:nvSpPr>
            <p:cNvPr id="9399" name="Google Shape;9399;p6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2"/>
          <p:cNvGrpSpPr/>
          <p:nvPr/>
        </p:nvGrpSpPr>
        <p:grpSpPr>
          <a:xfrm>
            <a:off x="7521454" y="2731889"/>
            <a:ext cx="359651" cy="371013"/>
            <a:chOff x="7521454" y="2906139"/>
            <a:chExt cx="359651" cy="371013"/>
          </a:xfrm>
        </p:grpSpPr>
        <p:sp>
          <p:nvSpPr>
            <p:cNvPr id="9402" name="Google Shape;9402;p6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62"/>
          <p:cNvGrpSpPr/>
          <p:nvPr/>
        </p:nvGrpSpPr>
        <p:grpSpPr>
          <a:xfrm>
            <a:off x="5782845" y="2732271"/>
            <a:ext cx="301661" cy="371013"/>
            <a:chOff x="5782845" y="2906521"/>
            <a:chExt cx="301661" cy="371013"/>
          </a:xfrm>
        </p:grpSpPr>
        <p:sp>
          <p:nvSpPr>
            <p:cNvPr id="9408" name="Google Shape;9408;p6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2"/>
          <p:cNvGrpSpPr/>
          <p:nvPr/>
        </p:nvGrpSpPr>
        <p:grpSpPr>
          <a:xfrm>
            <a:off x="3539102" y="2253299"/>
            <a:ext cx="355099" cy="355481"/>
            <a:chOff x="3539102" y="2427549"/>
            <a:chExt cx="355099" cy="355481"/>
          </a:xfrm>
        </p:grpSpPr>
        <p:sp>
          <p:nvSpPr>
            <p:cNvPr id="9412" name="Google Shape;9412;p6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2"/>
          <p:cNvGrpSpPr/>
          <p:nvPr/>
        </p:nvGrpSpPr>
        <p:grpSpPr>
          <a:xfrm>
            <a:off x="6630539" y="2743252"/>
            <a:ext cx="371777" cy="349434"/>
            <a:chOff x="6630539" y="2917502"/>
            <a:chExt cx="371777" cy="349434"/>
          </a:xfrm>
        </p:grpSpPr>
        <p:sp>
          <p:nvSpPr>
            <p:cNvPr id="9415" name="Google Shape;9415;p6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62"/>
          <p:cNvGrpSpPr/>
          <p:nvPr/>
        </p:nvGrpSpPr>
        <p:grpSpPr>
          <a:xfrm>
            <a:off x="2171474" y="3194979"/>
            <a:ext cx="408156" cy="343737"/>
            <a:chOff x="2171474" y="3369229"/>
            <a:chExt cx="408156" cy="343737"/>
          </a:xfrm>
        </p:grpSpPr>
        <p:sp>
          <p:nvSpPr>
            <p:cNvPr id="9423" name="Google Shape;9423;p6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62"/>
          <p:cNvGrpSpPr/>
          <p:nvPr/>
        </p:nvGrpSpPr>
        <p:grpSpPr>
          <a:xfrm>
            <a:off x="4891198" y="2750858"/>
            <a:ext cx="334634" cy="334634"/>
            <a:chOff x="4891198" y="2925108"/>
            <a:chExt cx="334634" cy="334634"/>
          </a:xfrm>
        </p:grpSpPr>
        <p:sp>
          <p:nvSpPr>
            <p:cNvPr id="9428" name="Google Shape;9428;p6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2"/>
          <p:cNvGrpSpPr/>
          <p:nvPr/>
        </p:nvGrpSpPr>
        <p:grpSpPr>
          <a:xfrm>
            <a:off x="7976174" y="2750858"/>
            <a:ext cx="334666" cy="334634"/>
            <a:chOff x="7976174" y="2925108"/>
            <a:chExt cx="334666" cy="334634"/>
          </a:xfrm>
        </p:grpSpPr>
        <p:sp>
          <p:nvSpPr>
            <p:cNvPr id="9437" name="Google Shape;9437;p6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2"/>
          <p:cNvGrpSpPr/>
          <p:nvPr/>
        </p:nvGrpSpPr>
        <p:grpSpPr>
          <a:xfrm>
            <a:off x="3091957" y="3199881"/>
            <a:ext cx="354717" cy="332757"/>
            <a:chOff x="3091957" y="3374131"/>
            <a:chExt cx="354717" cy="332757"/>
          </a:xfrm>
        </p:grpSpPr>
        <p:sp>
          <p:nvSpPr>
            <p:cNvPr id="9447" name="Google Shape;9447;p6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2"/>
          <p:cNvGrpSpPr/>
          <p:nvPr/>
        </p:nvGrpSpPr>
        <p:grpSpPr>
          <a:xfrm>
            <a:off x="3988156" y="3205960"/>
            <a:ext cx="353954" cy="318880"/>
            <a:chOff x="3988156" y="3380210"/>
            <a:chExt cx="353954" cy="318880"/>
          </a:xfrm>
        </p:grpSpPr>
        <p:sp>
          <p:nvSpPr>
            <p:cNvPr id="9454" name="Google Shape;9454;p6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2"/>
          <p:cNvGrpSpPr/>
          <p:nvPr/>
        </p:nvGrpSpPr>
        <p:grpSpPr>
          <a:xfrm>
            <a:off x="3541011" y="3193070"/>
            <a:ext cx="348257" cy="346188"/>
            <a:chOff x="3541011" y="3367320"/>
            <a:chExt cx="348257" cy="346188"/>
          </a:xfrm>
        </p:grpSpPr>
        <p:sp>
          <p:nvSpPr>
            <p:cNvPr id="9460" name="Google Shape;9460;p6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62"/>
          <p:cNvGrpSpPr/>
          <p:nvPr/>
        </p:nvGrpSpPr>
        <p:grpSpPr>
          <a:xfrm>
            <a:off x="1314678" y="3183967"/>
            <a:ext cx="334666" cy="365348"/>
            <a:chOff x="1314678" y="3358217"/>
            <a:chExt cx="334666" cy="365348"/>
          </a:xfrm>
        </p:grpSpPr>
        <p:sp>
          <p:nvSpPr>
            <p:cNvPr id="9465" name="Google Shape;9465;p6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2"/>
          <p:cNvGrpSpPr/>
          <p:nvPr/>
        </p:nvGrpSpPr>
        <p:grpSpPr>
          <a:xfrm>
            <a:off x="1748582" y="3198385"/>
            <a:ext cx="359269" cy="335780"/>
            <a:chOff x="1748582" y="3372635"/>
            <a:chExt cx="359269" cy="335780"/>
          </a:xfrm>
        </p:grpSpPr>
        <p:sp>
          <p:nvSpPr>
            <p:cNvPr id="9471" name="Google Shape;9471;p6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2" name="Google Shape;9472;p62"/>
            <p:cNvGrpSpPr/>
            <p:nvPr/>
          </p:nvGrpSpPr>
          <p:grpSpPr>
            <a:xfrm>
              <a:off x="1748582" y="3372635"/>
              <a:ext cx="333520" cy="335780"/>
              <a:chOff x="1748582" y="3372635"/>
              <a:chExt cx="333520" cy="335780"/>
            </a:xfrm>
          </p:grpSpPr>
          <p:sp>
            <p:nvSpPr>
              <p:cNvPr id="9473" name="Google Shape;9473;p6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6" name="Google Shape;9476;p62"/>
          <p:cNvGrpSpPr/>
          <p:nvPr/>
        </p:nvGrpSpPr>
        <p:grpSpPr>
          <a:xfrm>
            <a:off x="2640993" y="3183585"/>
            <a:ext cx="365348" cy="364966"/>
            <a:chOff x="2640993" y="3357835"/>
            <a:chExt cx="365348" cy="364966"/>
          </a:xfrm>
        </p:grpSpPr>
        <p:sp>
          <p:nvSpPr>
            <p:cNvPr id="9477" name="Google Shape;9477;p6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62"/>
          <p:cNvGrpSpPr/>
          <p:nvPr/>
        </p:nvGrpSpPr>
        <p:grpSpPr>
          <a:xfrm>
            <a:off x="4886264" y="3191924"/>
            <a:ext cx="350548" cy="350198"/>
            <a:chOff x="4886264" y="3366174"/>
            <a:chExt cx="350548" cy="350198"/>
          </a:xfrm>
        </p:grpSpPr>
        <p:sp>
          <p:nvSpPr>
            <p:cNvPr id="9488" name="Google Shape;9488;p6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2"/>
          <p:cNvGrpSpPr/>
          <p:nvPr/>
        </p:nvGrpSpPr>
        <p:grpSpPr>
          <a:xfrm>
            <a:off x="5331913" y="3239697"/>
            <a:ext cx="347143" cy="254684"/>
            <a:chOff x="5331913" y="3413947"/>
            <a:chExt cx="347143" cy="254684"/>
          </a:xfrm>
        </p:grpSpPr>
        <p:sp>
          <p:nvSpPr>
            <p:cNvPr id="9502" name="Google Shape;9502;p6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62"/>
          <p:cNvGrpSpPr/>
          <p:nvPr/>
        </p:nvGrpSpPr>
        <p:grpSpPr>
          <a:xfrm>
            <a:off x="5776798" y="3235528"/>
            <a:ext cx="346379" cy="264518"/>
            <a:chOff x="5776798" y="3409778"/>
            <a:chExt cx="346379" cy="264518"/>
          </a:xfrm>
        </p:grpSpPr>
        <p:sp>
          <p:nvSpPr>
            <p:cNvPr id="9509" name="Google Shape;9509;p6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2"/>
          <p:cNvGrpSpPr/>
          <p:nvPr/>
        </p:nvGrpSpPr>
        <p:grpSpPr>
          <a:xfrm>
            <a:off x="7108015" y="3222255"/>
            <a:ext cx="344883" cy="290299"/>
            <a:chOff x="7108015" y="3396505"/>
            <a:chExt cx="344883" cy="290299"/>
          </a:xfrm>
        </p:grpSpPr>
        <p:sp>
          <p:nvSpPr>
            <p:cNvPr id="9516" name="Google Shape;9516;p6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2"/>
          <p:cNvGrpSpPr/>
          <p:nvPr/>
        </p:nvGrpSpPr>
        <p:grpSpPr>
          <a:xfrm>
            <a:off x="7551754" y="3216558"/>
            <a:ext cx="344883" cy="301311"/>
            <a:chOff x="7551754" y="3390808"/>
            <a:chExt cx="344883" cy="301311"/>
          </a:xfrm>
        </p:grpSpPr>
        <p:sp>
          <p:nvSpPr>
            <p:cNvPr id="9521" name="Google Shape;9521;p6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2"/>
          <p:cNvGrpSpPr/>
          <p:nvPr/>
        </p:nvGrpSpPr>
        <p:grpSpPr>
          <a:xfrm>
            <a:off x="6707084" y="3213153"/>
            <a:ext cx="261145" cy="308504"/>
            <a:chOff x="6707084" y="3387403"/>
            <a:chExt cx="261145" cy="308504"/>
          </a:xfrm>
        </p:grpSpPr>
        <p:sp>
          <p:nvSpPr>
            <p:cNvPr id="9533" name="Google Shape;9533;p6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2"/>
          <p:cNvGrpSpPr/>
          <p:nvPr/>
        </p:nvGrpSpPr>
        <p:grpSpPr>
          <a:xfrm>
            <a:off x="848978" y="4123387"/>
            <a:ext cx="377824" cy="324418"/>
            <a:chOff x="848978" y="4297637"/>
            <a:chExt cx="377824" cy="324418"/>
          </a:xfrm>
        </p:grpSpPr>
        <p:sp>
          <p:nvSpPr>
            <p:cNvPr id="9538" name="Google Shape;9538;p6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62"/>
          <p:cNvGrpSpPr/>
          <p:nvPr/>
        </p:nvGrpSpPr>
        <p:grpSpPr>
          <a:xfrm>
            <a:off x="1754279" y="4112343"/>
            <a:ext cx="351439" cy="345965"/>
            <a:chOff x="1754279" y="4286593"/>
            <a:chExt cx="351439" cy="345965"/>
          </a:xfrm>
        </p:grpSpPr>
        <p:sp>
          <p:nvSpPr>
            <p:cNvPr id="9541" name="Google Shape;9541;p6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62"/>
          <p:cNvGrpSpPr/>
          <p:nvPr/>
        </p:nvGrpSpPr>
        <p:grpSpPr>
          <a:xfrm>
            <a:off x="3996113" y="4116926"/>
            <a:ext cx="336512" cy="335048"/>
            <a:chOff x="3996113" y="4291176"/>
            <a:chExt cx="336512" cy="335048"/>
          </a:xfrm>
        </p:grpSpPr>
        <p:sp>
          <p:nvSpPr>
            <p:cNvPr id="9547" name="Google Shape;9547;p6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6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62"/>
          <p:cNvGrpSpPr/>
          <p:nvPr/>
        </p:nvGrpSpPr>
        <p:grpSpPr>
          <a:xfrm>
            <a:off x="2179081" y="4111261"/>
            <a:ext cx="397525" cy="348670"/>
            <a:chOff x="2179081" y="4285511"/>
            <a:chExt cx="397525" cy="348670"/>
          </a:xfrm>
        </p:grpSpPr>
        <p:sp>
          <p:nvSpPr>
            <p:cNvPr id="9552" name="Google Shape;9552;p6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2"/>
          <p:cNvGrpSpPr/>
          <p:nvPr/>
        </p:nvGrpSpPr>
        <p:grpSpPr>
          <a:xfrm>
            <a:off x="3584201" y="4120746"/>
            <a:ext cx="267574" cy="329415"/>
            <a:chOff x="3584201" y="4294996"/>
            <a:chExt cx="267574" cy="329415"/>
          </a:xfrm>
        </p:grpSpPr>
        <p:sp>
          <p:nvSpPr>
            <p:cNvPr id="9555" name="Google Shape;9555;p6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62"/>
          <p:cNvGrpSpPr/>
          <p:nvPr/>
        </p:nvGrpSpPr>
        <p:grpSpPr>
          <a:xfrm>
            <a:off x="3082855" y="4121478"/>
            <a:ext cx="375946" cy="327823"/>
            <a:chOff x="3082855" y="4295728"/>
            <a:chExt cx="375946" cy="327823"/>
          </a:xfrm>
        </p:grpSpPr>
        <p:sp>
          <p:nvSpPr>
            <p:cNvPr id="9560" name="Google Shape;9560;p6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2"/>
          <p:cNvGrpSpPr/>
          <p:nvPr/>
        </p:nvGrpSpPr>
        <p:grpSpPr>
          <a:xfrm>
            <a:off x="2749016" y="4116926"/>
            <a:ext cx="150831" cy="336926"/>
            <a:chOff x="2749016" y="4291176"/>
            <a:chExt cx="150831" cy="336926"/>
          </a:xfrm>
        </p:grpSpPr>
        <p:sp>
          <p:nvSpPr>
            <p:cNvPr id="9572" name="Google Shape;9572;p6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62"/>
          <p:cNvGrpSpPr/>
          <p:nvPr/>
        </p:nvGrpSpPr>
        <p:grpSpPr>
          <a:xfrm>
            <a:off x="7127716" y="4105182"/>
            <a:ext cx="248254" cy="361942"/>
            <a:chOff x="7127716" y="4279432"/>
            <a:chExt cx="248254" cy="361942"/>
          </a:xfrm>
        </p:grpSpPr>
        <p:sp>
          <p:nvSpPr>
            <p:cNvPr id="9577" name="Google Shape;9577;p6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62"/>
          <p:cNvGrpSpPr/>
          <p:nvPr/>
        </p:nvGrpSpPr>
        <p:grpSpPr>
          <a:xfrm>
            <a:off x="7565408" y="4105182"/>
            <a:ext cx="248255" cy="361942"/>
            <a:chOff x="7565408" y="4279432"/>
            <a:chExt cx="248255" cy="361942"/>
          </a:xfrm>
        </p:grpSpPr>
        <p:sp>
          <p:nvSpPr>
            <p:cNvPr id="9587" name="Google Shape;9587;p6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2"/>
          <p:cNvGrpSpPr/>
          <p:nvPr/>
        </p:nvGrpSpPr>
        <p:grpSpPr>
          <a:xfrm>
            <a:off x="6264109" y="4105182"/>
            <a:ext cx="225498" cy="361560"/>
            <a:chOff x="6264109" y="4279432"/>
            <a:chExt cx="225498" cy="361560"/>
          </a:xfrm>
        </p:grpSpPr>
        <p:sp>
          <p:nvSpPr>
            <p:cNvPr id="9596" name="Google Shape;9596;p6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62"/>
          <p:cNvGrpSpPr/>
          <p:nvPr/>
        </p:nvGrpSpPr>
        <p:grpSpPr>
          <a:xfrm>
            <a:off x="7929578" y="4110115"/>
            <a:ext cx="395266" cy="351312"/>
            <a:chOff x="7929578" y="4284365"/>
            <a:chExt cx="395266" cy="351312"/>
          </a:xfrm>
        </p:grpSpPr>
        <p:sp>
          <p:nvSpPr>
            <p:cNvPr id="9599" name="Google Shape;9599;p6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62"/>
          <p:cNvGrpSpPr/>
          <p:nvPr/>
        </p:nvGrpSpPr>
        <p:grpSpPr>
          <a:xfrm>
            <a:off x="6595502" y="4149527"/>
            <a:ext cx="426315" cy="332826"/>
            <a:chOff x="6639652" y="4323777"/>
            <a:chExt cx="426315" cy="332826"/>
          </a:xfrm>
        </p:grpSpPr>
        <p:sp>
          <p:nvSpPr>
            <p:cNvPr id="9604" name="Google Shape;9604;p6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2"/>
          <p:cNvGrpSpPr/>
          <p:nvPr/>
        </p:nvGrpSpPr>
        <p:grpSpPr>
          <a:xfrm>
            <a:off x="5357662" y="4123387"/>
            <a:ext cx="287275" cy="326296"/>
            <a:chOff x="5357662" y="4297637"/>
            <a:chExt cx="287275" cy="326296"/>
          </a:xfrm>
        </p:grpSpPr>
        <p:sp>
          <p:nvSpPr>
            <p:cNvPr id="9615" name="Google Shape;9615;p6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62"/>
          <p:cNvGrpSpPr/>
          <p:nvPr/>
        </p:nvGrpSpPr>
        <p:grpSpPr>
          <a:xfrm>
            <a:off x="5774124" y="4120300"/>
            <a:ext cx="331611" cy="331674"/>
            <a:chOff x="5774124" y="4294550"/>
            <a:chExt cx="331611" cy="331674"/>
          </a:xfrm>
        </p:grpSpPr>
        <p:sp>
          <p:nvSpPr>
            <p:cNvPr id="9621" name="Google Shape;9621;p6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62"/>
          <p:cNvGrpSpPr/>
          <p:nvPr/>
        </p:nvGrpSpPr>
        <p:grpSpPr>
          <a:xfrm>
            <a:off x="4890434" y="4113139"/>
            <a:ext cx="345997" cy="346029"/>
            <a:chOff x="4890434" y="4287389"/>
            <a:chExt cx="345997" cy="346029"/>
          </a:xfrm>
        </p:grpSpPr>
        <p:sp>
          <p:nvSpPr>
            <p:cNvPr id="9624" name="Google Shape;9624;p6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62"/>
          <p:cNvGrpSpPr/>
          <p:nvPr/>
        </p:nvGrpSpPr>
        <p:grpSpPr>
          <a:xfrm>
            <a:off x="2165809" y="3636809"/>
            <a:ext cx="422542" cy="342973"/>
            <a:chOff x="2165809" y="3811059"/>
            <a:chExt cx="422542" cy="342973"/>
          </a:xfrm>
        </p:grpSpPr>
        <p:sp>
          <p:nvSpPr>
            <p:cNvPr id="9632" name="Google Shape;9632;p6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0" name="Google Shape;9650;p6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1" name="Google Shape;9651;p62"/>
          <p:cNvGrpSpPr/>
          <p:nvPr/>
        </p:nvGrpSpPr>
        <p:grpSpPr>
          <a:xfrm>
            <a:off x="903530" y="3631875"/>
            <a:ext cx="264550" cy="353222"/>
            <a:chOff x="903530" y="3806125"/>
            <a:chExt cx="264550" cy="353222"/>
          </a:xfrm>
        </p:grpSpPr>
        <p:sp>
          <p:nvSpPr>
            <p:cNvPr id="9652" name="Google Shape;9652;p6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2"/>
          <p:cNvGrpSpPr/>
          <p:nvPr/>
        </p:nvGrpSpPr>
        <p:grpSpPr>
          <a:xfrm>
            <a:off x="850092" y="3178684"/>
            <a:ext cx="369517" cy="375660"/>
            <a:chOff x="850092" y="3352934"/>
            <a:chExt cx="369517" cy="375660"/>
          </a:xfrm>
        </p:grpSpPr>
        <p:sp>
          <p:nvSpPr>
            <p:cNvPr id="9657" name="Google Shape;9657;p6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2"/>
          <p:cNvGrpSpPr/>
          <p:nvPr/>
        </p:nvGrpSpPr>
        <p:grpSpPr>
          <a:xfrm>
            <a:off x="2611458" y="3642124"/>
            <a:ext cx="426329" cy="332375"/>
            <a:chOff x="2611458" y="3816374"/>
            <a:chExt cx="426329" cy="332375"/>
          </a:xfrm>
        </p:grpSpPr>
        <p:sp>
          <p:nvSpPr>
            <p:cNvPr id="9663" name="Google Shape;9663;p6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6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4" name="Google Shape;9674;p62"/>
          <p:cNvGrpSpPr/>
          <p:nvPr/>
        </p:nvGrpSpPr>
        <p:grpSpPr>
          <a:xfrm>
            <a:off x="4019984" y="3631143"/>
            <a:ext cx="293704" cy="353954"/>
            <a:chOff x="4019984" y="3805393"/>
            <a:chExt cx="293704" cy="353954"/>
          </a:xfrm>
        </p:grpSpPr>
        <p:sp>
          <p:nvSpPr>
            <p:cNvPr id="9675" name="Google Shape;9675;p6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62"/>
          <p:cNvGrpSpPr/>
          <p:nvPr/>
        </p:nvGrpSpPr>
        <p:grpSpPr>
          <a:xfrm>
            <a:off x="8006505" y="3215794"/>
            <a:ext cx="323654" cy="303189"/>
            <a:chOff x="8006505" y="3390044"/>
            <a:chExt cx="323654" cy="303189"/>
          </a:xfrm>
        </p:grpSpPr>
        <p:sp>
          <p:nvSpPr>
            <p:cNvPr id="9678" name="Google Shape;9678;p6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2"/>
          <p:cNvGrpSpPr/>
          <p:nvPr/>
        </p:nvGrpSpPr>
        <p:grpSpPr>
          <a:xfrm>
            <a:off x="1299146" y="3632257"/>
            <a:ext cx="367990" cy="351312"/>
            <a:chOff x="1299146" y="3806507"/>
            <a:chExt cx="367990" cy="351312"/>
          </a:xfrm>
        </p:grpSpPr>
        <p:sp>
          <p:nvSpPr>
            <p:cNvPr id="9685" name="Google Shape;9685;p6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7" name="Google Shape;9687;p6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8" name="Google Shape;9688;p62"/>
          <p:cNvGrpSpPr/>
          <p:nvPr/>
        </p:nvGrpSpPr>
        <p:grpSpPr>
          <a:xfrm>
            <a:off x="7550258" y="3658420"/>
            <a:ext cx="371395" cy="301279"/>
            <a:chOff x="7550258" y="3832670"/>
            <a:chExt cx="371395" cy="301279"/>
          </a:xfrm>
        </p:grpSpPr>
        <p:sp>
          <p:nvSpPr>
            <p:cNvPr id="9689" name="Google Shape;9689;p6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7" name="Google Shape;9707;p6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8" name="Google Shape;9708;p62"/>
          <p:cNvGrpSpPr/>
          <p:nvPr/>
        </p:nvGrpSpPr>
        <p:grpSpPr>
          <a:xfrm>
            <a:off x="6659725" y="3633785"/>
            <a:ext cx="367608" cy="350548"/>
            <a:chOff x="6659725" y="3808035"/>
            <a:chExt cx="367608" cy="350548"/>
          </a:xfrm>
        </p:grpSpPr>
        <p:sp>
          <p:nvSpPr>
            <p:cNvPr id="9709" name="Google Shape;9709;p6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62"/>
          <p:cNvGrpSpPr/>
          <p:nvPr/>
        </p:nvGrpSpPr>
        <p:grpSpPr>
          <a:xfrm>
            <a:off x="6219391" y="3642506"/>
            <a:ext cx="356627" cy="334252"/>
            <a:chOff x="6219391" y="3816756"/>
            <a:chExt cx="356627" cy="334252"/>
          </a:xfrm>
        </p:grpSpPr>
        <p:sp>
          <p:nvSpPr>
            <p:cNvPr id="9712" name="Google Shape;9712;p6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62"/>
          <p:cNvGrpSpPr/>
          <p:nvPr/>
        </p:nvGrpSpPr>
        <p:grpSpPr>
          <a:xfrm>
            <a:off x="5778676" y="3652722"/>
            <a:ext cx="349052" cy="313055"/>
            <a:chOff x="5778676" y="3826972"/>
            <a:chExt cx="349052" cy="313055"/>
          </a:xfrm>
        </p:grpSpPr>
        <p:sp>
          <p:nvSpPr>
            <p:cNvPr id="9717" name="Google Shape;9717;p6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2"/>
          <p:cNvGrpSpPr/>
          <p:nvPr/>
        </p:nvGrpSpPr>
        <p:grpSpPr>
          <a:xfrm>
            <a:off x="5355784" y="3660297"/>
            <a:ext cx="299019" cy="297905"/>
            <a:chOff x="5355784" y="3834547"/>
            <a:chExt cx="299019" cy="297905"/>
          </a:xfrm>
        </p:grpSpPr>
        <p:sp>
          <p:nvSpPr>
            <p:cNvPr id="9723" name="Google Shape;9723;p6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62"/>
          <p:cNvGrpSpPr/>
          <p:nvPr/>
        </p:nvGrpSpPr>
        <p:grpSpPr>
          <a:xfrm>
            <a:off x="8036455" y="3633021"/>
            <a:ext cx="292176" cy="353985"/>
            <a:chOff x="8036455" y="3807271"/>
            <a:chExt cx="292176" cy="353985"/>
          </a:xfrm>
        </p:grpSpPr>
        <p:sp>
          <p:nvSpPr>
            <p:cNvPr id="9728" name="Google Shape;9728;p6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0" name="Google Shape;9730;p6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9731" name="Google Shape;9731;p6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9732" name="Google Shape;9732;p62"/>
          <p:cNvGrpSpPr/>
          <p:nvPr/>
        </p:nvGrpSpPr>
        <p:grpSpPr>
          <a:xfrm>
            <a:off x="4874902" y="3634549"/>
            <a:ext cx="345615" cy="350835"/>
            <a:chOff x="4874902" y="3808799"/>
            <a:chExt cx="345615" cy="350835"/>
          </a:xfrm>
        </p:grpSpPr>
        <p:sp>
          <p:nvSpPr>
            <p:cNvPr id="9733" name="Google Shape;9733;p6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62"/>
          <p:cNvGrpSpPr/>
          <p:nvPr/>
        </p:nvGrpSpPr>
        <p:grpSpPr>
          <a:xfrm>
            <a:off x="3095745" y="3631143"/>
            <a:ext cx="352840" cy="354717"/>
            <a:chOff x="3095745" y="3805393"/>
            <a:chExt cx="352840" cy="354717"/>
          </a:xfrm>
        </p:grpSpPr>
        <p:sp>
          <p:nvSpPr>
            <p:cNvPr id="9751" name="Google Shape;9751;p6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60"/>
        <p:cNvGrpSpPr/>
        <p:nvPr/>
      </p:nvGrpSpPr>
      <p:grpSpPr>
        <a:xfrm>
          <a:off x="0" y="0"/>
          <a:ext cx="0" cy="0"/>
          <a:chOff x="0" y="0"/>
          <a:chExt cx="0" cy="0"/>
        </a:xfrm>
      </p:grpSpPr>
      <p:grpSp>
        <p:nvGrpSpPr>
          <p:cNvPr id="9761" name="Google Shape;9761;p63"/>
          <p:cNvGrpSpPr/>
          <p:nvPr/>
        </p:nvGrpSpPr>
        <p:grpSpPr>
          <a:xfrm>
            <a:off x="2733780" y="4039081"/>
            <a:ext cx="342144" cy="362704"/>
            <a:chOff x="2704005" y="4258781"/>
            <a:chExt cx="342144" cy="362704"/>
          </a:xfrm>
        </p:grpSpPr>
        <p:sp>
          <p:nvSpPr>
            <p:cNvPr id="9762" name="Google Shape;9762;p6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63"/>
          <p:cNvGrpSpPr/>
          <p:nvPr/>
        </p:nvGrpSpPr>
        <p:grpSpPr>
          <a:xfrm>
            <a:off x="2157462" y="4083096"/>
            <a:ext cx="347435" cy="363370"/>
            <a:chOff x="2157462" y="4258496"/>
            <a:chExt cx="347435" cy="363370"/>
          </a:xfrm>
        </p:grpSpPr>
        <p:sp>
          <p:nvSpPr>
            <p:cNvPr id="9770" name="Google Shape;9770;p6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3"/>
          <p:cNvGrpSpPr/>
          <p:nvPr/>
        </p:nvGrpSpPr>
        <p:grpSpPr>
          <a:xfrm>
            <a:off x="4010963" y="3588381"/>
            <a:ext cx="343665" cy="363211"/>
            <a:chOff x="4010963" y="3763781"/>
            <a:chExt cx="343665" cy="363211"/>
          </a:xfrm>
        </p:grpSpPr>
        <p:sp>
          <p:nvSpPr>
            <p:cNvPr id="9774" name="Google Shape;9774;p6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3"/>
          <p:cNvGrpSpPr/>
          <p:nvPr/>
        </p:nvGrpSpPr>
        <p:grpSpPr>
          <a:xfrm>
            <a:off x="2214042" y="3635109"/>
            <a:ext cx="368153" cy="311193"/>
            <a:chOff x="2214042" y="3810509"/>
            <a:chExt cx="368153" cy="311193"/>
          </a:xfrm>
        </p:grpSpPr>
        <p:sp>
          <p:nvSpPr>
            <p:cNvPr id="9780" name="Google Shape;9780;p6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63"/>
          <p:cNvGrpSpPr/>
          <p:nvPr/>
        </p:nvGrpSpPr>
        <p:grpSpPr>
          <a:xfrm>
            <a:off x="1797413" y="3606819"/>
            <a:ext cx="367805" cy="367773"/>
            <a:chOff x="1768938" y="3782219"/>
            <a:chExt cx="367805" cy="367773"/>
          </a:xfrm>
        </p:grpSpPr>
        <p:sp>
          <p:nvSpPr>
            <p:cNvPr id="9783" name="Google Shape;9783;p6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63"/>
          <p:cNvGrpSpPr/>
          <p:nvPr/>
        </p:nvGrpSpPr>
        <p:grpSpPr>
          <a:xfrm>
            <a:off x="2681385" y="3623039"/>
            <a:ext cx="325544" cy="327413"/>
            <a:chOff x="2681385" y="3798439"/>
            <a:chExt cx="325544" cy="327413"/>
          </a:xfrm>
        </p:grpSpPr>
        <p:sp>
          <p:nvSpPr>
            <p:cNvPr id="9789" name="Google Shape;9789;p6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3"/>
          <p:cNvGrpSpPr/>
          <p:nvPr/>
        </p:nvGrpSpPr>
        <p:grpSpPr>
          <a:xfrm>
            <a:off x="6243928" y="4088102"/>
            <a:ext cx="274254" cy="350824"/>
            <a:chOff x="6243928" y="4263502"/>
            <a:chExt cx="274254" cy="350824"/>
          </a:xfrm>
        </p:grpSpPr>
        <p:sp>
          <p:nvSpPr>
            <p:cNvPr id="9797" name="Google Shape;9797;p6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63"/>
          <p:cNvGrpSpPr/>
          <p:nvPr/>
        </p:nvGrpSpPr>
        <p:grpSpPr>
          <a:xfrm>
            <a:off x="3560600" y="3587938"/>
            <a:ext cx="352345" cy="363655"/>
            <a:chOff x="3560600" y="3763338"/>
            <a:chExt cx="352345" cy="363655"/>
          </a:xfrm>
        </p:grpSpPr>
        <p:sp>
          <p:nvSpPr>
            <p:cNvPr id="9806" name="Google Shape;9806;p6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3"/>
          <p:cNvGrpSpPr/>
          <p:nvPr/>
        </p:nvGrpSpPr>
        <p:grpSpPr>
          <a:xfrm>
            <a:off x="5790556" y="4085852"/>
            <a:ext cx="279513" cy="356083"/>
            <a:chOff x="5790556" y="4261252"/>
            <a:chExt cx="279513" cy="356083"/>
          </a:xfrm>
        </p:grpSpPr>
        <p:sp>
          <p:nvSpPr>
            <p:cNvPr id="9810" name="Google Shape;9810;p6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5341333" y="4085852"/>
            <a:ext cx="278752" cy="356463"/>
            <a:chOff x="5341333" y="4261252"/>
            <a:chExt cx="278752" cy="356463"/>
          </a:xfrm>
        </p:grpSpPr>
        <p:sp>
          <p:nvSpPr>
            <p:cNvPr id="9818" name="Google Shape;9818;p6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5" name="Google Shape;9825;p6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6" name="Google Shape;9826;p63"/>
          <p:cNvGrpSpPr/>
          <p:nvPr/>
        </p:nvGrpSpPr>
        <p:grpSpPr>
          <a:xfrm>
            <a:off x="3103646" y="3590676"/>
            <a:ext cx="360233" cy="362451"/>
            <a:chOff x="3107608" y="3763401"/>
            <a:chExt cx="360233" cy="362451"/>
          </a:xfrm>
        </p:grpSpPr>
        <p:sp>
          <p:nvSpPr>
            <p:cNvPr id="9827" name="Google Shape;9827;p6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3"/>
          <p:cNvGrpSpPr/>
          <p:nvPr/>
        </p:nvGrpSpPr>
        <p:grpSpPr>
          <a:xfrm>
            <a:off x="889343" y="3625827"/>
            <a:ext cx="351585" cy="339705"/>
            <a:chOff x="889343" y="3801227"/>
            <a:chExt cx="351585" cy="339705"/>
          </a:xfrm>
        </p:grpSpPr>
        <p:sp>
          <p:nvSpPr>
            <p:cNvPr id="9831" name="Google Shape;9831;p6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3"/>
          <p:cNvGrpSpPr/>
          <p:nvPr/>
        </p:nvGrpSpPr>
        <p:grpSpPr>
          <a:xfrm>
            <a:off x="4896609" y="4085472"/>
            <a:ext cx="278784" cy="355323"/>
            <a:chOff x="4896609" y="4260872"/>
            <a:chExt cx="278784" cy="355323"/>
          </a:xfrm>
        </p:grpSpPr>
        <p:sp>
          <p:nvSpPr>
            <p:cNvPr id="9837" name="Google Shape;9837;p6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63"/>
          <p:cNvGrpSpPr/>
          <p:nvPr/>
        </p:nvGrpSpPr>
        <p:grpSpPr>
          <a:xfrm>
            <a:off x="7598438" y="4090731"/>
            <a:ext cx="260283" cy="345914"/>
            <a:chOff x="7598438" y="4266131"/>
            <a:chExt cx="260283" cy="345914"/>
          </a:xfrm>
        </p:grpSpPr>
        <p:sp>
          <p:nvSpPr>
            <p:cNvPr id="9844" name="Google Shape;9844;p6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3"/>
          <p:cNvGrpSpPr/>
          <p:nvPr/>
        </p:nvGrpSpPr>
        <p:grpSpPr>
          <a:xfrm>
            <a:off x="1767069" y="3184746"/>
            <a:ext cx="286324" cy="348163"/>
            <a:chOff x="1767069" y="3360146"/>
            <a:chExt cx="286324" cy="348163"/>
          </a:xfrm>
        </p:grpSpPr>
        <p:sp>
          <p:nvSpPr>
            <p:cNvPr id="9852" name="Google Shape;9852;p6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3"/>
          <p:cNvGrpSpPr/>
          <p:nvPr/>
        </p:nvGrpSpPr>
        <p:grpSpPr>
          <a:xfrm>
            <a:off x="7149944" y="4090731"/>
            <a:ext cx="260283" cy="345914"/>
            <a:chOff x="7149944" y="4266131"/>
            <a:chExt cx="260283" cy="345914"/>
          </a:xfrm>
        </p:grpSpPr>
        <p:sp>
          <p:nvSpPr>
            <p:cNvPr id="9860" name="Google Shape;9860;p6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3"/>
          <p:cNvGrpSpPr/>
          <p:nvPr/>
        </p:nvGrpSpPr>
        <p:grpSpPr>
          <a:xfrm>
            <a:off x="6695051" y="4083951"/>
            <a:ext cx="270104" cy="360233"/>
            <a:chOff x="6695051" y="4259351"/>
            <a:chExt cx="270104" cy="360233"/>
          </a:xfrm>
        </p:grpSpPr>
        <p:sp>
          <p:nvSpPr>
            <p:cNvPr id="9867" name="Google Shape;9867;p6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3"/>
          <p:cNvGrpSpPr/>
          <p:nvPr/>
        </p:nvGrpSpPr>
        <p:grpSpPr>
          <a:xfrm>
            <a:off x="8047661" y="4082051"/>
            <a:ext cx="277263" cy="362514"/>
            <a:chOff x="8047661" y="4257451"/>
            <a:chExt cx="277263" cy="362514"/>
          </a:xfrm>
        </p:grpSpPr>
        <p:sp>
          <p:nvSpPr>
            <p:cNvPr id="9872" name="Google Shape;9872;p6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63"/>
          <p:cNvGrpSpPr/>
          <p:nvPr/>
        </p:nvGrpSpPr>
        <p:grpSpPr>
          <a:xfrm>
            <a:off x="6248078" y="3609068"/>
            <a:ext cx="277263" cy="356115"/>
            <a:chOff x="6248078" y="3784468"/>
            <a:chExt cx="277263" cy="356115"/>
          </a:xfrm>
        </p:grpSpPr>
        <p:sp>
          <p:nvSpPr>
            <p:cNvPr id="9877" name="Google Shape;9877;p6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3"/>
          <p:cNvGrpSpPr/>
          <p:nvPr/>
        </p:nvGrpSpPr>
        <p:grpSpPr>
          <a:xfrm>
            <a:off x="5800725" y="3610589"/>
            <a:ext cx="277644" cy="354594"/>
            <a:chOff x="5800725" y="3785989"/>
            <a:chExt cx="277644" cy="354594"/>
          </a:xfrm>
        </p:grpSpPr>
        <p:sp>
          <p:nvSpPr>
            <p:cNvPr id="9883" name="Google Shape;9883;p6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63"/>
          <p:cNvGrpSpPr/>
          <p:nvPr/>
        </p:nvGrpSpPr>
        <p:grpSpPr>
          <a:xfrm>
            <a:off x="2206122" y="3185348"/>
            <a:ext cx="308183" cy="347561"/>
            <a:chOff x="2206122" y="3360748"/>
            <a:chExt cx="308183" cy="347561"/>
          </a:xfrm>
        </p:grpSpPr>
        <p:sp>
          <p:nvSpPr>
            <p:cNvPr id="9891" name="Google Shape;9891;p6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5353403" y="3610209"/>
            <a:ext cx="277992" cy="354974"/>
            <a:chOff x="5353403" y="3785609"/>
            <a:chExt cx="277992" cy="354974"/>
          </a:xfrm>
        </p:grpSpPr>
        <p:sp>
          <p:nvSpPr>
            <p:cNvPr id="9897" name="Google Shape;9897;p6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63"/>
          <p:cNvGrpSpPr/>
          <p:nvPr/>
        </p:nvGrpSpPr>
        <p:grpSpPr>
          <a:xfrm>
            <a:off x="4896229" y="3610589"/>
            <a:ext cx="278784" cy="354594"/>
            <a:chOff x="4896229" y="3785989"/>
            <a:chExt cx="278784" cy="354594"/>
          </a:xfrm>
        </p:grpSpPr>
        <p:sp>
          <p:nvSpPr>
            <p:cNvPr id="9904" name="Google Shape;9904;p6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63"/>
          <p:cNvGrpSpPr/>
          <p:nvPr/>
        </p:nvGrpSpPr>
        <p:grpSpPr>
          <a:xfrm>
            <a:off x="7592387" y="3612458"/>
            <a:ext cx="273874" cy="351204"/>
            <a:chOff x="7592387" y="3787858"/>
            <a:chExt cx="273874" cy="351204"/>
          </a:xfrm>
        </p:grpSpPr>
        <p:sp>
          <p:nvSpPr>
            <p:cNvPr id="9911" name="Google Shape;9911;p6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3"/>
          <p:cNvGrpSpPr/>
          <p:nvPr/>
        </p:nvGrpSpPr>
        <p:grpSpPr>
          <a:xfrm>
            <a:off x="7145794" y="3612458"/>
            <a:ext cx="274254" cy="350444"/>
            <a:chOff x="7145794" y="3787858"/>
            <a:chExt cx="274254" cy="350444"/>
          </a:xfrm>
        </p:grpSpPr>
        <p:sp>
          <p:nvSpPr>
            <p:cNvPr id="9916" name="Google Shape;9916;p6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63"/>
          <p:cNvGrpSpPr/>
          <p:nvPr/>
        </p:nvGrpSpPr>
        <p:grpSpPr>
          <a:xfrm>
            <a:off x="8054060" y="3611698"/>
            <a:ext cx="266334" cy="353834"/>
            <a:chOff x="8054060" y="3787098"/>
            <a:chExt cx="266334" cy="353834"/>
          </a:xfrm>
        </p:grpSpPr>
        <p:sp>
          <p:nvSpPr>
            <p:cNvPr id="9923" name="Google Shape;9923;p6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63"/>
          <p:cNvGrpSpPr/>
          <p:nvPr/>
        </p:nvGrpSpPr>
        <p:grpSpPr>
          <a:xfrm>
            <a:off x="6702211" y="3607199"/>
            <a:ext cx="270104" cy="361754"/>
            <a:chOff x="6702211" y="3782599"/>
            <a:chExt cx="270104" cy="361754"/>
          </a:xfrm>
        </p:grpSpPr>
        <p:sp>
          <p:nvSpPr>
            <p:cNvPr id="9928" name="Google Shape;9928;p6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63"/>
          <p:cNvGrpSpPr/>
          <p:nvPr/>
        </p:nvGrpSpPr>
        <p:grpSpPr>
          <a:xfrm>
            <a:off x="3516886" y="3263327"/>
            <a:ext cx="391854" cy="269922"/>
            <a:chOff x="3516850" y="3406526"/>
            <a:chExt cx="369674" cy="254644"/>
          </a:xfrm>
        </p:grpSpPr>
        <p:sp>
          <p:nvSpPr>
            <p:cNvPr id="9934" name="Google Shape;9934;p6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63"/>
          <p:cNvGrpSpPr/>
          <p:nvPr/>
        </p:nvGrpSpPr>
        <p:grpSpPr>
          <a:xfrm>
            <a:off x="1310655" y="3185127"/>
            <a:ext cx="306314" cy="347403"/>
            <a:chOff x="1310655" y="3360527"/>
            <a:chExt cx="306314" cy="347403"/>
          </a:xfrm>
        </p:grpSpPr>
        <p:sp>
          <p:nvSpPr>
            <p:cNvPr id="9939" name="Google Shape;9939;p6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63"/>
          <p:cNvGrpSpPr/>
          <p:nvPr/>
        </p:nvGrpSpPr>
        <p:grpSpPr>
          <a:xfrm>
            <a:off x="3119678" y="3184746"/>
            <a:ext cx="269343" cy="348543"/>
            <a:chOff x="3119678" y="3360146"/>
            <a:chExt cx="269343" cy="348543"/>
          </a:xfrm>
        </p:grpSpPr>
        <p:sp>
          <p:nvSpPr>
            <p:cNvPr id="9945" name="Google Shape;9945;p6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3967213" y="3181547"/>
            <a:ext cx="368185" cy="354753"/>
            <a:chOff x="3967213" y="3356947"/>
            <a:chExt cx="368185" cy="354753"/>
          </a:xfrm>
        </p:grpSpPr>
        <p:sp>
          <p:nvSpPr>
            <p:cNvPr id="9953" name="Google Shape;9953;p6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63"/>
          <p:cNvGrpSpPr/>
          <p:nvPr/>
        </p:nvGrpSpPr>
        <p:grpSpPr>
          <a:xfrm>
            <a:off x="871254" y="3184746"/>
            <a:ext cx="285183" cy="347023"/>
            <a:chOff x="871254" y="3360146"/>
            <a:chExt cx="285183" cy="347023"/>
          </a:xfrm>
        </p:grpSpPr>
        <p:sp>
          <p:nvSpPr>
            <p:cNvPr id="9959" name="Google Shape;9959;p6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63"/>
          <p:cNvGrpSpPr/>
          <p:nvPr/>
        </p:nvGrpSpPr>
        <p:grpSpPr>
          <a:xfrm>
            <a:off x="2665165" y="3184746"/>
            <a:ext cx="281794" cy="349684"/>
            <a:chOff x="2665165" y="3360146"/>
            <a:chExt cx="281794" cy="349684"/>
          </a:xfrm>
        </p:grpSpPr>
        <p:sp>
          <p:nvSpPr>
            <p:cNvPr id="9964" name="Google Shape;9964;p6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3"/>
          <p:cNvGrpSpPr/>
          <p:nvPr/>
        </p:nvGrpSpPr>
        <p:grpSpPr>
          <a:xfrm>
            <a:off x="7156344" y="3172296"/>
            <a:ext cx="264465" cy="353074"/>
            <a:chOff x="7156344" y="3347696"/>
            <a:chExt cx="264465" cy="353074"/>
          </a:xfrm>
        </p:grpSpPr>
        <p:sp>
          <p:nvSpPr>
            <p:cNvPr id="9970" name="Google Shape;9970;p6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63"/>
          <p:cNvGrpSpPr/>
          <p:nvPr/>
        </p:nvGrpSpPr>
        <p:grpSpPr>
          <a:xfrm>
            <a:off x="6703732" y="3171536"/>
            <a:ext cx="264813" cy="352693"/>
            <a:chOff x="6703732" y="3346936"/>
            <a:chExt cx="264813" cy="352693"/>
          </a:xfrm>
        </p:grpSpPr>
        <p:sp>
          <p:nvSpPr>
            <p:cNvPr id="9976" name="Google Shape;9976;p6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3"/>
          <p:cNvGrpSpPr/>
          <p:nvPr/>
        </p:nvGrpSpPr>
        <p:grpSpPr>
          <a:xfrm>
            <a:off x="6252228" y="3171536"/>
            <a:ext cx="265193" cy="352693"/>
            <a:chOff x="6252228" y="3346936"/>
            <a:chExt cx="265193" cy="352693"/>
          </a:xfrm>
        </p:grpSpPr>
        <p:sp>
          <p:nvSpPr>
            <p:cNvPr id="9982" name="Google Shape;9982;p6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3"/>
          <p:cNvGrpSpPr/>
          <p:nvPr/>
        </p:nvGrpSpPr>
        <p:grpSpPr>
          <a:xfrm>
            <a:off x="5801105" y="3172296"/>
            <a:ext cx="264813" cy="351933"/>
            <a:chOff x="5801105" y="3347696"/>
            <a:chExt cx="264813" cy="351933"/>
          </a:xfrm>
        </p:grpSpPr>
        <p:sp>
          <p:nvSpPr>
            <p:cNvPr id="9986" name="Google Shape;9986;p6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63"/>
          <p:cNvGrpSpPr/>
          <p:nvPr/>
        </p:nvGrpSpPr>
        <p:grpSpPr>
          <a:xfrm>
            <a:off x="5349253" y="3171536"/>
            <a:ext cx="265922" cy="352693"/>
            <a:chOff x="5349253" y="3346936"/>
            <a:chExt cx="265922" cy="352693"/>
          </a:xfrm>
        </p:grpSpPr>
        <p:sp>
          <p:nvSpPr>
            <p:cNvPr id="9991" name="Google Shape;9991;p6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63"/>
          <p:cNvGrpSpPr/>
          <p:nvPr/>
        </p:nvGrpSpPr>
        <p:grpSpPr>
          <a:xfrm>
            <a:off x="4907159" y="3171536"/>
            <a:ext cx="264845" cy="354214"/>
            <a:chOff x="4907159" y="3346936"/>
            <a:chExt cx="264845" cy="354214"/>
          </a:xfrm>
        </p:grpSpPr>
        <p:sp>
          <p:nvSpPr>
            <p:cNvPr id="9998" name="Google Shape;9998;p6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3"/>
          <p:cNvGrpSpPr/>
          <p:nvPr/>
        </p:nvGrpSpPr>
        <p:grpSpPr>
          <a:xfrm>
            <a:off x="8048421" y="3159086"/>
            <a:ext cx="276503" cy="369674"/>
            <a:chOff x="8048421" y="3334486"/>
            <a:chExt cx="276503" cy="369674"/>
          </a:xfrm>
        </p:grpSpPr>
        <p:sp>
          <p:nvSpPr>
            <p:cNvPr id="10001" name="Google Shape;10001;p6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3"/>
          <p:cNvGrpSpPr/>
          <p:nvPr/>
        </p:nvGrpSpPr>
        <p:grpSpPr>
          <a:xfrm>
            <a:off x="7575787" y="3154555"/>
            <a:ext cx="295384" cy="376834"/>
            <a:chOff x="7575787" y="3329955"/>
            <a:chExt cx="295384" cy="376834"/>
          </a:xfrm>
        </p:grpSpPr>
        <p:sp>
          <p:nvSpPr>
            <p:cNvPr id="10008" name="Google Shape;10008;p6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63"/>
          <p:cNvGrpSpPr/>
          <p:nvPr/>
        </p:nvGrpSpPr>
        <p:grpSpPr>
          <a:xfrm>
            <a:off x="864062" y="2709103"/>
            <a:ext cx="264084" cy="347783"/>
            <a:chOff x="864062" y="2884503"/>
            <a:chExt cx="264084" cy="347783"/>
          </a:xfrm>
        </p:grpSpPr>
        <p:sp>
          <p:nvSpPr>
            <p:cNvPr id="10015" name="Google Shape;10015;p6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63"/>
          <p:cNvGrpSpPr/>
          <p:nvPr/>
        </p:nvGrpSpPr>
        <p:grpSpPr>
          <a:xfrm>
            <a:off x="3978523" y="2709261"/>
            <a:ext cx="348955" cy="346516"/>
            <a:chOff x="3978523" y="2884661"/>
            <a:chExt cx="348955" cy="346516"/>
          </a:xfrm>
        </p:grpSpPr>
        <p:sp>
          <p:nvSpPr>
            <p:cNvPr id="10026" name="Google Shape;10026;p6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3"/>
          <p:cNvGrpSpPr/>
          <p:nvPr/>
        </p:nvGrpSpPr>
        <p:grpSpPr>
          <a:xfrm>
            <a:off x="3556255" y="2709863"/>
            <a:ext cx="347435" cy="345534"/>
            <a:chOff x="3527780" y="2885263"/>
            <a:chExt cx="347435" cy="345534"/>
          </a:xfrm>
        </p:grpSpPr>
        <p:sp>
          <p:nvSpPr>
            <p:cNvPr id="10035" name="Google Shape;10035;p6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3"/>
          <p:cNvGrpSpPr/>
          <p:nvPr/>
        </p:nvGrpSpPr>
        <p:grpSpPr>
          <a:xfrm>
            <a:off x="2239671" y="2709103"/>
            <a:ext cx="218053" cy="348543"/>
            <a:chOff x="2239671" y="2884503"/>
            <a:chExt cx="218053" cy="348543"/>
          </a:xfrm>
        </p:grpSpPr>
        <p:sp>
          <p:nvSpPr>
            <p:cNvPr id="10059" name="Google Shape;10059;p6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3"/>
          <p:cNvGrpSpPr/>
          <p:nvPr/>
        </p:nvGrpSpPr>
        <p:grpSpPr>
          <a:xfrm>
            <a:off x="2691555" y="2709103"/>
            <a:ext cx="215044" cy="348924"/>
            <a:chOff x="2691555" y="2884503"/>
            <a:chExt cx="215044" cy="348924"/>
          </a:xfrm>
        </p:grpSpPr>
        <p:sp>
          <p:nvSpPr>
            <p:cNvPr id="10065" name="Google Shape;10065;p6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63"/>
          <p:cNvGrpSpPr/>
          <p:nvPr/>
        </p:nvGrpSpPr>
        <p:grpSpPr>
          <a:xfrm>
            <a:off x="1770459" y="2709103"/>
            <a:ext cx="254644" cy="348828"/>
            <a:chOff x="1770459" y="2884503"/>
            <a:chExt cx="254644" cy="348828"/>
          </a:xfrm>
        </p:grpSpPr>
        <p:sp>
          <p:nvSpPr>
            <p:cNvPr id="10069" name="Google Shape;10069;p6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63"/>
          <p:cNvGrpSpPr/>
          <p:nvPr/>
        </p:nvGrpSpPr>
        <p:grpSpPr>
          <a:xfrm>
            <a:off x="1317466" y="2709483"/>
            <a:ext cx="258382" cy="348543"/>
            <a:chOff x="1317466" y="2884883"/>
            <a:chExt cx="258382" cy="348543"/>
          </a:xfrm>
        </p:grpSpPr>
        <p:sp>
          <p:nvSpPr>
            <p:cNvPr id="10078" name="Google Shape;10078;p6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63"/>
          <p:cNvGrpSpPr/>
          <p:nvPr/>
        </p:nvGrpSpPr>
        <p:grpSpPr>
          <a:xfrm>
            <a:off x="3121167" y="2709483"/>
            <a:ext cx="258414" cy="348543"/>
            <a:chOff x="3121167" y="2884883"/>
            <a:chExt cx="258414" cy="348543"/>
          </a:xfrm>
        </p:grpSpPr>
        <p:sp>
          <p:nvSpPr>
            <p:cNvPr id="10087" name="Google Shape;10087;p6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63"/>
          <p:cNvGrpSpPr/>
          <p:nvPr/>
        </p:nvGrpSpPr>
        <p:grpSpPr>
          <a:xfrm>
            <a:off x="4899999" y="2706695"/>
            <a:ext cx="271244" cy="346801"/>
            <a:chOff x="4899999" y="2882095"/>
            <a:chExt cx="271244" cy="346801"/>
          </a:xfrm>
        </p:grpSpPr>
        <p:sp>
          <p:nvSpPr>
            <p:cNvPr id="10096" name="Google Shape;10096;p6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63"/>
          <p:cNvGrpSpPr/>
          <p:nvPr/>
        </p:nvGrpSpPr>
        <p:grpSpPr>
          <a:xfrm>
            <a:off x="7162775" y="2705713"/>
            <a:ext cx="259523" cy="346294"/>
            <a:chOff x="7162775" y="2881113"/>
            <a:chExt cx="259523" cy="346294"/>
          </a:xfrm>
        </p:grpSpPr>
        <p:sp>
          <p:nvSpPr>
            <p:cNvPr id="10107" name="Google Shape;10107;p6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63"/>
          <p:cNvGrpSpPr/>
          <p:nvPr/>
        </p:nvGrpSpPr>
        <p:grpSpPr>
          <a:xfrm>
            <a:off x="6709751" y="2706442"/>
            <a:ext cx="261075" cy="347815"/>
            <a:chOff x="6709751" y="2881842"/>
            <a:chExt cx="261075" cy="347815"/>
          </a:xfrm>
        </p:grpSpPr>
        <p:sp>
          <p:nvSpPr>
            <p:cNvPr id="10114" name="Google Shape;10114;p6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63"/>
          <p:cNvGrpSpPr/>
          <p:nvPr/>
        </p:nvGrpSpPr>
        <p:grpSpPr>
          <a:xfrm>
            <a:off x="5807156" y="2705713"/>
            <a:ext cx="261043" cy="348163"/>
            <a:chOff x="5807156" y="2881113"/>
            <a:chExt cx="261043" cy="348163"/>
          </a:xfrm>
        </p:grpSpPr>
        <p:sp>
          <p:nvSpPr>
            <p:cNvPr id="10121" name="Google Shape;10121;p6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63"/>
          <p:cNvGrpSpPr/>
          <p:nvPr/>
        </p:nvGrpSpPr>
        <p:grpSpPr>
          <a:xfrm>
            <a:off x="5355653" y="2706093"/>
            <a:ext cx="262184" cy="346643"/>
            <a:chOff x="5355653" y="2881493"/>
            <a:chExt cx="262184" cy="346643"/>
          </a:xfrm>
        </p:grpSpPr>
        <p:sp>
          <p:nvSpPr>
            <p:cNvPr id="10127" name="Google Shape;10127;p6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63"/>
          <p:cNvGrpSpPr/>
          <p:nvPr/>
        </p:nvGrpSpPr>
        <p:grpSpPr>
          <a:xfrm>
            <a:off x="8055961" y="2706442"/>
            <a:ext cx="260283" cy="345914"/>
            <a:chOff x="8055961" y="2881842"/>
            <a:chExt cx="260283" cy="345914"/>
          </a:xfrm>
        </p:grpSpPr>
        <p:sp>
          <p:nvSpPr>
            <p:cNvPr id="10133" name="Google Shape;10133;p6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63"/>
          <p:cNvGrpSpPr/>
          <p:nvPr/>
        </p:nvGrpSpPr>
        <p:grpSpPr>
          <a:xfrm>
            <a:off x="7609368" y="2718512"/>
            <a:ext cx="264813" cy="353105"/>
            <a:chOff x="7609368" y="2893912"/>
            <a:chExt cx="264813" cy="353105"/>
          </a:xfrm>
        </p:grpSpPr>
        <p:sp>
          <p:nvSpPr>
            <p:cNvPr id="10138" name="Google Shape;10138;p6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63"/>
          <p:cNvGrpSpPr/>
          <p:nvPr/>
        </p:nvGrpSpPr>
        <p:grpSpPr>
          <a:xfrm>
            <a:off x="6248458" y="2694372"/>
            <a:ext cx="270864" cy="360645"/>
            <a:chOff x="6248458" y="2869772"/>
            <a:chExt cx="270864" cy="360645"/>
          </a:xfrm>
        </p:grpSpPr>
        <p:sp>
          <p:nvSpPr>
            <p:cNvPr id="10145" name="Google Shape;10145;p6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3"/>
          <p:cNvGrpSpPr/>
          <p:nvPr/>
        </p:nvGrpSpPr>
        <p:grpSpPr>
          <a:xfrm>
            <a:off x="3075928" y="2270398"/>
            <a:ext cx="363243" cy="300675"/>
            <a:chOff x="3075928" y="2445798"/>
            <a:chExt cx="363243" cy="300675"/>
          </a:xfrm>
        </p:grpSpPr>
        <p:sp>
          <p:nvSpPr>
            <p:cNvPr id="10151" name="Google Shape;10151;p6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63"/>
          <p:cNvGrpSpPr/>
          <p:nvPr/>
        </p:nvGrpSpPr>
        <p:grpSpPr>
          <a:xfrm>
            <a:off x="2633105" y="2256459"/>
            <a:ext cx="363243" cy="328585"/>
            <a:chOff x="2633105" y="2431859"/>
            <a:chExt cx="363243" cy="328585"/>
          </a:xfrm>
        </p:grpSpPr>
        <p:sp>
          <p:nvSpPr>
            <p:cNvPr id="10163" name="Google Shape;10163;p6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63"/>
          <p:cNvGrpSpPr/>
          <p:nvPr/>
        </p:nvGrpSpPr>
        <p:grpSpPr>
          <a:xfrm>
            <a:off x="2189142" y="2245910"/>
            <a:ext cx="365904" cy="350064"/>
            <a:chOff x="2189142" y="2421310"/>
            <a:chExt cx="365904" cy="350064"/>
          </a:xfrm>
        </p:grpSpPr>
        <p:sp>
          <p:nvSpPr>
            <p:cNvPr id="10172" name="Google Shape;10172;p6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1" name="Google Shape;10181;p6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2" name="Google Shape;10182;p63"/>
          <p:cNvGrpSpPr/>
          <p:nvPr/>
        </p:nvGrpSpPr>
        <p:grpSpPr>
          <a:xfrm>
            <a:off x="3961923" y="2310917"/>
            <a:ext cx="364415" cy="220936"/>
            <a:chOff x="3961923" y="2486317"/>
            <a:chExt cx="364415" cy="220936"/>
          </a:xfrm>
        </p:grpSpPr>
        <p:sp>
          <p:nvSpPr>
            <p:cNvPr id="10183" name="Google Shape;10183;p6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7" name="Google Shape;10187;p6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8" name="Google Shape;10188;p63"/>
          <p:cNvGrpSpPr/>
          <p:nvPr/>
        </p:nvGrpSpPr>
        <p:grpSpPr>
          <a:xfrm>
            <a:off x="1303876" y="2243977"/>
            <a:ext cx="363275" cy="354626"/>
            <a:chOff x="1303876" y="2419377"/>
            <a:chExt cx="363275" cy="354626"/>
          </a:xfrm>
        </p:grpSpPr>
        <p:sp>
          <p:nvSpPr>
            <p:cNvPr id="10189" name="Google Shape;10189;p6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63"/>
          <p:cNvGrpSpPr/>
          <p:nvPr/>
        </p:nvGrpSpPr>
        <p:grpSpPr>
          <a:xfrm>
            <a:off x="861053" y="2239510"/>
            <a:ext cx="362134" cy="363623"/>
            <a:chOff x="861053" y="2414910"/>
            <a:chExt cx="362134" cy="363623"/>
          </a:xfrm>
        </p:grpSpPr>
        <p:sp>
          <p:nvSpPr>
            <p:cNvPr id="10198" name="Google Shape;10198;p6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63"/>
          <p:cNvGrpSpPr/>
          <p:nvPr/>
        </p:nvGrpSpPr>
        <p:grpSpPr>
          <a:xfrm>
            <a:off x="7594288" y="2239859"/>
            <a:ext cx="279513" cy="355735"/>
            <a:chOff x="7594288" y="2415259"/>
            <a:chExt cx="279513" cy="355735"/>
          </a:xfrm>
        </p:grpSpPr>
        <p:sp>
          <p:nvSpPr>
            <p:cNvPr id="10204" name="Google Shape;10204;p6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3"/>
          <p:cNvGrpSpPr/>
          <p:nvPr/>
        </p:nvGrpSpPr>
        <p:grpSpPr>
          <a:xfrm>
            <a:off x="7145794" y="2240239"/>
            <a:ext cx="278784" cy="355735"/>
            <a:chOff x="7145794" y="2415639"/>
            <a:chExt cx="278784" cy="355735"/>
          </a:xfrm>
        </p:grpSpPr>
        <p:sp>
          <p:nvSpPr>
            <p:cNvPr id="10211" name="Google Shape;10211;p6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63"/>
          <p:cNvGrpSpPr/>
          <p:nvPr/>
        </p:nvGrpSpPr>
        <p:grpSpPr>
          <a:xfrm>
            <a:off x="6698441" y="2239130"/>
            <a:ext cx="277644" cy="357984"/>
            <a:chOff x="6698441" y="2414530"/>
            <a:chExt cx="277644" cy="357984"/>
          </a:xfrm>
        </p:grpSpPr>
        <p:sp>
          <p:nvSpPr>
            <p:cNvPr id="10222" name="Google Shape;10222;p6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63"/>
          <p:cNvGrpSpPr/>
          <p:nvPr/>
        </p:nvGrpSpPr>
        <p:grpSpPr>
          <a:xfrm>
            <a:off x="4897750" y="2240239"/>
            <a:ext cx="279513" cy="357255"/>
            <a:chOff x="4897750" y="2415639"/>
            <a:chExt cx="279513" cy="357255"/>
          </a:xfrm>
        </p:grpSpPr>
        <p:sp>
          <p:nvSpPr>
            <p:cNvPr id="10229" name="Google Shape;10229;p6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3"/>
          <p:cNvGrpSpPr/>
          <p:nvPr/>
        </p:nvGrpSpPr>
        <p:grpSpPr>
          <a:xfrm>
            <a:off x="5812066" y="2240619"/>
            <a:ext cx="264813" cy="353454"/>
            <a:chOff x="5812066" y="2416019"/>
            <a:chExt cx="264813" cy="353454"/>
          </a:xfrm>
        </p:grpSpPr>
        <p:sp>
          <p:nvSpPr>
            <p:cNvPr id="10238" name="Google Shape;10238;p6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3"/>
          <p:cNvGrpSpPr/>
          <p:nvPr/>
        </p:nvGrpSpPr>
        <p:grpSpPr>
          <a:xfrm>
            <a:off x="8054820" y="2240999"/>
            <a:ext cx="264433" cy="353454"/>
            <a:chOff x="8054820" y="2416399"/>
            <a:chExt cx="264433" cy="353454"/>
          </a:xfrm>
        </p:grpSpPr>
        <p:sp>
          <p:nvSpPr>
            <p:cNvPr id="10246" name="Google Shape;10246;p6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63"/>
          <p:cNvGrpSpPr/>
          <p:nvPr/>
        </p:nvGrpSpPr>
        <p:grpSpPr>
          <a:xfrm>
            <a:off x="5356413" y="2237990"/>
            <a:ext cx="271212" cy="361374"/>
            <a:chOff x="5356413" y="2413390"/>
            <a:chExt cx="271212" cy="361374"/>
          </a:xfrm>
        </p:grpSpPr>
        <p:sp>
          <p:nvSpPr>
            <p:cNvPr id="10253" name="Google Shape;10253;p6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63"/>
          <p:cNvGrpSpPr/>
          <p:nvPr/>
        </p:nvGrpSpPr>
        <p:grpSpPr>
          <a:xfrm>
            <a:off x="6255238" y="2236849"/>
            <a:ext cx="271244" cy="360994"/>
            <a:chOff x="6255238" y="2412249"/>
            <a:chExt cx="271244" cy="360994"/>
          </a:xfrm>
        </p:grpSpPr>
        <p:sp>
          <p:nvSpPr>
            <p:cNvPr id="10259" name="Google Shape;10259;p6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63"/>
          <p:cNvGrpSpPr/>
          <p:nvPr/>
        </p:nvGrpSpPr>
        <p:grpSpPr>
          <a:xfrm>
            <a:off x="2185372" y="1782399"/>
            <a:ext cx="366664" cy="366981"/>
            <a:chOff x="2185372" y="1957799"/>
            <a:chExt cx="366664" cy="366981"/>
          </a:xfrm>
        </p:grpSpPr>
        <p:sp>
          <p:nvSpPr>
            <p:cNvPr id="10266" name="Google Shape;10266;p6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63"/>
          <p:cNvGrpSpPr/>
          <p:nvPr/>
        </p:nvGrpSpPr>
        <p:grpSpPr>
          <a:xfrm>
            <a:off x="1737258" y="1812971"/>
            <a:ext cx="370814" cy="307359"/>
            <a:chOff x="1737258" y="1988371"/>
            <a:chExt cx="370814" cy="307359"/>
          </a:xfrm>
        </p:grpSpPr>
        <p:sp>
          <p:nvSpPr>
            <p:cNvPr id="10275" name="Google Shape;10275;p6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63"/>
          <p:cNvGrpSpPr/>
          <p:nvPr/>
        </p:nvGrpSpPr>
        <p:grpSpPr>
          <a:xfrm>
            <a:off x="848983" y="1814111"/>
            <a:ext cx="369294" cy="304350"/>
            <a:chOff x="848983" y="1989511"/>
            <a:chExt cx="369294" cy="304350"/>
          </a:xfrm>
        </p:grpSpPr>
        <p:sp>
          <p:nvSpPr>
            <p:cNvPr id="10280" name="Google Shape;10280;p6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63"/>
          <p:cNvGrpSpPr/>
          <p:nvPr/>
        </p:nvGrpSpPr>
        <p:grpSpPr>
          <a:xfrm>
            <a:off x="3074027" y="1808377"/>
            <a:ext cx="380604" cy="313854"/>
            <a:chOff x="3074027" y="1983777"/>
            <a:chExt cx="380604" cy="313854"/>
          </a:xfrm>
        </p:grpSpPr>
        <p:sp>
          <p:nvSpPr>
            <p:cNvPr id="10286" name="Google Shape;10286;p6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63"/>
          <p:cNvGrpSpPr/>
          <p:nvPr/>
        </p:nvGrpSpPr>
        <p:grpSpPr>
          <a:xfrm>
            <a:off x="3522521" y="1800457"/>
            <a:ext cx="367013" cy="331278"/>
            <a:chOff x="3522521" y="1975857"/>
            <a:chExt cx="367013" cy="331278"/>
          </a:xfrm>
        </p:grpSpPr>
        <p:sp>
          <p:nvSpPr>
            <p:cNvPr id="10292" name="Google Shape;10292;p6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3"/>
          <p:cNvGrpSpPr/>
          <p:nvPr/>
        </p:nvGrpSpPr>
        <p:grpSpPr>
          <a:xfrm>
            <a:off x="2630824" y="1801566"/>
            <a:ext cx="368185" cy="330454"/>
            <a:chOff x="2630824" y="1976966"/>
            <a:chExt cx="368185" cy="330454"/>
          </a:xfrm>
        </p:grpSpPr>
        <p:sp>
          <p:nvSpPr>
            <p:cNvPr id="10300" name="Google Shape;10300;p6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3"/>
          <p:cNvGrpSpPr/>
          <p:nvPr/>
        </p:nvGrpSpPr>
        <p:grpSpPr>
          <a:xfrm>
            <a:off x="1293706" y="1791016"/>
            <a:ext cx="369294" cy="350444"/>
            <a:chOff x="1293706" y="1966416"/>
            <a:chExt cx="369294" cy="350444"/>
          </a:xfrm>
        </p:grpSpPr>
        <p:sp>
          <p:nvSpPr>
            <p:cNvPr id="10309" name="Google Shape;10309;p6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63"/>
          <p:cNvGrpSpPr/>
          <p:nvPr/>
        </p:nvGrpSpPr>
        <p:grpSpPr>
          <a:xfrm>
            <a:off x="3967213" y="1800077"/>
            <a:ext cx="368185" cy="331816"/>
            <a:chOff x="3967213" y="1975477"/>
            <a:chExt cx="368185" cy="331816"/>
          </a:xfrm>
        </p:grpSpPr>
        <p:sp>
          <p:nvSpPr>
            <p:cNvPr id="10318" name="Google Shape;10318;p6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3"/>
          <p:cNvGrpSpPr/>
          <p:nvPr/>
        </p:nvGrpSpPr>
        <p:grpSpPr>
          <a:xfrm>
            <a:off x="8047661" y="1793646"/>
            <a:ext cx="279132" cy="356875"/>
            <a:chOff x="8047661" y="1969046"/>
            <a:chExt cx="279132" cy="356875"/>
          </a:xfrm>
        </p:grpSpPr>
        <p:sp>
          <p:nvSpPr>
            <p:cNvPr id="10322" name="Google Shape;10322;p6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3"/>
          <p:cNvGrpSpPr/>
          <p:nvPr/>
        </p:nvGrpSpPr>
        <p:grpSpPr>
          <a:xfrm>
            <a:off x="7596157" y="1792759"/>
            <a:ext cx="279544" cy="358142"/>
            <a:chOff x="7596157" y="1968159"/>
            <a:chExt cx="279544" cy="358142"/>
          </a:xfrm>
        </p:grpSpPr>
        <p:sp>
          <p:nvSpPr>
            <p:cNvPr id="10327" name="Google Shape;10327;p6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63"/>
          <p:cNvGrpSpPr/>
          <p:nvPr/>
        </p:nvGrpSpPr>
        <p:grpSpPr>
          <a:xfrm>
            <a:off x="7147315" y="1793646"/>
            <a:ext cx="279513" cy="357636"/>
            <a:chOff x="7147315" y="1969046"/>
            <a:chExt cx="279513" cy="357636"/>
          </a:xfrm>
        </p:grpSpPr>
        <p:sp>
          <p:nvSpPr>
            <p:cNvPr id="10334" name="Google Shape;10334;p6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63"/>
          <p:cNvGrpSpPr/>
          <p:nvPr/>
        </p:nvGrpSpPr>
        <p:grpSpPr>
          <a:xfrm>
            <a:off x="6697681" y="1792917"/>
            <a:ext cx="280305" cy="359093"/>
            <a:chOff x="6697681" y="1968317"/>
            <a:chExt cx="280305" cy="359093"/>
          </a:xfrm>
        </p:grpSpPr>
        <p:sp>
          <p:nvSpPr>
            <p:cNvPr id="10342" name="Google Shape;10342;p6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63"/>
          <p:cNvGrpSpPr/>
          <p:nvPr/>
        </p:nvGrpSpPr>
        <p:grpSpPr>
          <a:xfrm>
            <a:off x="6248839" y="1792537"/>
            <a:ext cx="280273" cy="358744"/>
            <a:chOff x="6248839" y="1967937"/>
            <a:chExt cx="280273" cy="358744"/>
          </a:xfrm>
        </p:grpSpPr>
        <p:sp>
          <p:nvSpPr>
            <p:cNvPr id="10350" name="Google Shape;10350;p6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63"/>
          <p:cNvGrpSpPr/>
          <p:nvPr/>
        </p:nvGrpSpPr>
        <p:grpSpPr>
          <a:xfrm>
            <a:off x="5801485" y="1793646"/>
            <a:ext cx="279164" cy="357794"/>
            <a:chOff x="5801485" y="1969046"/>
            <a:chExt cx="279164" cy="357794"/>
          </a:xfrm>
        </p:grpSpPr>
        <p:sp>
          <p:nvSpPr>
            <p:cNvPr id="10357" name="Google Shape;10357;p6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63"/>
          <p:cNvGrpSpPr/>
          <p:nvPr/>
        </p:nvGrpSpPr>
        <p:grpSpPr>
          <a:xfrm>
            <a:off x="5352643" y="1793646"/>
            <a:ext cx="278404" cy="358364"/>
            <a:chOff x="5352643" y="1969046"/>
            <a:chExt cx="278404" cy="358364"/>
          </a:xfrm>
        </p:grpSpPr>
        <p:sp>
          <p:nvSpPr>
            <p:cNvPr id="10371" name="Google Shape;10371;p6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3"/>
          <p:cNvGrpSpPr/>
          <p:nvPr/>
        </p:nvGrpSpPr>
        <p:grpSpPr>
          <a:xfrm>
            <a:off x="4897750" y="1792917"/>
            <a:ext cx="279132" cy="358364"/>
            <a:chOff x="4897750" y="1968317"/>
            <a:chExt cx="279132" cy="358364"/>
          </a:xfrm>
        </p:grpSpPr>
        <p:sp>
          <p:nvSpPr>
            <p:cNvPr id="10376" name="Google Shape;10376;p6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9" name="Google Shape;10389;p6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0" name="Google Shape;10390;p63"/>
          <p:cNvGrpSpPr/>
          <p:nvPr/>
        </p:nvGrpSpPr>
        <p:grpSpPr>
          <a:xfrm>
            <a:off x="1767449" y="1337644"/>
            <a:ext cx="324403" cy="347783"/>
            <a:chOff x="1767449" y="1513044"/>
            <a:chExt cx="324403" cy="347783"/>
          </a:xfrm>
        </p:grpSpPr>
        <p:sp>
          <p:nvSpPr>
            <p:cNvPr id="10391" name="Google Shape;10391;p6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63"/>
          <p:cNvGrpSpPr/>
          <p:nvPr/>
        </p:nvGrpSpPr>
        <p:grpSpPr>
          <a:xfrm>
            <a:off x="4007193" y="1337327"/>
            <a:ext cx="320633" cy="348100"/>
            <a:chOff x="4007193" y="1512727"/>
            <a:chExt cx="320633" cy="348100"/>
          </a:xfrm>
        </p:grpSpPr>
        <p:sp>
          <p:nvSpPr>
            <p:cNvPr id="10401" name="Google Shape;10401;p6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63"/>
          <p:cNvGrpSpPr/>
          <p:nvPr/>
        </p:nvGrpSpPr>
        <p:grpSpPr>
          <a:xfrm>
            <a:off x="3530425" y="1333347"/>
            <a:ext cx="368175" cy="344594"/>
            <a:chOff x="3530425" y="1508747"/>
            <a:chExt cx="368175" cy="344594"/>
          </a:xfrm>
        </p:grpSpPr>
        <p:sp>
          <p:nvSpPr>
            <p:cNvPr id="10407" name="Google Shape;10407;p6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63"/>
          <p:cNvGrpSpPr/>
          <p:nvPr/>
        </p:nvGrpSpPr>
        <p:grpSpPr>
          <a:xfrm>
            <a:off x="3127598" y="1337834"/>
            <a:ext cx="289714" cy="347593"/>
            <a:chOff x="3127598" y="1513234"/>
            <a:chExt cx="289714" cy="347593"/>
          </a:xfrm>
        </p:grpSpPr>
        <p:sp>
          <p:nvSpPr>
            <p:cNvPr id="10412" name="Google Shape;10412;p6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3"/>
          <p:cNvGrpSpPr/>
          <p:nvPr/>
        </p:nvGrpSpPr>
        <p:grpSpPr>
          <a:xfrm>
            <a:off x="2662884" y="1337644"/>
            <a:ext cx="322914" cy="348543"/>
            <a:chOff x="2662884" y="1513044"/>
            <a:chExt cx="322914" cy="348543"/>
          </a:xfrm>
        </p:grpSpPr>
        <p:sp>
          <p:nvSpPr>
            <p:cNvPr id="10418" name="Google Shape;10418;p6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63"/>
          <p:cNvGrpSpPr/>
          <p:nvPr/>
        </p:nvGrpSpPr>
        <p:grpSpPr>
          <a:xfrm>
            <a:off x="2232511" y="1337359"/>
            <a:ext cx="299534" cy="348068"/>
            <a:chOff x="2232511" y="1512759"/>
            <a:chExt cx="299534" cy="348068"/>
          </a:xfrm>
        </p:grpSpPr>
        <p:sp>
          <p:nvSpPr>
            <p:cNvPr id="10429" name="Google Shape;10429;p6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63"/>
          <p:cNvGrpSpPr/>
          <p:nvPr/>
        </p:nvGrpSpPr>
        <p:grpSpPr>
          <a:xfrm>
            <a:off x="1331406" y="1337961"/>
            <a:ext cx="301784" cy="348607"/>
            <a:chOff x="1331406" y="1513361"/>
            <a:chExt cx="301784" cy="348607"/>
          </a:xfrm>
        </p:grpSpPr>
        <p:sp>
          <p:nvSpPr>
            <p:cNvPr id="10441" name="Google Shape;10441;p6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63"/>
          <p:cNvGrpSpPr/>
          <p:nvPr/>
        </p:nvGrpSpPr>
        <p:grpSpPr>
          <a:xfrm>
            <a:off x="7144274" y="1324814"/>
            <a:ext cx="282174" cy="355735"/>
            <a:chOff x="7144274" y="1500214"/>
            <a:chExt cx="282174" cy="355735"/>
          </a:xfrm>
        </p:grpSpPr>
        <p:sp>
          <p:nvSpPr>
            <p:cNvPr id="10446" name="Google Shape;10446;p6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63"/>
          <p:cNvGrpSpPr/>
          <p:nvPr/>
        </p:nvGrpSpPr>
        <p:grpSpPr>
          <a:xfrm>
            <a:off x="6685262" y="1324814"/>
            <a:ext cx="289682" cy="354594"/>
            <a:chOff x="6685262" y="1500214"/>
            <a:chExt cx="289682" cy="354594"/>
          </a:xfrm>
        </p:grpSpPr>
        <p:sp>
          <p:nvSpPr>
            <p:cNvPr id="10453" name="Google Shape;10453;p6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63"/>
          <p:cNvGrpSpPr/>
          <p:nvPr/>
        </p:nvGrpSpPr>
        <p:grpSpPr>
          <a:xfrm>
            <a:off x="6200938" y="1325194"/>
            <a:ext cx="322154" cy="355355"/>
            <a:chOff x="6200938" y="1500594"/>
            <a:chExt cx="322154" cy="355355"/>
          </a:xfrm>
        </p:grpSpPr>
        <p:sp>
          <p:nvSpPr>
            <p:cNvPr id="10458" name="Google Shape;10458;p6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63"/>
          <p:cNvGrpSpPr/>
          <p:nvPr/>
        </p:nvGrpSpPr>
        <p:grpSpPr>
          <a:xfrm>
            <a:off x="5289631" y="1324814"/>
            <a:ext cx="332355" cy="354974"/>
            <a:chOff x="5289631" y="1500214"/>
            <a:chExt cx="332355" cy="354974"/>
          </a:xfrm>
        </p:grpSpPr>
        <p:sp>
          <p:nvSpPr>
            <p:cNvPr id="10464" name="Google Shape;10464;p6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3"/>
          <p:cNvGrpSpPr/>
          <p:nvPr/>
        </p:nvGrpSpPr>
        <p:grpSpPr>
          <a:xfrm>
            <a:off x="5748295" y="1324433"/>
            <a:ext cx="323294" cy="356115"/>
            <a:chOff x="5748295" y="1499833"/>
            <a:chExt cx="323294" cy="356115"/>
          </a:xfrm>
        </p:grpSpPr>
        <p:sp>
          <p:nvSpPr>
            <p:cNvPr id="10471" name="Google Shape;10471;p6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3"/>
          <p:cNvGrpSpPr/>
          <p:nvPr/>
        </p:nvGrpSpPr>
        <p:grpSpPr>
          <a:xfrm>
            <a:off x="8047661" y="1325637"/>
            <a:ext cx="278404" cy="355260"/>
            <a:chOff x="8047661" y="1501037"/>
            <a:chExt cx="278404" cy="355260"/>
          </a:xfrm>
        </p:grpSpPr>
        <p:sp>
          <p:nvSpPr>
            <p:cNvPr id="10479" name="Google Shape;10479;p6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63"/>
          <p:cNvGrpSpPr/>
          <p:nvPr/>
        </p:nvGrpSpPr>
        <p:grpSpPr>
          <a:xfrm>
            <a:off x="4903389" y="1324814"/>
            <a:ext cx="267854" cy="355735"/>
            <a:chOff x="4903389" y="1500214"/>
            <a:chExt cx="267854" cy="355735"/>
          </a:xfrm>
        </p:grpSpPr>
        <p:sp>
          <p:nvSpPr>
            <p:cNvPr id="10484" name="Google Shape;10484;p6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63"/>
          <p:cNvGrpSpPr/>
          <p:nvPr/>
        </p:nvGrpSpPr>
        <p:grpSpPr>
          <a:xfrm>
            <a:off x="7613518" y="1325954"/>
            <a:ext cx="264433" cy="353074"/>
            <a:chOff x="7613518" y="1501354"/>
            <a:chExt cx="264433" cy="353074"/>
          </a:xfrm>
        </p:grpSpPr>
        <p:sp>
          <p:nvSpPr>
            <p:cNvPr id="10490" name="Google Shape;10490;p6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 name="Google Shape;10496;p63"/>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497" name="Google Shape;10497;p63"/>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01"/>
        <p:cNvGrpSpPr/>
        <p:nvPr/>
      </p:nvGrpSpPr>
      <p:grpSpPr>
        <a:xfrm>
          <a:off x="0" y="0"/>
          <a:ext cx="0" cy="0"/>
          <a:chOff x="0" y="0"/>
          <a:chExt cx="0" cy="0"/>
        </a:xfrm>
      </p:grpSpPr>
      <p:grpSp>
        <p:nvGrpSpPr>
          <p:cNvPr id="10502" name="Google Shape;10502;p64"/>
          <p:cNvGrpSpPr/>
          <p:nvPr/>
        </p:nvGrpSpPr>
        <p:grpSpPr>
          <a:xfrm>
            <a:off x="1757085" y="1325225"/>
            <a:ext cx="371069" cy="359396"/>
            <a:chOff x="1757085" y="1500675"/>
            <a:chExt cx="371069" cy="359396"/>
          </a:xfrm>
        </p:grpSpPr>
        <p:sp>
          <p:nvSpPr>
            <p:cNvPr id="10503" name="Google Shape;10503;p6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4"/>
          <p:cNvGrpSpPr/>
          <p:nvPr/>
        </p:nvGrpSpPr>
        <p:grpSpPr>
          <a:xfrm>
            <a:off x="2774209" y="1779241"/>
            <a:ext cx="116693" cy="374186"/>
            <a:chOff x="2774209" y="1954691"/>
            <a:chExt cx="116693" cy="374186"/>
          </a:xfrm>
        </p:grpSpPr>
        <p:sp>
          <p:nvSpPr>
            <p:cNvPr id="10533" name="Google Shape;10533;p6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64"/>
          <p:cNvGrpSpPr/>
          <p:nvPr/>
        </p:nvGrpSpPr>
        <p:grpSpPr>
          <a:xfrm>
            <a:off x="4017435" y="1324462"/>
            <a:ext cx="315092" cy="359397"/>
            <a:chOff x="4017435" y="1499912"/>
            <a:chExt cx="315092" cy="359397"/>
          </a:xfrm>
        </p:grpSpPr>
        <p:sp>
          <p:nvSpPr>
            <p:cNvPr id="10536" name="Google Shape;10536;p6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64"/>
          <p:cNvGrpSpPr/>
          <p:nvPr/>
        </p:nvGrpSpPr>
        <p:grpSpPr>
          <a:xfrm>
            <a:off x="3963652" y="1824309"/>
            <a:ext cx="374154" cy="284050"/>
            <a:chOff x="3963652" y="1999759"/>
            <a:chExt cx="374154" cy="284050"/>
          </a:xfrm>
        </p:grpSpPr>
        <p:sp>
          <p:nvSpPr>
            <p:cNvPr id="10539" name="Google Shape;10539;p6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1777536" y="1839416"/>
            <a:ext cx="376444" cy="253772"/>
            <a:chOff x="1777536" y="2014866"/>
            <a:chExt cx="376444" cy="253772"/>
          </a:xfrm>
        </p:grpSpPr>
        <p:sp>
          <p:nvSpPr>
            <p:cNvPr id="10543" name="Google Shape;10543;p6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64"/>
          <p:cNvGrpSpPr/>
          <p:nvPr/>
        </p:nvGrpSpPr>
        <p:grpSpPr>
          <a:xfrm>
            <a:off x="1309875" y="1881876"/>
            <a:ext cx="374154" cy="169680"/>
            <a:chOff x="1309875" y="2057326"/>
            <a:chExt cx="374154" cy="169680"/>
          </a:xfrm>
        </p:grpSpPr>
        <p:sp>
          <p:nvSpPr>
            <p:cNvPr id="10549" name="Google Shape;10549;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0" name="Google Shape;10560;p6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1" name="Google Shape;10561;p64"/>
          <p:cNvGrpSpPr/>
          <p:nvPr/>
        </p:nvGrpSpPr>
        <p:grpSpPr>
          <a:xfrm>
            <a:off x="2347450" y="1779114"/>
            <a:ext cx="113639" cy="373168"/>
            <a:chOff x="2347450" y="1954564"/>
            <a:chExt cx="113639" cy="373168"/>
          </a:xfrm>
        </p:grpSpPr>
        <p:sp>
          <p:nvSpPr>
            <p:cNvPr id="10562" name="Google Shape;10562;p6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4" name="Google Shape;10564;p6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5" name="Google Shape;10565;p64"/>
          <p:cNvGrpSpPr/>
          <p:nvPr/>
        </p:nvGrpSpPr>
        <p:grpSpPr>
          <a:xfrm>
            <a:off x="3110102" y="1324430"/>
            <a:ext cx="330613" cy="358379"/>
            <a:chOff x="3110102" y="1499880"/>
            <a:chExt cx="330613" cy="358379"/>
          </a:xfrm>
        </p:grpSpPr>
        <p:sp>
          <p:nvSpPr>
            <p:cNvPr id="10566" name="Google Shape;10566;p6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3" name="Google Shape;10573;p6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64"/>
          <p:cNvGrpSpPr/>
          <p:nvPr/>
        </p:nvGrpSpPr>
        <p:grpSpPr>
          <a:xfrm>
            <a:off x="3485575" y="1824309"/>
            <a:ext cx="373772" cy="284050"/>
            <a:chOff x="3531200" y="1999759"/>
            <a:chExt cx="373772" cy="284050"/>
          </a:xfrm>
        </p:grpSpPr>
        <p:sp>
          <p:nvSpPr>
            <p:cNvPr id="10575" name="Google Shape;10575;p6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64"/>
          <p:cNvGrpSpPr/>
          <p:nvPr/>
        </p:nvGrpSpPr>
        <p:grpSpPr>
          <a:xfrm>
            <a:off x="2667058" y="1324843"/>
            <a:ext cx="330231" cy="359015"/>
            <a:chOff x="2667058" y="1500293"/>
            <a:chExt cx="330231" cy="359015"/>
          </a:xfrm>
        </p:grpSpPr>
        <p:sp>
          <p:nvSpPr>
            <p:cNvPr id="10580" name="Google Shape;10580;p6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64"/>
          <p:cNvGrpSpPr/>
          <p:nvPr/>
        </p:nvGrpSpPr>
        <p:grpSpPr>
          <a:xfrm>
            <a:off x="3567553" y="1324462"/>
            <a:ext cx="320022" cy="359778"/>
            <a:chOff x="3567553" y="1499912"/>
            <a:chExt cx="320022" cy="359778"/>
          </a:xfrm>
        </p:grpSpPr>
        <p:sp>
          <p:nvSpPr>
            <p:cNvPr id="10599" name="Google Shape;10599;p6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64"/>
          <p:cNvGrpSpPr/>
          <p:nvPr/>
        </p:nvGrpSpPr>
        <p:grpSpPr>
          <a:xfrm>
            <a:off x="1309875" y="1324462"/>
            <a:ext cx="359015" cy="358633"/>
            <a:chOff x="1309875" y="1499912"/>
            <a:chExt cx="359015" cy="358633"/>
          </a:xfrm>
        </p:grpSpPr>
        <p:sp>
          <p:nvSpPr>
            <p:cNvPr id="10606" name="Google Shape;10606;p6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64"/>
          <p:cNvGrpSpPr/>
          <p:nvPr/>
        </p:nvGrpSpPr>
        <p:grpSpPr>
          <a:xfrm>
            <a:off x="2219466" y="1324843"/>
            <a:ext cx="330613" cy="359015"/>
            <a:chOff x="2219466" y="1500293"/>
            <a:chExt cx="330613" cy="359015"/>
          </a:xfrm>
        </p:grpSpPr>
        <p:sp>
          <p:nvSpPr>
            <p:cNvPr id="10616" name="Google Shape;10616;p6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64"/>
          <p:cNvGrpSpPr/>
          <p:nvPr/>
        </p:nvGrpSpPr>
        <p:grpSpPr>
          <a:xfrm>
            <a:off x="5343544" y="1333908"/>
            <a:ext cx="244676" cy="351095"/>
            <a:chOff x="5343544" y="1509358"/>
            <a:chExt cx="244676" cy="351095"/>
          </a:xfrm>
        </p:grpSpPr>
        <p:sp>
          <p:nvSpPr>
            <p:cNvPr id="10619" name="Google Shape;10619;p6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64"/>
          <p:cNvGrpSpPr/>
          <p:nvPr/>
        </p:nvGrpSpPr>
        <p:grpSpPr>
          <a:xfrm>
            <a:off x="4882340" y="1333908"/>
            <a:ext cx="246171" cy="351095"/>
            <a:chOff x="4882340" y="1509358"/>
            <a:chExt cx="246171" cy="351095"/>
          </a:xfrm>
        </p:grpSpPr>
        <p:sp>
          <p:nvSpPr>
            <p:cNvPr id="10623" name="Google Shape;10623;p6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64"/>
          <p:cNvGrpSpPr/>
          <p:nvPr/>
        </p:nvGrpSpPr>
        <p:grpSpPr>
          <a:xfrm>
            <a:off x="6273204" y="1333558"/>
            <a:ext cx="236343" cy="351445"/>
            <a:chOff x="6273204" y="1509008"/>
            <a:chExt cx="236343" cy="351445"/>
          </a:xfrm>
        </p:grpSpPr>
        <p:sp>
          <p:nvSpPr>
            <p:cNvPr id="10629" name="Google Shape;10629;p6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1" name="Google Shape;10631;p6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2" name="Google Shape;10632;p64"/>
          <p:cNvGrpSpPr/>
          <p:nvPr/>
        </p:nvGrpSpPr>
        <p:grpSpPr>
          <a:xfrm>
            <a:off x="7219530" y="1332794"/>
            <a:ext cx="191625" cy="352209"/>
            <a:chOff x="7219530" y="1508244"/>
            <a:chExt cx="191625" cy="352209"/>
          </a:xfrm>
        </p:grpSpPr>
        <p:sp>
          <p:nvSpPr>
            <p:cNvPr id="10633" name="Google Shape;10633;p6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64"/>
          <p:cNvGrpSpPr/>
          <p:nvPr/>
        </p:nvGrpSpPr>
        <p:grpSpPr>
          <a:xfrm>
            <a:off x="7699309" y="1333176"/>
            <a:ext cx="154922" cy="351827"/>
            <a:chOff x="7699309" y="1508626"/>
            <a:chExt cx="154922" cy="351827"/>
          </a:xfrm>
        </p:grpSpPr>
        <p:sp>
          <p:nvSpPr>
            <p:cNvPr id="10636" name="Google Shape;10636;p6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64"/>
          <p:cNvGrpSpPr/>
          <p:nvPr/>
        </p:nvGrpSpPr>
        <p:grpSpPr>
          <a:xfrm>
            <a:off x="8161690" y="1333558"/>
            <a:ext cx="153396" cy="351064"/>
            <a:chOff x="8161690" y="1509008"/>
            <a:chExt cx="153396" cy="351064"/>
          </a:xfrm>
        </p:grpSpPr>
        <p:sp>
          <p:nvSpPr>
            <p:cNvPr id="10644" name="Google Shape;10644;p6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64"/>
          <p:cNvGrpSpPr/>
          <p:nvPr/>
        </p:nvGrpSpPr>
        <p:grpSpPr>
          <a:xfrm>
            <a:off x="6746940" y="1333431"/>
            <a:ext cx="213221" cy="352304"/>
            <a:chOff x="6746940" y="1508881"/>
            <a:chExt cx="213221" cy="352304"/>
          </a:xfrm>
        </p:grpSpPr>
        <p:sp>
          <p:nvSpPr>
            <p:cNvPr id="10649" name="Google Shape;10649;p6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64"/>
          <p:cNvGrpSpPr/>
          <p:nvPr/>
        </p:nvGrpSpPr>
        <p:grpSpPr>
          <a:xfrm>
            <a:off x="5770336" y="1832165"/>
            <a:ext cx="350682" cy="292097"/>
            <a:chOff x="5770336" y="2007615"/>
            <a:chExt cx="350682" cy="292097"/>
          </a:xfrm>
        </p:grpSpPr>
        <p:sp>
          <p:nvSpPr>
            <p:cNvPr id="10654" name="Google Shape;10654;p6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4"/>
          <p:cNvGrpSpPr/>
          <p:nvPr/>
        </p:nvGrpSpPr>
        <p:grpSpPr>
          <a:xfrm>
            <a:off x="5326878" y="1804908"/>
            <a:ext cx="350332" cy="346229"/>
            <a:chOff x="5326878" y="1980358"/>
            <a:chExt cx="350332" cy="346229"/>
          </a:xfrm>
        </p:grpSpPr>
        <p:sp>
          <p:nvSpPr>
            <p:cNvPr id="10659" name="Google Shape;10659;p6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3" name="Google Shape;10663;p6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4" name="Google Shape;10664;p64"/>
          <p:cNvGrpSpPr/>
          <p:nvPr/>
        </p:nvGrpSpPr>
        <p:grpSpPr>
          <a:xfrm>
            <a:off x="4883835" y="1817121"/>
            <a:ext cx="350300" cy="323043"/>
            <a:chOff x="4883835" y="1992571"/>
            <a:chExt cx="350300" cy="323043"/>
          </a:xfrm>
        </p:grpSpPr>
        <p:sp>
          <p:nvSpPr>
            <p:cNvPr id="10665" name="Google Shape;10665;p6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64"/>
          <p:cNvGrpSpPr/>
          <p:nvPr/>
        </p:nvGrpSpPr>
        <p:grpSpPr>
          <a:xfrm>
            <a:off x="7548967" y="1803477"/>
            <a:ext cx="333285" cy="349950"/>
            <a:chOff x="7548967" y="1978927"/>
            <a:chExt cx="333285" cy="349950"/>
          </a:xfrm>
        </p:grpSpPr>
        <p:sp>
          <p:nvSpPr>
            <p:cNvPr id="10672" name="Google Shape;10672;p6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64"/>
          <p:cNvGrpSpPr/>
          <p:nvPr/>
        </p:nvGrpSpPr>
        <p:grpSpPr>
          <a:xfrm>
            <a:off x="6214142" y="1803477"/>
            <a:ext cx="346515" cy="350300"/>
            <a:chOff x="6214142" y="1978927"/>
            <a:chExt cx="346515" cy="350300"/>
          </a:xfrm>
        </p:grpSpPr>
        <p:sp>
          <p:nvSpPr>
            <p:cNvPr id="10680" name="Google Shape;10680;p6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64"/>
          <p:cNvGrpSpPr/>
          <p:nvPr/>
        </p:nvGrpSpPr>
        <p:grpSpPr>
          <a:xfrm>
            <a:off x="7105923" y="1803095"/>
            <a:ext cx="333285" cy="350682"/>
            <a:chOff x="7105923" y="1978545"/>
            <a:chExt cx="333285" cy="350682"/>
          </a:xfrm>
        </p:grpSpPr>
        <p:sp>
          <p:nvSpPr>
            <p:cNvPr id="10683" name="Google Shape;10683;p6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0" name="Google Shape;10690;p6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2" name="Google Shape;10692;p64"/>
          <p:cNvGrpSpPr/>
          <p:nvPr/>
        </p:nvGrpSpPr>
        <p:grpSpPr>
          <a:xfrm>
            <a:off x="3616406" y="2246902"/>
            <a:ext cx="203393" cy="351827"/>
            <a:chOff x="3616406" y="2422352"/>
            <a:chExt cx="203393" cy="351827"/>
          </a:xfrm>
        </p:grpSpPr>
        <p:sp>
          <p:nvSpPr>
            <p:cNvPr id="10693" name="Google Shape;10693;p6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64"/>
          <p:cNvGrpSpPr/>
          <p:nvPr/>
        </p:nvGrpSpPr>
        <p:grpSpPr>
          <a:xfrm>
            <a:off x="878187" y="2246520"/>
            <a:ext cx="272696" cy="351827"/>
            <a:chOff x="913012" y="2421970"/>
            <a:chExt cx="272696" cy="351827"/>
          </a:xfrm>
        </p:grpSpPr>
        <p:sp>
          <p:nvSpPr>
            <p:cNvPr id="10696" name="Google Shape;10696;p6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64"/>
          <p:cNvGrpSpPr/>
          <p:nvPr/>
        </p:nvGrpSpPr>
        <p:grpSpPr>
          <a:xfrm>
            <a:off x="2274743" y="2246902"/>
            <a:ext cx="255649" cy="351445"/>
            <a:chOff x="2274743" y="2422352"/>
            <a:chExt cx="255649" cy="351445"/>
          </a:xfrm>
        </p:grpSpPr>
        <p:sp>
          <p:nvSpPr>
            <p:cNvPr id="10701" name="Google Shape;10701;p6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64"/>
          <p:cNvGrpSpPr/>
          <p:nvPr/>
        </p:nvGrpSpPr>
        <p:grpSpPr>
          <a:xfrm>
            <a:off x="2708723" y="2245789"/>
            <a:ext cx="246552" cy="352558"/>
            <a:chOff x="2708723" y="2421239"/>
            <a:chExt cx="246552" cy="352558"/>
          </a:xfrm>
        </p:grpSpPr>
        <p:sp>
          <p:nvSpPr>
            <p:cNvPr id="10705" name="Google Shape;10705;p6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64"/>
          <p:cNvGrpSpPr/>
          <p:nvPr/>
        </p:nvGrpSpPr>
        <p:grpSpPr>
          <a:xfrm>
            <a:off x="1835485" y="2246902"/>
            <a:ext cx="259433" cy="350714"/>
            <a:chOff x="1835485" y="2422352"/>
            <a:chExt cx="259433" cy="350714"/>
          </a:xfrm>
        </p:grpSpPr>
        <p:sp>
          <p:nvSpPr>
            <p:cNvPr id="10708" name="Google Shape;10708;p6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64"/>
          <p:cNvGrpSpPr/>
          <p:nvPr/>
        </p:nvGrpSpPr>
        <p:grpSpPr>
          <a:xfrm>
            <a:off x="3150240" y="2246902"/>
            <a:ext cx="212489" cy="351445"/>
            <a:chOff x="3150240" y="2422352"/>
            <a:chExt cx="212489" cy="351445"/>
          </a:xfrm>
        </p:grpSpPr>
        <p:sp>
          <p:nvSpPr>
            <p:cNvPr id="10716" name="Google Shape;10716;p6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1367060" y="2246679"/>
            <a:ext cx="269261" cy="352050"/>
            <a:chOff x="1367060" y="2422129"/>
            <a:chExt cx="269261" cy="352050"/>
          </a:xfrm>
        </p:grpSpPr>
        <p:sp>
          <p:nvSpPr>
            <p:cNvPr id="10719" name="Google Shape;10719;p6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3" name="Google Shape;10733;p6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4" name="Google Shape;10734;p64"/>
          <p:cNvGrpSpPr/>
          <p:nvPr/>
        </p:nvGrpSpPr>
        <p:grpSpPr>
          <a:xfrm>
            <a:off x="4882690" y="2249955"/>
            <a:ext cx="274573" cy="350682"/>
            <a:chOff x="4882690" y="2425405"/>
            <a:chExt cx="274573" cy="350682"/>
          </a:xfrm>
        </p:grpSpPr>
        <p:sp>
          <p:nvSpPr>
            <p:cNvPr id="10735" name="Google Shape;10735;p6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4"/>
          <p:cNvGrpSpPr/>
          <p:nvPr/>
        </p:nvGrpSpPr>
        <p:grpSpPr>
          <a:xfrm>
            <a:off x="6627639" y="2268434"/>
            <a:ext cx="355993" cy="313247"/>
            <a:chOff x="6627639" y="2443884"/>
            <a:chExt cx="355993" cy="313247"/>
          </a:xfrm>
        </p:grpSpPr>
        <p:sp>
          <p:nvSpPr>
            <p:cNvPr id="10738" name="Google Shape;10738;p6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64"/>
          <p:cNvGrpSpPr/>
          <p:nvPr/>
        </p:nvGrpSpPr>
        <p:grpSpPr>
          <a:xfrm>
            <a:off x="6183451" y="2286690"/>
            <a:ext cx="351445" cy="277976"/>
            <a:chOff x="6183451" y="2462140"/>
            <a:chExt cx="351445" cy="277976"/>
          </a:xfrm>
        </p:grpSpPr>
        <p:sp>
          <p:nvSpPr>
            <p:cNvPr id="10742" name="Google Shape;10742;p6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64"/>
          <p:cNvGrpSpPr/>
          <p:nvPr/>
        </p:nvGrpSpPr>
        <p:grpSpPr>
          <a:xfrm>
            <a:off x="5735477" y="2254408"/>
            <a:ext cx="353354" cy="341299"/>
            <a:chOff x="5735477" y="2429858"/>
            <a:chExt cx="353354" cy="341299"/>
          </a:xfrm>
        </p:grpSpPr>
        <p:sp>
          <p:nvSpPr>
            <p:cNvPr id="10750" name="Google Shape;10750;p6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4"/>
          <p:cNvGrpSpPr/>
          <p:nvPr/>
        </p:nvGrpSpPr>
        <p:grpSpPr>
          <a:xfrm>
            <a:off x="5243735" y="2271523"/>
            <a:ext cx="405255" cy="275499"/>
            <a:chOff x="5283337" y="2478774"/>
            <a:chExt cx="358633" cy="243913"/>
          </a:xfrm>
        </p:grpSpPr>
        <p:sp>
          <p:nvSpPr>
            <p:cNvPr id="10757" name="Google Shape;10757;p6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64"/>
          <p:cNvGrpSpPr/>
          <p:nvPr/>
        </p:nvGrpSpPr>
        <p:grpSpPr>
          <a:xfrm>
            <a:off x="7964753" y="2295373"/>
            <a:ext cx="362068" cy="258670"/>
            <a:chOff x="7964753" y="2470823"/>
            <a:chExt cx="362068" cy="258670"/>
          </a:xfrm>
        </p:grpSpPr>
        <p:sp>
          <p:nvSpPr>
            <p:cNvPr id="10775" name="Google Shape;10775;p6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64"/>
          <p:cNvGrpSpPr/>
          <p:nvPr/>
        </p:nvGrpSpPr>
        <p:grpSpPr>
          <a:xfrm>
            <a:off x="7524349" y="2280997"/>
            <a:ext cx="350332" cy="288948"/>
            <a:chOff x="7524349" y="2456447"/>
            <a:chExt cx="350332" cy="288948"/>
          </a:xfrm>
        </p:grpSpPr>
        <p:sp>
          <p:nvSpPr>
            <p:cNvPr id="10785" name="Google Shape;10785;p6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4"/>
          <p:cNvGrpSpPr/>
          <p:nvPr/>
        </p:nvGrpSpPr>
        <p:grpSpPr>
          <a:xfrm>
            <a:off x="3972749" y="2719143"/>
            <a:ext cx="355230" cy="356725"/>
            <a:chOff x="3972749" y="2894211"/>
            <a:chExt cx="355230" cy="356725"/>
          </a:xfrm>
        </p:grpSpPr>
        <p:sp>
          <p:nvSpPr>
            <p:cNvPr id="10791" name="Google Shape;10791;p6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64"/>
          <p:cNvGrpSpPr/>
          <p:nvPr/>
        </p:nvGrpSpPr>
        <p:grpSpPr>
          <a:xfrm>
            <a:off x="3527797" y="2743553"/>
            <a:ext cx="355993" cy="307904"/>
            <a:chOff x="3527797" y="2918796"/>
            <a:chExt cx="355993" cy="307904"/>
          </a:xfrm>
        </p:grpSpPr>
        <p:sp>
          <p:nvSpPr>
            <p:cNvPr id="10797" name="Google Shape;10797;p6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4"/>
          <p:cNvGrpSpPr/>
          <p:nvPr/>
        </p:nvGrpSpPr>
        <p:grpSpPr>
          <a:xfrm>
            <a:off x="3082845" y="2746336"/>
            <a:ext cx="356375" cy="302338"/>
            <a:chOff x="3082845" y="2920959"/>
            <a:chExt cx="356375" cy="302338"/>
          </a:xfrm>
        </p:grpSpPr>
        <p:sp>
          <p:nvSpPr>
            <p:cNvPr id="10808" name="Google Shape;10808;p6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64"/>
          <p:cNvGrpSpPr/>
          <p:nvPr/>
        </p:nvGrpSpPr>
        <p:grpSpPr>
          <a:xfrm>
            <a:off x="2639038" y="2719699"/>
            <a:ext cx="355612" cy="355612"/>
            <a:chOff x="2639038" y="2894942"/>
            <a:chExt cx="355612" cy="355612"/>
          </a:xfrm>
        </p:grpSpPr>
        <p:sp>
          <p:nvSpPr>
            <p:cNvPr id="10811" name="Google Shape;10811;p6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64"/>
          <p:cNvGrpSpPr/>
          <p:nvPr/>
        </p:nvGrpSpPr>
        <p:grpSpPr>
          <a:xfrm>
            <a:off x="2194468" y="2763622"/>
            <a:ext cx="355993" cy="267766"/>
            <a:chOff x="2194468" y="2938865"/>
            <a:chExt cx="355993" cy="267766"/>
          </a:xfrm>
        </p:grpSpPr>
        <p:sp>
          <p:nvSpPr>
            <p:cNvPr id="10814" name="Google Shape;10814;p6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64"/>
          <p:cNvGrpSpPr/>
          <p:nvPr/>
        </p:nvGrpSpPr>
        <p:grpSpPr>
          <a:xfrm>
            <a:off x="1749897" y="2719699"/>
            <a:ext cx="355993" cy="355612"/>
            <a:chOff x="1749897" y="2894561"/>
            <a:chExt cx="355993" cy="355612"/>
          </a:xfrm>
        </p:grpSpPr>
        <p:sp>
          <p:nvSpPr>
            <p:cNvPr id="10835" name="Google Shape;10835;p6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4"/>
          <p:cNvGrpSpPr/>
          <p:nvPr/>
        </p:nvGrpSpPr>
        <p:grpSpPr>
          <a:xfrm>
            <a:off x="1305327" y="2718761"/>
            <a:ext cx="357520" cy="357488"/>
            <a:chOff x="1305327" y="2894211"/>
            <a:chExt cx="357520" cy="357488"/>
          </a:xfrm>
        </p:grpSpPr>
        <p:sp>
          <p:nvSpPr>
            <p:cNvPr id="10847" name="Google Shape;10847;p6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4"/>
          <p:cNvGrpSpPr/>
          <p:nvPr/>
        </p:nvGrpSpPr>
        <p:grpSpPr>
          <a:xfrm>
            <a:off x="853950" y="2720860"/>
            <a:ext cx="364104" cy="353290"/>
            <a:chOff x="853950" y="2894720"/>
            <a:chExt cx="364104" cy="353290"/>
          </a:xfrm>
        </p:grpSpPr>
        <p:sp>
          <p:nvSpPr>
            <p:cNvPr id="10853" name="Google Shape;10853;p6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64"/>
          <p:cNvGrpSpPr/>
          <p:nvPr/>
        </p:nvGrpSpPr>
        <p:grpSpPr>
          <a:xfrm>
            <a:off x="7066548" y="2737144"/>
            <a:ext cx="352209" cy="334938"/>
            <a:chOff x="7066548" y="2912594"/>
            <a:chExt cx="352209" cy="334938"/>
          </a:xfrm>
        </p:grpSpPr>
        <p:sp>
          <p:nvSpPr>
            <p:cNvPr id="10861" name="Google Shape;10861;p6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7" name="Google Shape;10867;p6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9" name="Google Shape;10869;p64"/>
          <p:cNvGrpSpPr/>
          <p:nvPr/>
        </p:nvGrpSpPr>
        <p:grpSpPr>
          <a:xfrm>
            <a:off x="7541397" y="2729352"/>
            <a:ext cx="318495" cy="352209"/>
            <a:chOff x="7541397" y="2904802"/>
            <a:chExt cx="318495" cy="352209"/>
          </a:xfrm>
        </p:grpSpPr>
        <p:sp>
          <p:nvSpPr>
            <p:cNvPr id="10870" name="Google Shape;10870;p6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64"/>
          <p:cNvGrpSpPr/>
          <p:nvPr/>
        </p:nvGrpSpPr>
        <p:grpSpPr>
          <a:xfrm>
            <a:off x="8003015" y="2728589"/>
            <a:ext cx="306759" cy="351445"/>
            <a:chOff x="8003015" y="2904039"/>
            <a:chExt cx="306759" cy="351445"/>
          </a:xfrm>
        </p:grpSpPr>
        <p:sp>
          <p:nvSpPr>
            <p:cNvPr id="10873" name="Google Shape;10873;p6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64"/>
          <p:cNvGrpSpPr/>
          <p:nvPr/>
        </p:nvGrpSpPr>
        <p:grpSpPr>
          <a:xfrm>
            <a:off x="5687770" y="2710046"/>
            <a:ext cx="369638" cy="369606"/>
            <a:chOff x="5687770" y="2885496"/>
            <a:chExt cx="369638" cy="369606"/>
          </a:xfrm>
        </p:grpSpPr>
        <p:sp>
          <p:nvSpPr>
            <p:cNvPr id="10880" name="Google Shape;10880;p6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4"/>
          <p:cNvGrpSpPr/>
          <p:nvPr/>
        </p:nvGrpSpPr>
        <p:grpSpPr>
          <a:xfrm>
            <a:off x="4881958" y="2729352"/>
            <a:ext cx="156417" cy="349537"/>
            <a:chOff x="4881958" y="2904802"/>
            <a:chExt cx="156417" cy="349537"/>
          </a:xfrm>
        </p:grpSpPr>
        <p:sp>
          <p:nvSpPr>
            <p:cNvPr id="10891" name="Google Shape;10891;p6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64"/>
          <p:cNvGrpSpPr/>
          <p:nvPr/>
        </p:nvGrpSpPr>
        <p:grpSpPr>
          <a:xfrm>
            <a:off x="5230318" y="2711064"/>
            <a:ext cx="371133" cy="367443"/>
            <a:chOff x="5230318" y="2886514"/>
            <a:chExt cx="371133" cy="367443"/>
          </a:xfrm>
        </p:grpSpPr>
        <p:sp>
          <p:nvSpPr>
            <p:cNvPr id="10899" name="Google Shape;10899;p6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4"/>
          <p:cNvGrpSpPr/>
          <p:nvPr/>
        </p:nvGrpSpPr>
        <p:grpSpPr>
          <a:xfrm>
            <a:off x="5748358" y="3259128"/>
            <a:ext cx="352590" cy="182561"/>
            <a:chOff x="5748358" y="3434578"/>
            <a:chExt cx="352590" cy="182561"/>
          </a:xfrm>
        </p:grpSpPr>
        <p:sp>
          <p:nvSpPr>
            <p:cNvPr id="10909" name="Google Shape;10909;p6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4"/>
          <p:cNvGrpSpPr/>
          <p:nvPr/>
        </p:nvGrpSpPr>
        <p:grpSpPr>
          <a:xfrm>
            <a:off x="862283" y="4099321"/>
            <a:ext cx="341204" cy="359301"/>
            <a:chOff x="862283" y="4274771"/>
            <a:chExt cx="341204" cy="359301"/>
          </a:xfrm>
        </p:grpSpPr>
        <p:sp>
          <p:nvSpPr>
            <p:cNvPr id="10916" name="Google Shape;10916;p6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64"/>
          <p:cNvGrpSpPr/>
          <p:nvPr/>
        </p:nvGrpSpPr>
        <p:grpSpPr>
          <a:xfrm>
            <a:off x="1396957" y="4111915"/>
            <a:ext cx="301861" cy="332871"/>
            <a:chOff x="1396957" y="4287365"/>
            <a:chExt cx="301861" cy="332871"/>
          </a:xfrm>
        </p:grpSpPr>
        <p:sp>
          <p:nvSpPr>
            <p:cNvPr id="10920" name="Google Shape;10920;p6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4"/>
          <p:cNvGrpSpPr/>
          <p:nvPr/>
        </p:nvGrpSpPr>
        <p:grpSpPr>
          <a:xfrm>
            <a:off x="1865381" y="4102056"/>
            <a:ext cx="396131" cy="355612"/>
            <a:chOff x="1865381" y="4277506"/>
            <a:chExt cx="396131" cy="355612"/>
          </a:xfrm>
        </p:grpSpPr>
        <p:sp>
          <p:nvSpPr>
            <p:cNvPr id="10936" name="Google Shape;10936;p6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64"/>
          <p:cNvGrpSpPr/>
          <p:nvPr/>
        </p:nvGrpSpPr>
        <p:grpSpPr>
          <a:xfrm>
            <a:off x="2411823" y="4128549"/>
            <a:ext cx="334398" cy="299953"/>
            <a:chOff x="2411823" y="4303999"/>
            <a:chExt cx="334398" cy="299953"/>
          </a:xfrm>
        </p:grpSpPr>
        <p:sp>
          <p:nvSpPr>
            <p:cNvPr id="10943" name="Google Shape;10943;p6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64"/>
          <p:cNvGrpSpPr/>
          <p:nvPr/>
        </p:nvGrpSpPr>
        <p:grpSpPr>
          <a:xfrm>
            <a:off x="2903337" y="4103582"/>
            <a:ext cx="382519" cy="350682"/>
            <a:chOff x="2903337" y="4279032"/>
            <a:chExt cx="382519" cy="350682"/>
          </a:xfrm>
        </p:grpSpPr>
        <p:sp>
          <p:nvSpPr>
            <p:cNvPr id="10951" name="Google Shape;10951;p6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64"/>
          <p:cNvGrpSpPr/>
          <p:nvPr/>
        </p:nvGrpSpPr>
        <p:grpSpPr>
          <a:xfrm>
            <a:off x="3933342" y="4140317"/>
            <a:ext cx="383632" cy="276449"/>
            <a:chOff x="3933342" y="4315767"/>
            <a:chExt cx="383632" cy="276449"/>
          </a:xfrm>
        </p:grpSpPr>
        <p:sp>
          <p:nvSpPr>
            <p:cNvPr id="10967" name="Google Shape;10967;p6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4"/>
          <p:cNvGrpSpPr/>
          <p:nvPr/>
        </p:nvGrpSpPr>
        <p:grpSpPr>
          <a:xfrm>
            <a:off x="3441065" y="4127055"/>
            <a:ext cx="337069" cy="302593"/>
            <a:chOff x="3441065" y="4302505"/>
            <a:chExt cx="337069" cy="302593"/>
          </a:xfrm>
        </p:grpSpPr>
        <p:sp>
          <p:nvSpPr>
            <p:cNvPr id="10974" name="Google Shape;10974;p6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64"/>
          <p:cNvGrpSpPr/>
          <p:nvPr/>
        </p:nvGrpSpPr>
        <p:grpSpPr>
          <a:xfrm>
            <a:off x="3532345" y="3187185"/>
            <a:ext cx="339328" cy="336274"/>
            <a:chOff x="3532345" y="3362635"/>
            <a:chExt cx="339328" cy="336274"/>
          </a:xfrm>
        </p:grpSpPr>
        <p:sp>
          <p:nvSpPr>
            <p:cNvPr id="10988" name="Google Shape;10988;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3" name="Google Shape;10993;p6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4" name="Google Shape;10994;p64"/>
          <p:cNvGrpSpPr/>
          <p:nvPr/>
        </p:nvGrpSpPr>
        <p:grpSpPr>
          <a:xfrm>
            <a:off x="1883955" y="3633250"/>
            <a:ext cx="162873" cy="351445"/>
            <a:chOff x="1883955" y="3808700"/>
            <a:chExt cx="162873" cy="351445"/>
          </a:xfrm>
        </p:grpSpPr>
        <p:sp>
          <p:nvSpPr>
            <p:cNvPr id="10995" name="Google Shape;10995;p6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4"/>
          <p:cNvGrpSpPr/>
          <p:nvPr/>
        </p:nvGrpSpPr>
        <p:grpSpPr>
          <a:xfrm>
            <a:off x="939156" y="3633759"/>
            <a:ext cx="192007" cy="351318"/>
            <a:chOff x="939156" y="3809209"/>
            <a:chExt cx="192007" cy="351318"/>
          </a:xfrm>
        </p:grpSpPr>
        <p:sp>
          <p:nvSpPr>
            <p:cNvPr id="10998" name="Google Shape;10998;p6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4"/>
          <p:cNvGrpSpPr/>
          <p:nvPr/>
        </p:nvGrpSpPr>
        <p:grpSpPr>
          <a:xfrm>
            <a:off x="2306167" y="3634395"/>
            <a:ext cx="193915" cy="349155"/>
            <a:chOff x="2306167" y="3809845"/>
            <a:chExt cx="193915" cy="349155"/>
          </a:xfrm>
        </p:grpSpPr>
        <p:sp>
          <p:nvSpPr>
            <p:cNvPr id="11001" name="Google Shape;11001;p6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4"/>
          <p:cNvGrpSpPr/>
          <p:nvPr/>
        </p:nvGrpSpPr>
        <p:grpSpPr>
          <a:xfrm>
            <a:off x="1323901" y="3631723"/>
            <a:ext cx="356343" cy="356757"/>
            <a:chOff x="1323901" y="3807173"/>
            <a:chExt cx="356343" cy="356757"/>
          </a:xfrm>
        </p:grpSpPr>
        <p:sp>
          <p:nvSpPr>
            <p:cNvPr id="11009" name="Google Shape;11009;p6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3" name="Google Shape;11033;p6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4" name="Google Shape;11034;p64"/>
          <p:cNvGrpSpPr/>
          <p:nvPr/>
        </p:nvGrpSpPr>
        <p:grpSpPr>
          <a:xfrm>
            <a:off x="859262" y="3178470"/>
            <a:ext cx="306759" cy="351445"/>
            <a:chOff x="859262" y="3353920"/>
            <a:chExt cx="306759" cy="351445"/>
          </a:xfrm>
        </p:grpSpPr>
        <p:sp>
          <p:nvSpPr>
            <p:cNvPr id="11035" name="Google Shape;11035;p6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0" name="Google Shape;11040;p6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1" name="Google Shape;11041;p64"/>
          <p:cNvGrpSpPr/>
          <p:nvPr/>
        </p:nvGrpSpPr>
        <p:grpSpPr>
          <a:xfrm>
            <a:off x="3967437" y="3661652"/>
            <a:ext cx="364708" cy="295405"/>
            <a:chOff x="3967437" y="3837102"/>
            <a:chExt cx="364708" cy="295405"/>
          </a:xfrm>
        </p:grpSpPr>
        <p:sp>
          <p:nvSpPr>
            <p:cNvPr id="11042" name="Google Shape;11042;p6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7" name="Google Shape;11047;p6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0" name="Google Shape;11050;p64"/>
          <p:cNvGrpSpPr/>
          <p:nvPr/>
        </p:nvGrpSpPr>
        <p:grpSpPr>
          <a:xfrm>
            <a:off x="5811827" y="3631001"/>
            <a:ext cx="283743" cy="308444"/>
            <a:chOff x="5964227" y="3858701"/>
            <a:chExt cx="283743" cy="308444"/>
          </a:xfrm>
        </p:grpSpPr>
        <p:sp>
          <p:nvSpPr>
            <p:cNvPr id="11051" name="Google Shape;11051;p6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64"/>
          <p:cNvGrpSpPr/>
          <p:nvPr/>
        </p:nvGrpSpPr>
        <p:grpSpPr>
          <a:xfrm>
            <a:off x="6243508" y="3697623"/>
            <a:ext cx="320372" cy="213602"/>
            <a:chOff x="6395908" y="3873073"/>
            <a:chExt cx="320372" cy="213602"/>
          </a:xfrm>
        </p:grpSpPr>
        <p:sp>
          <p:nvSpPr>
            <p:cNvPr id="11056" name="Google Shape;11056;p6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4"/>
          <p:cNvGrpSpPr/>
          <p:nvPr/>
        </p:nvGrpSpPr>
        <p:grpSpPr>
          <a:xfrm>
            <a:off x="7262890" y="3627366"/>
            <a:ext cx="357138" cy="352018"/>
            <a:chOff x="7415290" y="3802816"/>
            <a:chExt cx="357138" cy="352018"/>
          </a:xfrm>
        </p:grpSpPr>
        <p:sp>
          <p:nvSpPr>
            <p:cNvPr id="11067" name="Google Shape;11067;p6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4"/>
          <p:cNvGrpSpPr/>
          <p:nvPr/>
        </p:nvGrpSpPr>
        <p:grpSpPr>
          <a:xfrm>
            <a:off x="6737312" y="3657963"/>
            <a:ext cx="355230" cy="293401"/>
            <a:chOff x="6889712" y="3833413"/>
            <a:chExt cx="355230" cy="293401"/>
          </a:xfrm>
        </p:grpSpPr>
        <p:sp>
          <p:nvSpPr>
            <p:cNvPr id="11076" name="Google Shape;11076;p6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64"/>
          <p:cNvGrpSpPr/>
          <p:nvPr/>
        </p:nvGrpSpPr>
        <p:grpSpPr>
          <a:xfrm>
            <a:off x="7707152" y="3660420"/>
            <a:ext cx="282318" cy="337168"/>
            <a:chOff x="1635875" y="237775"/>
            <a:chExt cx="4370250" cy="5219325"/>
          </a:xfrm>
        </p:grpSpPr>
        <p:sp>
          <p:nvSpPr>
            <p:cNvPr id="11082" name="Google Shape;11082;p6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64"/>
          <p:cNvGrpSpPr/>
          <p:nvPr/>
        </p:nvGrpSpPr>
        <p:grpSpPr>
          <a:xfrm>
            <a:off x="3103963" y="3185690"/>
            <a:ext cx="297886" cy="337578"/>
            <a:chOff x="3103963" y="3361140"/>
            <a:chExt cx="297886" cy="337578"/>
          </a:xfrm>
        </p:grpSpPr>
        <p:sp>
          <p:nvSpPr>
            <p:cNvPr id="11085" name="Google Shape;11085;p6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64"/>
          <p:cNvGrpSpPr/>
          <p:nvPr/>
        </p:nvGrpSpPr>
        <p:grpSpPr>
          <a:xfrm>
            <a:off x="2667821" y="3185658"/>
            <a:ext cx="273046" cy="337801"/>
            <a:chOff x="2667821" y="3361108"/>
            <a:chExt cx="273046" cy="337801"/>
          </a:xfrm>
        </p:grpSpPr>
        <p:sp>
          <p:nvSpPr>
            <p:cNvPr id="11110" name="Google Shape;11110;p6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4"/>
          <p:cNvGrpSpPr/>
          <p:nvPr/>
        </p:nvGrpSpPr>
        <p:grpSpPr>
          <a:xfrm>
            <a:off x="2212469" y="3184863"/>
            <a:ext cx="282715" cy="338660"/>
            <a:chOff x="2212469" y="3360313"/>
            <a:chExt cx="282715" cy="338660"/>
          </a:xfrm>
        </p:grpSpPr>
        <p:sp>
          <p:nvSpPr>
            <p:cNvPr id="11130" name="Google Shape;11130;p6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4"/>
          <p:cNvGrpSpPr/>
          <p:nvPr/>
        </p:nvGrpSpPr>
        <p:grpSpPr>
          <a:xfrm>
            <a:off x="1768821" y="3185658"/>
            <a:ext cx="278739" cy="339073"/>
            <a:chOff x="1768821" y="3361108"/>
            <a:chExt cx="278739" cy="339073"/>
          </a:xfrm>
        </p:grpSpPr>
        <p:sp>
          <p:nvSpPr>
            <p:cNvPr id="11134" name="Google Shape;11134;p6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64"/>
          <p:cNvGrpSpPr/>
          <p:nvPr/>
        </p:nvGrpSpPr>
        <p:grpSpPr>
          <a:xfrm>
            <a:off x="5337883" y="3161423"/>
            <a:ext cx="307141" cy="376826"/>
            <a:chOff x="5337883" y="3336873"/>
            <a:chExt cx="307141" cy="376826"/>
          </a:xfrm>
        </p:grpSpPr>
        <p:sp>
          <p:nvSpPr>
            <p:cNvPr id="11146" name="Google Shape;11146;p6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64"/>
          <p:cNvGrpSpPr/>
          <p:nvPr/>
        </p:nvGrpSpPr>
        <p:grpSpPr>
          <a:xfrm>
            <a:off x="4883835" y="3161805"/>
            <a:ext cx="323425" cy="377557"/>
            <a:chOff x="4883835" y="3337255"/>
            <a:chExt cx="323425" cy="377557"/>
          </a:xfrm>
        </p:grpSpPr>
        <p:sp>
          <p:nvSpPr>
            <p:cNvPr id="11149" name="Google Shape;11149;p6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64"/>
          <p:cNvGrpSpPr/>
          <p:nvPr/>
        </p:nvGrpSpPr>
        <p:grpSpPr>
          <a:xfrm>
            <a:off x="6193310" y="3231839"/>
            <a:ext cx="352590" cy="237488"/>
            <a:chOff x="6193310" y="3407289"/>
            <a:chExt cx="352590" cy="237488"/>
          </a:xfrm>
        </p:grpSpPr>
        <p:sp>
          <p:nvSpPr>
            <p:cNvPr id="11153" name="Google Shape;11153;p6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64"/>
          <p:cNvGrpSpPr/>
          <p:nvPr/>
        </p:nvGrpSpPr>
        <p:grpSpPr>
          <a:xfrm>
            <a:off x="6637117" y="3222393"/>
            <a:ext cx="353735" cy="254504"/>
            <a:chOff x="6637117" y="3397843"/>
            <a:chExt cx="353735" cy="254504"/>
          </a:xfrm>
        </p:grpSpPr>
        <p:sp>
          <p:nvSpPr>
            <p:cNvPr id="11159" name="Google Shape;11159;p6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64"/>
          <p:cNvGrpSpPr/>
          <p:nvPr/>
        </p:nvGrpSpPr>
        <p:grpSpPr>
          <a:xfrm>
            <a:off x="7075994" y="3174081"/>
            <a:ext cx="360637" cy="352336"/>
            <a:chOff x="7075994" y="3349531"/>
            <a:chExt cx="360637" cy="352336"/>
          </a:xfrm>
        </p:grpSpPr>
        <p:sp>
          <p:nvSpPr>
            <p:cNvPr id="11166" name="Google Shape;11166;p6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64"/>
          <p:cNvGrpSpPr/>
          <p:nvPr/>
        </p:nvGrpSpPr>
        <p:grpSpPr>
          <a:xfrm>
            <a:off x="7651983" y="3173731"/>
            <a:ext cx="107183" cy="352399"/>
            <a:chOff x="7651983" y="3349181"/>
            <a:chExt cx="107183" cy="352399"/>
          </a:xfrm>
        </p:grpSpPr>
        <p:sp>
          <p:nvSpPr>
            <p:cNvPr id="11174" name="Google Shape;11174;p6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64"/>
          <p:cNvGrpSpPr/>
          <p:nvPr/>
        </p:nvGrpSpPr>
        <p:grpSpPr>
          <a:xfrm>
            <a:off x="7973468" y="3206872"/>
            <a:ext cx="352590" cy="287072"/>
            <a:chOff x="7973468" y="3382322"/>
            <a:chExt cx="352590" cy="287072"/>
          </a:xfrm>
        </p:grpSpPr>
        <p:sp>
          <p:nvSpPr>
            <p:cNvPr id="11177" name="Google Shape;11177;p6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9" name="Google Shape;11189;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190" name="Google Shape;11190;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94"/>
        <p:cNvGrpSpPr/>
        <p:nvPr/>
      </p:nvGrpSpPr>
      <p:grpSpPr>
        <a:xfrm>
          <a:off x="0" y="0"/>
          <a:ext cx="0" cy="0"/>
          <a:chOff x="0" y="0"/>
          <a:chExt cx="0" cy="0"/>
        </a:xfrm>
      </p:grpSpPr>
      <p:grpSp>
        <p:nvGrpSpPr>
          <p:cNvPr id="11195" name="Google Shape;11195;p65"/>
          <p:cNvGrpSpPr/>
          <p:nvPr/>
        </p:nvGrpSpPr>
        <p:grpSpPr>
          <a:xfrm>
            <a:off x="821808" y="1576858"/>
            <a:ext cx="347872" cy="347488"/>
            <a:chOff x="849677" y="1500658"/>
            <a:chExt cx="347872" cy="347488"/>
          </a:xfrm>
        </p:grpSpPr>
        <p:sp>
          <p:nvSpPr>
            <p:cNvPr id="11196" name="Google Shape;11196;p6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65"/>
          <p:cNvGrpSpPr/>
          <p:nvPr/>
        </p:nvGrpSpPr>
        <p:grpSpPr>
          <a:xfrm>
            <a:off x="1387984" y="1576858"/>
            <a:ext cx="315872" cy="347488"/>
            <a:chOff x="1415853" y="1500658"/>
            <a:chExt cx="315872" cy="347488"/>
          </a:xfrm>
        </p:grpSpPr>
        <p:sp>
          <p:nvSpPr>
            <p:cNvPr id="11203" name="Google Shape;11203;p6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65"/>
          <p:cNvGrpSpPr/>
          <p:nvPr/>
        </p:nvGrpSpPr>
        <p:grpSpPr>
          <a:xfrm>
            <a:off x="4669520" y="1576858"/>
            <a:ext cx="347520" cy="347104"/>
            <a:chOff x="4697389" y="1500658"/>
            <a:chExt cx="347520" cy="347104"/>
          </a:xfrm>
        </p:grpSpPr>
        <p:sp>
          <p:nvSpPr>
            <p:cNvPr id="11208" name="Google Shape;11208;p6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65"/>
          <p:cNvGrpSpPr/>
          <p:nvPr/>
        </p:nvGrpSpPr>
        <p:grpSpPr>
          <a:xfrm>
            <a:off x="3575664" y="2041146"/>
            <a:ext cx="347520" cy="353760"/>
            <a:chOff x="3603533" y="1964946"/>
            <a:chExt cx="347520" cy="353760"/>
          </a:xfrm>
        </p:grpSpPr>
        <p:sp>
          <p:nvSpPr>
            <p:cNvPr id="11212" name="Google Shape;11212;p6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5"/>
          <p:cNvGrpSpPr/>
          <p:nvPr/>
        </p:nvGrpSpPr>
        <p:grpSpPr>
          <a:xfrm>
            <a:off x="1922896" y="2040538"/>
            <a:ext cx="357792" cy="352448"/>
            <a:chOff x="1950765" y="1964338"/>
            <a:chExt cx="357792" cy="352448"/>
          </a:xfrm>
        </p:grpSpPr>
        <p:sp>
          <p:nvSpPr>
            <p:cNvPr id="11216" name="Google Shape;11216;p6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5"/>
          <p:cNvGrpSpPr/>
          <p:nvPr/>
        </p:nvGrpSpPr>
        <p:grpSpPr>
          <a:xfrm>
            <a:off x="7407760" y="2040890"/>
            <a:ext cx="367712" cy="353248"/>
            <a:chOff x="7435629" y="1964690"/>
            <a:chExt cx="367712" cy="353248"/>
          </a:xfrm>
        </p:grpSpPr>
        <p:sp>
          <p:nvSpPr>
            <p:cNvPr id="11221" name="Google Shape;11221;p6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65"/>
          <p:cNvGrpSpPr/>
          <p:nvPr/>
        </p:nvGrpSpPr>
        <p:grpSpPr>
          <a:xfrm>
            <a:off x="2484880" y="2041242"/>
            <a:ext cx="333024" cy="352896"/>
            <a:chOff x="2512749" y="1965042"/>
            <a:chExt cx="333024" cy="352896"/>
          </a:xfrm>
        </p:grpSpPr>
        <p:sp>
          <p:nvSpPr>
            <p:cNvPr id="11226" name="Google Shape;11226;p6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65"/>
          <p:cNvGrpSpPr/>
          <p:nvPr/>
        </p:nvGrpSpPr>
        <p:grpSpPr>
          <a:xfrm>
            <a:off x="1370448" y="2057978"/>
            <a:ext cx="365792" cy="335392"/>
            <a:chOff x="1398317" y="1981778"/>
            <a:chExt cx="365792" cy="335392"/>
          </a:xfrm>
        </p:grpSpPr>
        <p:sp>
          <p:nvSpPr>
            <p:cNvPr id="11232" name="Google Shape;11232;p6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5"/>
          <p:cNvGrpSpPr/>
          <p:nvPr/>
        </p:nvGrpSpPr>
        <p:grpSpPr>
          <a:xfrm>
            <a:off x="3024368" y="2079770"/>
            <a:ext cx="353600" cy="314752"/>
            <a:chOff x="3052237" y="2003570"/>
            <a:chExt cx="353600" cy="314752"/>
          </a:xfrm>
        </p:grpSpPr>
        <p:sp>
          <p:nvSpPr>
            <p:cNvPr id="11239" name="Google Shape;11239;p6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65"/>
          <p:cNvGrpSpPr/>
          <p:nvPr/>
        </p:nvGrpSpPr>
        <p:grpSpPr>
          <a:xfrm>
            <a:off x="1376144" y="3034266"/>
            <a:ext cx="368096" cy="223968"/>
            <a:chOff x="1404013" y="2958066"/>
            <a:chExt cx="368096" cy="223968"/>
          </a:xfrm>
        </p:grpSpPr>
        <p:sp>
          <p:nvSpPr>
            <p:cNvPr id="11243" name="Google Shape;11243;p6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5" name="Google Shape;11245;p65"/>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5"/>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7" name="Google Shape;11247;p65"/>
          <p:cNvGrpSpPr/>
          <p:nvPr/>
        </p:nvGrpSpPr>
        <p:grpSpPr>
          <a:xfrm>
            <a:off x="1923280" y="2961402"/>
            <a:ext cx="370368" cy="367328"/>
            <a:chOff x="1951149" y="2885202"/>
            <a:chExt cx="370368" cy="367328"/>
          </a:xfrm>
        </p:grpSpPr>
        <p:sp>
          <p:nvSpPr>
            <p:cNvPr id="11248" name="Google Shape;11248;p6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65"/>
          <p:cNvGrpSpPr/>
          <p:nvPr/>
        </p:nvGrpSpPr>
        <p:grpSpPr>
          <a:xfrm>
            <a:off x="2473808" y="2982362"/>
            <a:ext cx="367328" cy="327296"/>
            <a:chOff x="2501677" y="2906162"/>
            <a:chExt cx="367328" cy="327296"/>
          </a:xfrm>
        </p:grpSpPr>
        <p:sp>
          <p:nvSpPr>
            <p:cNvPr id="11252" name="Google Shape;11252;p6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5" name="Google Shape;11255;p65"/>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6" name="Google Shape;11256;p65"/>
          <p:cNvGrpSpPr/>
          <p:nvPr/>
        </p:nvGrpSpPr>
        <p:grpSpPr>
          <a:xfrm>
            <a:off x="3022448" y="2969914"/>
            <a:ext cx="367712" cy="354240"/>
            <a:chOff x="3050317" y="2893714"/>
            <a:chExt cx="367712" cy="354240"/>
          </a:xfrm>
        </p:grpSpPr>
        <p:sp>
          <p:nvSpPr>
            <p:cNvPr id="11257" name="Google Shape;11257;p6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9" name="Google Shape;11259;p65"/>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1" name="Google Shape;11261;p65"/>
          <p:cNvGrpSpPr/>
          <p:nvPr/>
        </p:nvGrpSpPr>
        <p:grpSpPr>
          <a:xfrm>
            <a:off x="7503408" y="2962554"/>
            <a:ext cx="185184" cy="367296"/>
            <a:chOff x="7531277" y="2886354"/>
            <a:chExt cx="185184" cy="367296"/>
          </a:xfrm>
        </p:grpSpPr>
        <p:sp>
          <p:nvSpPr>
            <p:cNvPr id="11262" name="Google Shape;11262;p6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65"/>
          <p:cNvGrpSpPr/>
          <p:nvPr/>
        </p:nvGrpSpPr>
        <p:grpSpPr>
          <a:xfrm>
            <a:off x="6898768" y="2962938"/>
            <a:ext cx="297184" cy="367296"/>
            <a:chOff x="6926637" y="2886738"/>
            <a:chExt cx="297184" cy="367296"/>
          </a:xfrm>
        </p:grpSpPr>
        <p:sp>
          <p:nvSpPr>
            <p:cNvPr id="11266" name="Google Shape;11266;p6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9" name="Google Shape;11269;p65"/>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5"/>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1" name="Google Shape;11271;p65"/>
          <p:cNvGrpSpPr/>
          <p:nvPr/>
        </p:nvGrpSpPr>
        <p:grpSpPr>
          <a:xfrm>
            <a:off x="6312784" y="2962554"/>
            <a:ext cx="370368" cy="368064"/>
            <a:chOff x="6340653" y="2886354"/>
            <a:chExt cx="370368" cy="368064"/>
          </a:xfrm>
        </p:grpSpPr>
        <p:sp>
          <p:nvSpPr>
            <p:cNvPr id="11272" name="Google Shape;11272;p6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65"/>
          <p:cNvGrpSpPr/>
          <p:nvPr/>
        </p:nvGrpSpPr>
        <p:grpSpPr>
          <a:xfrm>
            <a:off x="5218928" y="2057626"/>
            <a:ext cx="354752" cy="336512"/>
            <a:chOff x="5246797" y="1981426"/>
            <a:chExt cx="354752" cy="336512"/>
          </a:xfrm>
        </p:grpSpPr>
        <p:sp>
          <p:nvSpPr>
            <p:cNvPr id="11279" name="Google Shape;11279;p6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65"/>
          <p:cNvGrpSpPr/>
          <p:nvPr/>
        </p:nvGrpSpPr>
        <p:grpSpPr>
          <a:xfrm>
            <a:off x="4120880" y="2178266"/>
            <a:ext cx="355136" cy="216256"/>
            <a:chOff x="4148749" y="2102066"/>
            <a:chExt cx="355136" cy="216256"/>
          </a:xfrm>
        </p:grpSpPr>
        <p:sp>
          <p:nvSpPr>
            <p:cNvPr id="11282" name="Google Shape;11282;p6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65"/>
          <p:cNvGrpSpPr/>
          <p:nvPr/>
        </p:nvGrpSpPr>
        <p:grpSpPr>
          <a:xfrm>
            <a:off x="5766800" y="2077626"/>
            <a:ext cx="354752" cy="315360"/>
            <a:chOff x="5794669" y="2001426"/>
            <a:chExt cx="354752" cy="315360"/>
          </a:xfrm>
        </p:grpSpPr>
        <p:sp>
          <p:nvSpPr>
            <p:cNvPr id="11285" name="Google Shape;11285;p6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65"/>
          <p:cNvGrpSpPr/>
          <p:nvPr/>
        </p:nvGrpSpPr>
        <p:grpSpPr>
          <a:xfrm>
            <a:off x="6317360" y="2106042"/>
            <a:ext cx="352832" cy="289216"/>
            <a:chOff x="6345229" y="2029842"/>
            <a:chExt cx="352832" cy="289216"/>
          </a:xfrm>
        </p:grpSpPr>
        <p:sp>
          <p:nvSpPr>
            <p:cNvPr id="11288" name="Google Shape;11288;p6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65"/>
          <p:cNvGrpSpPr/>
          <p:nvPr/>
        </p:nvGrpSpPr>
        <p:grpSpPr>
          <a:xfrm>
            <a:off x="4669520" y="2112538"/>
            <a:ext cx="354752" cy="281984"/>
            <a:chOff x="4697389" y="2036338"/>
            <a:chExt cx="354752" cy="281984"/>
          </a:xfrm>
        </p:grpSpPr>
        <p:sp>
          <p:nvSpPr>
            <p:cNvPr id="11291" name="Google Shape;11291;p6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5"/>
          <p:cNvGrpSpPr/>
          <p:nvPr/>
        </p:nvGrpSpPr>
        <p:grpSpPr>
          <a:xfrm>
            <a:off x="1376144" y="2500954"/>
            <a:ext cx="353600" cy="354944"/>
            <a:chOff x="1404013" y="2424754"/>
            <a:chExt cx="353600" cy="354944"/>
          </a:xfrm>
        </p:grpSpPr>
        <p:sp>
          <p:nvSpPr>
            <p:cNvPr id="11294" name="Google Shape;11294;p6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65"/>
          <p:cNvGrpSpPr/>
          <p:nvPr/>
        </p:nvGrpSpPr>
        <p:grpSpPr>
          <a:xfrm>
            <a:off x="826384" y="2504474"/>
            <a:ext cx="355104" cy="351040"/>
            <a:chOff x="854253" y="2428274"/>
            <a:chExt cx="355104" cy="351040"/>
          </a:xfrm>
        </p:grpSpPr>
        <p:sp>
          <p:nvSpPr>
            <p:cNvPr id="11300" name="Google Shape;11300;p6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65"/>
          <p:cNvGrpSpPr/>
          <p:nvPr/>
        </p:nvGrpSpPr>
        <p:grpSpPr>
          <a:xfrm>
            <a:off x="6869040" y="2517146"/>
            <a:ext cx="354752" cy="275904"/>
            <a:chOff x="6896909" y="2440946"/>
            <a:chExt cx="354752" cy="275904"/>
          </a:xfrm>
        </p:grpSpPr>
        <p:sp>
          <p:nvSpPr>
            <p:cNvPr id="11303" name="Google Shape;11303;p6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5" name="Google Shape;11305;p65"/>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6" name="Google Shape;11306;p65"/>
          <p:cNvGrpSpPr/>
          <p:nvPr/>
        </p:nvGrpSpPr>
        <p:grpSpPr>
          <a:xfrm>
            <a:off x="5237200" y="2500954"/>
            <a:ext cx="321984" cy="354560"/>
            <a:chOff x="5265069" y="2424754"/>
            <a:chExt cx="321984" cy="354560"/>
          </a:xfrm>
        </p:grpSpPr>
        <p:sp>
          <p:nvSpPr>
            <p:cNvPr id="11307" name="Google Shape;11307;p6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65"/>
          <p:cNvGrpSpPr/>
          <p:nvPr/>
        </p:nvGrpSpPr>
        <p:grpSpPr>
          <a:xfrm>
            <a:off x="4122800" y="2542970"/>
            <a:ext cx="355104" cy="259584"/>
            <a:chOff x="4150669" y="2466770"/>
            <a:chExt cx="355104" cy="259584"/>
          </a:xfrm>
        </p:grpSpPr>
        <p:sp>
          <p:nvSpPr>
            <p:cNvPr id="11310" name="Google Shape;11310;p6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65"/>
          <p:cNvGrpSpPr/>
          <p:nvPr/>
        </p:nvGrpSpPr>
        <p:grpSpPr>
          <a:xfrm>
            <a:off x="4671824" y="2501146"/>
            <a:ext cx="354336" cy="353984"/>
            <a:chOff x="4699693" y="2424946"/>
            <a:chExt cx="354336" cy="353984"/>
          </a:xfrm>
        </p:grpSpPr>
        <p:sp>
          <p:nvSpPr>
            <p:cNvPr id="11315" name="Google Shape;11315;p6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7" name="Google Shape;11317;p65"/>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5"/>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9" name="Google Shape;11319;p65"/>
          <p:cNvGrpSpPr/>
          <p:nvPr/>
        </p:nvGrpSpPr>
        <p:grpSpPr>
          <a:xfrm>
            <a:off x="1925168" y="2628442"/>
            <a:ext cx="355136" cy="227072"/>
            <a:chOff x="1953037" y="2552242"/>
            <a:chExt cx="355136" cy="227072"/>
          </a:xfrm>
        </p:grpSpPr>
        <p:sp>
          <p:nvSpPr>
            <p:cNvPr id="11320" name="Google Shape;11320;p6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2" name="Google Shape;11322;p65"/>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3" name="Google Shape;11323;p65"/>
          <p:cNvGrpSpPr/>
          <p:nvPr/>
        </p:nvGrpSpPr>
        <p:grpSpPr>
          <a:xfrm>
            <a:off x="2473072" y="2603418"/>
            <a:ext cx="355104" cy="250944"/>
            <a:chOff x="2500941" y="2527218"/>
            <a:chExt cx="355104" cy="250944"/>
          </a:xfrm>
        </p:grpSpPr>
        <p:sp>
          <p:nvSpPr>
            <p:cNvPr id="11324" name="Google Shape;11324;p6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9" name="Google Shape;11329;p65"/>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0" name="Google Shape;11330;p65"/>
          <p:cNvGrpSpPr/>
          <p:nvPr/>
        </p:nvGrpSpPr>
        <p:grpSpPr>
          <a:xfrm>
            <a:off x="7965936" y="2503322"/>
            <a:ext cx="356256" cy="351808"/>
            <a:chOff x="7993805" y="2427122"/>
            <a:chExt cx="356256" cy="351808"/>
          </a:xfrm>
        </p:grpSpPr>
        <p:sp>
          <p:nvSpPr>
            <p:cNvPr id="11331" name="Google Shape;11331;p6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5"/>
          <p:cNvGrpSpPr/>
          <p:nvPr/>
        </p:nvGrpSpPr>
        <p:grpSpPr>
          <a:xfrm>
            <a:off x="850768" y="2041210"/>
            <a:ext cx="308640" cy="353312"/>
            <a:chOff x="878637" y="1965010"/>
            <a:chExt cx="308640" cy="353312"/>
          </a:xfrm>
        </p:grpSpPr>
        <p:sp>
          <p:nvSpPr>
            <p:cNvPr id="11335" name="Google Shape;11335;p6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65"/>
          <p:cNvGrpSpPr/>
          <p:nvPr/>
        </p:nvGrpSpPr>
        <p:grpSpPr>
          <a:xfrm>
            <a:off x="6868272" y="2040922"/>
            <a:ext cx="348256" cy="352448"/>
            <a:chOff x="6896141" y="1964722"/>
            <a:chExt cx="348256" cy="352448"/>
          </a:xfrm>
        </p:grpSpPr>
        <p:sp>
          <p:nvSpPr>
            <p:cNvPr id="11339" name="Google Shape;11339;p6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65"/>
          <p:cNvGrpSpPr/>
          <p:nvPr/>
        </p:nvGrpSpPr>
        <p:grpSpPr>
          <a:xfrm>
            <a:off x="7962128" y="2091578"/>
            <a:ext cx="355136" cy="303328"/>
            <a:chOff x="7989997" y="2015378"/>
            <a:chExt cx="355136" cy="303328"/>
          </a:xfrm>
        </p:grpSpPr>
        <p:sp>
          <p:nvSpPr>
            <p:cNvPr id="11343" name="Google Shape;11343;p6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65"/>
          <p:cNvGrpSpPr/>
          <p:nvPr/>
        </p:nvGrpSpPr>
        <p:grpSpPr>
          <a:xfrm>
            <a:off x="3570352" y="1585562"/>
            <a:ext cx="348640" cy="330784"/>
            <a:chOff x="3598221" y="1509362"/>
            <a:chExt cx="348640" cy="330784"/>
          </a:xfrm>
        </p:grpSpPr>
        <p:sp>
          <p:nvSpPr>
            <p:cNvPr id="11347" name="Google Shape;11347;p6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5"/>
          <p:cNvGrpSpPr/>
          <p:nvPr/>
        </p:nvGrpSpPr>
        <p:grpSpPr>
          <a:xfrm>
            <a:off x="5218928" y="1576858"/>
            <a:ext cx="347872" cy="347488"/>
            <a:chOff x="5246797" y="1500658"/>
            <a:chExt cx="347872" cy="347488"/>
          </a:xfrm>
        </p:grpSpPr>
        <p:sp>
          <p:nvSpPr>
            <p:cNvPr id="11352" name="Google Shape;11352;p6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5"/>
          <p:cNvGrpSpPr/>
          <p:nvPr/>
        </p:nvGrpSpPr>
        <p:grpSpPr>
          <a:xfrm>
            <a:off x="5768720" y="1576858"/>
            <a:ext cx="349024" cy="346752"/>
            <a:chOff x="5796589" y="1500658"/>
            <a:chExt cx="349024" cy="346752"/>
          </a:xfrm>
        </p:grpSpPr>
        <p:sp>
          <p:nvSpPr>
            <p:cNvPr id="11357" name="Google Shape;11357;p6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8" name="Google Shape;11358;p65"/>
            <p:cNvGrpSpPr/>
            <p:nvPr/>
          </p:nvGrpSpPr>
          <p:grpSpPr>
            <a:xfrm>
              <a:off x="5796589" y="1500658"/>
              <a:ext cx="349024" cy="346752"/>
              <a:chOff x="5796589" y="1500658"/>
              <a:chExt cx="349024" cy="346752"/>
            </a:xfrm>
          </p:grpSpPr>
          <p:sp>
            <p:nvSpPr>
              <p:cNvPr id="11359" name="Google Shape;11359;p6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63" name="Google Shape;11363;p65"/>
          <p:cNvGrpSpPr/>
          <p:nvPr/>
        </p:nvGrpSpPr>
        <p:grpSpPr>
          <a:xfrm>
            <a:off x="6867504" y="1578778"/>
            <a:ext cx="348640" cy="343296"/>
            <a:chOff x="6895373" y="1502578"/>
            <a:chExt cx="348640" cy="343296"/>
          </a:xfrm>
        </p:grpSpPr>
        <p:sp>
          <p:nvSpPr>
            <p:cNvPr id="11364" name="Google Shape;11364;p6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65"/>
          <p:cNvGrpSpPr/>
          <p:nvPr/>
        </p:nvGrpSpPr>
        <p:grpSpPr>
          <a:xfrm>
            <a:off x="4119728" y="1581658"/>
            <a:ext cx="347904" cy="336992"/>
            <a:chOff x="4147597" y="1505458"/>
            <a:chExt cx="347904" cy="336992"/>
          </a:xfrm>
        </p:grpSpPr>
        <p:sp>
          <p:nvSpPr>
            <p:cNvPr id="11368" name="Google Shape;11368;p6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65"/>
          <p:cNvGrpSpPr/>
          <p:nvPr/>
        </p:nvGrpSpPr>
        <p:grpSpPr>
          <a:xfrm>
            <a:off x="2471536" y="1576090"/>
            <a:ext cx="347488" cy="348256"/>
            <a:chOff x="2499405" y="1499890"/>
            <a:chExt cx="347488" cy="348256"/>
          </a:xfrm>
        </p:grpSpPr>
        <p:sp>
          <p:nvSpPr>
            <p:cNvPr id="11376" name="Google Shape;11376;p6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65"/>
          <p:cNvGrpSpPr/>
          <p:nvPr/>
        </p:nvGrpSpPr>
        <p:grpSpPr>
          <a:xfrm>
            <a:off x="1928976" y="1576698"/>
            <a:ext cx="331520" cy="348032"/>
            <a:chOff x="1956845" y="1500498"/>
            <a:chExt cx="331520" cy="348032"/>
          </a:xfrm>
        </p:grpSpPr>
        <p:sp>
          <p:nvSpPr>
            <p:cNvPr id="11382" name="Google Shape;11382;p6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65"/>
          <p:cNvGrpSpPr/>
          <p:nvPr/>
        </p:nvGrpSpPr>
        <p:grpSpPr>
          <a:xfrm>
            <a:off x="6317744" y="1626074"/>
            <a:ext cx="348640" cy="250656"/>
            <a:chOff x="6345613" y="1549874"/>
            <a:chExt cx="348640" cy="250656"/>
          </a:xfrm>
        </p:grpSpPr>
        <p:sp>
          <p:nvSpPr>
            <p:cNvPr id="11395" name="Google Shape;11395;p6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65"/>
          <p:cNvGrpSpPr/>
          <p:nvPr/>
        </p:nvGrpSpPr>
        <p:grpSpPr>
          <a:xfrm>
            <a:off x="7416912" y="1583226"/>
            <a:ext cx="348640" cy="334272"/>
            <a:chOff x="7444781" y="1507026"/>
            <a:chExt cx="348640" cy="334272"/>
          </a:xfrm>
        </p:grpSpPr>
        <p:sp>
          <p:nvSpPr>
            <p:cNvPr id="11402" name="Google Shape;11402;p6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5"/>
          <p:cNvGrpSpPr/>
          <p:nvPr/>
        </p:nvGrpSpPr>
        <p:grpSpPr>
          <a:xfrm>
            <a:off x="7967472" y="1582938"/>
            <a:ext cx="347872" cy="334944"/>
            <a:chOff x="7995341" y="1506738"/>
            <a:chExt cx="347872" cy="334944"/>
          </a:xfrm>
        </p:grpSpPr>
        <p:sp>
          <p:nvSpPr>
            <p:cNvPr id="11408" name="Google Shape;11408;p6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5"/>
          <p:cNvGrpSpPr/>
          <p:nvPr/>
        </p:nvGrpSpPr>
        <p:grpSpPr>
          <a:xfrm>
            <a:off x="3020176" y="1599130"/>
            <a:ext cx="347872" cy="303904"/>
            <a:chOff x="3048045" y="1522930"/>
            <a:chExt cx="347872" cy="303904"/>
          </a:xfrm>
        </p:grpSpPr>
        <p:sp>
          <p:nvSpPr>
            <p:cNvPr id="11415" name="Google Shape;11415;p6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65"/>
            <p:cNvGrpSpPr/>
            <p:nvPr/>
          </p:nvGrpSpPr>
          <p:grpSpPr>
            <a:xfrm>
              <a:off x="3048045" y="1522930"/>
              <a:ext cx="347872" cy="303904"/>
              <a:chOff x="3048045" y="1522930"/>
              <a:chExt cx="347872" cy="303904"/>
            </a:xfrm>
          </p:grpSpPr>
          <p:sp>
            <p:nvSpPr>
              <p:cNvPr id="11417" name="Google Shape;11417;p6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9" name="Google Shape;11419;p65"/>
          <p:cNvGrpSpPr/>
          <p:nvPr/>
        </p:nvGrpSpPr>
        <p:grpSpPr>
          <a:xfrm>
            <a:off x="1105264" y="3428122"/>
            <a:ext cx="313984" cy="358560"/>
            <a:chOff x="1133133" y="3351922"/>
            <a:chExt cx="313984" cy="358560"/>
          </a:xfrm>
        </p:grpSpPr>
        <p:sp>
          <p:nvSpPr>
            <p:cNvPr id="11420" name="Google Shape;11420;p6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6" name="Google Shape;11436;p65"/>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7" name="Google Shape;11437;p65"/>
          <p:cNvGrpSpPr/>
          <p:nvPr/>
        </p:nvGrpSpPr>
        <p:grpSpPr>
          <a:xfrm>
            <a:off x="2767184" y="3428794"/>
            <a:ext cx="288448" cy="357120"/>
            <a:chOff x="2795053" y="3352594"/>
            <a:chExt cx="288448" cy="357120"/>
          </a:xfrm>
        </p:grpSpPr>
        <p:sp>
          <p:nvSpPr>
            <p:cNvPr id="11438" name="Google Shape;11438;p6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65"/>
          <p:cNvGrpSpPr/>
          <p:nvPr/>
        </p:nvGrpSpPr>
        <p:grpSpPr>
          <a:xfrm>
            <a:off x="2208656" y="3429402"/>
            <a:ext cx="304832" cy="356512"/>
            <a:chOff x="2236525" y="3353202"/>
            <a:chExt cx="304832" cy="356512"/>
          </a:xfrm>
        </p:grpSpPr>
        <p:sp>
          <p:nvSpPr>
            <p:cNvPr id="11448" name="Google Shape;11448;p6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65"/>
          <p:cNvGrpSpPr/>
          <p:nvPr/>
        </p:nvGrpSpPr>
        <p:grpSpPr>
          <a:xfrm>
            <a:off x="3882768" y="3428890"/>
            <a:ext cx="256800" cy="357024"/>
            <a:chOff x="3910637" y="3352690"/>
            <a:chExt cx="256800" cy="357024"/>
          </a:xfrm>
        </p:grpSpPr>
        <p:sp>
          <p:nvSpPr>
            <p:cNvPr id="11452" name="Google Shape;11452;p6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65"/>
          <p:cNvGrpSpPr/>
          <p:nvPr/>
        </p:nvGrpSpPr>
        <p:grpSpPr>
          <a:xfrm>
            <a:off x="6028560" y="3428122"/>
            <a:ext cx="360064" cy="360096"/>
            <a:chOff x="6056429" y="3351922"/>
            <a:chExt cx="360064" cy="360096"/>
          </a:xfrm>
        </p:grpSpPr>
        <p:sp>
          <p:nvSpPr>
            <p:cNvPr id="11456" name="Google Shape;11456;p6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65"/>
          <p:cNvGrpSpPr/>
          <p:nvPr/>
        </p:nvGrpSpPr>
        <p:grpSpPr>
          <a:xfrm>
            <a:off x="6581008" y="3429274"/>
            <a:ext cx="357408" cy="357408"/>
            <a:chOff x="6608877" y="3353074"/>
            <a:chExt cx="357408" cy="357408"/>
          </a:xfrm>
        </p:grpSpPr>
        <p:sp>
          <p:nvSpPr>
            <p:cNvPr id="11460" name="Google Shape;11460;p6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7" name="Google Shape;11467;p65"/>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9" name="Google Shape;11469;p65"/>
          <p:cNvGrpSpPr/>
          <p:nvPr/>
        </p:nvGrpSpPr>
        <p:grpSpPr>
          <a:xfrm>
            <a:off x="4931664" y="3446426"/>
            <a:ext cx="357408" cy="323488"/>
            <a:chOff x="4959533" y="3370226"/>
            <a:chExt cx="357408" cy="323488"/>
          </a:xfrm>
        </p:grpSpPr>
        <p:sp>
          <p:nvSpPr>
            <p:cNvPr id="11470" name="Google Shape;11470;p6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65"/>
          <p:cNvGrpSpPr/>
          <p:nvPr/>
        </p:nvGrpSpPr>
        <p:grpSpPr>
          <a:xfrm>
            <a:off x="7130768" y="3429274"/>
            <a:ext cx="357056" cy="357408"/>
            <a:chOff x="7158637" y="3353074"/>
            <a:chExt cx="357056" cy="357408"/>
          </a:xfrm>
        </p:grpSpPr>
        <p:sp>
          <p:nvSpPr>
            <p:cNvPr id="11473" name="Google Shape;11473;p6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65"/>
          <p:cNvGrpSpPr/>
          <p:nvPr/>
        </p:nvGrpSpPr>
        <p:grpSpPr>
          <a:xfrm>
            <a:off x="3288400" y="3428602"/>
            <a:ext cx="344832" cy="356544"/>
            <a:chOff x="3316269" y="3352402"/>
            <a:chExt cx="344832" cy="356544"/>
          </a:xfrm>
        </p:grpSpPr>
        <p:sp>
          <p:nvSpPr>
            <p:cNvPr id="11478" name="Google Shape;11478;p6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65"/>
          <p:cNvGrpSpPr/>
          <p:nvPr/>
        </p:nvGrpSpPr>
        <p:grpSpPr>
          <a:xfrm>
            <a:off x="5481040" y="3447706"/>
            <a:ext cx="358560" cy="319552"/>
            <a:chOff x="5508909" y="3371506"/>
            <a:chExt cx="358560" cy="319552"/>
          </a:xfrm>
        </p:grpSpPr>
        <p:sp>
          <p:nvSpPr>
            <p:cNvPr id="11482" name="Google Shape;11482;p6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2" name="Google Shape;11492;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96"/>
        <p:cNvGrpSpPr/>
        <p:nvPr/>
      </p:nvGrpSpPr>
      <p:grpSpPr>
        <a:xfrm>
          <a:off x="0" y="0"/>
          <a:ext cx="0" cy="0"/>
          <a:chOff x="0" y="0"/>
          <a:chExt cx="0" cy="0"/>
        </a:xfrm>
      </p:grpSpPr>
      <p:sp>
        <p:nvSpPr>
          <p:cNvPr id="11497" name="Google Shape;11497;p66"/>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8" name="Google Shape;11498;p66"/>
          <p:cNvGrpSpPr/>
          <p:nvPr/>
        </p:nvGrpSpPr>
        <p:grpSpPr>
          <a:xfrm>
            <a:off x="3026217" y="3893352"/>
            <a:ext cx="346056" cy="345674"/>
            <a:chOff x="3303268" y="3817349"/>
            <a:chExt cx="346056" cy="345674"/>
          </a:xfrm>
        </p:grpSpPr>
        <p:sp>
          <p:nvSpPr>
            <p:cNvPr id="11499" name="Google Shape;11499;p6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66"/>
          <p:cNvGrpSpPr/>
          <p:nvPr/>
        </p:nvGrpSpPr>
        <p:grpSpPr>
          <a:xfrm>
            <a:off x="3475306" y="3893352"/>
            <a:ext cx="346056" cy="345674"/>
            <a:chOff x="3752358" y="3817349"/>
            <a:chExt cx="346056" cy="345674"/>
          </a:xfrm>
        </p:grpSpPr>
        <p:sp>
          <p:nvSpPr>
            <p:cNvPr id="11504" name="Google Shape;11504;p6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66"/>
          <p:cNvGrpSpPr/>
          <p:nvPr/>
        </p:nvGrpSpPr>
        <p:grpSpPr>
          <a:xfrm>
            <a:off x="4822956" y="3893352"/>
            <a:ext cx="346024" cy="345674"/>
            <a:chOff x="5100008" y="3817349"/>
            <a:chExt cx="346024" cy="345674"/>
          </a:xfrm>
        </p:grpSpPr>
        <p:sp>
          <p:nvSpPr>
            <p:cNvPr id="11509" name="Google Shape;11509;p6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66"/>
          <p:cNvGrpSpPr/>
          <p:nvPr/>
        </p:nvGrpSpPr>
        <p:grpSpPr>
          <a:xfrm>
            <a:off x="5721867" y="3893352"/>
            <a:ext cx="345674" cy="345674"/>
            <a:chOff x="5998919" y="3817349"/>
            <a:chExt cx="345674" cy="345674"/>
          </a:xfrm>
        </p:grpSpPr>
        <p:sp>
          <p:nvSpPr>
            <p:cNvPr id="11513" name="Google Shape;11513;p6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66"/>
          <p:cNvGrpSpPr/>
          <p:nvPr/>
        </p:nvGrpSpPr>
        <p:grpSpPr>
          <a:xfrm>
            <a:off x="3924396" y="3893352"/>
            <a:ext cx="346024" cy="345674"/>
            <a:chOff x="4201447" y="3817349"/>
            <a:chExt cx="346024" cy="345674"/>
          </a:xfrm>
        </p:grpSpPr>
        <p:sp>
          <p:nvSpPr>
            <p:cNvPr id="11517" name="Google Shape;11517;p6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66"/>
          <p:cNvGrpSpPr/>
          <p:nvPr/>
        </p:nvGrpSpPr>
        <p:grpSpPr>
          <a:xfrm>
            <a:off x="4373867" y="3893352"/>
            <a:ext cx="346024" cy="345674"/>
            <a:chOff x="4650919" y="3817349"/>
            <a:chExt cx="346024" cy="345674"/>
          </a:xfrm>
        </p:grpSpPr>
        <p:sp>
          <p:nvSpPr>
            <p:cNvPr id="11520" name="Google Shape;11520;p6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66"/>
          <p:cNvGrpSpPr/>
          <p:nvPr/>
        </p:nvGrpSpPr>
        <p:grpSpPr>
          <a:xfrm>
            <a:off x="5272810" y="3893352"/>
            <a:ext cx="345642" cy="345674"/>
            <a:chOff x="5549861" y="3817349"/>
            <a:chExt cx="345642" cy="345674"/>
          </a:xfrm>
        </p:grpSpPr>
        <p:sp>
          <p:nvSpPr>
            <p:cNvPr id="11524" name="Google Shape;11524;p6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66"/>
          <p:cNvGrpSpPr/>
          <p:nvPr/>
        </p:nvGrpSpPr>
        <p:grpSpPr>
          <a:xfrm>
            <a:off x="1281335" y="3474029"/>
            <a:ext cx="367255" cy="269855"/>
            <a:chOff x="1306445" y="3397829"/>
            <a:chExt cx="367255" cy="269855"/>
          </a:xfrm>
        </p:grpSpPr>
        <p:sp>
          <p:nvSpPr>
            <p:cNvPr id="11528" name="Google Shape;11528;p6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66"/>
          <p:cNvGrpSpPr/>
          <p:nvPr/>
        </p:nvGrpSpPr>
        <p:grpSpPr>
          <a:xfrm>
            <a:off x="1756207" y="3467600"/>
            <a:ext cx="367255" cy="282364"/>
            <a:chOff x="1781317" y="3391400"/>
            <a:chExt cx="367255" cy="282364"/>
          </a:xfrm>
        </p:grpSpPr>
        <p:sp>
          <p:nvSpPr>
            <p:cNvPr id="11535" name="Google Shape;11535;p6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66"/>
          <p:cNvGrpSpPr/>
          <p:nvPr/>
        </p:nvGrpSpPr>
        <p:grpSpPr>
          <a:xfrm>
            <a:off x="3653720" y="3447133"/>
            <a:ext cx="369164" cy="323297"/>
            <a:chOff x="3678830" y="3370933"/>
            <a:chExt cx="369164" cy="323297"/>
          </a:xfrm>
        </p:grpSpPr>
        <p:sp>
          <p:nvSpPr>
            <p:cNvPr id="11542" name="Google Shape;11542;p6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66"/>
          <p:cNvGrpSpPr/>
          <p:nvPr/>
        </p:nvGrpSpPr>
        <p:grpSpPr>
          <a:xfrm>
            <a:off x="834155" y="3424375"/>
            <a:ext cx="312316" cy="368400"/>
            <a:chOff x="859265" y="3348175"/>
            <a:chExt cx="312316" cy="368400"/>
          </a:xfrm>
        </p:grpSpPr>
        <p:sp>
          <p:nvSpPr>
            <p:cNvPr id="11554" name="Google Shape;11554;p6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9" name="Google Shape;11559;p66"/>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0" name="Google Shape;11560;p66"/>
          <p:cNvGrpSpPr/>
          <p:nvPr/>
        </p:nvGrpSpPr>
        <p:grpSpPr>
          <a:xfrm>
            <a:off x="2741264" y="3437213"/>
            <a:ext cx="330110" cy="308908"/>
            <a:chOff x="2766264" y="3394042"/>
            <a:chExt cx="294873" cy="275934"/>
          </a:xfrm>
        </p:grpSpPr>
        <p:sp>
          <p:nvSpPr>
            <p:cNvPr id="11561" name="Google Shape;11561;p6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6"/>
          <p:cNvGrpSpPr/>
          <p:nvPr/>
        </p:nvGrpSpPr>
        <p:grpSpPr>
          <a:xfrm>
            <a:off x="3189862" y="3435388"/>
            <a:ext cx="346406" cy="347552"/>
            <a:chOff x="3214972" y="3359188"/>
            <a:chExt cx="346406" cy="347552"/>
          </a:xfrm>
        </p:grpSpPr>
        <p:sp>
          <p:nvSpPr>
            <p:cNvPr id="11566" name="Google Shape;11566;p6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66"/>
          <p:cNvGrpSpPr/>
          <p:nvPr/>
        </p:nvGrpSpPr>
        <p:grpSpPr>
          <a:xfrm>
            <a:off x="4604196" y="3485393"/>
            <a:ext cx="367255" cy="244486"/>
            <a:chOff x="4629306" y="3409193"/>
            <a:chExt cx="367255" cy="244486"/>
          </a:xfrm>
        </p:grpSpPr>
        <p:sp>
          <p:nvSpPr>
            <p:cNvPr id="11581" name="Google Shape;11581;p6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66"/>
          <p:cNvGrpSpPr/>
          <p:nvPr/>
        </p:nvGrpSpPr>
        <p:grpSpPr>
          <a:xfrm>
            <a:off x="4168380" y="3426284"/>
            <a:ext cx="289939" cy="334661"/>
            <a:chOff x="4193490" y="3350084"/>
            <a:chExt cx="289939" cy="334661"/>
          </a:xfrm>
        </p:grpSpPr>
        <p:sp>
          <p:nvSpPr>
            <p:cNvPr id="11592" name="Google Shape;11592;p6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66"/>
          <p:cNvGrpSpPr/>
          <p:nvPr/>
        </p:nvGrpSpPr>
        <p:grpSpPr>
          <a:xfrm>
            <a:off x="6508171" y="3427430"/>
            <a:ext cx="357037" cy="357005"/>
            <a:chOff x="6533281" y="3351230"/>
            <a:chExt cx="357037" cy="357005"/>
          </a:xfrm>
        </p:grpSpPr>
        <p:sp>
          <p:nvSpPr>
            <p:cNvPr id="11603" name="Google Shape;11603;p6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66"/>
          <p:cNvGrpSpPr/>
          <p:nvPr/>
        </p:nvGrpSpPr>
        <p:grpSpPr>
          <a:xfrm>
            <a:off x="6033331" y="3427430"/>
            <a:ext cx="357387" cy="357005"/>
            <a:chOff x="6058441" y="3351230"/>
            <a:chExt cx="357387" cy="357005"/>
          </a:xfrm>
        </p:grpSpPr>
        <p:sp>
          <p:nvSpPr>
            <p:cNvPr id="11607" name="Google Shape;11607;p6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66"/>
          <p:cNvGrpSpPr/>
          <p:nvPr/>
        </p:nvGrpSpPr>
        <p:grpSpPr>
          <a:xfrm>
            <a:off x="7932373" y="3427048"/>
            <a:ext cx="357387" cy="357387"/>
            <a:chOff x="7957483" y="3350848"/>
            <a:chExt cx="357387" cy="357387"/>
          </a:xfrm>
        </p:grpSpPr>
        <p:sp>
          <p:nvSpPr>
            <p:cNvPr id="11610" name="Google Shape;11610;p6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66"/>
          <p:cNvGrpSpPr/>
          <p:nvPr/>
        </p:nvGrpSpPr>
        <p:grpSpPr>
          <a:xfrm>
            <a:off x="6982661" y="3427430"/>
            <a:ext cx="357387" cy="357005"/>
            <a:chOff x="7007771" y="3351230"/>
            <a:chExt cx="357387" cy="357005"/>
          </a:xfrm>
        </p:grpSpPr>
        <p:sp>
          <p:nvSpPr>
            <p:cNvPr id="11614" name="Google Shape;11614;p6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66"/>
          <p:cNvGrpSpPr/>
          <p:nvPr/>
        </p:nvGrpSpPr>
        <p:grpSpPr>
          <a:xfrm>
            <a:off x="5083620" y="3427430"/>
            <a:ext cx="357005" cy="357005"/>
            <a:chOff x="5108729" y="3351230"/>
            <a:chExt cx="357005" cy="357005"/>
          </a:xfrm>
        </p:grpSpPr>
        <p:sp>
          <p:nvSpPr>
            <p:cNvPr id="11620" name="Google Shape;11620;p6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6"/>
          <p:cNvGrpSpPr/>
          <p:nvPr/>
        </p:nvGrpSpPr>
        <p:grpSpPr>
          <a:xfrm>
            <a:off x="5558459" y="3427430"/>
            <a:ext cx="357419" cy="357005"/>
            <a:chOff x="5583569" y="3351230"/>
            <a:chExt cx="357419" cy="357005"/>
          </a:xfrm>
        </p:grpSpPr>
        <p:sp>
          <p:nvSpPr>
            <p:cNvPr id="11623" name="Google Shape;11623;p6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66"/>
          <p:cNvGrpSpPr/>
          <p:nvPr/>
        </p:nvGrpSpPr>
        <p:grpSpPr>
          <a:xfrm>
            <a:off x="7457119" y="3427430"/>
            <a:ext cx="357419" cy="357005"/>
            <a:chOff x="7482229" y="3351230"/>
            <a:chExt cx="357419" cy="357005"/>
          </a:xfrm>
        </p:grpSpPr>
        <p:sp>
          <p:nvSpPr>
            <p:cNvPr id="11626" name="Google Shape;11626;p6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66"/>
          <p:cNvGrpSpPr/>
          <p:nvPr/>
        </p:nvGrpSpPr>
        <p:grpSpPr>
          <a:xfrm>
            <a:off x="3739375" y="2966882"/>
            <a:ext cx="222874" cy="345737"/>
            <a:chOff x="3764485" y="2890682"/>
            <a:chExt cx="222874" cy="345737"/>
          </a:xfrm>
        </p:grpSpPr>
        <p:sp>
          <p:nvSpPr>
            <p:cNvPr id="11632" name="Google Shape;11632;p6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66"/>
          <p:cNvGrpSpPr/>
          <p:nvPr/>
        </p:nvGrpSpPr>
        <p:grpSpPr>
          <a:xfrm>
            <a:off x="2213507" y="2984331"/>
            <a:ext cx="422596" cy="310382"/>
            <a:chOff x="2278533" y="2937377"/>
            <a:chExt cx="346788" cy="254704"/>
          </a:xfrm>
        </p:grpSpPr>
        <p:sp>
          <p:nvSpPr>
            <p:cNvPr id="11636" name="Google Shape;11636;p6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8" name="Google Shape;11638;p66"/>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9" name="Google Shape;11639;p66"/>
          <p:cNvGrpSpPr/>
          <p:nvPr/>
        </p:nvGrpSpPr>
        <p:grpSpPr>
          <a:xfrm>
            <a:off x="1811527" y="2967710"/>
            <a:ext cx="286152" cy="346438"/>
            <a:chOff x="1836637" y="2891510"/>
            <a:chExt cx="286152" cy="346438"/>
          </a:xfrm>
        </p:grpSpPr>
        <p:sp>
          <p:nvSpPr>
            <p:cNvPr id="11640" name="Google Shape;11640;p6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66"/>
          <p:cNvGrpSpPr/>
          <p:nvPr/>
        </p:nvGrpSpPr>
        <p:grpSpPr>
          <a:xfrm>
            <a:off x="5560751" y="2982129"/>
            <a:ext cx="379764" cy="337684"/>
            <a:chOff x="5585861" y="2905929"/>
            <a:chExt cx="379764" cy="337684"/>
          </a:xfrm>
        </p:grpSpPr>
        <p:sp>
          <p:nvSpPr>
            <p:cNvPr id="11644" name="Google Shape;11644;p6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66"/>
          <p:cNvGrpSpPr/>
          <p:nvPr/>
        </p:nvGrpSpPr>
        <p:grpSpPr>
          <a:xfrm>
            <a:off x="1302566" y="2986680"/>
            <a:ext cx="347934" cy="310024"/>
            <a:chOff x="1327676" y="2910480"/>
            <a:chExt cx="347934" cy="310024"/>
          </a:xfrm>
        </p:grpSpPr>
        <p:sp>
          <p:nvSpPr>
            <p:cNvPr id="11649" name="Google Shape;11649;p6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4" name="Google Shape;11654;p66"/>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5" name="Google Shape;11655;p66"/>
          <p:cNvGrpSpPr/>
          <p:nvPr/>
        </p:nvGrpSpPr>
        <p:grpSpPr>
          <a:xfrm>
            <a:off x="2728291" y="2945764"/>
            <a:ext cx="382828" cy="358601"/>
            <a:chOff x="2753373" y="2902523"/>
            <a:chExt cx="347552" cy="325557"/>
          </a:xfrm>
        </p:grpSpPr>
        <p:sp>
          <p:nvSpPr>
            <p:cNvPr id="11656" name="Google Shape;11656;p6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66"/>
          <p:cNvGrpSpPr/>
          <p:nvPr/>
        </p:nvGrpSpPr>
        <p:grpSpPr>
          <a:xfrm>
            <a:off x="823906" y="2979455"/>
            <a:ext cx="356655" cy="335425"/>
            <a:chOff x="849016" y="2903255"/>
            <a:chExt cx="356655" cy="335425"/>
          </a:xfrm>
        </p:grpSpPr>
        <p:sp>
          <p:nvSpPr>
            <p:cNvPr id="11663" name="Google Shape;11663;p6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66"/>
          <p:cNvGrpSpPr/>
          <p:nvPr/>
        </p:nvGrpSpPr>
        <p:grpSpPr>
          <a:xfrm>
            <a:off x="4185823" y="3002977"/>
            <a:ext cx="280072" cy="275520"/>
            <a:chOff x="4210933" y="2926777"/>
            <a:chExt cx="280072" cy="275520"/>
          </a:xfrm>
        </p:grpSpPr>
        <p:sp>
          <p:nvSpPr>
            <p:cNvPr id="11675" name="Google Shape;11675;p6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6"/>
          <p:cNvGrpSpPr/>
          <p:nvPr/>
        </p:nvGrpSpPr>
        <p:grpSpPr>
          <a:xfrm>
            <a:off x="4642106" y="2991582"/>
            <a:ext cx="320273" cy="318395"/>
            <a:chOff x="4667216" y="2915382"/>
            <a:chExt cx="320273" cy="318395"/>
          </a:xfrm>
        </p:grpSpPr>
        <p:sp>
          <p:nvSpPr>
            <p:cNvPr id="11689" name="Google Shape;11689;p6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6"/>
          <p:cNvGrpSpPr/>
          <p:nvPr/>
        </p:nvGrpSpPr>
        <p:grpSpPr>
          <a:xfrm>
            <a:off x="5145370" y="3010839"/>
            <a:ext cx="261929" cy="280550"/>
            <a:chOff x="5170480" y="2934639"/>
            <a:chExt cx="261929" cy="280550"/>
          </a:xfrm>
        </p:grpSpPr>
        <p:sp>
          <p:nvSpPr>
            <p:cNvPr id="11694" name="Google Shape;11694;p6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66"/>
          <p:cNvGrpSpPr/>
          <p:nvPr/>
        </p:nvGrpSpPr>
        <p:grpSpPr>
          <a:xfrm>
            <a:off x="6044313" y="2968091"/>
            <a:ext cx="362321" cy="364231"/>
            <a:chOff x="6069423" y="2891892"/>
            <a:chExt cx="362321" cy="364231"/>
          </a:xfrm>
        </p:grpSpPr>
        <p:sp>
          <p:nvSpPr>
            <p:cNvPr id="11702" name="Google Shape;11702;p6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66"/>
          <p:cNvGrpSpPr/>
          <p:nvPr/>
        </p:nvGrpSpPr>
        <p:grpSpPr>
          <a:xfrm>
            <a:off x="6546845" y="2995370"/>
            <a:ext cx="308878" cy="311170"/>
            <a:chOff x="6571955" y="2919170"/>
            <a:chExt cx="308878" cy="311170"/>
          </a:xfrm>
        </p:grpSpPr>
        <p:sp>
          <p:nvSpPr>
            <p:cNvPr id="11709" name="Google Shape;11709;p6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66"/>
          <p:cNvGrpSpPr/>
          <p:nvPr/>
        </p:nvGrpSpPr>
        <p:grpSpPr>
          <a:xfrm>
            <a:off x="7474944" y="3010935"/>
            <a:ext cx="350576" cy="280454"/>
            <a:chOff x="7500054" y="2934735"/>
            <a:chExt cx="350576" cy="280454"/>
          </a:xfrm>
        </p:grpSpPr>
        <p:sp>
          <p:nvSpPr>
            <p:cNvPr id="11720" name="Google Shape;11720;p6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66"/>
          <p:cNvGrpSpPr/>
          <p:nvPr/>
        </p:nvGrpSpPr>
        <p:grpSpPr>
          <a:xfrm>
            <a:off x="6987570" y="2950862"/>
            <a:ext cx="332012" cy="355454"/>
            <a:chOff x="7055134" y="2919170"/>
            <a:chExt cx="290321" cy="310820"/>
          </a:xfrm>
        </p:grpSpPr>
        <p:sp>
          <p:nvSpPr>
            <p:cNvPr id="11729" name="Google Shape;11729;p6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66"/>
          <p:cNvGrpSpPr/>
          <p:nvPr/>
        </p:nvGrpSpPr>
        <p:grpSpPr>
          <a:xfrm>
            <a:off x="7960033" y="2976813"/>
            <a:ext cx="330109" cy="347552"/>
            <a:chOff x="7985143" y="2900613"/>
            <a:chExt cx="330109" cy="347552"/>
          </a:xfrm>
        </p:grpSpPr>
        <p:sp>
          <p:nvSpPr>
            <p:cNvPr id="11744" name="Google Shape;11744;p6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66"/>
          <p:cNvGrpSpPr/>
          <p:nvPr/>
        </p:nvGrpSpPr>
        <p:grpSpPr>
          <a:xfrm>
            <a:off x="7965731" y="2511426"/>
            <a:ext cx="354363" cy="353631"/>
            <a:chOff x="7990840" y="2435226"/>
            <a:chExt cx="354363" cy="353631"/>
          </a:xfrm>
        </p:grpSpPr>
        <p:sp>
          <p:nvSpPr>
            <p:cNvPr id="11753" name="Google Shape;11753;p6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66"/>
          <p:cNvGrpSpPr/>
          <p:nvPr/>
        </p:nvGrpSpPr>
        <p:grpSpPr>
          <a:xfrm>
            <a:off x="1792207" y="2556530"/>
            <a:ext cx="350958" cy="263043"/>
            <a:chOff x="1817317" y="2480330"/>
            <a:chExt cx="350958" cy="263043"/>
          </a:xfrm>
        </p:grpSpPr>
        <p:sp>
          <p:nvSpPr>
            <p:cNvPr id="11757" name="Google Shape;11757;p6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66"/>
          <p:cNvGrpSpPr/>
          <p:nvPr/>
        </p:nvGrpSpPr>
        <p:grpSpPr>
          <a:xfrm>
            <a:off x="1316617" y="2559549"/>
            <a:ext cx="419913" cy="308109"/>
            <a:chOff x="1341727" y="2483349"/>
            <a:chExt cx="419913" cy="308109"/>
          </a:xfrm>
        </p:grpSpPr>
        <p:sp>
          <p:nvSpPr>
            <p:cNvPr id="11763" name="Google Shape;11763;p6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66"/>
          <p:cNvGrpSpPr/>
          <p:nvPr/>
        </p:nvGrpSpPr>
        <p:grpSpPr>
          <a:xfrm>
            <a:off x="829222" y="2523936"/>
            <a:ext cx="376358" cy="330109"/>
            <a:chOff x="854332" y="2447736"/>
            <a:chExt cx="376358" cy="330109"/>
          </a:xfrm>
        </p:grpSpPr>
        <p:sp>
          <p:nvSpPr>
            <p:cNvPr id="11767" name="Google Shape;11767;p6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66"/>
          <p:cNvGrpSpPr/>
          <p:nvPr/>
        </p:nvGrpSpPr>
        <p:grpSpPr>
          <a:xfrm>
            <a:off x="4181653" y="2527151"/>
            <a:ext cx="322151" cy="322374"/>
            <a:chOff x="4206763" y="2450951"/>
            <a:chExt cx="322151" cy="322374"/>
          </a:xfrm>
        </p:grpSpPr>
        <p:sp>
          <p:nvSpPr>
            <p:cNvPr id="11776" name="Google Shape;11776;p6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66"/>
          <p:cNvGrpSpPr/>
          <p:nvPr/>
        </p:nvGrpSpPr>
        <p:grpSpPr>
          <a:xfrm>
            <a:off x="7491236" y="2526259"/>
            <a:ext cx="327976" cy="324316"/>
            <a:chOff x="7528096" y="2450059"/>
            <a:chExt cx="327976" cy="324316"/>
          </a:xfrm>
        </p:grpSpPr>
        <p:sp>
          <p:nvSpPr>
            <p:cNvPr id="11779" name="Google Shape;11779;p6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6"/>
          <p:cNvGrpSpPr/>
          <p:nvPr/>
        </p:nvGrpSpPr>
        <p:grpSpPr>
          <a:xfrm>
            <a:off x="7052019" y="2588742"/>
            <a:ext cx="282364" cy="198619"/>
            <a:chOff x="7077129" y="2512542"/>
            <a:chExt cx="282364" cy="198619"/>
          </a:xfrm>
        </p:grpSpPr>
        <p:sp>
          <p:nvSpPr>
            <p:cNvPr id="11785" name="Google Shape;11785;p6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6"/>
          <p:cNvGrpSpPr/>
          <p:nvPr/>
        </p:nvGrpSpPr>
        <p:grpSpPr>
          <a:xfrm>
            <a:off x="3700351" y="2520912"/>
            <a:ext cx="334279" cy="334661"/>
            <a:chOff x="3725461" y="2444712"/>
            <a:chExt cx="334279" cy="334661"/>
          </a:xfrm>
        </p:grpSpPr>
        <p:sp>
          <p:nvSpPr>
            <p:cNvPr id="11792" name="Google Shape;11792;p6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66"/>
          <p:cNvGrpSpPr/>
          <p:nvPr/>
        </p:nvGrpSpPr>
        <p:grpSpPr>
          <a:xfrm>
            <a:off x="6552128" y="2533421"/>
            <a:ext cx="332019" cy="310788"/>
            <a:chOff x="6577238" y="2457221"/>
            <a:chExt cx="332019" cy="310788"/>
          </a:xfrm>
        </p:grpSpPr>
        <p:sp>
          <p:nvSpPr>
            <p:cNvPr id="11800" name="Google Shape;11800;p6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66"/>
          <p:cNvGrpSpPr/>
          <p:nvPr/>
        </p:nvGrpSpPr>
        <p:grpSpPr>
          <a:xfrm>
            <a:off x="2793451" y="2515978"/>
            <a:ext cx="247892" cy="346024"/>
            <a:chOff x="2818561" y="2439778"/>
            <a:chExt cx="247892" cy="346024"/>
          </a:xfrm>
        </p:grpSpPr>
        <p:sp>
          <p:nvSpPr>
            <p:cNvPr id="11807" name="Google Shape;11807;p6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66"/>
          <p:cNvGrpSpPr/>
          <p:nvPr/>
        </p:nvGrpSpPr>
        <p:grpSpPr>
          <a:xfrm>
            <a:off x="3182668" y="2550832"/>
            <a:ext cx="419933" cy="275170"/>
            <a:chOff x="3207778" y="2474632"/>
            <a:chExt cx="419933" cy="275170"/>
          </a:xfrm>
        </p:grpSpPr>
        <p:sp>
          <p:nvSpPr>
            <p:cNvPr id="11820" name="Google Shape;11820;p6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66"/>
          <p:cNvGrpSpPr/>
          <p:nvPr/>
        </p:nvGrpSpPr>
        <p:grpSpPr>
          <a:xfrm>
            <a:off x="6074265" y="2532275"/>
            <a:ext cx="337684" cy="314194"/>
            <a:chOff x="6099375" y="2456075"/>
            <a:chExt cx="337684" cy="314194"/>
          </a:xfrm>
        </p:grpSpPr>
        <p:sp>
          <p:nvSpPr>
            <p:cNvPr id="11835" name="Google Shape;11835;p6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66"/>
          <p:cNvGrpSpPr/>
          <p:nvPr/>
        </p:nvGrpSpPr>
        <p:grpSpPr>
          <a:xfrm>
            <a:off x="2287513" y="2544784"/>
            <a:ext cx="312698" cy="286534"/>
            <a:chOff x="2312623" y="2468584"/>
            <a:chExt cx="312698" cy="286534"/>
          </a:xfrm>
        </p:grpSpPr>
        <p:sp>
          <p:nvSpPr>
            <p:cNvPr id="11838" name="Google Shape;11838;p6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66"/>
          <p:cNvGrpSpPr/>
          <p:nvPr/>
        </p:nvGrpSpPr>
        <p:grpSpPr>
          <a:xfrm>
            <a:off x="5593695" y="2517124"/>
            <a:ext cx="345292" cy="342618"/>
            <a:chOff x="5618805" y="2440924"/>
            <a:chExt cx="345292" cy="342618"/>
          </a:xfrm>
        </p:grpSpPr>
        <p:sp>
          <p:nvSpPr>
            <p:cNvPr id="11842" name="Google Shape;11842;p6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66"/>
          <p:cNvGrpSpPr/>
          <p:nvPr/>
        </p:nvGrpSpPr>
        <p:grpSpPr>
          <a:xfrm>
            <a:off x="4628069" y="2522790"/>
            <a:ext cx="377886" cy="331255"/>
            <a:chOff x="4653179" y="2446590"/>
            <a:chExt cx="377886" cy="331255"/>
          </a:xfrm>
        </p:grpSpPr>
        <p:sp>
          <p:nvSpPr>
            <p:cNvPr id="11848" name="Google Shape;11848;p6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66"/>
          <p:cNvGrpSpPr/>
          <p:nvPr/>
        </p:nvGrpSpPr>
        <p:grpSpPr>
          <a:xfrm>
            <a:off x="5159407" y="2535681"/>
            <a:ext cx="252062" cy="305122"/>
            <a:chOff x="5184517" y="2459481"/>
            <a:chExt cx="252062" cy="305122"/>
          </a:xfrm>
        </p:grpSpPr>
        <p:sp>
          <p:nvSpPr>
            <p:cNvPr id="11853" name="Google Shape;11853;p6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9" name="Google Shape;11859;p66"/>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0" name="Google Shape;11860;p66"/>
          <p:cNvGrpSpPr/>
          <p:nvPr/>
        </p:nvGrpSpPr>
        <p:grpSpPr>
          <a:xfrm>
            <a:off x="6130349" y="2045308"/>
            <a:ext cx="249770" cy="363849"/>
            <a:chOff x="6155459" y="1969108"/>
            <a:chExt cx="249770" cy="363849"/>
          </a:xfrm>
        </p:grpSpPr>
        <p:sp>
          <p:nvSpPr>
            <p:cNvPr id="11861" name="Google Shape;11861;p6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66"/>
          <p:cNvGrpSpPr/>
          <p:nvPr/>
        </p:nvGrpSpPr>
        <p:grpSpPr>
          <a:xfrm>
            <a:off x="2254919" y="2046804"/>
            <a:ext cx="353631" cy="354395"/>
            <a:chOff x="2280029" y="1970604"/>
            <a:chExt cx="353631" cy="354395"/>
          </a:xfrm>
        </p:grpSpPr>
        <p:sp>
          <p:nvSpPr>
            <p:cNvPr id="11871" name="Google Shape;11871;p6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66"/>
          <p:cNvGrpSpPr/>
          <p:nvPr/>
        </p:nvGrpSpPr>
        <p:grpSpPr>
          <a:xfrm>
            <a:off x="8039990" y="2076374"/>
            <a:ext cx="255086" cy="301685"/>
            <a:chOff x="8065100" y="2000174"/>
            <a:chExt cx="255086" cy="301685"/>
          </a:xfrm>
        </p:grpSpPr>
        <p:sp>
          <p:nvSpPr>
            <p:cNvPr id="11876" name="Google Shape;11876;p6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66"/>
          <p:cNvGrpSpPr/>
          <p:nvPr/>
        </p:nvGrpSpPr>
        <p:grpSpPr>
          <a:xfrm>
            <a:off x="6608595" y="2045308"/>
            <a:ext cx="249420" cy="363849"/>
            <a:chOff x="6633705" y="1969108"/>
            <a:chExt cx="249420" cy="363849"/>
          </a:xfrm>
        </p:grpSpPr>
        <p:sp>
          <p:nvSpPr>
            <p:cNvPr id="11881" name="Google Shape;11881;p6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66"/>
          <p:cNvGrpSpPr/>
          <p:nvPr/>
        </p:nvGrpSpPr>
        <p:grpSpPr>
          <a:xfrm>
            <a:off x="5185921" y="2045308"/>
            <a:ext cx="226661" cy="363467"/>
            <a:chOff x="5211031" y="1969108"/>
            <a:chExt cx="226661" cy="363467"/>
          </a:xfrm>
        </p:grpSpPr>
        <p:sp>
          <p:nvSpPr>
            <p:cNvPr id="11890" name="Google Shape;11890;p6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66"/>
          <p:cNvGrpSpPr/>
          <p:nvPr/>
        </p:nvGrpSpPr>
        <p:grpSpPr>
          <a:xfrm>
            <a:off x="3687842" y="2046804"/>
            <a:ext cx="354363" cy="354395"/>
            <a:chOff x="3712952" y="1970604"/>
            <a:chExt cx="354363" cy="354395"/>
          </a:xfrm>
        </p:grpSpPr>
        <p:sp>
          <p:nvSpPr>
            <p:cNvPr id="11893" name="Google Shape;11893;p6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66"/>
          <p:cNvGrpSpPr/>
          <p:nvPr/>
        </p:nvGrpSpPr>
        <p:grpSpPr>
          <a:xfrm>
            <a:off x="3210329" y="2046804"/>
            <a:ext cx="354363" cy="354745"/>
            <a:chOff x="3235438" y="1970604"/>
            <a:chExt cx="354363" cy="354745"/>
          </a:xfrm>
        </p:grpSpPr>
        <p:sp>
          <p:nvSpPr>
            <p:cNvPr id="11903" name="Google Shape;11903;p6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6"/>
          <p:cNvGrpSpPr/>
          <p:nvPr/>
        </p:nvGrpSpPr>
        <p:grpSpPr>
          <a:xfrm>
            <a:off x="1304475" y="2066125"/>
            <a:ext cx="341472" cy="335074"/>
            <a:chOff x="1329585" y="1989925"/>
            <a:chExt cx="341472" cy="335074"/>
          </a:xfrm>
        </p:grpSpPr>
        <p:sp>
          <p:nvSpPr>
            <p:cNvPr id="11917" name="Google Shape;11917;p6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66"/>
          <p:cNvGrpSpPr/>
          <p:nvPr/>
        </p:nvGrpSpPr>
        <p:grpSpPr>
          <a:xfrm>
            <a:off x="5566761" y="2066106"/>
            <a:ext cx="416649" cy="325597"/>
            <a:chOff x="5626763" y="2013829"/>
            <a:chExt cx="351722" cy="274788"/>
          </a:xfrm>
        </p:grpSpPr>
        <p:sp>
          <p:nvSpPr>
            <p:cNvPr id="11921" name="Google Shape;11921;p6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66"/>
          <p:cNvGrpSpPr/>
          <p:nvPr/>
        </p:nvGrpSpPr>
        <p:grpSpPr>
          <a:xfrm>
            <a:off x="7551495" y="2060077"/>
            <a:ext cx="276698" cy="333133"/>
            <a:chOff x="7576605" y="1983877"/>
            <a:chExt cx="276698" cy="333133"/>
          </a:xfrm>
        </p:grpSpPr>
        <p:sp>
          <p:nvSpPr>
            <p:cNvPr id="11932" name="Google Shape;11932;p6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66"/>
          <p:cNvGrpSpPr/>
          <p:nvPr/>
        </p:nvGrpSpPr>
        <p:grpSpPr>
          <a:xfrm>
            <a:off x="828458" y="2051738"/>
            <a:ext cx="337334" cy="353599"/>
            <a:chOff x="853568" y="1975538"/>
            <a:chExt cx="337334" cy="353599"/>
          </a:xfrm>
        </p:grpSpPr>
        <p:sp>
          <p:nvSpPr>
            <p:cNvPr id="11935" name="Google Shape;11935;p6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66"/>
          <p:cNvGrpSpPr/>
          <p:nvPr/>
        </p:nvGrpSpPr>
        <p:grpSpPr>
          <a:xfrm>
            <a:off x="2733192" y="2085828"/>
            <a:ext cx="327085" cy="277080"/>
            <a:chOff x="2770052" y="2009628"/>
            <a:chExt cx="327085" cy="277080"/>
          </a:xfrm>
        </p:grpSpPr>
        <p:sp>
          <p:nvSpPr>
            <p:cNvPr id="11940" name="Google Shape;11940;p6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2" name="Google Shape;11942;p66"/>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3" name="Google Shape;11943;p66"/>
          <p:cNvGrpSpPr/>
          <p:nvPr/>
        </p:nvGrpSpPr>
        <p:grpSpPr>
          <a:xfrm>
            <a:off x="4170289" y="2046804"/>
            <a:ext cx="344878" cy="343573"/>
            <a:chOff x="4195399" y="1970604"/>
            <a:chExt cx="344878" cy="343573"/>
          </a:xfrm>
        </p:grpSpPr>
        <p:sp>
          <p:nvSpPr>
            <p:cNvPr id="11944" name="Google Shape;11944;p6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66"/>
          <p:cNvGrpSpPr/>
          <p:nvPr/>
        </p:nvGrpSpPr>
        <p:grpSpPr>
          <a:xfrm>
            <a:off x="4649681" y="2053647"/>
            <a:ext cx="344528" cy="344114"/>
            <a:chOff x="4674791" y="1977447"/>
            <a:chExt cx="344528" cy="344114"/>
          </a:xfrm>
        </p:grpSpPr>
        <p:sp>
          <p:nvSpPr>
            <p:cNvPr id="11949" name="Google Shape;11949;p6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66"/>
          <p:cNvGrpSpPr/>
          <p:nvPr/>
        </p:nvGrpSpPr>
        <p:grpSpPr>
          <a:xfrm>
            <a:off x="6058700" y="1623497"/>
            <a:ext cx="382819" cy="310788"/>
            <a:chOff x="6083810" y="1547297"/>
            <a:chExt cx="382819" cy="310788"/>
          </a:xfrm>
        </p:grpSpPr>
        <p:sp>
          <p:nvSpPr>
            <p:cNvPr id="11976" name="Google Shape;11976;p6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66"/>
          <p:cNvGrpSpPr/>
          <p:nvPr/>
        </p:nvGrpSpPr>
        <p:grpSpPr>
          <a:xfrm>
            <a:off x="6533190" y="1614393"/>
            <a:ext cx="382788" cy="328613"/>
            <a:chOff x="6558300" y="1538193"/>
            <a:chExt cx="382788" cy="328613"/>
          </a:xfrm>
        </p:grpSpPr>
        <p:sp>
          <p:nvSpPr>
            <p:cNvPr id="11995" name="Google Shape;11995;p6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6"/>
          <p:cNvGrpSpPr/>
          <p:nvPr/>
        </p:nvGrpSpPr>
        <p:grpSpPr>
          <a:xfrm>
            <a:off x="5168892" y="1587497"/>
            <a:ext cx="259605" cy="346024"/>
            <a:chOff x="5194002" y="1511297"/>
            <a:chExt cx="259605" cy="346024"/>
          </a:xfrm>
        </p:grpSpPr>
        <p:sp>
          <p:nvSpPr>
            <p:cNvPr id="11998" name="Google Shape;11998;p6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66"/>
          <p:cNvGrpSpPr/>
          <p:nvPr/>
        </p:nvGrpSpPr>
        <p:grpSpPr>
          <a:xfrm>
            <a:off x="1369631" y="1588261"/>
            <a:ext cx="252444" cy="351722"/>
            <a:chOff x="1394741" y="1512061"/>
            <a:chExt cx="252444" cy="351722"/>
          </a:xfrm>
        </p:grpSpPr>
        <p:sp>
          <p:nvSpPr>
            <p:cNvPr id="12003" name="Google Shape;12003;p6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66"/>
          <p:cNvGrpSpPr/>
          <p:nvPr/>
        </p:nvGrpSpPr>
        <p:grpSpPr>
          <a:xfrm>
            <a:off x="829986" y="1580685"/>
            <a:ext cx="380910" cy="339594"/>
            <a:chOff x="855096" y="1504485"/>
            <a:chExt cx="380910" cy="339594"/>
          </a:xfrm>
        </p:grpSpPr>
        <p:sp>
          <p:nvSpPr>
            <p:cNvPr id="12021" name="Google Shape;12021;p6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66"/>
          <p:cNvGrpSpPr/>
          <p:nvPr/>
        </p:nvGrpSpPr>
        <p:grpSpPr>
          <a:xfrm>
            <a:off x="1794466" y="1587879"/>
            <a:ext cx="352103" cy="352103"/>
            <a:chOff x="1819576" y="1511679"/>
            <a:chExt cx="352103" cy="352103"/>
          </a:xfrm>
        </p:grpSpPr>
        <p:sp>
          <p:nvSpPr>
            <p:cNvPr id="12027" name="Google Shape;12027;p6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66"/>
          <p:cNvGrpSpPr/>
          <p:nvPr/>
        </p:nvGrpSpPr>
        <p:grpSpPr>
          <a:xfrm>
            <a:off x="5595987" y="1576961"/>
            <a:ext cx="371424" cy="355446"/>
            <a:chOff x="5621097" y="1500761"/>
            <a:chExt cx="371424" cy="355446"/>
          </a:xfrm>
        </p:grpSpPr>
        <p:sp>
          <p:nvSpPr>
            <p:cNvPr id="12032" name="Google Shape;12032;p6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66"/>
          <p:cNvGrpSpPr/>
          <p:nvPr/>
        </p:nvGrpSpPr>
        <p:grpSpPr>
          <a:xfrm>
            <a:off x="4645129" y="1617799"/>
            <a:ext cx="359679" cy="321833"/>
            <a:chOff x="4670239" y="1541599"/>
            <a:chExt cx="359679" cy="321833"/>
          </a:xfrm>
        </p:grpSpPr>
        <p:sp>
          <p:nvSpPr>
            <p:cNvPr id="12035" name="Google Shape;12035;p6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66"/>
          <p:cNvGrpSpPr/>
          <p:nvPr/>
        </p:nvGrpSpPr>
        <p:grpSpPr>
          <a:xfrm>
            <a:off x="4187319" y="1578585"/>
            <a:ext cx="321037" cy="353822"/>
            <a:chOff x="4212429" y="1502385"/>
            <a:chExt cx="321037" cy="353822"/>
          </a:xfrm>
        </p:grpSpPr>
        <p:sp>
          <p:nvSpPr>
            <p:cNvPr id="12041" name="Google Shape;12041;p6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66"/>
          <p:cNvGrpSpPr/>
          <p:nvPr/>
        </p:nvGrpSpPr>
        <p:grpSpPr>
          <a:xfrm>
            <a:off x="2277678" y="1582181"/>
            <a:ext cx="336188" cy="335425"/>
            <a:chOff x="2302788" y="1505981"/>
            <a:chExt cx="336188" cy="335425"/>
          </a:xfrm>
        </p:grpSpPr>
        <p:sp>
          <p:nvSpPr>
            <p:cNvPr id="12046" name="Google Shape;12046;p6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66"/>
          <p:cNvGrpSpPr/>
          <p:nvPr/>
        </p:nvGrpSpPr>
        <p:grpSpPr>
          <a:xfrm>
            <a:off x="2755191" y="1598096"/>
            <a:ext cx="333133" cy="321037"/>
            <a:chOff x="2780301" y="1521896"/>
            <a:chExt cx="333133" cy="321037"/>
          </a:xfrm>
        </p:grpSpPr>
        <p:sp>
          <p:nvSpPr>
            <p:cNvPr id="12064" name="Google Shape;12064;p6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6"/>
          <p:cNvGrpSpPr/>
          <p:nvPr/>
        </p:nvGrpSpPr>
        <p:grpSpPr>
          <a:xfrm>
            <a:off x="3291049" y="1591285"/>
            <a:ext cx="211892" cy="339594"/>
            <a:chOff x="3316159" y="1515085"/>
            <a:chExt cx="211892" cy="339594"/>
          </a:xfrm>
        </p:grpSpPr>
        <p:sp>
          <p:nvSpPr>
            <p:cNvPr id="12085" name="Google Shape;12085;p6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8" name="Google Shape;12088;p66"/>
            <p:cNvGrpSpPr/>
            <p:nvPr/>
          </p:nvGrpSpPr>
          <p:grpSpPr>
            <a:xfrm>
              <a:off x="3316159" y="1515085"/>
              <a:ext cx="211892" cy="339594"/>
              <a:chOff x="3316159" y="1515085"/>
              <a:chExt cx="211892" cy="339594"/>
            </a:xfrm>
          </p:grpSpPr>
          <p:sp>
            <p:nvSpPr>
              <p:cNvPr id="12089" name="Google Shape;12089;p6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95" name="Google Shape;12095;p66"/>
          <p:cNvGrpSpPr/>
          <p:nvPr/>
        </p:nvGrpSpPr>
        <p:grpSpPr>
          <a:xfrm>
            <a:off x="3691248" y="1620855"/>
            <a:ext cx="361971" cy="314958"/>
            <a:chOff x="3716358" y="1544655"/>
            <a:chExt cx="361971" cy="314958"/>
          </a:xfrm>
        </p:grpSpPr>
        <p:sp>
          <p:nvSpPr>
            <p:cNvPr id="12096" name="Google Shape;12096;p6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1" name="Google Shape;12101;p66"/>
            <p:cNvGrpSpPr/>
            <p:nvPr/>
          </p:nvGrpSpPr>
          <p:grpSpPr>
            <a:xfrm>
              <a:off x="3716358" y="1544655"/>
              <a:ext cx="361971" cy="314958"/>
              <a:chOff x="3716358" y="1544655"/>
              <a:chExt cx="361971" cy="314958"/>
            </a:xfrm>
          </p:grpSpPr>
          <p:sp>
            <p:nvSpPr>
              <p:cNvPr id="12102" name="Google Shape;12102;p6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07" name="Google Shape;12107;p66"/>
          <p:cNvGrpSpPr/>
          <p:nvPr/>
        </p:nvGrpSpPr>
        <p:grpSpPr>
          <a:xfrm>
            <a:off x="6986814" y="1633752"/>
            <a:ext cx="499533" cy="305136"/>
            <a:chOff x="7009649" y="1541981"/>
            <a:chExt cx="524940" cy="320655"/>
          </a:xfrm>
        </p:grpSpPr>
        <p:sp>
          <p:nvSpPr>
            <p:cNvPr id="12108" name="Google Shape;12108;p6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66"/>
          <p:cNvGrpSpPr/>
          <p:nvPr/>
        </p:nvGrpSpPr>
        <p:grpSpPr>
          <a:xfrm>
            <a:off x="8008924" y="1594309"/>
            <a:ext cx="282746" cy="340358"/>
            <a:chOff x="8034034" y="1518109"/>
            <a:chExt cx="282746" cy="340358"/>
          </a:xfrm>
        </p:grpSpPr>
        <p:sp>
          <p:nvSpPr>
            <p:cNvPr id="12117" name="Google Shape;12117;p6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66"/>
          <p:cNvGrpSpPr/>
          <p:nvPr/>
        </p:nvGrpSpPr>
        <p:grpSpPr>
          <a:xfrm>
            <a:off x="7557192" y="1576134"/>
            <a:ext cx="369133" cy="360411"/>
            <a:chOff x="7582302" y="1499934"/>
            <a:chExt cx="369133" cy="360411"/>
          </a:xfrm>
        </p:grpSpPr>
        <p:sp>
          <p:nvSpPr>
            <p:cNvPr id="12122" name="Google Shape;12122;p6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66"/>
          <p:cNvGrpSpPr/>
          <p:nvPr/>
        </p:nvGrpSpPr>
        <p:grpSpPr>
          <a:xfrm>
            <a:off x="6170979" y="3893352"/>
            <a:ext cx="346056" cy="345674"/>
            <a:chOff x="2238181" y="4120624"/>
            <a:chExt cx="346056" cy="345674"/>
          </a:xfrm>
        </p:grpSpPr>
        <p:grpSp>
          <p:nvGrpSpPr>
            <p:cNvPr id="12128" name="Google Shape;12128;p66"/>
            <p:cNvGrpSpPr/>
            <p:nvPr/>
          </p:nvGrpSpPr>
          <p:grpSpPr>
            <a:xfrm>
              <a:off x="2309155" y="4177413"/>
              <a:ext cx="203862" cy="231903"/>
              <a:chOff x="1512725" y="258500"/>
              <a:chExt cx="4570900" cy="5199625"/>
            </a:xfrm>
          </p:grpSpPr>
          <p:sp>
            <p:nvSpPr>
              <p:cNvPr id="12129" name="Google Shape;12129;p6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1" name="Google Shape;12131;p6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2" name="Google Shape;12132;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5"/>
        <p:cNvGrpSpPr/>
        <p:nvPr/>
      </p:nvGrpSpPr>
      <p:grpSpPr>
        <a:xfrm>
          <a:off x="0" y="0"/>
          <a:ext cx="0" cy="0"/>
          <a:chOff x="0" y="0"/>
          <a:chExt cx="0" cy="0"/>
        </a:xfrm>
      </p:grpSpPr>
      <p:sp>
        <p:nvSpPr>
          <p:cNvPr id="256" name="Google Shape;256;p32"/>
          <p:cNvSpPr txBox="1">
            <a:spLocks noGrp="1"/>
          </p:cNvSpPr>
          <p:nvPr>
            <p:ph type="title"/>
          </p:nvPr>
        </p:nvSpPr>
        <p:spPr>
          <a:xfrm>
            <a:off x="720000" y="1305325"/>
            <a:ext cx="4009200" cy="62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Our </a:t>
            </a:r>
            <a:r>
              <a:rPr lang="en"/>
              <a:t>center</a:t>
            </a:r>
            <a:endParaRPr/>
          </a:p>
        </p:txBody>
      </p:sp>
      <p:sp>
        <p:nvSpPr>
          <p:cNvPr id="257" name="Google Shape;257;p32"/>
          <p:cNvSpPr txBox="1">
            <a:spLocks noGrp="1"/>
          </p:cNvSpPr>
          <p:nvPr>
            <p:ph type="body" idx="1"/>
          </p:nvPr>
        </p:nvSpPr>
        <p:spPr>
          <a:xfrm>
            <a:off x="720000" y="1962575"/>
            <a:ext cx="4009200" cy="187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 lists like this one: </a:t>
            </a:r>
            <a:endParaRPr>
              <a:solidFill>
                <a:schemeClr val="dk1"/>
              </a:solidFill>
            </a:endParaRPr>
          </a:p>
          <a:p>
            <a:pPr marL="457200" lvl="0" indent="-317500" algn="l" rtl="0">
              <a:spcBef>
                <a:spcPts val="1000"/>
              </a:spcBef>
              <a:spcAft>
                <a:spcPts val="0"/>
              </a:spcAft>
              <a:buClr>
                <a:schemeClr val="dk1"/>
              </a:buClr>
              <a:buSzPts val="1400"/>
              <a:buChar char="●"/>
            </a:pPr>
            <a:r>
              <a:rPr lang="en">
                <a:solidFill>
                  <a:schemeClr val="dk1"/>
                </a:solidFill>
              </a:rPr>
              <a:t>They’re simple</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rPr>
              <a:t>You can organize your ideas clearly  </a:t>
            </a:r>
            <a:endParaRPr>
              <a:solidFill>
                <a:schemeClr val="dk1"/>
              </a:solidFill>
            </a:endParaRPr>
          </a:p>
          <a:p>
            <a:pPr marL="457200" lvl="0" indent="-317500" algn="l" rtl="0">
              <a:spcBef>
                <a:spcPts val="0"/>
              </a:spcBef>
              <a:spcAft>
                <a:spcPts val="0"/>
              </a:spcAft>
              <a:buClr>
                <a:schemeClr val="dk1"/>
              </a:buClr>
              <a:buSzPts val="1400"/>
              <a:buChar char="●"/>
            </a:pPr>
            <a:r>
              <a:rPr lang="en">
                <a:solidFill>
                  <a:schemeClr val="dk1"/>
                </a:solidFill>
              </a:rPr>
              <a:t>You’ll never forget to buy milk!</a:t>
            </a:r>
            <a:endParaRPr>
              <a:solidFill>
                <a:schemeClr val="dk1"/>
              </a:solidFill>
            </a:endParaRPr>
          </a:p>
          <a:p>
            <a:pPr marL="0" lvl="0" indent="0" algn="l" rtl="0">
              <a:spcBef>
                <a:spcPts val="1000"/>
              </a:spcBef>
              <a:spcAft>
                <a:spcPts val="1000"/>
              </a:spcAft>
              <a:buNone/>
            </a:pPr>
            <a:r>
              <a:rPr lang="en">
                <a:solidFill>
                  <a:schemeClr val="dk1"/>
                </a:solidFill>
              </a:rPr>
              <a:t>You can replace the image. Just right-click on it and select “replace image” </a:t>
            </a:r>
            <a:endParaRPr>
              <a:solidFill>
                <a:schemeClr val="dk1"/>
              </a:solidFill>
            </a:endParaRPr>
          </a:p>
        </p:txBody>
      </p:sp>
      <p:pic>
        <p:nvPicPr>
          <p:cNvPr id="258" name="Google Shape;258;p32"/>
          <p:cNvPicPr preferRelativeResize="0">
            <a:picLocks noGrp="1"/>
          </p:cNvPicPr>
          <p:nvPr>
            <p:ph type="pic" idx="2"/>
          </p:nvPr>
        </p:nvPicPr>
        <p:blipFill rotWithShape="1">
          <a:blip r:embed="rId3">
            <a:alphaModFix/>
          </a:blip>
          <a:srcRect t="2125" b="2134"/>
          <a:stretch/>
        </p:blipFill>
        <p:spPr>
          <a:xfrm>
            <a:off x="5904889" y="443300"/>
            <a:ext cx="2963398" cy="4256901"/>
          </a:xfrm>
          <a:prstGeom prst="rect">
            <a:avLst/>
          </a:prstGeom>
        </p:spPr>
      </p:pic>
      <p:sp>
        <p:nvSpPr>
          <p:cNvPr id="259" name="Google Shape;259;p32"/>
          <p:cNvSpPr/>
          <p:nvPr/>
        </p:nvSpPr>
        <p:spPr>
          <a:xfrm rot="2700000">
            <a:off x="5508106" y="3794568"/>
            <a:ext cx="929563" cy="929563"/>
          </a:xfrm>
          <a:prstGeom prst="mathPlus">
            <a:avLst>
              <a:gd name="adj1" fmla="val 2304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2"/>
          <p:cNvSpPr/>
          <p:nvPr/>
        </p:nvSpPr>
        <p:spPr>
          <a:xfrm>
            <a:off x="7216600" y="3507200"/>
            <a:ext cx="2202600" cy="2202600"/>
          </a:xfrm>
          <a:prstGeom prst="donut">
            <a:avLst>
              <a:gd name="adj" fmla="val 1461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2"/>
          <p:cNvSpPr/>
          <p:nvPr/>
        </p:nvSpPr>
        <p:spPr>
          <a:xfrm>
            <a:off x="8360500" y="212520"/>
            <a:ext cx="738000" cy="738000"/>
          </a:xfrm>
          <a:prstGeom prst="rtTriangl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5"/>
        <p:cNvGrpSpPr/>
        <p:nvPr/>
      </p:nvGrpSpPr>
      <p:grpSpPr>
        <a:xfrm>
          <a:off x="0" y="0"/>
          <a:ext cx="0" cy="0"/>
          <a:chOff x="0" y="0"/>
          <a:chExt cx="0" cy="0"/>
        </a:xfrm>
      </p:grpSpPr>
      <p:sp>
        <p:nvSpPr>
          <p:cNvPr id="266" name="Google Shape;266;p33"/>
          <p:cNvSpPr txBox="1">
            <a:spLocks noGrp="1"/>
          </p:cNvSpPr>
          <p:nvPr>
            <p:ph type="subTitle" idx="4"/>
          </p:nvPr>
        </p:nvSpPr>
        <p:spPr>
          <a:xfrm>
            <a:off x="3916978" y="2863863"/>
            <a:ext cx="43518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67" name="Google Shape;267;p33"/>
          <p:cNvSpPr txBox="1">
            <a:spLocks noGrp="1"/>
          </p:cNvSpPr>
          <p:nvPr>
            <p:ph type="title"/>
          </p:nvPr>
        </p:nvSpPr>
        <p:spPr>
          <a:xfrm>
            <a:off x="4060849" y="444975"/>
            <a:ext cx="4212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268" name="Google Shape;268;p33"/>
          <p:cNvSpPr txBox="1">
            <a:spLocks noGrp="1"/>
          </p:cNvSpPr>
          <p:nvPr>
            <p:ph type="subTitle" idx="1"/>
          </p:nvPr>
        </p:nvSpPr>
        <p:spPr>
          <a:xfrm>
            <a:off x="3916975" y="3387875"/>
            <a:ext cx="4351800" cy="9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a:p>
            <a:pPr marL="0" lvl="0" indent="0" algn="l" rtl="0">
              <a:spcBef>
                <a:spcPts val="0"/>
              </a:spcBef>
              <a:spcAft>
                <a:spcPts val="0"/>
              </a:spcAft>
              <a:buNone/>
            </a:pPr>
            <a:endParaRPr/>
          </a:p>
        </p:txBody>
      </p:sp>
      <p:sp>
        <p:nvSpPr>
          <p:cNvPr id="269" name="Google Shape;269;p33"/>
          <p:cNvSpPr txBox="1">
            <a:spLocks noGrp="1"/>
          </p:cNvSpPr>
          <p:nvPr>
            <p:ph type="subTitle" idx="2"/>
          </p:nvPr>
        </p:nvSpPr>
        <p:spPr>
          <a:xfrm>
            <a:off x="3916975" y="1919001"/>
            <a:ext cx="4351800" cy="9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This planet’s name has nothing to do with the liquid metal, since Mercury was named after the Roman messenger god</a:t>
            </a:r>
            <a:endParaRPr/>
          </a:p>
          <a:p>
            <a:pPr marL="0" lvl="0" indent="0" algn="l" rtl="0">
              <a:spcBef>
                <a:spcPts val="0"/>
              </a:spcBef>
              <a:spcAft>
                <a:spcPts val="0"/>
              </a:spcAft>
              <a:buNone/>
            </a:pPr>
            <a:endParaRPr/>
          </a:p>
        </p:txBody>
      </p:sp>
      <p:sp>
        <p:nvSpPr>
          <p:cNvPr id="270" name="Google Shape;270;p33"/>
          <p:cNvSpPr txBox="1">
            <a:spLocks noGrp="1"/>
          </p:cNvSpPr>
          <p:nvPr>
            <p:ph type="subTitle" idx="3"/>
          </p:nvPr>
        </p:nvSpPr>
        <p:spPr>
          <a:xfrm>
            <a:off x="3916978" y="1394975"/>
            <a:ext cx="43518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pic>
        <p:nvPicPr>
          <p:cNvPr id="271" name="Google Shape;271;p33"/>
          <p:cNvPicPr preferRelativeResize="0">
            <a:picLocks noGrp="1"/>
          </p:cNvPicPr>
          <p:nvPr>
            <p:ph type="pic" idx="5"/>
          </p:nvPr>
        </p:nvPicPr>
        <p:blipFill rotWithShape="1">
          <a:blip r:embed="rId3">
            <a:alphaModFix/>
          </a:blip>
          <a:srcRect t="3227" b="3227"/>
          <a:stretch/>
        </p:blipFill>
        <p:spPr>
          <a:xfrm>
            <a:off x="696822" y="443250"/>
            <a:ext cx="3032999" cy="4256998"/>
          </a:xfrm>
          <a:prstGeom prst="rect">
            <a:avLst/>
          </a:prstGeom>
        </p:spPr>
      </p:pic>
      <p:sp>
        <p:nvSpPr>
          <p:cNvPr id="272" name="Google Shape;272;p33"/>
          <p:cNvSpPr/>
          <p:nvPr/>
        </p:nvSpPr>
        <p:spPr>
          <a:xfrm rot="2700000">
            <a:off x="2843681" y="126793"/>
            <a:ext cx="929563" cy="929563"/>
          </a:xfrm>
          <a:prstGeom prst="mathPlus">
            <a:avLst>
              <a:gd name="adj1" fmla="val 2304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6"/>
        <p:cNvGrpSpPr/>
        <p:nvPr/>
      </p:nvGrpSpPr>
      <p:grpSpPr>
        <a:xfrm>
          <a:off x="0" y="0"/>
          <a:ext cx="0" cy="0"/>
          <a:chOff x="0" y="0"/>
          <a:chExt cx="0" cy="0"/>
        </a:xfrm>
      </p:grpSpPr>
      <p:sp>
        <p:nvSpPr>
          <p:cNvPr id="277" name="Google Shape;277;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Background</a:t>
            </a:r>
            <a:endParaRPr>
              <a:solidFill>
                <a:schemeClr val="dk2"/>
              </a:solidFill>
            </a:endParaRPr>
          </a:p>
        </p:txBody>
      </p:sp>
      <p:sp>
        <p:nvSpPr>
          <p:cNvPr id="278" name="Google Shape;278;p34"/>
          <p:cNvSpPr txBox="1">
            <a:spLocks noGrp="1"/>
          </p:cNvSpPr>
          <p:nvPr>
            <p:ph type="subTitle" idx="4"/>
          </p:nvPr>
        </p:nvSpPr>
        <p:spPr>
          <a:xfrm>
            <a:off x="937625" y="1894200"/>
            <a:ext cx="2404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79" name="Google Shape;279;p34"/>
          <p:cNvSpPr txBox="1">
            <a:spLocks noGrp="1"/>
          </p:cNvSpPr>
          <p:nvPr>
            <p:ph type="subTitle" idx="5"/>
          </p:nvPr>
        </p:nvSpPr>
        <p:spPr>
          <a:xfrm>
            <a:off x="3447475" y="1894200"/>
            <a:ext cx="2404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80" name="Google Shape;280;p34"/>
          <p:cNvSpPr txBox="1">
            <a:spLocks noGrp="1"/>
          </p:cNvSpPr>
          <p:nvPr>
            <p:ph type="subTitle" idx="1"/>
          </p:nvPr>
        </p:nvSpPr>
        <p:spPr>
          <a:xfrm>
            <a:off x="937625" y="2292725"/>
            <a:ext cx="2404200" cy="127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 and it was named after the Roman god of the skies</a:t>
            </a:r>
            <a:endParaRPr/>
          </a:p>
        </p:txBody>
      </p:sp>
      <p:sp>
        <p:nvSpPr>
          <p:cNvPr id="281" name="Google Shape;281;p34"/>
          <p:cNvSpPr txBox="1">
            <a:spLocks noGrp="1"/>
          </p:cNvSpPr>
          <p:nvPr>
            <p:ph type="subTitle" idx="2"/>
          </p:nvPr>
        </p:nvSpPr>
        <p:spPr>
          <a:xfrm>
            <a:off x="3447471" y="2292725"/>
            <a:ext cx="2404200" cy="127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and its atmosphere is poisonous. It’s the second-brightest natural object in the night sky</a:t>
            </a:r>
            <a:endParaRPr/>
          </a:p>
        </p:txBody>
      </p:sp>
      <p:sp>
        <p:nvSpPr>
          <p:cNvPr id="282" name="Google Shape;282;p34"/>
          <p:cNvSpPr txBox="1">
            <a:spLocks noGrp="1"/>
          </p:cNvSpPr>
          <p:nvPr>
            <p:ph type="subTitle" idx="3"/>
          </p:nvPr>
        </p:nvSpPr>
        <p:spPr>
          <a:xfrm>
            <a:off x="5957325" y="2292725"/>
            <a:ext cx="2404200" cy="127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 It’s composed mostly of hydrogen and helium. It’s the sixth planet from the Sun and was named after the Roman god of wealth</a:t>
            </a:r>
            <a:endParaRPr/>
          </a:p>
        </p:txBody>
      </p:sp>
      <p:sp>
        <p:nvSpPr>
          <p:cNvPr id="283" name="Google Shape;283;p34"/>
          <p:cNvSpPr txBox="1">
            <a:spLocks noGrp="1"/>
          </p:cNvSpPr>
          <p:nvPr>
            <p:ph type="subTitle" idx="6"/>
          </p:nvPr>
        </p:nvSpPr>
        <p:spPr>
          <a:xfrm>
            <a:off x="5957325" y="1894200"/>
            <a:ext cx="2404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35"/>
          <p:cNvSpPr txBox="1">
            <a:spLocks noGrp="1"/>
          </p:cNvSpPr>
          <p:nvPr>
            <p:ph type="subTitle" idx="2"/>
          </p:nvPr>
        </p:nvSpPr>
        <p:spPr>
          <a:xfrm>
            <a:off x="1163726" y="1814670"/>
            <a:ext cx="27954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 which gives the planet its reddish cast, and it’s made of basalt</a:t>
            </a:r>
            <a:endParaRPr/>
          </a:p>
        </p:txBody>
      </p:sp>
      <p:sp>
        <p:nvSpPr>
          <p:cNvPr id="289" name="Google Shape;289;p35"/>
          <p:cNvSpPr txBox="1">
            <a:spLocks noGrp="1"/>
          </p:cNvSpPr>
          <p:nvPr>
            <p:ph type="subTitle" idx="3"/>
          </p:nvPr>
        </p:nvSpPr>
        <p:spPr>
          <a:xfrm>
            <a:off x="4707302" y="1814670"/>
            <a:ext cx="27954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 It has a poisonous atmosphere</a:t>
            </a:r>
            <a:endParaRPr/>
          </a:p>
        </p:txBody>
      </p:sp>
      <p:sp>
        <p:nvSpPr>
          <p:cNvPr id="290" name="Google Shape;290;p35"/>
          <p:cNvSpPr txBox="1">
            <a:spLocks noGrp="1"/>
          </p:cNvSpPr>
          <p:nvPr>
            <p:ph type="subTitle" idx="4"/>
          </p:nvPr>
        </p:nvSpPr>
        <p:spPr>
          <a:xfrm>
            <a:off x="1163726" y="3562999"/>
            <a:ext cx="27954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 It was named after a Roman god</a:t>
            </a:r>
            <a:endParaRPr/>
          </a:p>
        </p:txBody>
      </p:sp>
      <p:sp>
        <p:nvSpPr>
          <p:cNvPr id="291" name="Google Shape;291;p35"/>
          <p:cNvSpPr txBox="1">
            <a:spLocks noGrp="1"/>
          </p:cNvSpPr>
          <p:nvPr>
            <p:ph type="subTitle" idx="5"/>
          </p:nvPr>
        </p:nvSpPr>
        <p:spPr>
          <a:xfrm>
            <a:off x="4707302" y="3562999"/>
            <a:ext cx="2795400" cy="102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 It's composed mostly of hydrogen and helium. It’s the sixth planet from the Sun</a:t>
            </a:r>
            <a:endParaRPr/>
          </a:p>
        </p:txBody>
      </p:sp>
      <p:sp>
        <p:nvSpPr>
          <p:cNvPr id="292" name="Google Shape;292;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Methodology</a:t>
            </a:r>
            <a:endParaRPr>
              <a:solidFill>
                <a:schemeClr val="dk2"/>
              </a:solidFill>
            </a:endParaRPr>
          </a:p>
        </p:txBody>
      </p:sp>
      <p:sp>
        <p:nvSpPr>
          <p:cNvPr id="293" name="Google Shape;293;p35"/>
          <p:cNvSpPr txBox="1">
            <a:spLocks noGrp="1"/>
          </p:cNvSpPr>
          <p:nvPr>
            <p:ph type="subTitle" idx="1"/>
          </p:nvPr>
        </p:nvSpPr>
        <p:spPr>
          <a:xfrm>
            <a:off x="1163725" y="1306475"/>
            <a:ext cx="2795400" cy="52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94" name="Google Shape;294;p35"/>
          <p:cNvSpPr txBox="1">
            <a:spLocks noGrp="1"/>
          </p:cNvSpPr>
          <p:nvPr>
            <p:ph type="subTitle" idx="6"/>
          </p:nvPr>
        </p:nvSpPr>
        <p:spPr>
          <a:xfrm>
            <a:off x="1163725" y="3054804"/>
            <a:ext cx="2795400" cy="52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95" name="Google Shape;295;p35"/>
          <p:cNvSpPr txBox="1">
            <a:spLocks noGrp="1"/>
          </p:cNvSpPr>
          <p:nvPr>
            <p:ph type="subTitle" idx="7"/>
          </p:nvPr>
        </p:nvSpPr>
        <p:spPr>
          <a:xfrm>
            <a:off x="4707300" y="1306475"/>
            <a:ext cx="2795400" cy="52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96" name="Google Shape;296;p35"/>
          <p:cNvSpPr txBox="1">
            <a:spLocks noGrp="1"/>
          </p:cNvSpPr>
          <p:nvPr>
            <p:ph type="subTitle" idx="8"/>
          </p:nvPr>
        </p:nvSpPr>
        <p:spPr>
          <a:xfrm>
            <a:off x="4707300" y="3054804"/>
            <a:ext cx="2795400" cy="52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sp>
        <p:nvSpPr>
          <p:cNvPr id="301" name="Google Shape;301;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Results</a:t>
            </a:r>
            <a:endParaRPr>
              <a:solidFill>
                <a:schemeClr val="dk2"/>
              </a:solidFill>
            </a:endParaRPr>
          </a:p>
        </p:txBody>
      </p:sp>
      <p:sp>
        <p:nvSpPr>
          <p:cNvPr id="302" name="Google Shape;302;p36"/>
          <p:cNvSpPr txBox="1">
            <a:spLocks noGrp="1"/>
          </p:cNvSpPr>
          <p:nvPr>
            <p:ph type="subTitle" idx="1"/>
          </p:nvPr>
        </p:nvSpPr>
        <p:spPr>
          <a:xfrm>
            <a:off x="720000" y="1674738"/>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 which gives the planet its reddish cast</a:t>
            </a:r>
            <a:endParaRPr/>
          </a:p>
        </p:txBody>
      </p:sp>
      <p:sp>
        <p:nvSpPr>
          <p:cNvPr id="303" name="Google Shape;303;p36"/>
          <p:cNvSpPr txBox="1">
            <a:spLocks noGrp="1"/>
          </p:cNvSpPr>
          <p:nvPr>
            <p:ph type="subTitle" idx="2"/>
          </p:nvPr>
        </p:nvSpPr>
        <p:spPr>
          <a:xfrm>
            <a:off x="3579001" y="1674738"/>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a:t>
            </a:r>
            <a:endParaRPr/>
          </a:p>
        </p:txBody>
      </p:sp>
      <p:sp>
        <p:nvSpPr>
          <p:cNvPr id="304" name="Google Shape;304;p36"/>
          <p:cNvSpPr txBox="1">
            <a:spLocks noGrp="1"/>
          </p:cNvSpPr>
          <p:nvPr>
            <p:ph type="subTitle" idx="3"/>
          </p:nvPr>
        </p:nvSpPr>
        <p:spPr>
          <a:xfrm>
            <a:off x="720000" y="3405039"/>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 and the only one that harbors life in the Solar System. We all live on this planet</a:t>
            </a:r>
            <a:endParaRPr/>
          </a:p>
        </p:txBody>
      </p:sp>
      <p:sp>
        <p:nvSpPr>
          <p:cNvPr id="305" name="Google Shape;305;p36"/>
          <p:cNvSpPr txBox="1">
            <a:spLocks noGrp="1"/>
          </p:cNvSpPr>
          <p:nvPr>
            <p:ph type="subTitle" idx="4"/>
          </p:nvPr>
        </p:nvSpPr>
        <p:spPr>
          <a:xfrm>
            <a:off x="3579001" y="3405039"/>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rings. It's composed mostly of hydrogen and helium. It’s the sixth planet from the Sun</a:t>
            </a:r>
            <a:endParaRPr/>
          </a:p>
        </p:txBody>
      </p:sp>
      <p:sp>
        <p:nvSpPr>
          <p:cNvPr id="306" name="Google Shape;306;p36"/>
          <p:cNvSpPr txBox="1">
            <a:spLocks noGrp="1"/>
          </p:cNvSpPr>
          <p:nvPr>
            <p:ph type="subTitle" idx="7"/>
          </p:nvPr>
        </p:nvSpPr>
        <p:spPr>
          <a:xfrm>
            <a:off x="723905" y="1336263"/>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07" name="Google Shape;307;p36"/>
          <p:cNvSpPr txBox="1">
            <a:spLocks noGrp="1"/>
          </p:cNvSpPr>
          <p:nvPr>
            <p:ph type="subTitle" idx="8"/>
          </p:nvPr>
        </p:nvSpPr>
        <p:spPr>
          <a:xfrm>
            <a:off x="3582902" y="1336263"/>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08" name="Google Shape;308;p36"/>
          <p:cNvSpPr txBox="1">
            <a:spLocks noGrp="1"/>
          </p:cNvSpPr>
          <p:nvPr>
            <p:ph type="subTitle" idx="9"/>
          </p:nvPr>
        </p:nvSpPr>
        <p:spPr>
          <a:xfrm>
            <a:off x="6441895" y="1336263"/>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309" name="Google Shape;309;p36"/>
          <p:cNvSpPr txBox="1">
            <a:spLocks noGrp="1"/>
          </p:cNvSpPr>
          <p:nvPr>
            <p:ph type="subTitle" idx="5"/>
          </p:nvPr>
        </p:nvSpPr>
        <p:spPr>
          <a:xfrm>
            <a:off x="6437999" y="1674738"/>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 It's also the fourth-largest planet by diameter in the Solar System </a:t>
            </a:r>
            <a:endParaRPr/>
          </a:p>
        </p:txBody>
      </p:sp>
      <p:sp>
        <p:nvSpPr>
          <p:cNvPr id="310" name="Google Shape;310;p36"/>
          <p:cNvSpPr txBox="1">
            <a:spLocks noGrp="1"/>
          </p:cNvSpPr>
          <p:nvPr>
            <p:ph type="subTitle" idx="6"/>
          </p:nvPr>
        </p:nvSpPr>
        <p:spPr>
          <a:xfrm>
            <a:off x="6437999" y="3405039"/>
            <a:ext cx="1986000" cy="119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night sky</a:t>
            </a:r>
            <a:endParaRPr/>
          </a:p>
        </p:txBody>
      </p:sp>
      <p:sp>
        <p:nvSpPr>
          <p:cNvPr id="311" name="Google Shape;311;p36"/>
          <p:cNvSpPr txBox="1">
            <a:spLocks noGrp="1"/>
          </p:cNvSpPr>
          <p:nvPr>
            <p:ph type="subTitle" idx="13"/>
          </p:nvPr>
        </p:nvSpPr>
        <p:spPr>
          <a:xfrm>
            <a:off x="723905" y="3063350"/>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Earth</a:t>
            </a:r>
            <a:endParaRPr/>
          </a:p>
        </p:txBody>
      </p:sp>
      <p:sp>
        <p:nvSpPr>
          <p:cNvPr id="312" name="Google Shape;312;p36"/>
          <p:cNvSpPr txBox="1">
            <a:spLocks noGrp="1"/>
          </p:cNvSpPr>
          <p:nvPr>
            <p:ph type="subTitle" idx="14"/>
          </p:nvPr>
        </p:nvSpPr>
        <p:spPr>
          <a:xfrm>
            <a:off x="3582902" y="3063350"/>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313" name="Google Shape;313;p36"/>
          <p:cNvSpPr txBox="1">
            <a:spLocks noGrp="1"/>
          </p:cNvSpPr>
          <p:nvPr>
            <p:ph type="subTitle" idx="15"/>
          </p:nvPr>
        </p:nvSpPr>
        <p:spPr>
          <a:xfrm>
            <a:off x="6441895" y="3063350"/>
            <a:ext cx="19782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7"/>
        <p:cNvGrpSpPr/>
        <p:nvPr/>
      </p:nvGrpSpPr>
      <p:grpSpPr>
        <a:xfrm>
          <a:off x="0" y="0"/>
          <a:ext cx="0" cy="0"/>
          <a:chOff x="0" y="0"/>
          <a:chExt cx="0" cy="0"/>
        </a:xfrm>
      </p:grpSpPr>
      <p:sp>
        <p:nvSpPr>
          <p:cNvPr id="318" name="Google Shape;318;p37"/>
          <p:cNvSpPr txBox="1">
            <a:spLocks noGrp="1"/>
          </p:cNvSpPr>
          <p:nvPr>
            <p:ph type="subTitle" idx="3"/>
          </p:nvPr>
        </p:nvSpPr>
        <p:spPr>
          <a:xfrm>
            <a:off x="4754152" y="1491510"/>
            <a:ext cx="2610000" cy="59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the number of transplants performed so far</a:t>
            </a:r>
            <a:endParaRPr/>
          </a:p>
        </p:txBody>
      </p:sp>
      <p:sp>
        <p:nvSpPr>
          <p:cNvPr id="319" name="Google Shape;319;p37"/>
          <p:cNvSpPr txBox="1">
            <a:spLocks noGrp="1"/>
          </p:cNvSpPr>
          <p:nvPr>
            <p:ph type="title"/>
          </p:nvPr>
        </p:nvSpPr>
        <p:spPr>
          <a:xfrm>
            <a:off x="4754152" y="3298929"/>
            <a:ext cx="261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50,000</a:t>
            </a:r>
            <a:endParaRPr/>
          </a:p>
        </p:txBody>
      </p:sp>
      <p:sp>
        <p:nvSpPr>
          <p:cNvPr id="320" name="Google Shape;320;p37"/>
          <p:cNvSpPr txBox="1">
            <a:spLocks noGrp="1"/>
          </p:cNvSpPr>
          <p:nvPr>
            <p:ph type="subTitle" idx="1"/>
          </p:nvPr>
        </p:nvSpPr>
        <p:spPr>
          <a:xfrm>
            <a:off x="4754152" y="4057851"/>
            <a:ext cx="2610000" cy="44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the number of total visitors we had last month</a:t>
            </a:r>
            <a:endParaRPr/>
          </a:p>
        </p:txBody>
      </p:sp>
      <p:sp>
        <p:nvSpPr>
          <p:cNvPr id="321" name="Google Shape;321;p37"/>
          <p:cNvSpPr txBox="1">
            <a:spLocks noGrp="1"/>
          </p:cNvSpPr>
          <p:nvPr>
            <p:ph type="title" idx="2"/>
          </p:nvPr>
        </p:nvSpPr>
        <p:spPr>
          <a:xfrm>
            <a:off x="4754152" y="732600"/>
            <a:ext cx="261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5,000</a:t>
            </a:r>
            <a:endParaRPr/>
          </a:p>
        </p:txBody>
      </p:sp>
      <p:sp>
        <p:nvSpPr>
          <p:cNvPr id="322" name="Google Shape;322;p37"/>
          <p:cNvSpPr txBox="1">
            <a:spLocks noGrp="1"/>
          </p:cNvSpPr>
          <p:nvPr>
            <p:ph type="title" idx="4"/>
          </p:nvPr>
        </p:nvSpPr>
        <p:spPr>
          <a:xfrm>
            <a:off x="4754152" y="2090307"/>
            <a:ext cx="2610000" cy="76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20,000</a:t>
            </a:r>
            <a:endParaRPr/>
          </a:p>
        </p:txBody>
      </p:sp>
      <p:sp>
        <p:nvSpPr>
          <p:cNvPr id="323" name="Google Shape;323;p37"/>
          <p:cNvSpPr txBox="1">
            <a:spLocks noGrp="1"/>
          </p:cNvSpPr>
          <p:nvPr>
            <p:ph type="subTitle" idx="5"/>
          </p:nvPr>
        </p:nvSpPr>
        <p:spPr>
          <a:xfrm>
            <a:off x="4754150" y="2849230"/>
            <a:ext cx="2610000" cy="44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the number of patients we had last month</a:t>
            </a:r>
            <a:endParaRPr/>
          </a:p>
        </p:txBody>
      </p:sp>
      <p:pic>
        <p:nvPicPr>
          <p:cNvPr id="324" name="Google Shape;324;p37"/>
          <p:cNvPicPr preferRelativeResize="0">
            <a:picLocks noGrp="1"/>
          </p:cNvPicPr>
          <p:nvPr>
            <p:ph type="pic" idx="6"/>
          </p:nvPr>
        </p:nvPicPr>
        <p:blipFill rotWithShape="1">
          <a:blip r:embed="rId3">
            <a:alphaModFix/>
          </a:blip>
          <a:srcRect l="26803" r="26799"/>
          <a:stretch/>
        </p:blipFill>
        <p:spPr>
          <a:xfrm>
            <a:off x="953889" y="443300"/>
            <a:ext cx="2963400" cy="4257002"/>
          </a:xfrm>
          <a:prstGeom prst="rect">
            <a:avLst/>
          </a:prstGeom>
        </p:spPr>
      </p:pic>
      <p:sp>
        <p:nvSpPr>
          <p:cNvPr id="325" name="Google Shape;325;p37"/>
          <p:cNvSpPr/>
          <p:nvPr/>
        </p:nvSpPr>
        <p:spPr>
          <a:xfrm>
            <a:off x="3802875" y="694125"/>
            <a:ext cx="292500" cy="292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Burn Patient Care Center by Slidesgo">
  <a:themeElements>
    <a:clrScheme name="Simple Light">
      <a:dk1>
        <a:srgbClr val="01013F"/>
      </a:dk1>
      <a:lt1>
        <a:srgbClr val="3D67EF"/>
      </a:lt1>
      <a:dk2>
        <a:srgbClr val="FFFFFF"/>
      </a:dk2>
      <a:lt2>
        <a:srgbClr val="D89DA7"/>
      </a:lt2>
      <a:accent1>
        <a:srgbClr val="1E2E72"/>
      </a:accent1>
      <a:accent2>
        <a:srgbClr val="FFFFFF"/>
      </a:accent2>
      <a:accent3>
        <a:srgbClr val="FFFFFF"/>
      </a:accent3>
      <a:accent4>
        <a:srgbClr val="FFFFFF"/>
      </a:accent4>
      <a:accent5>
        <a:srgbClr val="FFFFFF"/>
      </a:accent5>
      <a:accent6>
        <a:srgbClr val="FFFFFF"/>
      </a:accent6>
      <a:hlink>
        <a:srgbClr val="01013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45">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00206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1496</Words>
  <Application>Microsoft Office PowerPoint</Application>
  <PresentationFormat>Presentación en pantalla (16:9)</PresentationFormat>
  <Paragraphs>234</Paragraphs>
  <Slides>36</Slides>
  <Notes>36</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36</vt:i4>
      </vt:variant>
    </vt:vector>
  </HeadingPairs>
  <TitlesOfParts>
    <vt:vector size="46" baseType="lpstr">
      <vt:lpstr>Raleway ExtraBold</vt:lpstr>
      <vt:lpstr>Amatic SC</vt:lpstr>
      <vt:lpstr>Proxima Nova</vt:lpstr>
      <vt:lpstr>Calibri</vt:lpstr>
      <vt:lpstr>Arimo</vt:lpstr>
      <vt:lpstr>Roboto Medium</vt:lpstr>
      <vt:lpstr>Raleway</vt:lpstr>
      <vt:lpstr>Arial</vt:lpstr>
      <vt:lpstr>Burn Patient Care Center by Slidesgo</vt:lpstr>
      <vt:lpstr>Slidesgo Final Pages</vt:lpstr>
      <vt:lpstr>Burn Patient  Care Center</vt:lpstr>
      <vt:lpstr>Table of contents</vt:lpstr>
      <vt:lpstr>Name of the section 1</vt:lpstr>
      <vt:lpstr>Our center</vt:lpstr>
      <vt:lpstr>Introduction</vt:lpstr>
      <vt:lpstr>Background</vt:lpstr>
      <vt:lpstr>Methodology</vt:lpstr>
      <vt:lpstr>Results</vt:lpstr>
      <vt:lpstr>50,000</vt:lpstr>
      <vt:lpstr>95%</vt:lpstr>
      <vt:lpstr>A picture is worth a thousand words</vt:lpstr>
      <vt:lpstr>Column chart</vt:lpstr>
      <vt:lpstr>Our plans</vt:lpstr>
      <vt:lpstr>Milestones</vt:lpstr>
      <vt:lpstr>Photo showcase</vt:lpstr>
      <vt:lpstr>Data and statistics</vt:lpstr>
      <vt:lpstr>Testimonials</vt:lpstr>
      <vt:lpstr>Staff</vt:lpstr>
      <vt:lpstr>Thanks</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Burn Patient  Care Center</dc:title>
  <cp:lastModifiedBy>eduardo</cp:lastModifiedBy>
  <cp:revision>2</cp:revision>
  <dcterms:modified xsi:type="dcterms:W3CDTF">2023-12-03T06:47:06Z</dcterms:modified>
</cp:coreProperties>
</file>