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51" r:id="rId20"/>
    <p:sldMasterId id="2147483856" r:id="rId21"/>
  </p:sldMasterIdLst>
  <p:notesMasterIdLst>
    <p:notesMasterId r:id="rId79"/>
  </p:notesMasterIdLst>
  <p:sldIdLst>
    <p:sldId id="256" r:id="rId22"/>
    <p:sldId id="1029" r:id="rId23"/>
    <p:sldId id="951" r:id="rId24"/>
    <p:sldId id="1255" r:id="rId25"/>
    <p:sldId id="1297" r:id="rId26"/>
    <p:sldId id="1000" r:id="rId27"/>
    <p:sldId id="1146" r:id="rId28"/>
    <p:sldId id="1147" r:id="rId29"/>
    <p:sldId id="1116" r:id="rId30"/>
    <p:sldId id="1306" r:id="rId31"/>
    <p:sldId id="1044" r:id="rId32"/>
    <p:sldId id="1307" r:id="rId33"/>
    <p:sldId id="1133" r:id="rId34"/>
    <p:sldId id="1134" r:id="rId35"/>
    <p:sldId id="1139" r:id="rId36"/>
    <p:sldId id="1166" r:id="rId37"/>
    <p:sldId id="1186" r:id="rId38"/>
    <p:sldId id="1308" r:id="rId39"/>
    <p:sldId id="1202" r:id="rId40"/>
    <p:sldId id="1218" r:id="rId41"/>
    <p:sldId id="1309" r:id="rId42"/>
    <p:sldId id="1219" r:id="rId43"/>
    <p:sldId id="1237" r:id="rId44"/>
    <p:sldId id="1301" r:id="rId45"/>
    <p:sldId id="1302" r:id="rId46"/>
    <p:sldId id="1310" r:id="rId47"/>
    <p:sldId id="1303" r:id="rId48"/>
    <p:sldId id="1304" r:id="rId49"/>
    <p:sldId id="1305" r:id="rId50"/>
    <p:sldId id="1311" r:id="rId51"/>
    <p:sldId id="1238" r:id="rId52"/>
    <p:sldId id="1239" r:id="rId53"/>
    <p:sldId id="1008" r:id="rId54"/>
    <p:sldId id="964" r:id="rId55"/>
    <p:sldId id="1240" r:id="rId56"/>
    <p:sldId id="1241" r:id="rId57"/>
    <p:sldId id="1243" r:id="rId58"/>
    <p:sldId id="1250" r:id="rId59"/>
    <p:sldId id="1251" r:id="rId60"/>
    <p:sldId id="1010" r:id="rId61"/>
    <p:sldId id="1246" r:id="rId62"/>
    <p:sldId id="1262" r:id="rId63"/>
    <p:sldId id="1287" r:id="rId64"/>
    <p:sldId id="1257" r:id="rId65"/>
    <p:sldId id="1289" r:id="rId66"/>
    <p:sldId id="1263" r:id="rId67"/>
    <p:sldId id="1258" r:id="rId68"/>
    <p:sldId id="1231" r:id="rId69"/>
    <p:sldId id="1270" r:id="rId70"/>
    <p:sldId id="1271" r:id="rId71"/>
    <p:sldId id="1276" r:id="rId72"/>
    <p:sldId id="1277" r:id="rId73"/>
    <p:sldId id="1278" r:id="rId74"/>
    <p:sldId id="1279" r:id="rId75"/>
    <p:sldId id="1280" r:id="rId76"/>
    <p:sldId id="1281" r:id="rId77"/>
    <p:sldId id="1283" r:id="rId78"/>
  </p:sldIdLst>
  <p:sldSz cx="9144000" cy="6858000" type="screen4x3"/>
  <p:notesSz cx="6735763" cy="9866313"/>
  <p:embeddedFontLst>
    <p:embeddedFont>
      <p:font typeface="Dosis" pitchFamily="2" charset="0"/>
      <p:regular r:id="rId80"/>
      <p:bold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  <p:bold r:id="rId84"/>
    </p:embeddedFont>
    <p:embeddedFont>
      <p:font typeface="Dosis SemiBold" pitchFamily="2" charset="0"/>
      <p:regular r:id="rId85"/>
      <p:bold r:id="rId86"/>
    </p:embeddedFont>
    <p:embeddedFont>
      <p:font typeface="Mistral" panose="03090702030407020403" pitchFamily="66" charset="0"/>
      <p:regular r:id="rId8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616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font" Target="fonts/font5.fntdata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0.xml"/><Relationship Id="rId82" Type="http://schemas.openxmlformats.org/officeDocument/2006/relationships/font" Target="fonts/font3.fntdata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font" Target="fonts/font4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2F9DA63-2834-458B-87C7-6C593C1D82BC}"/>
    <pc:docChg chg="custSel addSld modSld">
      <pc:chgData name="LAMIAE BEZZAZ" userId="f9bc3cc0-8e1c-4944-afa8-b4b36bbf20e1" providerId="ADAL" clId="{B2F9DA63-2834-458B-87C7-6C593C1D82BC}" dt="2026-04-18T17:03:40.047" v="5" actId="14100"/>
      <pc:docMkLst>
        <pc:docMk/>
      </pc:docMkLst>
      <pc:sldChg chg="addSp delSp modSp add">
        <pc:chgData name="LAMIAE BEZZAZ" userId="f9bc3cc0-8e1c-4944-afa8-b4b36bbf20e1" providerId="ADAL" clId="{B2F9DA63-2834-458B-87C7-6C593C1D82BC}" dt="2026-04-18T17:03:40.047" v="5" actId="14100"/>
        <pc:sldMkLst>
          <pc:docMk/>
          <pc:sldMk cId="1056749084" sldId="256"/>
        </pc:sldMkLst>
        <pc:picChg chg="del">
          <ac:chgData name="LAMIAE BEZZAZ" userId="f9bc3cc0-8e1c-4944-afa8-b4b36bbf20e1" providerId="ADAL" clId="{B2F9DA63-2834-458B-87C7-6C593C1D82BC}" dt="2026-04-18T17:02:56.401" v="2" actId="478"/>
          <ac:picMkLst>
            <pc:docMk/>
            <pc:sldMk cId="1056749084" sldId="256"/>
            <ac:picMk id="3" creationId="{9FE6A0B4-B135-4599-BA4B-039AD3015D80}"/>
          </ac:picMkLst>
        </pc:picChg>
        <pc:picChg chg="add mod">
          <ac:chgData name="LAMIAE BEZZAZ" userId="f9bc3cc0-8e1c-4944-afa8-b4b36bbf20e1" providerId="ADAL" clId="{B2F9DA63-2834-458B-87C7-6C593C1D82BC}" dt="2026-04-18T17:03:40.047" v="5" actId="14100"/>
          <ac:picMkLst>
            <pc:docMk/>
            <pc:sldMk cId="1056749084" sldId="256"/>
            <ac:picMk id="4" creationId="{572F06A7-2265-459B-9974-5A5EEE7D12C3}"/>
          </ac:picMkLst>
        </pc:picChg>
      </pc:sldChg>
      <pc:sldChg chg="modSp">
        <pc:chgData name="LAMIAE BEZZAZ" userId="f9bc3cc0-8e1c-4944-afa8-b4b36bbf20e1" providerId="ADAL" clId="{B2F9DA63-2834-458B-87C7-6C593C1D82BC}" dt="2026-04-18T17:01:57.240" v="0" actId="20577"/>
        <pc:sldMkLst>
          <pc:docMk/>
          <pc:sldMk cId="1932069011" sldId="1271"/>
        </pc:sldMkLst>
        <pc:spChg chg="mod">
          <ac:chgData name="LAMIAE BEZZAZ" userId="f9bc3cc0-8e1c-4944-afa8-b4b36bbf20e1" providerId="ADAL" clId="{B2F9DA63-2834-458B-87C7-6C593C1D82BC}" dt="2026-04-18T17:01:57.240" v="0" actId="20577"/>
          <ac:spMkLst>
            <pc:docMk/>
            <pc:sldMk cId="1932069011" sldId="1271"/>
            <ac:spMk id="16" creationId="{5AE8B19C-F9BD-C41B-5519-216C3062AD85}"/>
          </ac:spMkLst>
        </pc:spChg>
      </pc:sldChg>
    </pc:docChg>
  </pc:docChgLst>
  <pc:docChgLst>
    <pc:chgData name="LAMIAE BEZZAZ" userId="f9bc3cc0-8e1c-4944-afa8-b4b36bbf20e1" providerId="ADAL" clId="{D4A79DA0-9F91-450C-AB5D-519C03E2C35C}"/>
    <pc:docChg chg="custSel delSld modSld">
      <pc:chgData name="LAMIAE BEZZAZ" userId="f9bc3cc0-8e1c-4944-afa8-b4b36bbf20e1" providerId="ADAL" clId="{D4A79DA0-9F91-450C-AB5D-519C03E2C35C}" dt="2026-04-15T20:42:25.835" v="746" actId="20577"/>
      <pc:docMkLst>
        <pc:docMk/>
      </pc:docMkLst>
      <pc:sldChg chg="addSp delSp modSp">
        <pc:chgData name="LAMIAE BEZZAZ" userId="f9bc3cc0-8e1c-4944-afa8-b4b36bbf20e1" providerId="ADAL" clId="{D4A79DA0-9F91-450C-AB5D-519C03E2C35C}" dt="2026-04-15T20:10:26.158" v="20" actId="14100"/>
        <pc:sldMkLst>
          <pc:docMk/>
          <pc:sldMk cId="3471369106" sldId="1010"/>
        </pc:sldMkLst>
        <pc:spChg chg="mod">
          <ac:chgData name="LAMIAE BEZZAZ" userId="f9bc3cc0-8e1c-4944-afa8-b4b36bbf20e1" providerId="ADAL" clId="{D4A79DA0-9F91-450C-AB5D-519C03E2C35C}" dt="2026-04-15T20:10:26.158" v="20" actId="14100"/>
          <ac:spMkLst>
            <pc:docMk/>
            <pc:sldMk cId="3471369106" sldId="1010"/>
            <ac:spMk id="6" creationId="{199FA74C-E512-3F58-0669-DA7449420F72}"/>
          </ac:spMkLst>
        </pc:spChg>
        <pc:picChg chg="add mod ord">
          <ac:chgData name="LAMIAE BEZZAZ" userId="f9bc3cc0-8e1c-4944-afa8-b4b36bbf20e1" providerId="ADAL" clId="{D4A79DA0-9F91-450C-AB5D-519C03E2C35C}" dt="2026-04-15T20:10:17.928" v="17" actId="14100"/>
          <ac:picMkLst>
            <pc:docMk/>
            <pc:sldMk cId="3471369106" sldId="1010"/>
            <ac:picMk id="9" creationId="{616077CF-3778-4D6D-849F-45E7676C059D}"/>
          </ac:picMkLst>
        </pc:picChg>
        <pc:picChg chg="del">
          <ac:chgData name="LAMIAE BEZZAZ" userId="f9bc3cc0-8e1c-4944-afa8-b4b36bbf20e1" providerId="ADAL" clId="{D4A79DA0-9F91-450C-AB5D-519C03E2C35C}" dt="2026-04-15T20:09:52.282" v="13" actId="478"/>
          <ac:picMkLst>
            <pc:docMk/>
            <pc:sldMk cId="3471369106" sldId="1010"/>
            <ac:picMk id="10" creationId="{0A08BAF3-98D5-439C-A6CF-AB4D697008DA}"/>
          </ac:picMkLst>
        </pc:picChg>
      </pc:sldChg>
      <pc:sldChg chg="addSp delSp modSp">
        <pc:chgData name="LAMIAE BEZZAZ" userId="f9bc3cc0-8e1c-4944-afa8-b4b36bbf20e1" providerId="ADAL" clId="{D4A79DA0-9F91-450C-AB5D-519C03E2C35C}" dt="2026-04-15T20:22:24.072" v="146" actId="1076"/>
        <pc:sldMkLst>
          <pc:docMk/>
          <pc:sldMk cId="2448685570" sldId="1231"/>
        </pc:sldMkLst>
        <pc:picChg chg="add mod">
          <ac:chgData name="LAMIAE BEZZAZ" userId="f9bc3cc0-8e1c-4944-afa8-b4b36bbf20e1" providerId="ADAL" clId="{D4A79DA0-9F91-450C-AB5D-519C03E2C35C}" dt="2026-04-15T20:20:47.205" v="73" actId="1076"/>
          <ac:picMkLst>
            <pc:docMk/>
            <pc:sldMk cId="2448685570" sldId="1231"/>
            <ac:picMk id="12" creationId="{A3B323C8-C2FB-4171-B5FA-414CDCAA41C8}"/>
          </ac:picMkLst>
        </pc:picChg>
        <pc:picChg chg="add mod">
          <ac:chgData name="LAMIAE BEZZAZ" userId="f9bc3cc0-8e1c-4944-afa8-b4b36bbf20e1" providerId="ADAL" clId="{D4A79DA0-9F91-450C-AB5D-519C03E2C35C}" dt="2026-04-15T20:21:02.031" v="76" actId="1076"/>
          <ac:picMkLst>
            <pc:docMk/>
            <pc:sldMk cId="2448685570" sldId="1231"/>
            <ac:picMk id="17" creationId="{086590E6-FC2B-40C5-9DEE-AC9A2C9ABC1C}"/>
          </ac:picMkLst>
        </pc:picChg>
        <pc:picChg chg="add mod">
          <ac:chgData name="LAMIAE BEZZAZ" userId="f9bc3cc0-8e1c-4944-afa8-b4b36bbf20e1" providerId="ADAL" clId="{D4A79DA0-9F91-450C-AB5D-519C03E2C35C}" dt="2026-04-15T20:21:13.214" v="79" actId="1076"/>
          <ac:picMkLst>
            <pc:docMk/>
            <pc:sldMk cId="2448685570" sldId="1231"/>
            <ac:picMk id="18" creationId="{AEF3CD96-B1AE-4F02-842D-CD1ECBE80FAC}"/>
          </ac:picMkLst>
        </pc:picChg>
        <pc:picChg chg="add mod">
          <ac:chgData name="LAMIAE BEZZAZ" userId="f9bc3cc0-8e1c-4944-afa8-b4b36bbf20e1" providerId="ADAL" clId="{D4A79DA0-9F91-450C-AB5D-519C03E2C35C}" dt="2026-04-15T20:22:24.072" v="146" actId="1076"/>
          <ac:picMkLst>
            <pc:docMk/>
            <pc:sldMk cId="2448685570" sldId="1231"/>
            <ac:picMk id="19" creationId="{F5645101-879E-4764-96F1-C805AEE64BD9}"/>
          </ac:picMkLst>
        </pc:picChg>
        <pc:picChg chg="add mod">
          <ac:chgData name="LAMIAE BEZZAZ" userId="f9bc3cc0-8e1c-4944-afa8-b4b36bbf20e1" providerId="ADAL" clId="{D4A79DA0-9F91-450C-AB5D-519C03E2C35C}" dt="2026-04-15T20:22:20.722" v="145" actId="1076"/>
          <ac:picMkLst>
            <pc:docMk/>
            <pc:sldMk cId="2448685570" sldId="1231"/>
            <ac:picMk id="20" creationId="{A87EDE7A-056F-45BE-B55B-FB2602CCCC3D}"/>
          </ac:picMkLst>
        </pc:picChg>
        <pc:picChg chg="del">
          <ac:chgData name="LAMIAE BEZZAZ" userId="f9bc3cc0-8e1c-4944-afa8-b4b36bbf20e1" providerId="ADAL" clId="{D4A79DA0-9F91-450C-AB5D-519C03E2C35C}" dt="2026-04-15T20:21:09.271" v="77" actId="478"/>
          <ac:picMkLst>
            <pc:docMk/>
            <pc:sldMk cId="2448685570" sldId="1231"/>
            <ac:picMk id="21" creationId="{5CDCA925-6788-4265-8006-B8B0B0C64987}"/>
          </ac:picMkLst>
        </pc:picChg>
        <pc:picChg chg="del">
          <ac:chgData name="LAMIAE BEZZAZ" userId="f9bc3cc0-8e1c-4944-afa8-b4b36bbf20e1" providerId="ADAL" clId="{D4A79DA0-9F91-450C-AB5D-519C03E2C35C}" dt="2026-04-15T20:20:55.165" v="74" actId="478"/>
          <ac:picMkLst>
            <pc:docMk/>
            <pc:sldMk cId="2448685570" sldId="1231"/>
            <ac:picMk id="22" creationId="{20540661-60E7-4216-AA6A-FA0B56ED310B}"/>
          </ac:picMkLst>
        </pc:picChg>
        <pc:picChg chg="del">
          <ac:chgData name="LAMIAE BEZZAZ" userId="f9bc3cc0-8e1c-4944-afa8-b4b36bbf20e1" providerId="ADAL" clId="{D4A79DA0-9F91-450C-AB5D-519C03E2C35C}" dt="2026-04-15T20:21:45.450" v="83" actId="478"/>
          <ac:picMkLst>
            <pc:docMk/>
            <pc:sldMk cId="2448685570" sldId="1231"/>
            <ac:picMk id="23" creationId="{9855BE4E-7736-4AF4-8E61-7D048A8FBC08}"/>
          </ac:picMkLst>
        </pc:picChg>
        <pc:picChg chg="del">
          <ac:chgData name="LAMIAE BEZZAZ" userId="f9bc3cc0-8e1c-4944-afa8-b4b36bbf20e1" providerId="ADAL" clId="{D4A79DA0-9F91-450C-AB5D-519C03E2C35C}" dt="2026-04-15T20:20:44.025" v="71" actId="478"/>
          <ac:picMkLst>
            <pc:docMk/>
            <pc:sldMk cId="2448685570" sldId="1231"/>
            <ac:picMk id="24" creationId="{C2BA3DC3-12A0-43F2-8B94-C53F3AE04776}"/>
          </ac:picMkLst>
        </pc:picChg>
        <pc:picChg chg="del">
          <ac:chgData name="LAMIAE BEZZAZ" userId="f9bc3cc0-8e1c-4944-afa8-b4b36bbf20e1" providerId="ADAL" clId="{D4A79DA0-9F91-450C-AB5D-519C03E2C35C}" dt="2026-04-15T20:21:22.698" v="80" actId="478"/>
          <ac:picMkLst>
            <pc:docMk/>
            <pc:sldMk cId="2448685570" sldId="1231"/>
            <ac:picMk id="25" creationId="{F839451C-59AB-4362-B43C-053C16EC7227}"/>
          </ac:picMkLst>
        </pc:picChg>
      </pc:sldChg>
      <pc:sldChg chg="modSp del">
        <pc:chgData name="LAMIAE BEZZAZ" userId="f9bc3cc0-8e1c-4944-afa8-b4b36bbf20e1" providerId="ADAL" clId="{D4A79DA0-9F91-450C-AB5D-519C03E2C35C}" dt="2026-04-15T20:13:44.022" v="22" actId="47"/>
        <pc:sldMkLst>
          <pc:docMk/>
          <pc:sldMk cId="3024707293" sldId="1246"/>
        </pc:sldMkLst>
        <pc:spChg chg="mod">
          <ac:chgData name="LAMIAE BEZZAZ" userId="f9bc3cc0-8e1c-4944-afa8-b4b36bbf20e1" providerId="ADAL" clId="{D4A79DA0-9F91-450C-AB5D-519C03E2C35C}" dt="2026-04-15T20:10:32.901" v="21" actId="20577"/>
          <ac:spMkLst>
            <pc:docMk/>
            <pc:sldMk cId="3024707293" sldId="1246"/>
            <ac:spMk id="55" creationId="{B761553D-2FE4-9121-D8B8-6D3E8CDA1A53}"/>
          </ac:spMkLst>
        </pc:sp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902392552" sldId="1257"/>
        </pc:sldMkLst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1446148879" sldId="1258"/>
        </pc:sldMkLst>
      </pc:sldChg>
      <pc:sldChg chg="modSp del">
        <pc:chgData name="LAMIAE BEZZAZ" userId="f9bc3cc0-8e1c-4944-afa8-b4b36bbf20e1" providerId="ADAL" clId="{D4A79DA0-9F91-450C-AB5D-519C03E2C35C}" dt="2026-04-15T20:13:44.022" v="22" actId="47"/>
        <pc:sldMkLst>
          <pc:docMk/>
          <pc:sldMk cId="2291597756" sldId="1262"/>
        </pc:sldMkLst>
        <pc:spChg chg="mod">
          <ac:chgData name="LAMIAE BEZZAZ" userId="f9bc3cc0-8e1c-4944-afa8-b4b36bbf20e1" providerId="ADAL" clId="{D4A79DA0-9F91-450C-AB5D-519C03E2C35C}" dt="2026-04-15T20:09:45.514" v="12" actId="20577"/>
          <ac:spMkLst>
            <pc:docMk/>
            <pc:sldMk cId="2291597756" sldId="1262"/>
            <ac:spMk id="3" creationId="{750AC4AF-65C1-0790-9725-6F2C1900FEF7}"/>
          </ac:spMkLst>
        </pc:sp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651273619" sldId="1263"/>
        </pc:sldMkLst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1013298960" sldId="1270"/>
        </pc:sldMkLst>
      </pc:sldChg>
      <pc:sldChg chg="addSp delSp modSp del">
        <pc:chgData name="LAMIAE BEZZAZ" userId="f9bc3cc0-8e1c-4944-afa8-b4b36bbf20e1" providerId="ADAL" clId="{D4A79DA0-9F91-450C-AB5D-519C03E2C35C}" dt="2026-04-15T20:35:03.370" v="419" actId="14100"/>
        <pc:sldMkLst>
          <pc:docMk/>
          <pc:sldMk cId="1932069011" sldId="1271"/>
        </pc:sldMkLst>
        <pc:spChg chg="mod">
          <ac:chgData name="LAMIAE BEZZAZ" userId="f9bc3cc0-8e1c-4944-afa8-b4b36bbf20e1" providerId="ADAL" clId="{D4A79DA0-9F91-450C-AB5D-519C03E2C35C}" dt="2026-04-15T20:33:59.518" v="411" actId="14100"/>
          <ac:spMkLst>
            <pc:docMk/>
            <pc:sldMk cId="1932069011" sldId="1271"/>
            <ac:spMk id="16" creationId="{5AE8B19C-F9BD-C41B-5519-216C3062AD85}"/>
          </ac:spMkLst>
        </pc:spChg>
        <pc:picChg chg="add mod">
          <ac:chgData name="LAMIAE BEZZAZ" userId="f9bc3cc0-8e1c-4944-afa8-b4b36bbf20e1" providerId="ADAL" clId="{D4A79DA0-9F91-450C-AB5D-519C03E2C35C}" dt="2026-04-15T20:30:24.789" v="373" actId="14100"/>
          <ac:picMkLst>
            <pc:docMk/>
            <pc:sldMk cId="1932069011" sldId="1271"/>
            <ac:picMk id="3" creationId="{4602F348-BE41-428E-87C9-580A80EB8083}"/>
          </ac:picMkLst>
        </pc:picChg>
        <pc:picChg chg="add del mod">
          <ac:chgData name="LAMIAE BEZZAZ" userId="f9bc3cc0-8e1c-4944-afa8-b4b36bbf20e1" providerId="ADAL" clId="{D4A79DA0-9F91-450C-AB5D-519C03E2C35C}" dt="2026-04-15T20:34:43.510" v="412" actId="478"/>
          <ac:picMkLst>
            <pc:docMk/>
            <pc:sldMk cId="1932069011" sldId="1271"/>
            <ac:picMk id="5" creationId="{2F510CF3-F146-4FA9-9CDF-AD754F4003F1}"/>
          </ac:picMkLst>
        </pc:picChg>
        <pc:picChg chg="add mod">
          <ac:chgData name="LAMIAE BEZZAZ" userId="f9bc3cc0-8e1c-4944-afa8-b4b36bbf20e1" providerId="ADAL" clId="{D4A79DA0-9F91-450C-AB5D-519C03E2C35C}" dt="2026-04-15T20:35:03.370" v="419" actId="14100"/>
          <ac:picMkLst>
            <pc:docMk/>
            <pc:sldMk cId="1932069011" sldId="1271"/>
            <ac:picMk id="7" creationId="{3C14D5AD-02C8-46D0-A2DD-EEBC1E7D9204}"/>
          </ac:picMkLst>
        </pc:picChg>
        <pc:picChg chg="del">
          <ac:chgData name="LAMIAE BEZZAZ" userId="f9bc3cc0-8e1c-4944-afa8-b4b36bbf20e1" providerId="ADAL" clId="{D4A79DA0-9F91-450C-AB5D-519C03E2C35C}" dt="2026-04-15T20:23:09.243" v="166" actId="478"/>
          <ac:picMkLst>
            <pc:docMk/>
            <pc:sldMk cId="1932069011" sldId="1271"/>
            <ac:picMk id="8" creationId="{4E6C2D9D-7DA1-48BE-9E95-8E1B4A008796}"/>
          </ac:picMkLst>
        </pc:picChg>
        <pc:picChg chg="del">
          <ac:chgData name="LAMIAE BEZZAZ" userId="f9bc3cc0-8e1c-4944-afa8-b4b36bbf20e1" providerId="ADAL" clId="{D4A79DA0-9F91-450C-AB5D-519C03E2C35C}" dt="2026-04-15T20:27:23.464" v="310" actId="478"/>
          <ac:picMkLst>
            <pc:docMk/>
            <pc:sldMk cId="1932069011" sldId="1271"/>
            <ac:picMk id="12" creationId="{AA3C10B1-CD25-4592-AEC0-D88DB2958808}"/>
          </ac:picMkLst>
        </pc:picChg>
        <pc:picChg chg="add mod modCrop">
          <ac:chgData name="LAMIAE BEZZAZ" userId="f9bc3cc0-8e1c-4944-afa8-b4b36bbf20e1" providerId="ADAL" clId="{D4A79DA0-9F91-450C-AB5D-519C03E2C35C}" dt="2026-04-15T20:30:02.270" v="367" actId="1076"/>
          <ac:picMkLst>
            <pc:docMk/>
            <pc:sldMk cId="1932069011" sldId="1271"/>
            <ac:picMk id="17" creationId="{C6D2F74E-BD59-4954-98A9-ED0B582DF387}"/>
          </ac:picMkLst>
        </pc:picChg>
        <pc:picChg chg="del">
          <ac:chgData name="LAMIAE BEZZAZ" userId="f9bc3cc0-8e1c-4944-afa8-b4b36bbf20e1" providerId="ADAL" clId="{D4A79DA0-9F91-450C-AB5D-519C03E2C35C}" dt="2026-04-15T20:27:20.939" v="309" actId="478"/>
          <ac:picMkLst>
            <pc:docMk/>
            <pc:sldMk cId="1932069011" sldId="1271"/>
            <ac:picMk id="28" creationId="{5D8C36F1-5304-44E4-A57C-4645D7C8236A}"/>
          </ac:picMkLst>
        </pc:pic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3526332445" sldId="1272"/>
        </pc:sldMkLst>
      </pc:sldChg>
      <pc:sldChg chg="modSp del">
        <pc:chgData name="LAMIAE BEZZAZ" userId="f9bc3cc0-8e1c-4944-afa8-b4b36bbf20e1" providerId="ADAL" clId="{D4A79DA0-9F91-450C-AB5D-519C03E2C35C}" dt="2026-04-15T20:38:59.819" v="562" actId="20577"/>
        <pc:sldMkLst>
          <pc:docMk/>
          <pc:sldMk cId="1846393975" sldId="1273"/>
        </pc:sldMkLst>
        <pc:graphicFrameChg chg="modGraphic">
          <ac:chgData name="LAMIAE BEZZAZ" userId="f9bc3cc0-8e1c-4944-afa8-b4b36bbf20e1" providerId="ADAL" clId="{D4A79DA0-9F91-450C-AB5D-519C03E2C35C}" dt="2026-04-15T20:38:59.819" v="562" actId="20577"/>
          <ac:graphicFrameMkLst>
            <pc:docMk/>
            <pc:sldMk cId="1846393975" sldId="1273"/>
            <ac:graphicFrameMk id="3" creationId="{CC81AC77-3D3A-491F-950C-145FC6033889}"/>
          </ac:graphicFrameMkLst>
        </pc:graphicFrame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568285701" sldId="1274"/>
        </pc:sldMkLst>
      </pc:sldChg>
      <pc:sldChg chg="modSp del">
        <pc:chgData name="LAMIAE BEZZAZ" userId="f9bc3cc0-8e1c-4944-afa8-b4b36bbf20e1" providerId="ADAL" clId="{D4A79DA0-9F91-450C-AB5D-519C03E2C35C}" dt="2026-04-15T20:41:20.279" v="685" actId="1076"/>
        <pc:sldMkLst>
          <pc:docMk/>
          <pc:sldMk cId="2436084734" sldId="1275"/>
        </pc:sldMkLst>
        <pc:graphicFrameChg chg="mod modGraphic">
          <ac:chgData name="LAMIAE BEZZAZ" userId="f9bc3cc0-8e1c-4944-afa8-b4b36bbf20e1" providerId="ADAL" clId="{D4A79DA0-9F91-450C-AB5D-519C03E2C35C}" dt="2026-04-15T20:41:20.279" v="685" actId="1076"/>
          <ac:graphicFrameMkLst>
            <pc:docMk/>
            <pc:sldMk cId="2436084734" sldId="1275"/>
            <ac:graphicFrameMk id="3" creationId="{CC81AC77-3D3A-491F-950C-145FC6033889}"/>
          </ac:graphicFrameMkLst>
        </pc:graphicFrame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2203277354" sldId="1276"/>
        </pc:sldMkLst>
      </pc:sldChg>
      <pc:sldChg chg="addSp delSp modSp del">
        <pc:chgData name="LAMIAE BEZZAZ" userId="f9bc3cc0-8e1c-4944-afa8-b4b36bbf20e1" providerId="ADAL" clId="{D4A79DA0-9F91-450C-AB5D-519C03E2C35C}" dt="2026-04-15T20:37:18.999" v="505" actId="1076"/>
        <pc:sldMkLst>
          <pc:docMk/>
          <pc:sldMk cId="353481677" sldId="1277"/>
        </pc:sldMkLst>
        <pc:picChg chg="add mod">
          <ac:chgData name="LAMIAE BEZZAZ" userId="f9bc3cc0-8e1c-4944-afa8-b4b36bbf20e1" providerId="ADAL" clId="{D4A79DA0-9F91-450C-AB5D-519C03E2C35C}" dt="2026-04-15T20:37:12.353" v="504" actId="408"/>
          <ac:picMkLst>
            <pc:docMk/>
            <pc:sldMk cId="353481677" sldId="1277"/>
            <ac:picMk id="12" creationId="{600B3809-B89D-4C63-9B39-7D62DD7A1DBA}"/>
          </ac:picMkLst>
        </pc:picChg>
        <pc:picChg chg="add mod">
          <ac:chgData name="LAMIAE BEZZAZ" userId="f9bc3cc0-8e1c-4944-afa8-b4b36bbf20e1" providerId="ADAL" clId="{D4A79DA0-9F91-450C-AB5D-519C03E2C35C}" dt="2026-04-15T20:37:18.999" v="505" actId="1076"/>
          <ac:picMkLst>
            <pc:docMk/>
            <pc:sldMk cId="353481677" sldId="1277"/>
            <ac:picMk id="17" creationId="{58030ACB-3E9C-4DF9-8398-9C8E2605B365}"/>
          </ac:picMkLst>
        </pc:picChg>
        <pc:picChg chg="add del mod">
          <ac:chgData name="LAMIAE BEZZAZ" userId="f9bc3cc0-8e1c-4944-afa8-b4b36bbf20e1" providerId="ADAL" clId="{D4A79DA0-9F91-450C-AB5D-519C03E2C35C}" dt="2026-04-15T20:35:54.181" v="426" actId="478"/>
          <ac:picMkLst>
            <pc:docMk/>
            <pc:sldMk cId="353481677" sldId="1277"/>
            <ac:picMk id="18" creationId="{5790E318-49DC-4B80-9021-E3C5CC83A574}"/>
          </ac:picMkLst>
        </pc:picChg>
        <pc:picChg chg="add del mod">
          <ac:chgData name="LAMIAE BEZZAZ" userId="f9bc3cc0-8e1c-4944-afa8-b4b36bbf20e1" providerId="ADAL" clId="{D4A79DA0-9F91-450C-AB5D-519C03E2C35C}" dt="2026-04-15T20:35:54.181" v="426" actId="478"/>
          <ac:picMkLst>
            <pc:docMk/>
            <pc:sldMk cId="353481677" sldId="1277"/>
            <ac:picMk id="19" creationId="{8D53D381-29A3-46EB-AE94-53940FC18249}"/>
          </ac:picMkLst>
        </pc:picChg>
        <pc:picChg chg="add mod">
          <ac:chgData name="LAMIAE BEZZAZ" userId="f9bc3cc0-8e1c-4944-afa8-b4b36bbf20e1" providerId="ADAL" clId="{D4A79DA0-9F91-450C-AB5D-519C03E2C35C}" dt="2026-04-15T20:37:12.353" v="504" actId="408"/>
          <ac:picMkLst>
            <pc:docMk/>
            <pc:sldMk cId="353481677" sldId="1277"/>
            <ac:picMk id="20" creationId="{CF190054-03A8-4A56-AF6D-B4C86975C977}"/>
          </ac:picMkLst>
        </pc:picChg>
        <pc:picChg chg="del">
          <ac:chgData name="LAMIAE BEZZAZ" userId="f9bc3cc0-8e1c-4944-afa8-b4b36bbf20e1" providerId="ADAL" clId="{D4A79DA0-9F91-450C-AB5D-519C03E2C35C}" dt="2026-04-15T20:35:55.908" v="427" actId="478"/>
          <ac:picMkLst>
            <pc:docMk/>
            <pc:sldMk cId="353481677" sldId="1277"/>
            <ac:picMk id="21" creationId="{07AFAEF3-839C-4937-8C1D-C5605AEFB3AE}"/>
          </ac:picMkLst>
        </pc:picChg>
        <pc:picChg chg="del">
          <ac:chgData name="LAMIAE BEZZAZ" userId="f9bc3cc0-8e1c-4944-afa8-b4b36bbf20e1" providerId="ADAL" clId="{D4A79DA0-9F91-450C-AB5D-519C03E2C35C}" dt="2026-04-15T20:35:57.260" v="428" actId="478"/>
          <ac:picMkLst>
            <pc:docMk/>
            <pc:sldMk cId="353481677" sldId="1277"/>
            <ac:picMk id="22" creationId="{50FDC9F1-D599-448B-85B9-5AC460A28500}"/>
          </ac:picMkLst>
        </pc:picChg>
        <pc:picChg chg="del">
          <ac:chgData name="LAMIAE BEZZAZ" userId="f9bc3cc0-8e1c-4944-afa8-b4b36bbf20e1" providerId="ADAL" clId="{D4A79DA0-9F91-450C-AB5D-519C03E2C35C}" dt="2026-04-15T20:35:33.234" v="420" actId="478"/>
          <ac:picMkLst>
            <pc:docMk/>
            <pc:sldMk cId="353481677" sldId="1277"/>
            <ac:picMk id="23" creationId="{886F6F04-CF7D-4689-9F32-8D131E2E3C79}"/>
          </ac:picMkLst>
        </pc:picChg>
        <pc:picChg chg="del">
          <ac:chgData name="LAMIAE BEZZAZ" userId="f9bc3cc0-8e1c-4944-afa8-b4b36bbf20e1" providerId="ADAL" clId="{D4A79DA0-9F91-450C-AB5D-519C03E2C35C}" dt="2026-04-15T20:35:54.181" v="426" actId="478"/>
          <ac:picMkLst>
            <pc:docMk/>
            <pc:sldMk cId="353481677" sldId="1277"/>
            <ac:picMk id="24" creationId="{D6CD6C9D-9AE1-43A6-BBE8-30A5603B8360}"/>
          </ac:picMkLst>
        </pc:picChg>
        <pc:picChg chg="del">
          <ac:chgData name="LAMIAE BEZZAZ" userId="f9bc3cc0-8e1c-4944-afa8-b4b36bbf20e1" providerId="ADAL" clId="{D4A79DA0-9F91-450C-AB5D-519C03E2C35C}" dt="2026-04-15T20:35:47.738" v="422" actId="478"/>
          <ac:picMkLst>
            <pc:docMk/>
            <pc:sldMk cId="353481677" sldId="1277"/>
            <ac:picMk id="25" creationId="{E2123A70-0945-4D3D-9A16-277E2A847891}"/>
          </ac:picMkLst>
        </pc:picChg>
        <pc:picChg chg="add mod">
          <ac:chgData name="LAMIAE BEZZAZ" userId="f9bc3cc0-8e1c-4944-afa8-b4b36bbf20e1" providerId="ADAL" clId="{D4A79DA0-9F91-450C-AB5D-519C03E2C35C}" dt="2026-04-15T20:37:12.353" v="504" actId="408"/>
          <ac:picMkLst>
            <pc:docMk/>
            <pc:sldMk cId="353481677" sldId="1277"/>
            <ac:picMk id="27" creationId="{FBBC3615-20C3-4821-B5B5-0DCEB4E04AFB}"/>
          </ac:picMkLst>
        </pc:picChg>
        <pc:picChg chg="add mod">
          <ac:chgData name="LAMIAE BEZZAZ" userId="f9bc3cc0-8e1c-4944-afa8-b4b36bbf20e1" providerId="ADAL" clId="{D4A79DA0-9F91-450C-AB5D-519C03E2C35C}" dt="2026-04-15T20:36:51.619" v="501" actId="14100"/>
          <ac:picMkLst>
            <pc:docMk/>
            <pc:sldMk cId="353481677" sldId="1277"/>
            <ac:picMk id="28" creationId="{675056B7-65A3-46A6-82DB-A9821BB7CA34}"/>
          </ac:picMkLst>
        </pc:pic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3841675249" sldId="1278"/>
        </pc:sldMkLst>
      </pc:sldChg>
      <pc:sldChg chg="modSp del">
        <pc:chgData name="LAMIAE BEZZAZ" userId="f9bc3cc0-8e1c-4944-afa8-b4b36bbf20e1" providerId="ADAL" clId="{D4A79DA0-9F91-450C-AB5D-519C03E2C35C}" dt="2026-04-15T20:37:47.529" v="537" actId="20577"/>
        <pc:sldMkLst>
          <pc:docMk/>
          <pc:sldMk cId="3051769598" sldId="1279"/>
        </pc:sldMkLst>
        <pc:spChg chg="mod">
          <ac:chgData name="LAMIAE BEZZAZ" userId="f9bc3cc0-8e1c-4944-afa8-b4b36bbf20e1" providerId="ADAL" clId="{D4A79DA0-9F91-450C-AB5D-519C03E2C35C}" dt="2026-04-15T20:37:47.529" v="537" actId="20577"/>
          <ac:spMkLst>
            <pc:docMk/>
            <pc:sldMk cId="3051769598" sldId="1279"/>
            <ac:spMk id="23" creationId="{8ED6E5E3-C4F1-19B3-0CA3-D422FF67D944}"/>
          </ac:spMkLst>
        </pc:sp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1726868563" sldId="1280"/>
        </pc:sldMkLst>
      </pc:sldChg>
      <pc:sldChg chg="modSp">
        <pc:chgData name="LAMIAE BEZZAZ" userId="f9bc3cc0-8e1c-4944-afa8-b4b36bbf20e1" providerId="ADAL" clId="{D4A79DA0-9F91-450C-AB5D-519C03E2C35C}" dt="2026-04-15T20:42:25.835" v="746" actId="20577"/>
        <pc:sldMkLst>
          <pc:docMk/>
          <pc:sldMk cId="155981778" sldId="1282"/>
        </pc:sldMkLst>
        <pc:spChg chg="mod">
          <ac:chgData name="LAMIAE BEZZAZ" userId="f9bc3cc0-8e1c-4944-afa8-b4b36bbf20e1" providerId="ADAL" clId="{D4A79DA0-9F91-450C-AB5D-519C03E2C35C}" dt="2026-04-15T20:42:25.835" v="746" actId="20577"/>
          <ac:spMkLst>
            <pc:docMk/>
            <pc:sldMk cId="155981778" sldId="1282"/>
            <ac:spMk id="23" creationId="{8ED6E5E3-C4F1-19B3-0CA3-D422FF67D944}"/>
          </ac:spMkLst>
        </pc:spChg>
      </pc:sldChg>
      <pc:sldChg chg="del">
        <pc:chgData name="LAMIAE BEZZAZ" userId="f9bc3cc0-8e1c-4944-afa8-b4b36bbf20e1" providerId="ADAL" clId="{D4A79DA0-9F91-450C-AB5D-519C03E2C35C}" dt="2026-04-15T20:13:44.022" v="22" actId="47"/>
        <pc:sldMkLst>
          <pc:docMk/>
          <pc:sldMk cId="941468883" sldId="1287"/>
        </pc:sldMkLst>
      </pc:sldChg>
      <pc:sldChg chg="addSp delSp modSp del">
        <pc:chgData name="LAMIAE BEZZAZ" userId="f9bc3cc0-8e1c-4944-afa8-b4b36bbf20e1" providerId="ADAL" clId="{D4A79DA0-9F91-450C-AB5D-519C03E2C35C}" dt="2026-04-15T20:15:54.636" v="70" actId="20577"/>
        <pc:sldMkLst>
          <pc:docMk/>
          <pc:sldMk cId="2978975811" sldId="1289"/>
        </pc:sldMkLst>
        <pc:spChg chg="mod">
          <ac:chgData name="LAMIAE BEZZAZ" userId="f9bc3cc0-8e1c-4944-afa8-b4b36bbf20e1" providerId="ADAL" clId="{D4A79DA0-9F91-450C-AB5D-519C03E2C35C}" dt="2026-04-15T20:15:54.636" v="70" actId="20577"/>
          <ac:spMkLst>
            <pc:docMk/>
            <pc:sldMk cId="2978975811" sldId="1289"/>
            <ac:spMk id="7" creationId="{926954AF-F1E1-39EA-0347-22DD6224C885}"/>
          </ac:spMkLst>
        </pc:spChg>
        <pc:spChg chg="mod">
          <ac:chgData name="LAMIAE BEZZAZ" userId="f9bc3cc0-8e1c-4944-afa8-b4b36bbf20e1" providerId="ADAL" clId="{D4A79DA0-9F91-450C-AB5D-519C03E2C35C}" dt="2026-04-15T20:15:36.839" v="31" actId="14100"/>
          <ac:spMkLst>
            <pc:docMk/>
            <pc:sldMk cId="2978975811" sldId="1289"/>
            <ac:spMk id="10" creationId="{6CA2980C-DE3A-4B78-A458-F7DADA3DA1CE}"/>
          </ac:spMkLst>
        </pc:spChg>
        <pc:picChg chg="del">
          <ac:chgData name="LAMIAE BEZZAZ" userId="f9bc3cc0-8e1c-4944-afa8-b4b36bbf20e1" providerId="ADAL" clId="{D4A79DA0-9F91-450C-AB5D-519C03E2C35C}" dt="2026-04-15T20:15:07.077" v="26" actId="478"/>
          <ac:picMkLst>
            <pc:docMk/>
            <pc:sldMk cId="2978975811" sldId="1289"/>
            <ac:picMk id="9" creationId="{BEAABAF6-7113-4CDC-BC3B-EDFE66A50DCA}"/>
          </ac:picMkLst>
        </pc:picChg>
        <pc:picChg chg="add mod ord">
          <ac:chgData name="LAMIAE BEZZAZ" userId="f9bc3cc0-8e1c-4944-afa8-b4b36bbf20e1" providerId="ADAL" clId="{D4A79DA0-9F91-450C-AB5D-519C03E2C35C}" dt="2026-04-15T20:15:25.668" v="29" actId="171"/>
          <ac:picMkLst>
            <pc:docMk/>
            <pc:sldMk cId="2978975811" sldId="1289"/>
            <ac:picMk id="11" creationId="{56C4450B-5D7D-4BF9-9134-CF131F2E6A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0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28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06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05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4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6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47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7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53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43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02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46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56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24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49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43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36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81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7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31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7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91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3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63290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9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4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46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90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86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68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68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9.jpg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12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88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89994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7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37.png"/><Relationship Id="rId9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7.png"/><Relationship Id="rId9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12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20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72F06A7-2265-459B-9974-5A5EEE7D1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43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23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tu vas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8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tes amis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avec tes amis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6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ta famille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avec ta famille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9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demain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va venir à la maison demain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allons jouer où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5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manger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allons manger où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86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matin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24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vas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2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te réveilles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te réveilles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05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prends ton petit-déjeuner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prends ton petit-déjeuner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44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dors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dors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92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fais quoi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fais quoi après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74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dimanche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dimanche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34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samedi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samedi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97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vendredi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vendredi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15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36E473-9879-47AC-92E6-757082C5F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0" y="1580750"/>
            <a:ext cx="3440499" cy="527725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903454" y="2317628"/>
            <a:ext cx="3388795" cy="152361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107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 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A9E569-31CA-4659-A082-BF596C460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14158" r="10573" b="59038"/>
          <a:stretch/>
        </p:blipFill>
        <p:spPr>
          <a:xfrm>
            <a:off x="834901" y="2307985"/>
            <a:ext cx="4415067" cy="22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647960" cy="61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vous présenter, parler de votre journée et de ce que vous faites le dimanche. Vous allez le faire en trois étapes.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1. Je vais vous expliquer la situation.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2FE6F04-7B09-0E63-1B38-4FFB6FF8E23D}"/>
              </a:ext>
            </a:extLst>
          </p:cNvPr>
          <p:cNvGrpSpPr/>
          <p:nvPr/>
        </p:nvGrpSpPr>
        <p:grpSpPr>
          <a:xfrm>
            <a:off x="629820" y="2755530"/>
            <a:ext cx="2617338" cy="3346470"/>
            <a:chOff x="3029352" y="3081840"/>
            <a:chExt cx="2617338" cy="334647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997D490-B762-6938-AE82-B5AA8C641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782" y="3689448"/>
              <a:ext cx="1825908" cy="2738862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503D82D-8549-0082-2EEF-3E982F11E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9352" y="3081840"/>
              <a:ext cx="938876" cy="1048901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912109B-7887-7B05-1E8F-8D75AB0DB3DF}"/>
              </a:ext>
            </a:extLst>
          </p:cNvPr>
          <p:cNvSpPr txBox="1"/>
          <p:nvPr/>
        </p:nvSpPr>
        <p:spPr>
          <a:xfrm>
            <a:off x="1091538" y="2308661"/>
            <a:ext cx="68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ta journée et de ce que tu fais le dimanche.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F7D8F42-66D2-91DF-B4A6-35B47421095C}"/>
              </a:ext>
            </a:extLst>
          </p:cNvPr>
          <p:cNvSpPr/>
          <p:nvPr/>
        </p:nvSpPr>
        <p:spPr>
          <a:xfrm>
            <a:off x="3188430" y="3204080"/>
            <a:ext cx="4766488" cy="290545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2D09572-1599-4517-B310-F11367F7E914}"/>
              </a:ext>
            </a:extLst>
          </p:cNvPr>
          <p:cNvSpPr txBox="1"/>
          <p:nvPr/>
        </p:nvSpPr>
        <p:spPr>
          <a:xfrm>
            <a:off x="3369897" y="3370677"/>
            <a:ext cx="4365638" cy="253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 à ____________ heures. 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l’école, je _______________ et je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Dimanche, j’aime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19C75D-422B-95EA-6D4D-B7BB77D755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2320889-5DE0-F4D8-2200-D676270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4D9524-7C7D-9553-8804-B07A09F1F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FD8A60-9769-27A5-E648-71709D23349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9FAA99-021D-3EE8-7F94-24498210535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C33947-3E22-7FD3-6DCD-3190B841B46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DF4310-7A2F-049E-3AB2-83821FC88AD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31A1BAC-C6DE-1397-E7BA-ACB2B52D175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367FD3-9528-AF6F-D97B-2235916F1DCB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150F93C3-6D6F-9DBA-59B5-AD6D145F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2. Chacun réfléchit silencieusement à ce qu’il va dire dans sa prise de parole.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F22A099-21F2-4797-8EEE-ED47C55DB7EF}"/>
              </a:ext>
            </a:extLst>
          </p:cNvPr>
          <p:cNvGrpSpPr/>
          <p:nvPr/>
        </p:nvGrpSpPr>
        <p:grpSpPr>
          <a:xfrm>
            <a:off x="629820" y="2755530"/>
            <a:ext cx="2617338" cy="3346470"/>
            <a:chOff x="3029352" y="3081840"/>
            <a:chExt cx="2617338" cy="334647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5CD5864-2FDA-4B46-BE5F-F5D96E46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782" y="3689448"/>
              <a:ext cx="1825908" cy="2738862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7EE86E5-E3C6-4CF0-BA82-960318D5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9352" y="3081840"/>
              <a:ext cx="938876" cy="1048901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1A04F684-FF78-4898-9895-F3F263ECD2A3}"/>
              </a:ext>
            </a:extLst>
          </p:cNvPr>
          <p:cNvSpPr txBox="1"/>
          <p:nvPr/>
        </p:nvSpPr>
        <p:spPr>
          <a:xfrm>
            <a:off x="1091538" y="2308661"/>
            <a:ext cx="68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ta journée et de ce que tu fais le dimanche.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B430BC5-1B99-7971-63F7-736F7375FA15}"/>
              </a:ext>
            </a:extLst>
          </p:cNvPr>
          <p:cNvSpPr/>
          <p:nvPr/>
        </p:nvSpPr>
        <p:spPr>
          <a:xfrm>
            <a:off x="3188430" y="3204080"/>
            <a:ext cx="4766488" cy="290545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87F957-3733-776B-579E-1F533CD37955}"/>
              </a:ext>
            </a:extLst>
          </p:cNvPr>
          <p:cNvSpPr txBox="1"/>
          <p:nvPr/>
        </p:nvSpPr>
        <p:spPr>
          <a:xfrm>
            <a:off x="3369897" y="3370677"/>
            <a:ext cx="4365638" cy="253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 à ____________ heures. 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l’école, je _______________ et je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Dimanche, j’aime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361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3.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425F85E-6F16-0B8E-2C48-7454B29F4FFC}"/>
              </a:ext>
            </a:extLst>
          </p:cNvPr>
          <p:cNvSpPr/>
          <p:nvPr/>
        </p:nvSpPr>
        <p:spPr>
          <a:xfrm>
            <a:off x="2601113" y="1737597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F4C90B-4654-6961-2104-97733B0B864E}"/>
              </a:ext>
            </a:extLst>
          </p:cNvPr>
          <p:cNvSpPr txBox="1"/>
          <p:nvPr/>
        </p:nvSpPr>
        <p:spPr>
          <a:xfrm>
            <a:off x="2859783" y="173219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F4C6C-675F-ABE7-0961-BD192490638A}"/>
              </a:ext>
            </a:extLst>
          </p:cNvPr>
          <p:cNvSpPr/>
          <p:nvPr/>
        </p:nvSpPr>
        <p:spPr>
          <a:xfrm>
            <a:off x="4321136" y="1732917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87F4F2-4C45-C548-ACB7-EB5776B35F07}"/>
              </a:ext>
            </a:extLst>
          </p:cNvPr>
          <p:cNvSpPr txBox="1"/>
          <p:nvPr/>
        </p:nvSpPr>
        <p:spPr>
          <a:xfrm>
            <a:off x="4561954" y="1722566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336FA9C-0683-7145-75F2-3C0F52026351}"/>
              </a:ext>
            </a:extLst>
          </p:cNvPr>
          <p:cNvSpPr/>
          <p:nvPr/>
        </p:nvSpPr>
        <p:spPr>
          <a:xfrm>
            <a:off x="6060410" y="174326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D4AAE-0CE2-EE03-DA68-AF022AEF2B13}"/>
              </a:ext>
            </a:extLst>
          </p:cNvPr>
          <p:cNvSpPr txBox="1"/>
          <p:nvPr/>
        </p:nvSpPr>
        <p:spPr>
          <a:xfrm>
            <a:off x="6301228" y="173291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A32BCE6-F0E2-19AB-57B5-94D735801AE4}"/>
              </a:ext>
            </a:extLst>
          </p:cNvPr>
          <p:cNvGrpSpPr/>
          <p:nvPr/>
        </p:nvGrpSpPr>
        <p:grpSpPr>
          <a:xfrm>
            <a:off x="629820" y="2755530"/>
            <a:ext cx="2617338" cy="3346470"/>
            <a:chOff x="3029352" y="3081840"/>
            <a:chExt cx="2617338" cy="334647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B990736-9F88-74C6-FD48-04C3705F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782" y="3689448"/>
              <a:ext cx="1825908" cy="273886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244DDD2-70E0-857D-804C-7FBCBB20B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9352" y="3081840"/>
              <a:ext cx="938876" cy="1048901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8F46F38-57FE-7FBC-BA8C-1830B0B41D5F}"/>
              </a:ext>
            </a:extLst>
          </p:cNvPr>
          <p:cNvSpPr txBox="1"/>
          <p:nvPr/>
        </p:nvSpPr>
        <p:spPr>
          <a:xfrm>
            <a:off x="1091538" y="2308661"/>
            <a:ext cx="68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ta journée et de ce que tu fais le dimanche.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19398A6-DB3A-07FC-0F73-8540E10E1574}"/>
              </a:ext>
            </a:extLst>
          </p:cNvPr>
          <p:cNvSpPr/>
          <p:nvPr/>
        </p:nvSpPr>
        <p:spPr>
          <a:xfrm>
            <a:off x="3188430" y="3204080"/>
            <a:ext cx="4766488" cy="290545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536F9F-AB79-45E7-2BD2-DE6FED6079B4}"/>
              </a:ext>
            </a:extLst>
          </p:cNvPr>
          <p:cNvSpPr txBox="1"/>
          <p:nvPr/>
        </p:nvSpPr>
        <p:spPr>
          <a:xfrm>
            <a:off x="3369897" y="3370677"/>
            <a:ext cx="4365638" cy="253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 à ____________ heures. 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l’école, je _______________ et je 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Dimanche, j’aime 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699454F-58DC-4BB8-A264-0993DED3B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0" y="1580750"/>
            <a:ext cx="3440499" cy="527725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livrets à la page 107.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8BCFA1D-5038-452A-B9D2-7C3C66872C63}"/>
              </a:ext>
            </a:extLst>
          </p:cNvPr>
          <p:cNvSpPr/>
          <p:nvPr/>
        </p:nvSpPr>
        <p:spPr>
          <a:xfrm>
            <a:off x="2940424" y="3739662"/>
            <a:ext cx="3263152" cy="257149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8">
            <a:extLst>
              <a:ext uri="{FF2B5EF4-FFF2-40B4-BE49-F238E27FC236}">
                <a16:creationId xmlns:a16="http://schemas.microsoft.com/office/drawing/2014/main" id="{324734B0-57B6-45FD-AD9E-4D497A97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tout le monde participe. Chacun se présente à l’autre. Il parle de ce qu’il fait avec sa famille, comme Karim, et de ce qu’il fait dans sa journée, comme Salma.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ECE8F82-A97E-4762-92E9-E9B58BB45E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AEB73BA-ABBD-4439-956B-565AB2091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75E1A-0FD0-4718-8367-D4EFFBB20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EC0E4290-AF35-4074-8B07-6E584EFD9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B63C3D-E844-4974-A239-36F47FF514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2244" r="4018" b="11582"/>
          <a:stretch/>
        </p:blipFill>
        <p:spPr>
          <a:xfrm>
            <a:off x="834901" y="2332893"/>
            <a:ext cx="4370145" cy="26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680FC9D-27FE-4E26-9DCE-3E8F64260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35" y="2704785"/>
            <a:ext cx="1623707" cy="2945699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20CCBB6B-724B-49CA-90AA-85C708FE3500}"/>
              </a:ext>
            </a:extLst>
          </p:cNvPr>
          <p:cNvGrpSpPr/>
          <p:nvPr/>
        </p:nvGrpSpPr>
        <p:grpSpPr>
          <a:xfrm>
            <a:off x="3672386" y="2716305"/>
            <a:ext cx="3240000" cy="2999813"/>
            <a:chOff x="572598" y="1021551"/>
            <a:chExt cx="8921720" cy="6858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2BE8E1C-98EC-4330-9475-BF58F20A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98" y="1021551"/>
              <a:ext cx="4471068" cy="6858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7EE835A-F508-4270-9FFD-4F6C5E0A6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250" y="1021551"/>
              <a:ext cx="4471068" cy="6858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B2A597B-9D07-4AE3-B240-ABEA9EAC55C9}"/>
              </a:ext>
            </a:extLst>
          </p:cNvPr>
          <p:cNvGrpSpPr/>
          <p:nvPr/>
        </p:nvGrpSpPr>
        <p:grpSpPr>
          <a:xfrm>
            <a:off x="432386" y="2704785"/>
            <a:ext cx="3240000" cy="2999813"/>
            <a:chOff x="-1876401" y="-116541"/>
            <a:chExt cx="8942151" cy="685800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8006963-C79C-4280-A687-98B734257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6401" y="-116541"/>
              <a:ext cx="4471068" cy="6858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BC90DFC-8D60-4B07-843C-8ECB1996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682" y="-11654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8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16077CF-3778-4D6D-849F-45E7676C0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93" y="1580750"/>
            <a:ext cx="3415353" cy="523868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380493" y="3774831"/>
            <a:ext cx="3323612" cy="250873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411" y="756000"/>
            <a:ext cx="708844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les paragraphes dans vos livrets.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F8D20C-D1EA-4C4A-833B-4D6CDC4FF43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3DD41DD-31C7-4CD6-9F11-03930DFD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783A16-806D-4E88-8689-9B294D081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la période 4</a:t>
            </a:r>
          </a:p>
        </p:txBody>
      </p:sp>
    </p:spTree>
    <p:extLst>
      <p:ext uri="{BB962C8B-B14F-4D97-AF65-F5344CB8AC3E}">
        <p14:creationId xmlns:p14="http://schemas.microsoft.com/office/powerpoint/2010/main" val="3024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903459"/>
            <a:ext cx="8032531" cy="2856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journée.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 et les mots contenant ces graphèmes.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graphèmes étudiés.</a:t>
            </a:r>
          </a:p>
        </p:txBody>
      </p:sp>
    </p:spTree>
    <p:extLst>
      <p:ext uri="{BB962C8B-B14F-4D97-AF65-F5344CB8AC3E}">
        <p14:creationId xmlns:p14="http://schemas.microsoft.com/office/powerpoint/2010/main" val="22915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CO1 – C02 -PO1 – PO2 – PO3.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107 et lire les paragraphes.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C4450B-5D7D-4BF9-9134-CF131F2E6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58" y="1215844"/>
            <a:ext cx="3415353" cy="523868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CA2980C-DE3A-4B78-A458-F7DADA3DA1CE}"/>
              </a:ext>
            </a:extLst>
          </p:cNvPr>
          <p:cNvSpPr/>
          <p:nvPr/>
        </p:nvSpPr>
        <p:spPr>
          <a:xfrm>
            <a:off x="5360594" y="3313829"/>
            <a:ext cx="3002692" cy="2629772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512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B323C8-C2FB-4171-B5FA-414CDCAA4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81" y="1846029"/>
            <a:ext cx="1744047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86590E6-FC2B-40C5-9DEE-AC9A2C9AB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76" y="1846029"/>
            <a:ext cx="1744047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F3CD96-B1AE-4F02-842D-CD1ECBE80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" y="1846029"/>
            <a:ext cx="1744230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5645101-879E-4764-96F1-C805AEE64B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72" y="4047303"/>
            <a:ext cx="1744230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87EDE7A-056F-45BE-B55B-FB2602CCCC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99" y="4047303"/>
            <a:ext cx="174423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46" y="3231975"/>
            <a:ext cx="3828620" cy="136562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7A9541B5-275C-47FB-960C-6F403E77D852}"/>
              </a:ext>
            </a:extLst>
          </p:cNvPr>
          <p:cNvGrpSpPr/>
          <p:nvPr/>
        </p:nvGrpSpPr>
        <p:grpSpPr>
          <a:xfrm>
            <a:off x="345146" y="1803685"/>
            <a:ext cx="3828620" cy="1369103"/>
            <a:chOff x="345146" y="1802473"/>
            <a:chExt cx="3828620" cy="1369103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D1E1B57-929F-438E-9BE6-35A46C83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5146" y="1805954"/>
              <a:ext cx="3828620" cy="1365622"/>
            </a:xfrm>
            <a:prstGeom prst="rect">
              <a:avLst/>
            </a:prstGeom>
          </p:spPr>
        </p:pic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62AFBE96-6D58-CF0A-14F1-9A0AB1FC361F}"/>
                </a:ext>
              </a:extLst>
            </p:cNvPr>
            <p:cNvSpPr/>
            <p:nvPr/>
          </p:nvSpPr>
          <p:spPr>
            <a:xfrm>
              <a:off x="558768" y="1802473"/>
              <a:ext cx="1260000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4DDBFF-D324-3E3C-39D9-A0E8D4DE4E9D}"/>
                </a:ext>
              </a:extLst>
            </p:cNvPr>
            <p:cNvSpPr txBox="1"/>
            <p:nvPr/>
          </p:nvSpPr>
          <p:spPr>
            <a:xfrm>
              <a:off x="609982" y="2386685"/>
              <a:ext cx="2759441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lang="fr-FR" sz="1600" dirty="0">
                  <a:solidFill>
                    <a:srgbClr val="757575"/>
                  </a:solidFill>
                  <a:latin typeface="Dosis SemiBold" pitchFamily="2" charset="0"/>
                </a:rPr>
                <a:t>Activités de vocabulaire</a:t>
              </a:r>
            </a:p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lang="fr-FR" sz="1600" dirty="0">
                  <a:solidFill>
                    <a:srgbClr val="757575"/>
                  </a:solidFill>
                  <a:latin typeface="Dosis SemiBold" pitchFamily="2" charset="0"/>
                </a:rPr>
                <a:t>Évaluation </a:t>
              </a:r>
            </a:p>
          </p:txBody>
        </p:sp>
      </p:grp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D5F23D96-30DE-467B-A7E9-A186887E176F}"/>
              </a:ext>
            </a:extLst>
          </p:cNvPr>
          <p:cNvSpPr/>
          <p:nvPr/>
        </p:nvSpPr>
        <p:spPr>
          <a:xfrm>
            <a:off x="609982" y="325741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16C026A-CCD4-4888-826D-3C7CA9B17DE0}"/>
              </a:ext>
            </a:extLst>
          </p:cNvPr>
          <p:cNvSpPr txBox="1"/>
          <p:nvPr/>
        </p:nvSpPr>
        <p:spPr>
          <a:xfrm>
            <a:off x="661196" y="3841629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b="1" dirty="0">
                <a:solidFill>
                  <a:srgbClr val="565F88"/>
                </a:solidFill>
                <a:latin typeface="Dosis SemiBold" pitchFamily="2" charset="0"/>
              </a:rPr>
              <a:t>orales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E997CD3-61B3-483C-9114-F29F349DF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0523" y="3175979"/>
            <a:ext cx="3828620" cy="136562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43CE42B-B078-4110-9407-3DAC9E09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718" y="1788298"/>
            <a:ext cx="3828620" cy="1365622"/>
          </a:xfrm>
          <a:prstGeom prst="rect">
            <a:avLst/>
          </a:prstGeom>
        </p:spPr>
      </p:pic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A6AD1F78-8CA6-4CF0-B49B-5A720BA939B5}"/>
              </a:ext>
            </a:extLst>
          </p:cNvPr>
          <p:cNvSpPr/>
          <p:nvPr/>
        </p:nvSpPr>
        <p:spPr>
          <a:xfrm>
            <a:off x="4884208" y="178346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6766060-1253-4497-B728-5217DC1DEBE6}"/>
              </a:ext>
            </a:extLst>
          </p:cNvPr>
          <p:cNvSpPr txBox="1"/>
          <p:nvPr/>
        </p:nvSpPr>
        <p:spPr>
          <a:xfrm>
            <a:off x="4935422" y="2367672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Activités d’écriture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9E9C7E2E-8338-4FAE-823D-9F5776ACF4C6}"/>
              </a:ext>
            </a:extLst>
          </p:cNvPr>
          <p:cNvSpPr/>
          <p:nvPr/>
        </p:nvSpPr>
        <p:spPr>
          <a:xfrm>
            <a:off x="5035124" y="320544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8DFA64D-FEF7-45DB-B455-DD46FE291F36}"/>
              </a:ext>
            </a:extLst>
          </p:cNvPr>
          <p:cNvSpPr txBox="1"/>
          <p:nvPr/>
        </p:nvSpPr>
        <p:spPr>
          <a:xfrm>
            <a:off x="5086338" y="3789661"/>
            <a:ext cx="2759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8297B55-CDBF-4F2C-BE4B-DC555F287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146" y="4821809"/>
            <a:ext cx="3828620" cy="1365622"/>
          </a:xfrm>
          <a:prstGeom prst="rect">
            <a:avLst/>
          </a:prstGeom>
        </p:spPr>
      </p:pic>
      <p:sp>
        <p:nvSpPr>
          <p:cNvPr id="44" name="Organigramme : Terminateur 43">
            <a:extLst>
              <a:ext uri="{FF2B5EF4-FFF2-40B4-BE49-F238E27FC236}">
                <a16:creationId xmlns:a16="http://schemas.microsoft.com/office/drawing/2014/main" id="{5BE0F84D-B6C6-480E-B3BE-6FFE56C40218}"/>
              </a:ext>
            </a:extLst>
          </p:cNvPr>
          <p:cNvSpPr/>
          <p:nvPr/>
        </p:nvSpPr>
        <p:spPr>
          <a:xfrm>
            <a:off x="558768" y="4818328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7866962-05E4-4F4A-9003-B44020A0B923}"/>
              </a:ext>
            </a:extLst>
          </p:cNvPr>
          <p:cNvSpPr txBox="1"/>
          <p:nvPr/>
        </p:nvSpPr>
        <p:spPr>
          <a:xfrm>
            <a:off x="609982" y="5402540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Activités de lecture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C17FD14-4EB3-41C6-BC8F-B9B7FCC0D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612" y="4760906"/>
            <a:ext cx="3828620" cy="1365622"/>
          </a:xfrm>
          <a:prstGeom prst="rect">
            <a:avLst/>
          </a:prstGeom>
        </p:spPr>
      </p:pic>
      <p:sp>
        <p:nvSpPr>
          <p:cNvPr id="47" name="Organigramme : Terminateur 46">
            <a:extLst>
              <a:ext uri="{FF2B5EF4-FFF2-40B4-BE49-F238E27FC236}">
                <a16:creationId xmlns:a16="http://schemas.microsoft.com/office/drawing/2014/main" id="{2780D375-C2BB-4F18-A90C-468BB145030D}"/>
              </a:ext>
            </a:extLst>
          </p:cNvPr>
          <p:cNvSpPr/>
          <p:nvPr/>
        </p:nvSpPr>
        <p:spPr>
          <a:xfrm>
            <a:off x="4970234" y="475742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0BF2F2B-3E7E-4E96-8366-898DF36AEA00}"/>
              </a:ext>
            </a:extLst>
          </p:cNvPr>
          <p:cNvSpPr txBox="1"/>
          <p:nvPr/>
        </p:nvSpPr>
        <p:spPr>
          <a:xfrm>
            <a:off x="5021448" y="5341637"/>
            <a:ext cx="2759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90482"/>
            <a:ext cx="7145206" cy="612000"/>
          </a:xfrm>
        </p:spPr>
        <p:txBody>
          <a:bodyPr>
            <a:no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scènes. Je vais te dire des phrases et tu vas me montrer les images qui correspondent : 1) Après l’école, les enfants jouent à la corde. 2) Sami porte une casquette. 3) La famille fait une sortie au bord du lac. 4) Le matin, Karim se réveille à sept heures. 5) Le matin, je prépare mon cartable.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898EBC-3BE7-4D53-A60E-C14B722EA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60" y="1845846"/>
            <a:ext cx="1908000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5C61E3C-9141-4FDB-8C19-8E0B2533D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160" y="1845846"/>
            <a:ext cx="193279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D2F74E-BD59-4954-98A9-ED0B582DF3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5540" r="5957" b="14339"/>
          <a:stretch/>
        </p:blipFill>
        <p:spPr>
          <a:xfrm>
            <a:off x="6416556" y="1835405"/>
            <a:ext cx="1932792" cy="1932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02F348-BE41-428E-87C9-580A80EB8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60" y="4060525"/>
            <a:ext cx="3434141" cy="17575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14D5AD-02C8-46D0-A2DD-EEBC1E7D9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09" y="4060525"/>
            <a:ext cx="3434140" cy="17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22032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00B3809-B89D-4C63-9B39-7D62DD7A1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5" y="1850882"/>
            <a:ext cx="1744236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030ACB-3E9C-4DF9-8398-9C8E2605B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83" y="4065147"/>
            <a:ext cx="1744236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F190054-03A8-4A56-AF6D-B4C86975C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850882"/>
            <a:ext cx="1744236" cy="190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BBC3615-20C3-4821-B5B5-0DCEB4E04A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29" y="1850882"/>
            <a:ext cx="1744236" cy="190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75056B7-65A3-46A6-82DB-A9821BB7CA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83" y="4065147"/>
            <a:ext cx="1744236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04047" y="3069811"/>
            <a:ext cx="7476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38416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505650" y="2033781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matin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prends ton petit-déjeuner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quelle heure tu vas à l’école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fais quoi après l’école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samedi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4776" y="2750482"/>
            <a:ext cx="8238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sa journée.</a:t>
            </a:r>
          </a:p>
        </p:txBody>
      </p:sp>
    </p:spTree>
    <p:extLst>
      <p:ext uri="{BB962C8B-B14F-4D97-AF65-F5344CB8AC3E}">
        <p14:creationId xmlns:p14="http://schemas.microsoft.com/office/powerpoint/2010/main" val="17268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1378CFD-C034-4418-944D-6095B6D342F6}"/>
              </a:ext>
            </a:extLst>
          </p:cNvPr>
          <p:cNvGrpSpPr/>
          <p:nvPr/>
        </p:nvGrpSpPr>
        <p:grpSpPr>
          <a:xfrm>
            <a:off x="3205057" y="2883965"/>
            <a:ext cx="2230032" cy="2839474"/>
            <a:chOff x="3029352" y="3081840"/>
            <a:chExt cx="2617338" cy="334647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D98087D-9127-FE94-A9A4-EA19F6CFB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782" y="3689448"/>
              <a:ext cx="1825908" cy="273886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D7A1219-85ED-CF98-3D23-A62C8908D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9352" y="3081840"/>
              <a:ext cx="938876" cy="1048901"/>
            </a:xfrm>
            <a:prstGeom prst="rect">
              <a:avLst/>
            </a:prstGeom>
          </p:spPr>
        </p:pic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41" y="777795"/>
            <a:ext cx="725369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Présente-toi. Présente-toi et parle de ta journée et de ce que tu fais dimanche. Tu dois dire 5 phrases.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Expliquer la consigne avec la langue de l’apprenant.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64C76-30BA-4748-A411-1520C2C88262}"/>
              </a:ext>
            </a:extLst>
          </p:cNvPr>
          <p:cNvSpPr/>
          <p:nvPr/>
        </p:nvSpPr>
        <p:spPr>
          <a:xfrm>
            <a:off x="2402913" y="62200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=  2 points (10 pts)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4D4DBB-4714-48DC-BBF1-08DB0C507050}"/>
              </a:ext>
            </a:extLst>
          </p:cNvPr>
          <p:cNvSpPr txBox="1"/>
          <p:nvPr/>
        </p:nvSpPr>
        <p:spPr>
          <a:xfrm>
            <a:off x="1222562" y="228502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et parle de ta journée et de ce que tu fais dimanche.</a:t>
            </a:r>
          </a:p>
        </p:txBody>
      </p:sp>
    </p:spTree>
    <p:extLst>
      <p:ext uri="{BB962C8B-B14F-4D97-AF65-F5344CB8AC3E}">
        <p14:creationId xmlns:p14="http://schemas.microsoft.com/office/powerpoint/2010/main" val="40478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C87F580-D43E-40E9-A22C-ABDFFF4D5BD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EA581AE-457B-4AC9-B0BE-89245AD1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0DF47B-8E67-41A7-BF3C-95670922E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0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pondre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se parler de sa journée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35EE65-EFF6-41BE-AD9B-D333E6AF207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8299</TotalTime>
  <Words>1565</Words>
  <PresentationFormat>Affichage à l'écran (4:3)</PresentationFormat>
  <Paragraphs>214</Paragraphs>
  <Slides>57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57</vt:i4>
      </vt:variant>
    </vt:vector>
  </HeadingPairs>
  <TitlesOfParts>
    <vt:vector size="85" baseType="lpstr">
      <vt:lpstr>Dosis ExtraBold</vt:lpstr>
      <vt:lpstr>Aptos Display</vt:lpstr>
      <vt:lpstr>Aptos</vt:lpstr>
      <vt:lpstr>Mistral</vt:lpstr>
      <vt:lpstr>Dosis Medium</vt:lpstr>
      <vt:lpstr>Wingdings</vt:lpstr>
      <vt:lpstr>Calibri</vt:lpstr>
      <vt:lpstr>Arial</vt:lpstr>
      <vt:lpstr>Dosis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1_Révision</vt:lpstr>
      <vt:lpstr>7_New Voc_01-Livret</vt:lpstr>
      <vt:lpstr>2_Révision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rafale. Je vais désigner des élèves au hasard pour répondre. Tenez-vous prêts. </vt:lpstr>
      <vt:lpstr>Comment ça va ?</vt:lpstr>
      <vt:lpstr>Quel est ton prénom ?</vt:lpstr>
      <vt:lpstr>Quel est ton nom ?</vt:lpstr>
      <vt:lpstr>Tu es en quelle classe ?</vt:lpstr>
      <vt:lpstr>Tu es dans quelle école ?</vt:lpstr>
      <vt:lpstr>Comment tu vas à l’école ?</vt:lpstr>
      <vt:lpstr>Qu’est-ce que tu fais à l’école ? </vt:lpstr>
      <vt:lpstr>Qu’est-ce que tu fais avec tes amis ? </vt:lpstr>
      <vt:lpstr>Qu’est-ce que tu fais avec ta famille ? </vt:lpstr>
      <vt:lpstr>Qui va venir à la maison demain ?</vt:lpstr>
      <vt:lpstr>Nous allons jouer où ?</vt:lpstr>
      <vt:lpstr>Nous allons manger où ?</vt:lpstr>
      <vt:lpstr>Qu’est-ce que tu fais le matin ?</vt:lpstr>
      <vt:lpstr>À quelle heure tu vas à l’école ?</vt:lpstr>
      <vt:lpstr>À quelle heure tu te réveilles ?</vt:lpstr>
      <vt:lpstr>À quelle heure tu prends ton petit-déjeuner ?</vt:lpstr>
      <vt:lpstr>À quelle heure tu dors ?</vt:lpstr>
      <vt:lpstr>Tu fais quoi après l’école ?</vt:lpstr>
      <vt:lpstr>Qu’est-ce que tu fais dimanche ?</vt:lpstr>
      <vt:lpstr>Qu’est-ce que tu fais samedi ?</vt:lpstr>
      <vt:lpstr>Qu’est-ce que tu fais vendredi ?</vt:lpstr>
      <vt:lpstr>Prenez vos livrets à la page 107.</vt:lpstr>
      <vt:lpstr>Maintenant, tout le monde participe. Chacun pose à l’autre les questions suivantes :</vt:lpstr>
      <vt:lpstr>Plan de la séance</vt:lpstr>
      <vt:lpstr>Maintenant, vous allez prendre la parole pour vous présenter, parler de votre journée et de ce que vous faites le dimanche. Vous allez le faire en trois étapes. Écoutez bien.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Prenez vos livrets à la page 107.</vt:lpstr>
      <vt:lpstr>Maintenant, tout le monde participe. Chacun se présente à l’autre. Il parle de ce qu’il fait avec sa famille, comme Karim, et de ce qu’il fait dans sa journée, comme Salma.</vt:lpstr>
      <vt:lpstr>La séance d’aujourd’hui est terminée. À la maison, lisez les paragraphes dans vos livrets.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les scènes. Je vais te dire des phrases et tu vas me montrer les images qui correspondent : 1) Après l’école, les enfants jouent à la corde. 2) Sami porte une casquette. 3) La famille fait une sortie au bord du lac. 4) Le matin, Karim se réveille à sept heures. 5) Le matin, je prépare mon cartable.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Présente-toi. Présente-toi et parle de ta journée et de ce que tu fais dimanche. Tu dois dire 5 phrases. Expliquer la consigne avec la langue de l’apprenant.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2026-04-20T19:00:23Z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