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regular r:id="rId29"/>
      <p:bold r:id="rId30"/>
      <p:italic r:id="rId31"/>
      <p:boldItalic r:id="rId32"/>
    </p:embeddedFont>
    <p:embeddedFont>
      <p:font typeface="Montserrat"/>
      <p:regular r:id="rId33"/>
      <p:bold r:id="rId34"/>
      <p:italic r:id="rId35"/>
      <p:boldItalic r:id="rId36"/>
    </p:embeddedFont>
    <p:embeddedFont>
      <p:font typeface="Inter"/>
      <p:regular r:id="rId37"/>
      <p:bold r:id="rId38"/>
    </p:embeddedFont>
    <p:embeddedFont>
      <p:font typeface="Squada One"/>
      <p:regular r:id="rId39"/>
    </p:embeddedFont>
    <p:embeddedFont>
      <p:font typeface="Rajdhani"/>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6lCmUq3jZYPb6RMLi2bcPnILw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ajdhani-bold.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SquadaOne-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2feb83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2feb83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2feb83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65f2feb837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65f2feb837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65f2feb837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5f2feb837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65f2feb837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65f2feb837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5f2feb837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65f2feb837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265f2feb837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65f2feb837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65f2feb837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65f2feb837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5f2feb837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65f2feb837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65f2feb837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5f2feb837_0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65f2feb837_0_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265f2feb837_0_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65f2feb837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65f2feb837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265f2feb837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5f2feb837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65f2feb837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65f2feb837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65f2feb837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65f2feb837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265f2feb837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65f2feb837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65f2feb837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65f2feb837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65f2feb837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65f2feb837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65f2feb837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5f2feb837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65f2feb837_0_4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65f2feb837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65f2feb837_0_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65f2feb837_0_5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65f2feb837_0_5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65f2feb837_0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65f2feb837_0_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65f2feb837_0_5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65f2feb837_0_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65f2feb837_0_5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g265f2feb837_0_5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65f2feb837_0_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265f2feb837_0_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g265f2feb837_0_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65f2feb837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65f2feb837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65f2feb837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65f2feb837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265f2feb837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265f2feb837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65f2feb837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65f2feb837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65f2feb837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5f2feb837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65f2feb837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65f2feb837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65f2feb837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65f2feb837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65f2feb837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5f2feb837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65f2feb837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65f2feb837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65f2feb837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65f2feb837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65f2feb837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20.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7.png"/><Relationship Id="rId10" Type="http://schemas.openxmlformats.org/officeDocument/2006/relationships/image" Target="../media/image90.png"/><Relationship Id="rId9" Type="http://schemas.openxmlformats.org/officeDocument/2006/relationships/image" Target="../media/image69.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71.png"/></Relationships>
</file>

<file path=ppt/slides/_rels/slide11.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84.png"/><Relationship Id="rId13" Type="http://schemas.openxmlformats.org/officeDocument/2006/relationships/image" Target="../media/image94.png"/><Relationship Id="rId12"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51.png"/><Relationship Id="rId5" Type="http://schemas.openxmlformats.org/officeDocument/2006/relationships/image" Target="../media/image11.png"/><Relationship Id="rId6" Type="http://schemas.openxmlformats.org/officeDocument/2006/relationships/image" Target="../media/image184.png"/><Relationship Id="rId7" Type="http://schemas.openxmlformats.org/officeDocument/2006/relationships/image" Target="../media/image9.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9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89.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01.png"/><Relationship Id="rId21" Type="http://schemas.openxmlformats.org/officeDocument/2006/relationships/image" Target="../media/image114.png"/><Relationship Id="rId24" Type="http://schemas.openxmlformats.org/officeDocument/2006/relationships/image" Target="../media/image106.png"/><Relationship Id="rId23" Type="http://schemas.openxmlformats.org/officeDocument/2006/relationships/image" Target="../media/image12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82.png"/><Relationship Id="rId26" Type="http://schemas.openxmlformats.org/officeDocument/2006/relationships/image" Target="../media/image100.png"/><Relationship Id="rId25" Type="http://schemas.openxmlformats.org/officeDocument/2006/relationships/image" Target="../media/image122.png"/><Relationship Id="rId28" Type="http://schemas.openxmlformats.org/officeDocument/2006/relationships/image" Target="../media/image104.png"/><Relationship Id="rId27" Type="http://schemas.openxmlformats.org/officeDocument/2006/relationships/image" Target="../media/image128.png"/><Relationship Id="rId5" Type="http://schemas.openxmlformats.org/officeDocument/2006/relationships/image" Target="../media/image11.png"/><Relationship Id="rId6" Type="http://schemas.openxmlformats.org/officeDocument/2006/relationships/image" Target="../media/image184.png"/><Relationship Id="rId29" Type="http://schemas.openxmlformats.org/officeDocument/2006/relationships/image" Target="../media/image123.png"/><Relationship Id="rId7" Type="http://schemas.openxmlformats.org/officeDocument/2006/relationships/image" Target="../media/image9.png"/><Relationship Id="rId8" Type="http://schemas.openxmlformats.org/officeDocument/2006/relationships/image" Target="../media/image95.png"/><Relationship Id="rId31" Type="http://schemas.openxmlformats.org/officeDocument/2006/relationships/image" Target="../media/image112.png"/><Relationship Id="rId30" Type="http://schemas.openxmlformats.org/officeDocument/2006/relationships/image" Target="../media/image109.png"/><Relationship Id="rId11" Type="http://schemas.openxmlformats.org/officeDocument/2006/relationships/image" Target="../media/image97.png"/><Relationship Id="rId10" Type="http://schemas.openxmlformats.org/officeDocument/2006/relationships/image" Target="../media/image88.png"/><Relationship Id="rId13" Type="http://schemas.openxmlformats.org/officeDocument/2006/relationships/image" Target="../media/image92.png"/><Relationship Id="rId12" Type="http://schemas.openxmlformats.org/officeDocument/2006/relationships/image" Target="../media/image98.png"/><Relationship Id="rId15" Type="http://schemas.openxmlformats.org/officeDocument/2006/relationships/image" Target="../media/image91.png"/><Relationship Id="rId14" Type="http://schemas.openxmlformats.org/officeDocument/2006/relationships/image" Target="../media/image85.png"/><Relationship Id="rId17" Type="http://schemas.openxmlformats.org/officeDocument/2006/relationships/image" Target="../media/image108.png"/><Relationship Id="rId16" Type="http://schemas.openxmlformats.org/officeDocument/2006/relationships/image" Target="../media/image99.png"/><Relationship Id="rId19" Type="http://schemas.openxmlformats.org/officeDocument/2006/relationships/image" Target="../media/image118.png"/><Relationship Id="rId18" Type="http://schemas.openxmlformats.org/officeDocument/2006/relationships/image" Target="../media/image10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124.png"/><Relationship Id="rId8" Type="http://schemas.openxmlformats.org/officeDocument/2006/relationships/image" Target="../media/image1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89.png"/><Relationship Id="rId9" Type="http://schemas.openxmlformats.org/officeDocument/2006/relationships/image" Target="../media/image145.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1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49.png"/><Relationship Id="rId5" Type="http://schemas.openxmlformats.org/officeDocument/2006/relationships/image" Target="../media/image11.png"/><Relationship Id="rId6" Type="http://schemas.openxmlformats.org/officeDocument/2006/relationships/image" Target="../media/image184.png"/><Relationship Id="rId7" Type="http://schemas.openxmlformats.org/officeDocument/2006/relationships/image" Target="../media/image9.png"/><Relationship Id="rId8" Type="http://schemas.openxmlformats.org/officeDocument/2006/relationships/image" Target="../media/image1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1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89.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1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51.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161.png"/><Relationship Id="rId8" Type="http://schemas.openxmlformats.org/officeDocument/2006/relationships/image" Target="../media/image159.png"/></Relationships>
</file>

<file path=ppt/slides/_rels/slide23.xml.rels><?xml version="1.0" encoding="UTF-8" standalone="yes"?><Relationships xmlns="http://schemas.openxmlformats.org/package/2006/relationships"><Relationship Id="rId20" Type="http://schemas.openxmlformats.org/officeDocument/2006/relationships/image" Target="../media/image180.png"/><Relationship Id="rId22" Type="http://schemas.openxmlformats.org/officeDocument/2006/relationships/image" Target="../media/image174.png"/><Relationship Id="rId21"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83.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hyperlink" Target="https://eatemp.com/powerpoint-org-chart-template/" TargetMode="External"/><Relationship Id="rId8" Type="http://schemas.openxmlformats.org/officeDocument/2006/relationships/image" Target="../media/image178.png"/><Relationship Id="rId11" Type="http://schemas.openxmlformats.org/officeDocument/2006/relationships/image" Target="../media/image177.png"/><Relationship Id="rId10" Type="http://schemas.openxmlformats.org/officeDocument/2006/relationships/image" Target="../media/image162.png"/><Relationship Id="rId13" Type="http://schemas.openxmlformats.org/officeDocument/2006/relationships/image" Target="../media/image154.png"/><Relationship Id="rId12" Type="http://schemas.openxmlformats.org/officeDocument/2006/relationships/image" Target="../media/image157.png"/><Relationship Id="rId15" Type="http://schemas.openxmlformats.org/officeDocument/2006/relationships/image" Target="../media/image153.png"/><Relationship Id="rId14" Type="http://schemas.openxmlformats.org/officeDocument/2006/relationships/image" Target="../media/image158.png"/><Relationship Id="rId17" Type="http://schemas.openxmlformats.org/officeDocument/2006/relationships/image" Target="../media/image164.png"/><Relationship Id="rId16" Type="http://schemas.openxmlformats.org/officeDocument/2006/relationships/image" Target="../media/image155.png"/><Relationship Id="rId19" Type="http://schemas.openxmlformats.org/officeDocument/2006/relationships/image" Target="../media/image165.png"/><Relationship Id="rId18" Type="http://schemas.openxmlformats.org/officeDocument/2006/relationships/image" Target="../media/image1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81.png"/><Relationship Id="rId5" Type="http://schemas.openxmlformats.org/officeDocument/2006/relationships/image" Target="../media/image25.png"/><Relationship Id="rId6" Type="http://schemas.openxmlformats.org/officeDocument/2006/relationships/image" Target="../media/image9.png"/><Relationship Id="rId7" Type="http://schemas.openxmlformats.org/officeDocument/2006/relationships/hyperlink" Target="https://unsplash.com/" TargetMode="External"/><Relationship Id="rId8" Type="http://schemas.openxmlformats.org/officeDocument/2006/relationships/image" Target="../media/image1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84.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32.png"/><Relationship Id="rId5" Type="http://schemas.openxmlformats.org/officeDocument/2006/relationships/image" Target="../media/image23.png"/><Relationship Id="rId6" Type="http://schemas.openxmlformats.org/officeDocument/2006/relationships/image" Target="../media/image45.png"/><Relationship Id="rId7" Type="http://schemas.openxmlformats.org/officeDocument/2006/relationships/image" Target="../media/image9.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43.png"/><Relationship Id="rId5" Type="http://schemas.openxmlformats.org/officeDocument/2006/relationships/image" Target="../media/image12.png"/><Relationship Id="rId6" Type="http://schemas.openxmlformats.org/officeDocument/2006/relationships/image" Target="../media/image15.png"/><Relationship Id="rId7" Type="http://schemas.openxmlformats.org/officeDocument/2006/relationships/image" Target="../media/image9.png"/><Relationship Id="rId8"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9.png"/><Relationship Id="rId7"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84.png"/><Relationship Id="rId7" Type="http://schemas.openxmlformats.org/officeDocument/2006/relationships/image" Target="../media/image61.png"/><Relationship Id="rId8"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64.png"/><Relationship Id="rId5" Type="http://schemas.openxmlformats.org/officeDocument/2006/relationships/image" Target="../media/image23.png"/><Relationship Id="rId6" Type="http://schemas.openxmlformats.org/officeDocument/2006/relationships/image" Target="../media/image9.png"/><Relationship Id="rId7" Type="http://schemas.openxmlformats.org/officeDocument/2006/relationships/image" Target="../media/image48.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5" name="Shape 15"/>
        <p:cNvGrpSpPr/>
        <p:nvPr/>
      </p:nvGrpSpPr>
      <p:grpSpPr>
        <a:xfrm>
          <a:off x="0" y="0"/>
          <a:ext cx="0" cy="0"/>
          <a:chOff x="0" y="0"/>
          <a:chExt cx="0" cy="0"/>
        </a:xfrm>
      </p:grpSpPr>
      <p:pic>
        <p:nvPicPr>
          <p:cNvPr descr=" " id="16" name="Google Shape;16;g265f2feb837_0_0"/>
          <p:cNvPicPr preferRelativeResize="0"/>
          <p:nvPr/>
        </p:nvPicPr>
        <p:blipFill rotWithShape="1">
          <a:blip r:embed="rId3">
            <a:alphaModFix/>
          </a:blip>
          <a:srcRect b="0" l="0" r="0" t="0"/>
          <a:stretch/>
        </p:blipFill>
        <p:spPr>
          <a:xfrm>
            <a:off x="-3581848" y="-3619500"/>
            <a:ext cx="9694232" cy="9819895"/>
          </a:xfrm>
          <a:prstGeom prst="rect">
            <a:avLst/>
          </a:prstGeom>
          <a:noFill/>
          <a:ln>
            <a:noFill/>
          </a:ln>
        </p:spPr>
      </p:pic>
      <p:pic>
        <p:nvPicPr>
          <p:cNvPr descr=" " id="17" name="Google Shape;17;g265f2feb837_0_0"/>
          <p:cNvPicPr preferRelativeResize="0"/>
          <p:nvPr/>
        </p:nvPicPr>
        <p:blipFill rotWithShape="1">
          <a:blip r:embed="rId4">
            <a:alphaModFix/>
          </a:blip>
          <a:srcRect b="0" l="0" r="0" t="0"/>
          <a:stretch/>
        </p:blipFill>
        <p:spPr>
          <a:xfrm>
            <a:off x="-431854" y="0"/>
            <a:ext cx="4510459" cy="4298569"/>
          </a:xfrm>
          <a:prstGeom prst="rect">
            <a:avLst/>
          </a:prstGeom>
          <a:noFill/>
          <a:ln>
            <a:noFill/>
          </a:ln>
        </p:spPr>
      </p:pic>
      <p:pic>
        <p:nvPicPr>
          <p:cNvPr descr=" " id="18" name="Google Shape;18;g265f2feb837_0_0"/>
          <p:cNvPicPr preferRelativeResize="0"/>
          <p:nvPr/>
        </p:nvPicPr>
        <p:blipFill rotWithShape="1">
          <a:blip r:embed="rId5">
            <a:alphaModFix/>
          </a:blip>
          <a:srcRect b="0" l="0" r="0" t="0"/>
          <a:stretch/>
        </p:blipFill>
        <p:spPr>
          <a:xfrm>
            <a:off x="15960984" y="3781375"/>
            <a:ext cx="15150624" cy="15723263"/>
          </a:xfrm>
          <a:prstGeom prst="rect">
            <a:avLst/>
          </a:prstGeom>
          <a:noFill/>
          <a:ln>
            <a:noFill/>
          </a:ln>
        </p:spPr>
      </p:pic>
      <p:sp>
        <p:nvSpPr>
          <p:cNvPr id="19" name="Google Shape;19;g265f2feb837_0_0"/>
          <p:cNvSpPr/>
          <p:nvPr/>
        </p:nvSpPr>
        <p:spPr>
          <a:xfrm>
            <a:off x="1511489" y="6858000"/>
            <a:ext cx="10381500" cy="1312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g265f2feb837_0_0"/>
          <p:cNvSpPr/>
          <p:nvPr/>
        </p:nvSpPr>
        <p:spPr>
          <a:xfrm>
            <a:off x="1511489" y="4800600"/>
            <a:ext cx="124179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MARTIN LUTHER KING</a:t>
            </a:r>
            <a:endParaRPr b="0" i="0" sz="12800" u="none" cap="none" strike="noStrike">
              <a:solidFill>
                <a:schemeClr val="dk1"/>
              </a:solidFill>
              <a:latin typeface="Calibri"/>
              <a:ea typeface="Calibri"/>
              <a:cs typeface="Calibri"/>
              <a:sym typeface="Calibri"/>
            </a:endParaRPr>
          </a:p>
        </p:txBody>
      </p:sp>
      <p:pic>
        <p:nvPicPr>
          <p:cNvPr descr=" " id="21" name="Google Shape;21;g265f2feb837_0_0"/>
          <p:cNvPicPr preferRelativeResize="0"/>
          <p:nvPr/>
        </p:nvPicPr>
        <p:blipFill rotWithShape="1">
          <a:blip r:embed="rId6">
            <a:alphaModFix/>
          </a:blip>
          <a:srcRect b="0" l="0" r="0" t="0"/>
          <a:stretch/>
        </p:blipFill>
        <p:spPr>
          <a:xfrm>
            <a:off x="14136867" y="571500"/>
            <a:ext cx="10250181" cy="13144500"/>
          </a:xfrm>
          <a:prstGeom prst="rect">
            <a:avLst/>
          </a:prstGeom>
          <a:noFill/>
          <a:ln>
            <a:noFill/>
          </a:ln>
        </p:spPr>
      </p:pic>
      <p:sp>
        <p:nvSpPr>
          <p:cNvPr id="22" name="Google Shape;22;g265f2feb83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65f2feb837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218" name="Shape 218"/>
        <p:cNvGrpSpPr/>
        <p:nvPr/>
      </p:nvGrpSpPr>
      <p:grpSpPr>
        <a:xfrm>
          <a:off x="0" y="0"/>
          <a:ext cx="0" cy="0"/>
          <a:chOff x="0" y="0"/>
          <a:chExt cx="0" cy="0"/>
        </a:xfrm>
      </p:grpSpPr>
      <p:pic>
        <p:nvPicPr>
          <p:cNvPr descr=" " id="219" name="Google Shape;219;g265f2feb837_0_194"/>
          <p:cNvPicPr preferRelativeResize="0"/>
          <p:nvPr/>
        </p:nvPicPr>
        <p:blipFill rotWithShape="1">
          <a:blip r:embed="rId3">
            <a:alphaModFix/>
          </a:blip>
          <a:srcRect b="0" l="0" r="0" t="0"/>
          <a:stretch/>
        </p:blipFill>
        <p:spPr>
          <a:xfrm>
            <a:off x="-2210076" y="8966200"/>
            <a:ext cx="8052298" cy="7767960"/>
          </a:xfrm>
          <a:prstGeom prst="rect">
            <a:avLst/>
          </a:prstGeom>
          <a:noFill/>
          <a:ln>
            <a:noFill/>
          </a:ln>
        </p:spPr>
      </p:pic>
      <p:pic>
        <p:nvPicPr>
          <p:cNvPr descr=" " id="220" name="Google Shape;220;g265f2feb837_0_194"/>
          <p:cNvPicPr preferRelativeResize="0"/>
          <p:nvPr/>
        </p:nvPicPr>
        <p:blipFill rotWithShape="1">
          <a:blip r:embed="rId4">
            <a:alphaModFix/>
          </a:blip>
          <a:srcRect b="0" l="0" r="0" t="0"/>
          <a:stretch/>
        </p:blipFill>
        <p:spPr>
          <a:xfrm>
            <a:off x="17975506" y="9112213"/>
            <a:ext cx="12578664" cy="12191938"/>
          </a:xfrm>
          <a:prstGeom prst="rect">
            <a:avLst/>
          </a:prstGeom>
          <a:noFill/>
          <a:ln>
            <a:noFill/>
          </a:ln>
        </p:spPr>
      </p:pic>
      <p:pic>
        <p:nvPicPr>
          <p:cNvPr descr=" " id="221" name="Google Shape;221;g265f2feb837_0_194"/>
          <p:cNvPicPr preferRelativeResize="0"/>
          <p:nvPr/>
        </p:nvPicPr>
        <p:blipFill rotWithShape="1">
          <a:blip r:embed="rId5">
            <a:alphaModFix/>
          </a:blip>
          <a:srcRect b="0" l="0" r="0" t="0"/>
          <a:stretch/>
        </p:blipFill>
        <p:spPr>
          <a:xfrm>
            <a:off x="0" y="0"/>
            <a:ext cx="4477058" cy="3782070"/>
          </a:xfrm>
          <a:prstGeom prst="rect">
            <a:avLst/>
          </a:prstGeom>
          <a:noFill/>
          <a:ln>
            <a:noFill/>
          </a:ln>
        </p:spPr>
      </p:pic>
      <p:pic>
        <p:nvPicPr>
          <p:cNvPr descr=" " id="222" name="Google Shape;222;g265f2feb837_0_194"/>
          <p:cNvPicPr preferRelativeResize="0"/>
          <p:nvPr/>
        </p:nvPicPr>
        <p:blipFill rotWithShape="1">
          <a:blip r:embed="rId6">
            <a:alphaModFix/>
          </a:blip>
          <a:srcRect b="0" l="0" r="0" t="0"/>
          <a:stretch/>
        </p:blipFill>
        <p:spPr>
          <a:xfrm>
            <a:off x="19909990" y="0"/>
            <a:ext cx="4477058" cy="3782070"/>
          </a:xfrm>
          <a:prstGeom prst="rect">
            <a:avLst/>
          </a:prstGeom>
          <a:noFill/>
          <a:ln>
            <a:noFill/>
          </a:ln>
        </p:spPr>
      </p:pic>
      <p:sp>
        <p:nvSpPr>
          <p:cNvPr id="223" name="Google Shape;223;g265f2feb837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65f2feb837_0_19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5" name="Google Shape;225;g265f2feb837_0_194"/>
          <p:cNvSpPr/>
          <p:nvPr/>
        </p:nvSpPr>
        <p:spPr>
          <a:xfrm>
            <a:off x="9557945" y="1244600"/>
            <a:ext cx="5152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PRICING PLAN</a:t>
            </a:r>
            <a:endParaRPr b="0" i="0" sz="8000" u="none" cap="none" strike="noStrike">
              <a:solidFill>
                <a:schemeClr val="dk1"/>
              </a:solidFill>
              <a:latin typeface="Calibri"/>
              <a:ea typeface="Calibri"/>
              <a:cs typeface="Calibri"/>
              <a:sym typeface="Calibri"/>
            </a:endParaRPr>
          </a:p>
        </p:txBody>
      </p:sp>
      <p:sp>
        <p:nvSpPr>
          <p:cNvPr id="226" name="Google Shape;226;g265f2feb837_0_194"/>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f2feb837_0_194"/>
          <p:cNvSpPr/>
          <p:nvPr/>
        </p:nvSpPr>
        <p:spPr>
          <a:xfrm>
            <a:off x="1778222" y="3632200"/>
            <a:ext cx="6439800" cy="8280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5f2feb837_0_194"/>
          <p:cNvPicPr preferRelativeResize="0"/>
          <p:nvPr/>
        </p:nvPicPr>
        <p:blipFill rotWithShape="1">
          <a:blip r:embed="rId8">
            <a:alphaModFix/>
          </a:blip>
          <a:srcRect b="0" l="0" r="0" t="0"/>
          <a:stretch/>
        </p:blipFill>
        <p:spPr>
          <a:xfrm>
            <a:off x="4155202" y="4089400"/>
            <a:ext cx="1685748" cy="1625600"/>
          </a:xfrm>
          <a:prstGeom prst="rect">
            <a:avLst/>
          </a:prstGeom>
          <a:noFill/>
          <a:ln>
            <a:noFill/>
          </a:ln>
        </p:spPr>
      </p:pic>
      <p:sp>
        <p:nvSpPr>
          <p:cNvPr id="229" name="Google Shape;229;g265f2feb837_0_194"/>
          <p:cNvSpPr/>
          <p:nvPr/>
        </p:nvSpPr>
        <p:spPr>
          <a:xfrm>
            <a:off x="4267733" y="6019800"/>
            <a:ext cx="14607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Basic</a:t>
            </a:r>
            <a:endParaRPr b="0" i="0" sz="4800" u="none" cap="none" strike="noStrike">
              <a:solidFill>
                <a:schemeClr val="dk1"/>
              </a:solidFill>
              <a:latin typeface="Calibri"/>
              <a:ea typeface="Calibri"/>
              <a:cs typeface="Calibri"/>
              <a:sym typeface="Calibri"/>
            </a:endParaRPr>
          </a:p>
        </p:txBody>
      </p:sp>
      <p:sp>
        <p:nvSpPr>
          <p:cNvPr id="230" name="Google Shape;230;g265f2feb837_0_194"/>
          <p:cNvSpPr/>
          <p:nvPr/>
        </p:nvSpPr>
        <p:spPr>
          <a:xfrm>
            <a:off x="2235479" y="69723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65f2feb837_0_194"/>
          <p:cNvSpPr/>
          <p:nvPr/>
        </p:nvSpPr>
        <p:spPr>
          <a:xfrm>
            <a:off x="3740618" y="10807700"/>
            <a:ext cx="2514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$10/month</a:t>
            </a:r>
            <a:endParaRPr b="0" i="0" sz="4800" u="none" cap="none" strike="noStrike">
              <a:solidFill>
                <a:schemeClr val="dk1"/>
              </a:solidFill>
              <a:latin typeface="Calibri"/>
              <a:ea typeface="Calibri"/>
              <a:cs typeface="Calibri"/>
              <a:sym typeface="Calibri"/>
            </a:endParaRPr>
          </a:p>
        </p:txBody>
      </p:sp>
      <p:sp>
        <p:nvSpPr>
          <p:cNvPr id="232" name="Google Shape;232;g265f2feb837_0_194"/>
          <p:cNvSpPr/>
          <p:nvPr/>
        </p:nvSpPr>
        <p:spPr>
          <a:xfrm>
            <a:off x="8980022" y="3632200"/>
            <a:ext cx="6439800" cy="8280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65f2feb837_0_194"/>
          <p:cNvPicPr preferRelativeResize="0"/>
          <p:nvPr/>
        </p:nvPicPr>
        <p:blipFill rotWithShape="1">
          <a:blip r:embed="rId9">
            <a:alphaModFix/>
          </a:blip>
          <a:srcRect b="0" l="0" r="0" t="0"/>
          <a:stretch/>
        </p:blipFill>
        <p:spPr>
          <a:xfrm>
            <a:off x="11710761" y="4089400"/>
            <a:ext cx="978227" cy="1625588"/>
          </a:xfrm>
          <a:prstGeom prst="rect">
            <a:avLst/>
          </a:prstGeom>
          <a:noFill/>
          <a:ln>
            <a:noFill/>
          </a:ln>
        </p:spPr>
      </p:pic>
      <p:sp>
        <p:nvSpPr>
          <p:cNvPr id="234" name="Google Shape;234;g265f2feb837_0_194"/>
          <p:cNvSpPr/>
          <p:nvPr/>
        </p:nvSpPr>
        <p:spPr>
          <a:xfrm>
            <a:off x="11615602" y="6019788"/>
            <a:ext cx="11685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Elite</a:t>
            </a:r>
            <a:endParaRPr b="0" i="0" sz="4800" u="none" cap="none" strike="noStrike">
              <a:solidFill>
                <a:schemeClr val="dk1"/>
              </a:solidFill>
              <a:latin typeface="Calibri"/>
              <a:ea typeface="Calibri"/>
              <a:cs typeface="Calibri"/>
              <a:sym typeface="Calibri"/>
            </a:endParaRPr>
          </a:p>
        </p:txBody>
      </p:sp>
      <p:sp>
        <p:nvSpPr>
          <p:cNvPr id="235" name="Google Shape;235;g265f2feb837_0_194"/>
          <p:cNvSpPr/>
          <p:nvPr/>
        </p:nvSpPr>
        <p:spPr>
          <a:xfrm>
            <a:off x="9437280" y="6972288"/>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65f2feb837_0_194"/>
          <p:cNvSpPr/>
          <p:nvPr/>
        </p:nvSpPr>
        <p:spPr>
          <a:xfrm>
            <a:off x="10878910" y="10807688"/>
            <a:ext cx="26418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$50/month</a:t>
            </a:r>
            <a:endParaRPr b="0" i="0" sz="4800" u="none" cap="none" strike="noStrike">
              <a:solidFill>
                <a:schemeClr val="dk1"/>
              </a:solidFill>
              <a:latin typeface="Calibri"/>
              <a:ea typeface="Calibri"/>
              <a:cs typeface="Calibri"/>
              <a:sym typeface="Calibri"/>
            </a:endParaRPr>
          </a:p>
        </p:txBody>
      </p:sp>
      <p:sp>
        <p:nvSpPr>
          <p:cNvPr id="237" name="Google Shape;237;g265f2feb837_0_194"/>
          <p:cNvSpPr/>
          <p:nvPr/>
        </p:nvSpPr>
        <p:spPr>
          <a:xfrm>
            <a:off x="16181822" y="3632200"/>
            <a:ext cx="6439800" cy="8280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65f2feb837_0_194"/>
          <p:cNvPicPr preferRelativeResize="0"/>
          <p:nvPr/>
        </p:nvPicPr>
        <p:blipFill rotWithShape="1">
          <a:blip r:embed="rId10">
            <a:alphaModFix/>
          </a:blip>
          <a:srcRect b="0" l="0" r="0" t="0"/>
          <a:stretch/>
        </p:blipFill>
        <p:spPr>
          <a:xfrm>
            <a:off x="18508337" y="4089400"/>
            <a:ext cx="1786676" cy="1625600"/>
          </a:xfrm>
          <a:prstGeom prst="rect">
            <a:avLst/>
          </a:prstGeom>
          <a:noFill/>
          <a:ln>
            <a:noFill/>
          </a:ln>
        </p:spPr>
      </p:pic>
      <p:sp>
        <p:nvSpPr>
          <p:cNvPr id="239" name="Google Shape;239;g265f2feb837_0_194"/>
          <p:cNvSpPr/>
          <p:nvPr/>
        </p:nvSpPr>
        <p:spPr>
          <a:xfrm>
            <a:off x="18144218" y="6019800"/>
            <a:ext cx="25149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Legendary</a:t>
            </a:r>
            <a:endParaRPr b="0" i="0" sz="4800" u="none" cap="none" strike="noStrike">
              <a:solidFill>
                <a:schemeClr val="dk1"/>
              </a:solidFill>
              <a:latin typeface="Calibri"/>
              <a:ea typeface="Calibri"/>
              <a:cs typeface="Calibri"/>
              <a:sym typeface="Calibri"/>
            </a:endParaRPr>
          </a:p>
        </p:txBody>
      </p:sp>
      <p:sp>
        <p:nvSpPr>
          <p:cNvPr id="240" name="Google Shape;240;g265f2feb837_0_194"/>
          <p:cNvSpPr/>
          <p:nvPr/>
        </p:nvSpPr>
        <p:spPr>
          <a:xfrm>
            <a:off x="16639080" y="6972300"/>
            <a:ext cx="5660700" cy="3666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41" name="Google Shape;241;g265f2feb837_0_194"/>
          <p:cNvSpPr/>
          <p:nvPr/>
        </p:nvSpPr>
        <p:spPr>
          <a:xfrm>
            <a:off x="18004500" y="10807700"/>
            <a:ext cx="27942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246" name="Shape 246"/>
        <p:cNvGrpSpPr/>
        <p:nvPr/>
      </p:nvGrpSpPr>
      <p:grpSpPr>
        <a:xfrm>
          <a:off x="0" y="0"/>
          <a:ext cx="0" cy="0"/>
          <a:chOff x="0" y="0"/>
          <a:chExt cx="0" cy="0"/>
        </a:xfrm>
      </p:grpSpPr>
      <p:pic>
        <p:nvPicPr>
          <p:cNvPr descr=" " id="247" name="Google Shape;247;g265f2feb837_0_221"/>
          <p:cNvPicPr preferRelativeResize="0"/>
          <p:nvPr/>
        </p:nvPicPr>
        <p:blipFill rotWithShape="1">
          <a:blip r:embed="rId3">
            <a:alphaModFix/>
          </a:blip>
          <a:srcRect b="0" l="0" r="0" t="0"/>
          <a:stretch/>
        </p:blipFill>
        <p:spPr>
          <a:xfrm>
            <a:off x="-1765521" y="-4699000"/>
            <a:ext cx="11558445" cy="10452100"/>
          </a:xfrm>
          <a:prstGeom prst="rect">
            <a:avLst/>
          </a:prstGeom>
          <a:noFill/>
          <a:ln>
            <a:noFill/>
          </a:ln>
        </p:spPr>
      </p:pic>
      <p:pic>
        <p:nvPicPr>
          <p:cNvPr descr=" " id="248" name="Google Shape;248;g265f2feb837_0_221"/>
          <p:cNvPicPr preferRelativeResize="0"/>
          <p:nvPr/>
        </p:nvPicPr>
        <p:blipFill rotWithShape="1">
          <a:blip r:embed="rId4">
            <a:alphaModFix/>
          </a:blip>
          <a:srcRect b="0" l="0" r="0" t="0"/>
          <a:stretch/>
        </p:blipFill>
        <p:spPr>
          <a:xfrm>
            <a:off x="16689886" y="7886700"/>
            <a:ext cx="11012276" cy="11112500"/>
          </a:xfrm>
          <a:prstGeom prst="rect">
            <a:avLst/>
          </a:prstGeom>
          <a:noFill/>
          <a:ln>
            <a:noFill/>
          </a:ln>
        </p:spPr>
      </p:pic>
      <p:pic>
        <p:nvPicPr>
          <p:cNvPr descr=" " id="249" name="Google Shape;249;g265f2feb837_0_221"/>
          <p:cNvPicPr preferRelativeResize="0"/>
          <p:nvPr/>
        </p:nvPicPr>
        <p:blipFill rotWithShape="1">
          <a:blip r:embed="rId5">
            <a:alphaModFix/>
          </a:blip>
          <a:srcRect b="0" l="0" r="0" t="0"/>
          <a:stretch/>
        </p:blipFill>
        <p:spPr>
          <a:xfrm>
            <a:off x="10480069" y="-11879486"/>
            <a:ext cx="23413895" cy="20313280"/>
          </a:xfrm>
          <a:prstGeom prst="rect">
            <a:avLst/>
          </a:prstGeom>
          <a:noFill/>
          <a:ln>
            <a:noFill/>
          </a:ln>
        </p:spPr>
      </p:pic>
      <p:pic>
        <p:nvPicPr>
          <p:cNvPr descr=" " id="250" name="Google Shape;250;g265f2feb837_0_221"/>
          <p:cNvPicPr preferRelativeResize="0"/>
          <p:nvPr/>
        </p:nvPicPr>
        <p:blipFill rotWithShape="1">
          <a:blip r:embed="rId6">
            <a:alphaModFix/>
          </a:blip>
          <a:srcRect b="0" l="0" r="0" t="0"/>
          <a:stretch/>
        </p:blipFill>
        <p:spPr>
          <a:xfrm>
            <a:off x="-12421728" y="2464308"/>
            <a:ext cx="34342213" cy="32864889"/>
          </a:xfrm>
          <a:prstGeom prst="rect">
            <a:avLst/>
          </a:prstGeom>
          <a:noFill/>
          <a:ln>
            <a:noFill/>
          </a:ln>
        </p:spPr>
      </p:pic>
      <p:sp>
        <p:nvSpPr>
          <p:cNvPr id="251" name="Google Shape;251;g265f2feb837_0_2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65f2feb837_0_2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3" name="Google Shape;253;g265f2feb837_0_221"/>
          <p:cNvPicPr preferRelativeResize="0"/>
          <p:nvPr/>
        </p:nvPicPr>
        <p:blipFill rotWithShape="1">
          <a:blip r:embed="rId8">
            <a:alphaModFix/>
          </a:blip>
          <a:srcRect b="0" l="0" r="0" t="0"/>
          <a:stretch/>
        </p:blipFill>
        <p:spPr>
          <a:xfrm>
            <a:off x="381048" y="2146300"/>
            <a:ext cx="23637654" cy="9144000"/>
          </a:xfrm>
          <a:prstGeom prst="rect">
            <a:avLst/>
          </a:prstGeom>
          <a:noFill/>
          <a:ln>
            <a:noFill/>
          </a:ln>
        </p:spPr>
      </p:pic>
      <p:sp>
        <p:nvSpPr>
          <p:cNvPr id="254" name="Google Shape;254;g265f2feb837_0_221"/>
          <p:cNvSpPr/>
          <p:nvPr/>
        </p:nvSpPr>
        <p:spPr>
          <a:xfrm>
            <a:off x="381048" y="3594100"/>
            <a:ext cx="5347500" cy="7607400"/>
          </a:xfrm>
          <a:prstGeom prst="rect">
            <a:avLst/>
          </a:prstGeom>
          <a:solidFill>
            <a:srgbClr val="F9EC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2feb837_0_221"/>
          <p:cNvSpPr/>
          <p:nvPr/>
        </p:nvSpPr>
        <p:spPr>
          <a:xfrm>
            <a:off x="685886"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f2feb837_0_221"/>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f2feb837_0_221"/>
          <p:cNvSpPr/>
          <p:nvPr/>
        </p:nvSpPr>
        <p:spPr>
          <a:xfrm>
            <a:off x="685886"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5f2feb837_0_221"/>
          <p:cNvSpPr/>
          <p:nvPr/>
        </p:nvSpPr>
        <p:spPr>
          <a:xfrm>
            <a:off x="609676" y="50038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59" name="Google Shape;259;g265f2feb837_0_221"/>
          <p:cNvSpPr/>
          <p:nvPr/>
        </p:nvSpPr>
        <p:spPr>
          <a:xfrm>
            <a:off x="618144"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0" name="Google Shape;260;g265f2feb837_0_221"/>
          <p:cNvPicPr preferRelativeResize="0"/>
          <p:nvPr/>
        </p:nvPicPr>
        <p:blipFill rotWithShape="1">
          <a:blip r:embed="rId9">
            <a:alphaModFix/>
          </a:blip>
          <a:srcRect b="0" l="0" r="0" t="0"/>
          <a:stretch/>
        </p:blipFill>
        <p:spPr>
          <a:xfrm>
            <a:off x="2241830" y="7137400"/>
            <a:ext cx="1625803" cy="1625600"/>
          </a:xfrm>
          <a:prstGeom prst="rect">
            <a:avLst/>
          </a:prstGeom>
          <a:noFill/>
          <a:ln>
            <a:noFill/>
          </a:ln>
        </p:spPr>
      </p:pic>
      <p:pic>
        <p:nvPicPr>
          <p:cNvPr descr=" " id="261" name="Google Shape;261;g265f2feb837_0_221"/>
          <p:cNvPicPr preferRelativeResize="0"/>
          <p:nvPr/>
        </p:nvPicPr>
        <p:blipFill rotWithShape="1">
          <a:blip r:embed="rId10">
            <a:alphaModFix/>
          </a:blip>
          <a:srcRect b="0" l="0" r="0" t="0"/>
          <a:stretch/>
        </p:blipFill>
        <p:spPr>
          <a:xfrm>
            <a:off x="2326518" y="7222083"/>
            <a:ext cx="1456422" cy="1456246"/>
          </a:xfrm>
          <a:prstGeom prst="rect">
            <a:avLst/>
          </a:prstGeom>
          <a:noFill/>
          <a:ln>
            <a:noFill/>
          </a:ln>
        </p:spPr>
      </p:pic>
      <p:sp>
        <p:nvSpPr>
          <p:cNvPr id="262" name="Google Shape;262;g265f2feb837_0_221"/>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5f2feb837_0_221"/>
          <p:cNvSpPr/>
          <p:nvPr/>
        </p:nvSpPr>
        <p:spPr>
          <a:xfrm>
            <a:off x="685886"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65f2feb837_0_221"/>
          <p:cNvSpPr/>
          <p:nvPr/>
        </p:nvSpPr>
        <p:spPr>
          <a:xfrm>
            <a:off x="609676"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65" name="Google Shape;265;g265f2feb837_0_221"/>
          <p:cNvSpPr/>
          <p:nvPr/>
        </p:nvSpPr>
        <p:spPr>
          <a:xfrm>
            <a:off x="618144" y="98552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66" name="Google Shape;266;g265f2feb837_0_221"/>
          <p:cNvSpPr/>
          <p:nvPr/>
        </p:nvSpPr>
        <p:spPr>
          <a:xfrm>
            <a:off x="6477810" y="3594100"/>
            <a:ext cx="5347500" cy="7607400"/>
          </a:xfrm>
          <a:prstGeom prst="rect">
            <a:avLst/>
          </a:prstGeom>
          <a:solidFill>
            <a:srgbClr val="F9EC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5f2feb837_0_221"/>
          <p:cNvSpPr/>
          <p:nvPr/>
        </p:nvSpPr>
        <p:spPr>
          <a:xfrm>
            <a:off x="6782648"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5f2feb837_0_221"/>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65f2feb837_0_221"/>
          <p:cNvSpPr/>
          <p:nvPr/>
        </p:nvSpPr>
        <p:spPr>
          <a:xfrm>
            <a:off x="6782648"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5f2feb837_0_221"/>
          <p:cNvSpPr/>
          <p:nvPr/>
        </p:nvSpPr>
        <p:spPr>
          <a:xfrm>
            <a:off x="6706438" y="50038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71" name="Google Shape;271;g265f2feb837_0_221"/>
          <p:cNvSpPr/>
          <p:nvPr/>
        </p:nvSpPr>
        <p:spPr>
          <a:xfrm>
            <a:off x="6714906"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2" name="Google Shape;272;g265f2feb837_0_221"/>
          <p:cNvPicPr preferRelativeResize="0"/>
          <p:nvPr/>
        </p:nvPicPr>
        <p:blipFill rotWithShape="1">
          <a:blip r:embed="rId9">
            <a:alphaModFix/>
          </a:blip>
          <a:srcRect b="0" l="0" r="0" t="0"/>
          <a:stretch/>
        </p:blipFill>
        <p:spPr>
          <a:xfrm>
            <a:off x="8338592" y="7137400"/>
            <a:ext cx="1625803" cy="1625600"/>
          </a:xfrm>
          <a:prstGeom prst="rect">
            <a:avLst/>
          </a:prstGeom>
          <a:noFill/>
          <a:ln>
            <a:noFill/>
          </a:ln>
        </p:spPr>
      </p:pic>
      <p:pic>
        <p:nvPicPr>
          <p:cNvPr descr=" " id="273" name="Google Shape;273;g265f2feb837_0_221"/>
          <p:cNvPicPr preferRelativeResize="0"/>
          <p:nvPr/>
        </p:nvPicPr>
        <p:blipFill rotWithShape="1">
          <a:blip r:embed="rId11">
            <a:alphaModFix/>
          </a:blip>
          <a:srcRect b="0" l="0" r="0" t="0"/>
          <a:stretch/>
        </p:blipFill>
        <p:spPr>
          <a:xfrm>
            <a:off x="8541818" y="7340600"/>
            <a:ext cx="1192256" cy="1190414"/>
          </a:xfrm>
          <a:prstGeom prst="rect">
            <a:avLst/>
          </a:prstGeom>
          <a:noFill/>
          <a:ln>
            <a:noFill/>
          </a:ln>
        </p:spPr>
      </p:pic>
      <p:sp>
        <p:nvSpPr>
          <p:cNvPr id="274" name="Google Shape;274;g265f2feb837_0_221"/>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5f2feb837_0_221"/>
          <p:cNvSpPr/>
          <p:nvPr/>
        </p:nvSpPr>
        <p:spPr>
          <a:xfrm>
            <a:off x="6782648"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5f2feb837_0_221"/>
          <p:cNvSpPr/>
          <p:nvPr/>
        </p:nvSpPr>
        <p:spPr>
          <a:xfrm>
            <a:off x="6706438"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77" name="Google Shape;277;g265f2feb837_0_221"/>
          <p:cNvSpPr/>
          <p:nvPr/>
        </p:nvSpPr>
        <p:spPr>
          <a:xfrm>
            <a:off x="6714906" y="98552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78" name="Google Shape;278;g265f2feb837_0_221"/>
          <p:cNvSpPr/>
          <p:nvPr/>
        </p:nvSpPr>
        <p:spPr>
          <a:xfrm>
            <a:off x="12574572" y="3594100"/>
            <a:ext cx="5347500" cy="7607400"/>
          </a:xfrm>
          <a:prstGeom prst="rect">
            <a:avLst/>
          </a:prstGeom>
          <a:solidFill>
            <a:srgbClr val="F9EC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5f2feb837_0_221"/>
          <p:cNvSpPr/>
          <p:nvPr/>
        </p:nvSpPr>
        <p:spPr>
          <a:xfrm>
            <a:off x="12879410"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f2feb837_0_221"/>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f2feb837_0_221"/>
          <p:cNvSpPr/>
          <p:nvPr/>
        </p:nvSpPr>
        <p:spPr>
          <a:xfrm>
            <a:off x="12879410"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2feb837_0_221"/>
          <p:cNvSpPr/>
          <p:nvPr/>
        </p:nvSpPr>
        <p:spPr>
          <a:xfrm>
            <a:off x="12803200" y="50038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83" name="Google Shape;283;g265f2feb837_0_221"/>
          <p:cNvSpPr/>
          <p:nvPr/>
        </p:nvSpPr>
        <p:spPr>
          <a:xfrm>
            <a:off x="12811668"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4" name="Google Shape;284;g265f2feb837_0_221"/>
          <p:cNvPicPr preferRelativeResize="0"/>
          <p:nvPr/>
        </p:nvPicPr>
        <p:blipFill rotWithShape="1">
          <a:blip r:embed="rId9">
            <a:alphaModFix/>
          </a:blip>
          <a:srcRect b="0" l="0" r="0" t="0"/>
          <a:stretch/>
        </p:blipFill>
        <p:spPr>
          <a:xfrm>
            <a:off x="14435354" y="7137400"/>
            <a:ext cx="1625803" cy="1625600"/>
          </a:xfrm>
          <a:prstGeom prst="rect">
            <a:avLst/>
          </a:prstGeom>
          <a:noFill/>
          <a:ln>
            <a:noFill/>
          </a:ln>
        </p:spPr>
      </p:pic>
      <p:pic>
        <p:nvPicPr>
          <p:cNvPr descr=" " id="285" name="Google Shape;285;g265f2feb837_0_221"/>
          <p:cNvPicPr preferRelativeResize="0"/>
          <p:nvPr/>
        </p:nvPicPr>
        <p:blipFill rotWithShape="1">
          <a:blip r:embed="rId12">
            <a:alphaModFix/>
          </a:blip>
          <a:srcRect b="0" l="0" r="0" t="0"/>
          <a:stretch/>
        </p:blipFill>
        <p:spPr>
          <a:xfrm>
            <a:off x="14536942" y="7142162"/>
            <a:ext cx="1519452" cy="1519262"/>
          </a:xfrm>
          <a:prstGeom prst="rect">
            <a:avLst/>
          </a:prstGeom>
          <a:noFill/>
          <a:ln>
            <a:noFill/>
          </a:ln>
        </p:spPr>
      </p:pic>
      <p:sp>
        <p:nvSpPr>
          <p:cNvPr id="286" name="Google Shape;286;g265f2feb837_0_221"/>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2feb837_0_221"/>
          <p:cNvSpPr/>
          <p:nvPr/>
        </p:nvSpPr>
        <p:spPr>
          <a:xfrm>
            <a:off x="12879410"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2feb837_0_221"/>
          <p:cNvSpPr/>
          <p:nvPr/>
        </p:nvSpPr>
        <p:spPr>
          <a:xfrm>
            <a:off x="12803200"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289" name="Google Shape;289;g265f2feb837_0_221"/>
          <p:cNvSpPr/>
          <p:nvPr/>
        </p:nvSpPr>
        <p:spPr>
          <a:xfrm>
            <a:off x="12811668" y="98552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0" name="Google Shape;290;g265f2feb837_0_221"/>
          <p:cNvSpPr/>
          <p:nvPr/>
        </p:nvSpPr>
        <p:spPr>
          <a:xfrm>
            <a:off x="18671334" y="3594100"/>
            <a:ext cx="5347500" cy="7607400"/>
          </a:xfrm>
          <a:prstGeom prst="rect">
            <a:avLst/>
          </a:prstGeom>
          <a:solidFill>
            <a:srgbClr val="F9ECDE"/>
          </a:solidFill>
          <a:ln cap="flat" cmpd="sng" w="50800">
            <a:solidFill>
              <a:srgbClr val="0E0E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f2feb837_0_221"/>
          <p:cNvSpPr/>
          <p:nvPr/>
        </p:nvSpPr>
        <p:spPr>
          <a:xfrm>
            <a:off x="18976172" y="5003800"/>
            <a:ext cx="4737600" cy="589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2feb837_0_221"/>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f2feb837_0_221"/>
          <p:cNvSpPr/>
          <p:nvPr/>
        </p:nvSpPr>
        <p:spPr>
          <a:xfrm>
            <a:off x="18976172" y="50038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65f2feb837_0_221"/>
          <p:cNvSpPr/>
          <p:nvPr/>
        </p:nvSpPr>
        <p:spPr>
          <a:xfrm>
            <a:off x="18899962" y="50038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Eclipse</a:t>
            </a:r>
            <a:endParaRPr b="0" i="0" sz="3600" u="none" cap="none" strike="noStrike">
              <a:solidFill>
                <a:schemeClr val="dk1"/>
              </a:solidFill>
              <a:latin typeface="Calibri"/>
              <a:ea typeface="Calibri"/>
              <a:cs typeface="Calibri"/>
              <a:sym typeface="Calibri"/>
            </a:endParaRPr>
          </a:p>
        </p:txBody>
      </p:sp>
      <p:sp>
        <p:nvSpPr>
          <p:cNvPr id="295" name="Google Shape;295;g265f2feb837_0_221"/>
          <p:cNvSpPr/>
          <p:nvPr/>
        </p:nvSpPr>
        <p:spPr>
          <a:xfrm>
            <a:off x="18908430" y="56896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6" name="Google Shape;296;g265f2feb837_0_221"/>
          <p:cNvPicPr preferRelativeResize="0"/>
          <p:nvPr/>
        </p:nvPicPr>
        <p:blipFill rotWithShape="1">
          <a:blip r:embed="rId9">
            <a:alphaModFix/>
          </a:blip>
          <a:srcRect b="0" l="0" r="0" t="0"/>
          <a:stretch/>
        </p:blipFill>
        <p:spPr>
          <a:xfrm>
            <a:off x="20532116" y="7137400"/>
            <a:ext cx="1625803" cy="1625600"/>
          </a:xfrm>
          <a:prstGeom prst="rect">
            <a:avLst/>
          </a:prstGeom>
          <a:noFill/>
          <a:ln>
            <a:noFill/>
          </a:ln>
        </p:spPr>
      </p:pic>
      <p:pic>
        <p:nvPicPr>
          <p:cNvPr descr=" " id="297" name="Google Shape;297;g265f2feb837_0_221"/>
          <p:cNvPicPr preferRelativeResize="0"/>
          <p:nvPr/>
        </p:nvPicPr>
        <p:blipFill rotWithShape="1">
          <a:blip r:embed="rId13">
            <a:alphaModFix/>
          </a:blip>
          <a:srcRect b="0" l="0" r="0" t="0"/>
          <a:stretch/>
        </p:blipFill>
        <p:spPr>
          <a:xfrm>
            <a:off x="20599860" y="7137400"/>
            <a:ext cx="1490319" cy="1625600"/>
          </a:xfrm>
          <a:prstGeom prst="rect">
            <a:avLst/>
          </a:prstGeom>
          <a:noFill/>
          <a:ln>
            <a:noFill/>
          </a:ln>
        </p:spPr>
      </p:pic>
      <p:sp>
        <p:nvSpPr>
          <p:cNvPr id="298" name="Google Shape;298;g265f2feb837_0_221"/>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5f2feb837_0_221"/>
          <p:cNvSpPr/>
          <p:nvPr/>
        </p:nvSpPr>
        <p:spPr>
          <a:xfrm>
            <a:off x="18976172" y="91694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f2feb837_0_221"/>
          <p:cNvSpPr/>
          <p:nvPr/>
        </p:nvSpPr>
        <p:spPr>
          <a:xfrm>
            <a:off x="18899962" y="9169400"/>
            <a:ext cx="4890000" cy="63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Quest</a:t>
            </a:r>
            <a:endParaRPr b="0" i="0" sz="3600" u="none" cap="none" strike="noStrike">
              <a:solidFill>
                <a:schemeClr val="dk1"/>
              </a:solidFill>
              <a:latin typeface="Calibri"/>
              <a:ea typeface="Calibri"/>
              <a:cs typeface="Calibri"/>
              <a:sym typeface="Calibri"/>
            </a:endParaRPr>
          </a:p>
        </p:txBody>
      </p:sp>
      <p:sp>
        <p:nvSpPr>
          <p:cNvPr id="301" name="Google Shape;301;g265f2feb837_0_221"/>
          <p:cNvSpPr/>
          <p:nvPr/>
        </p:nvSpPr>
        <p:spPr>
          <a:xfrm>
            <a:off x="18908430" y="9855200"/>
            <a:ext cx="48732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2" name="Google Shape;302;g265f2feb837_0_221"/>
          <p:cNvSpPr/>
          <p:nvPr/>
        </p:nvSpPr>
        <p:spPr>
          <a:xfrm>
            <a:off x="1994149" y="2146300"/>
            <a:ext cx="2133900" cy="2133600"/>
          </a:xfrm>
          <a:prstGeom prst="roundRect">
            <a:avLst>
              <a:gd fmla="val 198429" name="adj"/>
            </a:avLst>
          </a:prstGeom>
          <a:solidFill>
            <a:srgbClr val="1E1E1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f2feb837_0_221"/>
          <p:cNvSpPr/>
          <p:nvPr/>
        </p:nvSpPr>
        <p:spPr>
          <a:xfrm>
            <a:off x="2826103" y="2673350"/>
            <a:ext cx="808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S</a:t>
            </a:r>
            <a:endParaRPr b="0" i="0" sz="8000" u="none" cap="none" strike="noStrike">
              <a:solidFill>
                <a:schemeClr val="dk1"/>
              </a:solidFill>
              <a:latin typeface="Calibri"/>
              <a:ea typeface="Calibri"/>
              <a:cs typeface="Calibri"/>
              <a:sym typeface="Calibri"/>
            </a:endParaRPr>
          </a:p>
        </p:txBody>
      </p:sp>
      <p:sp>
        <p:nvSpPr>
          <p:cNvPr id="304" name="Google Shape;304;g265f2feb837_0_221"/>
          <p:cNvSpPr/>
          <p:nvPr/>
        </p:nvSpPr>
        <p:spPr>
          <a:xfrm>
            <a:off x="8090911" y="2146300"/>
            <a:ext cx="2133900" cy="2133600"/>
          </a:xfrm>
          <a:prstGeom prst="roundRect">
            <a:avLst>
              <a:gd fmla="val 198429" name="adj"/>
            </a:avLst>
          </a:prstGeom>
          <a:solidFill>
            <a:srgbClr val="1E1E1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f2feb837_0_221"/>
          <p:cNvSpPr/>
          <p:nvPr/>
        </p:nvSpPr>
        <p:spPr>
          <a:xfrm>
            <a:off x="8795849" y="2673350"/>
            <a:ext cx="1062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W</a:t>
            </a:r>
            <a:endParaRPr b="0" i="0" sz="8000" u="none" cap="none" strike="noStrike">
              <a:solidFill>
                <a:schemeClr val="dk1"/>
              </a:solidFill>
              <a:latin typeface="Calibri"/>
              <a:ea typeface="Calibri"/>
              <a:cs typeface="Calibri"/>
              <a:sym typeface="Calibri"/>
            </a:endParaRPr>
          </a:p>
        </p:txBody>
      </p:sp>
      <p:sp>
        <p:nvSpPr>
          <p:cNvPr id="306" name="Google Shape;306;g265f2feb837_0_221"/>
          <p:cNvSpPr/>
          <p:nvPr/>
        </p:nvSpPr>
        <p:spPr>
          <a:xfrm>
            <a:off x="14187673" y="2146300"/>
            <a:ext cx="2133900" cy="2133600"/>
          </a:xfrm>
          <a:prstGeom prst="roundRect">
            <a:avLst>
              <a:gd fmla="val 198429" name="adj"/>
            </a:avLst>
          </a:prstGeom>
          <a:solidFill>
            <a:srgbClr val="1E1E1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5f2feb837_0_221"/>
          <p:cNvSpPr/>
          <p:nvPr/>
        </p:nvSpPr>
        <p:spPr>
          <a:xfrm>
            <a:off x="15006926" y="2673350"/>
            <a:ext cx="8340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O</a:t>
            </a:r>
            <a:endParaRPr b="0" i="0" sz="8000" u="none" cap="none" strike="noStrike">
              <a:solidFill>
                <a:schemeClr val="dk1"/>
              </a:solidFill>
              <a:latin typeface="Calibri"/>
              <a:ea typeface="Calibri"/>
              <a:cs typeface="Calibri"/>
              <a:sym typeface="Calibri"/>
            </a:endParaRPr>
          </a:p>
        </p:txBody>
      </p:sp>
      <p:sp>
        <p:nvSpPr>
          <p:cNvPr id="308" name="Google Shape;308;g265f2feb837_0_221"/>
          <p:cNvSpPr/>
          <p:nvPr/>
        </p:nvSpPr>
        <p:spPr>
          <a:xfrm>
            <a:off x="20284435" y="2146300"/>
            <a:ext cx="2133900" cy="2133600"/>
          </a:xfrm>
          <a:prstGeom prst="roundRect">
            <a:avLst>
              <a:gd fmla="val 198429" name="adj"/>
            </a:avLst>
          </a:prstGeom>
          <a:solidFill>
            <a:srgbClr val="1E1E1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5f2feb837_0_221"/>
          <p:cNvSpPr/>
          <p:nvPr/>
        </p:nvSpPr>
        <p:spPr>
          <a:xfrm>
            <a:off x="21154494" y="2673350"/>
            <a:ext cx="732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quada One"/>
              <a:buNone/>
            </a:pPr>
            <a:r>
              <a:rPr b="0" i="0" lang="en-US" sz="8000" u="none" cap="none" strike="noStrike">
                <a:solidFill>
                  <a:srgbClr val="FFFFFF"/>
                </a:solidFill>
                <a:latin typeface="Squada One"/>
                <a:ea typeface="Squada One"/>
                <a:cs typeface="Squada One"/>
                <a:sym typeface="Squada One"/>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314" name="Shape 314"/>
        <p:cNvGrpSpPr/>
        <p:nvPr/>
      </p:nvGrpSpPr>
      <p:grpSpPr>
        <a:xfrm>
          <a:off x="0" y="0"/>
          <a:ext cx="0" cy="0"/>
          <a:chOff x="0" y="0"/>
          <a:chExt cx="0" cy="0"/>
        </a:xfrm>
      </p:grpSpPr>
      <p:pic>
        <p:nvPicPr>
          <p:cNvPr descr=" " id="315" name="Google Shape;315;g265f2feb837_0_288"/>
          <p:cNvPicPr preferRelativeResize="0"/>
          <p:nvPr/>
        </p:nvPicPr>
        <p:blipFill rotWithShape="1">
          <a:blip r:embed="rId3">
            <a:alphaModFix/>
          </a:blip>
          <a:srcRect b="0" l="0" r="0" t="0"/>
          <a:stretch/>
        </p:blipFill>
        <p:spPr>
          <a:xfrm>
            <a:off x="-3581848" y="-3619500"/>
            <a:ext cx="9694232" cy="9819891"/>
          </a:xfrm>
          <a:prstGeom prst="rect">
            <a:avLst/>
          </a:prstGeom>
          <a:noFill/>
          <a:ln>
            <a:noFill/>
          </a:ln>
        </p:spPr>
      </p:pic>
      <p:pic>
        <p:nvPicPr>
          <p:cNvPr descr=" " id="316" name="Google Shape;316;g265f2feb837_0_288"/>
          <p:cNvPicPr preferRelativeResize="0"/>
          <p:nvPr/>
        </p:nvPicPr>
        <p:blipFill rotWithShape="1">
          <a:blip r:embed="rId4">
            <a:alphaModFix/>
          </a:blip>
          <a:srcRect b="0" l="0" r="0" t="0"/>
          <a:stretch/>
        </p:blipFill>
        <p:spPr>
          <a:xfrm>
            <a:off x="-431854" y="0"/>
            <a:ext cx="4510459" cy="4298566"/>
          </a:xfrm>
          <a:prstGeom prst="rect">
            <a:avLst/>
          </a:prstGeom>
          <a:noFill/>
          <a:ln>
            <a:noFill/>
          </a:ln>
        </p:spPr>
      </p:pic>
      <p:pic>
        <p:nvPicPr>
          <p:cNvPr descr=" " id="317" name="Google Shape;317;g265f2feb837_0_288"/>
          <p:cNvPicPr preferRelativeResize="0"/>
          <p:nvPr/>
        </p:nvPicPr>
        <p:blipFill rotWithShape="1">
          <a:blip r:embed="rId5">
            <a:alphaModFix/>
          </a:blip>
          <a:srcRect b="0" l="0" r="0" t="0"/>
          <a:stretch/>
        </p:blipFill>
        <p:spPr>
          <a:xfrm>
            <a:off x="15960984" y="3781375"/>
            <a:ext cx="15150624" cy="15723257"/>
          </a:xfrm>
          <a:prstGeom prst="rect">
            <a:avLst/>
          </a:prstGeom>
          <a:noFill/>
          <a:ln>
            <a:noFill/>
          </a:ln>
        </p:spPr>
      </p:pic>
      <p:sp>
        <p:nvSpPr>
          <p:cNvPr id="318" name="Google Shape;318;g265f2feb837_0_2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g265f2feb837_0_28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20" name="Google Shape;320;g265f2feb837_0_288"/>
          <p:cNvSpPr/>
          <p:nvPr/>
        </p:nvSpPr>
        <p:spPr>
          <a:xfrm>
            <a:off x="2032254" y="1930400"/>
            <a:ext cx="44667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quada One"/>
              <a:buNone/>
            </a:pPr>
            <a:r>
              <a:rPr b="0" i="0" lang="en-US" sz="8000" u="none" cap="none" strike="noStrike">
                <a:solidFill>
                  <a:srgbClr val="0E0E0E"/>
                </a:solidFill>
                <a:latin typeface="Squada One"/>
                <a:ea typeface="Squada One"/>
                <a:cs typeface="Squada One"/>
                <a:sym typeface="Squada One"/>
              </a:rPr>
              <a:t>SOME DATA</a:t>
            </a:r>
            <a:endParaRPr b="0" i="0" sz="8000" u="none" cap="none" strike="noStrike">
              <a:solidFill>
                <a:schemeClr val="dk1"/>
              </a:solidFill>
              <a:latin typeface="Calibri"/>
              <a:ea typeface="Calibri"/>
              <a:cs typeface="Calibri"/>
              <a:sym typeface="Calibri"/>
            </a:endParaRPr>
          </a:p>
        </p:txBody>
      </p:sp>
      <p:sp>
        <p:nvSpPr>
          <p:cNvPr id="321" name="Google Shape;321;g265f2feb837_0_288"/>
          <p:cNvSpPr/>
          <p:nvPr/>
        </p:nvSpPr>
        <p:spPr>
          <a:xfrm>
            <a:off x="2032254" y="5029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f2feb837_0_288"/>
          <p:cNvSpPr/>
          <p:nvPr/>
        </p:nvSpPr>
        <p:spPr>
          <a:xfrm>
            <a:off x="2032254" y="50292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f2feb837_0_288"/>
          <p:cNvSpPr/>
          <p:nvPr/>
        </p:nvSpPr>
        <p:spPr>
          <a:xfrm>
            <a:off x="2032254" y="5029200"/>
            <a:ext cx="3188100" cy="1689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f2feb837_0_288"/>
          <p:cNvSpPr/>
          <p:nvPr/>
        </p:nvSpPr>
        <p:spPr>
          <a:xfrm>
            <a:off x="2794349" y="5334000"/>
            <a:ext cx="2002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70%</a:t>
            </a:r>
            <a:endParaRPr b="0" i="0" sz="8000" u="none" cap="none" strike="noStrike">
              <a:solidFill>
                <a:schemeClr val="dk1"/>
              </a:solidFill>
              <a:latin typeface="Calibri"/>
              <a:ea typeface="Calibri"/>
              <a:cs typeface="Calibri"/>
              <a:sym typeface="Calibri"/>
            </a:endParaRPr>
          </a:p>
        </p:txBody>
      </p:sp>
      <p:sp>
        <p:nvSpPr>
          <p:cNvPr id="325" name="Google Shape;325;g265f2feb837_0_288"/>
          <p:cNvSpPr/>
          <p:nvPr/>
        </p:nvSpPr>
        <p:spPr>
          <a:xfrm>
            <a:off x="5423578" y="5060950"/>
            <a:ext cx="51822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65f2feb837_0_288"/>
          <p:cNvSpPr/>
          <p:nvPr/>
        </p:nvSpPr>
        <p:spPr>
          <a:xfrm>
            <a:off x="5423578" y="5060950"/>
            <a:ext cx="53346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Enchanted Creatures</a:t>
            </a:r>
            <a:endParaRPr b="0" i="0" sz="3600" u="none" cap="none" strike="noStrike">
              <a:solidFill>
                <a:schemeClr val="dk1"/>
              </a:solidFill>
              <a:latin typeface="Calibri"/>
              <a:ea typeface="Calibri"/>
              <a:cs typeface="Calibri"/>
              <a:sym typeface="Calibri"/>
            </a:endParaRPr>
          </a:p>
        </p:txBody>
      </p:sp>
      <p:sp>
        <p:nvSpPr>
          <p:cNvPr id="327" name="Google Shape;327;g265f2feb837_0_288"/>
          <p:cNvSpPr/>
          <p:nvPr/>
        </p:nvSpPr>
        <p:spPr>
          <a:xfrm>
            <a:off x="5423578" y="5645150"/>
            <a:ext cx="53178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28" name="Google Shape;328;g265f2feb837_0_288"/>
          <p:cNvSpPr/>
          <p:nvPr/>
        </p:nvSpPr>
        <p:spPr>
          <a:xfrm>
            <a:off x="2032254" y="73279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5f2feb837_0_288"/>
          <p:cNvSpPr/>
          <p:nvPr/>
        </p:nvSpPr>
        <p:spPr>
          <a:xfrm>
            <a:off x="2032254" y="7327900"/>
            <a:ext cx="3238800" cy="1689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5f2feb837_0_288"/>
          <p:cNvSpPr/>
          <p:nvPr/>
        </p:nvSpPr>
        <p:spPr>
          <a:xfrm>
            <a:off x="2794349" y="7632700"/>
            <a:ext cx="2053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60%</a:t>
            </a:r>
            <a:endParaRPr b="0" i="0" sz="8000" u="none" cap="none" strike="noStrike">
              <a:solidFill>
                <a:schemeClr val="dk1"/>
              </a:solidFill>
              <a:latin typeface="Calibri"/>
              <a:ea typeface="Calibri"/>
              <a:cs typeface="Calibri"/>
              <a:sym typeface="Calibri"/>
            </a:endParaRPr>
          </a:p>
        </p:txBody>
      </p:sp>
      <p:sp>
        <p:nvSpPr>
          <p:cNvPr id="331" name="Google Shape;331;g265f2feb837_0_288"/>
          <p:cNvSpPr/>
          <p:nvPr/>
        </p:nvSpPr>
        <p:spPr>
          <a:xfrm>
            <a:off x="5474384" y="7620000"/>
            <a:ext cx="5131500" cy="110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5f2feb837_0_288"/>
          <p:cNvSpPr/>
          <p:nvPr/>
        </p:nvSpPr>
        <p:spPr>
          <a:xfrm>
            <a:off x="5474384" y="7620000"/>
            <a:ext cx="5283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Magic-Wielding Individuals</a:t>
            </a:r>
            <a:endParaRPr b="0" i="0" sz="3600" u="none" cap="none" strike="noStrike">
              <a:solidFill>
                <a:schemeClr val="dk1"/>
              </a:solidFill>
              <a:latin typeface="Calibri"/>
              <a:ea typeface="Calibri"/>
              <a:cs typeface="Calibri"/>
              <a:sym typeface="Calibri"/>
            </a:endParaRPr>
          </a:p>
        </p:txBody>
      </p:sp>
      <p:sp>
        <p:nvSpPr>
          <p:cNvPr id="333" name="Google Shape;333;g265f2feb837_0_288"/>
          <p:cNvSpPr/>
          <p:nvPr/>
        </p:nvSpPr>
        <p:spPr>
          <a:xfrm>
            <a:off x="5474384" y="8204200"/>
            <a:ext cx="5266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34" name="Google Shape;334;g265f2feb837_0_288"/>
          <p:cNvSpPr/>
          <p:nvPr/>
        </p:nvSpPr>
        <p:spPr>
          <a:xfrm>
            <a:off x="2032254" y="9626600"/>
            <a:ext cx="8573700" cy="168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2feb837_0_288"/>
          <p:cNvSpPr/>
          <p:nvPr/>
        </p:nvSpPr>
        <p:spPr>
          <a:xfrm>
            <a:off x="2032254" y="9626600"/>
            <a:ext cx="3226200" cy="1689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f2feb837_0_288"/>
          <p:cNvSpPr/>
          <p:nvPr/>
        </p:nvSpPr>
        <p:spPr>
          <a:xfrm>
            <a:off x="2794349" y="9931400"/>
            <a:ext cx="2040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90%</a:t>
            </a:r>
            <a:endParaRPr b="0" i="0" sz="8000" u="none" cap="none" strike="noStrike">
              <a:solidFill>
                <a:schemeClr val="dk1"/>
              </a:solidFill>
              <a:latin typeface="Calibri"/>
              <a:ea typeface="Calibri"/>
              <a:cs typeface="Calibri"/>
              <a:sym typeface="Calibri"/>
            </a:endParaRPr>
          </a:p>
        </p:txBody>
      </p:sp>
      <p:sp>
        <p:nvSpPr>
          <p:cNvPr id="337" name="Google Shape;337;g265f2feb837_0_288"/>
          <p:cNvSpPr/>
          <p:nvPr/>
        </p:nvSpPr>
        <p:spPr>
          <a:xfrm>
            <a:off x="5461683" y="9658350"/>
            <a:ext cx="5144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f2feb837_0_288"/>
          <p:cNvSpPr/>
          <p:nvPr/>
        </p:nvSpPr>
        <p:spPr>
          <a:xfrm>
            <a:off x="5461683" y="9658350"/>
            <a:ext cx="52965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Spells Cast</a:t>
            </a:r>
            <a:endParaRPr b="0" i="0" sz="3600" u="none" cap="none" strike="noStrike">
              <a:solidFill>
                <a:schemeClr val="dk1"/>
              </a:solidFill>
              <a:latin typeface="Calibri"/>
              <a:ea typeface="Calibri"/>
              <a:cs typeface="Calibri"/>
              <a:sym typeface="Calibri"/>
            </a:endParaRPr>
          </a:p>
        </p:txBody>
      </p:sp>
      <p:sp>
        <p:nvSpPr>
          <p:cNvPr id="339" name="Google Shape;339;g265f2feb837_0_288"/>
          <p:cNvSpPr/>
          <p:nvPr/>
        </p:nvSpPr>
        <p:spPr>
          <a:xfrm>
            <a:off x="5461683" y="10242550"/>
            <a:ext cx="5279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40" name="Google Shape;340;g265f2feb837_0_288"/>
          <p:cNvPicPr preferRelativeResize="0"/>
          <p:nvPr/>
        </p:nvPicPr>
        <p:blipFill rotWithShape="1">
          <a:blip r:embed="rId7">
            <a:alphaModFix/>
          </a:blip>
          <a:srcRect b="0" l="0" r="0" t="0"/>
          <a:stretch/>
        </p:blipFill>
        <p:spPr>
          <a:xfrm>
            <a:off x="10529616" y="1358900"/>
            <a:ext cx="12993724" cy="12357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345" name="Shape 345"/>
        <p:cNvGrpSpPr/>
        <p:nvPr/>
      </p:nvGrpSpPr>
      <p:grpSpPr>
        <a:xfrm>
          <a:off x="0" y="0"/>
          <a:ext cx="0" cy="0"/>
          <a:chOff x="0" y="0"/>
          <a:chExt cx="0" cy="0"/>
        </a:xfrm>
      </p:grpSpPr>
      <p:sp>
        <p:nvSpPr>
          <p:cNvPr id="346" name="Google Shape;346;g265f2feb837_0_318"/>
          <p:cNvSpPr/>
          <p:nvPr/>
        </p:nvSpPr>
        <p:spPr>
          <a:xfrm>
            <a:off x="0" y="0"/>
            <a:ext cx="24387000" cy="13716000"/>
          </a:xfrm>
          <a:prstGeom prst="rect">
            <a:avLst/>
          </a:prstGeom>
          <a:solidFill>
            <a:srgbClr val="E2C1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65f2feb837_0_318"/>
          <p:cNvPicPr preferRelativeResize="0"/>
          <p:nvPr/>
        </p:nvPicPr>
        <p:blipFill rotWithShape="1">
          <a:blip r:embed="rId3">
            <a:alphaModFix/>
          </a:blip>
          <a:srcRect b="0" l="0" r="0" t="0"/>
          <a:stretch/>
        </p:blipFill>
        <p:spPr>
          <a:xfrm>
            <a:off x="-1511489" y="-3771900"/>
            <a:ext cx="27397324" cy="21272500"/>
          </a:xfrm>
          <a:prstGeom prst="rect">
            <a:avLst/>
          </a:prstGeom>
          <a:noFill/>
          <a:ln>
            <a:noFill/>
          </a:ln>
        </p:spPr>
      </p:pic>
      <p:pic>
        <p:nvPicPr>
          <p:cNvPr descr=" " id="348" name="Google Shape;348;g265f2feb837_0_318"/>
          <p:cNvPicPr preferRelativeResize="0"/>
          <p:nvPr/>
        </p:nvPicPr>
        <p:blipFill rotWithShape="1">
          <a:blip r:embed="rId4">
            <a:alphaModFix/>
          </a:blip>
          <a:srcRect b="0" l="0" r="0" t="0"/>
          <a:stretch/>
        </p:blipFill>
        <p:spPr>
          <a:xfrm>
            <a:off x="5966" y="2791"/>
            <a:ext cx="6001885" cy="6007534"/>
          </a:xfrm>
          <a:prstGeom prst="rect">
            <a:avLst/>
          </a:prstGeom>
          <a:noFill/>
          <a:ln>
            <a:noFill/>
          </a:ln>
        </p:spPr>
      </p:pic>
      <p:pic>
        <p:nvPicPr>
          <p:cNvPr descr=" " id="349" name="Google Shape;349;g265f2feb837_0_318"/>
          <p:cNvPicPr preferRelativeResize="0"/>
          <p:nvPr/>
        </p:nvPicPr>
        <p:blipFill rotWithShape="1">
          <a:blip r:embed="rId5">
            <a:alphaModFix/>
          </a:blip>
          <a:srcRect b="0" l="0" r="0" t="0"/>
          <a:stretch/>
        </p:blipFill>
        <p:spPr>
          <a:xfrm>
            <a:off x="18569724" y="7899400"/>
            <a:ext cx="5816397" cy="5821858"/>
          </a:xfrm>
          <a:prstGeom prst="rect">
            <a:avLst/>
          </a:prstGeom>
          <a:noFill/>
          <a:ln>
            <a:noFill/>
          </a:ln>
        </p:spPr>
      </p:pic>
      <p:sp>
        <p:nvSpPr>
          <p:cNvPr id="350" name="Google Shape;350;g265f2feb837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65f2feb837_0_31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2" name="Google Shape;352;g265f2feb837_0_318"/>
          <p:cNvSpPr/>
          <p:nvPr/>
        </p:nvSpPr>
        <p:spPr>
          <a:xfrm>
            <a:off x="4318540" y="3898900"/>
            <a:ext cx="15762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f2feb837_0_318"/>
          <p:cNvSpPr/>
          <p:nvPr/>
        </p:nvSpPr>
        <p:spPr>
          <a:xfrm>
            <a:off x="4318540" y="3898900"/>
            <a:ext cx="1576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2feb837_0_318"/>
          <p:cNvSpPr/>
          <p:nvPr/>
        </p:nvSpPr>
        <p:spPr>
          <a:xfrm>
            <a:off x="7697162" y="3898900"/>
            <a:ext cx="10021500" cy="424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Squada One"/>
              <a:buNone/>
            </a:pPr>
            <a:r>
              <a:rPr b="0" i="0" lang="en-US" sz="24000" u="none" cap="none" strike="noStrike">
                <a:solidFill>
                  <a:srgbClr val="272727"/>
                </a:solidFill>
                <a:latin typeface="Squada One"/>
                <a:ea typeface="Squada One"/>
                <a:cs typeface="Squada One"/>
                <a:sym typeface="Squada One"/>
              </a:rPr>
              <a:t>234,567</a:t>
            </a:r>
            <a:endParaRPr b="0" i="0" sz="24000" u="none" cap="none" strike="noStrike">
              <a:solidFill>
                <a:schemeClr val="dk1"/>
              </a:solidFill>
              <a:latin typeface="Calibri"/>
              <a:ea typeface="Calibri"/>
              <a:cs typeface="Calibri"/>
              <a:sym typeface="Calibri"/>
            </a:endParaRPr>
          </a:p>
        </p:txBody>
      </p:sp>
      <p:sp>
        <p:nvSpPr>
          <p:cNvPr id="355" name="Google Shape;355;g265f2feb837_0_318"/>
          <p:cNvSpPr/>
          <p:nvPr/>
        </p:nvSpPr>
        <p:spPr>
          <a:xfrm>
            <a:off x="4183056" y="7327900"/>
            <a:ext cx="16033500" cy="131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56" name="Google Shape;356;g265f2feb837_0_318"/>
          <p:cNvSpPr/>
          <p:nvPr/>
        </p:nvSpPr>
        <p:spPr>
          <a:xfrm>
            <a:off x="7496054" y="8775700"/>
            <a:ext cx="94077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361" name="Shape 361"/>
        <p:cNvGrpSpPr/>
        <p:nvPr/>
      </p:nvGrpSpPr>
      <p:grpSpPr>
        <a:xfrm>
          <a:off x="0" y="0"/>
          <a:ext cx="0" cy="0"/>
          <a:chOff x="0" y="0"/>
          <a:chExt cx="0" cy="0"/>
        </a:xfrm>
      </p:grpSpPr>
      <p:pic>
        <p:nvPicPr>
          <p:cNvPr descr=" " id="362" name="Google Shape;362;g265f2feb837_0_333"/>
          <p:cNvPicPr preferRelativeResize="0"/>
          <p:nvPr/>
        </p:nvPicPr>
        <p:blipFill rotWithShape="1">
          <a:blip r:embed="rId3">
            <a:alphaModFix/>
          </a:blip>
          <a:srcRect b="0" l="0" r="0" t="0"/>
          <a:stretch/>
        </p:blipFill>
        <p:spPr>
          <a:xfrm>
            <a:off x="-2210076" y="8966200"/>
            <a:ext cx="8052298" cy="7767960"/>
          </a:xfrm>
          <a:prstGeom prst="rect">
            <a:avLst/>
          </a:prstGeom>
          <a:noFill/>
          <a:ln>
            <a:noFill/>
          </a:ln>
        </p:spPr>
      </p:pic>
      <p:pic>
        <p:nvPicPr>
          <p:cNvPr descr=" " id="363" name="Google Shape;363;g265f2feb837_0_333"/>
          <p:cNvPicPr preferRelativeResize="0"/>
          <p:nvPr/>
        </p:nvPicPr>
        <p:blipFill rotWithShape="1">
          <a:blip r:embed="rId4">
            <a:alphaModFix/>
          </a:blip>
          <a:srcRect b="0" l="0" r="0" t="0"/>
          <a:stretch/>
        </p:blipFill>
        <p:spPr>
          <a:xfrm>
            <a:off x="17975506" y="9112200"/>
            <a:ext cx="12578664" cy="12191950"/>
          </a:xfrm>
          <a:prstGeom prst="rect">
            <a:avLst/>
          </a:prstGeom>
          <a:noFill/>
          <a:ln>
            <a:noFill/>
          </a:ln>
        </p:spPr>
      </p:pic>
      <p:pic>
        <p:nvPicPr>
          <p:cNvPr descr=" " id="364" name="Google Shape;364;g265f2feb837_0_333"/>
          <p:cNvPicPr preferRelativeResize="0"/>
          <p:nvPr/>
        </p:nvPicPr>
        <p:blipFill rotWithShape="1">
          <a:blip r:embed="rId5">
            <a:alphaModFix/>
          </a:blip>
          <a:srcRect b="0" l="0" r="0" t="0"/>
          <a:stretch/>
        </p:blipFill>
        <p:spPr>
          <a:xfrm>
            <a:off x="0" y="0"/>
            <a:ext cx="4477058" cy="3782070"/>
          </a:xfrm>
          <a:prstGeom prst="rect">
            <a:avLst/>
          </a:prstGeom>
          <a:noFill/>
          <a:ln>
            <a:noFill/>
          </a:ln>
        </p:spPr>
      </p:pic>
      <p:pic>
        <p:nvPicPr>
          <p:cNvPr descr=" " id="365" name="Google Shape;365;g265f2feb837_0_333"/>
          <p:cNvPicPr preferRelativeResize="0"/>
          <p:nvPr/>
        </p:nvPicPr>
        <p:blipFill rotWithShape="1">
          <a:blip r:embed="rId6">
            <a:alphaModFix/>
          </a:blip>
          <a:srcRect b="0" l="0" r="0" t="0"/>
          <a:stretch/>
        </p:blipFill>
        <p:spPr>
          <a:xfrm>
            <a:off x="19909990" y="0"/>
            <a:ext cx="4477058" cy="3782070"/>
          </a:xfrm>
          <a:prstGeom prst="rect">
            <a:avLst/>
          </a:prstGeom>
          <a:noFill/>
          <a:ln>
            <a:noFill/>
          </a:ln>
        </p:spPr>
      </p:pic>
      <p:sp>
        <p:nvSpPr>
          <p:cNvPr id="366" name="Google Shape;366;g265f2feb837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7" name="Google Shape;367;g265f2feb837_0_33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8" name="Google Shape;368;g265f2feb837_0_333"/>
          <p:cNvSpPr/>
          <p:nvPr/>
        </p:nvSpPr>
        <p:spPr>
          <a:xfrm>
            <a:off x="3391324" y="24765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65f2feb837_0_333"/>
          <p:cNvSpPr/>
          <p:nvPr/>
        </p:nvSpPr>
        <p:spPr>
          <a:xfrm>
            <a:off x="3569146" y="2476500"/>
            <a:ext cx="75192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5f2feb837_0_333"/>
          <p:cNvSpPr/>
          <p:nvPr/>
        </p:nvSpPr>
        <p:spPr>
          <a:xfrm>
            <a:off x="3789307" y="2781300"/>
            <a:ext cx="65370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233 COINS</a:t>
            </a:r>
            <a:endParaRPr b="0" i="0" sz="12800" u="none" cap="none" strike="noStrike">
              <a:solidFill>
                <a:schemeClr val="dk1"/>
              </a:solidFill>
              <a:latin typeface="Calibri"/>
              <a:ea typeface="Calibri"/>
              <a:cs typeface="Calibri"/>
              <a:sym typeface="Calibri"/>
            </a:endParaRPr>
          </a:p>
        </p:txBody>
      </p:sp>
      <p:sp>
        <p:nvSpPr>
          <p:cNvPr id="371" name="Google Shape;371;g265f2feb837_0_333"/>
          <p:cNvSpPr/>
          <p:nvPr/>
        </p:nvSpPr>
        <p:spPr>
          <a:xfrm>
            <a:off x="3391324" y="51054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f2feb837_0_333"/>
          <p:cNvSpPr/>
          <p:nvPr/>
        </p:nvSpPr>
        <p:spPr>
          <a:xfrm>
            <a:off x="3323582" y="51054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73" name="Google Shape;373;g265f2feb837_0_333"/>
          <p:cNvSpPr/>
          <p:nvPr/>
        </p:nvSpPr>
        <p:spPr>
          <a:xfrm>
            <a:off x="3391324" y="72263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65f2feb837_0_333"/>
          <p:cNvSpPr/>
          <p:nvPr/>
        </p:nvSpPr>
        <p:spPr>
          <a:xfrm>
            <a:off x="3346868" y="7226300"/>
            <a:ext cx="79638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5f2feb837_0_333"/>
          <p:cNvSpPr/>
          <p:nvPr/>
        </p:nvSpPr>
        <p:spPr>
          <a:xfrm>
            <a:off x="3567029" y="7531100"/>
            <a:ext cx="69816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456 HOURS</a:t>
            </a:r>
            <a:endParaRPr b="0" i="0" sz="12800" u="none" cap="none" strike="noStrike">
              <a:solidFill>
                <a:schemeClr val="dk1"/>
              </a:solidFill>
              <a:latin typeface="Calibri"/>
              <a:ea typeface="Calibri"/>
              <a:cs typeface="Calibri"/>
              <a:sym typeface="Calibri"/>
            </a:endParaRPr>
          </a:p>
        </p:txBody>
      </p:sp>
      <p:sp>
        <p:nvSpPr>
          <p:cNvPr id="376" name="Google Shape;376;g265f2feb837_0_333"/>
          <p:cNvSpPr/>
          <p:nvPr/>
        </p:nvSpPr>
        <p:spPr>
          <a:xfrm>
            <a:off x="3391324" y="98552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65f2feb837_0_333"/>
          <p:cNvSpPr/>
          <p:nvPr/>
        </p:nvSpPr>
        <p:spPr>
          <a:xfrm>
            <a:off x="3323582" y="98552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78" name="Google Shape;378;g265f2feb837_0_333"/>
          <p:cNvSpPr/>
          <p:nvPr/>
        </p:nvSpPr>
        <p:spPr>
          <a:xfrm>
            <a:off x="13552594" y="24765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5f2feb837_0_333"/>
          <p:cNvSpPr/>
          <p:nvPr/>
        </p:nvSpPr>
        <p:spPr>
          <a:xfrm>
            <a:off x="15349868" y="2476500"/>
            <a:ext cx="42804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5f2feb837_0_333"/>
          <p:cNvSpPr/>
          <p:nvPr/>
        </p:nvSpPr>
        <p:spPr>
          <a:xfrm>
            <a:off x="15570029" y="2781300"/>
            <a:ext cx="32982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85%</a:t>
            </a:r>
            <a:endParaRPr b="0" i="0" sz="12800" u="none" cap="none" strike="noStrike">
              <a:solidFill>
                <a:schemeClr val="dk1"/>
              </a:solidFill>
              <a:latin typeface="Calibri"/>
              <a:ea typeface="Calibri"/>
              <a:cs typeface="Calibri"/>
              <a:sym typeface="Calibri"/>
            </a:endParaRPr>
          </a:p>
        </p:txBody>
      </p:sp>
      <p:sp>
        <p:nvSpPr>
          <p:cNvPr id="381" name="Google Shape;381;g265f2feb837_0_333"/>
          <p:cNvSpPr/>
          <p:nvPr/>
        </p:nvSpPr>
        <p:spPr>
          <a:xfrm>
            <a:off x="13552594" y="51054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5f2feb837_0_333"/>
          <p:cNvSpPr/>
          <p:nvPr/>
        </p:nvSpPr>
        <p:spPr>
          <a:xfrm>
            <a:off x="13484852" y="51054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83" name="Google Shape;383;g265f2feb837_0_333"/>
          <p:cNvSpPr/>
          <p:nvPr/>
        </p:nvSpPr>
        <p:spPr>
          <a:xfrm>
            <a:off x="13552594" y="7226300"/>
            <a:ext cx="7875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65f2feb837_0_333"/>
          <p:cNvSpPr/>
          <p:nvPr/>
        </p:nvSpPr>
        <p:spPr>
          <a:xfrm>
            <a:off x="14486161" y="7226300"/>
            <a:ext cx="60078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5f2feb837_0_333"/>
          <p:cNvSpPr/>
          <p:nvPr/>
        </p:nvSpPr>
        <p:spPr>
          <a:xfrm>
            <a:off x="14706321" y="7531100"/>
            <a:ext cx="5025600" cy="2256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535 KM</a:t>
            </a:r>
            <a:endParaRPr b="0" i="0" sz="12800" u="none" cap="none" strike="noStrike">
              <a:solidFill>
                <a:schemeClr val="dk1"/>
              </a:solidFill>
              <a:latin typeface="Calibri"/>
              <a:ea typeface="Calibri"/>
              <a:cs typeface="Calibri"/>
              <a:sym typeface="Calibri"/>
            </a:endParaRPr>
          </a:p>
        </p:txBody>
      </p:sp>
      <p:sp>
        <p:nvSpPr>
          <p:cNvPr id="386" name="Google Shape;386;g265f2feb837_0_333"/>
          <p:cNvSpPr/>
          <p:nvPr/>
        </p:nvSpPr>
        <p:spPr>
          <a:xfrm>
            <a:off x="13552594" y="98552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5f2feb837_0_333"/>
          <p:cNvSpPr/>
          <p:nvPr/>
        </p:nvSpPr>
        <p:spPr>
          <a:xfrm>
            <a:off x="13484852" y="98552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392" name="Shape 392"/>
        <p:cNvGrpSpPr/>
        <p:nvPr/>
      </p:nvGrpSpPr>
      <p:grpSpPr>
        <a:xfrm>
          <a:off x="0" y="0"/>
          <a:ext cx="0" cy="0"/>
          <a:chOff x="0" y="0"/>
          <a:chExt cx="0" cy="0"/>
        </a:xfrm>
      </p:grpSpPr>
      <p:pic>
        <p:nvPicPr>
          <p:cNvPr descr=" " id="393" name="Google Shape;393;g265f2feb837_0_363"/>
          <p:cNvPicPr preferRelativeResize="0"/>
          <p:nvPr/>
        </p:nvPicPr>
        <p:blipFill rotWithShape="1">
          <a:blip r:embed="rId3">
            <a:alphaModFix/>
          </a:blip>
          <a:srcRect b="0" l="0" r="0" t="0"/>
          <a:stretch/>
        </p:blipFill>
        <p:spPr>
          <a:xfrm>
            <a:off x="-1765521" y="-4699000"/>
            <a:ext cx="11558445" cy="10452100"/>
          </a:xfrm>
          <a:prstGeom prst="rect">
            <a:avLst/>
          </a:prstGeom>
          <a:noFill/>
          <a:ln>
            <a:noFill/>
          </a:ln>
        </p:spPr>
      </p:pic>
      <p:pic>
        <p:nvPicPr>
          <p:cNvPr descr=" " id="394" name="Google Shape;394;g265f2feb837_0_363"/>
          <p:cNvPicPr preferRelativeResize="0"/>
          <p:nvPr/>
        </p:nvPicPr>
        <p:blipFill rotWithShape="1">
          <a:blip r:embed="rId4">
            <a:alphaModFix/>
          </a:blip>
          <a:srcRect b="0" l="0" r="0" t="0"/>
          <a:stretch/>
        </p:blipFill>
        <p:spPr>
          <a:xfrm>
            <a:off x="16689886" y="7886700"/>
            <a:ext cx="11012276" cy="11112500"/>
          </a:xfrm>
          <a:prstGeom prst="rect">
            <a:avLst/>
          </a:prstGeom>
          <a:noFill/>
          <a:ln>
            <a:noFill/>
          </a:ln>
        </p:spPr>
      </p:pic>
      <p:pic>
        <p:nvPicPr>
          <p:cNvPr descr=" " id="395" name="Google Shape;395;g265f2feb837_0_363"/>
          <p:cNvPicPr preferRelativeResize="0"/>
          <p:nvPr/>
        </p:nvPicPr>
        <p:blipFill rotWithShape="1">
          <a:blip r:embed="rId5">
            <a:alphaModFix/>
          </a:blip>
          <a:srcRect b="0" l="0" r="0" t="0"/>
          <a:stretch/>
        </p:blipFill>
        <p:spPr>
          <a:xfrm>
            <a:off x="10480069" y="-11879486"/>
            <a:ext cx="23413895" cy="20313280"/>
          </a:xfrm>
          <a:prstGeom prst="rect">
            <a:avLst/>
          </a:prstGeom>
          <a:noFill/>
          <a:ln>
            <a:noFill/>
          </a:ln>
        </p:spPr>
      </p:pic>
      <p:pic>
        <p:nvPicPr>
          <p:cNvPr descr=" " id="396" name="Google Shape;396;g265f2feb837_0_363"/>
          <p:cNvPicPr preferRelativeResize="0"/>
          <p:nvPr/>
        </p:nvPicPr>
        <p:blipFill rotWithShape="1">
          <a:blip r:embed="rId6">
            <a:alphaModFix/>
          </a:blip>
          <a:srcRect b="0" l="0" r="0" t="0"/>
          <a:stretch/>
        </p:blipFill>
        <p:spPr>
          <a:xfrm>
            <a:off x="-12421728" y="2464296"/>
            <a:ext cx="34342213" cy="32864889"/>
          </a:xfrm>
          <a:prstGeom prst="rect">
            <a:avLst/>
          </a:prstGeom>
          <a:noFill/>
          <a:ln>
            <a:noFill/>
          </a:ln>
        </p:spPr>
      </p:pic>
      <p:sp>
        <p:nvSpPr>
          <p:cNvPr id="397" name="Google Shape;397;g265f2feb837_0_3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65f2feb837_0_36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99" name="Google Shape;399;g265f2feb837_0_363"/>
          <p:cNvSpPr/>
          <p:nvPr/>
        </p:nvSpPr>
        <p:spPr>
          <a:xfrm>
            <a:off x="9361070" y="1143000"/>
            <a:ext cx="49749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SOME GRAPH</a:t>
            </a:r>
            <a:endParaRPr b="0" i="0" sz="8000" u="none" cap="none" strike="noStrike">
              <a:solidFill>
                <a:schemeClr val="dk1"/>
              </a:solidFill>
              <a:latin typeface="Calibri"/>
              <a:ea typeface="Calibri"/>
              <a:cs typeface="Calibri"/>
              <a:sym typeface="Calibri"/>
            </a:endParaRPr>
          </a:p>
        </p:txBody>
      </p:sp>
      <p:sp>
        <p:nvSpPr>
          <p:cNvPr id="400" name="Google Shape;400;g265f2feb837_0_36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f2feb837_0_36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2" name="Google Shape;402;g265f2feb837_0_36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3" name="Google Shape;403;g265f2feb837_0_36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4" name="Google Shape;404;g265f2feb837_0_36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5" name="Google Shape;405;g265f2feb837_0_36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6" name="Google Shape;406;g265f2feb837_0_36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7" name="Google Shape;407;g265f2feb837_0_36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8" name="Google Shape;408;g265f2feb837_0_36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9" name="Google Shape;409;g265f2feb837_0_36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2185"/>
              <a:buFont typeface="Lato"/>
              <a:buNone/>
            </a:pPr>
            <a:r>
              <a:rPr b="0" i="0" lang="en-US" sz="2185" u="none" cap="none" strike="noStrike">
                <a:solidFill>
                  <a:srgbClr val="1E1E1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0" name="Google Shape;410;g265f2feb837_0_36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1" name="Google Shape;411;g265f2feb837_0_36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2" name="Google Shape;412;g265f2feb837_0_36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3" name="Google Shape;413;g265f2feb837_0_36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4" name="Google Shape;414;g265f2feb837_0_36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5" name="Google Shape;415;g265f2feb837_0_36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6" name="Google Shape;416;g265f2feb837_0_36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7" name="Google Shape;417;g265f2feb837_0_36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8" name="Google Shape;418;g265f2feb837_0_36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9" name="Google Shape;419;g265f2feb837_0_36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E1E1E"/>
              </a:buClr>
              <a:buSzPts val="1820"/>
              <a:buFont typeface="Lato"/>
              <a:buNone/>
            </a:pPr>
            <a:r>
              <a:rPr b="0" i="0" lang="en-US" sz="1820" u="none" cap="none" strike="noStrike">
                <a:solidFill>
                  <a:srgbClr val="1E1E1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0" name="Google Shape;420;g265f2feb837_0_363"/>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21" name="Google Shape;421;g265f2feb837_0_363"/>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22" name="Google Shape;422;g265f2feb837_0_363"/>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23" name="Google Shape;423;g265f2feb837_0_363"/>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24" name="Google Shape;424;g265f2feb837_0_363"/>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25" name="Google Shape;425;g265f2feb837_0_363"/>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26" name="Google Shape;426;g265f2feb837_0_363"/>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27" name="Google Shape;427;g265f2feb837_0_363"/>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28" name="Google Shape;428;g265f2feb837_0_363"/>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29" name="Google Shape;429;g265f2feb837_0_363"/>
          <p:cNvPicPr preferRelativeResize="0"/>
          <p:nvPr/>
        </p:nvPicPr>
        <p:blipFill rotWithShape="1">
          <a:blip r:embed="rId17">
            <a:alphaModFix/>
          </a:blip>
          <a:srcRect b="0" l="0" r="0" t="0"/>
          <a:stretch/>
        </p:blipFill>
        <p:spPr>
          <a:xfrm>
            <a:off x="3369143" y="6359525"/>
            <a:ext cx="8044029" cy="2268538"/>
          </a:xfrm>
          <a:prstGeom prst="rect">
            <a:avLst/>
          </a:prstGeom>
          <a:noFill/>
          <a:ln>
            <a:noFill/>
          </a:ln>
        </p:spPr>
      </p:pic>
      <p:pic>
        <p:nvPicPr>
          <p:cNvPr descr=" " id="430" name="Google Shape;430;g265f2feb837_0_363"/>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31" name="Google Shape;431;g265f2feb837_0_363"/>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32" name="Google Shape;432;g265f2feb837_0_363"/>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33" name="Google Shape;433;g265f2feb837_0_363"/>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34" name="Google Shape;434;g265f2feb837_0_363"/>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35" name="Google Shape;435;g265f2feb837_0_363"/>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36" name="Google Shape;436;g265f2feb837_0_363"/>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37" name="Google Shape;437;g265f2feb837_0_363"/>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38" name="Google Shape;438;g265f2feb837_0_363"/>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39" name="Google Shape;439;g265f2feb837_0_363"/>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40" name="Google Shape;440;g265f2feb837_0_363"/>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41" name="Google Shape;441;g265f2feb837_0_363"/>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42" name="Google Shape;442;g265f2feb837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f2feb837_0_36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65f2feb837_0_36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45" name="Google Shape;445;g265f2feb837_0_363"/>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46" name="Google Shape;446;g265f2feb837_0_363"/>
          <p:cNvSpPr/>
          <p:nvPr/>
        </p:nvSpPr>
        <p:spPr>
          <a:xfrm>
            <a:off x="16423153" y="6365379"/>
            <a:ext cx="1549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65f2feb837_0_363"/>
          <p:cNvSpPr/>
          <p:nvPr/>
        </p:nvSpPr>
        <p:spPr>
          <a:xfrm>
            <a:off x="16423153" y="6394450"/>
            <a:ext cx="17529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34.574</a:t>
            </a:r>
            <a:endParaRPr b="0" i="0" sz="4800" u="none" cap="none" strike="noStrike">
              <a:solidFill>
                <a:schemeClr val="dk1"/>
              </a:solidFill>
              <a:latin typeface="Calibri"/>
              <a:ea typeface="Calibri"/>
              <a:cs typeface="Calibri"/>
              <a:sym typeface="Calibri"/>
            </a:endParaRPr>
          </a:p>
        </p:txBody>
      </p:sp>
      <p:sp>
        <p:nvSpPr>
          <p:cNvPr id="448" name="Google Shape;448;g265f2feb837_0_363"/>
          <p:cNvSpPr/>
          <p:nvPr/>
        </p:nvSpPr>
        <p:spPr>
          <a:xfrm>
            <a:off x="16791499" y="7042150"/>
            <a:ext cx="9483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49" name="Google Shape;449;g265f2feb837_0_363"/>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265f2feb837_0_363"/>
          <p:cNvSpPr/>
          <p:nvPr/>
        </p:nvSpPr>
        <p:spPr>
          <a:xfrm>
            <a:off x="13260457" y="10515600"/>
            <a:ext cx="78750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2feb837_0_363"/>
          <p:cNvSpPr/>
          <p:nvPr/>
        </p:nvSpPr>
        <p:spPr>
          <a:xfrm>
            <a:off x="13158845" y="10515600"/>
            <a:ext cx="80781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Treasure Found</a:t>
            </a:r>
            <a:endParaRPr b="0" i="0" sz="4800" u="none" cap="none" strike="noStrike">
              <a:solidFill>
                <a:schemeClr val="dk1"/>
              </a:solidFill>
              <a:latin typeface="Calibri"/>
              <a:ea typeface="Calibri"/>
              <a:cs typeface="Calibri"/>
              <a:sym typeface="Calibri"/>
            </a:endParaRPr>
          </a:p>
        </p:txBody>
      </p:sp>
      <p:sp>
        <p:nvSpPr>
          <p:cNvPr id="452" name="Google Shape;452;g265f2feb837_0_363"/>
          <p:cNvSpPr/>
          <p:nvPr/>
        </p:nvSpPr>
        <p:spPr>
          <a:xfrm>
            <a:off x="13192716" y="11264900"/>
            <a:ext cx="80106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3" name="Google Shape;453;g265f2feb837_0_363"/>
          <p:cNvSpPr/>
          <p:nvPr/>
        </p:nvSpPr>
        <p:spPr>
          <a:xfrm>
            <a:off x="3251606" y="10515600"/>
            <a:ext cx="7875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5f2feb837_0_363"/>
          <p:cNvSpPr/>
          <p:nvPr/>
        </p:nvSpPr>
        <p:spPr>
          <a:xfrm>
            <a:off x="3251606" y="10515600"/>
            <a:ext cx="7875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2feb837_0_363"/>
          <p:cNvSpPr/>
          <p:nvPr/>
        </p:nvSpPr>
        <p:spPr>
          <a:xfrm>
            <a:off x="3149994" y="10515600"/>
            <a:ext cx="80781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Spellcasting Progress</a:t>
            </a:r>
            <a:endParaRPr b="0" i="0" sz="4800" u="none" cap="none" strike="noStrike">
              <a:solidFill>
                <a:schemeClr val="dk1"/>
              </a:solidFill>
              <a:latin typeface="Calibri"/>
              <a:ea typeface="Calibri"/>
              <a:cs typeface="Calibri"/>
              <a:sym typeface="Calibri"/>
            </a:endParaRPr>
          </a:p>
        </p:txBody>
      </p:sp>
      <p:sp>
        <p:nvSpPr>
          <p:cNvPr id="456" name="Google Shape;456;g265f2feb837_0_363"/>
          <p:cNvSpPr/>
          <p:nvPr/>
        </p:nvSpPr>
        <p:spPr>
          <a:xfrm>
            <a:off x="3183865" y="112649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461" name="Shape 461"/>
        <p:cNvGrpSpPr/>
        <p:nvPr/>
      </p:nvGrpSpPr>
      <p:grpSpPr>
        <a:xfrm>
          <a:off x="0" y="0"/>
          <a:ext cx="0" cy="0"/>
          <a:chOff x="0" y="0"/>
          <a:chExt cx="0" cy="0"/>
        </a:xfrm>
      </p:grpSpPr>
      <p:pic>
        <p:nvPicPr>
          <p:cNvPr descr=" " id="462" name="Google Shape;462;g265f2feb837_0_431"/>
          <p:cNvPicPr preferRelativeResize="0"/>
          <p:nvPr/>
        </p:nvPicPr>
        <p:blipFill rotWithShape="1">
          <a:blip r:embed="rId3">
            <a:alphaModFix/>
          </a:blip>
          <a:srcRect b="0" l="0" r="0" t="0"/>
          <a:stretch/>
        </p:blipFill>
        <p:spPr>
          <a:xfrm>
            <a:off x="-3581848" y="-3619500"/>
            <a:ext cx="9694232" cy="9819902"/>
          </a:xfrm>
          <a:prstGeom prst="rect">
            <a:avLst/>
          </a:prstGeom>
          <a:noFill/>
          <a:ln>
            <a:noFill/>
          </a:ln>
        </p:spPr>
      </p:pic>
      <p:pic>
        <p:nvPicPr>
          <p:cNvPr descr=" " id="463" name="Google Shape;463;g265f2feb837_0_431"/>
          <p:cNvPicPr preferRelativeResize="0"/>
          <p:nvPr/>
        </p:nvPicPr>
        <p:blipFill rotWithShape="1">
          <a:blip r:embed="rId4">
            <a:alphaModFix/>
          </a:blip>
          <a:srcRect b="0" l="0" r="0" t="0"/>
          <a:stretch/>
        </p:blipFill>
        <p:spPr>
          <a:xfrm>
            <a:off x="-431854" y="0"/>
            <a:ext cx="4510459" cy="4298578"/>
          </a:xfrm>
          <a:prstGeom prst="rect">
            <a:avLst/>
          </a:prstGeom>
          <a:noFill/>
          <a:ln>
            <a:noFill/>
          </a:ln>
        </p:spPr>
      </p:pic>
      <p:pic>
        <p:nvPicPr>
          <p:cNvPr descr=" " id="464" name="Google Shape;464;g265f2feb837_0_431"/>
          <p:cNvPicPr preferRelativeResize="0"/>
          <p:nvPr/>
        </p:nvPicPr>
        <p:blipFill rotWithShape="1">
          <a:blip r:embed="rId5">
            <a:alphaModFix/>
          </a:blip>
          <a:srcRect b="0" l="0" r="0" t="0"/>
          <a:stretch/>
        </p:blipFill>
        <p:spPr>
          <a:xfrm>
            <a:off x="15960984" y="3781375"/>
            <a:ext cx="15150624" cy="15723269"/>
          </a:xfrm>
          <a:prstGeom prst="rect">
            <a:avLst/>
          </a:prstGeom>
          <a:noFill/>
          <a:ln>
            <a:noFill/>
          </a:ln>
        </p:spPr>
      </p:pic>
      <p:sp>
        <p:nvSpPr>
          <p:cNvPr id="465" name="Google Shape;465;g265f2feb837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6" name="Google Shape;466;g265f2feb837_0_4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7" name="Google Shape;467;g265f2feb837_0_431"/>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65f2feb837_0_431"/>
          <p:cNvSpPr/>
          <p:nvPr/>
        </p:nvSpPr>
        <p:spPr>
          <a:xfrm>
            <a:off x="13450981" y="57531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f2feb837_0_431"/>
          <p:cNvSpPr/>
          <p:nvPr/>
        </p:nvSpPr>
        <p:spPr>
          <a:xfrm>
            <a:off x="13450981" y="5753100"/>
            <a:ext cx="8941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 web application</a:t>
            </a:r>
            <a:endParaRPr b="0" i="0" sz="4800" u="none" cap="none" strike="noStrike">
              <a:solidFill>
                <a:schemeClr val="dk1"/>
              </a:solidFill>
              <a:latin typeface="Calibri"/>
              <a:ea typeface="Calibri"/>
              <a:cs typeface="Calibri"/>
              <a:sym typeface="Calibri"/>
            </a:endParaRPr>
          </a:p>
        </p:txBody>
      </p:sp>
      <p:sp>
        <p:nvSpPr>
          <p:cNvPr id="470" name="Google Shape;470;g265f2feb837_0_431"/>
          <p:cNvSpPr/>
          <p:nvPr/>
        </p:nvSpPr>
        <p:spPr>
          <a:xfrm>
            <a:off x="13450981" y="66040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1" name="Google Shape;471;g265f2feb837_0_431"/>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72" name="Google Shape;472;g265f2feb837_0_431"/>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73" name="Google Shape;473;g265f2feb837_0_431"/>
          <p:cNvSpPr/>
          <p:nvPr/>
        </p:nvSpPr>
        <p:spPr>
          <a:xfrm>
            <a:off x="7633654" y="1219200"/>
            <a:ext cx="83154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478" name="Shape 478"/>
        <p:cNvGrpSpPr/>
        <p:nvPr/>
      </p:nvGrpSpPr>
      <p:grpSpPr>
        <a:xfrm>
          <a:off x="0" y="0"/>
          <a:ext cx="0" cy="0"/>
          <a:chOff x="0" y="0"/>
          <a:chExt cx="0" cy="0"/>
        </a:xfrm>
      </p:grpSpPr>
      <p:pic>
        <p:nvPicPr>
          <p:cNvPr descr=" " id="479" name="Google Shape;479;g265f2feb837_0_447"/>
          <p:cNvPicPr preferRelativeResize="0"/>
          <p:nvPr/>
        </p:nvPicPr>
        <p:blipFill rotWithShape="1">
          <a:blip r:embed="rId3">
            <a:alphaModFix/>
          </a:blip>
          <a:srcRect b="0" l="0" r="0" t="0"/>
          <a:stretch/>
        </p:blipFill>
        <p:spPr>
          <a:xfrm>
            <a:off x="-2210076" y="8966200"/>
            <a:ext cx="8052298" cy="7767960"/>
          </a:xfrm>
          <a:prstGeom prst="rect">
            <a:avLst/>
          </a:prstGeom>
          <a:noFill/>
          <a:ln>
            <a:noFill/>
          </a:ln>
        </p:spPr>
      </p:pic>
      <p:pic>
        <p:nvPicPr>
          <p:cNvPr descr=" " id="480" name="Google Shape;480;g265f2feb837_0_447"/>
          <p:cNvPicPr preferRelativeResize="0"/>
          <p:nvPr/>
        </p:nvPicPr>
        <p:blipFill rotWithShape="1">
          <a:blip r:embed="rId4">
            <a:alphaModFix/>
          </a:blip>
          <a:srcRect b="0" l="0" r="0" t="0"/>
          <a:stretch/>
        </p:blipFill>
        <p:spPr>
          <a:xfrm>
            <a:off x="17975506" y="9112200"/>
            <a:ext cx="12578664" cy="12191950"/>
          </a:xfrm>
          <a:prstGeom prst="rect">
            <a:avLst/>
          </a:prstGeom>
          <a:noFill/>
          <a:ln>
            <a:noFill/>
          </a:ln>
        </p:spPr>
      </p:pic>
      <p:pic>
        <p:nvPicPr>
          <p:cNvPr descr=" " id="481" name="Google Shape;481;g265f2feb837_0_447"/>
          <p:cNvPicPr preferRelativeResize="0"/>
          <p:nvPr/>
        </p:nvPicPr>
        <p:blipFill rotWithShape="1">
          <a:blip r:embed="rId5">
            <a:alphaModFix/>
          </a:blip>
          <a:srcRect b="0" l="0" r="0" t="0"/>
          <a:stretch/>
        </p:blipFill>
        <p:spPr>
          <a:xfrm>
            <a:off x="0" y="0"/>
            <a:ext cx="4477058" cy="3782070"/>
          </a:xfrm>
          <a:prstGeom prst="rect">
            <a:avLst/>
          </a:prstGeom>
          <a:noFill/>
          <a:ln>
            <a:noFill/>
          </a:ln>
        </p:spPr>
      </p:pic>
      <p:pic>
        <p:nvPicPr>
          <p:cNvPr descr=" " id="482" name="Google Shape;482;g265f2feb837_0_447"/>
          <p:cNvPicPr preferRelativeResize="0"/>
          <p:nvPr/>
        </p:nvPicPr>
        <p:blipFill rotWithShape="1">
          <a:blip r:embed="rId6">
            <a:alphaModFix/>
          </a:blip>
          <a:srcRect b="0" l="0" r="0" t="0"/>
          <a:stretch/>
        </p:blipFill>
        <p:spPr>
          <a:xfrm>
            <a:off x="19909990" y="0"/>
            <a:ext cx="4477058" cy="3782070"/>
          </a:xfrm>
          <a:prstGeom prst="rect">
            <a:avLst/>
          </a:prstGeom>
          <a:noFill/>
          <a:ln>
            <a:noFill/>
          </a:ln>
        </p:spPr>
      </p:pic>
      <p:sp>
        <p:nvSpPr>
          <p:cNvPr id="483" name="Google Shape;483;g265f2feb837_0_4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65f2feb837_0_4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5" name="Google Shape;485;g265f2feb837_0_447"/>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f2feb837_0_447"/>
          <p:cNvSpPr/>
          <p:nvPr/>
        </p:nvSpPr>
        <p:spPr>
          <a:xfrm>
            <a:off x="2946768" y="4660900"/>
            <a:ext cx="8738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f2feb837_0_447"/>
          <p:cNvSpPr/>
          <p:nvPr/>
        </p:nvSpPr>
        <p:spPr>
          <a:xfrm>
            <a:off x="2946768" y="4660900"/>
            <a:ext cx="8941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An mobile app</a:t>
            </a:r>
            <a:endParaRPr b="0" i="0" sz="4800" u="none" cap="none" strike="noStrike">
              <a:solidFill>
                <a:schemeClr val="dk1"/>
              </a:solidFill>
              <a:latin typeface="Calibri"/>
              <a:ea typeface="Calibri"/>
              <a:cs typeface="Calibri"/>
              <a:sym typeface="Calibri"/>
            </a:endParaRPr>
          </a:p>
        </p:txBody>
      </p:sp>
      <p:sp>
        <p:nvSpPr>
          <p:cNvPr id="488" name="Google Shape;488;g265f2feb837_0_447"/>
          <p:cNvSpPr/>
          <p:nvPr/>
        </p:nvSpPr>
        <p:spPr>
          <a:xfrm>
            <a:off x="2946768" y="55118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9" name="Google Shape;489;g265f2feb837_0_447"/>
          <p:cNvSpPr/>
          <p:nvPr/>
        </p:nvSpPr>
        <p:spPr>
          <a:xfrm>
            <a:off x="2946768" y="7658100"/>
            <a:ext cx="9090000" cy="3551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490" name="Google Shape;490;g265f2feb837_0_447"/>
          <p:cNvSpPr/>
          <p:nvPr/>
        </p:nvSpPr>
        <p:spPr>
          <a:xfrm>
            <a:off x="2895962" y="1854200"/>
            <a:ext cx="87852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THE FUTURE OF FANTASY</a:t>
            </a:r>
            <a:endParaRPr b="0" i="0" sz="8000" u="none" cap="none" strike="noStrike">
              <a:solidFill>
                <a:schemeClr val="dk1"/>
              </a:solidFill>
              <a:latin typeface="Calibri"/>
              <a:ea typeface="Calibri"/>
              <a:cs typeface="Calibri"/>
              <a:sym typeface="Calibri"/>
            </a:endParaRPr>
          </a:p>
        </p:txBody>
      </p:sp>
      <p:pic>
        <p:nvPicPr>
          <p:cNvPr descr=" " id="491" name="Google Shape;491;g265f2feb837_0_44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92" name="Google Shape;492;g265f2feb837_0_44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497" name="Shape 497"/>
        <p:cNvGrpSpPr/>
        <p:nvPr/>
      </p:nvGrpSpPr>
      <p:grpSpPr>
        <a:xfrm>
          <a:off x="0" y="0"/>
          <a:ext cx="0" cy="0"/>
          <a:chOff x="0" y="0"/>
          <a:chExt cx="0" cy="0"/>
        </a:xfrm>
      </p:grpSpPr>
      <p:pic>
        <p:nvPicPr>
          <p:cNvPr descr=" " id="498" name="Google Shape;498;g265f2feb837_0_465"/>
          <p:cNvPicPr preferRelativeResize="0"/>
          <p:nvPr/>
        </p:nvPicPr>
        <p:blipFill rotWithShape="1">
          <a:blip r:embed="rId3">
            <a:alphaModFix/>
          </a:blip>
          <a:srcRect b="0" l="0" r="0" t="0"/>
          <a:stretch/>
        </p:blipFill>
        <p:spPr>
          <a:xfrm>
            <a:off x="-1765521" y="-4699000"/>
            <a:ext cx="11558445" cy="10452100"/>
          </a:xfrm>
          <a:prstGeom prst="rect">
            <a:avLst/>
          </a:prstGeom>
          <a:noFill/>
          <a:ln>
            <a:noFill/>
          </a:ln>
        </p:spPr>
      </p:pic>
      <p:pic>
        <p:nvPicPr>
          <p:cNvPr descr=" " id="499" name="Google Shape;499;g265f2feb837_0_465"/>
          <p:cNvPicPr preferRelativeResize="0"/>
          <p:nvPr/>
        </p:nvPicPr>
        <p:blipFill rotWithShape="1">
          <a:blip r:embed="rId4">
            <a:alphaModFix/>
          </a:blip>
          <a:srcRect b="0" l="0" r="0" t="0"/>
          <a:stretch/>
        </p:blipFill>
        <p:spPr>
          <a:xfrm>
            <a:off x="16689886" y="7886700"/>
            <a:ext cx="11012276" cy="11112500"/>
          </a:xfrm>
          <a:prstGeom prst="rect">
            <a:avLst/>
          </a:prstGeom>
          <a:noFill/>
          <a:ln>
            <a:noFill/>
          </a:ln>
        </p:spPr>
      </p:pic>
      <p:pic>
        <p:nvPicPr>
          <p:cNvPr descr=" " id="500" name="Google Shape;500;g265f2feb837_0_465"/>
          <p:cNvPicPr preferRelativeResize="0"/>
          <p:nvPr/>
        </p:nvPicPr>
        <p:blipFill rotWithShape="1">
          <a:blip r:embed="rId5">
            <a:alphaModFix/>
          </a:blip>
          <a:srcRect b="0" l="0" r="0" t="0"/>
          <a:stretch/>
        </p:blipFill>
        <p:spPr>
          <a:xfrm>
            <a:off x="10480069" y="-11879486"/>
            <a:ext cx="23413895" cy="20313280"/>
          </a:xfrm>
          <a:prstGeom prst="rect">
            <a:avLst/>
          </a:prstGeom>
          <a:noFill/>
          <a:ln>
            <a:noFill/>
          </a:ln>
        </p:spPr>
      </p:pic>
      <p:pic>
        <p:nvPicPr>
          <p:cNvPr descr=" " id="501" name="Google Shape;501;g265f2feb837_0_465"/>
          <p:cNvPicPr preferRelativeResize="0"/>
          <p:nvPr/>
        </p:nvPicPr>
        <p:blipFill rotWithShape="1">
          <a:blip r:embed="rId6">
            <a:alphaModFix/>
          </a:blip>
          <a:srcRect b="0" l="0" r="0" t="0"/>
          <a:stretch/>
        </p:blipFill>
        <p:spPr>
          <a:xfrm>
            <a:off x="-12421728" y="2464296"/>
            <a:ext cx="34342213" cy="32864889"/>
          </a:xfrm>
          <a:prstGeom prst="rect">
            <a:avLst/>
          </a:prstGeom>
          <a:noFill/>
          <a:ln>
            <a:noFill/>
          </a:ln>
        </p:spPr>
      </p:pic>
      <p:sp>
        <p:nvSpPr>
          <p:cNvPr id="502" name="Google Shape;502;g265f2feb837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65f2feb837_0_46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4" name="Google Shape;504;g265f2feb837_0_465"/>
          <p:cNvSpPr/>
          <p:nvPr/>
        </p:nvSpPr>
        <p:spPr>
          <a:xfrm>
            <a:off x="876410" y="8369300"/>
            <a:ext cx="5715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5f2feb837_0_465"/>
          <p:cNvSpPr/>
          <p:nvPr/>
        </p:nvSpPr>
        <p:spPr>
          <a:xfrm>
            <a:off x="876410" y="8369300"/>
            <a:ext cx="5715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2feb837_0_465"/>
          <p:cNvSpPr/>
          <p:nvPr/>
        </p:nvSpPr>
        <p:spPr>
          <a:xfrm>
            <a:off x="876410" y="8369300"/>
            <a:ext cx="59190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 web application</a:t>
            </a:r>
            <a:endParaRPr b="0" i="0" sz="4800" u="none" cap="none" strike="noStrike">
              <a:solidFill>
                <a:schemeClr val="dk1"/>
              </a:solidFill>
              <a:latin typeface="Calibri"/>
              <a:ea typeface="Calibri"/>
              <a:cs typeface="Calibri"/>
              <a:sym typeface="Calibri"/>
            </a:endParaRPr>
          </a:p>
        </p:txBody>
      </p:sp>
      <p:sp>
        <p:nvSpPr>
          <p:cNvPr id="507" name="Google Shape;507;g265f2feb837_0_465"/>
          <p:cNvSpPr/>
          <p:nvPr/>
        </p:nvSpPr>
        <p:spPr>
          <a:xfrm>
            <a:off x="876410" y="9220200"/>
            <a:ext cx="5851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8" name="Google Shape;508;g265f2feb837_0_465"/>
          <p:cNvSpPr/>
          <p:nvPr/>
        </p:nvSpPr>
        <p:spPr>
          <a:xfrm>
            <a:off x="825603" y="1231900"/>
            <a:ext cx="5495700" cy="465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WONDER</a:t>
            </a:r>
            <a:endParaRPr b="0" i="0" sz="8000" u="none" cap="none" strike="noStrike">
              <a:solidFill>
                <a:schemeClr val="dk1"/>
              </a:solidFill>
              <a:latin typeface="Calibri"/>
              <a:ea typeface="Calibri"/>
              <a:cs typeface="Calibri"/>
              <a:sym typeface="Calibri"/>
            </a:endParaRPr>
          </a:p>
        </p:txBody>
      </p:sp>
      <p:sp>
        <p:nvSpPr>
          <p:cNvPr id="509" name="Google Shape;509;g265f2feb837_0_465"/>
          <p:cNvSpPr/>
          <p:nvPr/>
        </p:nvSpPr>
        <p:spPr>
          <a:xfrm>
            <a:off x="18125165" y="4711700"/>
            <a:ext cx="5381100" cy="54315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10" name="Google Shape;510;g265f2feb837_0_465"/>
          <p:cNvPicPr preferRelativeResize="0"/>
          <p:nvPr/>
        </p:nvPicPr>
        <p:blipFill rotWithShape="1">
          <a:blip r:embed="rId8">
            <a:alphaModFix/>
          </a:blip>
          <a:srcRect b="0" l="0" r="0" t="0"/>
          <a:stretch/>
        </p:blipFill>
        <p:spPr>
          <a:xfrm>
            <a:off x="8814902" y="749300"/>
            <a:ext cx="8573572" cy="12331700"/>
          </a:xfrm>
          <a:prstGeom prst="rect">
            <a:avLst/>
          </a:prstGeom>
          <a:noFill/>
          <a:ln>
            <a:noFill/>
          </a:ln>
        </p:spPr>
      </p:pic>
      <p:pic>
        <p:nvPicPr>
          <p:cNvPr descr=" " id="511" name="Google Shape;511;g265f2feb837_0_465"/>
          <p:cNvPicPr preferRelativeResize="0"/>
          <p:nvPr/>
        </p:nvPicPr>
        <p:blipFill rotWithShape="1">
          <a:blip r:embed="rId9">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516" name="Shape 516"/>
        <p:cNvGrpSpPr/>
        <p:nvPr/>
      </p:nvGrpSpPr>
      <p:grpSpPr>
        <a:xfrm>
          <a:off x="0" y="0"/>
          <a:ext cx="0" cy="0"/>
          <a:chOff x="0" y="0"/>
          <a:chExt cx="0" cy="0"/>
        </a:xfrm>
      </p:grpSpPr>
      <p:pic>
        <p:nvPicPr>
          <p:cNvPr descr=" " id="517" name="Google Shape;517;g265f2feb837_0_48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8" name="Google Shape;518;g265f2feb837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65f2feb837_0_48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0" name="Google Shape;520;g265f2feb837_0_483"/>
          <p:cNvSpPr/>
          <p:nvPr/>
        </p:nvSpPr>
        <p:spPr>
          <a:xfrm>
            <a:off x="14797349" y="698500"/>
            <a:ext cx="64989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28" name="Shape 28"/>
        <p:cNvGrpSpPr/>
        <p:nvPr/>
      </p:nvGrpSpPr>
      <p:grpSpPr>
        <a:xfrm>
          <a:off x="0" y="0"/>
          <a:ext cx="0" cy="0"/>
          <a:chOff x="0" y="0"/>
          <a:chExt cx="0" cy="0"/>
        </a:xfrm>
      </p:grpSpPr>
      <p:sp>
        <p:nvSpPr>
          <p:cNvPr id="29" name="Google Shape;29;g265f2feb837_0_12"/>
          <p:cNvSpPr/>
          <p:nvPr/>
        </p:nvSpPr>
        <p:spPr>
          <a:xfrm>
            <a:off x="0" y="0"/>
            <a:ext cx="24387000" cy="13716000"/>
          </a:xfrm>
          <a:prstGeom prst="rect">
            <a:avLst/>
          </a:prstGeom>
          <a:solidFill>
            <a:srgbClr val="E2C1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65f2feb837_0_12"/>
          <p:cNvPicPr preferRelativeResize="0"/>
          <p:nvPr/>
        </p:nvPicPr>
        <p:blipFill rotWithShape="1">
          <a:blip r:embed="rId3">
            <a:alphaModFix/>
          </a:blip>
          <a:srcRect b="0" l="0" r="0" t="0"/>
          <a:stretch/>
        </p:blipFill>
        <p:spPr>
          <a:xfrm>
            <a:off x="-1511489" y="-3771900"/>
            <a:ext cx="27397324" cy="21272500"/>
          </a:xfrm>
          <a:prstGeom prst="rect">
            <a:avLst/>
          </a:prstGeom>
          <a:noFill/>
          <a:ln>
            <a:noFill/>
          </a:ln>
        </p:spPr>
      </p:pic>
      <p:pic>
        <p:nvPicPr>
          <p:cNvPr descr=" " id="31" name="Google Shape;31;g265f2feb837_0_12"/>
          <p:cNvPicPr preferRelativeResize="0"/>
          <p:nvPr/>
        </p:nvPicPr>
        <p:blipFill rotWithShape="1">
          <a:blip r:embed="rId4">
            <a:alphaModFix/>
          </a:blip>
          <a:srcRect b="0" l="0" r="0" t="0"/>
          <a:stretch/>
        </p:blipFill>
        <p:spPr>
          <a:xfrm>
            <a:off x="5966" y="2791"/>
            <a:ext cx="6001885" cy="6007536"/>
          </a:xfrm>
          <a:prstGeom prst="rect">
            <a:avLst/>
          </a:prstGeom>
          <a:noFill/>
          <a:ln>
            <a:noFill/>
          </a:ln>
        </p:spPr>
      </p:pic>
      <p:pic>
        <p:nvPicPr>
          <p:cNvPr descr=" " id="32" name="Google Shape;32;g265f2feb837_0_12"/>
          <p:cNvPicPr preferRelativeResize="0"/>
          <p:nvPr/>
        </p:nvPicPr>
        <p:blipFill rotWithShape="1">
          <a:blip r:embed="rId5">
            <a:alphaModFix/>
          </a:blip>
          <a:srcRect b="0" l="0" r="0" t="0"/>
          <a:stretch/>
        </p:blipFill>
        <p:spPr>
          <a:xfrm>
            <a:off x="18569724" y="7899400"/>
            <a:ext cx="5816397" cy="5821858"/>
          </a:xfrm>
          <a:prstGeom prst="rect">
            <a:avLst/>
          </a:prstGeom>
          <a:noFill/>
          <a:ln>
            <a:noFill/>
          </a:ln>
        </p:spPr>
      </p:pic>
      <p:sp>
        <p:nvSpPr>
          <p:cNvPr id="33" name="Google Shape;33;g265f2feb837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65f2feb837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 name="Google Shape;35;g265f2feb837_0_12"/>
          <p:cNvSpPr/>
          <p:nvPr/>
        </p:nvSpPr>
        <p:spPr>
          <a:xfrm>
            <a:off x="9386473" y="3619500"/>
            <a:ext cx="61686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WELCOME</a:t>
            </a:r>
            <a:endParaRPr b="0" i="0" sz="12800" u="none" cap="none" strike="noStrike">
              <a:solidFill>
                <a:schemeClr val="dk1"/>
              </a:solidFill>
              <a:latin typeface="Calibri"/>
              <a:ea typeface="Calibri"/>
              <a:cs typeface="Calibri"/>
              <a:sym typeface="Calibri"/>
            </a:endParaRPr>
          </a:p>
        </p:txBody>
      </p:sp>
      <p:sp>
        <p:nvSpPr>
          <p:cNvPr id="36" name="Google Shape;36;g265f2feb837_0_12"/>
          <p:cNvSpPr/>
          <p:nvPr/>
        </p:nvSpPr>
        <p:spPr>
          <a:xfrm>
            <a:off x="5000192" y="6007100"/>
            <a:ext cx="143994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525" name="Shape 525"/>
        <p:cNvGrpSpPr/>
        <p:nvPr/>
      </p:nvGrpSpPr>
      <p:grpSpPr>
        <a:xfrm>
          <a:off x="0" y="0"/>
          <a:ext cx="0" cy="0"/>
          <a:chOff x="0" y="0"/>
          <a:chExt cx="0" cy="0"/>
        </a:xfrm>
      </p:grpSpPr>
      <p:pic>
        <p:nvPicPr>
          <p:cNvPr descr=" " id="526" name="Google Shape;526;g265f2feb837_0_491"/>
          <p:cNvPicPr preferRelativeResize="0"/>
          <p:nvPr/>
        </p:nvPicPr>
        <p:blipFill rotWithShape="1">
          <a:blip r:embed="rId3">
            <a:alphaModFix/>
          </a:blip>
          <a:srcRect b="0" l="0" r="0" t="0"/>
          <a:stretch/>
        </p:blipFill>
        <p:spPr>
          <a:xfrm>
            <a:off x="-3581848" y="-3619500"/>
            <a:ext cx="9694232" cy="9819902"/>
          </a:xfrm>
          <a:prstGeom prst="rect">
            <a:avLst/>
          </a:prstGeom>
          <a:noFill/>
          <a:ln>
            <a:noFill/>
          </a:ln>
        </p:spPr>
      </p:pic>
      <p:pic>
        <p:nvPicPr>
          <p:cNvPr descr=" " id="527" name="Google Shape;527;g265f2feb837_0_491"/>
          <p:cNvPicPr preferRelativeResize="0"/>
          <p:nvPr/>
        </p:nvPicPr>
        <p:blipFill rotWithShape="1">
          <a:blip r:embed="rId4">
            <a:alphaModFix/>
          </a:blip>
          <a:srcRect b="0" l="0" r="0" t="0"/>
          <a:stretch/>
        </p:blipFill>
        <p:spPr>
          <a:xfrm>
            <a:off x="-431854" y="0"/>
            <a:ext cx="4510459" cy="4298578"/>
          </a:xfrm>
          <a:prstGeom prst="rect">
            <a:avLst/>
          </a:prstGeom>
          <a:noFill/>
          <a:ln>
            <a:noFill/>
          </a:ln>
        </p:spPr>
      </p:pic>
      <p:pic>
        <p:nvPicPr>
          <p:cNvPr descr=" " id="528" name="Google Shape;528;g265f2feb837_0_491"/>
          <p:cNvPicPr preferRelativeResize="0"/>
          <p:nvPr/>
        </p:nvPicPr>
        <p:blipFill rotWithShape="1">
          <a:blip r:embed="rId5">
            <a:alphaModFix/>
          </a:blip>
          <a:srcRect b="0" l="0" r="0" t="0"/>
          <a:stretch/>
        </p:blipFill>
        <p:spPr>
          <a:xfrm>
            <a:off x="15960984" y="3781375"/>
            <a:ext cx="15150624" cy="15723269"/>
          </a:xfrm>
          <a:prstGeom prst="rect">
            <a:avLst/>
          </a:prstGeom>
          <a:noFill/>
          <a:ln>
            <a:noFill/>
          </a:ln>
        </p:spPr>
      </p:pic>
      <p:sp>
        <p:nvSpPr>
          <p:cNvPr id="529" name="Google Shape;529;g265f2feb837_0_4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g265f2feb837_0_49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31" name="Google Shape;531;g265f2feb837_0_491"/>
          <p:cNvPicPr preferRelativeResize="0"/>
          <p:nvPr/>
        </p:nvPicPr>
        <p:blipFill rotWithShape="1">
          <a:blip r:embed="rId7">
            <a:alphaModFix/>
          </a:blip>
          <a:srcRect b="0" l="0" r="0" t="0"/>
          <a:stretch/>
        </p:blipFill>
        <p:spPr>
          <a:xfrm>
            <a:off x="0" y="0"/>
            <a:ext cx="24387048" cy="5867400"/>
          </a:xfrm>
          <a:prstGeom prst="rect">
            <a:avLst/>
          </a:prstGeom>
          <a:noFill/>
          <a:ln>
            <a:noFill/>
          </a:ln>
        </p:spPr>
      </p:pic>
      <p:sp>
        <p:nvSpPr>
          <p:cNvPr id="532" name="Google Shape;532;g265f2feb837_0_491"/>
          <p:cNvSpPr/>
          <p:nvPr/>
        </p:nvSpPr>
        <p:spPr>
          <a:xfrm>
            <a:off x="1244756" y="6870700"/>
            <a:ext cx="85608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65f2feb837_0_491"/>
          <p:cNvSpPr/>
          <p:nvPr/>
        </p:nvSpPr>
        <p:spPr>
          <a:xfrm>
            <a:off x="1244756" y="6870700"/>
            <a:ext cx="19560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f2feb837_0_491"/>
          <p:cNvSpPr/>
          <p:nvPr/>
        </p:nvSpPr>
        <p:spPr>
          <a:xfrm>
            <a:off x="2006851" y="7175500"/>
            <a:ext cx="9738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1</a:t>
            </a:r>
            <a:endParaRPr b="0" i="0" sz="12800" u="none" cap="none" strike="noStrike">
              <a:solidFill>
                <a:schemeClr val="dk1"/>
              </a:solidFill>
              <a:latin typeface="Calibri"/>
              <a:ea typeface="Calibri"/>
              <a:cs typeface="Calibri"/>
              <a:sym typeface="Calibri"/>
            </a:endParaRPr>
          </a:p>
        </p:txBody>
      </p:sp>
      <p:sp>
        <p:nvSpPr>
          <p:cNvPr id="535" name="Google Shape;535;g265f2feb837_0_491"/>
          <p:cNvSpPr/>
          <p:nvPr/>
        </p:nvSpPr>
        <p:spPr>
          <a:xfrm>
            <a:off x="3404025" y="7137400"/>
            <a:ext cx="64017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5f2feb837_0_491"/>
          <p:cNvSpPr/>
          <p:nvPr/>
        </p:nvSpPr>
        <p:spPr>
          <a:xfrm>
            <a:off x="3404025" y="7137400"/>
            <a:ext cx="66048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Discover the secrets</a:t>
            </a:r>
            <a:endParaRPr b="0" i="0" sz="4800" u="none" cap="none" strike="noStrike">
              <a:solidFill>
                <a:schemeClr val="dk1"/>
              </a:solidFill>
              <a:latin typeface="Calibri"/>
              <a:ea typeface="Calibri"/>
              <a:cs typeface="Calibri"/>
              <a:sym typeface="Calibri"/>
            </a:endParaRPr>
          </a:p>
        </p:txBody>
      </p:sp>
      <p:sp>
        <p:nvSpPr>
          <p:cNvPr id="537" name="Google Shape;537;g265f2feb837_0_491"/>
          <p:cNvSpPr/>
          <p:nvPr/>
        </p:nvSpPr>
        <p:spPr>
          <a:xfrm>
            <a:off x="3404025" y="7886700"/>
            <a:ext cx="6537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8" name="Google Shape;538;g265f2feb837_0_491"/>
          <p:cNvSpPr/>
          <p:nvPr/>
        </p:nvSpPr>
        <p:spPr>
          <a:xfrm>
            <a:off x="5525191" y="10668000"/>
            <a:ext cx="85608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f2feb837_0_491"/>
          <p:cNvSpPr/>
          <p:nvPr/>
        </p:nvSpPr>
        <p:spPr>
          <a:xfrm>
            <a:off x="5525191" y="10668000"/>
            <a:ext cx="22737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65f2feb837_0_491"/>
          <p:cNvSpPr/>
          <p:nvPr/>
        </p:nvSpPr>
        <p:spPr>
          <a:xfrm>
            <a:off x="6287286" y="10972800"/>
            <a:ext cx="12912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3</a:t>
            </a:r>
            <a:endParaRPr b="0" i="0" sz="12800" u="none" cap="none" strike="noStrike">
              <a:solidFill>
                <a:schemeClr val="dk1"/>
              </a:solidFill>
              <a:latin typeface="Calibri"/>
              <a:ea typeface="Calibri"/>
              <a:cs typeface="Calibri"/>
              <a:sym typeface="Calibri"/>
            </a:endParaRPr>
          </a:p>
        </p:txBody>
      </p:sp>
      <p:sp>
        <p:nvSpPr>
          <p:cNvPr id="541" name="Google Shape;541;g265f2feb837_0_491"/>
          <p:cNvSpPr/>
          <p:nvPr/>
        </p:nvSpPr>
        <p:spPr>
          <a:xfrm>
            <a:off x="8002000" y="10674350"/>
            <a:ext cx="60840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5f2feb837_0_491"/>
          <p:cNvSpPr/>
          <p:nvPr/>
        </p:nvSpPr>
        <p:spPr>
          <a:xfrm>
            <a:off x="8002000" y="10674350"/>
            <a:ext cx="6287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Meet the creatures</a:t>
            </a:r>
            <a:endParaRPr b="0" i="0" sz="4800" u="none" cap="none" strike="noStrike">
              <a:solidFill>
                <a:schemeClr val="dk1"/>
              </a:solidFill>
              <a:latin typeface="Calibri"/>
              <a:ea typeface="Calibri"/>
              <a:cs typeface="Calibri"/>
              <a:sym typeface="Calibri"/>
            </a:endParaRPr>
          </a:p>
        </p:txBody>
      </p:sp>
      <p:sp>
        <p:nvSpPr>
          <p:cNvPr id="543" name="Google Shape;543;g265f2feb837_0_491"/>
          <p:cNvSpPr/>
          <p:nvPr/>
        </p:nvSpPr>
        <p:spPr>
          <a:xfrm>
            <a:off x="8002000" y="11423650"/>
            <a:ext cx="6219600" cy="169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4" name="Google Shape;544;g265f2feb837_0_491"/>
          <p:cNvSpPr/>
          <p:nvPr/>
        </p:nvSpPr>
        <p:spPr>
          <a:xfrm>
            <a:off x="14289286" y="10668000"/>
            <a:ext cx="85608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5f2feb837_0_491"/>
          <p:cNvSpPr/>
          <p:nvPr/>
        </p:nvSpPr>
        <p:spPr>
          <a:xfrm>
            <a:off x="14289286" y="10668000"/>
            <a:ext cx="22863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65f2feb837_0_491"/>
          <p:cNvSpPr/>
          <p:nvPr/>
        </p:nvSpPr>
        <p:spPr>
          <a:xfrm>
            <a:off x="15051381" y="10972800"/>
            <a:ext cx="13041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4</a:t>
            </a:r>
            <a:endParaRPr b="0" i="0" sz="12800" u="none" cap="none" strike="noStrike">
              <a:solidFill>
                <a:schemeClr val="dk1"/>
              </a:solidFill>
              <a:latin typeface="Calibri"/>
              <a:ea typeface="Calibri"/>
              <a:cs typeface="Calibri"/>
              <a:sym typeface="Calibri"/>
            </a:endParaRPr>
          </a:p>
        </p:txBody>
      </p:sp>
      <p:sp>
        <p:nvSpPr>
          <p:cNvPr id="547" name="Google Shape;547;g265f2feb837_0_491"/>
          <p:cNvSpPr/>
          <p:nvPr/>
        </p:nvSpPr>
        <p:spPr>
          <a:xfrm>
            <a:off x="16778797" y="10674350"/>
            <a:ext cx="60714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5f2feb837_0_491"/>
          <p:cNvSpPr/>
          <p:nvPr/>
        </p:nvSpPr>
        <p:spPr>
          <a:xfrm>
            <a:off x="16778797" y="10674350"/>
            <a:ext cx="62745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Uncover the magic</a:t>
            </a:r>
            <a:endParaRPr b="0" i="0" sz="4800" u="none" cap="none" strike="noStrike">
              <a:solidFill>
                <a:schemeClr val="dk1"/>
              </a:solidFill>
              <a:latin typeface="Calibri"/>
              <a:ea typeface="Calibri"/>
              <a:cs typeface="Calibri"/>
              <a:sym typeface="Calibri"/>
            </a:endParaRPr>
          </a:p>
        </p:txBody>
      </p:sp>
      <p:sp>
        <p:nvSpPr>
          <p:cNvPr id="549" name="Google Shape;549;g265f2feb837_0_491"/>
          <p:cNvSpPr/>
          <p:nvPr/>
        </p:nvSpPr>
        <p:spPr>
          <a:xfrm>
            <a:off x="16778797" y="11423650"/>
            <a:ext cx="6206700" cy="169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50" name="Google Shape;550;g265f2feb837_0_491"/>
          <p:cNvSpPr/>
          <p:nvPr/>
        </p:nvSpPr>
        <p:spPr>
          <a:xfrm>
            <a:off x="10008851" y="6870700"/>
            <a:ext cx="8560800" cy="232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f2feb837_0_491"/>
          <p:cNvSpPr/>
          <p:nvPr/>
        </p:nvSpPr>
        <p:spPr>
          <a:xfrm>
            <a:off x="10008851" y="6870700"/>
            <a:ext cx="2286300" cy="2324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5f2feb837_0_491"/>
          <p:cNvSpPr/>
          <p:nvPr/>
        </p:nvSpPr>
        <p:spPr>
          <a:xfrm>
            <a:off x="10770946" y="7175500"/>
            <a:ext cx="13041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2</a:t>
            </a:r>
            <a:endParaRPr b="0" i="0" sz="12800" u="none" cap="none" strike="noStrike">
              <a:solidFill>
                <a:schemeClr val="dk1"/>
              </a:solidFill>
              <a:latin typeface="Calibri"/>
              <a:ea typeface="Calibri"/>
              <a:cs typeface="Calibri"/>
              <a:sym typeface="Calibri"/>
            </a:endParaRPr>
          </a:p>
        </p:txBody>
      </p:sp>
      <p:sp>
        <p:nvSpPr>
          <p:cNvPr id="553" name="Google Shape;553;g265f2feb837_0_491"/>
          <p:cNvSpPr/>
          <p:nvPr/>
        </p:nvSpPr>
        <p:spPr>
          <a:xfrm>
            <a:off x="12498362" y="7137400"/>
            <a:ext cx="60714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5f2feb837_0_491"/>
          <p:cNvSpPr/>
          <p:nvPr/>
        </p:nvSpPr>
        <p:spPr>
          <a:xfrm>
            <a:off x="12498362" y="7137400"/>
            <a:ext cx="62745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Find your own path</a:t>
            </a:r>
            <a:endParaRPr b="0" i="0" sz="4800" u="none" cap="none" strike="noStrike">
              <a:solidFill>
                <a:schemeClr val="dk1"/>
              </a:solidFill>
              <a:latin typeface="Calibri"/>
              <a:ea typeface="Calibri"/>
              <a:cs typeface="Calibri"/>
              <a:sym typeface="Calibri"/>
            </a:endParaRPr>
          </a:p>
        </p:txBody>
      </p:sp>
      <p:sp>
        <p:nvSpPr>
          <p:cNvPr id="555" name="Google Shape;555;g265f2feb837_0_491"/>
          <p:cNvSpPr/>
          <p:nvPr/>
        </p:nvSpPr>
        <p:spPr>
          <a:xfrm>
            <a:off x="12498362" y="7886700"/>
            <a:ext cx="6206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560" name="Shape 560"/>
        <p:cNvGrpSpPr/>
        <p:nvPr/>
      </p:nvGrpSpPr>
      <p:grpSpPr>
        <a:xfrm>
          <a:off x="0" y="0"/>
          <a:ext cx="0" cy="0"/>
          <a:chOff x="0" y="0"/>
          <a:chExt cx="0" cy="0"/>
        </a:xfrm>
      </p:grpSpPr>
      <p:pic>
        <p:nvPicPr>
          <p:cNvPr descr=" " id="561" name="Google Shape;561;g265f2feb837_0_525"/>
          <p:cNvPicPr preferRelativeResize="0"/>
          <p:nvPr/>
        </p:nvPicPr>
        <p:blipFill rotWithShape="1">
          <a:blip r:embed="rId3">
            <a:alphaModFix/>
          </a:blip>
          <a:srcRect b="0" l="0" r="0" t="0"/>
          <a:stretch/>
        </p:blipFill>
        <p:spPr>
          <a:xfrm>
            <a:off x="-2210076" y="8966200"/>
            <a:ext cx="8052298" cy="7767960"/>
          </a:xfrm>
          <a:prstGeom prst="rect">
            <a:avLst/>
          </a:prstGeom>
          <a:noFill/>
          <a:ln>
            <a:noFill/>
          </a:ln>
        </p:spPr>
      </p:pic>
      <p:pic>
        <p:nvPicPr>
          <p:cNvPr descr=" " id="562" name="Google Shape;562;g265f2feb837_0_525"/>
          <p:cNvPicPr preferRelativeResize="0"/>
          <p:nvPr/>
        </p:nvPicPr>
        <p:blipFill rotWithShape="1">
          <a:blip r:embed="rId4">
            <a:alphaModFix/>
          </a:blip>
          <a:srcRect b="0" l="0" r="0" t="0"/>
          <a:stretch/>
        </p:blipFill>
        <p:spPr>
          <a:xfrm>
            <a:off x="17975506" y="9112200"/>
            <a:ext cx="12578664" cy="12191950"/>
          </a:xfrm>
          <a:prstGeom prst="rect">
            <a:avLst/>
          </a:prstGeom>
          <a:noFill/>
          <a:ln>
            <a:noFill/>
          </a:ln>
        </p:spPr>
      </p:pic>
      <p:pic>
        <p:nvPicPr>
          <p:cNvPr descr=" " id="563" name="Google Shape;563;g265f2feb837_0_525"/>
          <p:cNvPicPr preferRelativeResize="0"/>
          <p:nvPr/>
        </p:nvPicPr>
        <p:blipFill rotWithShape="1">
          <a:blip r:embed="rId5">
            <a:alphaModFix/>
          </a:blip>
          <a:srcRect b="0" l="0" r="0" t="0"/>
          <a:stretch/>
        </p:blipFill>
        <p:spPr>
          <a:xfrm>
            <a:off x="0" y="0"/>
            <a:ext cx="4477058" cy="3782070"/>
          </a:xfrm>
          <a:prstGeom prst="rect">
            <a:avLst/>
          </a:prstGeom>
          <a:noFill/>
          <a:ln>
            <a:noFill/>
          </a:ln>
        </p:spPr>
      </p:pic>
      <p:pic>
        <p:nvPicPr>
          <p:cNvPr descr=" " id="564" name="Google Shape;564;g265f2feb837_0_525"/>
          <p:cNvPicPr preferRelativeResize="0"/>
          <p:nvPr/>
        </p:nvPicPr>
        <p:blipFill rotWithShape="1">
          <a:blip r:embed="rId6">
            <a:alphaModFix/>
          </a:blip>
          <a:srcRect b="0" l="0" r="0" t="0"/>
          <a:stretch/>
        </p:blipFill>
        <p:spPr>
          <a:xfrm>
            <a:off x="19909990" y="0"/>
            <a:ext cx="4477058" cy="3782070"/>
          </a:xfrm>
          <a:prstGeom prst="rect">
            <a:avLst/>
          </a:prstGeom>
          <a:noFill/>
          <a:ln>
            <a:noFill/>
          </a:ln>
        </p:spPr>
      </p:pic>
      <p:sp>
        <p:nvSpPr>
          <p:cNvPr id="565" name="Google Shape;565;g265f2feb837_0_5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65f2feb837_0_5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67" name="Google Shape;567;g265f2feb837_0_525"/>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568" name="Google Shape;568;g265f2feb837_0_525"/>
          <p:cNvSpPr/>
          <p:nvPr/>
        </p:nvSpPr>
        <p:spPr>
          <a:xfrm>
            <a:off x="6192024" y="1250950"/>
            <a:ext cx="107286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FANTASY REALM AT A GLANCE</a:t>
            </a:r>
            <a:endParaRPr b="0" i="0" sz="8000" u="none" cap="none" strike="noStrike">
              <a:solidFill>
                <a:schemeClr val="dk1"/>
              </a:solidFill>
              <a:latin typeface="Calibri"/>
              <a:ea typeface="Calibri"/>
              <a:cs typeface="Calibri"/>
              <a:sym typeface="Calibri"/>
            </a:endParaRPr>
          </a:p>
        </p:txBody>
      </p:sp>
      <p:sp>
        <p:nvSpPr>
          <p:cNvPr id="569" name="Google Shape;569;g265f2feb837_0_525"/>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65f2feb837_0_525"/>
          <p:cNvSpPr/>
          <p:nvPr/>
        </p:nvSpPr>
        <p:spPr>
          <a:xfrm>
            <a:off x="16118315" y="372110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65f2feb837_0_525"/>
          <p:cNvSpPr/>
          <p:nvPr/>
        </p:nvSpPr>
        <p:spPr>
          <a:xfrm>
            <a:off x="16118315" y="372110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Enchanted Forest</a:t>
            </a:r>
            <a:endParaRPr b="0" i="0" sz="4800" u="none" cap="none" strike="noStrike">
              <a:solidFill>
                <a:schemeClr val="dk1"/>
              </a:solidFill>
              <a:latin typeface="Calibri"/>
              <a:ea typeface="Calibri"/>
              <a:cs typeface="Calibri"/>
              <a:sym typeface="Calibri"/>
            </a:endParaRPr>
          </a:p>
        </p:txBody>
      </p:sp>
      <p:sp>
        <p:nvSpPr>
          <p:cNvPr id="572" name="Google Shape;572;g265f2feb837_0_525"/>
          <p:cNvSpPr/>
          <p:nvPr/>
        </p:nvSpPr>
        <p:spPr>
          <a:xfrm>
            <a:off x="16118315" y="447040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3" name="Google Shape;573;g265f2feb837_0_525"/>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5f2feb837_0_525"/>
          <p:cNvSpPr/>
          <p:nvPr/>
        </p:nvSpPr>
        <p:spPr>
          <a:xfrm>
            <a:off x="16118315" y="68897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65f2feb837_0_525"/>
          <p:cNvSpPr/>
          <p:nvPr/>
        </p:nvSpPr>
        <p:spPr>
          <a:xfrm>
            <a:off x="16118315" y="688975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Crystal Caves</a:t>
            </a:r>
            <a:endParaRPr b="0" i="0" sz="4800" u="none" cap="none" strike="noStrike">
              <a:solidFill>
                <a:schemeClr val="dk1"/>
              </a:solidFill>
              <a:latin typeface="Calibri"/>
              <a:ea typeface="Calibri"/>
              <a:cs typeface="Calibri"/>
              <a:sym typeface="Calibri"/>
            </a:endParaRPr>
          </a:p>
        </p:txBody>
      </p:sp>
      <p:sp>
        <p:nvSpPr>
          <p:cNvPr id="576" name="Google Shape;576;g265f2feb837_0_525"/>
          <p:cNvSpPr/>
          <p:nvPr/>
        </p:nvSpPr>
        <p:spPr>
          <a:xfrm>
            <a:off x="16118315" y="76390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77" name="Google Shape;577;g265f2feb837_0_525"/>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65f2feb837_0_525"/>
          <p:cNvSpPr/>
          <p:nvPr/>
        </p:nvSpPr>
        <p:spPr>
          <a:xfrm>
            <a:off x="16118315" y="10052050"/>
            <a:ext cx="6935100"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65f2feb837_0_525"/>
          <p:cNvSpPr/>
          <p:nvPr/>
        </p:nvSpPr>
        <p:spPr>
          <a:xfrm>
            <a:off x="16118315" y="10052050"/>
            <a:ext cx="71382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Dragon's Lair</a:t>
            </a:r>
            <a:endParaRPr b="0" i="0" sz="4800" u="none" cap="none" strike="noStrike">
              <a:solidFill>
                <a:schemeClr val="dk1"/>
              </a:solidFill>
              <a:latin typeface="Calibri"/>
              <a:ea typeface="Calibri"/>
              <a:cs typeface="Calibri"/>
              <a:sym typeface="Calibri"/>
            </a:endParaRPr>
          </a:p>
        </p:txBody>
      </p:sp>
      <p:sp>
        <p:nvSpPr>
          <p:cNvPr id="580" name="Google Shape;580;g265f2feb837_0_525"/>
          <p:cNvSpPr/>
          <p:nvPr/>
        </p:nvSpPr>
        <p:spPr>
          <a:xfrm>
            <a:off x="16118315" y="108013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585" name="Shape 585"/>
        <p:cNvGrpSpPr/>
        <p:nvPr/>
      </p:nvGrpSpPr>
      <p:grpSpPr>
        <a:xfrm>
          <a:off x="0" y="0"/>
          <a:ext cx="0" cy="0"/>
          <a:chOff x="0" y="0"/>
          <a:chExt cx="0" cy="0"/>
        </a:xfrm>
      </p:grpSpPr>
      <p:pic>
        <p:nvPicPr>
          <p:cNvPr descr=" " id="586" name="Google Shape;586;g265f2feb837_0_549"/>
          <p:cNvPicPr preferRelativeResize="0"/>
          <p:nvPr/>
        </p:nvPicPr>
        <p:blipFill rotWithShape="1">
          <a:blip r:embed="rId3">
            <a:alphaModFix/>
          </a:blip>
          <a:srcRect b="0" l="0" r="0" t="0"/>
          <a:stretch/>
        </p:blipFill>
        <p:spPr>
          <a:xfrm>
            <a:off x="-3581848" y="-3619500"/>
            <a:ext cx="9694232" cy="9819902"/>
          </a:xfrm>
          <a:prstGeom prst="rect">
            <a:avLst/>
          </a:prstGeom>
          <a:noFill/>
          <a:ln>
            <a:noFill/>
          </a:ln>
        </p:spPr>
      </p:pic>
      <p:pic>
        <p:nvPicPr>
          <p:cNvPr descr=" " id="587" name="Google Shape;587;g265f2feb837_0_549"/>
          <p:cNvPicPr preferRelativeResize="0"/>
          <p:nvPr/>
        </p:nvPicPr>
        <p:blipFill rotWithShape="1">
          <a:blip r:embed="rId4">
            <a:alphaModFix/>
          </a:blip>
          <a:srcRect b="0" l="0" r="0" t="0"/>
          <a:stretch/>
        </p:blipFill>
        <p:spPr>
          <a:xfrm>
            <a:off x="-431854" y="0"/>
            <a:ext cx="4510459" cy="4298578"/>
          </a:xfrm>
          <a:prstGeom prst="rect">
            <a:avLst/>
          </a:prstGeom>
          <a:noFill/>
          <a:ln>
            <a:noFill/>
          </a:ln>
        </p:spPr>
      </p:pic>
      <p:pic>
        <p:nvPicPr>
          <p:cNvPr descr=" " id="588" name="Google Shape;588;g265f2feb837_0_549"/>
          <p:cNvPicPr preferRelativeResize="0"/>
          <p:nvPr/>
        </p:nvPicPr>
        <p:blipFill rotWithShape="1">
          <a:blip r:embed="rId5">
            <a:alphaModFix/>
          </a:blip>
          <a:srcRect b="0" l="0" r="0" t="0"/>
          <a:stretch/>
        </p:blipFill>
        <p:spPr>
          <a:xfrm>
            <a:off x="15960984" y="3781375"/>
            <a:ext cx="15150624" cy="15723269"/>
          </a:xfrm>
          <a:prstGeom prst="rect">
            <a:avLst/>
          </a:prstGeom>
          <a:noFill/>
          <a:ln>
            <a:noFill/>
          </a:ln>
        </p:spPr>
      </p:pic>
      <p:sp>
        <p:nvSpPr>
          <p:cNvPr id="589" name="Google Shape;589;g265f2feb837_0_5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65f2feb837_0_54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91" name="Google Shape;591;g265f2feb837_0_549"/>
          <p:cNvSpPr/>
          <p:nvPr/>
        </p:nvSpPr>
        <p:spPr>
          <a:xfrm>
            <a:off x="9894537" y="1536700"/>
            <a:ext cx="3958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OUR TEAM</a:t>
            </a:r>
            <a:endParaRPr b="0" i="0" sz="8000" u="none" cap="none" strike="noStrike">
              <a:solidFill>
                <a:schemeClr val="dk1"/>
              </a:solidFill>
              <a:latin typeface="Calibri"/>
              <a:ea typeface="Calibri"/>
              <a:cs typeface="Calibri"/>
              <a:sym typeface="Calibri"/>
            </a:endParaRPr>
          </a:p>
        </p:txBody>
      </p:sp>
      <p:sp>
        <p:nvSpPr>
          <p:cNvPr id="592" name="Google Shape;592;g265f2feb837_0_549"/>
          <p:cNvSpPr/>
          <p:nvPr/>
        </p:nvSpPr>
        <p:spPr>
          <a:xfrm>
            <a:off x="2070359"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g265f2feb837_0_549"/>
          <p:cNvPicPr preferRelativeResize="0"/>
          <p:nvPr/>
        </p:nvPicPr>
        <p:blipFill rotWithShape="1">
          <a:blip r:embed="rId7">
            <a:alphaModFix/>
          </a:blip>
          <a:srcRect b="0" l="0" r="0" t="0"/>
          <a:stretch/>
        </p:blipFill>
        <p:spPr>
          <a:xfrm>
            <a:off x="2070359" y="4000500"/>
            <a:ext cx="6096762" cy="6096000"/>
          </a:xfrm>
          <a:prstGeom prst="rect">
            <a:avLst/>
          </a:prstGeom>
          <a:noFill/>
          <a:ln>
            <a:noFill/>
          </a:ln>
        </p:spPr>
      </p:pic>
      <p:sp>
        <p:nvSpPr>
          <p:cNvPr id="594" name="Google Shape;594;g265f2feb837_0_549"/>
          <p:cNvSpPr/>
          <p:nvPr/>
        </p:nvSpPr>
        <p:spPr>
          <a:xfrm>
            <a:off x="2070359"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5f2feb837_0_549"/>
          <p:cNvSpPr/>
          <p:nvPr/>
        </p:nvSpPr>
        <p:spPr>
          <a:xfrm>
            <a:off x="2070359"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65f2feb837_0_549"/>
          <p:cNvSpPr/>
          <p:nvPr/>
        </p:nvSpPr>
        <p:spPr>
          <a:xfrm>
            <a:off x="1968746" y="1029970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Eldruin</a:t>
            </a:r>
            <a:endParaRPr b="0" i="0" sz="4800" u="none" cap="none" strike="noStrike">
              <a:solidFill>
                <a:schemeClr val="dk1"/>
              </a:solidFill>
              <a:latin typeface="Calibri"/>
              <a:ea typeface="Calibri"/>
              <a:cs typeface="Calibri"/>
              <a:sym typeface="Calibri"/>
            </a:endParaRPr>
          </a:p>
        </p:txBody>
      </p:sp>
      <p:sp>
        <p:nvSpPr>
          <p:cNvPr id="597" name="Google Shape;597;g265f2feb837_0_549"/>
          <p:cNvSpPr/>
          <p:nvPr/>
        </p:nvSpPr>
        <p:spPr>
          <a:xfrm>
            <a:off x="2002617" y="1109980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598" name="Google Shape;598;g265f2feb837_0_549"/>
          <p:cNvSpPr/>
          <p:nvPr/>
        </p:nvSpPr>
        <p:spPr>
          <a:xfrm>
            <a:off x="9145143"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65f2feb837_0_549"/>
          <p:cNvPicPr preferRelativeResize="0"/>
          <p:nvPr/>
        </p:nvPicPr>
        <p:blipFill rotWithShape="1">
          <a:blip r:embed="rId8">
            <a:alphaModFix/>
          </a:blip>
          <a:srcRect b="0" l="0" r="0" t="0"/>
          <a:stretch/>
        </p:blipFill>
        <p:spPr>
          <a:xfrm>
            <a:off x="9145143" y="4000500"/>
            <a:ext cx="6096762" cy="6096000"/>
          </a:xfrm>
          <a:prstGeom prst="rect">
            <a:avLst/>
          </a:prstGeom>
          <a:noFill/>
          <a:ln>
            <a:noFill/>
          </a:ln>
        </p:spPr>
      </p:pic>
      <p:sp>
        <p:nvSpPr>
          <p:cNvPr id="600" name="Google Shape;600;g265f2feb837_0_549"/>
          <p:cNvSpPr/>
          <p:nvPr/>
        </p:nvSpPr>
        <p:spPr>
          <a:xfrm>
            <a:off x="9145143"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5f2feb837_0_549"/>
          <p:cNvSpPr/>
          <p:nvPr/>
        </p:nvSpPr>
        <p:spPr>
          <a:xfrm>
            <a:off x="9145143"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65f2feb837_0_549"/>
          <p:cNvSpPr/>
          <p:nvPr/>
        </p:nvSpPr>
        <p:spPr>
          <a:xfrm>
            <a:off x="9043530" y="1029970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Elementalen</a:t>
            </a:r>
            <a:endParaRPr b="0" i="0" sz="4800" u="none" cap="none" strike="noStrike">
              <a:solidFill>
                <a:schemeClr val="dk1"/>
              </a:solidFill>
              <a:latin typeface="Calibri"/>
              <a:ea typeface="Calibri"/>
              <a:cs typeface="Calibri"/>
              <a:sym typeface="Calibri"/>
            </a:endParaRPr>
          </a:p>
        </p:txBody>
      </p:sp>
      <p:sp>
        <p:nvSpPr>
          <p:cNvPr id="603" name="Google Shape;603;g265f2feb837_0_549"/>
          <p:cNvSpPr/>
          <p:nvPr/>
        </p:nvSpPr>
        <p:spPr>
          <a:xfrm>
            <a:off x="9077401" y="1109980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04" name="Google Shape;604;g265f2feb837_0_549"/>
          <p:cNvSpPr/>
          <p:nvPr/>
        </p:nvSpPr>
        <p:spPr>
          <a:xfrm>
            <a:off x="16219927" y="4000500"/>
            <a:ext cx="60969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65f2feb837_0_549"/>
          <p:cNvPicPr preferRelativeResize="0"/>
          <p:nvPr/>
        </p:nvPicPr>
        <p:blipFill rotWithShape="1">
          <a:blip r:embed="rId9">
            <a:alphaModFix/>
          </a:blip>
          <a:srcRect b="0" l="0" r="0" t="0"/>
          <a:stretch/>
        </p:blipFill>
        <p:spPr>
          <a:xfrm>
            <a:off x="16219927" y="4000500"/>
            <a:ext cx="6096762" cy="6096000"/>
          </a:xfrm>
          <a:prstGeom prst="rect">
            <a:avLst/>
          </a:prstGeom>
          <a:noFill/>
          <a:ln>
            <a:noFill/>
          </a:ln>
        </p:spPr>
      </p:pic>
      <p:sp>
        <p:nvSpPr>
          <p:cNvPr id="606" name="Google Shape;606;g265f2feb837_0_549"/>
          <p:cNvSpPr/>
          <p:nvPr/>
        </p:nvSpPr>
        <p:spPr>
          <a:xfrm>
            <a:off x="16219927"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65f2feb837_0_549"/>
          <p:cNvSpPr/>
          <p:nvPr/>
        </p:nvSpPr>
        <p:spPr>
          <a:xfrm>
            <a:off x="16219927" y="10299700"/>
            <a:ext cx="60969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65f2feb837_0_549"/>
          <p:cNvSpPr/>
          <p:nvPr/>
        </p:nvSpPr>
        <p:spPr>
          <a:xfrm>
            <a:off x="16118315" y="10299700"/>
            <a:ext cx="63000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Lunaria</a:t>
            </a:r>
            <a:endParaRPr b="0" i="0" sz="4800" u="none" cap="none" strike="noStrike">
              <a:solidFill>
                <a:schemeClr val="dk1"/>
              </a:solidFill>
              <a:latin typeface="Calibri"/>
              <a:ea typeface="Calibri"/>
              <a:cs typeface="Calibri"/>
              <a:sym typeface="Calibri"/>
            </a:endParaRPr>
          </a:p>
        </p:txBody>
      </p:sp>
      <p:sp>
        <p:nvSpPr>
          <p:cNvPr id="609" name="Google Shape;609;g265f2feb837_0_549"/>
          <p:cNvSpPr/>
          <p:nvPr/>
        </p:nvSpPr>
        <p:spPr>
          <a:xfrm>
            <a:off x="16152185" y="11099800"/>
            <a:ext cx="62322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614" name="Shape 614"/>
        <p:cNvGrpSpPr/>
        <p:nvPr/>
      </p:nvGrpSpPr>
      <p:grpSpPr>
        <a:xfrm>
          <a:off x="0" y="0"/>
          <a:ext cx="0" cy="0"/>
          <a:chOff x="0" y="0"/>
          <a:chExt cx="0" cy="0"/>
        </a:xfrm>
      </p:grpSpPr>
      <p:pic>
        <p:nvPicPr>
          <p:cNvPr descr=" " id="615" name="Google Shape;615;g265f2feb837_0_577"/>
          <p:cNvPicPr preferRelativeResize="0"/>
          <p:nvPr/>
        </p:nvPicPr>
        <p:blipFill rotWithShape="1">
          <a:blip r:embed="rId3">
            <a:alphaModFix/>
          </a:blip>
          <a:srcRect b="0" l="0" r="0" t="0"/>
          <a:stretch/>
        </p:blipFill>
        <p:spPr>
          <a:xfrm>
            <a:off x="-3581848" y="-3619500"/>
            <a:ext cx="9694232" cy="9819902"/>
          </a:xfrm>
          <a:prstGeom prst="rect">
            <a:avLst/>
          </a:prstGeom>
          <a:noFill/>
          <a:ln>
            <a:noFill/>
          </a:ln>
        </p:spPr>
      </p:pic>
      <p:pic>
        <p:nvPicPr>
          <p:cNvPr descr=" " id="616" name="Google Shape;616;g265f2feb837_0_577"/>
          <p:cNvPicPr preferRelativeResize="0"/>
          <p:nvPr/>
        </p:nvPicPr>
        <p:blipFill rotWithShape="1">
          <a:blip r:embed="rId4">
            <a:alphaModFix/>
          </a:blip>
          <a:srcRect b="0" l="0" r="0" t="0"/>
          <a:stretch/>
        </p:blipFill>
        <p:spPr>
          <a:xfrm>
            <a:off x="-431854" y="0"/>
            <a:ext cx="4510459" cy="4298578"/>
          </a:xfrm>
          <a:prstGeom prst="rect">
            <a:avLst/>
          </a:prstGeom>
          <a:noFill/>
          <a:ln>
            <a:noFill/>
          </a:ln>
        </p:spPr>
      </p:pic>
      <p:pic>
        <p:nvPicPr>
          <p:cNvPr descr=" " id="617" name="Google Shape;617;g265f2feb837_0_577"/>
          <p:cNvPicPr preferRelativeResize="0"/>
          <p:nvPr/>
        </p:nvPicPr>
        <p:blipFill rotWithShape="1">
          <a:blip r:embed="rId5">
            <a:alphaModFix/>
          </a:blip>
          <a:srcRect b="0" l="0" r="0" t="0"/>
          <a:stretch/>
        </p:blipFill>
        <p:spPr>
          <a:xfrm>
            <a:off x="15960984" y="3781375"/>
            <a:ext cx="15150624" cy="15723269"/>
          </a:xfrm>
          <a:prstGeom prst="rect">
            <a:avLst/>
          </a:prstGeom>
          <a:noFill/>
          <a:ln>
            <a:noFill/>
          </a:ln>
        </p:spPr>
      </p:pic>
      <p:sp>
        <p:nvSpPr>
          <p:cNvPr id="618" name="Google Shape;618;g265f2feb837_0_5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65f2feb837_0_57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20" name="Google Shape;620;g265f2feb837_0_577"/>
          <p:cNvSpPr/>
          <p:nvPr/>
        </p:nvSpPr>
        <p:spPr>
          <a:xfrm>
            <a:off x="7747968" y="12801600"/>
            <a:ext cx="76674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Rajdhani"/>
              <a:buNone/>
            </a:pPr>
            <a:r>
              <a:rPr b="0" i="0" lang="en-US" sz="3200" u="none" cap="none" strike="noStrike">
                <a:solidFill>
                  <a:srgbClr val="000000"/>
                </a:solidFill>
                <a:latin typeface="Rajdhani"/>
                <a:ea typeface="Rajdhani"/>
                <a:cs typeface="Rajdhani"/>
                <a:sym typeface="Rajdhani"/>
              </a:rPr>
              <a:t>To download more editable chart, </a:t>
            </a:r>
            <a:r>
              <a:rPr b="0" i="0" lang="en-US" sz="3200" u="sng" cap="none" strike="noStrike">
                <a:solidFill>
                  <a:srgbClr val="000000"/>
                </a:solidFill>
                <a:latin typeface="Montserrat"/>
                <a:ea typeface="Montserrat"/>
                <a:cs typeface="Montserrat"/>
                <a:sym typeface="Montserrat"/>
                <a:hlinkClick r:id="rId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21" name="Google Shape;621;g265f2feb837_0_577"/>
          <p:cNvSpPr/>
          <p:nvPr/>
        </p:nvSpPr>
        <p:spPr>
          <a:xfrm>
            <a:off x="8186173" y="635000"/>
            <a:ext cx="69435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THE ORGANIZATION</a:t>
            </a:r>
            <a:endParaRPr b="0" i="0" sz="8000" u="none" cap="none" strike="noStrike">
              <a:solidFill>
                <a:schemeClr val="dk1"/>
              </a:solidFill>
              <a:latin typeface="Calibri"/>
              <a:ea typeface="Calibri"/>
              <a:cs typeface="Calibri"/>
              <a:sym typeface="Calibri"/>
            </a:endParaRPr>
          </a:p>
        </p:txBody>
      </p:sp>
      <p:sp>
        <p:nvSpPr>
          <p:cNvPr id="622" name="Google Shape;622;g265f2feb837_0_577"/>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5f2feb837_0_577"/>
          <p:cNvSpPr/>
          <p:nvPr/>
        </p:nvSpPr>
        <p:spPr>
          <a:xfrm>
            <a:off x="10173972" y="33528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65f2feb837_0_577"/>
          <p:cNvPicPr preferRelativeResize="0"/>
          <p:nvPr/>
        </p:nvPicPr>
        <p:blipFill rotWithShape="1">
          <a:blip r:embed="rId8">
            <a:alphaModFix/>
          </a:blip>
          <a:srcRect b="0" l="0" r="0" t="0"/>
          <a:stretch/>
        </p:blipFill>
        <p:spPr>
          <a:xfrm>
            <a:off x="10478810" y="3556000"/>
            <a:ext cx="1117740" cy="1117600"/>
          </a:xfrm>
          <a:prstGeom prst="rect">
            <a:avLst/>
          </a:prstGeom>
          <a:noFill/>
          <a:ln>
            <a:noFill/>
          </a:ln>
        </p:spPr>
      </p:pic>
      <p:sp>
        <p:nvSpPr>
          <p:cNvPr id="625" name="Google Shape;625;g265f2feb837_0_577"/>
          <p:cNvSpPr/>
          <p:nvPr/>
        </p:nvSpPr>
        <p:spPr>
          <a:xfrm>
            <a:off x="11799775" y="35623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65f2feb837_0_577"/>
          <p:cNvSpPr/>
          <p:nvPr/>
        </p:nvSpPr>
        <p:spPr>
          <a:xfrm>
            <a:off x="11799775" y="35623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Chloe Ng</a:t>
            </a:r>
            <a:endParaRPr b="0" i="0" sz="3600" u="none" cap="none" strike="noStrike">
              <a:solidFill>
                <a:schemeClr val="dk1"/>
              </a:solidFill>
              <a:latin typeface="Calibri"/>
              <a:ea typeface="Calibri"/>
              <a:cs typeface="Calibri"/>
              <a:sym typeface="Calibri"/>
            </a:endParaRPr>
          </a:p>
        </p:txBody>
      </p:sp>
      <p:sp>
        <p:nvSpPr>
          <p:cNvPr id="627" name="Google Shape;627;g265f2feb837_0_577"/>
          <p:cNvSpPr/>
          <p:nvPr/>
        </p:nvSpPr>
        <p:spPr>
          <a:xfrm>
            <a:off x="11799775" y="41465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Mage</a:t>
            </a:r>
            <a:endParaRPr b="0" i="0" sz="3200" u="none" cap="none" strike="noStrike">
              <a:solidFill>
                <a:schemeClr val="dk1"/>
              </a:solidFill>
              <a:latin typeface="Calibri"/>
              <a:ea typeface="Calibri"/>
              <a:cs typeface="Calibri"/>
              <a:sym typeface="Calibri"/>
            </a:endParaRPr>
          </a:p>
        </p:txBody>
      </p:sp>
      <p:sp>
        <p:nvSpPr>
          <p:cNvPr id="628" name="Google Shape;628;g265f2feb837_0_577"/>
          <p:cNvSpPr/>
          <p:nvPr/>
        </p:nvSpPr>
        <p:spPr>
          <a:xfrm>
            <a:off x="787498" y="57150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65f2feb837_0_577"/>
          <p:cNvPicPr preferRelativeResize="0"/>
          <p:nvPr/>
        </p:nvPicPr>
        <p:blipFill rotWithShape="1">
          <a:blip r:embed="rId9">
            <a:alphaModFix/>
          </a:blip>
          <a:srcRect b="0" l="0" r="0" t="0"/>
          <a:stretch/>
        </p:blipFill>
        <p:spPr>
          <a:xfrm>
            <a:off x="1092337" y="5918200"/>
            <a:ext cx="1117740" cy="1117600"/>
          </a:xfrm>
          <a:prstGeom prst="rect">
            <a:avLst/>
          </a:prstGeom>
          <a:noFill/>
          <a:ln>
            <a:noFill/>
          </a:ln>
        </p:spPr>
      </p:pic>
      <p:sp>
        <p:nvSpPr>
          <p:cNvPr id="630" name="Google Shape;630;g265f2feb837_0_577"/>
          <p:cNvSpPr/>
          <p:nvPr/>
        </p:nvSpPr>
        <p:spPr>
          <a:xfrm>
            <a:off x="2413302"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65f2feb837_0_577"/>
          <p:cNvSpPr/>
          <p:nvPr/>
        </p:nvSpPr>
        <p:spPr>
          <a:xfrm>
            <a:off x="2413302" y="59245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Valtorin</a:t>
            </a:r>
            <a:endParaRPr b="0" i="0" sz="3600" u="none" cap="none" strike="noStrike">
              <a:solidFill>
                <a:schemeClr val="dk1"/>
              </a:solidFill>
              <a:latin typeface="Calibri"/>
              <a:ea typeface="Calibri"/>
              <a:cs typeface="Calibri"/>
              <a:sym typeface="Calibri"/>
            </a:endParaRPr>
          </a:p>
        </p:txBody>
      </p:sp>
      <p:sp>
        <p:nvSpPr>
          <p:cNvPr id="632" name="Google Shape;632;g265f2feb837_0_577"/>
          <p:cNvSpPr/>
          <p:nvPr/>
        </p:nvSpPr>
        <p:spPr>
          <a:xfrm>
            <a:off x="2413302" y="65087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Assassin</a:t>
            </a:r>
            <a:endParaRPr b="0" i="0" sz="3200" u="none" cap="none" strike="noStrike">
              <a:solidFill>
                <a:schemeClr val="dk1"/>
              </a:solidFill>
              <a:latin typeface="Calibri"/>
              <a:ea typeface="Calibri"/>
              <a:cs typeface="Calibri"/>
              <a:sym typeface="Calibri"/>
            </a:endParaRPr>
          </a:p>
        </p:txBody>
      </p:sp>
      <p:sp>
        <p:nvSpPr>
          <p:cNvPr id="633" name="Google Shape;633;g265f2feb837_0_577"/>
          <p:cNvSpPr/>
          <p:nvPr/>
        </p:nvSpPr>
        <p:spPr>
          <a:xfrm>
            <a:off x="3835879" y="80518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65f2feb837_0_577"/>
          <p:cNvPicPr preferRelativeResize="0"/>
          <p:nvPr/>
        </p:nvPicPr>
        <p:blipFill rotWithShape="1">
          <a:blip r:embed="rId10">
            <a:alphaModFix/>
          </a:blip>
          <a:srcRect b="0" l="0" r="0" t="0"/>
          <a:stretch/>
        </p:blipFill>
        <p:spPr>
          <a:xfrm>
            <a:off x="4140718" y="8255000"/>
            <a:ext cx="1117740" cy="1117600"/>
          </a:xfrm>
          <a:prstGeom prst="rect">
            <a:avLst/>
          </a:prstGeom>
          <a:noFill/>
          <a:ln>
            <a:noFill/>
          </a:ln>
        </p:spPr>
      </p:pic>
      <p:sp>
        <p:nvSpPr>
          <p:cNvPr id="635" name="Google Shape;635;g265f2feb837_0_577"/>
          <p:cNvSpPr/>
          <p:nvPr/>
        </p:nvSpPr>
        <p:spPr>
          <a:xfrm>
            <a:off x="5461683" y="82613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65f2feb837_0_577"/>
          <p:cNvSpPr/>
          <p:nvPr/>
        </p:nvSpPr>
        <p:spPr>
          <a:xfrm>
            <a:off x="5461683" y="82613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Lucian</a:t>
            </a:r>
            <a:endParaRPr b="0" i="0" sz="3600" u="none" cap="none" strike="noStrike">
              <a:solidFill>
                <a:schemeClr val="dk1"/>
              </a:solidFill>
              <a:latin typeface="Calibri"/>
              <a:ea typeface="Calibri"/>
              <a:cs typeface="Calibri"/>
              <a:sym typeface="Calibri"/>
            </a:endParaRPr>
          </a:p>
        </p:txBody>
      </p:sp>
      <p:sp>
        <p:nvSpPr>
          <p:cNvPr id="637" name="Google Shape;637;g265f2feb837_0_577"/>
          <p:cNvSpPr/>
          <p:nvPr/>
        </p:nvSpPr>
        <p:spPr>
          <a:xfrm>
            <a:off x="5461683" y="88455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Conjurer</a:t>
            </a:r>
            <a:endParaRPr b="0" i="0" sz="3200" u="none" cap="none" strike="noStrike">
              <a:solidFill>
                <a:schemeClr val="dk1"/>
              </a:solidFill>
              <a:latin typeface="Calibri"/>
              <a:ea typeface="Calibri"/>
              <a:cs typeface="Calibri"/>
              <a:sym typeface="Calibri"/>
            </a:endParaRPr>
          </a:p>
        </p:txBody>
      </p:sp>
      <p:sp>
        <p:nvSpPr>
          <p:cNvPr id="638" name="Google Shape;638;g265f2feb837_0_577"/>
          <p:cNvSpPr/>
          <p:nvPr/>
        </p:nvSpPr>
        <p:spPr>
          <a:xfrm>
            <a:off x="3835879" y="104394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65f2feb837_0_577"/>
          <p:cNvPicPr preferRelativeResize="0"/>
          <p:nvPr/>
        </p:nvPicPr>
        <p:blipFill rotWithShape="1">
          <a:blip r:embed="rId11">
            <a:alphaModFix/>
          </a:blip>
          <a:srcRect b="0" l="0" r="0" t="0"/>
          <a:stretch/>
        </p:blipFill>
        <p:spPr>
          <a:xfrm>
            <a:off x="4140718" y="10642600"/>
            <a:ext cx="1117740" cy="1117600"/>
          </a:xfrm>
          <a:prstGeom prst="rect">
            <a:avLst/>
          </a:prstGeom>
          <a:noFill/>
          <a:ln>
            <a:noFill/>
          </a:ln>
        </p:spPr>
      </p:pic>
      <p:sp>
        <p:nvSpPr>
          <p:cNvPr id="640" name="Google Shape;640;g265f2feb837_0_577"/>
          <p:cNvSpPr/>
          <p:nvPr/>
        </p:nvSpPr>
        <p:spPr>
          <a:xfrm>
            <a:off x="5461683" y="106489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65f2feb837_0_577"/>
          <p:cNvSpPr/>
          <p:nvPr/>
        </p:nvSpPr>
        <p:spPr>
          <a:xfrm>
            <a:off x="5461683" y="106489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Cedric</a:t>
            </a:r>
            <a:endParaRPr b="0" i="0" sz="3600" u="none" cap="none" strike="noStrike">
              <a:solidFill>
                <a:schemeClr val="dk1"/>
              </a:solidFill>
              <a:latin typeface="Calibri"/>
              <a:ea typeface="Calibri"/>
              <a:cs typeface="Calibri"/>
              <a:sym typeface="Calibri"/>
            </a:endParaRPr>
          </a:p>
        </p:txBody>
      </p:sp>
      <p:sp>
        <p:nvSpPr>
          <p:cNvPr id="642" name="Google Shape;642;g265f2feb837_0_577"/>
          <p:cNvSpPr/>
          <p:nvPr/>
        </p:nvSpPr>
        <p:spPr>
          <a:xfrm>
            <a:off x="5461683" y="112331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Timekeeper</a:t>
            </a:r>
            <a:endParaRPr b="0" i="0" sz="3200" u="none" cap="none" strike="noStrike">
              <a:solidFill>
                <a:schemeClr val="dk1"/>
              </a:solidFill>
              <a:latin typeface="Calibri"/>
              <a:ea typeface="Calibri"/>
              <a:cs typeface="Calibri"/>
              <a:sym typeface="Calibri"/>
            </a:endParaRPr>
          </a:p>
        </p:txBody>
      </p:sp>
      <p:sp>
        <p:nvSpPr>
          <p:cNvPr id="643" name="Google Shape;643;g265f2feb837_0_577"/>
          <p:cNvSpPr/>
          <p:nvPr/>
        </p:nvSpPr>
        <p:spPr>
          <a:xfrm>
            <a:off x="15343518" y="80772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65f2feb837_0_577"/>
          <p:cNvPicPr preferRelativeResize="0"/>
          <p:nvPr/>
        </p:nvPicPr>
        <p:blipFill rotWithShape="1">
          <a:blip r:embed="rId12">
            <a:alphaModFix/>
          </a:blip>
          <a:srcRect b="0" l="0" r="0" t="0"/>
          <a:stretch/>
        </p:blipFill>
        <p:spPr>
          <a:xfrm>
            <a:off x="15648356" y="8280400"/>
            <a:ext cx="1117740" cy="1117600"/>
          </a:xfrm>
          <a:prstGeom prst="rect">
            <a:avLst/>
          </a:prstGeom>
          <a:noFill/>
          <a:ln>
            <a:noFill/>
          </a:ln>
        </p:spPr>
      </p:pic>
      <p:sp>
        <p:nvSpPr>
          <p:cNvPr id="645" name="Google Shape;645;g265f2feb837_0_577"/>
          <p:cNvSpPr/>
          <p:nvPr/>
        </p:nvSpPr>
        <p:spPr>
          <a:xfrm>
            <a:off x="16969321" y="82867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65f2feb837_0_577"/>
          <p:cNvSpPr/>
          <p:nvPr/>
        </p:nvSpPr>
        <p:spPr>
          <a:xfrm>
            <a:off x="16969321" y="82867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Elvina</a:t>
            </a:r>
            <a:endParaRPr b="0" i="0" sz="3600" u="none" cap="none" strike="noStrike">
              <a:solidFill>
                <a:schemeClr val="dk1"/>
              </a:solidFill>
              <a:latin typeface="Calibri"/>
              <a:ea typeface="Calibri"/>
              <a:cs typeface="Calibri"/>
              <a:sym typeface="Calibri"/>
            </a:endParaRPr>
          </a:p>
        </p:txBody>
      </p:sp>
      <p:sp>
        <p:nvSpPr>
          <p:cNvPr id="647" name="Google Shape;647;g265f2feb837_0_577"/>
          <p:cNvSpPr/>
          <p:nvPr/>
        </p:nvSpPr>
        <p:spPr>
          <a:xfrm>
            <a:off x="16969321" y="88709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Oracle</a:t>
            </a:r>
            <a:endParaRPr b="0" i="0" sz="3200" u="none" cap="none" strike="noStrike">
              <a:solidFill>
                <a:schemeClr val="dk1"/>
              </a:solidFill>
              <a:latin typeface="Calibri"/>
              <a:ea typeface="Calibri"/>
              <a:cs typeface="Calibri"/>
              <a:sym typeface="Calibri"/>
            </a:endParaRPr>
          </a:p>
        </p:txBody>
      </p:sp>
      <p:sp>
        <p:nvSpPr>
          <p:cNvPr id="648" name="Google Shape;648;g265f2feb837_0_577"/>
          <p:cNvSpPr/>
          <p:nvPr/>
        </p:nvSpPr>
        <p:spPr>
          <a:xfrm>
            <a:off x="15343518" y="104394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65f2feb837_0_577"/>
          <p:cNvPicPr preferRelativeResize="0"/>
          <p:nvPr/>
        </p:nvPicPr>
        <p:blipFill rotWithShape="1">
          <a:blip r:embed="rId13">
            <a:alphaModFix/>
          </a:blip>
          <a:srcRect b="0" l="0" r="0" t="0"/>
          <a:stretch/>
        </p:blipFill>
        <p:spPr>
          <a:xfrm>
            <a:off x="15648356" y="10642600"/>
            <a:ext cx="1117740" cy="1117600"/>
          </a:xfrm>
          <a:prstGeom prst="rect">
            <a:avLst/>
          </a:prstGeom>
          <a:noFill/>
          <a:ln>
            <a:noFill/>
          </a:ln>
        </p:spPr>
      </p:pic>
      <p:sp>
        <p:nvSpPr>
          <p:cNvPr id="650" name="Google Shape;650;g265f2feb837_0_577"/>
          <p:cNvSpPr/>
          <p:nvPr/>
        </p:nvSpPr>
        <p:spPr>
          <a:xfrm>
            <a:off x="16969321" y="106489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65f2feb837_0_577"/>
          <p:cNvSpPr/>
          <p:nvPr/>
        </p:nvSpPr>
        <p:spPr>
          <a:xfrm>
            <a:off x="16969321" y="106489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Seraphina</a:t>
            </a:r>
            <a:endParaRPr b="0" i="0" sz="3600" u="none" cap="none" strike="noStrike">
              <a:solidFill>
                <a:schemeClr val="dk1"/>
              </a:solidFill>
              <a:latin typeface="Calibri"/>
              <a:ea typeface="Calibri"/>
              <a:cs typeface="Calibri"/>
              <a:sym typeface="Calibri"/>
            </a:endParaRPr>
          </a:p>
        </p:txBody>
      </p:sp>
      <p:sp>
        <p:nvSpPr>
          <p:cNvPr id="652" name="Google Shape;652;g265f2feb837_0_577"/>
          <p:cNvSpPr/>
          <p:nvPr/>
        </p:nvSpPr>
        <p:spPr>
          <a:xfrm>
            <a:off x="16969321" y="112331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Lightbringer</a:t>
            </a:r>
            <a:endParaRPr b="0" i="0" sz="3200" u="none" cap="none" strike="noStrike">
              <a:solidFill>
                <a:schemeClr val="dk1"/>
              </a:solidFill>
              <a:latin typeface="Calibri"/>
              <a:ea typeface="Calibri"/>
              <a:cs typeface="Calibri"/>
              <a:sym typeface="Calibri"/>
            </a:endParaRPr>
          </a:p>
        </p:txBody>
      </p:sp>
      <p:sp>
        <p:nvSpPr>
          <p:cNvPr id="653" name="Google Shape;653;g265f2feb837_0_577"/>
          <p:cNvSpPr/>
          <p:nvPr/>
        </p:nvSpPr>
        <p:spPr>
          <a:xfrm>
            <a:off x="6681035" y="57150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65f2feb837_0_577"/>
          <p:cNvPicPr preferRelativeResize="0"/>
          <p:nvPr/>
        </p:nvPicPr>
        <p:blipFill rotWithShape="1">
          <a:blip r:embed="rId14">
            <a:alphaModFix/>
          </a:blip>
          <a:srcRect b="0" l="0" r="0" t="0"/>
          <a:stretch/>
        </p:blipFill>
        <p:spPr>
          <a:xfrm>
            <a:off x="6985873" y="5918200"/>
            <a:ext cx="1117740" cy="1117600"/>
          </a:xfrm>
          <a:prstGeom prst="rect">
            <a:avLst/>
          </a:prstGeom>
          <a:noFill/>
          <a:ln>
            <a:noFill/>
          </a:ln>
        </p:spPr>
      </p:pic>
      <p:sp>
        <p:nvSpPr>
          <p:cNvPr id="655" name="Google Shape;655;g265f2feb837_0_577"/>
          <p:cNvSpPr/>
          <p:nvPr/>
        </p:nvSpPr>
        <p:spPr>
          <a:xfrm>
            <a:off x="8306838"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65f2feb837_0_577"/>
          <p:cNvSpPr/>
          <p:nvPr/>
        </p:nvSpPr>
        <p:spPr>
          <a:xfrm>
            <a:off x="8306838" y="59245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Aurielle</a:t>
            </a:r>
            <a:endParaRPr b="0" i="0" sz="3600" u="none" cap="none" strike="noStrike">
              <a:solidFill>
                <a:schemeClr val="dk1"/>
              </a:solidFill>
              <a:latin typeface="Calibri"/>
              <a:ea typeface="Calibri"/>
              <a:cs typeface="Calibri"/>
              <a:sym typeface="Calibri"/>
            </a:endParaRPr>
          </a:p>
        </p:txBody>
      </p:sp>
      <p:sp>
        <p:nvSpPr>
          <p:cNvPr id="657" name="Google Shape;657;g265f2feb837_0_577"/>
          <p:cNvSpPr/>
          <p:nvPr/>
        </p:nvSpPr>
        <p:spPr>
          <a:xfrm>
            <a:off x="8306838" y="65087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Priestess</a:t>
            </a:r>
            <a:endParaRPr b="0" i="0" sz="3200" u="none" cap="none" strike="noStrike">
              <a:solidFill>
                <a:schemeClr val="dk1"/>
              </a:solidFill>
              <a:latin typeface="Calibri"/>
              <a:ea typeface="Calibri"/>
              <a:cs typeface="Calibri"/>
              <a:sym typeface="Calibri"/>
            </a:endParaRPr>
          </a:p>
        </p:txBody>
      </p:sp>
      <p:sp>
        <p:nvSpPr>
          <p:cNvPr id="658" name="Google Shape;658;g265f2feb837_0_577"/>
          <p:cNvSpPr/>
          <p:nvPr/>
        </p:nvSpPr>
        <p:spPr>
          <a:xfrm>
            <a:off x="18468108" y="57150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65f2feb837_0_577"/>
          <p:cNvPicPr preferRelativeResize="0"/>
          <p:nvPr/>
        </p:nvPicPr>
        <p:blipFill rotWithShape="1">
          <a:blip r:embed="rId15">
            <a:alphaModFix/>
          </a:blip>
          <a:srcRect b="0" l="0" r="0" t="0"/>
          <a:stretch/>
        </p:blipFill>
        <p:spPr>
          <a:xfrm>
            <a:off x="18772946" y="5918200"/>
            <a:ext cx="1117740" cy="1117600"/>
          </a:xfrm>
          <a:prstGeom prst="rect">
            <a:avLst/>
          </a:prstGeom>
          <a:noFill/>
          <a:ln>
            <a:noFill/>
          </a:ln>
        </p:spPr>
      </p:pic>
      <p:sp>
        <p:nvSpPr>
          <p:cNvPr id="660" name="Google Shape;660;g265f2feb837_0_577"/>
          <p:cNvSpPr/>
          <p:nvPr/>
        </p:nvSpPr>
        <p:spPr>
          <a:xfrm>
            <a:off x="20093911"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65f2feb837_0_577"/>
          <p:cNvSpPr/>
          <p:nvPr/>
        </p:nvSpPr>
        <p:spPr>
          <a:xfrm>
            <a:off x="20093911" y="59245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Dariana</a:t>
            </a:r>
            <a:endParaRPr b="0" i="0" sz="3600" u="none" cap="none" strike="noStrike">
              <a:solidFill>
                <a:schemeClr val="dk1"/>
              </a:solidFill>
              <a:latin typeface="Calibri"/>
              <a:ea typeface="Calibri"/>
              <a:cs typeface="Calibri"/>
              <a:sym typeface="Calibri"/>
            </a:endParaRPr>
          </a:p>
        </p:txBody>
      </p:sp>
      <p:sp>
        <p:nvSpPr>
          <p:cNvPr id="662" name="Google Shape;662;g265f2feb837_0_577"/>
          <p:cNvSpPr/>
          <p:nvPr/>
        </p:nvSpPr>
        <p:spPr>
          <a:xfrm>
            <a:off x="20093911" y="65087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Shaman</a:t>
            </a:r>
            <a:endParaRPr b="0" i="0" sz="3200" u="none" cap="none" strike="noStrike">
              <a:solidFill>
                <a:schemeClr val="dk1"/>
              </a:solidFill>
              <a:latin typeface="Calibri"/>
              <a:ea typeface="Calibri"/>
              <a:cs typeface="Calibri"/>
              <a:sym typeface="Calibri"/>
            </a:endParaRPr>
          </a:p>
        </p:txBody>
      </p:sp>
      <p:sp>
        <p:nvSpPr>
          <p:cNvPr id="663" name="Google Shape;663;g265f2feb837_0_577"/>
          <p:cNvSpPr/>
          <p:nvPr/>
        </p:nvSpPr>
        <p:spPr>
          <a:xfrm>
            <a:off x="12574572" y="5715000"/>
            <a:ext cx="5487000" cy="15240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65f2feb837_0_577"/>
          <p:cNvPicPr preferRelativeResize="0"/>
          <p:nvPr/>
        </p:nvPicPr>
        <p:blipFill rotWithShape="1">
          <a:blip r:embed="rId16">
            <a:alphaModFix/>
          </a:blip>
          <a:srcRect b="0" l="0" r="0" t="0"/>
          <a:stretch/>
        </p:blipFill>
        <p:spPr>
          <a:xfrm>
            <a:off x="12879410" y="5918200"/>
            <a:ext cx="1117740" cy="1117600"/>
          </a:xfrm>
          <a:prstGeom prst="rect">
            <a:avLst/>
          </a:prstGeom>
          <a:noFill/>
          <a:ln>
            <a:noFill/>
          </a:ln>
        </p:spPr>
      </p:pic>
      <p:sp>
        <p:nvSpPr>
          <p:cNvPr id="665" name="Google Shape;665;g265f2feb837_0_577"/>
          <p:cNvSpPr/>
          <p:nvPr/>
        </p:nvSpPr>
        <p:spPr>
          <a:xfrm>
            <a:off x="14200375" y="5924550"/>
            <a:ext cx="3556500" cy="1104900"/>
          </a:xfrm>
          <a:prstGeom prst="roundRect">
            <a:avLst>
              <a:gd fmla="val 496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65f2feb837_0_577"/>
          <p:cNvSpPr/>
          <p:nvPr/>
        </p:nvSpPr>
        <p:spPr>
          <a:xfrm>
            <a:off x="14200375" y="5924550"/>
            <a:ext cx="37089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Theronis</a:t>
            </a:r>
            <a:endParaRPr b="0" i="0" sz="3600" u="none" cap="none" strike="noStrike">
              <a:solidFill>
                <a:schemeClr val="dk1"/>
              </a:solidFill>
              <a:latin typeface="Calibri"/>
              <a:ea typeface="Calibri"/>
              <a:cs typeface="Calibri"/>
              <a:sym typeface="Calibri"/>
            </a:endParaRPr>
          </a:p>
        </p:txBody>
      </p:sp>
      <p:sp>
        <p:nvSpPr>
          <p:cNvPr id="667" name="Google Shape;667;g265f2feb837_0_577"/>
          <p:cNvSpPr/>
          <p:nvPr/>
        </p:nvSpPr>
        <p:spPr>
          <a:xfrm>
            <a:off x="14200375" y="6508750"/>
            <a:ext cx="36918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Warrior</a:t>
            </a:r>
            <a:endParaRPr b="0" i="0" sz="3200" u="none" cap="none" strike="noStrike">
              <a:solidFill>
                <a:schemeClr val="dk1"/>
              </a:solidFill>
              <a:latin typeface="Calibri"/>
              <a:ea typeface="Calibri"/>
              <a:cs typeface="Calibri"/>
              <a:sym typeface="Calibri"/>
            </a:endParaRPr>
          </a:p>
        </p:txBody>
      </p:sp>
      <p:pic>
        <p:nvPicPr>
          <p:cNvPr descr=" " id="668" name="Google Shape;668;g265f2feb837_0_577"/>
          <p:cNvPicPr preferRelativeResize="0"/>
          <p:nvPr/>
        </p:nvPicPr>
        <p:blipFill rotWithShape="1">
          <a:blip r:embed="rId17">
            <a:alphaModFix/>
          </a:blip>
          <a:srcRect b="0" l="0" r="0" t="0"/>
          <a:stretch/>
        </p:blipFill>
        <p:spPr>
          <a:xfrm>
            <a:off x="3353219" y="5295900"/>
            <a:ext cx="17680610" cy="12700"/>
          </a:xfrm>
          <a:prstGeom prst="rect">
            <a:avLst/>
          </a:prstGeom>
          <a:noFill/>
          <a:ln>
            <a:noFill/>
          </a:ln>
        </p:spPr>
      </p:pic>
      <p:pic>
        <p:nvPicPr>
          <p:cNvPr descr=" " id="669" name="Google Shape;669;g265f2feb837_0_577"/>
          <p:cNvPicPr preferRelativeResize="0"/>
          <p:nvPr/>
        </p:nvPicPr>
        <p:blipFill rotWithShape="1">
          <a:blip r:embed="rId18">
            <a:alphaModFix/>
          </a:blip>
          <a:srcRect b="0" l="0" r="0" t="0"/>
          <a:stretch/>
        </p:blipFill>
        <p:spPr>
          <a:xfrm>
            <a:off x="13006426" y="4902200"/>
            <a:ext cx="12702" cy="406400"/>
          </a:xfrm>
          <a:prstGeom prst="rect">
            <a:avLst/>
          </a:prstGeom>
          <a:noFill/>
          <a:ln>
            <a:noFill/>
          </a:ln>
        </p:spPr>
      </p:pic>
      <p:pic>
        <p:nvPicPr>
          <p:cNvPr descr=" " id="670" name="Google Shape;670;g265f2feb837_0_577"/>
          <p:cNvPicPr preferRelativeResize="0"/>
          <p:nvPr/>
        </p:nvPicPr>
        <p:blipFill rotWithShape="1">
          <a:blip r:embed="rId19">
            <a:alphaModFix/>
          </a:blip>
          <a:srcRect b="0" l="0" r="0" t="0"/>
          <a:stretch/>
        </p:blipFill>
        <p:spPr>
          <a:xfrm>
            <a:off x="3353219" y="5308600"/>
            <a:ext cx="12702" cy="419100"/>
          </a:xfrm>
          <a:prstGeom prst="rect">
            <a:avLst/>
          </a:prstGeom>
          <a:noFill/>
          <a:ln>
            <a:noFill/>
          </a:ln>
        </p:spPr>
      </p:pic>
      <p:pic>
        <p:nvPicPr>
          <p:cNvPr descr=" " id="671" name="Google Shape;671;g265f2feb837_0_577"/>
          <p:cNvPicPr preferRelativeResize="0"/>
          <p:nvPr/>
        </p:nvPicPr>
        <p:blipFill rotWithShape="1">
          <a:blip r:embed="rId19">
            <a:alphaModFix/>
          </a:blip>
          <a:srcRect b="0" l="0" r="0" t="0"/>
          <a:stretch/>
        </p:blipFill>
        <p:spPr>
          <a:xfrm>
            <a:off x="9513489" y="5308600"/>
            <a:ext cx="12702" cy="419100"/>
          </a:xfrm>
          <a:prstGeom prst="rect">
            <a:avLst/>
          </a:prstGeom>
          <a:noFill/>
          <a:ln>
            <a:noFill/>
          </a:ln>
        </p:spPr>
      </p:pic>
      <p:pic>
        <p:nvPicPr>
          <p:cNvPr descr=" " id="672" name="Google Shape;672;g265f2feb837_0_577"/>
          <p:cNvPicPr preferRelativeResize="0"/>
          <p:nvPr/>
        </p:nvPicPr>
        <p:blipFill rotWithShape="1">
          <a:blip r:embed="rId19">
            <a:alphaModFix/>
          </a:blip>
          <a:srcRect b="0" l="0" r="0" t="0"/>
          <a:stretch/>
        </p:blipFill>
        <p:spPr>
          <a:xfrm>
            <a:off x="15407026" y="5308600"/>
            <a:ext cx="12702" cy="419100"/>
          </a:xfrm>
          <a:prstGeom prst="rect">
            <a:avLst/>
          </a:prstGeom>
          <a:noFill/>
          <a:ln>
            <a:noFill/>
          </a:ln>
        </p:spPr>
      </p:pic>
      <p:pic>
        <p:nvPicPr>
          <p:cNvPr descr=" " id="673" name="Google Shape;673;g265f2feb837_0_577"/>
          <p:cNvPicPr preferRelativeResize="0"/>
          <p:nvPr/>
        </p:nvPicPr>
        <p:blipFill rotWithShape="1">
          <a:blip r:embed="rId19">
            <a:alphaModFix/>
          </a:blip>
          <a:srcRect b="0" l="0" r="0" t="0"/>
          <a:stretch/>
        </p:blipFill>
        <p:spPr>
          <a:xfrm>
            <a:off x="21021127" y="5308600"/>
            <a:ext cx="12702" cy="419100"/>
          </a:xfrm>
          <a:prstGeom prst="rect">
            <a:avLst/>
          </a:prstGeom>
          <a:noFill/>
          <a:ln>
            <a:noFill/>
          </a:ln>
        </p:spPr>
      </p:pic>
      <p:pic>
        <p:nvPicPr>
          <p:cNvPr descr=" " id="674" name="Google Shape;674;g265f2feb837_0_577"/>
          <p:cNvPicPr preferRelativeResize="0"/>
          <p:nvPr/>
        </p:nvPicPr>
        <p:blipFill rotWithShape="1">
          <a:blip r:embed="rId20">
            <a:alphaModFix/>
          </a:blip>
          <a:srcRect b="0" l="0" r="0" t="0"/>
          <a:stretch/>
        </p:blipFill>
        <p:spPr>
          <a:xfrm>
            <a:off x="9513489" y="7124700"/>
            <a:ext cx="12702" cy="4165600"/>
          </a:xfrm>
          <a:prstGeom prst="rect">
            <a:avLst/>
          </a:prstGeom>
          <a:noFill/>
          <a:ln>
            <a:noFill/>
          </a:ln>
        </p:spPr>
      </p:pic>
      <p:pic>
        <p:nvPicPr>
          <p:cNvPr descr=" " id="675" name="Google Shape;675;g265f2feb837_0_577"/>
          <p:cNvPicPr preferRelativeResize="0"/>
          <p:nvPr/>
        </p:nvPicPr>
        <p:blipFill rotWithShape="1">
          <a:blip r:embed="rId21">
            <a:alphaModFix/>
          </a:blip>
          <a:srcRect b="0" l="0" r="0" t="0"/>
          <a:stretch/>
        </p:blipFill>
        <p:spPr>
          <a:xfrm>
            <a:off x="9322965" y="8813800"/>
            <a:ext cx="203225" cy="12700"/>
          </a:xfrm>
          <a:prstGeom prst="rect">
            <a:avLst/>
          </a:prstGeom>
          <a:noFill/>
          <a:ln>
            <a:noFill/>
          </a:ln>
        </p:spPr>
      </p:pic>
      <p:pic>
        <p:nvPicPr>
          <p:cNvPr descr=" " id="676" name="Google Shape;676;g265f2feb837_0_577"/>
          <p:cNvPicPr preferRelativeResize="0"/>
          <p:nvPr/>
        </p:nvPicPr>
        <p:blipFill rotWithShape="1">
          <a:blip r:embed="rId21">
            <a:alphaModFix/>
          </a:blip>
          <a:srcRect b="0" l="0" r="0" t="0"/>
          <a:stretch/>
        </p:blipFill>
        <p:spPr>
          <a:xfrm>
            <a:off x="20830603" y="8813800"/>
            <a:ext cx="203225" cy="12700"/>
          </a:xfrm>
          <a:prstGeom prst="rect">
            <a:avLst/>
          </a:prstGeom>
          <a:noFill/>
          <a:ln>
            <a:noFill/>
          </a:ln>
        </p:spPr>
      </p:pic>
      <p:pic>
        <p:nvPicPr>
          <p:cNvPr descr=" " id="677" name="Google Shape;677;g265f2feb837_0_577"/>
          <p:cNvPicPr preferRelativeResize="0"/>
          <p:nvPr/>
        </p:nvPicPr>
        <p:blipFill rotWithShape="1">
          <a:blip r:embed="rId21">
            <a:alphaModFix/>
          </a:blip>
          <a:srcRect b="0" l="0" r="0" t="0"/>
          <a:stretch/>
        </p:blipFill>
        <p:spPr>
          <a:xfrm>
            <a:off x="9322965" y="11277600"/>
            <a:ext cx="203225" cy="12700"/>
          </a:xfrm>
          <a:prstGeom prst="rect">
            <a:avLst/>
          </a:prstGeom>
          <a:noFill/>
          <a:ln>
            <a:noFill/>
          </a:ln>
        </p:spPr>
      </p:pic>
      <p:pic>
        <p:nvPicPr>
          <p:cNvPr descr=" " id="678" name="Google Shape;678;g265f2feb837_0_577"/>
          <p:cNvPicPr preferRelativeResize="0"/>
          <p:nvPr/>
        </p:nvPicPr>
        <p:blipFill rotWithShape="1">
          <a:blip r:embed="rId21">
            <a:alphaModFix/>
          </a:blip>
          <a:srcRect b="0" l="0" r="0" t="0"/>
          <a:stretch/>
        </p:blipFill>
        <p:spPr>
          <a:xfrm>
            <a:off x="20830603" y="11277600"/>
            <a:ext cx="203225" cy="12700"/>
          </a:xfrm>
          <a:prstGeom prst="rect">
            <a:avLst/>
          </a:prstGeom>
          <a:noFill/>
          <a:ln>
            <a:noFill/>
          </a:ln>
        </p:spPr>
      </p:pic>
      <p:pic>
        <p:nvPicPr>
          <p:cNvPr descr=" " id="679" name="Google Shape;679;g265f2feb837_0_577"/>
          <p:cNvPicPr preferRelativeResize="0"/>
          <p:nvPr/>
        </p:nvPicPr>
        <p:blipFill rotWithShape="1">
          <a:blip r:embed="rId22">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684" name="Shape 684"/>
        <p:cNvGrpSpPr/>
        <p:nvPr/>
      </p:nvGrpSpPr>
      <p:grpSpPr>
        <a:xfrm>
          <a:off x="0" y="0"/>
          <a:ext cx="0" cy="0"/>
          <a:chOff x="0" y="0"/>
          <a:chExt cx="0" cy="0"/>
        </a:xfrm>
      </p:grpSpPr>
      <p:sp>
        <p:nvSpPr>
          <p:cNvPr id="685" name="Google Shape;685;g265f2feb837_0_646"/>
          <p:cNvSpPr/>
          <p:nvPr/>
        </p:nvSpPr>
        <p:spPr>
          <a:xfrm>
            <a:off x="0" y="0"/>
            <a:ext cx="24387000" cy="13716000"/>
          </a:xfrm>
          <a:prstGeom prst="rect">
            <a:avLst/>
          </a:prstGeom>
          <a:solidFill>
            <a:srgbClr val="E2C1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265f2feb837_0_646"/>
          <p:cNvPicPr preferRelativeResize="0"/>
          <p:nvPr/>
        </p:nvPicPr>
        <p:blipFill rotWithShape="1">
          <a:blip r:embed="rId3">
            <a:alphaModFix/>
          </a:blip>
          <a:srcRect b="0" l="0" r="0" t="0"/>
          <a:stretch/>
        </p:blipFill>
        <p:spPr>
          <a:xfrm>
            <a:off x="-1511489" y="-3771900"/>
            <a:ext cx="27397324" cy="21272500"/>
          </a:xfrm>
          <a:prstGeom prst="rect">
            <a:avLst/>
          </a:prstGeom>
          <a:noFill/>
          <a:ln>
            <a:noFill/>
          </a:ln>
        </p:spPr>
      </p:pic>
      <p:pic>
        <p:nvPicPr>
          <p:cNvPr descr=" " id="687" name="Google Shape;687;g265f2feb837_0_646"/>
          <p:cNvPicPr preferRelativeResize="0"/>
          <p:nvPr/>
        </p:nvPicPr>
        <p:blipFill rotWithShape="1">
          <a:blip r:embed="rId4">
            <a:alphaModFix/>
          </a:blip>
          <a:srcRect b="0" l="0" r="0" t="0"/>
          <a:stretch/>
        </p:blipFill>
        <p:spPr>
          <a:xfrm>
            <a:off x="5966" y="2778"/>
            <a:ext cx="6001885" cy="6007546"/>
          </a:xfrm>
          <a:prstGeom prst="rect">
            <a:avLst/>
          </a:prstGeom>
          <a:noFill/>
          <a:ln>
            <a:noFill/>
          </a:ln>
        </p:spPr>
      </p:pic>
      <p:pic>
        <p:nvPicPr>
          <p:cNvPr descr=" " id="688" name="Google Shape;688;g265f2feb837_0_646"/>
          <p:cNvPicPr preferRelativeResize="0"/>
          <p:nvPr/>
        </p:nvPicPr>
        <p:blipFill rotWithShape="1">
          <a:blip r:embed="rId5">
            <a:alphaModFix/>
          </a:blip>
          <a:srcRect b="0" l="0" r="0" t="0"/>
          <a:stretch/>
        </p:blipFill>
        <p:spPr>
          <a:xfrm>
            <a:off x="18569724" y="7899400"/>
            <a:ext cx="5816397" cy="5821858"/>
          </a:xfrm>
          <a:prstGeom prst="rect">
            <a:avLst/>
          </a:prstGeom>
          <a:noFill/>
          <a:ln>
            <a:noFill/>
          </a:ln>
        </p:spPr>
      </p:pic>
      <p:sp>
        <p:nvSpPr>
          <p:cNvPr id="689" name="Google Shape;689;g265f2feb837_0_6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65f2feb837_0_64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91" name="Google Shape;691;g265f2feb837_0_64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92" name="Google Shape;692;g265f2feb837_0_646"/>
          <p:cNvPicPr preferRelativeResize="0"/>
          <p:nvPr/>
        </p:nvPicPr>
        <p:blipFill rotWithShape="1">
          <a:blip r:embed="rId8">
            <a:alphaModFix/>
          </a:blip>
          <a:srcRect b="0" l="0" r="0" t="0"/>
          <a:stretch/>
        </p:blipFill>
        <p:spPr>
          <a:xfrm>
            <a:off x="0" y="1943100"/>
            <a:ext cx="11863283" cy="11772900"/>
          </a:xfrm>
          <a:prstGeom prst="rect">
            <a:avLst/>
          </a:prstGeom>
          <a:noFill/>
          <a:ln>
            <a:noFill/>
          </a:ln>
        </p:spPr>
      </p:pic>
      <p:sp>
        <p:nvSpPr>
          <p:cNvPr id="693" name="Google Shape;693;g265f2feb837_0_646"/>
          <p:cNvSpPr/>
          <p:nvPr/>
        </p:nvSpPr>
        <p:spPr>
          <a:xfrm>
            <a:off x="11698162" y="3162300"/>
            <a:ext cx="6943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CHOOSING EATEMP</a:t>
            </a:r>
            <a:endParaRPr b="0" i="0" sz="8000" u="none" cap="none" strike="noStrike">
              <a:solidFill>
                <a:schemeClr val="dk1"/>
              </a:solidFill>
              <a:latin typeface="Calibri"/>
              <a:ea typeface="Calibri"/>
              <a:cs typeface="Calibri"/>
              <a:sym typeface="Calibri"/>
            </a:endParaRPr>
          </a:p>
        </p:txBody>
      </p:sp>
      <p:sp>
        <p:nvSpPr>
          <p:cNvPr id="694" name="Google Shape;694;g265f2feb837_0_646"/>
          <p:cNvSpPr/>
          <p:nvPr/>
        </p:nvSpPr>
        <p:spPr>
          <a:xfrm>
            <a:off x="11698162" y="6921500"/>
            <a:ext cx="9636300" cy="376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41" name="Shape 41"/>
        <p:cNvGrpSpPr/>
        <p:nvPr/>
      </p:nvGrpSpPr>
      <p:grpSpPr>
        <a:xfrm>
          <a:off x="0" y="0"/>
          <a:ext cx="0" cy="0"/>
          <a:chOff x="0" y="0"/>
          <a:chExt cx="0" cy="0"/>
        </a:xfrm>
      </p:grpSpPr>
      <p:pic>
        <p:nvPicPr>
          <p:cNvPr descr=" " id="42" name="Google Shape;42;g265f2feb837_0_24"/>
          <p:cNvPicPr preferRelativeResize="0"/>
          <p:nvPr/>
        </p:nvPicPr>
        <p:blipFill rotWithShape="1">
          <a:blip r:embed="rId3">
            <a:alphaModFix/>
          </a:blip>
          <a:srcRect b="0" l="0" r="0" t="0"/>
          <a:stretch/>
        </p:blipFill>
        <p:spPr>
          <a:xfrm>
            <a:off x="-2210076" y="8966200"/>
            <a:ext cx="8052298" cy="7767954"/>
          </a:xfrm>
          <a:prstGeom prst="rect">
            <a:avLst/>
          </a:prstGeom>
          <a:noFill/>
          <a:ln>
            <a:noFill/>
          </a:ln>
        </p:spPr>
      </p:pic>
      <p:pic>
        <p:nvPicPr>
          <p:cNvPr descr=" " id="43" name="Google Shape;43;g265f2feb837_0_24"/>
          <p:cNvPicPr preferRelativeResize="0"/>
          <p:nvPr/>
        </p:nvPicPr>
        <p:blipFill rotWithShape="1">
          <a:blip r:embed="rId4">
            <a:alphaModFix/>
          </a:blip>
          <a:srcRect b="0" l="0" r="0" t="0"/>
          <a:stretch/>
        </p:blipFill>
        <p:spPr>
          <a:xfrm>
            <a:off x="17975506" y="9112213"/>
            <a:ext cx="12578664" cy="12191938"/>
          </a:xfrm>
          <a:prstGeom prst="rect">
            <a:avLst/>
          </a:prstGeom>
          <a:noFill/>
          <a:ln>
            <a:noFill/>
          </a:ln>
        </p:spPr>
      </p:pic>
      <p:pic>
        <p:nvPicPr>
          <p:cNvPr descr=" " id="44" name="Google Shape;44;g265f2feb837_0_24"/>
          <p:cNvPicPr preferRelativeResize="0"/>
          <p:nvPr/>
        </p:nvPicPr>
        <p:blipFill rotWithShape="1">
          <a:blip r:embed="rId5">
            <a:alphaModFix/>
          </a:blip>
          <a:srcRect b="0" l="0" r="0" t="0"/>
          <a:stretch/>
        </p:blipFill>
        <p:spPr>
          <a:xfrm>
            <a:off x="0" y="0"/>
            <a:ext cx="4477058" cy="3782067"/>
          </a:xfrm>
          <a:prstGeom prst="rect">
            <a:avLst/>
          </a:prstGeom>
          <a:noFill/>
          <a:ln>
            <a:noFill/>
          </a:ln>
        </p:spPr>
      </p:pic>
      <p:pic>
        <p:nvPicPr>
          <p:cNvPr descr=" " id="45" name="Google Shape;45;g265f2feb837_0_24"/>
          <p:cNvPicPr preferRelativeResize="0"/>
          <p:nvPr/>
        </p:nvPicPr>
        <p:blipFill rotWithShape="1">
          <a:blip r:embed="rId6">
            <a:alphaModFix/>
          </a:blip>
          <a:srcRect b="0" l="0" r="0" t="0"/>
          <a:stretch/>
        </p:blipFill>
        <p:spPr>
          <a:xfrm>
            <a:off x="19909990" y="0"/>
            <a:ext cx="4477058" cy="3782067"/>
          </a:xfrm>
          <a:prstGeom prst="rect">
            <a:avLst/>
          </a:prstGeom>
          <a:noFill/>
          <a:ln>
            <a:noFill/>
          </a:ln>
        </p:spPr>
      </p:pic>
      <p:sp>
        <p:nvSpPr>
          <p:cNvPr id="46" name="Google Shape;46;g265f2feb837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65f2feb837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 name="Google Shape;48;g265f2feb837_0_24"/>
          <p:cNvSpPr/>
          <p:nvPr/>
        </p:nvSpPr>
        <p:spPr>
          <a:xfrm>
            <a:off x="5696662" y="920750"/>
            <a:ext cx="11592300" cy="225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Squada One"/>
              <a:buNone/>
            </a:pPr>
            <a:r>
              <a:rPr b="0" i="0" lang="en-US" sz="12800" u="none" cap="none" strike="noStrike">
                <a:solidFill>
                  <a:srgbClr val="272727"/>
                </a:solidFill>
                <a:latin typeface="Squada One"/>
                <a:ea typeface="Squada One"/>
                <a:cs typeface="Squada One"/>
                <a:sym typeface="Squada One"/>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65f2feb837_0_24"/>
          <p:cNvSpPr/>
          <p:nvPr/>
        </p:nvSpPr>
        <p:spPr>
          <a:xfrm>
            <a:off x="2324391"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5f2feb837_0_24"/>
          <p:cNvSpPr/>
          <p:nvPr/>
        </p:nvSpPr>
        <p:spPr>
          <a:xfrm>
            <a:off x="2324391" y="4521200"/>
            <a:ext cx="1625700" cy="1625700"/>
          </a:xfrm>
          <a:prstGeom prst="roundRect">
            <a:avLst>
              <a:gd fmla="val 781313" name="adj"/>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f2feb837_0_24"/>
          <p:cNvSpPr/>
          <p:nvPr/>
        </p:nvSpPr>
        <p:spPr>
          <a:xfrm>
            <a:off x="2813402" y="4908550"/>
            <a:ext cx="6477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01</a:t>
            </a:r>
            <a:endParaRPr b="0" i="0" sz="4800" u="none" cap="none" strike="noStrike">
              <a:solidFill>
                <a:schemeClr val="dk1"/>
              </a:solidFill>
              <a:latin typeface="Calibri"/>
              <a:ea typeface="Calibri"/>
              <a:cs typeface="Calibri"/>
              <a:sym typeface="Calibri"/>
            </a:endParaRPr>
          </a:p>
        </p:txBody>
      </p:sp>
      <p:sp>
        <p:nvSpPr>
          <p:cNvPr id="52" name="Google Shape;52;g265f2feb837_0_24"/>
          <p:cNvSpPr/>
          <p:nvPr/>
        </p:nvSpPr>
        <p:spPr>
          <a:xfrm>
            <a:off x="4153419" y="46990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f2feb837_0_24"/>
          <p:cNvSpPr/>
          <p:nvPr/>
        </p:nvSpPr>
        <p:spPr>
          <a:xfrm>
            <a:off x="4153419" y="46990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Introduction</a:t>
            </a:r>
            <a:endParaRPr b="0" i="0" sz="4800" u="none" cap="none" strike="noStrike">
              <a:solidFill>
                <a:schemeClr val="dk1"/>
              </a:solidFill>
              <a:latin typeface="Calibri"/>
              <a:ea typeface="Calibri"/>
              <a:cs typeface="Calibri"/>
              <a:sym typeface="Calibri"/>
            </a:endParaRPr>
          </a:p>
        </p:txBody>
      </p:sp>
      <p:sp>
        <p:nvSpPr>
          <p:cNvPr id="54" name="Google Shape;54;g265f2feb837_0_24"/>
          <p:cNvSpPr/>
          <p:nvPr/>
        </p:nvSpPr>
        <p:spPr>
          <a:xfrm>
            <a:off x="4153419" y="54483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g265f2feb837_0_24"/>
          <p:cNvSpPr/>
          <p:nvPr/>
        </p:nvSpPr>
        <p:spPr>
          <a:xfrm>
            <a:off x="16054807" y="4521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f2feb837_0_24"/>
          <p:cNvSpPr/>
          <p:nvPr/>
        </p:nvSpPr>
        <p:spPr>
          <a:xfrm>
            <a:off x="16054807" y="4521200"/>
            <a:ext cx="1625700" cy="16257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2feb837_0_24"/>
          <p:cNvSpPr/>
          <p:nvPr/>
        </p:nvSpPr>
        <p:spPr>
          <a:xfrm>
            <a:off x="16480310" y="4908550"/>
            <a:ext cx="7749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02</a:t>
            </a:r>
            <a:endParaRPr b="0" i="0" sz="4800" u="none" cap="none" strike="noStrike">
              <a:solidFill>
                <a:schemeClr val="dk1"/>
              </a:solidFill>
              <a:latin typeface="Calibri"/>
              <a:ea typeface="Calibri"/>
              <a:cs typeface="Calibri"/>
              <a:sym typeface="Calibri"/>
            </a:endParaRPr>
          </a:p>
        </p:txBody>
      </p:sp>
      <p:sp>
        <p:nvSpPr>
          <p:cNvPr id="58" name="Google Shape;58;g265f2feb837_0_24"/>
          <p:cNvSpPr/>
          <p:nvPr/>
        </p:nvSpPr>
        <p:spPr>
          <a:xfrm>
            <a:off x="17883835" y="46990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2feb837_0_24"/>
          <p:cNvSpPr/>
          <p:nvPr/>
        </p:nvSpPr>
        <p:spPr>
          <a:xfrm>
            <a:off x="17883835" y="46990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Encounters</a:t>
            </a:r>
            <a:endParaRPr b="0" i="0" sz="4800" u="none" cap="none" strike="noStrike">
              <a:solidFill>
                <a:schemeClr val="dk1"/>
              </a:solidFill>
              <a:latin typeface="Calibri"/>
              <a:ea typeface="Calibri"/>
              <a:cs typeface="Calibri"/>
              <a:sym typeface="Calibri"/>
            </a:endParaRPr>
          </a:p>
        </p:txBody>
      </p:sp>
      <p:sp>
        <p:nvSpPr>
          <p:cNvPr id="60" name="Google Shape;60;g265f2feb837_0_24"/>
          <p:cNvSpPr/>
          <p:nvPr/>
        </p:nvSpPr>
        <p:spPr>
          <a:xfrm>
            <a:off x="17883835" y="54483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65f2feb837_0_24"/>
          <p:cNvSpPr/>
          <p:nvPr/>
        </p:nvSpPr>
        <p:spPr>
          <a:xfrm>
            <a:off x="2324391"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2feb837_0_24"/>
          <p:cNvSpPr/>
          <p:nvPr/>
        </p:nvSpPr>
        <p:spPr>
          <a:xfrm>
            <a:off x="2324391" y="7505700"/>
            <a:ext cx="1625700" cy="16257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2feb837_0_24"/>
          <p:cNvSpPr/>
          <p:nvPr/>
        </p:nvSpPr>
        <p:spPr>
          <a:xfrm>
            <a:off x="2756244" y="7893050"/>
            <a:ext cx="7620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03</a:t>
            </a:r>
            <a:endParaRPr b="0" i="0" sz="4800" u="none" cap="none" strike="noStrike">
              <a:solidFill>
                <a:schemeClr val="dk1"/>
              </a:solidFill>
              <a:latin typeface="Calibri"/>
              <a:ea typeface="Calibri"/>
              <a:cs typeface="Calibri"/>
              <a:sym typeface="Calibri"/>
            </a:endParaRPr>
          </a:p>
        </p:txBody>
      </p:sp>
      <p:sp>
        <p:nvSpPr>
          <p:cNvPr id="64" name="Google Shape;64;g265f2feb837_0_24"/>
          <p:cNvSpPr/>
          <p:nvPr/>
        </p:nvSpPr>
        <p:spPr>
          <a:xfrm>
            <a:off x="4153419" y="76835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2feb837_0_24"/>
          <p:cNvSpPr/>
          <p:nvPr/>
        </p:nvSpPr>
        <p:spPr>
          <a:xfrm>
            <a:off x="4153419" y="76835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Wonders</a:t>
            </a:r>
            <a:endParaRPr b="0" i="0" sz="4800" u="none" cap="none" strike="noStrike">
              <a:solidFill>
                <a:schemeClr val="dk1"/>
              </a:solidFill>
              <a:latin typeface="Calibri"/>
              <a:ea typeface="Calibri"/>
              <a:cs typeface="Calibri"/>
              <a:sym typeface="Calibri"/>
            </a:endParaRPr>
          </a:p>
        </p:txBody>
      </p:sp>
      <p:sp>
        <p:nvSpPr>
          <p:cNvPr id="66" name="Google Shape;66;g265f2feb837_0_24"/>
          <p:cNvSpPr/>
          <p:nvPr/>
        </p:nvSpPr>
        <p:spPr>
          <a:xfrm>
            <a:off x="4153419" y="84328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67" name="Google Shape;67;g265f2feb837_0_24"/>
          <p:cNvSpPr/>
          <p:nvPr/>
        </p:nvSpPr>
        <p:spPr>
          <a:xfrm>
            <a:off x="16054807" y="75057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2feb837_0_24"/>
          <p:cNvSpPr/>
          <p:nvPr/>
        </p:nvSpPr>
        <p:spPr>
          <a:xfrm>
            <a:off x="16054807" y="7505700"/>
            <a:ext cx="1625700" cy="1625700"/>
          </a:xfrm>
          <a:prstGeom prst="roundRect">
            <a:avLst>
              <a:gd fmla="val 781313" name="adj"/>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2feb837_0_24"/>
          <p:cNvSpPr/>
          <p:nvPr/>
        </p:nvSpPr>
        <p:spPr>
          <a:xfrm>
            <a:off x="16480310" y="7893050"/>
            <a:ext cx="7749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04</a:t>
            </a:r>
            <a:endParaRPr b="0" i="0" sz="4800" u="none" cap="none" strike="noStrike">
              <a:solidFill>
                <a:schemeClr val="dk1"/>
              </a:solidFill>
              <a:latin typeface="Calibri"/>
              <a:ea typeface="Calibri"/>
              <a:cs typeface="Calibri"/>
              <a:sym typeface="Calibri"/>
            </a:endParaRPr>
          </a:p>
        </p:txBody>
      </p:sp>
      <p:sp>
        <p:nvSpPr>
          <p:cNvPr id="70" name="Google Shape;70;g265f2feb837_0_24"/>
          <p:cNvSpPr/>
          <p:nvPr/>
        </p:nvSpPr>
        <p:spPr>
          <a:xfrm>
            <a:off x="17883835" y="76835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2feb837_0_24"/>
          <p:cNvSpPr/>
          <p:nvPr/>
        </p:nvSpPr>
        <p:spPr>
          <a:xfrm>
            <a:off x="17883835" y="76835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Magic</a:t>
            </a:r>
            <a:endParaRPr b="0" i="0" sz="4800" u="none" cap="none" strike="noStrike">
              <a:solidFill>
                <a:schemeClr val="dk1"/>
              </a:solidFill>
              <a:latin typeface="Calibri"/>
              <a:ea typeface="Calibri"/>
              <a:cs typeface="Calibri"/>
              <a:sym typeface="Calibri"/>
            </a:endParaRPr>
          </a:p>
        </p:txBody>
      </p:sp>
      <p:sp>
        <p:nvSpPr>
          <p:cNvPr id="72" name="Google Shape;72;g265f2feb837_0_24"/>
          <p:cNvSpPr/>
          <p:nvPr/>
        </p:nvSpPr>
        <p:spPr>
          <a:xfrm>
            <a:off x="17883835" y="84328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3" name="Google Shape;73;g265f2feb837_0_24"/>
          <p:cNvSpPr/>
          <p:nvPr/>
        </p:nvSpPr>
        <p:spPr>
          <a:xfrm>
            <a:off x="2324391"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2feb837_0_24"/>
          <p:cNvSpPr/>
          <p:nvPr/>
        </p:nvSpPr>
        <p:spPr>
          <a:xfrm>
            <a:off x="2324391" y="10490200"/>
            <a:ext cx="1625700" cy="1625700"/>
          </a:xfrm>
          <a:prstGeom prst="roundRect">
            <a:avLst>
              <a:gd fmla="val 781313" name="adj"/>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2feb837_0_24"/>
          <p:cNvSpPr/>
          <p:nvPr/>
        </p:nvSpPr>
        <p:spPr>
          <a:xfrm>
            <a:off x="2756244" y="10877550"/>
            <a:ext cx="7620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05</a:t>
            </a:r>
            <a:endParaRPr b="0" i="0" sz="4800" u="none" cap="none" strike="noStrike">
              <a:solidFill>
                <a:schemeClr val="dk1"/>
              </a:solidFill>
              <a:latin typeface="Calibri"/>
              <a:ea typeface="Calibri"/>
              <a:cs typeface="Calibri"/>
              <a:sym typeface="Calibri"/>
            </a:endParaRPr>
          </a:p>
        </p:txBody>
      </p:sp>
      <p:sp>
        <p:nvSpPr>
          <p:cNvPr id="76" name="Google Shape;76;g265f2feb837_0_24"/>
          <p:cNvSpPr/>
          <p:nvPr/>
        </p:nvSpPr>
        <p:spPr>
          <a:xfrm>
            <a:off x="4153419" y="106680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2feb837_0_24"/>
          <p:cNvSpPr/>
          <p:nvPr/>
        </p:nvSpPr>
        <p:spPr>
          <a:xfrm>
            <a:off x="4153419" y="106680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Adventure</a:t>
            </a:r>
            <a:endParaRPr b="0" i="0" sz="4800" u="none" cap="none" strike="noStrike">
              <a:solidFill>
                <a:schemeClr val="dk1"/>
              </a:solidFill>
              <a:latin typeface="Calibri"/>
              <a:ea typeface="Calibri"/>
              <a:cs typeface="Calibri"/>
              <a:sym typeface="Calibri"/>
            </a:endParaRPr>
          </a:p>
        </p:txBody>
      </p:sp>
      <p:sp>
        <p:nvSpPr>
          <p:cNvPr id="78" name="Google Shape;78;g265f2feb837_0_24"/>
          <p:cNvSpPr/>
          <p:nvPr/>
        </p:nvSpPr>
        <p:spPr>
          <a:xfrm>
            <a:off x="4153419" y="114173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79" name="Google Shape;79;g265f2feb837_0_24"/>
          <p:cNvSpPr/>
          <p:nvPr/>
        </p:nvSpPr>
        <p:spPr>
          <a:xfrm>
            <a:off x="16054807" y="104902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2feb837_0_24"/>
          <p:cNvSpPr/>
          <p:nvPr/>
        </p:nvSpPr>
        <p:spPr>
          <a:xfrm>
            <a:off x="16054807" y="10490200"/>
            <a:ext cx="1625700" cy="16257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f2feb837_0_24"/>
          <p:cNvSpPr/>
          <p:nvPr/>
        </p:nvSpPr>
        <p:spPr>
          <a:xfrm>
            <a:off x="16480310" y="10877550"/>
            <a:ext cx="7749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E1E1E"/>
              </a:buClr>
              <a:buSzPts val="4800"/>
              <a:buFont typeface="Squada One"/>
              <a:buNone/>
            </a:pPr>
            <a:r>
              <a:rPr b="0" i="0" lang="en-US" sz="4800" u="none" cap="none" strike="noStrike">
                <a:solidFill>
                  <a:srgbClr val="1E1E1E"/>
                </a:solidFill>
                <a:latin typeface="Squada One"/>
                <a:ea typeface="Squada One"/>
                <a:cs typeface="Squada One"/>
                <a:sym typeface="Squada One"/>
              </a:rPr>
              <a:t>06</a:t>
            </a:r>
            <a:endParaRPr b="0" i="0" sz="4800" u="none" cap="none" strike="noStrike">
              <a:solidFill>
                <a:schemeClr val="dk1"/>
              </a:solidFill>
              <a:latin typeface="Calibri"/>
              <a:ea typeface="Calibri"/>
              <a:cs typeface="Calibri"/>
              <a:sym typeface="Calibri"/>
            </a:endParaRPr>
          </a:p>
        </p:txBody>
      </p:sp>
      <p:sp>
        <p:nvSpPr>
          <p:cNvPr id="82" name="Google Shape;82;g265f2feb837_0_24"/>
          <p:cNvSpPr/>
          <p:nvPr/>
        </p:nvSpPr>
        <p:spPr>
          <a:xfrm>
            <a:off x="17883835" y="10668000"/>
            <a:ext cx="5487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2feb837_0_24"/>
          <p:cNvSpPr/>
          <p:nvPr/>
        </p:nvSpPr>
        <p:spPr>
          <a:xfrm>
            <a:off x="17883835" y="10668000"/>
            <a:ext cx="5690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Conclusion</a:t>
            </a:r>
            <a:endParaRPr b="0" i="0" sz="4800" u="none" cap="none" strike="noStrike">
              <a:solidFill>
                <a:schemeClr val="dk1"/>
              </a:solidFill>
              <a:latin typeface="Calibri"/>
              <a:ea typeface="Calibri"/>
              <a:cs typeface="Calibri"/>
              <a:sym typeface="Calibri"/>
            </a:endParaRPr>
          </a:p>
        </p:txBody>
      </p:sp>
      <p:sp>
        <p:nvSpPr>
          <p:cNvPr id="84" name="Google Shape;84;g265f2feb837_0_24"/>
          <p:cNvSpPr/>
          <p:nvPr/>
        </p:nvSpPr>
        <p:spPr>
          <a:xfrm>
            <a:off x="17883835" y="114173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85" name="Google Shape;85;g265f2feb837_0_24"/>
          <p:cNvPicPr preferRelativeResize="0"/>
          <p:nvPr/>
        </p:nvPicPr>
        <p:blipFill rotWithShape="1">
          <a:blip r:embed="rId8">
            <a:alphaModFix/>
          </a:blip>
          <a:srcRect b="0" l="0" r="0" t="0"/>
          <a:stretch/>
        </p:blipFill>
        <p:spPr>
          <a:xfrm>
            <a:off x="9437280" y="3162300"/>
            <a:ext cx="5512489" cy="1055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90" name="Shape 90"/>
        <p:cNvGrpSpPr/>
        <p:nvPr/>
      </p:nvGrpSpPr>
      <p:grpSpPr>
        <a:xfrm>
          <a:off x="0" y="0"/>
          <a:ext cx="0" cy="0"/>
          <a:chOff x="0" y="0"/>
          <a:chExt cx="0" cy="0"/>
        </a:xfrm>
      </p:grpSpPr>
      <p:pic>
        <p:nvPicPr>
          <p:cNvPr descr=" " id="91" name="Google Shape;91;g265f2feb837_0_72"/>
          <p:cNvPicPr preferRelativeResize="0"/>
          <p:nvPr/>
        </p:nvPicPr>
        <p:blipFill rotWithShape="1">
          <a:blip r:embed="rId3">
            <a:alphaModFix/>
          </a:blip>
          <a:srcRect b="0" l="0" r="0" t="0"/>
          <a:stretch/>
        </p:blipFill>
        <p:spPr>
          <a:xfrm>
            <a:off x="-1765521" y="-4699000"/>
            <a:ext cx="11558445" cy="10452100"/>
          </a:xfrm>
          <a:prstGeom prst="rect">
            <a:avLst/>
          </a:prstGeom>
          <a:noFill/>
          <a:ln>
            <a:noFill/>
          </a:ln>
        </p:spPr>
      </p:pic>
      <p:pic>
        <p:nvPicPr>
          <p:cNvPr descr=" " id="92" name="Google Shape;92;g265f2feb837_0_72"/>
          <p:cNvPicPr preferRelativeResize="0"/>
          <p:nvPr/>
        </p:nvPicPr>
        <p:blipFill rotWithShape="1">
          <a:blip r:embed="rId4">
            <a:alphaModFix/>
          </a:blip>
          <a:srcRect b="0" l="0" r="0" t="0"/>
          <a:stretch/>
        </p:blipFill>
        <p:spPr>
          <a:xfrm>
            <a:off x="16689886" y="7886700"/>
            <a:ext cx="11012276" cy="11112500"/>
          </a:xfrm>
          <a:prstGeom prst="rect">
            <a:avLst/>
          </a:prstGeom>
          <a:noFill/>
          <a:ln>
            <a:noFill/>
          </a:ln>
        </p:spPr>
      </p:pic>
      <p:pic>
        <p:nvPicPr>
          <p:cNvPr descr=" " id="93" name="Google Shape;93;g265f2feb837_0_72"/>
          <p:cNvPicPr preferRelativeResize="0"/>
          <p:nvPr/>
        </p:nvPicPr>
        <p:blipFill rotWithShape="1">
          <a:blip r:embed="rId5">
            <a:alphaModFix/>
          </a:blip>
          <a:srcRect b="0" l="0" r="0" t="0"/>
          <a:stretch/>
        </p:blipFill>
        <p:spPr>
          <a:xfrm>
            <a:off x="10480069" y="-11879486"/>
            <a:ext cx="23413895" cy="20313280"/>
          </a:xfrm>
          <a:prstGeom prst="rect">
            <a:avLst/>
          </a:prstGeom>
          <a:noFill/>
          <a:ln>
            <a:noFill/>
          </a:ln>
        </p:spPr>
      </p:pic>
      <p:pic>
        <p:nvPicPr>
          <p:cNvPr descr=" " id="94" name="Google Shape;94;g265f2feb837_0_72"/>
          <p:cNvPicPr preferRelativeResize="0"/>
          <p:nvPr/>
        </p:nvPicPr>
        <p:blipFill rotWithShape="1">
          <a:blip r:embed="rId6">
            <a:alphaModFix/>
          </a:blip>
          <a:srcRect b="0" l="0" r="0" t="0"/>
          <a:stretch/>
        </p:blipFill>
        <p:spPr>
          <a:xfrm>
            <a:off x="-12421728" y="2464308"/>
            <a:ext cx="34342213" cy="32864889"/>
          </a:xfrm>
          <a:prstGeom prst="rect">
            <a:avLst/>
          </a:prstGeom>
          <a:noFill/>
          <a:ln>
            <a:noFill/>
          </a:ln>
        </p:spPr>
      </p:pic>
      <p:sp>
        <p:nvSpPr>
          <p:cNvPr id="95" name="Google Shape;95;g265f2feb837_0_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265f2feb837_0_7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g265f2feb837_0_72"/>
          <p:cNvSpPr/>
          <p:nvPr/>
        </p:nvSpPr>
        <p:spPr>
          <a:xfrm>
            <a:off x="2959470" y="2432050"/>
            <a:ext cx="127608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g265f2feb837_0_72"/>
          <p:cNvSpPr/>
          <p:nvPr/>
        </p:nvSpPr>
        <p:spPr>
          <a:xfrm>
            <a:off x="2959470" y="4737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g265f2feb837_0_72"/>
          <p:cNvSpPr/>
          <p:nvPr/>
        </p:nvSpPr>
        <p:spPr>
          <a:xfrm>
            <a:off x="12701588" y="4737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04" name="Shape 104"/>
        <p:cNvGrpSpPr/>
        <p:nvPr/>
      </p:nvGrpSpPr>
      <p:grpSpPr>
        <a:xfrm>
          <a:off x="0" y="0"/>
          <a:ext cx="0" cy="0"/>
          <a:chOff x="0" y="0"/>
          <a:chExt cx="0" cy="0"/>
        </a:xfrm>
      </p:grpSpPr>
      <p:pic>
        <p:nvPicPr>
          <p:cNvPr descr=" " id="105" name="Google Shape;105;g265f2feb837_0_85"/>
          <p:cNvPicPr preferRelativeResize="0"/>
          <p:nvPr/>
        </p:nvPicPr>
        <p:blipFill rotWithShape="1">
          <a:blip r:embed="rId3">
            <a:alphaModFix/>
          </a:blip>
          <a:srcRect b="0" l="0" r="0" t="0"/>
          <a:stretch/>
        </p:blipFill>
        <p:spPr>
          <a:xfrm>
            <a:off x="-3581848" y="-3619500"/>
            <a:ext cx="9694232" cy="9819891"/>
          </a:xfrm>
          <a:prstGeom prst="rect">
            <a:avLst/>
          </a:prstGeom>
          <a:noFill/>
          <a:ln>
            <a:noFill/>
          </a:ln>
        </p:spPr>
      </p:pic>
      <p:pic>
        <p:nvPicPr>
          <p:cNvPr descr=" " id="106" name="Google Shape;106;g265f2feb837_0_85"/>
          <p:cNvPicPr preferRelativeResize="0"/>
          <p:nvPr/>
        </p:nvPicPr>
        <p:blipFill rotWithShape="1">
          <a:blip r:embed="rId4">
            <a:alphaModFix/>
          </a:blip>
          <a:srcRect b="0" l="0" r="0" t="0"/>
          <a:stretch/>
        </p:blipFill>
        <p:spPr>
          <a:xfrm>
            <a:off x="-431854" y="0"/>
            <a:ext cx="4510459" cy="4298566"/>
          </a:xfrm>
          <a:prstGeom prst="rect">
            <a:avLst/>
          </a:prstGeom>
          <a:noFill/>
          <a:ln>
            <a:noFill/>
          </a:ln>
        </p:spPr>
      </p:pic>
      <p:pic>
        <p:nvPicPr>
          <p:cNvPr descr=" " id="107" name="Google Shape;107;g265f2feb837_0_85"/>
          <p:cNvPicPr preferRelativeResize="0"/>
          <p:nvPr/>
        </p:nvPicPr>
        <p:blipFill rotWithShape="1">
          <a:blip r:embed="rId5">
            <a:alphaModFix/>
          </a:blip>
          <a:srcRect b="0" l="0" r="0" t="0"/>
          <a:stretch/>
        </p:blipFill>
        <p:spPr>
          <a:xfrm>
            <a:off x="15960984" y="3781369"/>
            <a:ext cx="15150624" cy="15723263"/>
          </a:xfrm>
          <a:prstGeom prst="rect">
            <a:avLst/>
          </a:prstGeom>
          <a:noFill/>
          <a:ln>
            <a:noFill/>
          </a:ln>
        </p:spPr>
      </p:pic>
      <p:pic>
        <p:nvPicPr>
          <p:cNvPr descr=" " id="108" name="Google Shape;108;g265f2feb837_0_85"/>
          <p:cNvPicPr preferRelativeResize="0"/>
          <p:nvPr/>
        </p:nvPicPr>
        <p:blipFill rotWithShape="1">
          <a:blip r:embed="rId6">
            <a:alphaModFix/>
          </a:blip>
          <a:srcRect b="0" l="0" r="0" t="0"/>
          <a:stretch/>
        </p:blipFill>
        <p:spPr>
          <a:xfrm>
            <a:off x="6274584" y="0"/>
            <a:ext cx="18112464" cy="13716000"/>
          </a:xfrm>
          <a:prstGeom prst="rect">
            <a:avLst/>
          </a:prstGeom>
          <a:noFill/>
          <a:ln>
            <a:noFill/>
          </a:ln>
        </p:spPr>
      </p:pic>
      <p:sp>
        <p:nvSpPr>
          <p:cNvPr id="109" name="Google Shape;109;g265f2feb837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f2feb837_0_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11" name="Google Shape;111;g265f2feb837_0_85"/>
          <p:cNvSpPr/>
          <p:nvPr/>
        </p:nvSpPr>
        <p:spPr>
          <a:xfrm>
            <a:off x="1778222" y="1435100"/>
            <a:ext cx="7875000" cy="53721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65f2feb837_0_85"/>
          <p:cNvPicPr preferRelativeResize="0"/>
          <p:nvPr/>
        </p:nvPicPr>
        <p:blipFill rotWithShape="1">
          <a:blip r:embed="rId8">
            <a:alphaModFix/>
          </a:blip>
          <a:srcRect b="0" l="0" r="0" t="0"/>
          <a:stretch/>
        </p:blipFill>
        <p:spPr>
          <a:xfrm>
            <a:off x="4835267" y="1739900"/>
            <a:ext cx="1760894" cy="1625600"/>
          </a:xfrm>
          <a:prstGeom prst="rect">
            <a:avLst/>
          </a:prstGeom>
          <a:noFill/>
          <a:ln>
            <a:noFill/>
          </a:ln>
        </p:spPr>
      </p:pic>
      <p:sp>
        <p:nvSpPr>
          <p:cNvPr id="113" name="Google Shape;113;g265f2feb837_0_85"/>
          <p:cNvSpPr/>
          <p:nvPr/>
        </p:nvSpPr>
        <p:spPr>
          <a:xfrm>
            <a:off x="2184673" y="3670300"/>
            <a:ext cx="70620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f2feb837_0_85"/>
          <p:cNvSpPr/>
          <p:nvPr/>
        </p:nvSpPr>
        <p:spPr>
          <a:xfrm>
            <a:off x="2083060" y="3670300"/>
            <a:ext cx="72654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65f2feb837_0_85"/>
          <p:cNvSpPr/>
          <p:nvPr/>
        </p:nvSpPr>
        <p:spPr>
          <a:xfrm>
            <a:off x="2116931" y="4419600"/>
            <a:ext cx="71976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65f2feb837_0_85"/>
          <p:cNvSpPr/>
          <p:nvPr/>
        </p:nvSpPr>
        <p:spPr>
          <a:xfrm>
            <a:off x="1778222" y="7797800"/>
            <a:ext cx="7875000" cy="4851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65f2feb837_0_85"/>
          <p:cNvPicPr preferRelativeResize="0"/>
          <p:nvPr/>
        </p:nvPicPr>
        <p:blipFill rotWithShape="1">
          <a:blip r:embed="rId9">
            <a:alphaModFix/>
          </a:blip>
          <a:srcRect b="0" l="0" r="0" t="0"/>
          <a:stretch/>
        </p:blipFill>
        <p:spPr>
          <a:xfrm>
            <a:off x="4875754" y="8102600"/>
            <a:ext cx="1679924" cy="1625569"/>
          </a:xfrm>
          <a:prstGeom prst="rect">
            <a:avLst/>
          </a:prstGeom>
          <a:noFill/>
          <a:ln>
            <a:noFill/>
          </a:ln>
        </p:spPr>
      </p:pic>
      <p:sp>
        <p:nvSpPr>
          <p:cNvPr id="118" name="Google Shape;118;g265f2feb837_0_85"/>
          <p:cNvSpPr/>
          <p:nvPr/>
        </p:nvSpPr>
        <p:spPr>
          <a:xfrm>
            <a:off x="2184673" y="10032969"/>
            <a:ext cx="70620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65f2feb837_0_85"/>
          <p:cNvSpPr/>
          <p:nvPr/>
        </p:nvSpPr>
        <p:spPr>
          <a:xfrm>
            <a:off x="2083060" y="10032969"/>
            <a:ext cx="7265400" cy="85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Dragon Taming</a:t>
            </a:r>
            <a:endParaRPr b="0" i="0" sz="4800" u="none" cap="none" strike="noStrike">
              <a:solidFill>
                <a:schemeClr val="dk1"/>
              </a:solidFill>
              <a:latin typeface="Calibri"/>
              <a:ea typeface="Calibri"/>
              <a:cs typeface="Calibri"/>
              <a:sym typeface="Calibri"/>
            </a:endParaRPr>
          </a:p>
        </p:txBody>
      </p:sp>
      <p:sp>
        <p:nvSpPr>
          <p:cNvPr id="120" name="Google Shape;120;g265f2feb837_0_85"/>
          <p:cNvSpPr/>
          <p:nvPr/>
        </p:nvSpPr>
        <p:spPr>
          <a:xfrm>
            <a:off x="2116931" y="10782269"/>
            <a:ext cx="7197600" cy="169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25" name="Shape 125"/>
        <p:cNvGrpSpPr/>
        <p:nvPr/>
      </p:nvGrpSpPr>
      <p:grpSpPr>
        <a:xfrm>
          <a:off x="0" y="0"/>
          <a:ext cx="0" cy="0"/>
          <a:chOff x="0" y="0"/>
          <a:chExt cx="0" cy="0"/>
        </a:xfrm>
      </p:grpSpPr>
      <p:pic>
        <p:nvPicPr>
          <p:cNvPr descr=" " id="126" name="Google Shape;126;g265f2feb837_0_105"/>
          <p:cNvPicPr preferRelativeResize="0"/>
          <p:nvPr/>
        </p:nvPicPr>
        <p:blipFill rotWithShape="1">
          <a:blip r:embed="rId3">
            <a:alphaModFix/>
          </a:blip>
          <a:srcRect b="0" l="0" r="0" t="0"/>
          <a:stretch/>
        </p:blipFill>
        <p:spPr>
          <a:xfrm>
            <a:off x="-2210076" y="8966200"/>
            <a:ext cx="8052298" cy="7767954"/>
          </a:xfrm>
          <a:prstGeom prst="rect">
            <a:avLst/>
          </a:prstGeom>
          <a:noFill/>
          <a:ln>
            <a:noFill/>
          </a:ln>
        </p:spPr>
      </p:pic>
      <p:pic>
        <p:nvPicPr>
          <p:cNvPr descr=" " id="127" name="Google Shape;127;g265f2feb837_0_105"/>
          <p:cNvPicPr preferRelativeResize="0"/>
          <p:nvPr/>
        </p:nvPicPr>
        <p:blipFill rotWithShape="1">
          <a:blip r:embed="rId4">
            <a:alphaModFix/>
          </a:blip>
          <a:srcRect b="0" l="0" r="0" t="0"/>
          <a:stretch/>
        </p:blipFill>
        <p:spPr>
          <a:xfrm>
            <a:off x="17975506" y="9112213"/>
            <a:ext cx="12578664" cy="12191938"/>
          </a:xfrm>
          <a:prstGeom prst="rect">
            <a:avLst/>
          </a:prstGeom>
          <a:noFill/>
          <a:ln>
            <a:noFill/>
          </a:ln>
        </p:spPr>
      </p:pic>
      <p:pic>
        <p:nvPicPr>
          <p:cNvPr descr=" " id="128" name="Google Shape;128;g265f2feb837_0_105"/>
          <p:cNvPicPr preferRelativeResize="0"/>
          <p:nvPr/>
        </p:nvPicPr>
        <p:blipFill rotWithShape="1">
          <a:blip r:embed="rId5">
            <a:alphaModFix/>
          </a:blip>
          <a:srcRect b="0" l="0" r="0" t="0"/>
          <a:stretch/>
        </p:blipFill>
        <p:spPr>
          <a:xfrm>
            <a:off x="0" y="0"/>
            <a:ext cx="4477058" cy="3782064"/>
          </a:xfrm>
          <a:prstGeom prst="rect">
            <a:avLst/>
          </a:prstGeom>
          <a:noFill/>
          <a:ln>
            <a:noFill/>
          </a:ln>
        </p:spPr>
      </p:pic>
      <p:pic>
        <p:nvPicPr>
          <p:cNvPr descr=" " id="129" name="Google Shape;129;g265f2feb837_0_105"/>
          <p:cNvPicPr preferRelativeResize="0"/>
          <p:nvPr/>
        </p:nvPicPr>
        <p:blipFill rotWithShape="1">
          <a:blip r:embed="rId6">
            <a:alphaModFix/>
          </a:blip>
          <a:srcRect b="0" l="0" r="0" t="0"/>
          <a:stretch/>
        </p:blipFill>
        <p:spPr>
          <a:xfrm>
            <a:off x="19909990" y="0"/>
            <a:ext cx="4477058" cy="3782064"/>
          </a:xfrm>
          <a:prstGeom prst="rect">
            <a:avLst/>
          </a:prstGeom>
          <a:noFill/>
          <a:ln>
            <a:noFill/>
          </a:ln>
        </p:spPr>
      </p:pic>
      <p:sp>
        <p:nvSpPr>
          <p:cNvPr id="130" name="Google Shape;130;g265f2feb837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65f2feb837_0_1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2" name="Google Shape;132;g265f2feb837_0_10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65f2feb837_0_105"/>
          <p:cNvPicPr preferRelativeResize="0"/>
          <p:nvPr/>
        </p:nvPicPr>
        <p:blipFill rotWithShape="1">
          <a:blip r:embed="rId8">
            <a:alphaModFix/>
          </a:blip>
          <a:srcRect b="0" l="0" r="0" t="0"/>
          <a:stretch/>
        </p:blipFill>
        <p:spPr>
          <a:xfrm>
            <a:off x="2934067" y="1384300"/>
            <a:ext cx="8129016" cy="7696200"/>
          </a:xfrm>
          <a:prstGeom prst="rect">
            <a:avLst/>
          </a:prstGeom>
          <a:noFill/>
          <a:ln>
            <a:noFill/>
          </a:ln>
        </p:spPr>
      </p:pic>
      <p:sp>
        <p:nvSpPr>
          <p:cNvPr id="134" name="Google Shape;134;g265f2feb837_0_105"/>
          <p:cNvSpPr/>
          <p:nvPr/>
        </p:nvSpPr>
        <p:spPr>
          <a:xfrm>
            <a:off x="2934067" y="9690100"/>
            <a:ext cx="8129100" cy="1257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5f2feb837_0_105"/>
          <p:cNvSpPr/>
          <p:nvPr/>
        </p:nvSpPr>
        <p:spPr>
          <a:xfrm>
            <a:off x="3696162" y="9994900"/>
            <a:ext cx="41661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65f2feb837_0_105"/>
          <p:cNvSpPr/>
          <p:nvPr/>
        </p:nvSpPr>
        <p:spPr>
          <a:xfrm>
            <a:off x="2934067"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65f2feb837_0_105"/>
          <p:cNvSpPr/>
          <p:nvPr/>
        </p:nvSpPr>
        <p:spPr>
          <a:xfrm>
            <a:off x="2934067"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65f2feb837_0_10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65f2feb837_0_105"/>
          <p:cNvPicPr preferRelativeResize="0"/>
          <p:nvPr/>
        </p:nvPicPr>
        <p:blipFill rotWithShape="1">
          <a:blip r:embed="rId9">
            <a:alphaModFix/>
          </a:blip>
          <a:srcRect b="0" l="0" r="0" t="0"/>
          <a:stretch/>
        </p:blipFill>
        <p:spPr>
          <a:xfrm>
            <a:off x="13323965" y="1384300"/>
            <a:ext cx="8129016" cy="7696200"/>
          </a:xfrm>
          <a:prstGeom prst="rect">
            <a:avLst/>
          </a:prstGeom>
          <a:noFill/>
          <a:ln>
            <a:noFill/>
          </a:ln>
        </p:spPr>
      </p:pic>
      <p:sp>
        <p:nvSpPr>
          <p:cNvPr id="140" name="Google Shape;140;g265f2feb837_0_105"/>
          <p:cNvSpPr/>
          <p:nvPr/>
        </p:nvSpPr>
        <p:spPr>
          <a:xfrm>
            <a:off x="13323965" y="9690100"/>
            <a:ext cx="8129100" cy="1257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5f2feb837_0_105"/>
          <p:cNvSpPr/>
          <p:nvPr/>
        </p:nvSpPr>
        <p:spPr>
          <a:xfrm>
            <a:off x="14086061" y="9994900"/>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Dragon Taming</a:t>
            </a:r>
            <a:endParaRPr b="0" i="0" sz="4800" u="none" cap="none" strike="noStrike">
              <a:solidFill>
                <a:schemeClr val="dk1"/>
              </a:solidFill>
              <a:latin typeface="Calibri"/>
              <a:ea typeface="Calibri"/>
              <a:cs typeface="Calibri"/>
              <a:sym typeface="Calibri"/>
            </a:endParaRPr>
          </a:p>
        </p:txBody>
      </p:sp>
      <p:sp>
        <p:nvSpPr>
          <p:cNvPr id="142" name="Google Shape;142;g265f2feb837_0_105"/>
          <p:cNvSpPr/>
          <p:nvPr/>
        </p:nvSpPr>
        <p:spPr>
          <a:xfrm>
            <a:off x="13323965" y="115570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5f2feb837_0_105"/>
          <p:cNvSpPr/>
          <p:nvPr/>
        </p:nvSpPr>
        <p:spPr>
          <a:xfrm>
            <a:off x="13323965" y="11557000"/>
            <a:ext cx="82644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48" name="Shape 148"/>
        <p:cNvGrpSpPr/>
        <p:nvPr/>
      </p:nvGrpSpPr>
      <p:grpSpPr>
        <a:xfrm>
          <a:off x="0" y="0"/>
          <a:ext cx="0" cy="0"/>
          <a:chOff x="0" y="0"/>
          <a:chExt cx="0" cy="0"/>
        </a:xfrm>
      </p:grpSpPr>
      <p:sp>
        <p:nvSpPr>
          <p:cNvPr id="149" name="Google Shape;149;g265f2feb837_0_127"/>
          <p:cNvSpPr/>
          <p:nvPr/>
        </p:nvSpPr>
        <p:spPr>
          <a:xfrm>
            <a:off x="0" y="0"/>
            <a:ext cx="24387000" cy="13716000"/>
          </a:xfrm>
          <a:prstGeom prst="rect">
            <a:avLst/>
          </a:prstGeom>
          <a:solidFill>
            <a:srgbClr val="E2C1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f2feb837_0_127"/>
          <p:cNvPicPr preferRelativeResize="0"/>
          <p:nvPr/>
        </p:nvPicPr>
        <p:blipFill rotWithShape="1">
          <a:blip r:embed="rId3">
            <a:alphaModFix/>
          </a:blip>
          <a:srcRect b="0" l="0" r="0" t="0"/>
          <a:stretch/>
        </p:blipFill>
        <p:spPr>
          <a:xfrm>
            <a:off x="-1511489" y="-3771900"/>
            <a:ext cx="27397324" cy="21272500"/>
          </a:xfrm>
          <a:prstGeom prst="rect">
            <a:avLst/>
          </a:prstGeom>
          <a:noFill/>
          <a:ln>
            <a:noFill/>
          </a:ln>
        </p:spPr>
      </p:pic>
      <p:pic>
        <p:nvPicPr>
          <p:cNvPr descr=" " id="151" name="Google Shape;151;g265f2feb837_0_127"/>
          <p:cNvPicPr preferRelativeResize="0"/>
          <p:nvPr/>
        </p:nvPicPr>
        <p:blipFill rotWithShape="1">
          <a:blip r:embed="rId4">
            <a:alphaModFix/>
          </a:blip>
          <a:srcRect b="0" l="0" r="0" t="0"/>
          <a:stretch/>
        </p:blipFill>
        <p:spPr>
          <a:xfrm>
            <a:off x="5966" y="2791"/>
            <a:ext cx="6001885" cy="6007534"/>
          </a:xfrm>
          <a:prstGeom prst="rect">
            <a:avLst/>
          </a:prstGeom>
          <a:noFill/>
          <a:ln>
            <a:noFill/>
          </a:ln>
        </p:spPr>
      </p:pic>
      <p:pic>
        <p:nvPicPr>
          <p:cNvPr descr=" " id="152" name="Google Shape;152;g265f2feb837_0_127"/>
          <p:cNvPicPr preferRelativeResize="0"/>
          <p:nvPr/>
        </p:nvPicPr>
        <p:blipFill rotWithShape="1">
          <a:blip r:embed="rId5">
            <a:alphaModFix/>
          </a:blip>
          <a:srcRect b="0" l="0" r="0" t="0"/>
          <a:stretch/>
        </p:blipFill>
        <p:spPr>
          <a:xfrm>
            <a:off x="18569724" y="7899400"/>
            <a:ext cx="5816397" cy="5821858"/>
          </a:xfrm>
          <a:prstGeom prst="rect">
            <a:avLst/>
          </a:prstGeom>
          <a:noFill/>
          <a:ln>
            <a:noFill/>
          </a:ln>
        </p:spPr>
      </p:pic>
      <p:sp>
        <p:nvSpPr>
          <p:cNvPr id="153" name="Google Shape;153;g265f2feb837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65f2feb837_0_1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5" name="Google Shape;155;g265f2feb837_0_127"/>
          <p:cNvPicPr preferRelativeResize="0"/>
          <p:nvPr/>
        </p:nvPicPr>
        <p:blipFill rotWithShape="1">
          <a:blip r:embed="rId7">
            <a:alphaModFix/>
          </a:blip>
          <a:srcRect b="0" l="0" r="0" t="0"/>
          <a:stretch/>
        </p:blipFill>
        <p:spPr>
          <a:xfrm>
            <a:off x="2413302" y="1367315"/>
            <a:ext cx="6068312" cy="4556472"/>
          </a:xfrm>
          <a:prstGeom prst="rect">
            <a:avLst/>
          </a:prstGeom>
          <a:noFill/>
          <a:ln>
            <a:noFill/>
          </a:ln>
        </p:spPr>
      </p:pic>
      <p:sp>
        <p:nvSpPr>
          <p:cNvPr id="156" name="Google Shape;156;g265f2feb837_0_127"/>
          <p:cNvSpPr/>
          <p:nvPr/>
        </p:nvSpPr>
        <p:spPr>
          <a:xfrm>
            <a:off x="7125591" y="4699000"/>
            <a:ext cx="10148700" cy="467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5f2feb837_0_127"/>
          <p:cNvSpPr/>
          <p:nvPr/>
        </p:nvSpPr>
        <p:spPr>
          <a:xfrm>
            <a:off x="7125591" y="4699000"/>
            <a:ext cx="10351800" cy="408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65f2feb837_0_127"/>
          <p:cNvSpPr/>
          <p:nvPr/>
        </p:nvSpPr>
        <p:spPr>
          <a:xfrm>
            <a:off x="14187673" y="8890000"/>
            <a:ext cx="3238800" cy="63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quada One"/>
              <a:buNone/>
            </a:pPr>
            <a:r>
              <a:rPr b="0" i="0" lang="en-US" sz="3600" u="none" cap="none" strike="noStrike">
                <a:solidFill>
                  <a:srgbClr val="0E0E0E"/>
                </a:solidFill>
                <a:latin typeface="Squada One"/>
                <a:ea typeface="Squada One"/>
                <a:cs typeface="Squada One"/>
                <a:sym typeface="Squada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63" name="Shape 163"/>
        <p:cNvGrpSpPr/>
        <p:nvPr/>
      </p:nvGrpSpPr>
      <p:grpSpPr>
        <a:xfrm>
          <a:off x="0" y="0"/>
          <a:ext cx="0" cy="0"/>
          <a:chOff x="0" y="0"/>
          <a:chExt cx="0" cy="0"/>
        </a:xfrm>
      </p:grpSpPr>
      <p:pic>
        <p:nvPicPr>
          <p:cNvPr descr=" " id="164" name="Google Shape;164;g265f2feb837_0_141"/>
          <p:cNvPicPr preferRelativeResize="0"/>
          <p:nvPr/>
        </p:nvPicPr>
        <p:blipFill rotWithShape="1">
          <a:blip r:embed="rId3">
            <a:alphaModFix/>
          </a:blip>
          <a:srcRect b="0" l="0" r="0" t="0"/>
          <a:stretch/>
        </p:blipFill>
        <p:spPr>
          <a:xfrm>
            <a:off x="-1765521" y="-4699000"/>
            <a:ext cx="11558445" cy="10452100"/>
          </a:xfrm>
          <a:prstGeom prst="rect">
            <a:avLst/>
          </a:prstGeom>
          <a:noFill/>
          <a:ln>
            <a:noFill/>
          </a:ln>
        </p:spPr>
      </p:pic>
      <p:pic>
        <p:nvPicPr>
          <p:cNvPr descr=" " id="165" name="Google Shape;165;g265f2feb837_0_141"/>
          <p:cNvPicPr preferRelativeResize="0"/>
          <p:nvPr/>
        </p:nvPicPr>
        <p:blipFill rotWithShape="1">
          <a:blip r:embed="rId4">
            <a:alphaModFix/>
          </a:blip>
          <a:srcRect b="0" l="0" r="0" t="0"/>
          <a:stretch/>
        </p:blipFill>
        <p:spPr>
          <a:xfrm>
            <a:off x="16689886" y="7886700"/>
            <a:ext cx="11012276" cy="11112500"/>
          </a:xfrm>
          <a:prstGeom prst="rect">
            <a:avLst/>
          </a:prstGeom>
          <a:noFill/>
          <a:ln>
            <a:noFill/>
          </a:ln>
        </p:spPr>
      </p:pic>
      <p:pic>
        <p:nvPicPr>
          <p:cNvPr descr=" " id="166" name="Google Shape;166;g265f2feb837_0_141"/>
          <p:cNvPicPr preferRelativeResize="0"/>
          <p:nvPr/>
        </p:nvPicPr>
        <p:blipFill rotWithShape="1">
          <a:blip r:embed="rId5">
            <a:alphaModFix/>
          </a:blip>
          <a:srcRect b="0" l="0" r="0" t="0"/>
          <a:stretch/>
        </p:blipFill>
        <p:spPr>
          <a:xfrm>
            <a:off x="10480069" y="-11879486"/>
            <a:ext cx="23413895" cy="20313280"/>
          </a:xfrm>
          <a:prstGeom prst="rect">
            <a:avLst/>
          </a:prstGeom>
          <a:noFill/>
          <a:ln>
            <a:noFill/>
          </a:ln>
        </p:spPr>
      </p:pic>
      <p:pic>
        <p:nvPicPr>
          <p:cNvPr descr=" " id="167" name="Google Shape;167;g265f2feb837_0_141"/>
          <p:cNvPicPr preferRelativeResize="0"/>
          <p:nvPr/>
        </p:nvPicPr>
        <p:blipFill rotWithShape="1">
          <a:blip r:embed="rId6">
            <a:alphaModFix/>
          </a:blip>
          <a:srcRect b="0" l="0" r="0" t="0"/>
          <a:stretch/>
        </p:blipFill>
        <p:spPr>
          <a:xfrm>
            <a:off x="-12421728" y="2464308"/>
            <a:ext cx="34342213" cy="32864889"/>
          </a:xfrm>
          <a:prstGeom prst="rect">
            <a:avLst/>
          </a:prstGeom>
          <a:noFill/>
          <a:ln>
            <a:noFill/>
          </a:ln>
        </p:spPr>
      </p:pic>
      <p:pic>
        <p:nvPicPr>
          <p:cNvPr descr=" " id="168" name="Google Shape;168;g265f2feb837_0_141"/>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69" name="Google Shape;169;g265f2feb837_0_141"/>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70" name="Google Shape;170;g265f2feb837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65f2feb837_0_14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72" name="Google Shape;172;g265f2feb837_0_141"/>
          <p:cNvSpPr/>
          <p:nvPr/>
        </p:nvSpPr>
        <p:spPr>
          <a:xfrm>
            <a:off x="1079635" y="2247900"/>
            <a:ext cx="7049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5f2feb837_0_141"/>
          <p:cNvSpPr/>
          <p:nvPr/>
        </p:nvSpPr>
        <p:spPr>
          <a:xfrm>
            <a:off x="1079635" y="2247900"/>
            <a:ext cx="7049400" cy="1257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2feb837_0_141"/>
          <p:cNvSpPr/>
          <p:nvPr/>
        </p:nvSpPr>
        <p:spPr>
          <a:xfrm>
            <a:off x="1841730" y="2552700"/>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Dragon Taming </a:t>
            </a:r>
            <a:endParaRPr b="0" i="0" sz="4800" u="none" cap="none" strike="noStrike">
              <a:solidFill>
                <a:schemeClr val="dk1"/>
              </a:solidFill>
              <a:latin typeface="Calibri"/>
              <a:ea typeface="Calibri"/>
              <a:cs typeface="Calibri"/>
              <a:sym typeface="Calibri"/>
            </a:endParaRPr>
          </a:p>
        </p:txBody>
      </p:sp>
      <p:sp>
        <p:nvSpPr>
          <p:cNvPr id="175" name="Google Shape;175;g265f2feb837_0_141"/>
          <p:cNvSpPr/>
          <p:nvPr/>
        </p:nvSpPr>
        <p:spPr>
          <a:xfrm>
            <a:off x="1079635" y="38100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6" name="Google Shape;176;g265f2feb837_0_141"/>
          <p:cNvSpPr/>
          <p:nvPr/>
        </p:nvSpPr>
        <p:spPr>
          <a:xfrm>
            <a:off x="8675184" y="2247900"/>
            <a:ext cx="7049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f2feb837_0_141"/>
          <p:cNvSpPr/>
          <p:nvPr/>
        </p:nvSpPr>
        <p:spPr>
          <a:xfrm>
            <a:off x="8675184" y="2247900"/>
            <a:ext cx="7049400" cy="1257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f2feb837_0_141"/>
          <p:cNvSpPr/>
          <p:nvPr/>
        </p:nvSpPr>
        <p:spPr>
          <a:xfrm>
            <a:off x="9437280" y="2552700"/>
            <a:ext cx="41535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The Art of Unicorn</a:t>
            </a:r>
            <a:endParaRPr b="0" i="0" sz="4800" u="none" cap="none" strike="noStrike">
              <a:solidFill>
                <a:schemeClr val="dk1"/>
              </a:solidFill>
              <a:latin typeface="Calibri"/>
              <a:ea typeface="Calibri"/>
              <a:cs typeface="Calibri"/>
              <a:sym typeface="Calibri"/>
            </a:endParaRPr>
          </a:p>
        </p:txBody>
      </p:sp>
      <p:sp>
        <p:nvSpPr>
          <p:cNvPr id="179" name="Google Shape;179;g265f2feb837_0_141"/>
          <p:cNvSpPr/>
          <p:nvPr/>
        </p:nvSpPr>
        <p:spPr>
          <a:xfrm>
            <a:off x="8675184" y="38100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80" name="Google Shape;180;g265f2feb837_0_141"/>
          <p:cNvSpPr/>
          <p:nvPr/>
        </p:nvSpPr>
        <p:spPr>
          <a:xfrm>
            <a:off x="16270734" y="2247900"/>
            <a:ext cx="7049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5f2feb837_0_141"/>
          <p:cNvSpPr/>
          <p:nvPr/>
        </p:nvSpPr>
        <p:spPr>
          <a:xfrm>
            <a:off x="16270734" y="2247900"/>
            <a:ext cx="7049400" cy="1257300"/>
          </a:xfrm>
          <a:prstGeom prst="rect">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65f2feb837_0_141"/>
          <p:cNvSpPr/>
          <p:nvPr/>
        </p:nvSpPr>
        <p:spPr>
          <a:xfrm>
            <a:off x="17032829" y="2552700"/>
            <a:ext cx="3518400" cy="8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quada One"/>
              <a:buNone/>
            </a:pPr>
            <a:r>
              <a:rPr b="0" i="0" lang="en-US" sz="4800" u="none" cap="none" strike="noStrike">
                <a:solidFill>
                  <a:srgbClr val="0E0E0E"/>
                </a:solidFill>
                <a:latin typeface="Squada One"/>
                <a:ea typeface="Squada One"/>
                <a:cs typeface="Squada One"/>
                <a:sym typeface="Squada One"/>
              </a:rPr>
              <a:t>Dragon Taming </a:t>
            </a:r>
            <a:endParaRPr b="0" i="0" sz="4800" u="none" cap="none" strike="noStrike">
              <a:solidFill>
                <a:schemeClr val="dk1"/>
              </a:solidFill>
              <a:latin typeface="Calibri"/>
              <a:ea typeface="Calibri"/>
              <a:cs typeface="Calibri"/>
              <a:sym typeface="Calibri"/>
            </a:endParaRPr>
          </a:p>
        </p:txBody>
      </p:sp>
      <p:sp>
        <p:nvSpPr>
          <p:cNvPr id="183" name="Google Shape;183;g265f2feb837_0_141"/>
          <p:cNvSpPr/>
          <p:nvPr/>
        </p:nvSpPr>
        <p:spPr>
          <a:xfrm>
            <a:off x="16270734" y="3810000"/>
            <a:ext cx="71850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ECDE"/>
        </a:solidFill>
      </p:bgPr>
    </p:bg>
    <p:spTree>
      <p:nvGrpSpPr>
        <p:cNvPr id="188" name="Shape 188"/>
        <p:cNvGrpSpPr/>
        <p:nvPr/>
      </p:nvGrpSpPr>
      <p:grpSpPr>
        <a:xfrm>
          <a:off x="0" y="0"/>
          <a:ext cx="0" cy="0"/>
          <a:chOff x="0" y="0"/>
          <a:chExt cx="0" cy="0"/>
        </a:xfrm>
      </p:grpSpPr>
      <p:pic>
        <p:nvPicPr>
          <p:cNvPr descr=" " id="189" name="Google Shape;189;g265f2feb837_0_165"/>
          <p:cNvPicPr preferRelativeResize="0"/>
          <p:nvPr/>
        </p:nvPicPr>
        <p:blipFill rotWithShape="1">
          <a:blip r:embed="rId3">
            <a:alphaModFix/>
          </a:blip>
          <a:srcRect b="0" l="0" r="0" t="0"/>
          <a:stretch/>
        </p:blipFill>
        <p:spPr>
          <a:xfrm>
            <a:off x="-3581848" y="-3619500"/>
            <a:ext cx="9694232" cy="9819891"/>
          </a:xfrm>
          <a:prstGeom prst="rect">
            <a:avLst/>
          </a:prstGeom>
          <a:noFill/>
          <a:ln>
            <a:noFill/>
          </a:ln>
        </p:spPr>
      </p:pic>
      <p:pic>
        <p:nvPicPr>
          <p:cNvPr descr=" " id="190" name="Google Shape;190;g265f2feb837_0_165"/>
          <p:cNvPicPr preferRelativeResize="0"/>
          <p:nvPr/>
        </p:nvPicPr>
        <p:blipFill rotWithShape="1">
          <a:blip r:embed="rId4">
            <a:alphaModFix/>
          </a:blip>
          <a:srcRect b="0" l="0" r="0" t="0"/>
          <a:stretch/>
        </p:blipFill>
        <p:spPr>
          <a:xfrm>
            <a:off x="-431854" y="0"/>
            <a:ext cx="4510459" cy="4298566"/>
          </a:xfrm>
          <a:prstGeom prst="rect">
            <a:avLst/>
          </a:prstGeom>
          <a:noFill/>
          <a:ln>
            <a:noFill/>
          </a:ln>
        </p:spPr>
      </p:pic>
      <p:pic>
        <p:nvPicPr>
          <p:cNvPr descr=" " id="191" name="Google Shape;191;g265f2feb837_0_165"/>
          <p:cNvPicPr preferRelativeResize="0"/>
          <p:nvPr/>
        </p:nvPicPr>
        <p:blipFill rotWithShape="1">
          <a:blip r:embed="rId5">
            <a:alphaModFix/>
          </a:blip>
          <a:srcRect b="0" l="0" r="0" t="0"/>
          <a:stretch/>
        </p:blipFill>
        <p:spPr>
          <a:xfrm>
            <a:off x="15960984" y="3781375"/>
            <a:ext cx="15150624" cy="15723257"/>
          </a:xfrm>
          <a:prstGeom prst="rect">
            <a:avLst/>
          </a:prstGeom>
          <a:noFill/>
          <a:ln>
            <a:noFill/>
          </a:ln>
        </p:spPr>
      </p:pic>
      <p:sp>
        <p:nvSpPr>
          <p:cNvPr id="192" name="Google Shape;192;g265f2feb837_0_165"/>
          <p:cNvSpPr/>
          <p:nvPr/>
        </p:nvSpPr>
        <p:spPr>
          <a:xfrm>
            <a:off x="4261383" y="1092200"/>
            <a:ext cx="13611900" cy="141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Squada One"/>
              <a:buNone/>
            </a:pPr>
            <a:r>
              <a:rPr b="0" i="0" lang="en-US" sz="8000" u="none" cap="none" strike="noStrike">
                <a:solidFill>
                  <a:srgbClr val="272727"/>
                </a:solidFill>
                <a:latin typeface="Squada One"/>
                <a:ea typeface="Squada One"/>
                <a:cs typeface="Squada One"/>
                <a:sym typeface="Squada One"/>
              </a:rPr>
              <a:t>THE MAGIC OF DRAGONS: A RESEARCH</a:t>
            </a:r>
            <a:endParaRPr b="0" i="0" sz="8000" u="none" cap="none" strike="noStrike">
              <a:solidFill>
                <a:schemeClr val="dk1"/>
              </a:solidFill>
              <a:latin typeface="Calibri"/>
              <a:ea typeface="Calibri"/>
              <a:cs typeface="Calibri"/>
              <a:sym typeface="Calibri"/>
            </a:endParaRPr>
          </a:p>
        </p:txBody>
      </p:sp>
      <p:sp>
        <p:nvSpPr>
          <p:cNvPr id="193" name="Google Shape;193;g265f2feb837_0_165"/>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f2feb837_0_165"/>
          <p:cNvSpPr/>
          <p:nvPr/>
        </p:nvSpPr>
        <p:spPr>
          <a:xfrm>
            <a:off x="14200375" y="4406900"/>
            <a:ext cx="8205300" cy="8204100"/>
          </a:xfrm>
          <a:prstGeom prst="ellipse">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f2feb837_0_165"/>
          <p:cNvSpPr/>
          <p:nvPr/>
        </p:nvSpPr>
        <p:spPr>
          <a:xfrm>
            <a:off x="15229203" y="6299200"/>
            <a:ext cx="6160200" cy="6159600"/>
          </a:xfrm>
          <a:prstGeom prst="ellipse">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65f2feb837_0_165"/>
          <p:cNvSpPr/>
          <p:nvPr/>
        </p:nvSpPr>
        <p:spPr>
          <a:xfrm>
            <a:off x="16258032" y="8178800"/>
            <a:ext cx="4089900" cy="4089300"/>
          </a:xfrm>
          <a:prstGeom prst="ellipse">
            <a:avLst/>
          </a:prstGeom>
          <a:solidFill>
            <a:srgbClr val="F9ECDE"/>
          </a:solidFill>
          <a:ln cap="flat" cmpd="sng" w="50800">
            <a:solidFill>
              <a:srgbClr val="D6AA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5f2feb837_0_165"/>
          <p:cNvSpPr/>
          <p:nvPr/>
        </p:nvSpPr>
        <p:spPr>
          <a:xfrm>
            <a:off x="17629803" y="4991100"/>
            <a:ext cx="13338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A87"/>
              </a:buClr>
              <a:buSzPts val="4800"/>
              <a:buFont typeface="Squada One"/>
              <a:buNone/>
            </a:pPr>
            <a:r>
              <a:rPr b="0" i="0" lang="en-US" sz="4800" u="none" cap="none" strike="noStrike">
                <a:solidFill>
                  <a:srgbClr val="D6AA87"/>
                </a:solidFill>
                <a:latin typeface="Squada One"/>
                <a:ea typeface="Squada One"/>
                <a:cs typeface="Squada One"/>
                <a:sym typeface="Squada One"/>
              </a:rPr>
              <a:t>6.7M</a:t>
            </a:r>
            <a:endParaRPr b="0" i="0" sz="4800" u="none" cap="none" strike="noStrike">
              <a:solidFill>
                <a:schemeClr val="dk1"/>
              </a:solidFill>
              <a:latin typeface="Calibri"/>
              <a:ea typeface="Calibri"/>
              <a:cs typeface="Calibri"/>
              <a:sym typeface="Calibri"/>
            </a:endParaRPr>
          </a:p>
        </p:txBody>
      </p:sp>
      <p:sp>
        <p:nvSpPr>
          <p:cNvPr id="198" name="Google Shape;198;g265f2feb837_0_165"/>
          <p:cNvSpPr/>
          <p:nvPr/>
        </p:nvSpPr>
        <p:spPr>
          <a:xfrm>
            <a:off x="17629803" y="9804400"/>
            <a:ext cx="13464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A87"/>
              </a:buClr>
              <a:buSzPts val="4800"/>
              <a:buFont typeface="Squada One"/>
              <a:buNone/>
            </a:pPr>
            <a:r>
              <a:rPr b="0" i="0" lang="en-US" sz="4800" u="none" cap="none" strike="noStrike">
                <a:solidFill>
                  <a:srgbClr val="D6AA87"/>
                </a:solidFill>
                <a:latin typeface="Squada One"/>
                <a:ea typeface="Squada One"/>
                <a:cs typeface="Squada One"/>
                <a:sym typeface="Squada One"/>
              </a:rPr>
              <a:t>2.3M</a:t>
            </a:r>
            <a:endParaRPr b="0" i="0" sz="4800" u="none" cap="none" strike="noStrike">
              <a:solidFill>
                <a:schemeClr val="dk1"/>
              </a:solidFill>
              <a:latin typeface="Calibri"/>
              <a:ea typeface="Calibri"/>
              <a:cs typeface="Calibri"/>
              <a:sym typeface="Calibri"/>
            </a:endParaRPr>
          </a:p>
        </p:txBody>
      </p:sp>
      <p:sp>
        <p:nvSpPr>
          <p:cNvPr id="199" name="Google Shape;199;g265f2feb837_0_165"/>
          <p:cNvSpPr/>
          <p:nvPr/>
        </p:nvSpPr>
        <p:spPr>
          <a:xfrm>
            <a:off x="17629803" y="6870700"/>
            <a:ext cx="1359000" cy="850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D6AA87"/>
              </a:buClr>
              <a:buSzPts val="4800"/>
              <a:buFont typeface="Squada One"/>
              <a:buNone/>
            </a:pPr>
            <a:r>
              <a:rPr b="0" i="0" lang="en-US" sz="4800" u="none" cap="none" strike="noStrike">
                <a:solidFill>
                  <a:srgbClr val="D6AA87"/>
                </a:solidFill>
                <a:latin typeface="Squada One"/>
                <a:ea typeface="Squada One"/>
                <a:cs typeface="Squada One"/>
                <a:sym typeface="Squada One"/>
              </a:rPr>
              <a:t>4.4M</a:t>
            </a:r>
            <a:endParaRPr b="0" i="0" sz="4800" u="none" cap="none" strike="noStrike">
              <a:solidFill>
                <a:schemeClr val="dk1"/>
              </a:solidFill>
              <a:latin typeface="Calibri"/>
              <a:ea typeface="Calibri"/>
              <a:cs typeface="Calibri"/>
              <a:sym typeface="Calibri"/>
            </a:endParaRPr>
          </a:p>
        </p:txBody>
      </p:sp>
      <p:sp>
        <p:nvSpPr>
          <p:cNvPr id="200" name="Google Shape;200;g265f2feb837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65f2feb837_0_16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2" name="Google Shape;202;g265f2feb837_0_165"/>
          <p:cNvSpPr/>
          <p:nvPr/>
        </p:nvSpPr>
        <p:spPr>
          <a:xfrm>
            <a:off x="3734267" y="35941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65f2feb837_0_165"/>
          <p:cNvPicPr preferRelativeResize="0"/>
          <p:nvPr/>
        </p:nvPicPr>
        <p:blipFill rotWithShape="1">
          <a:blip r:embed="rId7">
            <a:alphaModFix/>
          </a:blip>
          <a:srcRect b="0" l="0" r="0" t="0"/>
          <a:stretch/>
        </p:blipFill>
        <p:spPr>
          <a:xfrm>
            <a:off x="3734267" y="3594100"/>
            <a:ext cx="585693" cy="1016000"/>
          </a:xfrm>
          <a:prstGeom prst="rect">
            <a:avLst/>
          </a:prstGeom>
          <a:noFill/>
          <a:ln>
            <a:noFill/>
          </a:ln>
        </p:spPr>
      </p:pic>
      <p:sp>
        <p:nvSpPr>
          <p:cNvPr id="204" name="Google Shape;204;g265f2feb837_0_165"/>
          <p:cNvSpPr/>
          <p:nvPr/>
        </p:nvSpPr>
        <p:spPr>
          <a:xfrm>
            <a:off x="3734267" y="49149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5f2feb837_0_165"/>
          <p:cNvSpPr/>
          <p:nvPr/>
        </p:nvSpPr>
        <p:spPr>
          <a:xfrm>
            <a:off x="3734267" y="49149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6" name="Google Shape;206;g265f2feb837_0_165"/>
          <p:cNvSpPr/>
          <p:nvPr/>
        </p:nvSpPr>
        <p:spPr>
          <a:xfrm>
            <a:off x="3734267" y="69469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65f2feb837_0_165"/>
          <p:cNvPicPr preferRelativeResize="0"/>
          <p:nvPr/>
        </p:nvPicPr>
        <p:blipFill rotWithShape="1">
          <a:blip r:embed="rId8">
            <a:alphaModFix/>
          </a:blip>
          <a:srcRect b="0" l="0" r="0" t="0"/>
          <a:stretch/>
        </p:blipFill>
        <p:spPr>
          <a:xfrm>
            <a:off x="3734267" y="6946900"/>
            <a:ext cx="1550633" cy="1016000"/>
          </a:xfrm>
          <a:prstGeom prst="rect">
            <a:avLst/>
          </a:prstGeom>
          <a:noFill/>
          <a:ln>
            <a:noFill/>
          </a:ln>
        </p:spPr>
      </p:pic>
      <p:sp>
        <p:nvSpPr>
          <p:cNvPr id="208" name="Google Shape;208;g265f2feb837_0_165"/>
          <p:cNvSpPr/>
          <p:nvPr/>
        </p:nvSpPr>
        <p:spPr>
          <a:xfrm>
            <a:off x="3734267" y="82677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65f2feb837_0_165"/>
          <p:cNvSpPr/>
          <p:nvPr/>
        </p:nvSpPr>
        <p:spPr>
          <a:xfrm>
            <a:off x="3734267" y="82677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0" name="Google Shape;210;g265f2feb837_0_165"/>
          <p:cNvSpPr/>
          <p:nvPr/>
        </p:nvSpPr>
        <p:spPr>
          <a:xfrm>
            <a:off x="3734267" y="10299700"/>
            <a:ext cx="84594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65f2feb837_0_165"/>
          <p:cNvPicPr preferRelativeResize="0"/>
          <p:nvPr/>
        </p:nvPicPr>
        <p:blipFill rotWithShape="1">
          <a:blip r:embed="rId9">
            <a:alphaModFix/>
          </a:blip>
          <a:srcRect b="0" l="0" r="0" t="0"/>
          <a:stretch/>
        </p:blipFill>
        <p:spPr>
          <a:xfrm>
            <a:off x="3734267" y="10299700"/>
            <a:ext cx="1064791" cy="1016000"/>
          </a:xfrm>
          <a:prstGeom prst="rect">
            <a:avLst/>
          </a:prstGeom>
          <a:noFill/>
          <a:ln>
            <a:noFill/>
          </a:ln>
        </p:spPr>
      </p:pic>
      <p:sp>
        <p:nvSpPr>
          <p:cNvPr id="212" name="Google Shape;212;g265f2feb837_0_165"/>
          <p:cNvSpPr/>
          <p:nvPr/>
        </p:nvSpPr>
        <p:spPr>
          <a:xfrm>
            <a:off x="3734267" y="11620500"/>
            <a:ext cx="84594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5f2feb837_0_165"/>
          <p:cNvSpPr/>
          <p:nvPr/>
        </p:nvSpPr>
        <p:spPr>
          <a:xfrm>
            <a:off x="3734267" y="11620500"/>
            <a:ext cx="8594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2024-01-08T06:52:17Z</dcterms:created>
  <dc:creator>PptxGenJS</dc:creator>
</cp:coreProperties>
</file>