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31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1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tags" Target="../tags/tag6.xml"/><Relationship Id="rId7" Type="http://schemas.openxmlformats.org/officeDocument/2006/relationships/oleObject" Target="../embeddings/oleObject3.bin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8A56CB-AD34-843B-316C-088A932255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45A829F2-1CDD-83B2-CF40-399BFF40CAFB}"/>
              </a:ext>
            </a:extLst>
          </p:cNvPr>
          <p:cNvPicPr>
            <a:picLocks noChangeAspect="1"/>
          </p:cNvPicPr>
          <p:nvPr/>
        </p:nvPicPr>
        <p:blipFill>
          <a:blip r:embed="rId6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0402" y="2668183"/>
            <a:ext cx="3132010" cy="2907924"/>
          </a:xfrm>
          <a:prstGeom prst="rect">
            <a:avLst/>
          </a:prstGeom>
        </p:spPr>
      </p:pic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55AF0AC7-6A1C-874D-5254-B350587F161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25" imgH="426" progId="TCLayout.ActiveDocument.1">
                  <p:embed/>
                </p:oleObj>
              </mc:Choice>
              <mc:Fallback>
                <p:oleObj name="think-cell Slide" r:id="rId7" imgW="425" imgH="426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5AF0AC7-6A1C-874D-5254-B350587F161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D1D7B65-0D6E-18EB-74A1-E3D01EC78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2EE4592-A20A-A655-123E-CD652813D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3 Infographic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2F066E-ABAC-A7F1-C42A-C5DCDEF7D5F7}"/>
              </a:ext>
            </a:extLst>
          </p:cNvPr>
          <p:cNvSpPr txBox="1"/>
          <p:nvPr/>
        </p:nvSpPr>
        <p:spPr>
          <a:xfrm>
            <a:off x="8349905" y="3751403"/>
            <a:ext cx="2101881" cy="1237949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chemeClr val="accent3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050" dirty="0">
                <a:solidFill>
                  <a:schemeClr val="accent3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Insert your text here Insert your text here Insert your text here Insert your text here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44088F6A-37CC-20CE-0A98-FE9D7FD0415C}"/>
              </a:ext>
            </a:extLst>
          </p:cNvPr>
          <p:cNvSpPr/>
          <p:nvPr/>
        </p:nvSpPr>
        <p:spPr>
          <a:xfrm>
            <a:off x="4635227" y="3129427"/>
            <a:ext cx="710964" cy="517988"/>
          </a:xfrm>
          <a:custGeom>
            <a:avLst/>
            <a:gdLst>
              <a:gd name="connsiteX0" fmla="*/ 889000 w 889000"/>
              <a:gd name="connsiteY0" fmla="*/ 647700 h 647700"/>
              <a:gd name="connsiteX1" fmla="*/ 0 w 889000"/>
              <a:gd name="connsiteY1" fmla="*/ 0 h 647700"/>
              <a:gd name="connsiteX0" fmla="*/ 889000 w 889000"/>
              <a:gd name="connsiteY0" fmla="*/ 647700 h 647700"/>
              <a:gd name="connsiteX1" fmla="*/ 0 w 889000"/>
              <a:gd name="connsiteY1" fmla="*/ 0 h 647700"/>
              <a:gd name="connsiteX0" fmla="*/ 889000 w 889000"/>
              <a:gd name="connsiteY0" fmla="*/ 647700 h 647700"/>
              <a:gd name="connsiteX1" fmla="*/ 0 w 889000"/>
              <a:gd name="connsiteY1" fmla="*/ 0 h 647700"/>
              <a:gd name="connsiteX0" fmla="*/ 889000 w 889000"/>
              <a:gd name="connsiteY0" fmla="*/ 647700 h 647700"/>
              <a:gd name="connsiteX1" fmla="*/ 0 w 889000"/>
              <a:gd name="connsiteY1" fmla="*/ 0 h 64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89000" h="647700">
                <a:moveTo>
                  <a:pt x="889000" y="647700"/>
                </a:moveTo>
                <a:cubicBezTo>
                  <a:pt x="770467" y="431800"/>
                  <a:pt x="639233" y="95250"/>
                  <a:pt x="0" y="0"/>
                </a:cubicBez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B1400598-4C27-29F2-2017-20ECA4666412}"/>
              </a:ext>
            </a:extLst>
          </p:cNvPr>
          <p:cNvSpPr/>
          <p:nvPr/>
        </p:nvSpPr>
        <p:spPr>
          <a:xfrm flipV="1">
            <a:off x="4635227" y="4726049"/>
            <a:ext cx="710964" cy="517988"/>
          </a:xfrm>
          <a:custGeom>
            <a:avLst/>
            <a:gdLst>
              <a:gd name="connsiteX0" fmla="*/ 889000 w 889000"/>
              <a:gd name="connsiteY0" fmla="*/ 647700 h 647700"/>
              <a:gd name="connsiteX1" fmla="*/ 0 w 889000"/>
              <a:gd name="connsiteY1" fmla="*/ 0 h 647700"/>
              <a:gd name="connsiteX0" fmla="*/ 889000 w 889000"/>
              <a:gd name="connsiteY0" fmla="*/ 647700 h 647700"/>
              <a:gd name="connsiteX1" fmla="*/ 0 w 889000"/>
              <a:gd name="connsiteY1" fmla="*/ 0 h 647700"/>
              <a:gd name="connsiteX0" fmla="*/ 889000 w 889000"/>
              <a:gd name="connsiteY0" fmla="*/ 647700 h 647700"/>
              <a:gd name="connsiteX1" fmla="*/ 0 w 889000"/>
              <a:gd name="connsiteY1" fmla="*/ 0 h 647700"/>
              <a:gd name="connsiteX0" fmla="*/ 889000 w 889000"/>
              <a:gd name="connsiteY0" fmla="*/ 647700 h 647700"/>
              <a:gd name="connsiteX1" fmla="*/ 0 w 889000"/>
              <a:gd name="connsiteY1" fmla="*/ 0 h 64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89000" h="647700">
                <a:moveTo>
                  <a:pt x="889000" y="647700"/>
                </a:moveTo>
                <a:cubicBezTo>
                  <a:pt x="770467" y="431800"/>
                  <a:pt x="639233" y="95250"/>
                  <a:pt x="0" y="0"/>
                </a:cubicBez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6FA6E53-DB59-F8C5-F882-8F7D31B841CC}"/>
              </a:ext>
            </a:extLst>
          </p:cNvPr>
          <p:cNvSpPr/>
          <p:nvPr/>
        </p:nvSpPr>
        <p:spPr bwMode="auto">
          <a:xfrm>
            <a:off x="4031722" y="2811322"/>
            <a:ext cx="617927" cy="617927"/>
          </a:xfrm>
          <a:prstGeom prst="ellipse">
            <a:avLst/>
          </a:prstGeom>
          <a:solidFill>
            <a:schemeClr val="accent2"/>
          </a:solidFill>
          <a:ln w="19050">
            <a:noFill/>
            <a:round/>
            <a:headEnd/>
            <a:tailEnd/>
          </a:ln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/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6A63B76-BE21-B4E1-B070-591591B08EB1}"/>
              </a:ext>
            </a:extLst>
          </p:cNvPr>
          <p:cNvSpPr/>
          <p:nvPr/>
        </p:nvSpPr>
        <p:spPr bwMode="auto">
          <a:xfrm flipV="1">
            <a:off x="4031722" y="4944215"/>
            <a:ext cx="617927" cy="617927"/>
          </a:xfrm>
          <a:prstGeom prst="ellipse">
            <a:avLst/>
          </a:prstGeom>
          <a:solidFill>
            <a:schemeClr val="accent1"/>
          </a:solidFill>
          <a:ln w="19050">
            <a:noFill/>
            <a:round/>
            <a:headEnd/>
            <a:tailEnd/>
          </a:ln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rtl="0"/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6B83A27-F077-8431-07ED-C863736B9191}"/>
              </a:ext>
            </a:extLst>
          </p:cNvPr>
          <p:cNvGrpSpPr/>
          <p:nvPr/>
        </p:nvGrpSpPr>
        <p:grpSpPr>
          <a:xfrm>
            <a:off x="5191223" y="3217256"/>
            <a:ext cx="1939468" cy="1939467"/>
            <a:chOff x="3602267" y="2122974"/>
            <a:chExt cx="1939468" cy="1939467"/>
          </a:xfrm>
        </p:grpSpPr>
        <p:sp>
          <p:nvSpPr>
            <p:cNvPr id="11" name="Freeform 15">
              <a:extLst>
                <a:ext uri="{FF2B5EF4-FFF2-40B4-BE49-F238E27FC236}">
                  <a16:creationId xmlns:a16="http://schemas.microsoft.com/office/drawing/2014/main" id="{9603FFB1-9784-82A7-E86D-9DB5B700898D}"/>
                </a:ext>
              </a:extLst>
            </p:cNvPr>
            <p:cNvSpPr/>
            <p:nvPr/>
          </p:nvSpPr>
          <p:spPr>
            <a:xfrm>
              <a:off x="3602267" y="2122974"/>
              <a:ext cx="1939468" cy="1939467"/>
            </a:xfrm>
            <a:custGeom>
              <a:avLst/>
              <a:gdLst>
                <a:gd name="connsiteX0" fmla="*/ 1010474 w 2020948"/>
                <a:gd name="connsiteY0" fmla="*/ 0 h 2020948"/>
                <a:gd name="connsiteX1" fmla="*/ 2020948 w 2020948"/>
                <a:gd name="connsiteY1" fmla="*/ 1010474 h 2020948"/>
                <a:gd name="connsiteX2" fmla="*/ 1010474 w 2020948"/>
                <a:gd name="connsiteY2" fmla="*/ 2020948 h 2020948"/>
                <a:gd name="connsiteX3" fmla="*/ 0 w 2020948"/>
                <a:gd name="connsiteY3" fmla="*/ 1010474 h 2020948"/>
                <a:gd name="connsiteX4" fmla="*/ 1010474 w 2020948"/>
                <a:gd name="connsiteY4" fmla="*/ 0 h 2020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0948" h="2020948">
                  <a:moveTo>
                    <a:pt x="1010474" y="0"/>
                  </a:moveTo>
                  <a:cubicBezTo>
                    <a:pt x="1568543" y="0"/>
                    <a:pt x="2020948" y="452405"/>
                    <a:pt x="2020948" y="1010474"/>
                  </a:cubicBezTo>
                  <a:cubicBezTo>
                    <a:pt x="2020948" y="1568543"/>
                    <a:pt x="1568543" y="2020948"/>
                    <a:pt x="1010474" y="2020948"/>
                  </a:cubicBezTo>
                  <a:cubicBezTo>
                    <a:pt x="452405" y="2020948"/>
                    <a:pt x="0" y="1568543"/>
                    <a:pt x="0" y="1010474"/>
                  </a:cubicBezTo>
                  <a:cubicBezTo>
                    <a:pt x="0" y="452405"/>
                    <a:pt x="452405" y="0"/>
                    <a:pt x="1010474" y="0"/>
                  </a:cubicBezTo>
                  <a:close/>
                </a:path>
              </a:pathLst>
            </a:custGeom>
            <a:solidFill>
              <a:schemeClr val="tx1">
                <a:lumMod val="25000"/>
                <a:lumOff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 16">
              <a:extLst>
                <a:ext uri="{FF2B5EF4-FFF2-40B4-BE49-F238E27FC236}">
                  <a16:creationId xmlns:a16="http://schemas.microsoft.com/office/drawing/2014/main" id="{5F635D67-3552-1A05-DBC3-E3AEC6108D6F}"/>
                </a:ext>
              </a:extLst>
            </p:cNvPr>
            <p:cNvSpPr/>
            <p:nvPr/>
          </p:nvSpPr>
          <p:spPr>
            <a:xfrm>
              <a:off x="3810000" y="2330707"/>
              <a:ext cx="1524000" cy="1524000"/>
            </a:xfrm>
            <a:custGeom>
              <a:avLst/>
              <a:gdLst>
                <a:gd name="connsiteX0" fmla="*/ 1010474 w 2020948"/>
                <a:gd name="connsiteY0" fmla="*/ 0 h 2020948"/>
                <a:gd name="connsiteX1" fmla="*/ 2020948 w 2020948"/>
                <a:gd name="connsiteY1" fmla="*/ 1010474 h 2020948"/>
                <a:gd name="connsiteX2" fmla="*/ 1010474 w 2020948"/>
                <a:gd name="connsiteY2" fmla="*/ 2020948 h 2020948"/>
                <a:gd name="connsiteX3" fmla="*/ 0 w 2020948"/>
                <a:gd name="connsiteY3" fmla="*/ 1010474 h 2020948"/>
                <a:gd name="connsiteX4" fmla="*/ 1010474 w 2020948"/>
                <a:gd name="connsiteY4" fmla="*/ 0 h 2020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0948" h="2020948">
                  <a:moveTo>
                    <a:pt x="1010474" y="0"/>
                  </a:moveTo>
                  <a:cubicBezTo>
                    <a:pt x="1568543" y="0"/>
                    <a:pt x="2020948" y="452405"/>
                    <a:pt x="2020948" y="1010474"/>
                  </a:cubicBezTo>
                  <a:cubicBezTo>
                    <a:pt x="2020948" y="1568543"/>
                    <a:pt x="1568543" y="2020948"/>
                    <a:pt x="1010474" y="2020948"/>
                  </a:cubicBezTo>
                  <a:cubicBezTo>
                    <a:pt x="452405" y="2020948"/>
                    <a:pt x="0" y="1568543"/>
                    <a:pt x="0" y="1010474"/>
                  </a:cubicBezTo>
                  <a:cubicBezTo>
                    <a:pt x="0" y="452405"/>
                    <a:pt x="452405" y="0"/>
                    <a:pt x="101047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2031E24D-B77F-1BF0-F676-9A0377F2C1B3}"/>
              </a:ext>
            </a:extLst>
          </p:cNvPr>
          <p:cNvSpPr txBox="1"/>
          <p:nvPr/>
        </p:nvSpPr>
        <p:spPr>
          <a:xfrm>
            <a:off x="2033736" y="4806612"/>
            <a:ext cx="1874983" cy="939791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800" b="1" dirty="0">
                <a:solidFill>
                  <a:schemeClr val="accent1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050" dirty="0">
                <a:solidFill>
                  <a:schemeClr val="accent5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D73D737-818B-8126-435F-AC9DD7F59E32}"/>
              </a:ext>
            </a:extLst>
          </p:cNvPr>
          <p:cNvSpPr txBox="1"/>
          <p:nvPr/>
        </p:nvSpPr>
        <p:spPr>
          <a:xfrm>
            <a:off x="2033736" y="2551051"/>
            <a:ext cx="1874983" cy="939791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800" b="1" dirty="0">
                <a:solidFill>
                  <a:schemeClr val="accent2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050" dirty="0">
                <a:solidFill>
                  <a:schemeClr val="accent3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grpSp>
        <p:nvGrpSpPr>
          <p:cNvPr id="16" name="ZenIcon1">
            <a:extLst>
              <a:ext uri="{FF2B5EF4-FFF2-40B4-BE49-F238E27FC236}">
                <a16:creationId xmlns:a16="http://schemas.microsoft.com/office/drawing/2014/main" id="{FB774A0C-92D4-83AE-3811-6D11517C68E5}"/>
              </a:ext>
            </a:extLst>
          </p:cNvPr>
          <p:cNvGrpSpPr>
            <a:grpSpLocks noChangeAspect="1"/>
          </p:cNvGrpSpPr>
          <p:nvPr>
            <p:custDataLst>
              <p:tags r:id="rId2"/>
            </p:custDataLst>
          </p:nvPr>
        </p:nvGrpSpPr>
        <p:grpSpPr>
          <a:xfrm>
            <a:off x="4160330" y="5082348"/>
            <a:ext cx="360710" cy="360710"/>
            <a:chOff x="5712408" y="975680"/>
            <a:chExt cx="671729" cy="639391"/>
          </a:xfrm>
        </p:grpSpPr>
        <p:sp>
          <p:nvSpPr>
            <p:cNvPr id="17" name="Freeform 26">
              <a:extLst>
                <a:ext uri="{FF2B5EF4-FFF2-40B4-BE49-F238E27FC236}">
                  <a16:creationId xmlns:a16="http://schemas.microsoft.com/office/drawing/2014/main" id="{BEE391F4-1228-F5CF-746F-32B3B860A9E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12408" y="975680"/>
              <a:ext cx="671729" cy="639391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8 w 128"/>
                <a:gd name="T13" fmla="*/ 110 h 122"/>
                <a:gd name="T14" fmla="*/ 35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18" name="Freeform 27">
              <a:extLst>
                <a:ext uri="{FF2B5EF4-FFF2-40B4-BE49-F238E27FC236}">
                  <a16:creationId xmlns:a16="http://schemas.microsoft.com/office/drawing/2014/main" id="{2CFC2EFD-F174-7CDE-DD36-A133232E6C8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96917" y="1058042"/>
              <a:ext cx="502713" cy="338119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19" name="Freeform 28">
              <a:extLst>
                <a:ext uri="{FF2B5EF4-FFF2-40B4-BE49-F238E27FC236}">
                  <a16:creationId xmlns:a16="http://schemas.microsoft.com/office/drawing/2014/main" id="{797930B6-ACF1-A33A-5403-0E3DD22253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17937" y="1404831"/>
              <a:ext cx="62840" cy="65023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20" name="Freeform 29">
              <a:extLst>
                <a:ext uri="{FF2B5EF4-FFF2-40B4-BE49-F238E27FC236}">
                  <a16:creationId xmlns:a16="http://schemas.microsoft.com/office/drawing/2014/main" id="{46309E40-F61D-89E0-11A0-FABED37CC89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3429" y="1190255"/>
              <a:ext cx="84509" cy="88864"/>
            </a:xfrm>
            <a:custGeom>
              <a:avLst/>
              <a:gdLst>
                <a:gd name="T0" fmla="*/ 0 w 39"/>
                <a:gd name="T1" fmla="*/ 24 h 41"/>
                <a:gd name="T2" fmla="*/ 39 w 39"/>
                <a:gd name="T3" fmla="*/ 41 h 41"/>
                <a:gd name="T4" fmla="*/ 39 w 39"/>
                <a:gd name="T5" fmla="*/ 32 h 41"/>
                <a:gd name="T6" fmla="*/ 12 w 39"/>
                <a:gd name="T7" fmla="*/ 19 h 41"/>
                <a:gd name="T8" fmla="*/ 39 w 39"/>
                <a:gd name="T9" fmla="*/ 10 h 41"/>
                <a:gd name="T10" fmla="*/ 39 w 39"/>
                <a:gd name="T11" fmla="*/ 0 h 41"/>
                <a:gd name="T12" fmla="*/ 0 w 39"/>
                <a:gd name="T13" fmla="*/ 17 h 41"/>
                <a:gd name="T14" fmla="*/ 0 w 39"/>
                <a:gd name="T1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1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21" name="Freeform 30">
              <a:extLst>
                <a:ext uri="{FF2B5EF4-FFF2-40B4-BE49-F238E27FC236}">
                  <a16:creationId xmlns:a16="http://schemas.microsoft.com/office/drawing/2014/main" id="{7F85251E-369B-8B62-E1D7-2D65B4C1A1B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6605" y="1175084"/>
              <a:ext cx="43337" cy="119208"/>
            </a:xfrm>
            <a:custGeom>
              <a:avLst/>
              <a:gdLst>
                <a:gd name="T0" fmla="*/ 7 w 8"/>
                <a:gd name="T1" fmla="*/ 0 h 23"/>
                <a:gd name="T2" fmla="*/ 5 w 8"/>
                <a:gd name="T3" fmla="*/ 0 h 23"/>
                <a:gd name="T4" fmla="*/ 5 w 8"/>
                <a:gd name="T5" fmla="*/ 2 h 23"/>
                <a:gd name="T6" fmla="*/ 0 w 8"/>
                <a:gd name="T7" fmla="*/ 20 h 23"/>
                <a:gd name="T8" fmla="*/ 0 w 8"/>
                <a:gd name="T9" fmla="*/ 22 h 23"/>
                <a:gd name="T10" fmla="*/ 2 w 8"/>
                <a:gd name="T11" fmla="*/ 23 h 23"/>
                <a:gd name="T12" fmla="*/ 3 w 8"/>
                <a:gd name="T13" fmla="*/ 23 h 23"/>
                <a:gd name="T14" fmla="*/ 3 w 8"/>
                <a:gd name="T15" fmla="*/ 22 h 23"/>
                <a:gd name="T16" fmla="*/ 4 w 8"/>
                <a:gd name="T17" fmla="*/ 21 h 23"/>
                <a:gd name="T18" fmla="*/ 8 w 8"/>
                <a:gd name="T19" fmla="*/ 3 h 23"/>
                <a:gd name="T20" fmla="*/ 8 w 8"/>
                <a:gd name="T21" fmla="*/ 1 h 23"/>
                <a:gd name="T22" fmla="*/ 8 w 8"/>
                <a:gd name="T23" fmla="*/ 0 h 23"/>
                <a:gd name="T24" fmla="*/ 7 w 8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23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22" name="Freeform 31">
              <a:extLst>
                <a:ext uri="{FF2B5EF4-FFF2-40B4-BE49-F238E27FC236}">
                  <a16:creationId xmlns:a16="http://schemas.microsoft.com/office/drawing/2014/main" id="{1113C706-2713-D81F-9D89-AA0EE6F78FE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0776" y="1190255"/>
              <a:ext cx="82341" cy="88864"/>
            </a:xfrm>
            <a:custGeom>
              <a:avLst/>
              <a:gdLst>
                <a:gd name="T0" fmla="*/ 0 w 38"/>
                <a:gd name="T1" fmla="*/ 10 h 41"/>
                <a:gd name="T2" fmla="*/ 26 w 38"/>
                <a:gd name="T3" fmla="*/ 19 h 41"/>
                <a:gd name="T4" fmla="*/ 0 w 38"/>
                <a:gd name="T5" fmla="*/ 32 h 41"/>
                <a:gd name="T6" fmla="*/ 0 w 38"/>
                <a:gd name="T7" fmla="*/ 41 h 41"/>
                <a:gd name="T8" fmla="*/ 38 w 38"/>
                <a:gd name="T9" fmla="*/ 24 h 41"/>
                <a:gd name="T10" fmla="*/ 38 w 38"/>
                <a:gd name="T11" fmla="*/ 17 h 41"/>
                <a:gd name="T12" fmla="*/ 0 w 38"/>
                <a:gd name="T13" fmla="*/ 0 h 41"/>
                <a:gd name="T14" fmla="*/ 0 w 38"/>
                <a:gd name="T15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1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</p:grpSp>
      <p:grpSp>
        <p:nvGrpSpPr>
          <p:cNvPr id="23" name="ZenIcon4">
            <a:extLst>
              <a:ext uri="{FF2B5EF4-FFF2-40B4-BE49-F238E27FC236}">
                <a16:creationId xmlns:a16="http://schemas.microsoft.com/office/drawing/2014/main" id="{BF6115E6-5936-77DD-4C40-8DFF5DBB4582}"/>
              </a:ext>
            </a:extLst>
          </p:cNvPr>
          <p:cNvGrpSpPr>
            <a:grpSpLocks noChangeAspect="1"/>
          </p:cNvGrpSpPr>
          <p:nvPr>
            <p:custDataLst>
              <p:tags r:id="rId3"/>
            </p:custDataLst>
          </p:nvPr>
        </p:nvGrpSpPr>
        <p:grpSpPr>
          <a:xfrm>
            <a:off x="4165369" y="2944969"/>
            <a:ext cx="350632" cy="350632"/>
            <a:chOff x="-4769427" y="-314325"/>
            <a:chExt cx="4660901" cy="4576762"/>
          </a:xfrm>
        </p:grpSpPr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0F0B6615-F283-2822-6652-5DCB39B6B2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509077" y="-314325"/>
              <a:ext cx="4138613" cy="3956050"/>
            </a:xfrm>
            <a:custGeom>
              <a:avLst/>
              <a:gdLst>
                <a:gd name="T0" fmla="*/ 2128 w 2188"/>
                <a:gd name="T1" fmla="*/ 946 h 2085"/>
                <a:gd name="T2" fmla="*/ 2169 w 2188"/>
                <a:gd name="T3" fmla="*/ 781 h 2085"/>
                <a:gd name="T4" fmla="*/ 2038 w 2188"/>
                <a:gd name="T5" fmla="*/ 671 h 2085"/>
                <a:gd name="T6" fmla="*/ 1503 w 2188"/>
                <a:gd name="T7" fmla="*/ 593 h 2085"/>
                <a:gd name="T8" fmla="*/ 1478 w 2188"/>
                <a:gd name="T9" fmla="*/ 576 h 2085"/>
                <a:gd name="T10" fmla="*/ 1239 w 2188"/>
                <a:gd name="T11" fmla="*/ 90 h 2085"/>
                <a:gd name="T12" fmla="*/ 1094 w 2188"/>
                <a:gd name="T13" fmla="*/ 0 h 2085"/>
                <a:gd name="T14" fmla="*/ 949 w 2188"/>
                <a:gd name="T15" fmla="*/ 90 h 2085"/>
                <a:gd name="T16" fmla="*/ 710 w 2188"/>
                <a:gd name="T17" fmla="*/ 576 h 2085"/>
                <a:gd name="T18" fmla="*/ 685 w 2188"/>
                <a:gd name="T19" fmla="*/ 593 h 2085"/>
                <a:gd name="T20" fmla="*/ 150 w 2188"/>
                <a:gd name="T21" fmla="*/ 671 h 2085"/>
                <a:gd name="T22" fmla="*/ 19 w 2188"/>
                <a:gd name="T23" fmla="*/ 781 h 2085"/>
                <a:gd name="T24" fmla="*/ 60 w 2188"/>
                <a:gd name="T25" fmla="*/ 946 h 2085"/>
                <a:gd name="T26" fmla="*/ 448 w 2188"/>
                <a:gd name="T27" fmla="*/ 1324 h 2085"/>
                <a:gd name="T28" fmla="*/ 457 w 2188"/>
                <a:gd name="T29" fmla="*/ 1353 h 2085"/>
                <a:gd name="T30" fmla="*/ 366 w 2188"/>
                <a:gd name="T31" fmla="*/ 1886 h 2085"/>
                <a:gd name="T32" fmla="*/ 430 w 2188"/>
                <a:gd name="T33" fmla="*/ 2044 h 2085"/>
                <a:gd name="T34" fmla="*/ 600 w 2188"/>
                <a:gd name="T35" fmla="*/ 2056 h 2085"/>
                <a:gd name="T36" fmla="*/ 1079 w 2188"/>
                <a:gd name="T37" fmla="*/ 1805 h 2085"/>
                <a:gd name="T38" fmla="*/ 1109 w 2188"/>
                <a:gd name="T39" fmla="*/ 1805 h 2085"/>
                <a:gd name="T40" fmla="*/ 1588 w 2188"/>
                <a:gd name="T41" fmla="*/ 2056 h 2085"/>
                <a:gd name="T42" fmla="*/ 1663 w 2188"/>
                <a:gd name="T43" fmla="*/ 2075 h 2085"/>
                <a:gd name="T44" fmla="*/ 1758 w 2188"/>
                <a:gd name="T45" fmla="*/ 2044 h 2085"/>
                <a:gd name="T46" fmla="*/ 1822 w 2188"/>
                <a:gd name="T47" fmla="*/ 1886 h 2085"/>
                <a:gd name="T48" fmla="*/ 1731 w 2188"/>
                <a:gd name="T49" fmla="*/ 1353 h 2085"/>
                <a:gd name="T50" fmla="*/ 1740 w 2188"/>
                <a:gd name="T51" fmla="*/ 1324 h 2085"/>
                <a:gd name="T52" fmla="*/ 2128 w 2188"/>
                <a:gd name="T53" fmla="*/ 946 h 2085"/>
                <a:gd name="T54" fmla="*/ 1604 w 2188"/>
                <a:gd name="T55" fmla="*/ 1375 h 2085"/>
                <a:gd name="T56" fmla="*/ 1695 w 2188"/>
                <a:gd name="T57" fmla="*/ 1908 h 2085"/>
                <a:gd name="T58" fmla="*/ 1682 w 2188"/>
                <a:gd name="T59" fmla="*/ 1940 h 2085"/>
                <a:gd name="T60" fmla="*/ 1648 w 2188"/>
                <a:gd name="T61" fmla="*/ 1942 h 2085"/>
                <a:gd name="T62" fmla="*/ 1169 w 2188"/>
                <a:gd name="T63" fmla="*/ 1690 h 2085"/>
                <a:gd name="T64" fmla="*/ 1094 w 2188"/>
                <a:gd name="T65" fmla="*/ 1672 h 2085"/>
                <a:gd name="T66" fmla="*/ 1019 w 2188"/>
                <a:gd name="T67" fmla="*/ 1690 h 2085"/>
                <a:gd name="T68" fmla="*/ 540 w 2188"/>
                <a:gd name="T69" fmla="*/ 1942 h 2085"/>
                <a:gd name="T70" fmla="*/ 506 w 2188"/>
                <a:gd name="T71" fmla="*/ 1940 h 2085"/>
                <a:gd name="T72" fmla="*/ 493 w 2188"/>
                <a:gd name="T73" fmla="*/ 1908 h 2085"/>
                <a:gd name="T74" fmla="*/ 584 w 2188"/>
                <a:gd name="T75" fmla="*/ 1375 h 2085"/>
                <a:gd name="T76" fmla="*/ 538 w 2188"/>
                <a:gd name="T77" fmla="*/ 1232 h 2085"/>
                <a:gd name="T78" fmla="*/ 150 w 2188"/>
                <a:gd name="T79" fmla="*/ 854 h 2085"/>
                <a:gd name="T80" fmla="*/ 142 w 2188"/>
                <a:gd name="T81" fmla="*/ 821 h 2085"/>
                <a:gd name="T82" fmla="*/ 168 w 2188"/>
                <a:gd name="T83" fmla="*/ 799 h 2085"/>
                <a:gd name="T84" fmla="*/ 704 w 2188"/>
                <a:gd name="T85" fmla="*/ 721 h 2085"/>
                <a:gd name="T86" fmla="*/ 826 w 2188"/>
                <a:gd name="T87" fmla="*/ 633 h 2085"/>
                <a:gd name="T88" fmla="*/ 1065 w 2188"/>
                <a:gd name="T89" fmla="*/ 147 h 2085"/>
                <a:gd name="T90" fmla="*/ 1094 w 2188"/>
                <a:gd name="T91" fmla="*/ 129 h 2085"/>
                <a:gd name="T92" fmla="*/ 1123 w 2188"/>
                <a:gd name="T93" fmla="*/ 147 h 2085"/>
                <a:gd name="T94" fmla="*/ 1123 w 2188"/>
                <a:gd name="T95" fmla="*/ 147 h 2085"/>
                <a:gd name="T96" fmla="*/ 1363 w 2188"/>
                <a:gd name="T97" fmla="*/ 633 h 2085"/>
                <a:gd name="T98" fmla="*/ 1484 w 2188"/>
                <a:gd name="T99" fmla="*/ 721 h 2085"/>
                <a:gd name="T100" fmla="*/ 2020 w 2188"/>
                <a:gd name="T101" fmla="*/ 799 h 2085"/>
                <a:gd name="T102" fmla="*/ 2046 w 2188"/>
                <a:gd name="T103" fmla="*/ 821 h 2085"/>
                <a:gd name="T104" fmla="*/ 2038 w 2188"/>
                <a:gd name="T105" fmla="*/ 854 h 2085"/>
                <a:gd name="T106" fmla="*/ 1650 w 2188"/>
                <a:gd name="T107" fmla="*/ 1232 h 2085"/>
                <a:gd name="T108" fmla="*/ 1604 w 2188"/>
                <a:gd name="T109" fmla="*/ 1375 h 20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188" h="2085">
                  <a:moveTo>
                    <a:pt x="2128" y="946"/>
                  </a:moveTo>
                  <a:cubicBezTo>
                    <a:pt x="2172" y="903"/>
                    <a:pt x="2188" y="840"/>
                    <a:pt x="2169" y="781"/>
                  </a:cubicBezTo>
                  <a:cubicBezTo>
                    <a:pt x="2149" y="722"/>
                    <a:pt x="2100" y="680"/>
                    <a:pt x="2038" y="671"/>
                  </a:cubicBezTo>
                  <a:cubicBezTo>
                    <a:pt x="1503" y="593"/>
                    <a:pt x="1503" y="593"/>
                    <a:pt x="1503" y="593"/>
                  </a:cubicBezTo>
                  <a:cubicBezTo>
                    <a:pt x="1492" y="592"/>
                    <a:pt x="1483" y="585"/>
                    <a:pt x="1478" y="576"/>
                  </a:cubicBezTo>
                  <a:cubicBezTo>
                    <a:pt x="1239" y="90"/>
                    <a:pt x="1239" y="90"/>
                    <a:pt x="1239" y="90"/>
                  </a:cubicBezTo>
                  <a:cubicBezTo>
                    <a:pt x="1211" y="35"/>
                    <a:pt x="1156" y="0"/>
                    <a:pt x="1094" y="0"/>
                  </a:cubicBezTo>
                  <a:cubicBezTo>
                    <a:pt x="1032" y="0"/>
                    <a:pt x="977" y="35"/>
                    <a:pt x="949" y="90"/>
                  </a:cubicBezTo>
                  <a:cubicBezTo>
                    <a:pt x="710" y="576"/>
                    <a:pt x="710" y="576"/>
                    <a:pt x="710" y="576"/>
                  </a:cubicBezTo>
                  <a:cubicBezTo>
                    <a:pt x="705" y="585"/>
                    <a:pt x="696" y="592"/>
                    <a:pt x="685" y="593"/>
                  </a:cubicBezTo>
                  <a:cubicBezTo>
                    <a:pt x="150" y="671"/>
                    <a:pt x="150" y="671"/>
                    <a:pt x="150" y="671"/>
                  </a:cubicBezTo>
                  <a:cubicBezTo>
                    <a:pt x="88" y="680"/>
                    <a:pt x="39" y="722"/>
                    <a:pt x="19" y="781"/>
                  </a:cubicBezTo>
                  <a:cubicBezTo>
                    <a:pt x="0" y="840"/>
                    <a:pt x="16" y="903"/>
                    <a:pt x="60" y="946"/>
                  </a:cubicBezTo>
                  <a:cubicBezTo>
                    <a:pt x="448" y="1324"/>
                    <a:pt x="448" y="1324"/>
                    <a:pt x="448" y="1324"/>
                  </a:cubicBezTo>
                  <a:cubicBezTo>
                    <a:pt x="455" y="1332"/>
                    <a:pt x="459" y="1342"/>
                    <a:pt x="457" y="1353"/>
                  </a:cubicBezTo>
                  <a:cubicBezTo>
                    <a:pt x="366" y="1886"/>
                    <a:pt x="366" y="1886"/>
                    <a:pt x="366" y="1886"/>
                  </a:cubicBezTo>
                  <a:cubicBezTo>
                    <a:pt x="355" y="1947"/>
                    <a:pt x="380" y="2008"/>
                    <a:pt x="430" y="2044"/>
                  </a:cubicBezTo>
                  <a:cubicBezTo>
                    <a:pt x="480" y="2081"/>
                    <a:pt x="545" y="2085"/>
                    <a:pt x="600" y="2056"/>
                  </a:cubicBezTo>
                  <a:cubicBezTo>
                    <a:pt x="1079" y="1805"/>
                    <a:pt x="1079" y="1805"/>
                    <a:pt x="1079" y="1805"/>
                  </a:cubicBezTo>
                  <a:cubicBezTo>
                    <a:pt x="1088" y="1800"/>
                    <a:pt x="1100" y="1800"/>
                    <a:pt x="1109" y="1805"/>
                  </a:cubicBezTo>
                  <a:cubicBezTo>
                    <a:pt x="1588" y="2056"/>
                    <a:pt x="1588" y="2056"/>
                    <a:pt x="1588" y="2056"/>
                  </a:cubicBezTo>
                  <a:cubicBezTo>
                    <a:pt x="1612" y="2069"/>
                    <a:pt x="1638" y="2075"/>
                    <a:pt x="1663" y="2075"/>
                  </a:cubicBezTo>
                  <a:cubicBezTo>
                    <a:pt x="1697" y="2075"/>
                    <a:pt x="1730" y="2065"/>
                    <a:pt x="1758" y="2044"/>
                  </a:cubicBezTo>
                  <a:cubicBezTo>
                    <a:pt x="1808" y="2008"/>
                    <a:pt x="1833" y="1947"/>
                    <a:pt x="1822" y="1886"/>
                  </a:cubicBezTo>
                  <a:cubicBezTo>
                    <a:pt x="1731" y="1353"/>
                    <a:pt x="1731" y="1353"/>
                    <a:pt x="1731" y="1353"/>
                  </a:cubicBezTo>
                  <a:cubicBezTo>
                    <a:pt x="1729" y="1342"/>
                    <a:pt x="1733" y="1332"/>
                    <a:pt x="1740" y="1324"/>
                  </a:cubicBezTo>
                  <a:lnTo>
                    <a:pt x="2128" y="946"/>
                  </a:lnTo>
                  <a:close/>
                  <a:moveTo>
                    <a:pt x="1604" y="1375"/>
                  </a:moveTo>
                  <a:cubicBezTo>
                    <a:pt x="1695" y="1908"/>
                    <a:pt x="1695" y="1908"/>
                    <a:pt x="1695" y="1908"/>
                  </a:cubicBezTo>
                  <a:cubicBezTo>
                    <a:pt x="1698" y="1926"/>
                    <a:pt x="1687" y="1936"/>
                    <a:pt x="1682" y="1940"/>
                  </a:cubicBezTo>
                  <a:cubicBezTo>
                    <a:pt x="1677" y="1943"/>
                    <a:pt x="1664" y="1951"/>
                    <a:pt x="1648" y="1942"/>
                  </a:cubicBezTo>
                  <a:cubicBezTo>
                    <a:pt x="1169" y="1690"/>
                    <a:pt x="1169" y="1690"/>
                    <a:pt x="1169" y="1690"/>
                  </a:cubicBezTo>
                  <a:cubicBezTo>
                    <a:pt x="1146" y="1678"/>
                    <a:pt x="1120" y="1672"/>
                    <a:pt x="1094" y="1672"/>
                  </a:cubicBezTo>
                  <a:cubicBezTo>
                    <a:pt x="1068" y="1672"/>
                    <a:pt x="1042" y="1678"/>
                    <a:pt x="1019" y="1690"/>
                  </a:cubicBezTo>
                  <a:cubicBezTo>
                    <a:pt x="540" y="1942"/>
                    <a:pt x="540" y="1942"/>
                    <a:pt x="540" y="1942"/>
                  </a:cubicBezTo>
                  <a:cubicBezTo>
                    <a:pt x="524" y="1951"/>
                    <a:pt x="511" y="1943"/>
                    <a:pt x="506" y="1940"/>
                  </a:cubicBezTo>
                  <a:cubicBezTo>
                    <a:pt x="501" y="1936"/>
                    <a:pt x="490" y="1926"/>
                    <a:pt x="493" y="1908"/>
                  </a:cubicBezTo>
                  <a:cubicBezTo>
                    <a:pt x="584" y="1375"/>
                    <a:pt x="584" y="1375"/>
                    <a:pt x="584" y="1375"/>
                  </a:cubicBezTo>
                  <a:cubicBezTo>
                    <a:pt x="593" y="1322"/>
                    <a:pt x="576" y="1269"/>
                    <a:pt x="538" y="1232"/>
                  </a:cubicBezTo>
                  <a:cubicBezTo>
                    <a:pt x="150" y="854"/>
                    <a:pt x="150" y="854"/>
                    <a:pt x="150" y="854"/>
                  </a:cubicBezTo>
                  <a:cubicBezTo>
                    <a:pt x="137" y="841"/>
                    <a:pt x="140" y="827"/>
                    <a:pt x="142" y="821"/>
                  </a:cubicBezTo>
                  <a:cubicBezTo>
                    <a:pt x="144" y="815"/>
                    <a:pt x="150" y="801"/>
                    <a:pt x="168" y="799"/>
                  </a:cubicBezTo>
                  <a:cubicBezTo>
                    <a:pt x="704" y="721"/>
                    <a:pt x="704" y="721"/>
                    <a:pt x="704" y="721"/>
                  </a:cubicBezTo>
                  <a:cubicBezTo>
                    <a:pt x="757" y="713"/>
                    <a:pt x="802" y="680"/>
                    <a:pt x="826" y="633"/>
                  </a:cubicBezTo>
                  <a:cubicBezTo>
                    <a:pt x="1065" y="147"/>
                    <a:pt x="1065" y="147"/>
                    <a:pt x="1065" y="147"/>
                  </a:cubicBezTo>
                  <a:cubicBezTo>
                    <a:pt x="1073" y="131"/>
                    <a:pt x="1088" y="129"/>
                    <a:pt x="1094" y="129"/>
                  </a:cubicBezTo>
                  <a:cubicBezTo>
                    <a:pt x="1100" y="129"/>
                    <a:pt x="1115" y="131"/>
                    <a:pt x="1123" y="147"/>
                  </a:cubicBezTo>
                  <a:cubicBezTo>
                    <a:pt x="1123" y="147"/>
                    <a:pt x="1123" y="147"/>
                    <a:pt x="1123" y="147"/>
                  </a:cubicBezTo>
                  <a:cubicBezTo>
                    <a:pt x="1363" y="633"/>
                    <a:pt x="1363" y="633"/>
                    <a:pt x="1363" y="633"/>
                  </a:cubicBezTo>
                  <a:cubicBezTo>
                    <a:pt x="1386" y="680"/>
                    <a:pt x="1431" y="713"/>
                    <a:pt x="1484" y="721"/>
                  </a:cubicBezTo>
                  <a:cubicBezTo>
                    <a:pt x="2020" y="799"/>
                    <a:pt x="2020" y="799"/>
                    <a:pt x="2020" y="799"/>
                  </a:cubicBezTo>
                  <a:cubicBezTo>
                    <a:pt x="2038" y="801"/>
                    <a:pt x="2044" y="815"/>
                    <a:pt x="2046" y="821"/>
                  </a:cubicBezTo>
                  <a:cubicBezTo>
                    <a:pt x="2048" y="827"/>
                    <a:pt x="2051" y="841"/>
                    <a:pt x="2038" y="854"/>
                  </a:cubicBezTo>
                  <a:cubicBezTo>
                    <a:pt x="1650" y="1232"/>
                    <a:pt x="1650" y="1232"/>
                    <a:pt x="1650" y="1232"/>
                  </a:cubicBezTo>
                  <a:cubicBezTo>
                    <a:pt x="1612" y="1269"/>
                    <a:pt x="1595" y="1322"/>
                    <a:pt x="1604" y="137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0055195F-91A3-8F12-5F06-1EBBAF3179FD}"/>
                </a:ext>
              </a:extLst>
            </p:cNvPr>
            <p:cNvSpPr>
              <a:spLocks/>
            </p:cNvSpPr>
            <p:nvPr/>
          </p:nvSpPr>
          <p:spPr bwMode="auto">
            <a:xfrm>
              <a:off x="-1351539" y="-182563"/>
              <a:ext cx="406400" cy="439738"/>
            </a:xfrm>
            <a:custGeom>
              <a:avLst/>
              <a:gdLst>
                <a:gd name="T0" fmla="*/ 179 w 215"/>
                <a:gd name="T1" fmla="*/ 21 h 232"/>
                <a:gd name="T2" fmla="*/ 89 w 215"/>
                <a:gd name="T3" fmla="*/ 35 h 232"/>
                <a:gd name="T4" fmla="*/ 21 w 215"/>
                <a:gd name="T5" fmla="*/ 130 h 232"/>
                <a:gd name="T6" fmla="*/ 35 w 215"/>
                <a:gd name="T7" fmla="*/ 220 h 232"/>
                <a:gd name="T8" fmla="*/ 73 w 215"/>
                <a:gd name="T9" fmla="*/ 232 h 232"/>
                <a:gd name="T10" fmla="*/ 125 w 215"/>
                <a:gd name="T11" fmla="*/ 206 h 232"/>
                <a:gd name="T12" fmla="*/ 194 w 215"/>
                <a:gd name="T13" fmla="*/ 111 h 232"/>
                <a:gd name="T14" fmla="*/ 179 w 215"/>
                <a:gd name="T15" fmla="*/ 21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5" h="232">
                  <a:moveTo>
                    <a:pt x="179" y="21"/>
                  </a:moveTo>
                  <a:cubicBezTo>
                    <a:pt x="151" y="0"/>
                    <a:pt x="110" y="7"/>
                    <a:pt x="89" y="35"/>
                  </a:cubicBezTo>
                  <a:cubicBezTo>
                    <a:pt x="21" y="130"/>
                    <a:pt x="21" y="130"/>
                    <a:pt x="21" y="130"/>
                  </a:cubicBezTo>
                  <a:cubicBezTo>
                    <a:pt x="0" y="159"/>
                    <a:pt x="6" y="199"/>
                    <a:pt x="35" y="220"/>
                  </a:cubicBezTo>
                  <a:cubicBezTo>
                    <a:pt x="46" y="228"/>
                    <a:pt x="60" y="232"/>
                    <a:pt x="73" y="232"/>
                  </a:cubicBezTo>
                  <a:cubicBezTo>
                    <a:pt x="93" y="232"/>
                    <a:pt x="113" y="223"/>
                    <a:pt x="125" y="206"/>
                  </a:cubicBezTo>
                  <a:cubicBezTo>
                    <a:pt x="194" y="111"/>
                    <a:pt x="194" y="111"/>
                    <a:pt x="194" y="111"/>
                  </a:cubicBezTo>
                  <a:cubicBezTo>
                    <a:pt x="215" y="83"/>
                    <a:pt x="208" y="42"/>
                    <a:pt x="179" y="2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61F5FEC6-BFCF-99A0-4B15-B7BB3B6EC867}"/>
                </a:ext>
              </a:extLst>
            </p:cNvPr>
            <p:cNvSpPr>
              <a:spLocks/>
            </p:cNvSpPr>
            <p:nvPr/>
          </p:nvSpPr>
          <p:spPr bwMode="auto">
            <a:xfrm>
              <a:off x="-3934402" y="-182563"/>
              <a:ext cx="407988" cy="439738"/>
            </a:xfrm>
            <a:custGeom>
              <a:avLst/>
              <a:gdLst>
                <a:gd name="T0" fmla="*/ 194 w 215"/>
                <a:gd name="T1" fmla="*/ 129 h 232"/>
                <a:gd name="T2" fmla="*/ 126 w 215"/>
                <a:gd name="T3" fmla="*/ 35 h 232"/>
                <a:gd name="T4" fmla="*/ 35 w 215"/>
                <a:gd name="T5" fmla="*/ 21 h 232"/>
                <a:gd name="T6" fmla="*/ 21 w 215"/>
                <a:gd name="T7" fmla="*/ 111 h 232"/>
                <a:gd name="T8" fmla="*/ 90 w 215"/>
                <a:gd name="T9" fmla="*/ 205 h 232"/>
                <a:gd name="T10" fmla="*/ 142 w 215"/>
                <a:gd name="T11" fmla="*/ 232 h 232"/>
                <a:gd name="T12" fmla="*/ 180 w 215"/>
                <a:gd name="T13" fmla="*/ 220 h 232"/>
                <a:gd name="T14" fmla="*/ 194 w 215"/>
                <a:gd name="T15" fmla="*/ 129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5" h="232">
                  <a:moveTo>
                    <a:pt x="194" y="129"/>
                  </a:moveTo>
                  <a:cubicBezTo>
                    <a:pt x="126" y="35"/>
                    <a:pt x="126" y="35"/>
                    <a:pt x="126" y="35"/>
                  </a:cubicBezTo>
                  <a:cubicBezTo>
                    <a:pt x="105" y="6"/>
                    <a:pt x="64" y="0"/>
                    <a:pt x="35" y="21"/>
                  </a:cubicBezTo>
                  <a:cubicBezTo>
                    <a:pt x="6" y="42"/>
                    <a:pt x="0" y="82"/>
                    <a:pt x="21" y="111"/>
                  </a:cubicBezTo>
                  <a:cubicBezTo>
                    <a:pt x="90" y="205"/>
                    <a:pt x="90" y="205"/>
                    <a:pt x="90" y="205"/>
                  </a:cubicBezTo>
                  <a:cubicBezTo>
                    <a:pt x="102" y="223"/>
                    <a:pt x="122" y="232"/>
                    <a:pt x="142" y="232"/>
                  </a:cubicBezTo>
                  <a:cubicBezTo>
                    <a:pt x="155" y="232"/>
                    <a:pt x="168" y="228"/>
                    <a:pt x="180" y="220"/>
                  </a:cubicBezTo>
                  <a:cubicBezTo>
                    <a:pt x="209" y="199"/>
                    <a:pt x="215" y="158"/>
                    <a:pt x="194" y="12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98E96F5C-941A-75F5-F014-21D81149307C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69427" y="2336800"/>
              <a:ext cx="484188" cy="328613"/>
            </a:xfrm>
            <a:custGeom>
              <a:avLst/>
              <a:gdLst>
                <a:gd name="T0" fmla="*/ 245 w 256"/>
                <a:gd name="T1" fmla="*/ 52 h 173"/>
                <a:gd name="T2" fmla="*/ 164 w 256"/>
                <a:gd name="T3" fmla="*/ 11 h 173"/>
                <a:gd name="T4" fmla="*/ 53 w 256"/>
                <a:gd name="T5" fmla="*/ 47 h 173"/>
                <a:gd name="T6" fmla="*/ 11 w 256"/>
                <a:gd name="T7" fmla="*/ 128 h 173"/>
                <a:gd name="T8" fmla="*/ 73 w 256"/>
                <a:gd name="T9" fmla="*/ 173 h 173"/>
                <a:gd name="T10" fmla="*/ 93 w 256"/>
                <a:gd name="T11" fmla="*/ 169 h 173"/>
                <a:gd name="T12" fmla="*/ 203 w 256"/>
                <a:gd name="T13" fmla="*/ 133 h 173"/>
                <a:gd name="T14" fmla="*/ 245 w 256"/>
                <a:gd name="T15" fmla="*/ 52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6" h="173">
                  <a:moveTo>
                    <a:pt x="245" y="52"/>
                  </a:moveTo>
                  <a:cubicBezTo>
                    <a:pt x="234" y="18"/>
                    <a:pt x="197" y="0"/>
                    <a:pt x="164" y="11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19" y="58"/>
                    <a:pt x="0" y="94"/>
                    <a:pt x="11" y="128"/>
                  </a:cubicBezTo>
                  <a:cubicBezTo>
                    <a:pt x="20" y="155"/>
                    <a:pt x="45" y="173"/>
                    <a:pt x="73" y="173"/>
                  </a:cubicBezTo>
                  <a:cubicBezTo>
                    <a:pt x="79" y="173"/>
                    <a:pt x="86" y="172"/>
                    <a:pt x="93" y="169"/>
                  </a:cubicBezTo>
                  <a:cubicBezTo>
                    <a:pt x="203" y="133"/>
                    <a:pt x="203" y="133"/>
                    <a:pt x="203" y="133"/>
                  </a:cubicBezTo>
                  <a:cubicBezTo>
                    <a:pt x="237" y="122"/>
                    <a:pt x="256" y="86"/>
                    <a:pt x="245" y="5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52B4E1C7-7748-291E-EFEE-E9A37221124E}"/>
                </a:ext>
              </a:extLst>
            </p:cNvPr>
            <p:cNvSpPr>
              <a:spLocks/>
            </p:cNvSpPr>
            <p:nvPr/>
          </p:nvSpPr>
          <p:spPr bwMode="auto">
            <a:xfrm>
              <a:off x="-2562802" y="3795712"/>
              <a:ext cx="246063" cy="466725"/>
            </a:xfrm>
            <a:custGeom>
              <a:avLst/>
              <a:gdLst>
                <a:gd name="T0" fmla="*/ 65 w 130"/>
                <a:gd name="T1" fmla="*/ 0 h 246"/>
                <a:gd name="T2" fmla="*/ 0 w 130"/>
                <a:gd name="T3" fmla="*/ 65 h 246"/>
                <a:gd name="T4" fmla="*/ 0 w 130"/>
                <a:gd name="T5" fmla="*/ 181 h 246"/>
                <a:gd name="T6" fmla="*/ 65 w 130"/>
                <a:gd name="T7" fmla="*/ 246 h 246"/>
                <a:gd name="T8" fmla="*/ 130 w 130"/>
                <a:gd name="T9" fmla="*/ 181 h 246"/>
                <a:gd name="T10" fmla="*/ 130 w 130"/>
                <a:gd name="T11" fmla="*/ 65 h 246"/>
                <a:gd name="T12" fmla="*/ 65 w 130"/>
                <a:gd name="T13" fmla="*/ 0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0" h="246">
                  <a:moveTo>
                    <a:pt x="65" y="0"/>
                  </a:moveTo>
                  <a:cubicBezTo>
                    <a:pt x="29" y="0"/>
                    <a:pt x="0" y="29"/>
                    <a:pt x="0" y="65"/>
                  </a:cubicBezTo>
                  <a:cubicBezTo>
                    <a:pt x="0" y="181"/>
                    <a:pt x="0" y="181"/>
                    <a:pt x="0" y="181"/>
                  </a:cubicBezTo>
                  <a:cubicBezTo>
                    <a:pt x="0" y="217"/>
                    <a:pt x="29" y="246"/>
                    <a:pt x="65" y="246"/>
                  </a:cubicBezTo>
                  <a:cubicBezTo>
                    <a:pt x="101" y="246"/>
                    <a:pt x="130" y="217"/>
                    <a:pt x="130" y="181"/>
                  </a:cubicBezTo>
                  <a:cubicBezTo>
                    <a:pt x="130" y="65"/>
                    <a:pt x="130" y="65"/>
                    <a:pt x="130" y="65"/>
                  </a:cubicBezTo>
                  <a:cubicBezTo>
                    <a:pt x="130" y="29"/>
                    <a:pt x="101" y="0"/>
                    <a:pt x="6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65374F53-745B-251C-32A0-40F89E933861}"/>
                </a:ext>
              </a:extLst>
            </p:cNvPr>
            <p:cNvSpPr>
              <a:spLocks/>
            </p:cNvSpPr>
            <p:nvPr/>
          </p:nvSpPr>
          <p:spPr bwMode="auto">
            <a:xfrm>
              <a:off x="-592714" y="2336800"/>
              <a:ext cx="484188" cy="328613"/>
            </a:xfrm>
            <a:custGeom>
              <a:avLst/>
              <a:gdLst>
                <a:gd name="T0" fmla="*/ 203 w 256"/>
                <a:gd name="T1" fmla="*/ 47 h 173"/>
                <a:gd name="T2" fmla="*/ 92 w 256"/>
                <a:gd name="T3" fmla="*/ 11 h 173"/>
                <a:gd name="T4" fmla="*/ 11 w 256"/>
                <a:gd name="T5" fmla="*/ 52 h 173"/>
                <a:gd name="T6" fmla="*/ 53 w 256"/>
                <a:gd name="T7" fmla="*/ 133 h 173"/>
                <a:gd name="T8" fmla="*/ 163 w 256"/>
                <a:gd name="T9" fmla="*/ 170 h 173"/>
                <a:gd name="T10" fmla="*/ 183 w 256"/>
                <a:gd name="T11" fmla="*/ 173 h 173"/>
                <a:gd name="T12" fmla="*/ 245 w 256"/>
                <a:gd name="T13" fmla="*/ 128 h 173"/>
                <a:gd name="T14" fmla="*/ 203 w 256"/>
                <a:gd name="T15" fmla="*/ 47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6" h="173">
                  <a:moveTo>
                    <a:pt x="203" y="47"/>
                  </a:moveTo>
                  <a:cubicBezTo>
                    <a:pt x="92" y="11"/>
                    <a:pt x="92" y="11"/>
                    <a:pt x="92" y="11"/>
                  </a:cubicBezTo>
                  <a:cubicBezTo>
                    <a:pt x="59" y="0"/>
                    <a:pt x="22" y="18"/>
                    <a:pt x="11" y="52"/>
                  </a:cubicBezTo>
                  <a:cubicBezTo>
                    <a:pt x="0" y="86"/>
                    <a:pt x="19" y="122"/>
                    <a:pt x="53" y="133"/>
                  </a:cubicBezTo>
                  <a:cubicBezTo>
                    <a:pt x="163" y="170"/>
                    <a:pt x="163" y="170"/>
                    <a:pt x="163" y="170"/>
                  </a:cubicBezTo>
                  <a:cubicBezTo>
                    <a:pt x="170" y="172"/>
                    <a:pt x="177" y="173"/>
                    <a:pt x="183" y="173"/>
                  </a:cubicBezTo>
                  <a:cubicBezTo>
                    <a:pt x="211" y="173"/>
                    <a:pt x="236" y="155"/>
                    <a:pt x="245" y="128"/>
                  </a:cubicBezTo>
                  <a:cubicBezTo>
                    <a:pt x="256" y="94"/>
                    <a:pt x="237" y="58"/>
                    <a:pt x="203" y="4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9016AB6-92DA-BEDC-0DED-2E07268BD92F}"/>
              </a:ext>
            </a:extLst>
          </p:cNvPr>
          <p:cNvCxnSpPr>
            <a:cxnSpLocks/>
          </p:cNvCxnSpPr>
          <p:nvPr/>
        </p:nvCxnSpPr>
        <p:spPr>
          <a:xfrm flipH="1">
            <a:off x="7146964" y="4187752"/>
            <a:ext cx="688936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30">
            <a:extLst>
              <a:ext uri="{FF2B5EF4-FFF2-40B4-BE49-F238E27FC236}">
                <a16:creationId xmlns:a16="http://schemas.microsoft.com/office/drawing/2014/main" id="{BF009679-BB6D-33A3-A061-BFDFB9DB85D2}"/>
              </a:ext>
            </a:extLst>
          </p:cNvPr>
          <p:cNvSpPr/>
          <p:nvPr/>
        </p:nvSpPr>
        <p:spPr bwMode="auto">
          <a:xfrm flipH="1" flipV="1">
            <a:off x="7672267" y="3886486"/>
            <a:ext cx="617927" cy="617927"/>
          </a:xfrm>
          <a:prstGeom prst="ellipse">
            <a:avLst/>
          </a:prstGeom>
          <a:solidFill>
            <a:schemeClr val="accent3"/>
          </a:solidFill>
          <a:ln w="19050">
            <a:noFill/>
            <a:round/>
            <a:headEnd/>
            <a:tailEnd/>
          </a:ln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rtl="0"/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ZenIcon2">
            <a:extLst>
              <a:ext uri="{FF2B5EF4-FFF2-40B4-BE49-F238E27FC236}">
                <a16:creationId xmlns:a16="http://schemas.microsoft.com/office/drawing/2014/main" id="{A9D29B38-4CAB-AFF9-A008-B398460FD996}"/>
              </a:ext>
            </a:extLst>
          </p:cNvPr>
          <p:cNvSpPr>
            <a:spLocks noChangeAspect="1" noEditPoints="1"/>
          </p:cNvSpPr>
          <p:nvPr>
            <p:custDataLst>
              <p:tags r:id="rId4"/>
            </p:custDataLst>
          </p:nvPr>
        </p:nvSpPr>
        <p:spPr bwMode="auto">
          <a:xfrm>
            <a:off x="7808561" y="4025637"/>
            <a:ext cx="316264" cy="316264"/>
          </a:xfrm>
          <a:custGeom>
            <a:avLst/>
            <a:gdLst>
              <a:gd name="T0" fmla="*/ 232 w 256"/>
              <a:gd name="T1" fmla="*/ 84 h 227"/>
              <a:gd name="T2" fmla="*/ 172 w 256"/>
              <a:gd name="T3" fmla="*/ 44 h 227"/>
              <a:gd name="T4" fmla="*/ 120 w 256"/>
              <a:gd name="T5" fmla="*/ 48 h 227"/>
              <a:gd name="T6" fmla="*/ 64 w 256"/>
              <a:gd name="T7" fmla="*/ 107 h 227"/>
              <a:gd name="T8" fmla="*/ 0 w 256"/>
              <a:gd name="T9" fmla="*/ 131 h 227"/>
              <a:gd name="T10" fmla="*/ 32 w 256"/>
              <a:gd name="T11" fmla="*/ 227 h 227"/>
              <a:gd name="T12" fmla="*/ 87 w 256"/>
              <a:gd name="T13" fmla="*/ 212 h 227"/>
              <a:gd name="T14" fmla="*/ 103 w 256"/>
              <a:gd name="T15" fmla="*/ 219 h 227"/>
              <a:gd name="T16" fmla="*/ 232 w 256"/>
              <a:gd name="T17" fmla="*/ 197 h 227"/>
              <a:gd name="T18" fmla="*/ 240 w 256"/>
              <a:gd name="T19" fmla="*/ 169 h 227"/>
              <a:gd name="T20" fmla="*/ 248 w 256"/>
              <a:gd name="T21" fmla="*/ 140 h 227"/>
              <a:gd name="T22" fmla="*/ 256 w 256"/>
              <a:gd name="T23" fmla="*/ 108 h 227"/>
              <a:gd name="T24" fmla="*/ 32 w 256"/>
              <a:gd name="T25" fmla="*/ 211 h 227"/>
              <a:gd name="T26" fmla="*/ 16 w 256"/>
              <a:gd name="T27" fmla="*/ 131 h 227"/>
              <a:gd name="T28" fmla="*/ 64 w 256"/>
              <a:gd name="T29" fmla="*/ 123 h 227"/>
              <a:gd name="T30" fmla="*/ 72 w 256"/>
              <a:gd name="T31" fmla="*/ 198 h 227"/>
              <a:gd name="T32" fmla="*/ 72 w 256"/>
              <a:gd name="T33" fmla="*/ 203 h 227"/>
              <a:gd name="T34" fmla="*/ 210 w 256"/>
              <a:gd name="T35" fmla="*/ 203 h 227"/>
              <a:gd name="T36" fmla="*/ 88 w 256"/>
              <a:gd name="T37" fmla="*/ 194 h 227"/>
              <a:gd name="T38" fmla="*/ 86 w 256"/>
              <a:gd name="T39" fmla="*/ 121 h 227"/>
              <a:gd name="T40" fmla="*/ 140 w 256"/>
              <a:gd name="T41" fmla="*/ 16 h 227"/>
              <a:gd name="T42" fmla="*/ 152 w 256"/>
              <a:gd name="T43" fmla="*/ 90 h 227"/>
              <a:gd name="T44" fmla="*/ 160 w 256"/>
              <a:gd name="T45" fmla="*/ 100 h 227"/>
              <a:gd name="T46" fmla="*/ 240 w 256"/>
              <a:gd name="T47" fmla="*/ 108 h 227"/>
              <a:gd name="T48" fmla="*/ 223 w 256"/>
              <a:gd name="T49" fmla="*/ 116 h 227"/>
              <a:gd name="T50" fmla="*/ 223 w 256"/>
              <a:gd name="T51" fmla="*/ 132 h 227"/>
              <a:gd name="T52" fmla="*/ 224 w 256"/>
              <a:gd name="T53" fmla="*/ 132 h 227"/>
              <a:gd name="T54" fmla="*/ 224 w 256"/>
              <a:gd name="T55" fmla="*/ 148 h 227"/>
              <a:gd name="T56" fmla="*/ 218 w 256"/>
              <a:gd name="T57" fmla="*/ 147 h 227"/>
              <a:gd name="T58" fmla="*/ 215 w 256"/>
              <a:gd name="T59" fmla="*/ 148 h 227"/>
              <a:gd name="T60" fmla="*/ 215 w 256"/>
              <a:gd name="T61" fmla="*/ 164 h 227"/>
              <a:gd name="T62" fmla="*/ 224 w 256"/>
              <a:gd name="T63" fmla="*/ 169 h 227"/>
              <a:gd name="T64" fmla="*/ 210 w 256"/>
              <a:gd name="T65" fmla="*/ 175 h 227"/>
              <a:gd name="T66" fmla="*/ 210 w 256"/>
              <a:gd name="T67" fmla="*/ 175 h 227"/>
              <a:gd name="T68" fmla="*/ 210 w 256"/>
              <a:gd name="T69" fmla="*/ 191 h 227"/>
              <a:gd name="T70" fmla="*/ 210 w 256"/>
              <a:gd name="T71" fmla="*/ 20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56" h="227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840"/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FB014319-45DE-8727-7D4E-D77CA2BBFB18}"/>
              </a:ext>
            </a:extLst>
          </p:cNvPr>
          <p:cNvSpPr txBox="1">
            <a:spLocks/>
          </p:cNvSpPr>
          <p:nvPr/>
        </p:nvSpPr>
        <p:spPr>
          <a:xfrm>
            <a:off x="5486401" y="3942027"/>
            <a:ext cx="1371638" cy="521681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57152">
              <a:buClr>
                <a:srgbClr val="0070C0"/>
              </a:buClr>
              <a:defRPr/>
            </a:pPr>
            <a:r>
              <a:rPr lang="en-IN" sz="2000" b="1" dirty="0">
                <a:solidFill>
                  <a:schemeClr val="tx2"/>
                </a:solidFill>
                <a:latin typeface="+mn-lt"/>
                <a:ea typeface="Open Sans ExtraBold" charset="0"/>
                <a:cs typeface="Open Sans ExtraBold" charset="0"/>
              </a:rPr>
              <a:t>INSERT</a:t>
            </a:r>
            <a:r>
              <a:rPr lang="en-IN" sz="2000" b="1" dirty="0">
                <a:solidFill>
                  <a:schemeClr val="tx2"/>
                </a:solidFill>
                <a:latin typeface="+mn-lt"/>
              </a:rPr>
              <a:t> </a:t>
            </a:r>
            <a:br>
              <a:rPr lang="en-IN" sz="1200" b="1" dirty="0">
                <a:solidFill>
                  <a:schemeClr val="tx2"/>
                </a:solidFill>
                <a:latin typeface="+mn-lt"/>
              </a:rPr>
            </a:br>
            <a:r>
              <a:rPr lang="en-IN" sz="1100" dirty="0">
                <a:solidFill>
                  <a:schemeClr val="tx2"/>
                </a:solidFill>
                <a:latin typeface="+mn-lt"/>
              </a:rPr>
              <a:t>SUB-HEADING</a:t>
            </a:r>
            <a:endParaRPr lang="en-IN" sz="1000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1634663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2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8580</TotalTime>
  <Words>68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Courier New</vt:lpstr>
      <vt:lpstr>Crimson Pro</vt:lpstr>
      <vt:lpstr>Lato Light</vt:lpstr>
      <vt:lpstr>Open Sans Light</vt:lpstr>
      <vt:lpstr>Wingdings</vt:lpstr>
      <vt:lpstr>Office Theme</vt:lpstr>
      <vt:lpstr>think-cell Slide</vt:lpstr>
      <vt:lpstr>3 Infographic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430</cp:revision>
  <dcterms:created xsi:type="dcterms:W3CDTF">2021-03-31T02:49:57Z</dcterms:created>
  <dcterms:modified xsi:type="dcterms:W3CDTF">2025-10-15T08:23:54Z</dcterms:modified>
  <cp:category/>
</cp:coreProperties>
</file>