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9508488-9FC5-4D4A-8EDB-14869B5F590C}">
  <a:tblStyle styleId="{09508488-9FC5-4D4A-8EDB-14869B5F590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does your brain control your body?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{09508488-9FC5-4D4A-8EDB-14869B5F590C}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brain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the body that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receives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, processes, and responds to signals from nerves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dissect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take something apart to study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</a:t>
                      </a:r>
                      <a:r>
                        <a:rPr b="1" lang="en" sz="1200"/>
                        <a:t>ptical </a:t>
                      </a:r>
                      <a:r>
                        <a:rPr b="1" lang="en" sz="1200"/>
                        <a:t>illusion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see  that tricks or confuses your brain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motor nerves*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parts of the body that carry signals from the brain to muscles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muscle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the body that attaches to bones and allows the body to move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nerves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arts of the body that carry signals from one part of the body to another part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nervous system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brain and all the nerves in the body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sensory nerves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parts of the body that carry signals from the senses (eyes, ears, nose, mouth, skin) to the brain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2010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does your brain control your body?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graphicFrame>
        <p:nvGraphicFramePr>
          <p:cNvPr id="62" name="Google Shape;62;p13"/>
          <p:cNvGraphicFramePr/>
          <p:nvPr/>
        </p:nvGraphicFramePr>
        <p:xfrm>
          <a:off x="755800" y="78414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{09508488-9FC5-4D4A-8EDB-14869B5F590C}</a:tableStyleId>
              </a:tblPr>
              <a:tblGrid>
                <a:gridCol w="6271450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*</a:t>
                      </a:r>
                      <a:r>
                        <a:rPr lang="en" sz="1200"/>
                        <a:t>T</a:t>
                      </a: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he lesson currently uses the term “</a:t>
                      </a:r>
                      <a:r>
                        <a:rPr lang="en" sz="1200"/>
                        <a:t>movement nerves</a:t>
                      </a: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” instead of “</a:t>
                      </a:r>
                      <a:r>
                        <a:rPr lang="en" sz="1200"/>
                        <a:t>motor nerves</a:t>
                      </a: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”; the lesson will be updated to reflect this more widely used term.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