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bold r:id="rId28"/>
      <p:boldItalic r:id="rId29"/>
    </p:embeddedFont>
    <p:embeddedFont>
      <p:font typeface="Montserrat"/>
      <p:regular r:id="rId30"/>
      <p:bold r:id="rId31"/>
      <p:italic r:id="rId32"/>
      <p:boldItalic r:id="rId33"/>
    </p:embeddedFont>
    <p:embeddedFont>
      <p:font typeface="Bokor"/>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sppzvDas4gy4cP0weSvLcsqLM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Bokor-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057c90ad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057c90ad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057c90ad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057c90ada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7057c90ada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7057c90ada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057c90ada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7057c90ada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7057c90ada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7057c90ada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7057c90ada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27057c90ada_0_2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057c90ada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7057c90ada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27057c90ada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7057c90ada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7057c90ada_0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27057c90ada_0_3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7057c90ada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7057c90ada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7057c90ada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7057c90ada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27057c90ada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7057c90ada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7057c90ada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27057c90ada_0_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27057c90ada_0_3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7057c90ada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27057c90ada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27057c90ada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057c90ada_0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7057c90ada_0_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27057c90ada_0_4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7057c90ad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7057c90ad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7057c90ada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7057c90ada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7057c90ada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7057c90ada_0_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7057c90ada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7057c90ada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27057c90ada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7057c90ada_0_5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27057c90ada_0_5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27057c90ada_0_5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7057c90ada_0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27057c90ada_0_5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g27057c90ada_0_5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7057c90ad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7057c90ada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7057c90ada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7057c90ada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g27057c90ada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27057c90ada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7057c90ada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7057c90ada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27057c90ada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057c90ada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27057c90ada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27057c90ada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057c90ada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7057c90ada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7057c90ada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057c90ada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7057c90ada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7057c90ada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057c90ada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7057c90ada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27057c90ada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5.png"/><Relationship Id="rId11" Type="http://schemas.openxmlformats.org/officeDocument/2006/relationships/image" Target="../media/image55.png"/><Relationship Id="rId10" Type="http://schemas.openxmlformats.org/officeDocument/2006/relationships/image" Target="../media/image96.png"/><Relationship Id="rId9" Type="http://schemas.openxmlformats.org/officeDocument/2006/relationships/image" Target="../media/image61.png"/><Relationship Id="rId5" Type="http://schemas.openxmlformats.org/officeDocument/2006/relationships/image" Target="../media/image1.png"/><Relationship Id="rId6" Type="http://schemas.openxmlformats.org/officeDocument/2006/relationships/image" Target="../media/image74.png"/><Relationship Id="rId7" Type="http://schemas.openxmlformats.org/officeDocument/2006/relationships/image" Target="../media/image37.png"/><Relationship Id="rId8" Type="http://schemas.openxmlformats.org/officeDocument/2006/relationships/image" Target="../media/image6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image" Target="../media/image98.png"/><Relationship Id="rId22" Type="http://schemas.openxmlformats.org/officeDocument/2006/relationships/image" Target="../media/image76.png"/><Relationship Id="rId21" Type="http://schemas.openxmlformats.org/officeDocument/2006/relationships/image" Target="../media/image75.png"/><Relationship Id="rId24" Type="http://schemas.openxmlformats.org/officeDocument/2006/relationships/image" Target="../media/image72.png"/><Relationship Id="rId23" Type="http://schemas.openxmlformats.org/officeDocument/2006/relationships/image" Target="../media/image8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65.png"/><Relationship Id="rId26" Type="http://schemas.openxmlformats.org/officeDocument/2006/relationships/image" Target="../media/image90.png"/><Relationship Id="rId25" Type="http://schemas.openxmlformats.org/officeDocument/2006/relationships/image" Target="../media/image77.png"/><Relationship Id="rId28" Type="http://schemas.openxmlformats.org/officeDocument/2006/relationships/image" Target="../media/image78.png"/><Relationship Id="rId27" Type="http://schemas.openxmlformats.org/officeDocument/2006/relationships/image" Target="../media/image87.png"/><Relationship Id="rId5" Type="http://schemas.openxmlformats.org/officeDocument/2006/relationships/image" Target="../media/image1.png"/><Relationship Id="rId6" Type="http://schemas.openxmlformats.org/officeDocument/2006/relationships/image" Target="../media/image60.png"/><Relationship Id="rId29" Type="http://schemas.openxmlformats.org/officeDocument/2006/relationships/image" Target="../media/image81.png"/><Relationship Id="rId7" Type="http://schemas.openxmlformats.org/officeDocument/2006/relationships/image" Target="../media/image132.png"/><Relationship Id="rId8" Type="http://schemas.openxmlformats.org/officeDocument/2006/relationships/image" Target="../media/image92.png"/><Relationship Id="rId11" Type="http://schemas.openxmlformats.org/officeDocument/2006/relationships/image" Target="../media/image67.png"/><Relationship Id="rId10" Type="http://schemas.openxmlformats.org/officeDocument/2006/relationships/image" Target="../media/image57.png"/><Relationship Id="rId13" Type="http://schemas.openxmlformats.org/officeDocument/2006/relationships/image" Target="../media/image80.png"/><Relationship Id="rId12" Type="http://schemas.openxmlformats.org/officeDocument/2006/relationships/image" Target="../media/image64.png"/><Relationship Id="rId15" Type="http://schemas.openxmlformats.org/officeDocument/2006/relationships/image" Target="../media/image106.png"/><Relationship Id="rId14" Type="http://schemas.openxmlformats.org/officeDocument/2006/relationships/image" Target="../media/image71.png"/><Relationship Id="rId17" Type="http://schemas.openxmlformats.org/officeDocument/2006/relationships/image" Target="../media/image68.png"/><Relationship Id="rId16" Type="http://schemas.openxmlformats.org/officeDocument/2006/relationships/image" Target="../media/image73.png"/><Relationship Id="rId19" Type="http://schemas.openxmlformats.org/officeDocument/2006/relationships/image" Target="../media/image70.png"/><Relationship Id="rId18"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35.png"/><Relationship Id="rId7" Type="http://schemas.openxmlformats.org/officeDocument/2006/relationships/image" Target="../media/image8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94.png"/><Relationship Id="rId7" Type="http://schemas.openxmlformats.org/officeDocument/2006/relationships/image" Target="../media/image9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97.png"/><Relationship Id="rId7" Type="http://schemas.openxmlformats.org/officeDocument/2006/relationships/image" Target="../media/image10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1.png"/><Relationship Id="rId4" Type="http://schemas.openxmlformats.org/officeDocument/2006/relationships/image" Target="../media/image1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119.png"/><Relationship Id="rId5" Type="http://schemas.openxmlformats.org/officeDocument/2006/relationships/image" Target="../media/image1.png"/><Relationship Id="rId6" Type="http://schemas.openxmlformats.org/officeDocument/2006/relationships/image" Target="../media/image130.png"/><Relationship Id="rId7" Type="http://schemas.openxmlformats.org/officeDocument/2006/relationships/image" Target="../media/image109.png"/><Relationship Id="rId8" Type="http://schemas.openxmlformats.org/officeDocument/2006/relationships/image" Target="../media/image110.png"/><Relationship Id="rId11" Type="http://schemas.openxmlformats.org/officeDocument/2006/relationships/image" Target="../media/image124.png"/><Relationship Id="rId10" Type="http://schemas.openxmlformats.org/officeDocument/2006/relationships/image" Target="../media/image113.png"/><Relationship Id="rId12" Type="http://schemas.openxmlformats.org/officeDocument/2006/relationships/image" Target="../media/image1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37.png"/><Relationship Id="rId7" Type="http://schemas.openxmlformats.org/officeDocument/2006/relationships/image" Target="../media/image160.png"/><Relationship Id="rId8" Type="http://schemas.openxmlformats.org/officeDocument/2006/relationships/image" Target="../media/image150.png"/></Relationships>
</file>

<file path=ppt/slides/_rels/slide22.xml.rels><?xml version="1.0" encoding="UTF-8" standalone="yes"?><Relationships xmlns="http://schemas.openxmlformats.org/package/2006/relationships"><Relationship Id="rId20" Type="http://schemas.openxmlformats.org/officeDocument/2006/relationships/image" Target="../media/image136.png"/><Relationship Id="rId21" Type="http://schemas.openxmlformats.org/officeDocument/2006/relationships/image" Target="../media/image155.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146.png"/><Relationship Id="rId5" Type="http://schemas.openxmlformats.org/officeDocument/2006/relationships/image" Target="../media/image1.png"/><Relationship Id="rId6" Type="http://schemas.openxmlformats.org/officeDocument/2006/relationships/hyperlink" Target="https://eatemp.com/powerpoint-org-chart-template/" TargetMode="External"/><Relationship Id="rId7" Type="http://schemas.openxmlformats.org/officeDocument/2006/relationships/image" Target="../media/image134.png"/><Relationship Id="rId8" Type="http://schemas.openxmlformats.org/officeDocument/2006/relationships/image" Target="../media/image149.png"/><Relationship Id="rId11" Type="http://schemas.openxmlformats.org/officeDocument/2006/relationships/image" Target="../media/image151.png"/><Relationship Id="rId10" Type="http://schemas.openxmlformats.org/officeDocument/2006/relationships/image" Target="../media/image138.png"/><Relationship Id="rId13" Type="http://schemas.openxmlformats.org/officeDocument/2006/relationships/image" Target="../media/image154.png"/><Relationship Id="rId12" Type="http://schemas.openxmlformats.org/officeDocument/2006/relationships/image" Target="../media/image128.png"/><Relationship Id="rId15" Type="http://schemas.openxmlformats.org/officeDocument/2006/relationships/image" Target="../media/image148.png"/><Relationship Id="rId14" Type="http://schemas.openxmlformats.org/officeDocument/2006/relationships/image" Target="../media/image133.png"/><Relationship Id="rId17" Type="http://schemas.openxmlformats.org/officeDocument/2006/relationships/image" Target="../media/image144.png"/><Relationship Id="rId16" Type="http://schemas.openxmlformats.org/officeDocument/2006/relationships/image" Target="../media/image152.png"/><Relationship Id="rId19" Type="http://schemas.openxmlformats.org/officeDocument/2006/relationships/image" Target="../media/image159.png"/><Relationship Id="rId18" Type="http://schemas.openxmlformats.org/officeDocument/2006/relationships/image" Target="../media/image1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hyperlink" Target="https://unsplash.com/" TargetMode="External"/><Relationship Id="rId7" Type="http://schemas.openxmlformats.org/officeDocument/2006/relationships/image" Target="../media/image1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8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9.png"/><Relationship Id="rId7" Type="http://schemas.openxmlformats.org/officeDocument/2006/relationships/image" Target="../media/image29.png"/><Relationship Id="rId8" Type="http://schemas.openxmlformats.org/officeDocument/2006/relationships/image" Target="../media/image9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35.png"/><Relationship Id="rId7" Type="http://schemas.openxmlformats.org/officeDocument/2006/relationships/image" Target="../media/image32.png"/><Relationship Id="rId8"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15" name="Shape 15"/>
        <p:cNvGrpSpPr/>
        <p:nvPr/>
      </p:nvGrpSpPr>
      <p:grpSpPr>
        <a:xfrm>
          <a:off x="0" y="0"/>
          <a:ext cx="0" cy="0"/>
          <a:chOff x="0" y="0"/>
          <a:chExt cx="0" cy="0"/>
        </a:xfrm>
      </p:grpSpPr>
      <p:pic>
        <p:nvPicPr>
          <p:cNvPr descr=" " id="16" name="Google Shape;16;g27057c90ada_0_0"/>
          <p:cNvPicPr preferRelativeResize="0"/>
          <p:nvPr/>
        </p:nvPicPr>
        <p:blipFill rotWithShape="1">
          <a:blip r:embed="rId3">
            <a:alphaModFix/>
          </a:blip>
          <a:srcRect b="0" l="0" r="0" t="0"/>
          <a:stretch/>
        </p:blipFill>
        <p:spPr>
          <a:xfrm>
            <a:off x="0" y="0"/>
            <a:ext cx="9246756" cy="4622800"/>
          </a:xfrm>
          <a:prstGeom prst="rect">
            <a:avLst/>
          </a:prstGeom>
          <a:noFill/>
          <a:ln>
            <a:noFill/>
          </a:ln>
        </p:spPr>
      </p:pic>
      <p:pic>
        <p:nvPicPr>
          <p:cNvPr descr=" " id="17" name="Google Shape;17;g27057c90ada_0_0"/>
          <p:cNvPicPr preferRelativeResize="0"/>
          <p:nvPr/>
        </p:nvPicPr>
        <p:blipFill rotWithShape="1">
          <a:blip r:embed="rId4">
            <a:alphaModFix/>
          </a:blip>
          <a:srcRect b="0" l="0" r="0" t="0"/>
          <a:stretch/>
        </p:blipFill>
        <p:spPr>
          <a:xfrm>
            <a:off x="21338667" y="8216900"/>
            <a:ext cx="2614753" cy="5230627"/>
          </a:xfrm>
          <a:prstGeom prst="rect">
            <a:avLst/>
          </a:prstGeom>
          <a:noFill/>
          <a:ln>
            <a:noFill/>
          </a:ln>
        </p:spPr>
      </p:pic>
      <p:sp>
        <p:nvSpPr>
          <p:cNvPr id="18" name="Google Shape;18;g27057c90ada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27057c90ada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 name="Google Shape;20;g27057c90ada_0_0"/>
          <p:cNvSpPr/>
          <p:nvPr/>
        </p:nvSpPr>
        <p:spPr>
          <a:xfrm>
            <a:off x="9970746" y="2882900"/>
            <a:ext cx="13400100" cy="6527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Bokor"/>
              <a:buNone/>
            </a:pPr>
            <a:r>
              <a:rPr b="0" i="0" lang="en-US" sz="24000" u="none" cap="none" strike="noStrike">
                <a:solidFill>
                  <a:srgbClr val="000000"/>
                </a:solidFill>
                <a:latin typeface="Bokor"/>
                <a:ea typeface="Bokor"/>
                <a:cs typeface="Bokor"/>
                <a:sym typeface="Bokor"/>
              </a:rPr>
              <a:t>Constitution</a:t>
            </a:r>
            <a:endParaRPr b="0" i="0" sz="24000" u="none" cap="none" strike="noStrike">
              <a:solidFill>
                <a:schemeClr val="dk1"/>
              </a:solidFill>
              <a:latin typeface="Calibri"/>
              <a:ea typeface="Calibri"/>
              <a:cs typeface="Calibri"/>
              <a:sym typeface="Calibri"/>
            </a:endParaRPr>
          </a:p>
        </p:txBody>
      </p:sp>
      <p:pic>
        <p:nvPicPr>
          <p:cNvPr descr=" " id="21" name="Google Shape;21;g27057c90ada_0_0"/>
          <p:cNvPicPr preferRelativeResize="0"/>
          <p:nvPr/>
        </p:nvPicPr>
        <p:blipFill rotWithShape="1">
          <a:blip r:embed="rId6">
            <a:alphaModFix/>
          </a:blip>
          <a:srcRect b="0" l="0" r="0" t="0"/>
          <a:stretch/>
        </p:blipFill>
        <p:spPr>
          <a:xfrm>
            <a:off x="0" y="0"/>
            <a:ext cx="9970746" cy="12700000"/>
          </a:xfrm>
          <a:prstGeom prst="rect">
            <a:avLst/>
          </a:prstGeom>
          <a:noFill/>
          <a:ln>
            <a:noFill/>
          </a:ln>
        </p:spPr>
      </p:pic>
      <p:sp>
        <p:nvSpPr>
          <p:cNvPr id="22" name="Google Shape;22;g27057c90ada_0_0"/>
          <p:cNvSpPr/>
          <p:nvPr/>
        </p:nvSpPr>
        <p:spPr>
          <a:xfrm>
            <a:off x="9970746" y="7416800"/>
            <a:ext cx="12654900" cy="222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5F5F5"/>
              </a:buClr>
              <a:buSzPts val="6400"/>
              <a:buFont typeface="Lato"/>
              <a:buNone/>
            </a:pPr>
            <a:r>
              <a:rPr b="1" i="0" lang="en-US" sz="6400" u="none" cap="none" strike="noStrike">
                <a:solidFill>
                  <a:srgbClr val="F5F5F5"/>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188" name="Shape 188"/>
        <p:cNvGrpSpPr/>
        <p:nvPr/>
      </p:nvGrpSpPr>
      <p:grpSpPr>
        <a:xfrm>
          <a:off x="0" y="0"/>
          <a:ext cx="0" cy="0"/>
          <a:chOff x="0" y="0"/>
          <a:chExt cx="0" cy="0"/>
        </a:xfrm>
      </p:grpSpPr>
      <p:pic>
        <p:nvPicPr>
          <p:cNvPr descr=" " id="189" name="Google Shape;189;g27057c90ada_0_164"/>
          <p:cNvPicPr preferRelativeResize="0"/>
          <p:nvPr/>
        </p:nvPicPr>
        <p:blipFill rotWithShape="1">
          <a:blip r:embed="rId3">
            <a:alphaModFix/>
          </a:blip>
          <a:srcRect b="0" l="0" r="0" t="0"/>
          <a:stretch/>
        </p:blipFill>
        <p:spPr>
          <a:xfrm>
            <a:off x="11304413" y="304800"/>
            <a:ext cx="13080861" cy="2614426"/>
          </a:xfrm>
          <a:prstGeom prst="rect">
            <a:avLst/>
          </a:prstGeom>
          <a:noFill/>
          <a:ln>
            <a:noFill/>
          </a:ln>
        </p:spPr>
      </p:pic>
      <p:pic>
        <p:nvPicPr>
          <p:cNvPr descr=" " id="190" name="Google Shape;190;g27057c90ada_0_164"/>
          <p:cNvPicPr preferRelativeResize="0"/>
          <p:nvPr/>
        </p:nvPicPr>
        <p:blipFill rotWithShape="1">
          <a:blip r:embed="rId4">
            <a:alphaModFix/>
          </a:blip>
          <a:srcRect b="0" l="0" r="0" t="0"/>
          <a:stretch/>
        </p:blipFill>
        <p:spPr>
          <a:xfrm>
            <a:off x="571571" y="10236200"/>
            <a:ext cx="3099187" cy="3098800"/>
          </a:xfrm>
          <a:prstGeom prst="rect">
            <a:avLst/>
          </a:prstGeom>
          <a:noFill/>
          <a:ln>
            <a:noFill/>
          </a:ln>
        </p:spPr>
      </p:pic>
      <p:sp>
        <p:nvSpPr>
          <p:cNvPr id="191" name="Google Shape;191;g27057c90ada_0_1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2" name="Google Shape;192;g27057c90ada_0_1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93" name="Google Shape;193;g27057c90ada_0_164"/>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194" name="Google Shape;194;g27057c90ada_0_164"/>
          <p:cNvSpPr/>
          <p:nvPr/>
        </p:nvSpPr>
        <p:spPr>
          <a:xfrm>
            <a:off x="381048" y="3327400"/>
            <a:ext cx="5347500" cy="814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7057c90ada_0_164"/>
          <p:cNvSpPr/>
          <p:nvPr/>
        </p:nvSpPr>
        <p:spPr>
          <a:xfrm>
            <a:off x="685886" y="4737100"/>
            <a:ext cx="4737600" cy="64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7057c90ada_0_164"/>
          <p:cNvSpPr/>
          <p:nvPr/>
        </p:nvSpPr>
        <p:spPr>
          <a:xfrm>
            <a:off x="685886"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7057c90ada_0_164"/>
          <p:cNvSpPr/>
          <p:nvPr/>
        </p:nvSpPr>
        <p:spPr>
          <a:xfrm>
            <a:off x="685886"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7057c90ada_0_164"/>
          <p:cNvSpPr/>
          <p:nvPr/>
        </p:nvSpPr>
        <p:spPr>
          <a:xfrm>
            <a:off x="609676" y="47371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Eclipse</a:t>
            </a:r>
            <a:endParaRPr b="0" i="0" sz="3600" u="none" cap="none" strike="noStrike">
              <a:solidFill>
                <a:schemeClr val="dk1"/>
              </a:solidFill>
              <a:latin typeface="Calibri"/>
              <a:ea typeface="Calibri"/>
              <a:cs typeface="Calibri"/>
              <a:sym typeface="Calibri"/>
            </a:endParaRPr>
          </a:p>
        </p:txBody>
      </p:sp>
      <p:sp>
        <p:nvSpPr>
          <p:cNvPr id="199" name="Google Shape;199;g27057c90ada_0_164"/>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00" name="Google Shape;200;g27057c90ada_0_164"/>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01" name="Google Shape;201;g27057c90ada_0_164"/>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02" name="Google Shape;202;g27057c90ada_0_164"/>
          <p:cNvSpPr/>
          <p:nvPr/>
        </p:nvSpPr>
        <p:spPr>
          <a:xfrm>
            <a:off x="685886"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7057c90ada_0_164"/>
          <p:cNvSpPr/>
          <p:nvPr/>
        </p:nvSpPr>
        <p:spPr>
          <a:xfrm>
            <a:off x="685886"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7057c90ada_0_164"/>
          <p:cNvSpPr/>
          <p:nvPr/>
        </p:nvSpPr>
        <p:spPr>
          <a:xfrm>
            <a:off x="609676" y="91694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Quest</a:t>
            </a:r>
            <a:endParaRPr b="0" i="0" sz="3600" u="none" cap="none" strike="noStrike">
              <a:solidFill>
                <a:schemeClr val="dk1"/>
              </a:solidFill>
              <a:latin typeface="Calibri"/>
              <a:ea typeface="Calibri"/>
              <a:cs typeface="Calibri"/>
              <a:sym typeface="Calibri"/>
            </a:endParaRPr>
          </a:p>
        </p:txBody>
      </p:sp>
      <p:sp>
        <p:nvSpPr>
          <p:cNvPr id="205" name="Google Shape;205;g27057c90ada_0_164"/>
          <p:cNvSpPr/>
          <p:nvPr/>
        </p:nvSpPr>
        <p:spPr>
          <a:xfrm>
            <a:off x="618144" y="10198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06" name="Google Shape;206;g27057c90ada_0_164"/>
          <p:cNvSpPr/>
          <p:nvPr/>
        </p:nvSpPr>
        <p:spPr>
          <a:xfrm>
            <a:off x="6477810" y="3327400"/>
            <a:ext cx="5347500" cy="814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7057c90ada_0_164"/>
          <p:cNvSpPr/>
          <p:nvPr/>
        </p:nvSpPr>
        <p:spPr>
          <a:xfrm>
            <a:off x="6782648" y="4737100"/>
            <a:ext cx="4737600" cy="64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7057c90ada_0_164"/>
          <p:cNvSpPr/>
          <p:nvPr/>
        </p:nvSpPr>
        <p:spPr>
          <a:xfrm>
            <a:off x="6782648"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7057c90ada_0_164"/>
          <p:cNvSpPr/>
          <p:nvPr/>
        </p:nvSpPr>
        <p:spPr>
          <a:xfrm>
            <a:off x="6782648"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7057c90ada_0_164"/>
          <p:cNvSpPr/>
          <p:nvPr/>
        </p:nvSpPr>
        <p:spPr>
          <a:xfrm>
            <a:off x="6706438" y="47371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Eclipse</a:t>
            </a:r>
            <a:endParaRPr b="0" i="0" sz="3600" u="none" cap="none" strike="noStrike">
              <a:solidFill>
                <a:schemeClr val="dk1"/>
              </a:solidFill>
              <a:latin typeface="Calibri"/>
              <a:ea typeface="Calibri"/>
              <a:cs typeface="Calibri"/>
              <a:sym typeface="Calibri"/>
            </a:endParaRPr>
          </a:p>
        </p:txBody>
      </p:sp>
      <p:sp>
        <p:nvSpPr>
          <p:cNvPr id="211" name="Google Shape;211;g27057c90ada_0_164"/>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12" name="Google Shape;212;g27057c90ada_0_164"/>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13" name="Google Shape;213;g27057c90ada_0_164"/>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14" name="Google Shape;214;g27057c90ada_0_164"/>
          <p:cNvSpPr/>
          <p:nvPr/>
        </p:nvSpPr>
        <p:spPr>
          <a:xfrm>
            <a:off x="6782648"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7057c90ada_0_164"/>
          <p:cNvSpPr/>
          <p:nvPr/>
        </p:nvSpPr>
        <p:spPr>
          <a:xfrm>
            <a:off x="6782648"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7057c90ada_0_164"/>
          <p:cNvSpPr/>
          <p:nvPr/>
        </p:nvSpPr>
        <p:spPr>
          <a:xfrm>
            <a:off x="6706438" y="91694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Quest</a:t>
            </a:r>
            <a:endParaRPr b="0" i="0" sz="3600" u="none" cap="none" strike="noStrike">
              <a:solidFill>
                <a:schemeClr val="dk1"/>
              </a:solidFill>
              <a:latin typeface="Calibri"/>
              <a:ea typeface="Calibri"/>
              <a:cs typeface="Calibri"/>
              <a:sym typeface="Calibri"/>
            </a:endParaRPr>
          </a:p>
        </p:txBody>
      </p:sp>
      <p:sp>
        <p:nvSpPr>
          <p:cNvPr id="217" name="Google Shape;217;g27057c90ada_0_164"/>
          <p:cNvSpPr/>
          <p:nvPr/>
        </p:nvSpPr>
        <p:spPr>
          <a:xfrm>
            <a:off x="6714906" y="10198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18" name="Google Shape;218;g27057c90ada_0_164"/>
          <p:cNvSpPr/>
          <p:nvPr/>
        </p:nvSpPr>
        <p:spPr>
          <a:xfrm>
            <a:off x="12574572" y="3327400"/>
            <a:ext cx="5347500" cy="814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7057c90ada_0_164"/>
          <p:cNvSpPr/>
          <p:nvPr/>
        </p:nvSpPr>
        <p:spPr>
          <a:xfrm>
            <a:off x="12879410" y="4737100"/>
            <a:ext cx="4737600" cy="64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7057c90ada_0_164"/>
          <p:cNvSpPr/>
          <p:nvPr/>
        </p:nvSpPr>
        <p:spPr>
          <a:xfrm>
            <a:off x="12879410"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7057c90ada_0_164"/>
          <p:cNvSpPr/>
          <p:nvPr/>
        </p:nvSpPr>
        <p:spPr>
          <a:xfrm>
            <a:off x="12879410"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7057c90ada_0_164"/>
          <p:cNvSpPr/>
          <p:nvPr/>
        </p:nvSpPr>
        <p:spPr>
          <a:xfrm>
            <a:off x="12803200" y="47371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Eclipse</a:t>
            </a:r>
            <a:endParaRPr b="0" i="0" sz="3600" u="none" cap="none" strike="noStrike">
              <a:solidFill>
                <a:schemeClr val="dk1"/>
              </a:solidFill>
              <a:latin typeface="Calibri"/>
              <a:ea typeface="Calibri"/>
              <a:cs typeface="Calibri"/>
              <a:sym typeface="Calibri"/>
            </a:endParaRPr>
          </a:p>
        </p:txBody>
      </p:sp>
      <p:sp>
        <p:nvSpPr>
          <p:cNvPr id="223" name="Google Shape;223;g27057c90ada_0_164"/>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4" name="Google Shape;224;g27057c90ada_0_164"/>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25" name="Google Shape;225;g27057c90ada_0_164"/>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26" name="Google Shape;226;g27057c90ada_0_164"/>
          <p:cNvSpPr/>
          <p:nvPr/>
        </p:nvSpPr>
        <p:spPr>
          <a:xfrm>
            <a:off x="12879410"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7057c90ada_0_164"/>
          <p:cNvSpPr/>
          <p:nvPr/>
        </p:nvSpPr>
        <p:spPr>
          <a:xfrm>
            <a:off x="12879410"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7057c90ada_0_164"/>
          <p:cNvSpPr/>
          <p:nvPr/>
        </p:nvSpPr>
        <p:spPr>
          <a:xfrm>
            <a:off x="12803200" y="91694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Quest</a:t>
            </a:r>
            <a:endParaRPr b="0" i="0" sz="3600" u="none" cap="none" strike="noStrike">
              <a:solidFill>
                <a:schemeClr val="dk1"/>
              </a:solidFill>
              <a:latin typeface="Calibri"/>
              <a:ea typeface="Calibri"/>
              <a:cs typeface="Calibri"/>
              <a:sym typeface="Calibri"/>
            </a:endParaRPr>
          </a:p>
        </p:txBody>
      </p:sp>
      <p:sp>
        <p:nvSpPr>
          <p:cNvPr id="229" name="Google Shape;229;g27057c90ada_0_164"/>
          <p:cNvSpPr/>
          <p:nvPr/>
        </p:nvSpPr>
        <p:spPr>
          <a:xfrm>
            <a:off x="12811668" y="10198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0" name="Google Shape;230;g27057c90ada_0_164"/>
          <p:cNvSpPr/>
          <p:nvPr/>
        </p:nvSpPr>
        <p:spPr>
          <a:xfrm>
            <a:off x="18671334" y="3327400"/>
            <a:ext cx="5347500" cy="814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7057c90ada_0_164"/>
          <p:cNvSpPr/>
          <p:nvPr/>
        </p:nvSpPr>
        <p:spPr>
          <a:xfrm>
            <a:off x="18976172" y="4737100"/>
            <a:ext cx="4737600" cy="64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7057c90ada_0_164"/>
          <p:cNvSpPr/>
          <p:nvPr/>
        </p:nvSpPr>
        <p:spPr>
          <a:xfrm>
            <a:off x="18976172"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7057c90ada_0_164"/>
          <p:cNvSpPr/>
          <p:nvPr/>
        </p:nvSpPr>
        <p:spPr>
          <a:xfrm>
            <a:off x="18976172" y="47371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7057c90ada_0_164"/>
          <p:cNvSpPr/>
          <p:nvPr/>
        </p:nvSpPr>
        <p:spPr>
          <a:xfrm>
            <a:off x="18899962" y="47371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Eclipse</a:t>
            </a:r>
            <a:endParaRPr b="0" i="0" sz="3600" u="none" cap="none" strike="noStrike">
              <a:solidFill>
                <a:schemeClr val="dk1"/>
              </a:solidFill>
              <a:latin typeface="Calibri"/>
              <a:ea typeface="Calibri"/>
              <a:cs typeface="Calibri"/>
              <a:sym typeface="Calibri"/>
            </a:endParaRPr>
          </a:p>
        </p:txBody>
      </p:sp>
      <p:sp>
        <p:nvSpPr>
          <p:cNvPr id="235" name="Google Shape;235;g27057c90ada_0_164"/>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6" name="Google Shape;236;g27057c90ada_0_164"/>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37" name="Google Shape;237;g27057c90ada_0_164"/>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38" name="Google Shape;238;g27057c90ada_0_164"/>
          <p:cNvSpPr/>
          <p:nvPr/>
        </p:nvSpPr>
        <p:spPr>
          <a:xfrm>
            <a:off x="18976172"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7057c90ada_0_164"/>
          <p:cNvSpPr/>
          <p:nvPr/>
        </p:nvSpPr>
        <p:spPr>
          <a:xfrm>
            <a:off x="18976172" y="9169400"/>
            <a:ext cx="4737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7057c90ada_0_164"/>
          <p:cNvSpPr/>
          <p:nvPr/>
        </p:nvSpPr>
        <p:spPr>
          <a:xfrm>
            <a:off x="18899962" y="9169400"/>
            <a:ext cx="489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Quest</a:t>
            </a:r>
            <a:endParaRPr b="0" i="0" sz="3600" u="none" cap="none" strike="noStrike">
              <a:solidFill>
                <a:schemeClr val="dk1"/>
              </a:solidFill>
              <a:latin typeface="Calibri"/>
              <a:ea typeface="Calibri"/>
              <a:cs typeface="Calibri"/>
              <a:sym typeface="Calibri"/>
            </a:endParaRPr>
          </a:p>
        </p:txBody>
      </p:sp>
      <p:sp>
        <p:nvSpPr>
          <p:cNvPr id="241" name="Google Shape;241;g27057c90ada_0_164"/>
          <p:cNvSpPr/>
          <p:nvPr/>
        </p:nvSpPr>
        <p:spPr>
          <a:xfrm>
            <a:off x="18908430" y="10198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2" name="Google Shape;242;g27057c90ada_0_164"/>
          <p:cNvSpPr/>
          <p:nvPr/>
        </p:nvSpPr>
        <p:spPr>
          <a:xfrm>
            <a:off x="1994149" y="2146300"/>
            <a:ext cx="2133900" cy="2133600"/>
          </a:xfrm>
          <a:prstGeom prst="roundRect">
            <a:avLst>
              <a:gd fmla="val 198429" name="adj"/>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7057c90ada_0_164"/>
          <p:cNvSpPr/>
          <p:nvPr/>
        </p:nvSpPr>
        <p:spPr>
          <a:xfrm>
            <a:off x="2845156" y="2292350"/>
            <a:ext cx="7707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okor"/>
              <a:buNone/>
            </a:pPr>
            <a:r>
              <a:rPr b="0" i="0" lang="en-US" sz="8000" u="none" cap="none" strike="noStrike">
                <a:solidFill>
                  <a:srgbClr val="FFFFFF"/>
                </a:solidFill>
                <a:latin typeface="Bokor"/>
                <a:ea typeface="Bokor"/>
                <a:cs typeface="Bokor"/>
                <a:sym typeface="Bokor"/>
              </a:rPr>
              <a:t>S</a:t>
            </a:r>
            <a:endParaRPr b="0" i="0" sz="8000" u="none" cap="none" strike="noStrike">
              <a:solidFill>
                <a:schemeClr val="dk1"/>
              </a:solidFill>
              <a:latin typeface="Calibri"/>
              <a:ea typeface="Calibri"/>
              <a:cs typeface="Calibri"/>
              <a:sym typeface="Calibri"/>
            </a:endParaRPr>
          </a:p>
        </p:txBody>
      </p:sp>
      <p:sp>
        <p:nvSpPr>
          <p:cNvPr id="244" name="Google Shape;244;g27057c90ada_0_164"/>
          <p:cNvSpPr/>
          <p:nvPr/>
        </p:nvSpPr>
        <p:spPr>
          <a:xfrm>
            <a:off x="8090911" y="2146300"/>
            <a:ext cx="2133900" cy="2133600"/>
          </a:xfrm>
          <a:prstGeom prst="roundRect">
            <a:avLst>
              <a:gd fmla="val 198429" name="adj"/>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7057c90ada_0_164"/>
          <p:cNvSpPr/>
          <p:nvPr/>
        </p:nvSpPr>
        <p:spPr>
          <a:xfrm>
            <a:off x="8827603" y="2292350"/>
            <a:ext cx="9993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okor"/>
              <a:buNone/>
            </a:pPr>
            <a:r>
              <a:rPr b="0" i="0" lang="en-US" sz="8000" u="none" cap="none" strike="noStrike">
                <a:solidFill>
                  <a:srgbClr val="FFFFFF"/>
                </a:solidFill>
                <a:latin typeface="Bokor"/>
                <a:ea typeface="Bokor"/>
                <a:cs typeface="Bokor"/>
                <a:sym typeface="Bokor"/>
              </a:rPr>
              <a:t>W</a:t>
            </a:r>
            <a:endParaRPr b="0" i="0" sz="8000" u="none" cap="none" strike="noStrike">
              <a:solidFill>
                <a:schemeClr val="dk1"/>
              </a:solidFill>
              <a:latin typeface="Calibri"/>
              <a:ea typeface="Calibri"/>
              <a:cs typeface="Calibri"/>
              <a:sym typeface="Calibri"/>
            </a:endParaRPr>
          </a:p>
        </p:txBody>
      </p:sp>
      <p:sp>
        <p:nvSpPr>
          <p:cNvPr id="246" name="Google Shape;246;g27057c90ada_0_164"/>
          <p:cNvSpPr/>
          <p:nvPr/>
        </p:nvSpPr>
        <p:spPr>
          <a:xfrm>
            <a:off x="14187673" y="2146300"/>
            <a:ext cx="2133900" cy="2133600"/>
          </a:xfrm>
          <a:prstGeom prst="roundRect">
            <a:avLst>
              <a:gd fmla="val 198429" name="adj"/>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7057c90ada_0_164"/>
          <p:cNvSpPr/>
          <p:nvPr/>
        </p:nvSpPr>
        <p:spPr>
          <a:xfrm>
            <a:off x="15032329" y="2292350"/>
            <a:ext cx="7833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okor"/>
              <a:buNone/>
            </a:pPr>
            <a:r>
              <a:rPr b="0" i="0" lang="en-US" sz="8000" u="none" cap="none" strike="noStrike">
                <a:solidFill>
                  <a:srgbClr val="FFFFFF"/>
                </a:solidFill>
                <a:latin typeface="Bokor"/>
                <a:ea typeface="Bokor"/>
                <a:cs typeface="Bokor"/>
                <a:sym typeface="Bokor"/>
              </a:rPr>
              <a:t>O</a:t>
            </a:r>
            <a:endParaRPr b="0" i="0" sz="8000" u="none" cap="none" strike="noStrike">
              <a:solidFill>
                <a:schemeClr val="dk1"/>
              </a:solidFill>
              <a:latin typeface="Calibri"/>
              <a:ea typeface="Calibri"/>
              <a:cs typeface="Calibri"/>
              <a:sym typeface="Calibri"/>
            </a:endParaRPr>
          </a:p>
        </p:txBody>
      </p:sp>
      <p:sp>
        <p:nvSpPr>
          <p:cNvPr id="248" name="Google Shape;248;g27057c90ada_0_164"/>
          <p:cNvSpPr/>
          <p:nvPr/>
        </p:nvSpPr>
        <p:spPr>
          <a:xfrm>
            <a:off x="20284435" y="2146300"/>
            <a:ext cx="2133900" cy="2133600"/>
          </a:xfrm>
          <a:prstGeom prst="roundRect">
            <a:avLst>
              <a:gd fmla="val 198429" name="adj"/>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7057c90ada_0_164"/>
          <p:cNvSpPr/>
          <p:nvPr/>
        </p:nvSpPr>
        <p:spPr>
          <a:xfrm>
            <a:off x="21160845" y="2292350"/>
            <a:ext cx="7197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okor"/>
              <a:buNone/>
            </a:pPr>
            <a:r>
              <a:rPr b="0" i="0" lang="en-US" sz="8000" u="none" cap="none" strike="noStrike">
                <a:solidFill>
                  <a:srgbClr val="FFFFFF"/>
                </a:solidFill>
                <a:latin typeface="Bokor"/>
                <a:ea typeface="Bokor"/>
                <a:cs typeface="Bokor"/>
                <a:sym typeface="Bokor"/>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254" name="Shape 254"/>
        <p:cNvGrpSpPr/>
        <p:nvPr/>
      </p:nvGrpSpPr>
      <p:grpSpPr>
        <a:xfrm>
          <a:off x="0" y="0"/>
          <a:ext cx="0" cy="0"/>
          <a:chOff x="0" y="0"/>
          <a:chExt cx="0" cy="0"/>
        </a:xfrm>
      </p:grpSpPr>
      <p:pic>
        <p:nvPicPr>
          <p:cNvPr descr=" " id="255" name="Google Shape;255;g27057c90ada_0_229"/>
          <p:cNvPicPr preferRelativeResize="0"/>
          <p:nvPr/>
        </p:nvPicPr>
        <p:blipFill rotWithShape="1">
          <a:blip r:embed="rId3">
            <a:alphaModFix/>
          </a:blip>
          <a:srcRect b="0" l="0" r="0" t="0"/>
          <a:stretch/>
        </p:blipFill>
        <p:spPr>
          <a:xfrm>
            <a:off x="0" y="0"/>
            <a:ext cx="9246756" cy="4622800"/>
          </a:xfrm>
          <a:prstGeom prst="rect">
            <a:avLst/>
          </a:prstGeom>
          <a:noFill/>
          <a:ln>
            <a:noFill/>
          </a:ln>
        </p:spPr>
      </p:pic>
      <p:pic>
        <p:nvPicPr>
          <p:cNvPr descr=" " id="256" name="Google Shape;256;g27057c90ada_0_229"/>
          <p:cNvPicPr preferRelativeResize="0"/>
          <p:nvPr/>
        </p:nvPicPr>
        <p:blipFill rotWithShape="1">
          <a:blip r:embed="rId4">
            <a:alphaModFix/>
          </a:blip>
          <a:srcRect b="0" l="0" r="0" t="0"/>
          <a:stretch/>
        </p:blipFill>
        <p:spPr>
          <a:xfrm>
            <a:off x="21338667" y="8216900"/>
            <a:ext cx="2614753" cy="5230626"/>
          </a:xfrm>
          <a:prstGeom prst="rect">
            <a:avLst/>
          </a:prstGeom>
          <a:noFill/>
          <a:ln>
            <a:noFill/>
          </a:ln>
        </p:spPr>
      </p:pic>
      <p:sp>
        <p:nvSpPr>
          <p:cNvPr id="257" name="Google Shape;257;g27057c90ada_0_2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8" name="Google Shape;258;g27057c90ada_0_22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59" name="Google Shape;259;g27057c90ada_0_229"/>
          <p:cNvPicPr preferRelativeResize="0"/>
          <p:nvPr/>
        </p:nvPicPr>
        <p:blipFill rotWithShape="1">
          <a:blip r:embed="rId6">
            <a:alphaModFix/>
          </a:blip>
          <a:srcRect b="0" l="0" r="0" t="0"/>
          <a:stretch/>
        </p:blipFill>
        <p:spPr>
          <a:xfrm>
            <a:off x="3111889" y="2984500"/>
            <a:ext cx="8560870" cy="9715500"/>
          </a:xfrm>
          <a:prstGeom prst="rect">
            <a:avLst/>
          </a:prstGeom>
          <a:noFill/>
          <a:ln>
            <a:noFill/>
          </a:ln>
        </p:spPr>
      </p:pic>
      <p:sp>
        <p:nvSpPr>
          <p:cNvPr id="260" name="Google Shape;260;g27057c90ada_0_229"/>
          <p:cNvSpPr/>
          <p:nvPr/>
        </p:nvSpPr>
        <p:spPr>
          <a:xfrm>
            <a:off x="10339092" y="736600"/>
            <a:ext cx="40602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okor"/>
              <a:buNone/>
            </a:pPr>
            <a:r>
              <a:rPr b="0" i="0" lang="en-US" sz="8000" u="none" cap="none" strike="noStrike">
                <a:solidFill>
                  <a:srgbClr val="0E0E0E"/>
                </a:solidFill>
                <a:latin typeface="Bokor"/>
                <a:ea typeface="Bokor"/>
                <a:cs typeface="Bokor"/>
                <a:sym typeface="Bokor"/>
              </a:rPr>
              <a:t>Some Data</a:t>
            </a:r>
            <a:endParaRPr b="0" i="0" sz="8000" u="none" cap="none" strike="noStrike">
              <a:solidFill>
                <a:schemeClr val="dk1"/>
              </a:solidFill>
              <a:latin typeface="Calibri"/>
              <a:ea typeface="Calibri"/>
              <a:cs typeface="Calibri"/>
              <a:sym typeface="Calibri"/>
            </a:endParaRPr>
          </a:p>
        </p:txBody>
      </p:sp>
      <p:sp>
        <p:nvSpPr>
          <p:cNvPr id="261" name="Google Shape;261;g27057c90ada_0_229"/>
          <p:cNvSpPr/>
          <p:nvPr/>
        </p:nvSpPr>
        <p:spPr>
          <a:xfrm>
            <a:off x="12206226" y="3441700"/>
            <a:ext cx="9932700" cy="880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7057c90ada_0_229"/>
          <p:cNvSpPr/>
          <p:nvPr/>
        </p:nvSpPr>
        <p:spPr>
          <a:xfrm>
            <a:off x="12206226" y="3441700"/>
            <a:ext cx="99327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7057c90ada_0_229"/>
          <p:cNvSpPr/>
          <p:nvPr/>
        </p:nvSpPr>
        <p:spPr>
          <a:xfrm>
            <a:off x="12206226" y="3441700"/>
            <a:ext cx="24513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7057c90ada_0_229"/>
          <p:cNvSpPr/>
          <p:nvPr/>
        </p:nvSpPr>
        <p:spPr>
          <a:xfrm>
            <a:off x="12206226" y="3441700"/>
            <a:ext cx="29934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70%</a:t>
            </a:r>
            <a:endParaRPr b="0" i="0" sz="12800" u="none" cap="none" strike="noStrike">
              <a:solidFill>
                <a:schemeClr val="dk1"/>
              </a:solidFill>
              <a:latin typeface="Calibri"/>
              <a:ea typeface="Calibri"/>
              <a:cs typeface="Calibri"/>
              <a:sym typeface="Calibri"/>
            </a:endParaRPr>
          </a:p>
        </p:txBody>
      </p:sp>
      <p:sp>
        <p:nvSpPr>
          <p:cNvPr id="265" name="Google Shape;265;g27057c90ada_0_229"/>
          <p:cNvSpPr/>
          <p:nvPr/>
        </p:nvSpPr>
        <p:spPr>
          <a:xfrm>
            <a:off x="14860857" y="4203700"/>
            <a:ext cx="72780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7057c90ada_0_229"/>
          <p:cNvSpPr/>
          <p:nvPr/>
        </p:nvSpPr>
        <p:spPr>
          <a:xfrm>
            <a:off x="14860857" y="4203700"/>
            <a:ext cx="743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Enchanted Creatures</a:t>
            </a:r>
            <a:endParaRPr b="0" i="0" sz="3600" u="none" cap="none" strike="noStrike">
              <a:solidFill>
                <a:schemeClr val="dk1"/>
              </a:solidFill>
              <a:latin typeface="Calibri"/>
              <a:ea typeface="Calibri"/>
              <a:cs typeface="Calibri"/>
              <a:sym typeface="Calibri"/>
            </a:endParaRPr>
          </a:p>
        </p:txBody>
      </p:sp>
      <p:sp>
        <p:nvSpPr>
          <p:cNvPr id="267" name="Google Shape;267;g27057c90ada_0_229"/>
          <p:cNvSpPr/>
          <p:nvPr/>
        </p:nvSpPr>
        <p:spPr>
          <a:xfrm>
            <a:off x="14860857" y="5130800"/>
            <a:ext cx="7413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68" name="Google Shape;268;g27057c90ada_0_229"/>
          <p:cNvSpPr/>
          <p:nvPr/>
        </p:nvSpPr>
        <p:spPr>
          <a:xfrm>
            <a:off x="12206226" y="6375400"/>
            <a:ext cx="99327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7057c90ada_0_229"/>
          <p:cNvSpPr/>
          <p:nvPr/>
        </p:nvSpPr>
        <p:spPr>
          <a:xfrm>
            <a:off x="12206226" y="6375400"/>
            <a:ext cx="25404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7057c90ada_0_229"/>
          <p:cNvSpPr/>
          <p:nvPr/>
        </p:nvSpPr>
        <p:spPr>
          <a:xfrm>
            <a:off x="12206226" y="6375400"/>
            <a:ext cx="30822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60%</a:t>
            </a:r>
            <a:endParaRPr b="0" i="0" sz="12800" u="none" cap="none" strike="noStrike">
              <a:solidFill>
                <a:schemeClr val="dk1"/>
              </a:solidFill>
              <a:latin typeface="Calibri"/>
              <a:ea typeface="Calibri"/>
              <a:cs typeface="Calibri"/>
              <a:sym typeface="Calibri"/>
            </a:endParaRPr>
          </a:p>
        </p:txBody>
      </p:sp>
      <p:sp>
        <p:nvSpPr>
          <p:cNvPr id="271" name="Google Shape;271;g27057c90ada_0_229"/>
          <p:cNvSpPr/>
          <p:nvPr/>
        </p:nvSpPr>
        <p:spPr>
          <a:xfrm>
            <a:off x="14949768" y="7137400"/>
            <a:ext cx="71892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7057c90ada_0_229"/>
          <p:cNvSpPr/>
          <p:nvPr/>
        </p:nvSpPr>
        <p:spPr>
          <a:xfrm>
            <a:off x="14949768" y="7137400"/>
            <a:ext cx="7341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Magic-Wielding Individuals</a:t>
            </a:r>
            <a:endParaRPr b="0" i="0" sz="3600" u="none" cap="none" strike="noStrike">
              <a:solidFill>
                <a:schemeClr val="dk1"/>
              </a:solidFill>
              <a:latin typeface="Calibri"/>
              <a:ea typeface="Calibri"/>
              <a:cs typeface="Calibri"/>
              <a:sym typeface="Calibri"/>
            </a:endParaRPr>
          </a:p>
        </p:txBody>
      </p:sp>
      <p:sp>
        <p:nvSpPr>
          <p:cNvPr id="273" name="Google Shape;273;g27057c90ada_0_229"/>
          <p:cNvSpPr/>
          <p:nvPr/>
        </p:nvSpPr>
        <p:spPr>
          <a:xfrm>
            <a:off x="14949768" y="8064500"/>
            <a:ext cx="73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74" name="Google Shape;274;g27057c90ada_0_229"/>
          <p:cNvSpPr/>
          <p:nvPr/>
        </p:nvSpPr>
        <p:spPr>
          <a:xfrm>
            <a:off x="12206226" y="9309100"/>
            <a:ext cx="99327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7057c90ada_0_229"/>
          <p:cNvSpPr/>
          <p:nvPr/>
        </p:nvSpPr>
        <p:spPr>
          <a:xfrm>
            <a:off x="12206226" y="9309100"/>
            <a:ext cx="25404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7057c90ada_0_229"/>
          <p:cNvSpPr/>
          <p:nvPr/>
        </p:nvSpPr>
        <p:spPr>
          <a:xfrm>
            <a:off x="12206226" y="9309100"/>
            <a:ext cx="30822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90%</a:t>
            </a:r>
            <a:endParaRPr b="0" i="0" sz="12800" u="none" cap="none" strike="noStrike">
              <a:solidFill>
                <a:schemeClr val="dk1"/>
              </a:solidFill>
              <a:latin typeface="Calibri"/>
              <a:ea typeface="Calibri"/>
              <a:cs typeface="Calibri"/>
              <a:sym typeface="Calibri"/>
            </a:endParaRPr>
          </a:p>
        </p:txBody>
      </p:sp>
      <p:sp>
        <p:nvSpPr>
          <p:cNvPr id="277" name="Google Shape;277;g27057c90ada_0_229"/>
          <p:cNvSpPr/>
          <p:nvPr/>
        </p:nvSpPr>
        <p:spPr>
          <a:xfrm>
            <a:off x="14949768" y="10071100"/>
            <a:ext cx="71892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7057c90ada_0_229"/>
          <p:cNvSpPr/>
          <p:nvPr/>
        </p:nvSpPr>
        <p:spPr>
          <a:xfrm>
            <a:off x="14949768" y="10071100"/>
            <a:ext cx="7341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Spells Cast</a:t>
            </a:r>
            <a:endParaRPr b="0" i="0" sz="3600" u="none" cap="none" strike="noStrike">
              <a:solidFill>
                <a:schemeClr val="dk1"/>
              </a:solidFill>
              <a:latin typeface="Calibri"/>
              <a:ea typeface="Calibri"/>
              <a:cs typeface="Calibri"/>
              <a:sym typeface="Calibri"/>
            </a:endParaRPr>
          </a:p>
        </p:txBody>
      </p:sp>
      <p:sp>
        <p:nvSpPr>
          <p:cNvPr id="279" name="Google Shape;279;g27057c90ada_0_229"/>
          <p:cNvSpPr/>
          <p:nvPr/>
        </p:nvSpPr>
        <p:spPr>
          <a:xfrm>
            <a:off x="14949768" y="10998200"/>
            <a:ext cx="73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284" name="Shape 284"/>
        <p:cNvGrpSpPr/>
        <p:nvPr/>
      </p:nvGrpSpPr>
      <p:grpSpPr>
        <a:xfrm>
          <a:off x="0" y="0"/>
          <a:ext cx="0" cy="0"/>
          <a:chOff x="0" y="0"/>
          <a:chExt cx="0" cy="0"/>
        </a:xfrm>
      </p:grpSpPr>
      <p:pic>
        <p:nvPicPr>
          <p:cNvPr descr=" " id="285" name="Google Shape;285;g27057c90ada_0_258"/>
          <p:cNvPicPr preferRelativeResize="0"/>
          <p:nvPr/>
        </p:nvPicPr>
        <p:blipFill rotWithShape="1">
          <a:blip r:embed="rId3">
            <a:alphaModFix/>
          </a:blip>
          <a:srcRect b="0" l="0" r="0" t="0"/>
          <a:stretch/>
        </p:blipFill>
        <p:spPr>
          <a:xfrm>
            <a:off x="13819327" y="889000"/>
            <a:ext cx="9531226" cy="1906005"/>
          </a:xfrm>
          <a:prstGeom prst="rect">
            <a:avLst/>
          </a:prstGeom>
          <a:noFill/>
          <a:ln>
            <a:noFill/>
          </a:ln>
        </p:spPr>
      </p:pic>
      <p:pic>
        <p:nvPicPr>
          <p:cNvPr descr=" " id="286" name="Google Shape;286;g27057c90ada_0_258"/>
          <p:cNvPicPr preferRelativeResize="0"/>
          <p:nvPr/>
        </p:nvPicPr>
        <p:blipFill rotWithShape="1">
          <a:blip r:embed="rId4">
            <a:alphaModFix/>
          </a:blip>
          <a:srcRect b="0" l="0" r="0" t="0"/>
          <a:stretch/>
        </p:blipFill>
        <p:spPr>
          <a:xfrm>
            <a:off x="1028830" y="10922000"/>
            <a:ext cx="9531225" cy="1906005"/>
          </a:xfrm>
          <a:prstGeom prst="rect">
            <a:avLst/>
          </a:prstGeom>
          <a:noFill/>
          <a:ln>
            <a:noFill/>
          </a:ln>
        </p:spPr>
      </p:pic>
      <p:sp>
        <p:nvSpPr>
          <p:cNvPr id="287" name="Google Shape;287;g27057c90ada_0_2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8" name="Google Shape;288;g27057c90ada_0_25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89" name="Google Shape;289;g27057c90ada_0_258"/>
          <p:cNvSpPr/>
          <p:nvPr/>
        </p:nvSpPr>
        <p:spPr>
          <a:xfrm>
            <a:off x="4305838" y="3403600"/>
            <a:ext cx="15762600" cy="86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7057c90ada_0_258"/>
          <p:cNvSpPr/>
          <p:nvPr/>
        </p:nvSpPr>
        <p:spPr>
          <a:xfrm>
            <a:off x="4305838" y="3403600"/>
            <a:ext cx="15762600" cy="730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7057c90ada_0_258"/>
          <p:cNvSpPr/>
          <p:nvPr/>
        </p:nvSpPr>
        <p:spPr>
          <a:xfrm>
            <a:off x="7379622" y="3403600"/>
            <a:ext cx="9615000" cy="612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7057c90ada_0_258"/>
          <p:cNvSpPr/>
          <p:nvPr/>
        </p:nvSpPr>
        <p:spPr>
          <a:xfrm>
            <a:off x="8141718" y="3708400"/>
            <a:ext cx="9107100" cy="6527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Bokor"/>
              <a:buNone/>
            </a:pPr>
            <a:r>
              <a:rPr b="0" i="0" lang="en-US" sz="24000" u="none" cap="none" strike="noStrike">
                <a:solidFill>
                  <a:srgbClr val="000000"/>
                </a:solidFill>
                <a:latin typeface="Bokor"/>
                <a:ea typeface="Bokor"/>
                <a:cs typeface="Bokor"/>
                <a:sym typeface="Bokor"/>
              </a:rPr>
              <a:t>234,567</a:t>
            </a:r>
            <a:endParaRPr b="0" i="0" sz="24000" u="none" cap="none" strike="noStrike">
              <a:solidFill>
                <a:schemeClr val="dk1"/>
              </a:solidFill>
              <a:latin typeface="Calibri"/>
              <a:ea typeface="Calibri"/>
              <a:cs typeface="Calibri"/>
              <a:sym typeface="Calibri"/>
            </a:endParaRPr>
          </a:p>
        </p:txBody>
      </p:sp>
      <p:sp>
        <p:nvSpPr>
          <p:cNvPr id="293" name="Google Shape;293;g27057c90ada_0_258"/>
          <p:cNvSpPr/>
          <p:nvPr/>
        </p:nvSpPr>
        <p:spPr>
          <a:xfrm>
            <a:off x="4170355" y="97282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294" name="Google Shape;294;g27057c90ada_0_258"/>
          <p:cNvSpPr/>
          <p:nvPr/>
        </p:nvSpPr>
        <p:spPr>
          <a:xfrm>
            <a:off x="7483352" y="111125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299" name="Shape 299"/>
        <p:cNvGrpSpPr/>
        <p:nvPr/>
      </p:nvGrpSpPr>
      <p:grpSpPr>
        <a:xfrm>
          <a:off x="0" y="0"/>
          <a:ext cx="0" cy="0"/>
          <a:chOff x="0" y="0"/>
          <a:chExt cx="0" cy="0"/>
        </a:xfrm>
      </p:grpSpPr>
      <p:pic>
        <p:nvPicPr>
          <p:cNvPr descr=" " id="300" name="Google Shape;300;g27057c90ada_0_272"/>
          <p:cNvPicPr preferRelativeResize="0"/>
          <p:nvPr/>
        </p:nvPicPr>
        <p:blipFill rotWithShape="1">
          <a:blip r:embed="rId3">
            <a:alphaModFix/>
          </a:blip>
          <a:srcRect b="0" l="0" r="0" t="0"/>
          <a:stretch/>
        </p:blipFill>
        <p:spPr>
          <a:xfrm>
            <a:off x="11304413" y="304800"/>
            <a:ext cx="13080861" cy="2614426"/>
          </a:xfrm>
          <a:prstGeom prst="rect">
            <a:avLst/>
          </a:prstGeom>
          <a:noFill/>
          <a:ln>
            <a:noFill/>
          </a:ln>
        </p:spPr>
      </p:pic>
      <p:pic>
        <p:nvPicPr>
          <p:cNvPr descr=" " id="301" name="Google Shape;301;g27057c90ada_0_272"/>
          <p:cNvPicPr preferRelativeResize="0"/>
          <p:nvPr/>
        </p:nvPicPr>
        <p:blipFill rotWithShape="1">
          <a:blip r:embed="rId4">
            <a:alphaModFix/>
          </a:blip>
          <a:srcRect b="0" l="0" r="0" t="0"/>
          <a:stretch/>
        </p:blipFill>
        <p:spPr>
          <a:xfrm>
            <a:off x="571571" y="10236200"/>
            <a:ext cx="3099187" cy="3098800"/>
          </a:xfrm>
          <a:prstGeom prst="rect">
            <a:avLst/>
          </a:prstGeom>
          <a:noFill/>
          <a:ln>
            <a:noFill/>
          </a:ln>
        </p:spPr>
      </p:pic>
      <p:sp>
        <p:nvSpPr>
          <p:cNvPr id="302" name="Google Shape;302;g27057c90ada_0_2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3" name="Google Shape;303;g27057c90ada_0_2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4" name="Google Shape;304;g27057c90ada_0_272"/>
          <p:cNvSpPr/>
          <p:nvPr/>
        </p:nvSpPr>
        <p:spPr>
          <a:xfrm>
            <a:off x="3391324" y="2476500"/>
            <a:ext cx="7875000" cy="43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7057c90ada_0_272"/>
          <p:cNvSpPr/>
          <p:nvPr/>
        </p:nvSpPr>
        <p:spPr>
          <a:xfrm>
            <a:off x="3835879" y="2476500"/>
            <a:ext cx="69858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7057c90ada_0_272"/>
          <p:cNvSpPr/>
          <p:nvPr/>
        </p:nvSpPr>
        <p:spPr>
          <a:xfrm>
            <a:off x="4056040" y="2781300"/>
            <a:ext cx="6003600" cy="347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233 Coins</a:t>
            </a:r>
            <a:endParaRPr b="0" i="0" sz="12800" u="none" cap="none" strike="noStrike">
              <a:solidFill>
                <a:schemeClr val="dk1"/>
              </a:solidFill>
              <a:latin typeface="Calibri"/>
              <a:ea typeface="Calibri"/>
              <a:cs typeface="Calibri"/>
              <a:sym typeface="Calibri"/>
            </a:endParaRPr>
          </a:p>
        </p:txBody>
      </p:sp>
      <p:sp>
        <p:nvSpPr>
          <p:cNvPr id="307" name="Google Shape;307;g27057c90ada_0_272"/>
          <p:cNvSpPr/>
          <p:nvPr/>
        </p:nvSpPr>
        <p:spPr>
          <a:xfrm>
            <a:off x="3391324" y="63246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7057c90ada_0_272"/>
          <p:cNvSpPr/>
          <p:nvPr/>
        </p:nvSpPr>
        <p:spPr>
          <a:xfrm>
            <a:off x="3323582" y="63246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09" name="Google Shape;309;g27057c90ada_0_272"/>
          <p:cNvSpPr/>
          <p:nvPr/>
        </p:nvSpPr>
        <p:spPr>
          <a:xfrm>
            <a:off x="3391324" y="7226300"/>
            <a:ext cx="7875000" cy="43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7057c90ada_0_272"/>
          <p:cNvSpPr/>
          <p:nvPr/>
        </p:nvSpPr>
        <p:spPr>
          <a:xfrm>
            <a:off x="3639005" y="7226300"/>
            <a:ext cx="73797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7057c90ada_0_272"/>
          <p:cNvSpPr/>
          <p:nvPr/>
        </p:nvSpPr>
        <p:spPr>
          <a:xfrm>
            <a:off x="3859166" y="7531100"/>
            <a:ext cx="6397500" cy="347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456 Hours</a:t>
            </a:r>
            <a:endParaRPr b="0" i="0" sz="12800" u="none" cap="none" strike="noStrike">
              <a:solidFill>
                <a:schemeClr val="dk1"/>
              </a:solidFill>
              <a:latin typeface="Calibri"/>
              <a:ea typeface="Calibri"/>
              <a:cs typeface="Calibri"/>
              <a:sym typeface="Calibri"/>
            </a:endParaRPr>
          </a:p>
        </p:txBody>
      </p:sp>
      <p:sp>
        <p:nvSpPr>
          <p:cNvPr id="312" name="Google Shape;312;g27057c90ada_0_272"/>
          <p:cNvSpPr/>
          <p:nvPr/>
        </p:nvSpPr>
        <p:spPr>
          <a:xfrm>
            <a:off x="3391324" y="110744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7057c90ada_0_272"/>
          <p:cNvSpPr/>
          <p:nvPr/>
        </p:nvSpPr>
        <p:spPr>
          <a:xfrm>
            <a:off x="3323582" y="110744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14" name="Google Shape;314;g27057c90ada_0_272"/>
          <p:cNvSpPr/>
          <p:nvPr/>
        </p:nvSpPr>
        <p:spPr>
          <a:xfrm>
            <a:off x="13552594" y="2476500"/>
            <a:ext cx="7875000" cy="43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7057c90ada_0_272"/>
          <p:cNvSpPr/>
          <p:nvPr/>
        </p:nvSpPr>
        <p:spPr>
          <a:xfrm>
            <a:off x="15457832" y="2476500"/>
            <a:ext cx="40644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7057c90ada_0_272"/>
          <p:cNvSpPr/>
          <p:nvPr/>
        </p:nvSpPr>
        <p:spPr>
          <a:xfrm>
            <a:off x="15677993" y="2781300"/>
            <a:ext cx="3082200" cy="347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85%</a:t>
            </a:r>
            <a:endParaRPr b="0" i="0" sz="12800" u="none" cap="none" strike="noStrike">
              <a:solidFill>
                <a:schemeClr val="dk1"/>
              </a:solidFill>
              <a:latin typeface="Calibri"/>
              <a:ea typeface="Calibri"/>
              <a:cs typeface="Calibri"/>
              <a:sym typeface="Calibri"/>
            </a:endParaRPr>
          </a:p>
        </p:txBody>
      </p:sp>
      <p:sp>
        <p:nvSpPr>
          <p:cNvPr id="317" name="Google Shape;317;g27057c90ada_0_272"/>
          <p:cNvSpPr/>
          <p:nvPr/>
        </p:nvSpPr>
        <p:spPr>
          <a:xfrm>
            <a:off x="13552594" y="63246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7057c90ada_0_272"/>
          <p:cNvSpPr/>
          <p:nvPr/>
        </p:nvSpPr>
        <p:spPr>
          <a:xfrm>
            <a:off x="13484852" y="63246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19" name="Google Shape;319;g27057c90ada_0_272"/>
          <p:cNvSpPr/>
          <p:nvPr/>
        </p:nvSpPr>
        <p:spPr>
          <a:xfrm>
            <a:off x="13552594" y="7226300"/>
            <a:ext cx="7875000" cy="43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7057c90ada_0_272"/>
          <p:cNvSpPr/>
          <p:nvPr/>
        </p:nvSpPr>
        <p:spPr>
          <a:xfrm>
            <a:off x="14670334" y="7226300"/>
            <a:ext cx="5639400" cy="35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7057c90ada_0_272"/>
          <p:cNvSpPr/>
          <p:nvPr/>
        </p:nvSpPr>
        <p:spPr>
          <a:xfrm>
            <a:off x="14890494" y="7531100"/>
            <a:ext cx="4657200" cy="347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674 Km</a:t>
            </a:r>
            <a:endParaRPr b="0" i="0" sz="12800" u="none" cap="none" strike="noStrike">
              <a:solidFill>
                <a:schemeClr val="dk1"/>
              </a:solidFill>
              <a:latin typeface="Calibri"/>
              <a:ea typeface="Calibri"/>
              <a:cs typeface="Calibri"/>
              <a:sym typeface="Calibri"/>
            </a:endParaRPr>
          </a:p>
        </p:txBody>
      </p:sp>
      <p:sp>
        <p:nvSpPr>
          <p:cNvPr id="322" name="Google Shape;322;g27057c90ada_0_272"/>
          <p:cNvSpPr/>
          <p:nvPr/>
        </p:nvSpPr>
        <p:spPr>
          <a:xfrm>
            <a:off x="13552594" y="110744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7057c90ada_0_272"/>
          <p:cNvSpPr/>
          <p:nvPr/>
        </p:nvSpPr>
        <p:spPr>
          <a:xfrm>
            <a:off x="13484852" y="110744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328" name="Shape 328"/>
        <p:cNvGrpSpPr/>
        <p:nvPr/>
      </p:nvGrpSpPr>
      <p:grpSpPr>
        <a:xfrm>
          <a:off x="0" y="0"/>
          <a:ext cx="0" cy="0"/>
          <a:chOff x="0" y="0"/>
          <a:chExt cx="0" cy="0"/>
        </a:xfrm>
      </p:grpSpPr>
      <p:pic>
        <p:nvPicPr>
          <p:cNvPr descr=" " id="329" name="Google Shape;329;g27057c90ada_0_300"/>
          <p:cNvPicPr preferRelativeResize="0"/>
          <p:nvPr/>
        </p:nvPicPr>
        <p:blipFill rotWithShape="1">
          <a:blip r:embed="rId3">
            <a:alphaModFix/>
          </a:blip>
          <a:srcRect b="0" l="0" r="0" t="0"/>
          <a:stretch/>
        </p:blipFill>
        <p:spPr>
          <a:xfrm>
            <a:off x="19738267" y="2336800"/>
            <a:ext cx="4648781" cy="9245600"/>
          </a:xfrm>
          <a:prstGeom prst="rect">
            <a:avLst/>
          </a:prstGeom>
          <a:noFill/>
          <a:ln>
            <a:noFill/>
          </a:ln>
        </p:spPr>
      </p:pic>
      <p:pic>
        <p:nvPicPr>
          <p:cNvPr descr=" " id="330" name="Google Shape;330;g27057c90ada_0_300"/>
          <p:cNvPicPr preferRelativeResize="0"/>
          <p:nvPr/>
        </p:nvPicPr>
        <p:blipFill rotWithShape="1">
          <a:blip r:embed="rId4">
            <a:alphaModFix/>
          </a:blip>
          <a:srcRect b="0" l="0" r="0" t="0"/>
          <a:stretch/>
        </p:blipFill>
        <p:spPr>
          <a:xfrm>
            <a:off x="419152" y="596900"/>
            <a:ext cx="983871" cy="4918720"/>
          </a:xfrm>
          <a:prstGeom prst="rect">
            <a:avLst/>
          </a:prstGeom>
          <a:noFill/>
          <a:ln>
            <a:noFill/>
          </a:ln>
        </p:spPr>
      </p:pic>
      <p:sp>
        <p:nvSpPr>
          <p:cNvPr id="331" name="Google Shape;331;g27057c90ada_0_30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27057c90ada_0_30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3" name="Google Shape;333;g27057c90ada_0_300"/>
          <p:cNvSpPr/>
          <p:nvPr/>
        </p:nvSpPr>
        <p:spPr>
          <a:xfrm>
            <a:off x="9361070" y="1447800"/>
            <a:ext cx="46446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Some Graph</a:t>
            </a:r>
            <a:endParaRPr b="0" i="0" sz="8000" u="none" cap="none" strike="noStrike">
              <a:solidFill>
                <a:schemeClr val="dk1"/>
              </a:solidFill>
              <a:latin typeface="Calibri"/>
              <a:ea typeface="Calibri"/>
              <a:cs typeface="Calibri"/>
              <a:sym typeface="Calibri"/>
            </a:endParaRPr>
          </a:p>
        </p:txBody>
      </p:sp>
      <p:sp>
        <p:nvSpPr>
          <p:cNvPr id="334" name="Google Shape;334;g27057c90ada_0_300"/>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7057c90ada_0_300"/>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36" name="Google Shape;336;g27057c90ada_0_300"/>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37" name="Google Shape;337;g27057c90ada_0_300"/>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38" name="Google Shape;338;g27057c90ada_0_300"/>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39" name="Google Shape;339;g27057c90ada_0_300"/>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0" name="Google Shape;340;g27057c90ada_0_300"/>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1" name="Google Shape;341;g27057c90ada_0_300"/>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2" name="Google Shape;342;g27057c90ada_0_300"/>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3" name="Google Shape;343;g27057c90ada_0_300"/>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2185"/>
              <a:buFont typeface="Lato"/>
              <a:buNone/>
            </a:pPr>
            <a:r>
              <a:rPr b="0" i="0" lang="en-US" sz="2185" u="none" cap="none" strike="noStrike">
                <a:solidFill>
                  <a:srgbClr val="04010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44" name="Google Shape;344;g27057c90ada_0_300"/>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45" name="Google Shape;345;g27057c90ada_0_300"/>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46" name="Google Shape;346;g27057c90ada_0_300"/>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47" name="Google Shape;347;g27057c90ada_0_300"/>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48" name="Google Shape;348;g27057c90ada_0_300"/>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49" name="Google Shape;349;g27057c90ada_0_300"/>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0" name="Google Shape;350;g27057c90ada_0_300"/>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1" name="Google Shape;351;g27057c90ada_0_300"/>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2" name="Google Shape;352;g27057c90ada_0_300"/>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3" name="Google Shape;353;g27057c90ada_0_300"/>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40100"/>
              </a:buClr>
              <a:buSzPts val="1820"/>
              <a:buFont typeface="Lato"/>
              <a:buNone/>
            </a:pPr>
            <a:r>
              <a:rPr b="0" i="0" lang="en-US" sz="1820" u="none" cap="none" strike="noStrike">
                <a:solidFill>
                  <a:srgbClr val="04010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54" name="Google Shape;354;g27057c90ada_0_300"/>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55" name="Google Shape;355;g27057c90ada_0_300"/>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56" name="Google Shape;356;g27057c90ada_0_300"/>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57" name="Google Shape;357;g27057c90ada_0_300"/>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58" name="Google Shape;358;g27057c90ada_0_300"/>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59" name="Google Shape;359;g27057c90ada_0_300"/>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60" name="Google Shape;360;g27057c90ada_0_300"/>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61" name="Google Shape;361;g27057c90ada_0_300"/>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62" name="Google Shape;362;g27057c90ada_0_300"/>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63" name="Google Shape;363;g27057c90ada_0_300"/>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64" name="Google Shape;364;g27057c90ada_0_300"/>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65" name="Google Shape;365;g27057c90ada_0_300"/>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66" name="Google Shape;366;g27057c90ada_0_300"/>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67" name="Google Shape;367;g27057c90ada_0_300"/>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68" name="Google Shape;368;g27057c90ada_0_300"/>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69" name="Google Shape;369;g27057c90ada_0_300"/>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70" name="Google Shape;370;g27057c90ada_0_300"/>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71" name="Google Shape;371;g27057c90ada_0_300"/>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72" name="Google Shape;372;g27057c90ada_0_300"/>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73" name="Google Shape;373;g27057c90ada_0_300"/>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74" name="Google Shape;374;g27057c90ada_0_300"/>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75" name="Google Shape;375;g27057c90ada_0_300"/>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76" name="Google Shape;376;g27057c90ada_0_30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7057c90ada_0_30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8" name="Google Shape;378;g27057c90ada_0_300"/>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79" name="Google Shape;379;g27057c90ada_0_300"/>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80" name="Google Shape;380;g27057c90ada_0_300"/>
          <p:cNvSpPr/>
          <p:nvPr/>
        </p:nvSpPr>
        <p:spPr>
          <a:xfrm>
            <a:off x="16512064" y="6365379"/>
            <a:ext cx="13719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7057c90ada_0_300"/>
          <p:cNvSpPr/>
          <p:nvPr/>
        </p:nvSpPr>
        <p:spPr>
          <a:xfrm>
            <a:off x="16512064" y="6184900"/>
            <a:ext cx="1575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34.574</a:t>
            </a:r>
            <a:endParaRPr b="0" i="0" sz="4800" u="none" cap="none" strike="noStrike">
              <a:solidFill>
                <a:schemeClr val="dk1"/>
              </a:solidFill>
              <a:latin typeface="Calibri"/>
              <a:ea typeface="Calibri"/>
              <a:cs typeface="Calibri"/>
              <a:sym typeface="Calibri"/>
            </a:endParaRPr>
          </a:p>
        </p:txBody>
      </p:sp>
      <p:sp>
        <p:nvSpPr>
          <p:cNvPr id="382" name="Google Shape;382;g27057c90ada_0_300"/>
          <p:cNvSpPr/>
          <p:nvPr/>
        </p:nvSpPr>
        <p:spPr>
          <a:xfrm>
            <a:off x="16753394" y="728980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83" name="Google Shape;383;g27057c90ada_0_300"/>
          <p:cNvSpPr/>
          <p:nvPr/>
        </p:nvSpPr>
        <p:spPr>
          <a:xfrm>
            <a:off x="13260457"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7057c90ada_0_300"/>
          <p:cNvSpPr/>
          <p:nvPr/>
        </p:nvSpPr>
        <p:spPr>
          <a:xfrm>
            <a:off x="13260457"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27057c90ada_0_300"/>
          <p:cNvSpPr/>
          <p:nvPr/>
        </p:nvSpPr>
        <p:spPr>
          <a:xfrm>
            <a:off x="13158845" y="10515600"/>
            <a:ext cx="80781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Treasure Found</a:t>
            </a:r>
            <a:endParaRPr b="0" i="0" sz="4800" u="none" cap="none" strike="noStrike">
              <a:solidFill>
                <a:schemeClr val="dk1"/>
              </a:solidFill>
              <a:latin typeface="Calibri"/>
              <a:ea typeface="Calibri"/>
              <a:cs typeface="Calibri"/>
              <a:sym typeface="Calibri"/>
            </a:endParaRPr>
          </a:p>
        </p:txBody>
      </p:sp>
      <p:sp>
        <p:nvSpPr>
          <p:cNvPr id="386" name="Google Shape;386;g27057c90ada_0_300"/>
          <p:cNvSpPr/>
          <p:nvPr/>
        </p:nvSpPr>
        <p:spPr>
          <a:xfrm>
            <a:off x="13192716" y="117221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87" name="Google Shape;387;g27057c90ada_0_300"/>
          <p:cNvSpPr/>
          <p:nvPr/>
        </p:nvSpPr>
        <p:spPr>
          <a:xfrm>
            <a:off x="3251606"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7057c90ada_0_300"/>
          <p:cNvSpPr/>
          <p:nvPr/>
        </p:nvSpPr>
        <p:spPr>
          <a:xfrm>
            <a:off x="3251606"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7057c90ada_0_300"/>
          <p:cNvSpPr/>
          <p:nvPr/>
        </p:nvSpPr>
        <p:spPr>
          <a:xfrm>
            <a:off x="3149994" y="10515600"/>
            <a:ext cx="80781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Spellcasting Progress</a:t>
            </a:r>
            <a:endParaRPr b="0" i="0" sz="4800" u="none" cap="none" strike="noStrike">
              <a:solidFill>
                <a:schemeClr val="dk1"/>
              </a:solidFill>
              <a:latin typeface="Calibri"/>
              <a:ea typeface="Calibri"/>
              <a:cs typeface="Calibri"/>
              <a:sym typeface="Calibri"/>
            </a:endParaRPr>
          </a:p>
        </p:txBody>
      </p:sp>
      <p:sp>
        <p:nvSpPr>
          <p:cNvPr id="390" name="Google Shape;390;g27057c90ada_0_300"/>
          <p:cNvSpPr/>
          <p:nvPr/>
        </p:nvSpPr>
        <p:spPr>
          <a:xfrm>
            <a:off x="3183865" y="117221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395" name="Shape 395"/>
        <p:cNvGrpSpPr/>
        <p:nvPr/>
      </p:nvGrpSpPr>
      <p:grpSpPr>
        <a:xfrm>
          <a:off x="0" y="0"/>
          <a:ext cx="0" cy="0"/>
          <a:chOff x="0" y="0"/>
          <a:chExt cx="0" cy="0"/>
        </a:xfrm>
      </p:grpSpPr>
      <p:pic>
        <p:nvPicPr>
          <p:cNvPr descr=" " id="396" name="Google Shape;396;g27057c90ada_0_366"/>
          <p:cNvPicPr preferRelativeResize="0"/>
          <p:nvPr/>
        </p:nvPicPr>
        <p:blipFill rotWithShape="1">
          <a:blip r:embed="rId3">
            <a:alphaModFix/>
          </a:blip>
          <a:srcRect b="0" l="0" r="0" t="0"/>
          <a:stretch/>
        </p:blipFill>
        <p:spPr>
          <a:xfrm>
            <a:off x="0" y="0"/>
            <a:ext cx="9246756" cy="4622800"/>
          </a:xfrm>
          <a:prstGeom prst="rect">
            <a:avLst/>
          </a:prstGeom>
          <a:noFill/>
          <a:ln>
            <a:noFill/>
          </a:ln>
        </p:spPr>
      </p:pic>
      <p:pic>
        <p:nvPicPr>
          <p:cNvPr descr=" " id="397" name="Google Shape;397;g27057c90ada_0_366"/>
          <p:cNvPicPr preferRelativeResize="0"/>
          <p:nvPr/>
        </p:nvPicPr>
        <p:blipFill rotWithShape="1">
          <a:blip r:embed="rId4">
            <a:alphaModFix/>
          </a:blip>
          <a:srcRect b="0" l="0" r="0" t="0"/>
          <a:stretch/>
        </p:blipFill>
        <p:spPr>
          <a:xfrm>
            <a:off x="21338667" y="8216900"/>
            <a:ext cx="2614753" cy="5230639"/>
          </a:xfrm>
          <a:prstGeom prst="rect">
            <a:avLst/>
          </a:prstGeom>
          <a:noFill/>
          <a:ln>
            <a:noFill/>
          </a:ln>
        </p:spPr>
      </p:pic>
      <p:sp>
        <p:nvSpPr>
          <p:cNvPr id="398" name="Google Shape;398;g27057c90ada_0_3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9" name="Google Shape;399;g27057c90ada_0_3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0" name="Google Shape;400;g27057c90ada_0_366"/>
          <p:cNvSpPr/>
          <p:nvPr/>
        </p:nvSpPr>
        <p:spPr>
          <a:xfrm>
            <a:off x="13450981" y="5753100"/>
            <a:ext cx="87387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7057c90ada_0_366"/>
          <p:cNvSpPr/>
          <p:nvPr/>
        </p:nvSpPr>
        <p:spPr>
          <a:xfrm>
            <a:off x="13450981" y="5753100"/>
            <a:ext cx="87387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7057c90ada_0_366"/>
          <p:cNvSpPr/>
          <p:nvPr/>
        </p:nvSpPr>
        <p:spPr>
          <a:xfrm>
            <a:off x="13450981" y="5753100"/>
            <a:ext cx="89418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A web application</a:t>
            </a:r>
            <a:endParaRPr b="0" i="0" sz="4800" u="none" cap="none" strike="noStrike">
              <a:solidFill>
                <a:schemeClr val="dk1"/>
              </a:solidFill>
              <a:latin typeface="Calibri"/>
              <a:ea typeface="Calibri"/>
              <a:cs typeface="Calibri"/>
              <a:sym typeface="Calibri"/>
            </a:endParaRPr>
          </a:p>
        </p:txBody>
      </p:sp>
      <p:sp>
        <p:nvSpPr>
          <p:cNvPr id="403" name="Google Shape;403;g27057c90ada_0_366"/>
          <p:cNvSpPr/>
          <p:nvPr/>
        </p:nvSpPr>
        <p:spPr>
          <a:xfrm>
            <a:off x="13450981" y="70612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04" name="Google Shape;404;g27057c90ada_0_366"/>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05" name="Google Shape;405;g27057c90ada_0_366"/>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06" name="Google Shape;406;g27057c90ada_0_366"/>
          <p:cNvSpPr/>
          <p:nvPr/>
        </p:nvSpPr>
        <p:spPr>
          <a:xfrm>
            <a:off x="8725991" y="1524000"/>
            <a:ext cx="72864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411" name="Shape 411"/>
        <p:cNvGrpSpPr/>
        <p:nvPr/>
      </p:nvGrpSpPr>
      <p:grpSpPr>
        <a:xfrm>
          <a:off x="0" y="0"/>
          <a:ext cx="0" cy="0"/>
          <a:chOff x="0" y="0"/>
          <a:chExt cx="0" cy="0"/>
        </a:xfrm>
      </p:grpSpPr>
      <p:pic>
        <p:nvPicPr>
          <p:cNvPr descr=" " id="412" name="Google Shape;412;g27057c90ada_0_381"/>
          <p:cNvPicPr preferRelativeResize="0"/>
          <p:nvPr/>
        </p:nvPicPr>
        <p:blipFill rotWithShape="1">
          <a:blip r:embed="rId3">
            <a:alphaModFix/>
          </a:blip>
          <a:srcRect b="0" l="0" r="0" t="0"/>
          <a:stretch/>
        </p:blipFill>
        <p:spPr>
          <a:xfrm>
            <a:off x="11304413" y="304800"/>
            <a:ext cx="13080861" cy="2614439"/>
          </a:xfrm>
          <a:prstGeom prst="rect">
            <a:avLst/>
          </a:prstGeom>
          <a:noFill/>
          <a:ln>
            <a:noFill/>
          </a:ln>
        </p:spPr>
      </p:pic>
      <p:pic>
        <p:nvPicPr>
          <p:cNvPr descr=" " id="413" name="Google Shape;413;g27057c90ada_0_381"/>
          <p:cNvPicPr preferRelativeResize="0"/>
          <p:nvPr/>
        </p:nvPicPr>
        <p:blipFill rotWithShape="1">
          <a:blip r:embed="rId4">
            <a:alphaModFix/>
          </a:blip>
          <a:srcRect b="0" l="0" r="0" t="0"/>
          <a:stretch/>
        </p:blipFill>
        <p:spPr>
          <a:xfrm>
            <a:off x="571571" y="10236200"/>
            <a:ext cx="3099187" cy="3098800"/>
          </a:xfrm>
          <a:prstGeom prst="rect">
            <a:avLst/>
          </a:prstGeom>
          <a:noFill/>
          <a:ln>
            <a:noFill/>
          </a:ln>
        </p:spPr>
      </p:pic>
      <p:sp>
        <p:nvSpPr>
          <p:cNvPr id="414" name="Google Shape;414;g27057c90ada_0_3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g27057c90ada_0_38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6" name="Google Shape;416;g27057c90ada_0_381"/>
          <p:cNvSpPr/>
          <p:nvPr/>
        </p:nvSpPr>
        <p:spPr>
          <a:xfrm>
            <a:off x="2946768" y="4660900"/>
            <a:ext cx="87387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7057c90ada_0_381"/>
          <p:cNvSpPr/>
          <p:nvPr/>
        </p:nvSpPr>
        <p:spPr>
          <a:xfrm>
            <a:off x="2946768" y="4660900"/>
            <a:ext cx="87387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7057c90ada_0_381"/>
          <p:cNvSpPr/>
          <p:nvPr/>
        </p:nvSpPr>
        <p:spPr>
          <a:xfrm>
            <a:off x="2946768" y="4660900"/>
            <a:ext cx="89418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An mobile app</a:t>
            </a:r>
            <a:endParaRPr b="0" i="0" sz="4800" u="none" cap="none" strike="noStrike">
              <a:solidFill>
                <a:schemeClr val="dk1"/>
              </a:solidFill>
              <a:latin typeface="Calibri"/>
              <a:ea typeface="Calibri"/>
              <a:cs typeface="Calibri"/>
              <a:sym typeface="Calibri"/>
            </a:endParaRPr>
          </a:p>
        </p:txBody>
      </p:sp>
      <p:sp>
        <p:nvSpPr>
          <p:cNvPr id="419" name="Google Shape;419;g27057c90ada_0_381"/>
          <p:cNvSpPr/>
          <p:nvPr/>
        </p:nvSpPr>
        <p:spPr>
          <a:xfrm>
            <a:off x="2946768" y="59690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0" name="Google Shape;420;g27057c90ada_0_381"/>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21" name="Google Shape;421;g27057c90ada_0_381"/>
          <p:cNvSpPr/>
          <p:nvPr/>
        </p:nvSpPr>
        <p:spPr>
          <a:xfrm>
            <a:off x="2946768" y="2159000"/>
            <a:ext cx="80739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The Future of Fantasy</a:t>
            </a:r>
            <a:endParaRPr b="0" i="0" sz="8000" u="none" cap="none" strike="noStrike">
              <a:solidFill>
                <a:schemeClr val="dk1"/>
              </a:solidFill>
              <a:latin typeface="Calibri"/>
              <a:ea typeface="Calibri"/>
              <a:cs typeface="Calibri"/>
              <a:sym typeface="Calibri"/>
            </a:endParaRPr>
          </a:p>
        </p:txBody>
      </p:sp>
      <p:pic>
        <p:nvPicPr>
          <p:cNvPr descr=" " id="422" name="Google Shape;422;g27057c90ada_0_381"/>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23" name="Google Shape;423;g27057c90ada_0_381"/>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428" name="Shape 428"/>
        <p:cNvGrpSpPr/>
        <p:nvPr/>
      </p:nvGrpSpPr>
      <p:grpSpPr>
        <a:xfrm>
          <a:off x="0" y="0"/>
          <a:ext cx="0" cy="0"/>
          <a:chOff x="0" y="0"/>
          <a:chExt cx="0" cy="0"/>
        </a:xfrm>
      </p:grpSpPr>
      <p:pic>
        <p:nvPicPr>
          <p:cNvPr descr=" " id="429" name="Google Shape;429;g27057c90ada_0_397"/>
          <p:cNvPicPr preferRelativeResize="0"/>
          <p:nvPr/>
        </p:nvPicPr>
        <p:blipFill rotWithShape="1">
          <a:blip r:embed="rId3">
            <a:alphaModFix/>
          </a:blip>
          <a:srcRect b="0" l="0" r="0" t="0"/>
          <a:stretch/>
        </p:blipFill>
        <p:spPr>
          <a:xfrm>
            <a:off x="19738267" y="2336800"/>
            <a:ext cx="4648781" cy="9245600"/>
          </a:xfrm>
          <a:prstGeom prst="rect">
            <a:avLst/>
          </a:prstGeom>
          <a:noFill/>
          <a:ln>
            <a:noFill/>
          </a:ln>
        </p:spPr>
      </p:pic>
      <p:pic>
        <p:nvPicPr>
          <p:cNvPr descr=" " id="430" name="Google Shape;430;g27057c90ada_0_397"/>
          <p:cNvPicPr preferRelativeResize="0"/>
          <p:nvPr/>
        </p:nvPicPr>
        <p:blipFill rotWithShape="1">
          <a:blip r:embed="rId4">
            <a:alphaModFix/>
          </a:blip>
          <a:srcRect b="0" l="0" r="0" t="0"/>
          <a:stretch/>
        </p:blipFill>
        <p:spPr>
          <a:xfrm>
            <a:off x="419152" y="596900"/>
            <a:ext cx="983871" cy="4918720"/>
          </a:xfrm>
          <a:prstGeom prst="rect">
            <a:avLst/>
          </a:prstGeom>
          <a:noFill/>
          <a:ln>
            <a:noFill/>
          </a:ln>
        </p:spPr>
      </p:pic>
      <p:sp>
        <p:nvSpPr>
          <p:cNvPr id="431" name="Google Shape;431;g27057c90ada_0_3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2" name="Google Shape;432;g27057c90ada_0_3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3" name="Google Shape;433;g27057c90ada_0_397"/>
          <p:cNvSpPr/>
          <p:nvPr/>
        </p:nvSpPr>
        <p:spPr>
          <a:xfrm>
            <a:off x="876410" y="9004300"/>
            <a:ext cx="57156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7057c90ada_0_397"/>
          <p:cNvSpPr/>
          <p:nvPr/>
        </p:nvSpPr>
        <p:spPr>
          <a:xfrm>
            <a:off x="876410" y="9004300"/>
            <a:ext cx="5715600" cy="22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7057c90ada_0_397"/>
          <p:cNvSpPr/>
          <p:nvPr/>
        </p:nvSpPr>
        <p:spPr>
          <a:xfrm>
            <a:off x="876410" y="9004300"/>
            <a:ext cx="5919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A web application</a:t>
            </a:r>
            <a:endParaRPr b="0" i="0" sz="4800" u="none" cap="none" strike="noStrike">
              <a:solidFill>
                <a:schemeClr val="dk1"/>
              </a:solidFill>
              <a:latin typeface="Calibri"/>
              <a:ea typeface="Calibri"/>
              <a:cs typeface="Calibri"/>
              <a:sym typeface="Calibri"/>
            </a:endParaRPr>
          </a:p>
        </p:txBody>
      </p:sp>
      <p:sp>
        <p:nvSpPr>
          <p:cNvPr id="436" name="Google Shape;436;g27057c90ada_0_397"/>
          <p:cNvSpPr/>
          <p:nvPr/>
        </p:nvSpPr>
        <p:spPr>
          <a:xfrm>
            <a:off x="876410" y="103124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37" name="Google Shape;437;g27057c90ada_0_397"/>
          <p:cNvSpPr/>
          <p:nvPr/>
        </p:nvSpPr>
        <p:spPr>
          <a:xfrm>
            <a:off x="876410" y="1536700"/>
            <a:ext cx="6054300" cy="770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Wonder</a:t>
            </a:r>
            <a:endParaRPr b="0" i="0" sz="8000" u="none" cap="none" strike="noStrike">
              <a:solidFill>
                <a:schemeClr val="dk1"/>
              </a:solidFill>
              <a:latin typeface="Calibri"/>
              <a:ea typeface="Calibri"/>
              <a:cs typeface="Calibri"/>
              <a:sym typeface="Calibri"/>
            </a:endParaRPr>
          </a:p>
        </p:txBody>
      </p:sp>
      <p:sp>
        <p:nvSpPr>
          <p:cNvPr id="438" name="Google Shape;438;g27057c90ada_0_397"/>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39" name="Google Shape;439;g27057c90ada_0_397"/>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440" name="Google Shape;440;g27057c90ada_0_397"/>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445" name="Shape 445"/>
        <p:cNvGrpSpPr/>
        <p:nvPr/>
      </p:nvGrpSpPr>
      <p:grpSpPr>
        <a:xfrm>
          <a:off x="0" y="0"/>
          <a:ext cx="0" cy="0"/>
          <a:chOff x="0" y="0"/>
          <a:chExt cx="0" cy="0"/>
        </a:xfrm>
      </p:grpSpPr>
      <p:pic>
        <p:nvPicPr>
          <p:cNvPr descr=" " id="446" name="Google Shape;446;g27057c90ada_0_41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47" name="Google Shape;447;g27057c90ada_0_4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27057c90ada_0_4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9" name="Google Shape;449;g27057c90ada_0_413"/>
          <p:cNvSpPr/>
          <p:nvPr/>
        </p:nvSpPr>
        <p:spPr>
          <a:xfrm rot="-5400000">
            <a:off x="-1167282" y="5963137"/>
            <a:ext cx="59910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5DDD2"/>
              </a:buClr>
              <a:buSzPts val="8000"/>
              <a:buFont typeface="Bokor"/>
              <a:buNone/>
            </a:pPr>
            <a:r>
              <a:rPr b="0" i="0" lang="en-US" sz="8000" u="none" cap="none" strike="noStrike">
                <a:solidFill>
                  <a:srgbClr val="E5DDD2"/>
                </a:solidFill>
                <a:latin typeface="Bokor"/>
                <a:ea typeface="Bokor"/>
                <a:cs typeface="Bokor"/>
                <a:sym typeface="Bokor"/>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454" name="Shape 454"/>
        <p:cNvGrpSpPr/>
        <p:nvPr/>
      </p:nvGrpSpPr>
      <p:grpSpPr>
        <a:xfrm>
          <a:off x="0" y="0"/>
          <a:ext cx="0" cy="0"/>
          <a:chOff x="0" y="0"/>
          <a:chExt cx="0" cy="0"/>
        </a:xfrm>
      </p:grpSpPr>
      <p:pic>
        <p:nvPicPr>
          <p:cNvPr descr=" " id="455" name="Google Shape;455;g27057c90ada_0_421"/>
          <p:cNvPicPr preferRelativeResize="0"/>
          <p:nvPr/>
        </p:nvPicPr>
        <p:blipFill rotWithShape="1">
          <a:blip r:embed="rId3">
            <a:alphaModFix/>
          </a:blip>
          <a:srcRect b="0" l="0" r="0" t="0"/>
          <a:stretch/>
        </p:blipFill>
        <p:spPr>
          <a:xfrm>
            <a:off x="11304413" y="304800"/>
            <a:ext cx="13080861" cy="2614439"/>
          </a:xfrm>
          <a:prstGeom prst="rect">
            <a:avLst/>
          </a:prstGeom>
          <a:noFill/>
          <a:ln>
            <a:noFill/>
          </a:ln>
        </p:spPr>
      </p:pic>
      <p:pic>
        <p:nvPicPr>
          <p:cNvPr descr=" " id="456" name="Google Shape;456;g27057c90ada_0_421"/>
          <p:cNvPicPr preferRelativeResize="0"/>
          <p:nvPr/>
        </p:nvPicPr>
        <p:blipFill rotWithShape="1">
          <a:blip r:embed="rId4">
            <a:alphaModFix/>
          </a:blip>
          <a:srcRect b="0" l="0" r="0" t="0"/>
          <a:stretch/>
        </p:blipFill>
        <p:spPr>
          <a:xfrm>
            <a:off x="571571" y="10236200"/>
            <a:ext cx="3099187" cy="3098800"/>
          </a:xfrm>
          <a:prstGeom prst="rect">
            <a:avLst/>
          </a:prstGeom>
          <a:noFill/>
          <a:ln>
            <a:noFill/>
          </a:ln>
        </p:spPr>
      </p:pic>
      <p:sp>
        <p:nvSpPr>
          <p:cNvPr id="457" name="Google Shape;457;g27057c90ada_0_4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8" name="Google Shape;458;g27057c90ada_0_42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59" name="Google Shape;459;g27057c90ada_0_421"/>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60" name="Google Shape;460;g27057c90ada_0_421"/>
          <p:cNvSpPr/>
          <p:nvPr/>
        </p:nvSpPr>
        <p:spPr>
          <a:xfrm>
            <a:off x="7557445" y="1250950"/>
            <a:ext cx="96237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Fantasy Realm at a Glance</a:t>
            </a:r>
            <a:endParaRPr b="0" i="0" sz="8000" u="none" cap="none" strike="noStrike">
              <a:solidFill>
                <a:schemeClr val="dk1"/>
              </a:solidFill>
              <a:latin typeface="Calibri"/>
              <a:ea typeface="Calibri"/>
              <a:cs typeface="Calibri"/>
              <a:sym typeface="Calibri"/>
            </a:endParaRPr>
          </a:p>
        </p:txBody>
      </p:sp>
      <p:sp>
        <p:nvSpPr>
          <p:cNvPr id="461" name="Google Shape;461;g27057c90ada_0_421"/>
          <p:cNvSpPr/>
          <p:nvPr/>
        </p:nvSpPr>
        <p:spPr>
          <a:xfrm>
            <a:off x="16118315" y="3530600"/>
            <a:ext cx="69351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7057c90ada_0_421"/>
          <p:cNvSpPr/>
          <p:nvPr/>
        </p:nvSpPr>
        <p:spPr>
          <a:xfrm>
            <a:off x="16118315" y="3530600"/>
            <a:ext cx="69351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7057c90ada_0_421"/>
          <p:cNvSpPr/>
          <p:nvPr/>
        </p:nvSpPr>
        <p:spPr>
          <a:xfrm>
            <a:off x="16118315" y="3530600"/>
            <a:ext cx="713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The Forest</a:t>
            </a:r>
            <a:endParaRPr b="0" i="0" sz="4800" u="none" cap="none" strike="noStrike">
              <a:solidFill>
                <a:schemeClr val="dk1"/>
              </a:solidFill>
              <a:latin typeface="Calibri"/>
              <a:ea typeface="Calibri"/>
              <a:cs typeface="Calibri"/>
              <a:sym typeface="Calibri"/>
            </a:endParaRPr>
          </a:p>
        </p:txBody>
      </p:sp>
      <p:sp>
        <p:nvSpPr>
          <p:cNvPr id="464" name="Google Shape;464;g27057c90ada_0_421"/>
          <p:cNvSpPr/>
          <p:nvPr/>
        </p:nvSpPr>
        <p:spPr>
          <a:xfrm>
            <a:off x="16118315" y="47371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65" name="Google Shape;465;g27057c90ada_0_421"/>
          <p:cNvSpPr/>
          <p:nvPr/>
        </p:nvSpPr>
        <p:spPr>
          <a:xfrm>
            <a:off x="16118315" y="6699250"/>
            <a:ext cx="69351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7057c90ada_0_421"/>
          <p:cNvSpPr/>
          <p:nvPr/>
        </p:nvSpPr>
        <p:spPr>
          <a:xfrm>
            <a:off x="16118315" y="6699250"/>
            <a:ext cx="69351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27057c90ada_0_421"/>
          <p:cNvSpPr/>
          <p:nvPr/>
        </p:nvSpPr>
        <p:spPr>
          <a:xfrm>
            <a:off x="16118315" y="6699250"/>
            <a:ext cx="713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The Caves</a:t>
            </a:r>
            <a:endParaRPr b="0" i="0" sz="4800" u="none" cap="none" strike="noStrike">
              <a:solidFill>
                <a:schemeClr val="dk1"/>
              </a:solidFill>
              <a:latin typeface="Calibri"/>
              <a:ea typeface="Calibri"/>
              <a:cs typeface="Calibri"/>
              <a:sym typeface="Calibri"/>
            </a:endParaRPr>
          </a:p>
        </p:txBody>
      </p:sp>
      <p:sp>
        <p:nvSpPr>
          <p:cNvPr id="468" name="Google Shape;468;g27057c90ada_0_421"/>
          <p:cNvSpPr/>
          <p:nvPr/>
        </p:nvSpPr>
        <p:spPr>
          <a:xfrm>
            <a:off x="16118315" y="79057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69" name="Google Shape;469;g27057c90ada_0_421"/>
          <p:cNvSpPr/>
          <p:nvPr/>
        </p:nvSpPr>
        <p:spPr>
          <a:xfrm>
            <a:off x="16118315" y="9861550"/>
            <a:ext cx="69351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7057c90ada_0_421"/>
          <p:cNvSpPr/>
          <p:nvPr/>
        </p:nvSpPr>
        <p:spPr>
          <a:xfrm>
            <a:off x="16118315" y="9861550"/>
            <a:ext cx="69351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7057c90ada_0_421"/>
          <p:cNvSpPr/>
          <p:nvPr/>
        </p:nvSpPr>
        <p:spPr>
          <a:xfrm>
            <a:off x="16118315" y="9861550"/>
            <a:ext cx="713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The Lair</a:t>
            </a:r>
            <a:endParaRPr b="0" i="0" sz="4800" u="none" cap="none" strike="noStrike">
              <a:solidFill>
                <a:schemeClr val="dk1"/>
              </a:solidFill>
              <a:latin typeface="Calibri"/>
              <a:ea typeface="Calibri"/>
              <a:cs typeface="Calibri"/>
              <a:sym typeface="Calibri"/>
            </a:endParaRPr>
          </a:p>
        </p:txBody>
      </p:sp>
      <p:sp>
        <p:nvSpPr>
          <p:cNvPr id="472" name="Google Shape;472;g27057c90ada_0_421"/>
          <p:cNvSpPr/>
          <p:nvPr/>
        </p:nvSpPr>
        <p:spPr>
          <a:xfrm>
            <a:off x="16118315" y="110680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27" name="Shape 27"/>
        <p:cNvGrpSpPr/>
        <p:nvPr/>
      </p:nvGrpSpPr>
      <p:grpSpPr>
        <a:xfrm>
          <a:off x="0" y="0"/>
          <a:ext cx="0" cy="0"/>
          <a:chOff x="0" y="0"/>
          <a:chExt cx="0" cy="0"/>
        </a:xfrm>
      </p:grpSpPr>
      <p:pic>
        <p:nvPicPr>
          <p:cNvPr descr=" " id="28" name="Google Shape;28;g27057c90ada_0_11"/>
          <p:cNvPicPr preferRelativeResize="0"/>
          <p:nvPr/>
        </p:nvPicPr>
        <p:blipFill rotWithShape="1">
          <a:blip r:embed="rId3">
            <a:alphaModFix/>
          </a:blip>
          <a:srcRect b="0" l="0" r="0" t="0"/>
          <a:stretch/>
        </p:blipFill>
        <p:spPr>
          <a:xfrm>
            <a:off x="13819327" y="889000"/>
            <a:ext cx="9531226" cy="1906008"/>
          </a:xfrm>
          <a:prstGeom prst="rect">
            <a:avLst/>
          </a:prstGeom>
          <a:noFill/>
          <a:ln>
            <a:noFill/>
          </a:ln>
        </p:spPr>
      </p:pic>
      <p:pic>
        <p:nvPicPr>
          <p:cNvPr descr=" " id="29" name="Google Shape;29;g27057c90ada_0_11"/>
          <p:cNvPicPr preferRelativeResize="0"/>
          <p:nvPr/>
        </p:nvPicPr>
        <p:blipFill rotWithShape="1">
          <a:blip r:embed="rId4">
            <a:alphaModFix/>
          </a:blip>
          <a:srcRect b="0" l="0" r="0" t="0"/>
          <a:stretch/>
        </p:blipFill>
        <p:spPr>
          <a:xfrm>
            <a:off x="1028830" y="10922000"/>
            <a:ext cx="9531225" cy="1906008"/>
          </a:xfrm>
          <a:prstGeom prst="rect">
            <a:avLst/>
          </a:prstGeom>
          <a:noFill/>
          <a:ln>
            <a:noFill/>
          </a:ln>
        </p:spPr>
      </p:pic>
      <p:sp>
        <p:nvSpPr>
          <p:cNvPr id="30" name="Google Shape;30;g27057c90ada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7057c90ada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27057c90ada_0_11"/>
          <p:cNvSpPr/>
          <p:nvPr/>
        </p:nvSpPr>
        <p:spPr>
          <a:xfrm>
            <a:off x="9653206" y="3924300"/>
            <a:ext cx="56226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Welcome</a:t>
            </a:r>
            <a:endParaRPr b="0" i="0" sz="12800" u="none" cap="none" strike="noStrike">
              <a:solidFill>
                <a:schemeClr val="dk1"/>
              </a:solidFill>
              <a:latin typeface="Calibri"/>
              <a:ea typeface="Calibri"/>
              <a:cs typeface="Calibri"/>
              <a:sym typeface="Calibri"/>
            </a:endParaRPr>
          </a:p>
        </p:txBody>
      </p:sp>
      <p:sp>
        <p:nvSpPr>
          <p:cNvPr id="33" name="Google Shape;33;g27057c90ada_0_11"/>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477" name="Shape 477"/>
        <p:cNvGrpSpPr/>
        <p:nvPr/>
      </p:nvGrpSpPr>
      <p:grpSpPr>
        <a:xfrm>
          <a:off x="0" y="0"/>
          <a:ext cx="0" cy="0"/>
          <a:chOff x="0" y="0"/>
          <a:chExt cx="0" cy="0"/>
        </a:xfrm>
      </p:grpSpPr>
      <p:pic>
        <p:nvPicPr>
          <p:cNvPr descr=" " id="478" name="Google Shape;478;g27057c90ada_0_443"/>
          <p:cNvPicPr preferRelativeResize="0"/>
          <p:nvPr/>
        </p:nvPicPr>
        <p:blipFill rotWithShape="1">
          <a:blip r:embed="rId3">
            <a:alphaModFix/>
          </a:blip>
          <a:srcRect b="0" l="0" r="0" t="0"/>
          <a:stretch/>
        </p:blipFill>
        <p:spPr>
          <a:xfrm>
            <a:off x="19738267" y="2336800"/>
            <a:ext cx="4648781" cy="9245600"/>
          </a:xfrm>
          <a:prstGeom prst="rect">
            <a:avLst/>
          </a:prstGeom>
          <a:noFill/>
          <a:ln>
            <a:noFill/>
          </a:ln>
        </p:spPr>
      </p:pic>
      <p:pic>
        <p:nvPicPr>
          <p:cNvPr descr=" " id="479" name="Google Shape;479;g27057c90ada_0_443"/>
          <p:cNvPicPr preferRelativeResize="0"/>
          <p:nvPr/>
        </p:nvPicPr>
        <p:blipFill rotWithShape="1">
          <a:blip r:embed="rId4">
            <a:alphaModFix/>
          </a:blip>
          <a:srcRect b="0" l="0" r="0" t="0"/>
          <a:stretch/>
        </p:blipFill>
        <p:spPr>
          <a:xfrm>
            <a:off x="419152" y="596900"/>
            <a:ext cx="983871" cy="4918720"/>
          </a:xfrm>
          <a:prstGeom prst="rect">
            <a:avLst/>
          </a:prstGeom>
          <a:noFill/>
          <a:ln>
            <a:noFill/>
          </a:ln>
        </p:spPr>
      </p:pic>
      <p:sp>
        <p:nvSpPr>
          <p:cNvPr id="480" name="Google Shape;480;g27057c90ada_0_4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1" name="Google Shape;481;g27057c90ada_0_4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82" name="Google Shape;482;g27057c90ada_0_443"/>
          <p:cNvSpPr/>
          <p:nvPr/>
        </p:nvSpPr>
        <p:spPr>
          <a:xfrm>
            <a:off x="9945343" y="596900"/>
            <a:ext cx="48351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The Timeline</a:t>
            </a:r>
            <a:endParaRPr b="0" i="0" sz="8000" u="none" cap="none" strike="noStrike">
              <a:solidFill>
                <a:schemeClr val="dk1"/>
              </a:solidFill>
              <a:latin typeface="Calibri"/>
              <a:ea typeface="Calibri"/>
              <a:cs typeface="Calibri"/>
              <a:sym typeface="Calibri"/>
            </a:endParaRPr>
          </a:p>
        </p:txBody>
      </p:sp>
      <p:pic>
        <p:nvPicPr>
          <p:cNvPr descr=" " id="483" name="Google Shape;483;g27057c90ada_0_443"/>
          <p:cNvPicPr preferRelativeResize="0"/>
          <p:nvPr/>
        </p:nvPicPr>
        <p:blipFill rotWithShape="1">
          <a:blip r:embed="rId6">
            <a:alphaModFix/>
          </a:blip>
          <a:srcRect b="0" l="0" r="0" t="0"/>
          <a:stretch/>
        </p:blipFill>
        <p:spPr>
          <a:xfrm>
            <a:off x="1574997" y="3124200"/>
            <a:ext cx="21237054" cy="8191500"/>
          </a:xfrm>
          <a:prstGeom prst="rect">
            <a:avLst/>
          </a:prstGeom>
          <a:noFill/>
          <a:ln>
            <a:noFill/>
          </a:ln>
        </p:spPr>
      </p:pic>
      <p:pic>
        <p:nvPicPr>
          <p:cNvPr descr=" " id="484" name="Google Shape;484;g27057c90ada_0_443"/>
          <p:cNvPicPr preferRelativeResize="0"/>
          <p:nvPr/>
        </p:nvPicPr>
        <p:blipFill rotWithShape="1">
          <a:blip r:embed="rId7">
            <a:alphaModFix/>
          </a:blip>
          <a:srcRect b="0" l="0" r="0" t="0"/>
          <a:stretch/>
        </p:blipFill>
        <p:spPr>
          <a:xfrm>
            <a:off x="4077210" y="5956300"/>
            <a:ext cx="38105" cy="2527300"/>
          </a:xfrm>
          <a:prstGeom prst="rect">
            <a:avLst/>
          </a:prstGeom>
          <a:noFill/>
          <a:ln>
            <a:noFill/>
          </a:ln>
        </p:spPr>
      </p:pic>
      <p:pic>
        <p:nvPicPr>
          <p:cNvPr descr=" " id="485" name="Google Shape;485;g27057c90ada_0_443"/>
          <p:cNvPicPr preferRelativeResize="0"/>
          <p:nvPr/>
        </p:nvPicPr>
        <p:blipFill rotWithShape="1">
          <a:blip r:embed="rId7">
            <a:alphaModFix/>
          </a:blip>
          <a:srcRect b="0" l="0" r="0" t="0"/>
          <a:stretch/>
        </p:blipFill>
        <p:spPr>
          <a:xfrm>
            <a:off x="9462683" y="5956300"/>
            <a:ext cx="38105" cy="2527300"/>
          </a:xfrm>
          <a:prstGeom prst="rect">
            <a:avLst/>
          </a:prstGeom>
          <a:noFill/>
          <a:ln>
            <a:noFill/>
          </a:ln>
        </p:spPr>
      </p:pic>
      <p:pic>
        <p:nvPicPr>
          <p:cNvPr descr=" " id="486" name="Google Shape;486;g27057c90ada_0_443"/>
          <p:cNvPicPr preferRelativeResize="0"/>
          <p:nvPr/>
        </p:nvPicPr>
        <p:blipFill rotWithShape="1">
          <a:blip r:embed="rId7">
            <a:alphaModFix/>
          </a:blip>
          <a:srcRect b="0" l="0" r="0" t="0"/>
          <a:stretch/>
        </p:blipFill>
        <p:spPr>
          <a:xfrm>
            <a:off x="14848156" y="5956300"/>
            <a:ext cx="38105" cy="2527300"/>
          </a:xfrm>
          <a:prstGeom prst="rect">
            <a:avLst/>
          </a:prstGeom>
          <a:noFill/>
          <a:ln>
            <a:noFill/>
          </a:ln>
        </p:spPr>
      </p:pic>
      <p:pic>
        <p:nvPicPr>
          <p:cNvPr descr=" " id="487" name="Google Shape;487;g27057c90ada_0_443"/>
          <p:cNvPicPr preferRelativeResize="0"/>
          <p:nvPr/>
        </p:nvPicPr>
        <p:blipFill rotWithShape="1">
          <a:blip r:embed="rId7">
            <a:alphaModFix/>
          </a:blip>
          <a:srcRect b="0" l="0" r="0" t="0"/>
          <a:stretch/>
        </p:blipFill>
        <p:spPr>
          <a:xfrm>
            <a:off x="20233629" y="5956300"/>
            <a:ext cx="38105" cy="2527300"/>
          </a:xfrm>
          <a:prstGeom prst="rect">
            <a:avLst/>
          </a:prstGeom>
          <a:noFill/>
          <a:ln>
            <a:noFill/>
          </a:ln>
        </p:spPr>
      </p:pic>
      <p:sp>
        <p:nvSpPr>
          <p:cNvPr id="488" name="Google Shape;488;g27057c90ada_0_443"/>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7057c90ada_0_443"/>
          <p:cNvSpPr/>
          <p:nvPr/>
        </p:nvSpPr>
        <p:spPr>
          <a:xfrm>
            <a:off x="1574997" y="6451600"/>
            <a:ext cx="5080500" cy="1524000"/>
          </a:xfrm>
          <a:prstGeom prst="rect">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7057c90ada_0_443"/>
          <p:cNvSpPr/>
          <p:nvPr/>
        </p:nvSpPr>
        <p:spPr>
          <a:xfrm>
            <a:off x="3346868" y="6661150"/>
            <a:ext cx="1740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Eclipse</a:t>
            </a:r>
            <a:endParaRPr b="0" i="0" sz="4800" u="none" cap="none" strike="noStrike">
              <a:solidFill>
                <a:schemeClr val="dk1"/>
              </a:solidFill>
              <a:latin typeface="Calibri"/>
              <a:ea typeface="Calibri"/>
              <a:cs typeface="Calibri"/>
              <a:sym typeface="Calibri"/>
            </a:endParaRPr>
          </a:p>
        </p:txBody>
      </p:sp>
      <p:sp>
        <p:nvSpPr>
          <p:cNvPr id="491" name="Google Shape;491;g27057c90ada_0_443"/>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2" name="Google Shape;492;g27057c90ada_0_443"/>
          <p:cNvPicPr preferRelativeResize="0"/>
          <p:nvPr/>
        </p:nvPicPr>
        <p:blipFill rotWithShape="1">
          <a:blip r:embed="rId8">
            <a:alphaModFix/>
          </a:blip>
          <a:srcRect b="0" l="0" r="0" t="0"/>
          <a:stretch/>
        </p:blipFill>
        <p:spPr>
          <a:xfrm>
            <a:off x="6655632" y="7175500"/>
            <a:ext cx="304838" cy="38100"/>
          </a:xfrm>
          <a:prstGeom prst="rect">
            <a:avLst/>
          </a:prstGeom>
          <a:noFill/>
          <a:ln>
            <a:noFill/>
          </a:ln>
        </p:spPr>
      </p:pic>
      <p:sp>
        <p:nvSpPr>
          <p:cNvPr id="493" name="Google Shape;493;g27057c90ada_0_443"/>
          <p:cNvSpPr/>
          <p:nvPr/>
        </p:nvSpPr>
        <p:spPr>
          <a:xfrm>
            <a:off x="6960470" y="6451600"/>
            <a:ext cx="5080500" cy="1524000"/>
          </a:xfrm>
          <a:prstGeom prst="rect">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7057c90ada_0_443"/>
          <p:cNvSpPr/>
          <p:nvPr/>
        </p:nvSpPr>
        <p:spPr>
          <a:xfrm>
            <a:off x="8916514" y="6661150"/>
            <a:ext cx="13719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Quest</a:t>
            </a:r>
            <a:endParaRPr b="0" i="0" sz="4800" u="none" cap="none" strike="noStrike">
              <a:solidFill>
                <a:schemeClr val="dk1"/>
              </a:solidFill>
              <a:latin typeface="Calibri"/>
              <a:ea typeface="Calibri"/>
              <a:cs typeface="Calibri"/>
              <a:sym typeface="Calibri"/>
            </a:endParaRPr>
          </a:p>
        </p:txBody>
      </p:sp>
      <p:sp>
        <p:nvSpPr>
          <p:cNvPr id="495" name="Google Shape;495;g27057c90ada_0_443"/>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6" name="Google Shape;496;g27057c90ada_0_443"/>
          <p:cNvPicPr preferRelativeResize="0"/>
          <p:nvPr/>
        </p:nvPicPr>
        <p:blipFill rotWithShape="1">
          <a:blip r:embed="rId8">
            <a:alphaModFix/>
          </a:blip>
          <a:srcRect b="0" l="0" r="0" t="0"/>
          <a:stretch/>
        </p:blipFill>
        <p:spPr>
          <a:xfrm>
            <a:off x="12041105" y="7175500"/>
            <a:ext cx="304838" cy="38100"/>
          </a:xfrm>
          <a:prstGeom prst="rect">
            <a:avLst/>
          </a:prstGeom>
          <a:noFill/>
          <a:ln>
            <a:noFill/>
          </a:ln>
        </p:spPr>
      </p:pic>
      <p:sp>
        <p:nvSpPr>
          <p:cNvPr id="497" name="Google Shape;497;g27057c90ada_0_443"/>
          <p:cNvSpPr/>
          <p:nvPr/>
        </p:nvSpPr>
        <p:spPr>
          <a:xfrm>
            <a:off x="12345943" y="6451600"/>
            <a:ext cx="5080500" cy="1524000"/>
          </a:xfrm>
          <a:prstGeom prst="rect">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7057c90ada_0_443"/>
          <p:cNvSpPr/>
          <p:nvPr/>
        </p:nvSpPr>
        <p:spPr>
          <a:xfrm>
            <a:off x="13743118" y="6661150"/>
            <a:ext cx="24894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Foundation</a:t>
            </a:r>
            <a:endParaRPr b="0" i="0" sz="4800" u="none" cap="none" strike="noStrike">
              <a:solidFill>
                <a:schemeClr val="dk1"/>
              </a:solidFill>
              <a:latin typeface="Calibri"/>
              <a:ea typeface="Calibri"/>
              <a:cs typeface="Calibri"/>
              <a:sym typeface="Calibri"/>
            </a:endParaRPr>
          </a:p>
        </p:txBody>
      </p:sp>
      <p:sp>
        <p:nvSpPr>
          <p:cNvPr id="499" name="Google Shape;499;g27057c90ada_0_443"/>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0" name="Google Shape;500;g27057c90ada_0_443"/>
          <p:cNvPicPr preferRelativeResize="0"/>
          <p:nvPr/>
        </p:nvPicPr>
        <p:blipFill rotWithShape="1">
          <a:blip r:embed="rId8">
            <a:alphaModFix/>
          </a:blip>
          <a:srcRect b="0" l="0" r="0" t="0"/>
          <a:stretch/>
        </p:blipFill>
        <p:spPr>
          <a:xfrm>
            <a:off x="17426578" y="7175500"/>
            <a:ext cx="304838" cy="38100"/>
          </a:xfrm>
          <a:prstGeom prst="rect">
            <a:avLst/>
          </a:prstGeom>
          <a:noFill/>
          <a:ln>
            <a:noFill/>
          </a:ln>
        </p:spPr>
      </p:pic>
      <p:sp>
        <p:nvSpPr>
          <p:cNvPr id="501" name="Google Shape;501;g27057c90ada_0_443"/>
          <p:cNvSpPr/>
          <p:nvPr/>
        </p:nvSpPr>
        <p:spPr>
          <a:xfrm>
            <a:off x="17731416" y="6451600"/>
            <a:ext cx="5080500" cy="1524000"/>
          </a:xfrm>
          <a:prstGeom prst="rect">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7057c90ada_0_443"/>
          <p:cNvSpPr/>
          <p:nvPr/>
        </p:nvSpPr>
        <p:spPr>
          <a:xfrm>
            <a:off x="18607826" y="6661150"/>
            <a:ext cx="35310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Transformation</a:t>
            </a:r>
            <a:endParaRPr b="0" i="0" sz="4800" u="none" cap="none" strike="noStrike">
              <a:solidFill>
                <a:schemeClr val="dk1"/>
              </a:solidFill>
              <a:latin typeface="Calibri"/>
              <a:ea typeface="Calibri"/>
              <a:cs typeface="Calibri"/>
              <a:sym typeface="Calibri"/>
            </a:endParaRPr>
          </a:p>
        </p:txBody>
      </p:sp>
      <p:pic>
        <p:nvPicPr>
          <p:cNvPr descr=" " id="503" name="Google Shape;503;g27057c90ada_0_443"/>
          <p:cNvPicPr preferRelativeResize="0"/>
          <p:nvPr/>
        </p:nvPicPr>
        <p:blipFill rotWithShape="1">
          <a:blip r:embed="rId9">
            <a:alphaModFix/>
          </a:blip>
          <a:srcRect b="0" l="0" r="0" t="0"/>
          <a:stretch/>
        </p:blipFill>
        <p:spPr>
          <a:xfrm>
            <a:off x="3302413" y="4229100"/>
            <a:ext cx="1625803" cy="1625600"/>
          </a:xfrm>
          <a:prstGeom prst="rect">
            <a:avLst/>
          </a:prstGeom>
          <a:noFill/>
          <a:ln>
            <a:noFill/>
          </a:ln>
        </p:spPr>
      </p:pic>
      <p:pic>
        <p:nvPicPr>
          <p:cNvPr descr=" " id="504" name="Google Shape;504;g27057c90ada_0_443"/>
          <p:cNvPicPr preferRelativeResize="0"/>
          <p:nvPr/>
        </p:nvPicPr>
        <p:blipFill rotWithShape="1">
          <a:blip r:embed="rId10">
            <a:alphaModFix/>
          </a:blip>
          <a:srcRect b="0" l="0" r="0" t="0"/>
          <a:stretch/>
        </p:blipFill>
        <p:spPr>
          <a:xfrm>
            <a:off x="8687886" y="8585200"/>
            <a:ext cx="1625803" cy="1625600"/>
          </a:xfrm>
          <a:prstGeom prst="rect">
            <a:avLst/>
          </a:prstGeom>
          <a:noFill/>
          <a:ln>
            <a:noFill/>
          </a:ln>
        </p:spPr>
      </p:pic>
      <p:pic>
        <p:nvPicPr>
          <p:cNvPr descr=" " id="505" name="Google Shape;505;g27057c90ada_0_443"/>
          <p:cNvPicPr preferRelativeResize="0"/>
          <p:nvPr/>
        </p:nvPicPr>
        <p:blipFill rotWithShape="1">
          <a:blip r:embed="rId11">
            <a:alphaModFix/>
          </a:blip>
          <a:srcRect b="0" l="0" r="0" t="0"/>
          <a:stretch/>
        </p:blipFill>
        <p:spPr>
          <a:xfrm>
            <a:off x="14073359" y="4229100"/>
            <a:ext cx="1625803" cy="1625600"/>
          </a:xfrm>
          <a:prstGeom prst="rect">
            <a:avLst/>
          </a:prstGeom>
          <a:noFill/>
          <a:ln>
            <a:noFill/>
          </a:ln>
        </p:spPr>
      </p:pic>
      <p:pic>
        <p:nvPicPr>
          <p:cNvPr descr=" " id="506" name="Google Shape;506;g27057c90ada_0_443"/>
          <p:cNvPicPr preferRelativeResize="0"/>
          <p:nvPr/>
        </p:nvPicPr>
        <p:blipFill rotWithShape="1">
          <a:blip r:embed="rId12">
            <a:alphaModFix/>
          </a:blip>
          <a:srcRect b="0" l="0" r="0" t="0"/>
          <a:stretch/>
        </p:blipFill>
        <p:spPr>
          <a:xfrm>
            <a:off x="19458832" y="8585200"/>
            <a:ext cx="1625803" cy="1625600"/>
          </a:xfrm>
          <a:prstGeom prst="rect">
            <a:avLst/>
          </a:prstGeom>
          <a:noFill/>
          <a:ln>
            <a:noFill/>
          </a:ln>
        </p:spPr>
      </p:pic>
      <p:sp>
        <p:nvSpPr>
          <p:cNvPr id="507" name="Google Shape;507;g27057c90ada_0_443"/>
          <p:cNvSpPr/>
          <p:nvPr/>
        </p:nvSpPr>
        <p:spPr>
          <a:xfrm>
            <a:off x="1574997" y="8420100"/>
            <a:ext cx="50805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7057c90ada_0_443"/>
          <p:cNvSpPr/>
          <p:nvPr/>
        </p:nvSpPr>
        <p:spPr>
          <a:xfrm>
            <a:off x="1981448" y="8724900"/>
            <a:ext cx="42678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7057c90ada_0_443"/>
          <p:cNvSpPr/>
          <p:nvPr/>
        </p:nvSpPr>
        <p:spPr>
          <a:xfrm>
            <a:off x="1879835" y="8724900"/>
            <a:ext cx="44709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April</a:t>
            </a:r>
            <a:endParaRPr b="0" i="0" sz="4800" u="none" cap="none" strike="noStrike">
              <a:solidFill>
                <a:schemeClr val="dk1"/>
              </a:solidFill>
              <a:latin typeface="Calibri"/>
              <a:ea typeface="Calibri"/>
              <a:cs typeface="Calibri"/>
              <a:sym typeface="Calibri"/>
            </a:endParaRPr>
          </a:p>
        </p:txBody>
      </p:sp>
      <p:sp>
        <p:nvSpPr>
          <p:cNvPr id="510" name="Google Shape;510;g27057c90ada_0_443"/>
          <p:cNvSpPr/>
          <p:nvPr/>
        </p:nvSpPr>
        <p:spPr>
          <a:xfrm>
            <a:off x="1913706" y="99314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511" name="Google Shape;511;g27057c90ada_0_443"/>
          <p:cNvSpPr/>
          <p:nvPr/>
        </p:nvSpPr>
        <p:spPr>
          <a:xfrm>
            <a:off x="6960470" y="2755900"/>
            <a:ext cx="50805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7057c90ada_0_443"/>
          <p:cNvSpPr/>
          <p:nvPr/>
        </p:nvSpPr>
        <p:spPr>
          <a:xfrm>
            <a:off x="7366921" y="3060700"/>
            <a:ext cx="42678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7057c90ada_0_443"/>
          <p:cNvSpPr/>
          <p:nvPr/>
        </p:nvSpPr>
        <p:spPr>
          <a:xfrm>
            <a:off x="7265308" y="3060700"/>
            <a:ext cx="44709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May</a:t>
            </a:r>
            <a:endParaRPr b="0" i="0" sz="4800" u="none" cap="none" strike="noStrike">
              <a:solidFill>
                <a:schemeClr val="dk1"/>
              </a:solidFill>
              <a:latin typeface="Calibri"/>
              <a:ea typeface="Calibri"/>
              <a:cs typeface="Calibri"/>
              <a:sym typeface="Calibri"/>
            </a:endParaRPr>
          </a:p>
        </p:txBody>
      </p:sp>
      <p:sp>
        <p:nvSpPr>
          <p:cNvPr id="514" name="Google Shape;514;g27057c90ada_0_443"/>
          <p:cNvSpPr/>
          <p:nvPr/>
        </p:nvSpPr>
        <p:spPr>
          <a:xfrm>
            <a:off x="7299179" y="42672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515" name="Google Shape;515;g27057c90ada_0_443"/>
          <p:cNvSpPr/>
          <p:nvPr/>
        </p:nvSpPr>
        <p:spPr>
          <a:xfrm>
            <a:off x="12345943" y="8420100"/>
            <a:ext cx="5080500" cy="3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7057c90ada_0_443"/>
          <p:cNvSpPr/>
          <p:nvPr/>
        </p:nvSpPr>
        <p:spPr>
          <a:xfrm>
            <a:off x="12752394" y="8724900"/>
            <a:ext cx="42678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7057c90ada_0_443"/>
          <p:cNvSpPr/>
          <p:nvPr/>
        </p:nvSpPr>
        <p:spPr>
          <a:xfrm>
            <a:off x="12650781" y="8724900"/>
            <a:ext cx="44709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June</a:t>
            </a:r>
            <a:endParaRPr b="0" i="0" sz="4800" u="none" cap="none" strike="noStrike">
              <a:solidFill>
                <a:schemeClr val="dk1"/>
              </a:solidFill>
              <a:latin typeface="Calibri"/>
              <a:ea typeface="Calibri"/>
              <a:cs typeface="Calibri"/>
              <a:sym typeface="Calibri"/>
            </a:endParaRPr>
          </a:p>
        </p:txBody>
      </p:sp>
      <p:sp>
        <p:nvSpPr>
          <p:cNvPr id="518" name="Google Shape;518;g27057c90ada_0_443"/>
          <p:cNvSpPr/>
          <p:nvPr/>
        </p:nvSpPr>
        <p:spPr>
          <a:xfrm>
            <a:off x="12684652" y="99314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519" name="Google Shape;519;g27057c90ada_0_443"/>
          <p:cNvSpPr/>
          <p:nvPr/>
        </p:nvSpPr>
        <p:spPr>
          <a:xfrm>
            <a:off x="17731416" y="2997200"/>
            <a:ext cx="50805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7057c90ada_0_443"/>
          <p:cNvSpPr/>
          <p:nvPr/>
        </p:nvSpPr>
        <p:spPr>
          <a:xfrm>
            <a:off x="18137867" y="3302000"/>
            <a:ext cx="42678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7057c90ada_0_443"/>
          <p:cNvSpPr/>
          <p:nvPr/>
        </p:nvSpPr>
        <p:spPr>
          <a:xfrm>
            <a:off x="18036254" y="3302000"/>
            <a:ext cx="44709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July</a:t>
            </a:r>
            <a:endParaRPr b="0" i="0" sz="4800" u="none" cap="none" strike="noStrike">
              <a:solidFill>
                <a:schemeClr val="dk1"/>
              </a:solidFill>
              <a:latin typeface="Calibri"/>
              <a:ea typeface="Calibri"/>
              <a:cs typeface="Calibri"/>
              <a:sym typeface="Calibri"/>
            </a:endParaRPr>
          </a:p>
        </p:txBody>
      </p:sp>
      <p:sp>
        <p:nvSpPr>
          <p:cNvPr id="522" name="Google Shape;522;g27057c90ada_0_443"/>
          <p:cNvSpPr/>
          <p:nvPr/>
        </p:nvSpPr>
        <p:spPr>
          <a:xfrm>
            <a:off x="18070125" y="450850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527" name="Shape 527"/>
        <p:cNvGrpSpPr/>
        <p:nvPr/>
      </p:nvGrpSpPr>
      <p:grpSpPr>
        <a:xfrm>
          <a:off x="0" y="0"/>
          <a:ext cx="0" cy="0"/>
          <a:chOff x="0" y="0"/>
          <a:chExt cx="0" cy="0"/>
        </a:xfrm>
      </p:grpSpPr>
      <p:pic>
        <p:nvPicPr>
          <p:cNvPr descr=" " id="528" name="Google Shape;528;g27057c90ada_0_492"/>
          <p:cNvPicPr preferRelativeResize="0"/>
          <p:nvPr/>
        </p:nvPicPr>
        <p:blipFill rotWithShape="1">
          <a:blip r:embed="rId3">
            <a:alphaModFix/>
          </a:blip>
          <a:srcRect b="0" l="0" r="0" t="0"/>
          <a:stretch/>
        </p:blipFill>
        <p:spPr>
          <a:xfrm>
            <a:off x="0" y="0"/>
            <a:ext cx="9246756" cy="4622800"/>
          </a:xfrm>
          <a:prstGeom prst="rect">
            <a:avLst/>
          </a:prstGeom>
          <a:noFill/>
          <a:ln>
            <a:noFill/>
          </a:ln>
        </p:spPr>
      </p:pic>
      <p:pic>
        <p:nvPicPr>
          <p:cNvPr descr=" " id="529" name="Google Shape;529;g27057c90ada_0_492"/>
          <p:cNvPicPr preferRelativeResize="0"/>
          <p:nvPr/>
        </p:nvPicPr>
        <p:blipFill rotWithShape="1">
          <a:blip r:embed="rId4">
            <a:alphaModFix/>
          </a:blip>
          <a:srcRect b="0" l="0" r="0" t="0"/>
          <a:stretch/>
        </p:blipFill>
        <p:spPr>
          <a:xfrm>
            <a:off x="21338667" y="8216900"/>
            <a:ext cx="2614753" cy="5230639"/>
          </a:xfrm>
          <a:prstGeom prst="rect">
            <a:avLst/>
          </a:prstGeom>
          <a:noFill/>
          <a:ln>
            <a:noFill/>
          </a:ln>
        </p:spPr>
      </p:pic>
      <p:sp>
        <p:nvSpPr>
          <p:cNvPr id="530" name="Google Shape;530;g27057c90ada_0_4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1" name="Google Shape;531;g27057c90ada_0_4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2" name="Google Shape;532;g27057c90ada_0_492"/>
          <p:cNvSpPr/>
          <p:nvPr/>
        </p:nvSpPr>
        <p:spPr>
          <a:xfrm>
            <a:off x="9894537" y="1536700"/>
            <a:ext cx="37047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Our Team</a:t>
            </a:r>
            <a:endParaRPr b="0" i="0" sz="8000" u="none" cap="none" strike="noStrike">
              <a:solidFill>
                <a:schemeClr val="dk1"/>
              </a:solidFill>
              <a:latin typeface="Calibri"/>
              <a:ea typeface="Calibri"/>
              <a:cs typeface="Calibri"/>
              <a:sym typeface="Calibri"/>
            </a:endParaRPr>
          </a:p>
        </p:txBody>
      </p:sp>
      <p:sp>
        <p:nvSpPr>
          <p:cNvPr id="533" name="Google Shape;533;g27057c90ada_0_492"/>
          <p:cNvSpPr/>
          <p:nvPr/>
        </p:nvSpPr>
        <p:spPr>
          <a:xfrm>
            <a:off x="2070359" y="3790950"/>
            <a:ext cx="6096900" cy="803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4" name="Google Shape;534;g27057c90ada_0_492"/>
          <p:cNvPicPr preferRelativeResize="0"/>
          <p:nvPr/>
        </p:nvPicPr>
        <p:blipFill rotWithShape="1">
          <a:blip r:embed="rId6">
            <a:alphaModFix/>
          </a:blip>
          <a:srcRect b="0" l="0" r="0" t="0"/>
          <a:stretch/>
        </p:blipFill>
        <p:spPr>
          <a:xfrm>
            <a:off x="2070359" y="3790950"/>
            <a:ext cx="6096762" cy="6096000"/>
          </a:xfrm>
          <a:prstGeom prst="rect">
            <a:avLst/>
          </a:prstGeom>
          <a:noFill/>
          <a:ln>
            <a:noFill/>
          </a:ln>
        </p:spPr>
      </p:pic>
      <p:sp>
        <p:nvSpPr>
          <p:cNvPr id="535" name="Google Shape;535;g27057c90ada_0_492"/>
          <p:cNvSpPr/>
          <p:nvPr/>
        </p:nvSpPr>
        <p:spPr>
          <a:xfrm>
            <a:off x="2070359" y="10090150"/>
            <a:ext cx="60969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7057c90ada_0_492"/>
          <p:cNvSpPr/>
          <p:nvPr/>
        </p:nvSpPr>
        <p:spPr>
          <a:xfrm>
            <a:off x="2070359" y="10090150"/>
            <a:ext cx="60969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7057c90ada_0_492"/>
          <p:cNvSpPr/>
          <p:nvPr/>
        </p:nvSpPr>
        <p:spPr>
          <a:xfrm>
            <a:off x="1968746" y="10090150"/>
            <a:ext cx="6300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Eldruin</a:t>
            </a:r>
            <a:endParaRPr b="0" i="0" sz="4800" u="none" cap="none" strike="noStrike">
              <a:solidFill>
                <a:schemeClr val="dk1"/>
              </a:solidFill>
              <a:latin typeface="Calibri"/>
              <a:ea typeface="Calibri"/>
              <a:cs typeface="Calibri"/>
              <a:sym typeface="Calibri"/>
            </a:endParaRPr>
          </a:p>
        </p:txBody>
      </p:sp>
      <p:sp>
        <p:nvSpPr>
          <p:cNvPr id="538" name="Google Shape;538;g27057c90ada_0_492"/>
          <p:cNvSpPr/>
          <p:nvPr/>
        </p:nvSpPr>
        <p:spPr>
          <a:xfrm>
            <a:off x="2002617" y="113474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39" name="Google Shape;539;g27057c90ada_0_492"/>
          <p:cNvSpPr/>
          <p:nvPr/>
        </p:nvSpPr>
        <p:spPr>
          <a:xfrm>
            <a:off x="9145143" y="3790950"/>
            <a:ext cx="6096900" cy="803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0" name="Google Shape;540;g27057c90ada_0_492"/>
          <p:cNvPicPr preferRelativeResize="0"/>
          <p:nvPr/>
        </p:nvPicPr>
        <p:blipFill rotWithShape="1">
          <a:blip r:embed="rId7">
            <a:alphaModFix/>
          </a:blip>
          <a:srcRect b="0" l="0" r="0" t="0"/>
          <a:stretch/>
        </p:blipFill>
        <p:spPr>
          <a:xfrm>
            <a:off x="9145143" y="3790950"/>
            <a:ext cx="6096762" cy="6096000"/>
          </a:xfrm>
          <a:prstGeom prst="rect">
            <a:avLst/>
          </a:prstGeom>
          <a:noFill/>
          <a:ln>
            <a:noFill/>
          </a:ln>
        </p:spPr>
      </p:pic>
      <p:sp>
        <p:nvSpPr>
          <p:cNvPr id="541" name="Google Shape;541;g27057c90ada_0_492"/>
          <p:cNvSpPr/>
          <p:nvPr/>
        </p:nvSpPr>
        <p:spPr>
          <a:xfrm>
            <a:off x="9145143" y="10090150"/>
            <a:ext cx="60969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7057c90ada_0_492"/>
          <p:cNvSpPr/>
          <p:nvPr/>
        </p:nvSpPr>
        <p:spPr>
          <a:xfrm>
            <a:off x="9145143" y="10090150"/>
            <a:ext cx="60969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7057c90ada_0_492"/>
          <p:cNvSpPr/>
          <p:nvPr/>
        </p:nvSpPr>
        <p:spPr>
          <a:xfrm>
            <a:off x="9043530" y="10090150"/>
            <a:ext cx="6300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Elementalen</a:t>
            </a:r>
            <a:endParaRPr b="0" i="0" sz="4800" u="none" cap="none" strike="noStrike">
              <a:solidFill>
                <a:schemeClr val="dk1"/>
              </a:solidFill>
              <a:latin typeface="Calibri"/>
              <a:ea typeface="Calibri"/>
              <a:cs typeface="Calibri"/>
              <a:sym typeface="Calibri"/>
            </a:endParaRPr>
          </a:p>
        </p:txBody>
      </p:sp>
      <p:sp>
        <p:nvSpPr>
          <p:cNvPr id="544" name="Google Shape;544;g27057c90ada_0_492"/>
          <p:cNvSpPr/>
          <p:nvPr/>
        </p:nvSpPr>
        <p:spPr>
          <a:xfrm>
            <a:off x="9077401" y="113474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45" name="Google Shape;545;g27057c90ada_0_492"/>
          <p:cNvSpPr/>
          <p:nvPr/>
        </p:nvSpPr>
        <p:spPr>
          <a:xfrm>
            <a:off x="16219927" y="3790950"/>
            <a:ext cx="6096900" cy="803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7057c90ada_0_492"/>
          <p:cNvPicPr preferRelativeResize="0"/>
          <p:nvPr/>
        </p:nvPicPr>
        <p:blipFill rotWithShape="1">
          <a:blip r:embed="rId8">
            <a:alphaModFix/>
          </a:blip>
          <a:srcRect b="0" l="0" r="0" t="0"/>
          <a:stretch/>
        </p:blipFill>
        <p:spPr>
          <a:xfrm>
            <a:off x="16219927" y="3790950"/>
            <a:ext cx="6096762" cy="6096000"/>
          </a:xfrm>
          <a:prstGeom prst="rect">
            <a:avLst/>
          </a:prstGeom>
          <a:noFill/>
          <a:ln>
            <a:noFill/>
          </a:ln>
        </p:spPr>
      </p:pic>
      <p:sp>
        <p:nvSpPr>
          <p:cNvPr id="547" name="Google Shape;547;g27057c90ada_0_492"/>
          <p:cNvSpPr/>
          <p:nvPr/>
        </p:nvSpPr>
        <p:spPr>
          <a:xfrm>
            <a:off x="16219927" y="10090150"/>
            <a:ext cx="60969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7057c90ada_0_492"/>
          <p:cNvSpPr/>
          <p:nvPr/>
        </p:nvSpPr>
        <p:spPr>
          <a:xfrm>
            <a:off x="16219927" y="10090150"/>
            <a:ext cx="60969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7057c90ada_0_492"/>
          <p:cNvSpPr/>
          <p:nvPr/>
        </p:nvSpPr>
        <p:spPr>
          <a:xfrm>
            <a:off x="16118315" y="10090150"/>
            <a:ext cx="63000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Lunaria</a:t>
            </a:r>
            <a:endParaRPr b="0" i="0" sz="4800" u="none" cap="none" strike="noStrike">
              <a:solidFill>
                <a:schemeClr val="dk1"/>
              </a:solidFill>
              <a:latin typeface="Calibri"/>
              <a:ea typeface="Calibri"/>
              <a:cs typeface="Calibri"/>
              <a:sym typeface="Calibri"/>
            </a:endParaRPr>
          </a:p>
        </p:txBody>
      </p:sp>
      <p:sp>
        <p:nvSpPr>
          <p:cNvPr id="550" name="Google Shape;550;g27057c90ada_0_492"/>
          <p:cNvSpPr/>
          <p:nvPr/>
        </p:nvSpPr>
        <p:spPr>
          <a:xfrm>
            <a:off x="16152185" y="113474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555" name="Shape 555"/>
        <p:cNvGrpSpPr/>
        <p:nvPr/>
      </p:nvGrpSpPr>
      <p:grpSpPr>
        <a:xfrm>
          <a:off x="0" y="0"/>
          <a:ext cx="0" cy="0"/>
          <a:chOff x="0" y="0"/>
          <a:chExt cx="0" cy="0"/>
        </a:xfrm>
      </p:grpSpPr>
      <p:pic>
        <p:nvPicPr>
          <p:cNvPr descr=" " id="556" name="Google Shape;556;g27057c90ada_0_519"/>
          <p:cNvPicPr preferRelativeResize="0"/>
          <p:nvPr/>
        </p:nvPicPr>
        <p:blipFill rotWithShape="1">
          <a:blip r:embed="rId3">
            <a:alphaModFix/>
          </a:blip>
          <a:srcRect b="0" l="0" r="0" t="0"/>
          <a:stretch/>
        </p:blipFill>
        <p:spPr>
          <a:xfrm>
            <a:off x="19738267" y="2336800"/>
            <a:ext cx="4648781" cy="9245600"/>
          </a:xfrm>
          <a:prstGeom prst="rect">
            <a:avLst/>
          </a:prstGeom>
          <a:noFill/>
          <a:ln>
            <a:noFill/>
          </a:ln>
        </p:spPr>
      </p:pic>
      <p:pic>
        <p:nvPicPr>
          <p:cNvPr descr=" " id="557" name="Google Shape;557;g27057c90ada_0_519"/>
          <p:cNvPicPr preferRelativeResize="0"/>
          <p:nvPr/>
        </p:nvPicPr>
        <p:blipFill rotWithShape="1">
          <a:blip r:embed="rId4">
            <a:alphaModFix/>
          </a:blip>
          <a:srcRect b="0" l="0" r="0" t="0"/>
          <a:stretch/>
        </p:blipFill>
        <p:spPr>
          <a:xfrm>
            <a:off x="419152" y="596900"/>
            <a:ext cx="983871" cy="4918720"/>
          </a:xfrm>
          <a:prstGeom prst="rect">
            <a:avLst/>
          </a:prstGeom>
          <a:noFill/>
          <a:ln>
            <a:noFill/>
          </a:ln>
        </p:spPr>
      </p:pic>
      <p:sp>
        <p:nvSpPr>
          <p:cNvPr id="558" name="Google Shape;558;g27057c90ada_0_5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9" name="Google Shape;559;g27057c90ada_0_51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0" name="Google Shape;560;g27057c90ada_0_519"/>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6">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61" name="Google Shape;561;g27057c90ada_0_519"/>
          <p:cNvSpPr/>
          <p:nvPr/>
        </p:nvSpPr>
        <p:spPr>
          <a:xfrm>
            <a:off x="8186173" y="939800"/>
            <a:ext cx="62958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The Organization</a:t>
            </a:r>
            <a:endParaRPr b="0" i="0" sz="8000" u="none" cap="none" strike="noStrike">
              <a:solidFill>
                <a:schemeClr val="dk1"/>
              </a:solidFill>
              <a:latin typeface="Calibri"/>
              <a:ea typeface="Calibri"/>
              <a:cs typeface="Calibri"/>
              <a:sym typeface="Calibri"/>
            </a:endParaRPr>
          </a:p>
        </p:txBody>
      </p:sp>
      <p:sp>
        <p:nvSpPr>
          <p:cNvPr id="562" name="Google Shape;562;g27057c90ada_0_519"/>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7057c90ada_0_519"/>
          <p:cNvSpPr/>
          <p:nvPr/>
        </p:nvSpPr>
        <p:spPr>
          <a:xfrm>
            <a:off x="10173972" y="33528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4" name="Google Shape;564;g27057c90ada_0_519"/>
          <p:cNvPicPr preferRelativeResize="0"/>
          <p:nvPr/>
        </p:nvPicPr>
        <p:blipFill rotWithShape="1">
          <a:blip r:embed="rId7">
            <a:alphaModFix/>
          </a:blip>
          <a:srcRect b="0" l="0" r="0" t="0"/>
          <a:stretch/>
        </p:blipFill>
        <p:spPr>
          <a:xfrm>
            <a:off x="10478810" y="3702050"/>
            <a:ext cx="1117740" cy="1117600"/>
          </a:xfrm>
          <a:prstGeom prst="rect">
            <a:avLst/>
          </a:prstGeom>
          <a:noFill/>
          <a:ln>
            <a:noFill/>
          </a:ln>
        </p:spPr>
      </p:pic>
      <p:sp>
        <p:nvSpPr>
          <p:cNvPr id="565" name="Google Shape;565;g27057c90ada_0_519"/>
          <p:cNvSpPr/>
          <p:nvPr/>
        </p:nvSpPr>
        <p:spPr>
          <a:xfrm>
            <a:off x="11799775" y="35560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7057c90ada_0_519"/>
          <p:cNvSpPr/>
          <p:nvPr/>
        </p:nvSpPr>
        <p:spPr>
          <a:xfrm>
            <a:off x="11799775" y="35560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Chloe Ng</a:t>
            </a:r>
            <a:endParaRPr b="0" i="0" sz="3600" u="none" cap="none" strike="noStrike">
              <a:solidFill>
                <a:schemeClr val="dk1"/>
              </a:solidFill>
              <a:latin typeface="Calibri"/>
              <a:ea typeface="Calibri"/>
              <a:cs typeface="Calibri"/>
              <a:sym typeface="Calibri"/>
            </a:endParaRPr>
          </a:p>
        </p:txBody>
      </p:sp>
      <p:sp>
        <p:nvSpPr>
          <p:cNvPr id="567" name="Google Shape;567;g27057c90ada_0_519"/>
          <p:cNvSpPr/>
          <p:nvPr/>
        </p:nvSpPr>
        <p:spPr>
          <a:xfrm>
            <a:off x="11799775" y="4483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568" name="Google Shape;568;g27057c90ada_0_519"/>
          <p:cNvSpPr/>
          <p:nvPr/>
        </p:nvSpPr>
        <p:spPr>
          <a:xfrm>
            <a:off x="787498" y="57150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27057c90ada_0_519"/>
          <p:cNvPicPr preferRelativeResize="0"/>
          <p:nvPr/>
        </p:nvPicPr>
        <p:blipFill rotWithShape="1">
          <a:blip r:embed="rId8">
            <a:alphaModFix/>
          </a:blip>
          <a:srcRect b="0" l="0" r="0" t="0"/>
          <a:stretch/>
        </p:blipFill>
        <p:spPr>
          <a:xfrm>
            <a:off x="1092337" y="6064250"/>
            <a:ext cx="1117740" cy="1117600"/>
          </a:xfrm>
          <a:prstGeom prst="rect">
            <a:avLst/>
          </a:prstGeom>
          <a:noFill/>
          <a:ln>
            <a:noFill/>
          </a:ln>
        </p:spPr>
      </p:pic>
      <p:sp>
        <p:nvSpPr>
          <p:cNvPr id="570" name="Google Shape;570;g27057c90ada_0_519"/>
          <p:cNvSpPr/>
          <p:nvPr/>
        </p:nvSpPr>
        <p:spPr>
          <a:xfrm>
            <a:off x="2413302" y="59182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7057c90ada_0_519"/>
          <p:cNvSpPr/>
          <p:nvPr/>
        </p:nvSpPr>
        <p:spPr>
          <a:xfrm>
            <a:off x="2413302" y="59182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Valtorin</a:t>
            </a:r>
            <a:endParaRPr b="0" i="0" sz="3600" u="none" cap="none" strike="noStrike">
              <a:solidFill>
                <a:schemeClr val="dk1"/>
              </a:solidFill>
              <a:latin typeface="Calibri"/>
              <a:ea typeface="Calibri"/>
              <a:cs typeface="Calibri"/>
              <a:sym typeface="Calibri"/>
            </a:endParaRPr>
          </a:p>
        </p:txBody>
      </p:sp>
      <p:sp>
        <p:nvSpPr>
          <p:cNvPr id="572" name="Google Shape;572;g27057c90ada_0_519"/>
          <p:cNvSpPr/>
          <p:nvPr/>
        </p:nvSpPr>
        <p:spPr>
          <a:xfrm>
            <a:off x="2413302" y="6845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573" name="Google Shape;573;g27057c90ada_0_519"/>
          <p:cNvSpPr/>
          <p:nvPr/>
        </p:nvSpPr>
        <p:spPr>
          <a:xfrm>
            <a:off x="3835879" y="80518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27057c90ada_0_519"/>
          <p:cNvPicPr preferRelativeResize="0"/>
          <p:nvPr/>
        </p:nvPicPr>
        <p:blipFill rotWithShape="1">
          <a:blip r:embed="rId9">
            <a:alphaModFix/>
          </a:blip>
          <a:srcRect b="0" l="0" r="0" t="0"/>
          <a:stretch/>
        </p:blipFill>
        <p:spPr>
          <a:xfrm>
            <a:off x="4140718" y="8401050"/>
            <a:ext cx="1117740" cy="1117600"/>
          </a:xfrm>
          <a:prstGeom prst="rect">
            <a:avLst/>
          </a:prstGeom>
          <a:noFill/>
          <a:ln>
            <a:noFill/>
          </a:ln>
        </p:spPr>
      </p:pic>
      <p:sp>
        <p:nvSpPr>
          <p:cNvPr id="575" name="Google Shape;575;g27057c90ada_0_519"/>
          <p:cNvSpPr/>
          <p:nvPr/>
        </p:nvSpPr>
        <p:spPr>
          <a:xfrm>
            <a:off x="5461683" y="82550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27057c90ada_0_519"/>
          <p:cNvSpPr/>
          <p:nvPr/>
        </p:nvSpPr>
        <p:spPr>
          <a:xfrm>
            <a:off x="5461683" y="82550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Lucian</a:t>
            </a:r>
            <a:endParaRPr b="0" i="0" sz="3600" u="none" cap="none" strike="noStrike">
              <a:solidFill>
                <a:schemeClr val="dk1"/>
              </a:solidFill>
              <a:latin typeface="Calibri"/>
              <a:ea typeface="Calibri"/>
              <a:cs typeface="Calibri"/>
              <a:sym typeface="Calibri"/>
            </a:endParaRPr>
          </a:p>
        </p:txBody>
      </p:sp>
      <p:sp>
        <p:nvSpPr>
          <p:cNvPr id="577" name="Google Shape;577;g27057c90ada_0_519"/>
          <p:cNvSpPr/>
          <p:nvPr/>
        </p:nvSpPr>
        <p:spPr>
          <a:xfrm>
            <a:off x="5461683" y="9182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578" name="Google Shape;578;g27057c90ada_0_519"/>
          <p:cNvSpPr/>
          <p:nvPr/>
        </p:nvSpPr>
        <p:spPr>
          <a:xfrm>
            <a:off x="3835879" y="104394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9" name="Google Shape;579;g27057c90ada_0_519"/>
          <p:cNvPicPr preferRelativeResize="0"/>
          <p:nvPr/>
        </p:nvPicPr>
        <p:blipFill rotWithShape="1">
          <a:blip r:embed="rId10">
            <a:alphaModFix/>
          </a:blip>
          <a:srcRect b="0" l="0" r="0" t="0"/>
          <a:stretch/>
        </p:blipFill>
        <p:spPr>
          <a:xfrm>
            <a:off x="4140718" y="10788650"/>
            <a:ext cx="1117740" cy="1117600"/>
          </a:xfrm>
          <a:prstGeom prst="rect">
            <a:avLst/>
          </a:prstGeom>
          <a:noFill/>
          <a:ln>
            <a:noFill/>
          </a:ln>
        </p:spPr>
      </p:pic>
      <p:sp>
        <p:nvSpPr>
          <p:cNvPr id="580" name="Google Shape;580;g27057c90ada_0_519"/>
          <p:cNvSpPr/>
          <p:nvPr/>
        </p:nvSpPr>
        <p:spPr>
          <a:xfrm>
            <a:off x="5461683" y="106426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27057c90ada_0_519"/>
          <p:cNvSpPr/>
          <p:nvPr/>
        </p:nvSpPr>
        <p:spPr>
          <a:xfrm>
            <a:off x="5461683" y="106426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Cedric</a:t>
            </a:r>
            <a:endParaRPr b="0" i="0" sz="3600" u="none" cap="none" strike="noStrike">
              <a:solidFill>
                <a:schemeClr val="dk1"/>
              </a:solidFill>
              <a:latin typeface="Calibri"/>
              <a:ea typeface="Calibri"/>
              <a:cs typeface="Calibri"/>
              <a:sym typeface="Calibri"/>
            </a:endParaRPr>
          </a:p>
        </p:txBody>
      </p:sp>
      <p:sp>
        <p:nvSpPr>
          <p:cNvPr id="582" name="Google Shape;582;g27057c90ada_0_519"/>
          <p:cNvSpPr/>
          <p:nvPr/>
        </p:nvSpPr>
        <p:spPr>
          <a:xfrm>
            <a:off x="5461683" y="11569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583" name="Google Shape;583;g27057c90ada_0_519"/>
          <p:cNvSpPr/>
          <p:nvPr/>
        </p:nvSpPr>
        <p:spPr>
          <a:xfrm>
            <a:off x="15343518" y="80772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4" name="Google Shape;584;g27057c90ada_0_519"/>
          <p:cNvPicPr preferRelativeResize="0"/>
          <p:nvPr/>
        </p:nvPicPr>
        <p:blipFill rotWithShape="1">
          <a:blip r:embed="rId11">
            <a:alphaModFix/>
          </a:blip>
          <a:srcRect b="0" l="0" r="0" t="0"/>
          <a:stretch/>
        </p:blipFill>
        <p:spPr>
          <a:xfrm>
            <a:off x="15648356" y="8426450"/>
            <a:ext cx="1117740" cy="1117600"/>
          </a:xfrm>
          <a:prstGeom prst="rect">
            <a:avLst/>
          </a:prstGeom>
          <a:noFill/>
          <a:ln>
            <a:noFill/>
          </a:ln>
        </p:spPr>
      </p:pic>
      <p:sp>
        <p:nvSpPr>
          <p:cNvPr id="585" name="Google Shape;585;g27057c90ada_0_519"/>
          <p:cNvSpPr/>
          <p:nvPr/>
        </p:nvSpPr>
        <p:spPr>
          <a:xfrm>
            <a:off x="16969321" y="82804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7057c90ada_0_519"/>
          <p:cNvSpPr/>
          <p:nvPr/>
        </p:nvSpPr>
        <p:spPr>
          <a:xfrm>
            <a:off x="16969321" y="82804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Elvina</a:t>
            </a:r>
            <a:endParaRPr b="0" i="0" sz="3600" u="none" cap="none" strike="noStrike">
              <a:solidFill>
                <a:schemeClr val="dk1"/>
              </a:solidFill>
              <a:latin typeface="Calibri"/>
              <a:ea typeface="Calibri"/>
              <a:cs typeface="Calibri"/>
              <a:sym typeface="Calibri"/>
            </a:endParaRPr>
          </a:p>
        </p:txBody>
      </p:sp>
      <p:sp>
        <p:nvSpPr>
          <p:cNvPr id="587" name="Google Shape;587;g27057c90ada_0_519"/>
          <p:cNvSpPr/>
          <p:nvPr/>
        </p:nvSpPr>
        <p:spPr>
          <a:xfrm>
            <a:off x="16969321" y="9207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588" name="Google Shape;588;g27057c90ada_0_519"/>
          <p:cNvSpPr/>
          <p:nvPr/>
        </p:nvSpPr>
        <p:spPr>
          <a:xfrm>
            <a:off x="15343518" y="104394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27057c90ada_0_519"/>
          <p:cNvPicPr preferRelativeResize="0"/>
          <p:nvPr/>
        </p:nvPicPr>
        <p:blipFill rotWithShape="1">
          <a:blip r:embed="rId12">
            <a:alphaModFix/>
          </a:blip>
          <a:srcRect b="0" l="0" r="0" t="0"/>
          <a:stretch/>
        </p:blipFill>
        <p:spPr>
          <a:xfrm>
            <a:off x="15648356" y="10788650"/>
            <a:ext cx="1117740" cy="1117600"/>
          </a:xfrm>
          <a:prstGeom prst="rect">
            <a:avLst/>
          </a:prstGeom>
          <a:noFill/>
          <a:ln>
            <a:noFill/>
          </a:ln>
        </p:spPr>
      </p:pic>
      <p:sp>
        <p:nvSpPr>
          <p:cNvPr id="590" name="Google Shape;590;g27057c90ada_0_519"/>
          <p:cNvSpPr/>
          <p:nvPr/>
        </p:nvSpPr>
        <p:spPr>
          <a:xfrm>
            <a:off x="16969321" y="106426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7057c90ada_0_519"/>
          <p:cNvSpPr/>
          <p:nvPr/>
        </p:nvSpPr>
        <p:spPr>
          <a:xfrm>
            <a:off x="16969321" y="106426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Seraphina</a:t>
            </a:r>
            <a:endParaRPr b="0" i="0" sz="3600" u="none" cap="none" strike="noStrike">
              <a:solidFill>
                <a:schemeClr val="dk1"/>
              </a:solidFill>
              <a:latin typeface="Calibri"/>
              <a:ea typeface="Calibri"/>
              <a:cs typeface="Calibri"/>
              <a:sym typeface="Calibri"/>
            </a:endParaRPr>
          </a:p>
        </p:txBody>
      </p:sp>
      <p:sp>
        <p:nvSpPr>
          <p:cNvPr id="592" name="Google Shape;592;g27057c90ada_0_519"/>
          <p:cNvSpPr/>
          <p:nvPr/>
        </p:nvSpPr>
        <p:spPr>
          <a:xfrm>
            <a:off x="16969321" y="11569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593" name="Google Shape;593;g27057c90ada_0_519"/>
          <p:cNvSpPr/>
          <p:nvPr/>
        </p:nvSpPr>
        <p:spPr>
          <a:xfrm>
            <a:off x="6681035" y="57150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4" name="Google Shape;594;g27057c90ada_0_519"/>
          <p:cNvPicPr preferRelativeResize="0"/>
          <p:nvPr/>
        </p:nvPicPr>
        <p:blipFill rotWithShape="1">
          <a:blip r:embed="rId13">
            <a:alphaModFix/>
          </a:blip>
          <a:srcRect b="0" l="0" r="0" t="0"/>
          <a:stretch/>
        </p:blipFill>
        <p:spPr>
          <a:xfrm>
            <a:off x="6985873" y="6064250"/>
            <a:ext cx="1117740" cy="1117600"/>
          </a:xfrm>
          <a:prstGeom prst="rect">
            <a:avLst/>
          </a:prstGeom>
          <a:noFill/>
          <a:ln>
            <a:noFill/>
          </a:ln>
        </p:spPr>
      </p:pic>
      <p:sp>
        <p:nvSpPr>
          <p:cNvPr id="595" name="Google Shape;595;g27057c90ada_0_519"/>
          <p:cNvSpPr/>
          <p:nvPr/>
        </p:nvSpPr>
        <p:spPr>
          <a:xfrm>
            <a:off x="8306838" y="59182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7057c90ada_0_519"/>
          <p:cNvSpPr/>
          <p:nvPr/>
        </p:nvSpPr>
        <p:spPr>
          <a:xfrm>
            <a:off x="8306838" y="59182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Aurielle</a:t>
            </a:r>
            <a:endParaRPr b="0" i="0" sz="3600" u="none" cap="none" strike="noStrike">
              <a:solidFill>
                <a:schemeClr val="dk1"/>
              </a:solidFill>
              <a:latin typeface="Calibri"/>
              <a:ea typeface="Calibri"/>
              <a:cs typeface="Calibri"/>
              <a:sym typeface="Calibri"/>
            </a:endParaRPr>
          </a:p>
        </p:txBody>
      </p:sp>
      <p:sp>
        <p:nvSpPr>
          <p:cNvPr id="597" name="Google Shape;597;g27057c90ada_0_519"/>
          <p:cNvSpPr/>
          <p:nvPr/>
        </p:nvSpPr>
        <p:spPr>
          <a:xfrm>
            <a:off x="8306838" y="6845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598" name="Google Shape;598;g27057c90ada_0_519"/>
          <p:cNvSpPr/>
          <p:nvPr/>
        </p:nvSpPr>
        <p:spPr>
          <a:xfrm>
            <a:off x="18468108" y="57150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9" name="Google Shape;599;g27057c90ada_0_519"/>
          <p:cNvPicPr preferRelativeResize="0"/>
          <p:nvPr/>
        </p:nvPicPr>
        <p:blipFill rotWithShape="1">
          <a:blip r:embed="rId14">
            <a:alphaModFix/>
          </a:blip>
          <a:srcRect b="0" l="0" r="0" t="0"/>
          <a:stretch/>
        </p:blipFill>
        <p:spPr>
          <a:xfrm>
            <a:off x="18772946" y="6064250"/>
            <a:ext cx="1117740" cy="1117600"/>
          </a:xfrm>
          <a:prstGeom prst="rect">
            <a:avLst/>
          </a:prstGeom>
          <a:noFill/>
          <a:ln>
            <a:noFill/>
          </a:ln>
        </p:spPr>
      </p:pic>
      <p:sp>
        <p:nvSpPr>
          <p:cNvPr id="600" name="Google Shape;600;g27057c90ada_0_519"/>
          <p:cNvSpPr/>
          <p:nvPr/>
        </p:nvSpPr>
        <p:spPr>
          <a:xfrm>
            <a:off x="20093911" y="59182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27057c90ada_0_519"/>
          <p:cNvSpPr/>
          <p:nvPr/>
        </p:nvSpPr>
        <p:spPr>
          <a:xfrm>
            <a:off x="20093911" y="59182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Dariana</a:t>
            </a:r>
            <a:endParaRPr b="0" i="0" sz="3600" u="none" cap="none" strike="noStrike">
              <a:solidFill>
                <a:schemeClr val="dk1"/>
              </a:solidFill>
              <a:latin typeface="Calibri"/>
              <a:ea typeface="Calibri"/>
              <a:cs typeface="Calibri"/>
              <a:sym typeface="Calibri"/>
            </a:endParaRPr>
          </a:p>
        </p:txBody>
      </p:sp>
      <p:sp>
        <p:nvSpPr>
          <p:cNvPr id="602" name="Google Shape;602;g27057c90ada_0_519"/>
          <p:cNvSpPr/>
          <p:nvPr/>
        </p:nvSpPr>
        <p:spPr>
          <a:xfrm>
            <a:off x="20093911" y="6845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03" name="Google Shape;603;g27057c90ada_0_519"/>
          <p:cNvSpPr/>
          <p:nvPr/>
        </p:nvSpPr>
        <p:spPr>
          <a:xfrm>
            <a:off x="12574572" y="5715000"/>
            <a:ext cx="54870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4" name="Google Shape;604;g27057c90ada_0_519"/>
          <p:cNvPicPr preferRelativeResize="0"/>
          <p:nvPr/>
        </p:nvPicPr>
        <p:blipFill rotWithShape="1">
          <a:blip r:embed="rId15">
            <a:alphaModFix/>
          </a:blip>
          <a:srcRect b="0" l="0" r="0" t="0"/>
          <a:stretch/>
        </p:blipFill>
        <p:spPr>
          <a:xfrm>
            <a:off x="12879410" y="6064250"/>
            <a:ext cx="1117740" cy="1117600"/>
          </a:xfrm>
          <a:prstGeom prst="rect">
            <a:avLst/>
          </a:prstGeom>
          <a:noFill/>
          <a:ln>
            <a:noFill/>
          </a:ln>
        </p:spPr>
      </p:pic>
      <p:sp>
        <p:nvSpPr>
          <p:cNvPr id="605" name="Google Shape;605;g27057c90ada_0_519"/>
          <p:cNvSpPr/>
          <p:nvPr/>
        </p:nvSpPr>
        <p:spPr>
          <a:xfrm>
            <a:off x="14200375" y="5918200"/>
            <a:ext cx="3556500" cy="1409700"/>
          </a:xfrm>
          <a:prstGeom prst="roundRect">
            <a:avLst>
              <a:gd fmla="val 389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7057c90ada_0_519"/>
          <p:cNvSpPr/>
          <p:nvPr/>
        </p:nvSpPr>
        <p:spPr>
          <a:xfrm>
            <a:off x="14200375" y="5918200"/>
            <a:ext cx="37089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Theronis</a:t>
            </a:r>
            <a:endParaRPr b="0" i="0" sz="3600" u="none" cap="none" strike="noStrike">
              <a:solidFill>
                <a:schemeClr val="dk1"/>
              </a:solidFill>
              <a:latin typeface="Calibri"/>
              <a:ea typeface="Calibri"/>
              <a:cs typeface="Calibri"/>
              <a:sym typeface="Calibri"/>
            </a:endParaRPr>
          </a:p>
        </p:txBody>
      </p:sp>
      <p:sp>
        <p:nvSpPr>
          <p:cNvPr id="607" name="Google Shape;607;g27057c90ada_0_519"/>
          <p:cNvSpPr/>
          <p:nvPr/>
        </p:nvSpPr>
        <p:spPr>
          <a:xfrm>
            <a:off x="14200375" y="6845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08" name="Google Shape;608;g27057c90ada_0_519"/>
          <p:cNvPicPr preferRelativeResize="0"/>
          <p:nvPr/>
        </p:nvPicPr>
        <p:blipFill rotWithShape="1">
          <a:blip r:embed="rId16">
            <a:alphaModFix/>
          </a:blip>
          <a:srcRect b="0" l="0" r="0" t="0"/>
          <a:stretch/>
        </p:blipFill>
        <p:spPr>
          <a:xfrm>
            <a:off x="3353219" y="5295900"/>
            <a:ext cx="17680610" cy="12700"/>
          </a:xfrm>
          <a:prstGeom prst="rect">
            <a:avLst/>
          </a:prstGeom>
          <a:noFill/>
          <a:ln>
            <a:noFill/>
          </a:ln>
        </p:spPr>
      </p:pic>
      <p:pic>
        <p:nvPicPr>
          <p:cNvPr descr=" " id="609" name="Google Shape;609;g27057c90ada_0_519"/>
          <p:cNvPicPr preferRelativeResize="0"/>
          <p:nvPr/>
        </p:nvPicPr>
        <p:blipFill rotWithShape="1">
          <a:blip r:embed="rId17">
            <a:alphaModFix/>
          </a:blip>
          <a:srcRect b="0" l="0" r="0" t="0"/>
          <a:stretch/>
        </p:blipFill>
        <p:spPr>
          <a:xfrm>
            <a:off x="13006426" y="4902200"/>
            <a:ext cx="12702" cy="406400"/>
          </a:xfrm>
          <a:prstGeom prst="rect">
            <a:avLst/>
          </a:prstGeom>
          <a:noFill/>
          <a:ln>
            <a:noFill/>
          </a:ln>
        </p:spPr>
      </p:pic>
      <p:pic>
        <p:nvPicPr>
          <p:cNvPr descr=" " id="610" name="Google Shape;610;g27057c90ada_0_519"/>
          <p:cNvPicPr preferRelativeResize="0"/>
          <p:nvPr/>
        </p:nvPicPr>
        <p:blipFill rotWithShape="1">
          <a:blip r:embed="rId18">
            <a:alphaModFix/>
          </a:blip>
          <a:srcRect b="0" l="0" r="0" t="0"/>
          <a:stretch/>
        </p:blipFill>
        <p:spPr>
          <a:xfrm>
            <a:off x="3353219" y="5308600"/>
            <a:ext cx="12702" cy="419100"/>
          </a:xfrm>
          <a:prstGeom prst="rect">
            <a:avLst/>
          </a:prstGeom>
          <a:noFill/>
          <a:ln>
            <a:noFill/>
          </a:ln>
        </p:spPr>
      </p:pic>
      <p:pic>
        <p:nvPicPr>
          <p:cNvPr descr=" " id="611" name="Google Shape;611;g27057c90ada_0_519"/>
          <p:cNvPicPr preferRelativeResize="0"/>
          <p:nvPr/>
        </p:nvPicPr>
        <p:blipFill rotWithShape="1">
          <a:blip r:embed="rId18">
            <a:alphaModFix/>
          </a:blip>
          <a:srcRect b="0" l="0" r="0" t="0"/>
          <a:stretch/>
        </p:blipFill>
        <p:spPr>
          <a:xfrm>
            <a:off x="9513489" y="5308600"/>
            <a:ext cx="12702" cy="419100"/>
          </a:xfrm>
          <a:prstGeom prst="rect">
            <a:avLst/>
          </a:prstGeom>
          <a:noFill/>
          <a:ln>
            <a:noFill/>
          </a:ln>
        </p:spPr>
      </p:pic>
      <p:pic>
        <p:nvPicPr>
          <p:cNvPr descr=" " id="612" name="Google Shape;612;g27057c90ada_0_519"/>
          <p:cNvPicPr preferRelativeResize="0"/>
          <p:nvPr/>
        </p:nvPicPr>
        <p:blipFill rotWithShape="1">
          <a:blip r:embed="rId18">
            <a:alphaModFix/>
          </a:blip>
          <a:srcRect b="0" l="0" r="0" t="0"/>
          <a:stretch/>
        </p:blipFill>
        <p:spPr>
          <a:xfrm>
            <a:off x="15407026" y="5308600"/>
            <a:ext cx="12702" cy="419100"/>
          </a:xfrm>
          <a:prstGeom prst="rect">
            <a:avLst/>
          </a:prstGeom>
          <a:noFill/>
          <a:ln>
            <a:noFill/>
          </a:ln>
        </p:spPr>
      </p:pic>
      <p:pic>
        <p:nvPicPr>
          <p:cNvPr descr=" " id="613" name="Google Shape;613;g27057c90ada_0_519"/>
          <p:cNvPicPr preferRelativeResize="0"/>
          <p:nvPr/>
        </p:nvPicPr>
        <p:blipFill rotWithShape="1">
          <a:blip r:embed="rId18">
            <a:alphaModFix/>
          </a:blip>
          <a:srcRect b="0" l="0" r="0" t="0"/>
          <a:stretch/>
        </p:blipFill>
        <p:spPr>
          <a:xfrm>
            <a:off x="21021127" y="5308600"/>
            <a:ext cx="12702" cy="419100"/>
          </a:xfrm>
          <a:prstGeom prst="rect">
            <a:avLst/>
          </a:prstGeom>
          <a:noFill/>
          <a:ln>
            <a:noFill/>
          </a:ln>
        </p:spPr>
      </p:pic>
      <p:pic>
        <p:nvPicPr>
          <p:cNvPr descr=" " id="614" name="Google Shape;614;g27057c90ada_0_519"/>
          <p:cNvPicPr preferRelativeResize="0"/>
          <p:nvPr/>
        </p:nvPicPr>
        <p:blipFill rotWithShape="1">
          <a:blip r:embed="rId19">
            <a:alphaModFix/>
          </a:blip>
          <a:srcRect b="0" l="0" r="0" t="0"/>
          <a:stretch/>
        </p:blipFill>
        <p:spPr>
          <a:xfrm>
            <a:off x="9513489" y="7124700"/>
            <a:ext cx="12702" cy="4165600"/>
          </a:xfrm>
          <a:prstGeom prst="rect">
            <a:avLst/>
          </a:prstGeom>
          <a:noFill/>
          <a:ln>
            <a:noFill/>
          </a:ln>
        </p:spPr>
      </p:pic>
      <p:pic>
        <p:nvPicPr>
          <p:cNvPr descr=" " id="615" name="Google Shape;615;g27057c90ada_0_519"/>
          <p:cNvPicPr preferRelativeResize="0"/>
          <p:nvPr/>
        </p:nvPicPr>
        <p:blipFill rotWithShape="1">
          <a:blip r:embed="rId20">
            <a:alphaModFix/>
          </a:blip>
          <a:srcRect b="0" l="0" r="0" t="0"/>
          <a:stretch/>
        </p:blipFill>
        <p:spPr>
          <a:xfrm>
            <a:off x="9322965" y="8813800"/>
            <a:ext cx="203225" cy="12700"/>
          </a:xfrm>
          <a:prstGeom prst="rect">
            <a:avLst/>
          </a:prstGeom>
          <a:noFill/>
          <a:ln>
            <a:noFill/>
          </a:ln>
        </p:spPr>
      </p:pic>
      <p:pic>
        <p:nvPicPr>
          <p:cNvPr descr=" " id="616" name="Google Shape;616;g27057c90ada_0_519"/>
          <p:cNvPicPr preferRelativeResize="0"/>
          <p:nvPr/>
        </p:nvPicPr>
        <p:blipFill rotWithShape="1">
          <a:blip r:embed="rId20">
            <a:alphaModFix/>
          </a:blip>
          <a:srcRect b="0" l="0" r="0" t="0"/>
          <a:stretch/>
        </p:blipFill>
        <p:spPr>
          <a:xfrm>
            <a:off x="20830603" y="8813800"/>
            <a:ext cx="203225" cy="12700"/>
          </a:xfrm>
          <a:prstGeom prst="rect">
            <a:avLst/>
          </a:prstGeom>
          <a:noFill/>
          <a:ln>
            <a:noFill/>
          </a:ln>
        </p:spPr>
      </p:pic>
      <p:pic>
        <p:nvPicPr>
          <p:cNvPr descr=" " id="617" name="Google Shape;617;g27057c90ada_0_519"/>
          <p:cNvPicPr preferRelativeResize="0"/>
          <p:nvPr/>
        </p:nvPicPr>
        <p:blipFill rotWithShape="1">
          <a:blip r:embed="rId20">
            <a:alphaModFix/>
          </a:blip>
          <a:srcRect b="0" l="0" r="0" t="0"/>
          <a:stretch/>
        </p:blipFill>
        <p:spPr>
          <a:xfrm>
            <a:off x="9322965" y="11277600"/>
            <a:ext cx="203225" cy="12700"/>
          </a:xfrm>
          <a:prstGeom prst="rect">
            <a:avLst/>
          </a:prstGeom>
          <a:noFill/>
          <a:ln>
            <a:noFill/>
          </a:ln>
        </p:spPr>
      </p:pic>
      <p:pic>
        <p:nvPicPr>
          <p:cNvPr descr=" " id="618" name="Google Shape;618;g27057c90ada_0_519"/>
          <p:cNvPicPr preferRelativeResize="0"/>
          <p:nvPr/>
        </p:nvPicPr>
        <p:blipFill rotWithShape="1">
          <a:blip r:embed="rId20">
            <a:alphaModFix/>
          </a:blip>
          <a:srcRect b="0" l="0" r="0" t="0"/>
          <a:stretch/>
        </p:blipFill>
        <p:spPr>
          <a:xfrm>
            <a:off x="20830603" y="11277600"/>
            <a:ext cx="203225" cy="12700"/>
          </a:xfrm>
          <a:prstGeom prst="rect">
            <a:avLst/>
          </a:prstGeom>
          <a:noFill/>
          <a:ln>
            <a:noFill/>
          </a:ln>
        </p:spPr>
      </p:pic>
      <p:pic>
        <p:nvPicPr>
          <p:cNvPr descr=" " id="619" name="Google Shape;619;g27057c90ada_0_519"/>
          <p:cNvPicPr preferRelativeResize="0"/>
          <p:nvPr/>
        </p:nvPicPr>
        <p:blipFill rotWithShape="1">
          <a:blip r:embed="rId21">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624" name="Shape 624"/>
        <p:cNvGrpSpPr/>
        <p:nvPr/>
      </p:nvGrpSpPr>
      <p:grpSpPr>
        <a:xfrm>
          <a:off x="0" y="0"/>
          <a:ext cx="0" cy="0"/>
          <a:chOff x="0" y="0"/>
          <a:chExt cx="0" cy="0"/>
        </a:xfrm>
      </p:grpSpPr>
      <p:pic>
        <p:nvPicPr>
          <p:cNvPr descr=" " id="625" name="Google Shape;625;g27057c90ada_0_587"/>
          <p:cNvPicPr preferRelativeResize="0"/>
          <p:nvPr/>
        </p:nvPicPr>
        <p:blipFill rotWithShape="1">
          <a:blip r:embed="rId3">
            <a:alphaModFix/>
          </a:blip>
          <a:srcRect b="0" l="0" r="0" t="0"/>
          <a:stretch/>
        </p:blipFill>
        <p:spPr>
          <a:xfrm>
            <a:off x="13819327" y="889000"/>
            <a:ext cx="9531226" cy="1906017"/>
          </a:xfrm>
          <a:prstGeom prst="rect">
            <a:avLst/>
          </a:prstGeom>
          <a:noFill/>
          <a:ln>
            <a:noFill/>
          </a:ln>
        </p:spPr>
      </p:pic>
      <p:pic>
        <p:nvPicPr>
          <p:cNvPr descr=" " id="626" name="Google Shape;626;g27057c90ada_0_587"/>
          <p:cNvPicPr preferRelativeResize="0"/>
          <p:nvPr/>
        </p:nvPicPr>
        <p:blipFill rotWithShape="1">
          <a:blip r:embed="rId4">
            <a:alphaModFix/>
          </a:blip>
          <a:srcRect b="0" l="0" r="0" t="0"/>
          <a:stretch/>
        </p:blipFill>
        <p:spPr>
          <a:xfrm>
            <a:off x="1028830" y="10922000"/>
            <a:ext cx="9531225" cy="1906017"/>
          </a:xfrm>
          <a:prstGeom prst="rect">
            <a:avLst/>
          </a:prstGeom>
          <a:noFill/>
          <a:ln>
            <a:noFill/>
          </a:ln>
        </p:spPr>
      </p:pic>
      <p:sp>
        <p:nvSpPr>
          <p:cNvPr id="627" name="Google Shape;627;g27057c90ada_0_5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27057c90ada_0_5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29" name="Google Shape;629;g27057c90ada_0_587"/>
          <p:cNvSpPr/>
          <p:nvPr/>
        </p:nvSpPr>
        <p:spPr>
          <a:xfrm rot="-5400000">
            <a:off x="21905797"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Credit | Image: </a:t>
            </a:r>
            <a:r>
              <a:rPr b="0" i="0" lang="en-US" sz="3200" u="sng" cap="none" strike="noStrike">
                <a:solidFill>
                  <a:srgbClr val="000000"/>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000000"/>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630" name="Google Shape;630;g27057c90ada_0_587"/>
          <p:cNvPicPr preferRelativeResize="0"/>
          <p:nvPr/>
        </p:nvPicPr>
        <p:blipFill rotWithShape="1">
          <a:blip r:embed="rId7">
            <a:alphaModFix/>
          </a:blip>
          <a:srcRect b="0" l="0" r="0" t="0"/>
          <a:stretch/>
        </p:blipFill>
        <p:spPr>
          <a:xfrm>
            <a:off x="1232054" y="3848100"/>
            <a:ext cx="12587273" cy="7670800"/>
          </a:xfrm>
          <a:prstGeom prst="rect">
            <a:avLst/>
          </a:prstGeom>
          <a:noFill/>
          <a:ln>
            <a:noFill/>
          </a:ln>
        </p:spPr>
      </p:pic>
      <p:sp>
        <p:nvSpPr>
          <p:cNvPr id="631" name="Google Shape;631;g27057c90ada_0_587"/>
          <p:cNvSpPr/>
          <p:nvPr/>
        </p:nvSpPr>
        <p:spPr>
          <a:xfrm>
            <a:off x="6388899" y="1549400"/>
            <a:ext cx="119607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Thank you for choosing EaTemp</a:t>
            </a:r>
            <a:endParaRPr b="0" i="0" sz="8000" u="none" cap="none" strike="noStrike">
              <a:solidFill>
                <a:schemeClr val="dk1"/>
              </a:solidFill>
              <a:latin typeface="Calibri"/>
              <a:ea typeface="Calibri"/>
              <a:cs typeface="Calibri"/>
              <a:sym typeface="Calibri"/>
            </a:endParaRPr>
          </a:p>
        </p:txBody>
      </p:sp>
      <p:sp>
        <p:nvSpPr>
          <p:cNvPr id="632" name="Google Shape;632;g27057c90ada_0_587"/>
          <p:cNvSpPr/>
          <p:nvPr/>
        </p:nvSpPr>
        <p:spPr>
          <a:xfrm>
            <a:off x="15038680" y="5499100"/>
            <a:ext cx="7210200" cy="450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38" name="Shape 38"/>
        <p:cNvGrpSpPr/>
        <p:nvPr/>
      </p:nvGrpSpPr>
      <p:grpSpPr>
        <a:xfrm>
          <a:off x="0" y="0"/>
          <a:ext cx="0" cy="0"/>
          <a:chOff x="0" y="0"/>
          <a:chExt cx="0" cy="0"/>
        </a:xfrm>
      </p:grpSpPr>
      <p:pic>
        <p:nvPicPr>
          <p:cNvPr descr=" " id="39" name="Google Shape;39;g27057c90ada_0_21"/>
          <p:cNvPicPr preferRelativeResize="0"/>
          <p:nvPr/>
        </p:nvPicPr>
        <p:blipFill rotWithShape="1">
          <a:blip r:embed="rId3">
            <a:alphaModFix/>
          </a:blip>
          <a:srcRect b="0" l="0" r="0" t="0"/>
          <a:stretch/>
        </p:blipFill>
        <p:spPr>
          <a:xfrm>
            <a:off x="1774" y="304800"/>
            <a:ext cx="13080861" cy="2614426"/>
          </a:xfrm>
          <a:prstGeom prst="rect">
            <a:avLst/>
          </a:prstGeom>
          <a:noFill/>
          <a:ln>
            <a:noFill/>
          </a:ln>
        </p:spPr>
      </p:pic>
      <p:pic>
        <p:nvPicPr>
          <p:cNvPr descr=" " id="40" name="Google Shape;40;g27057c90ada_0_21"/>
          <p:cNvPicPr preferRelativeResize="0"/>
          <p:nvPr/>
        </p:nvPicPr>
        <p:blipFill rotWithShape="1">
          <a:blip r:embed="rId4">
            <a:alphaModFix/>
          </a:blip>
          <a:srcRect b="0" l="0" r="0" t="0"/>
          <a:stretch/>
        </p:blipFill>
        <p:spPr>
          <a:xfrm>
            <a:off x="20716289" y="10236200"/>
            <a:ext cx="3099187" cy="3098800"/>
          </a:xfrm>
          <a:prstGeom prst="rect">
            <a:avLst/>
          </a:prstGeom>
          <a:noFill/>
          <a:ln>
            <a:noFill/>
          </a:ln>
        </p:spPr>
      </p:pic>
      <p:sp>
        <p:nvSpPr>
          <p:cNvPr id="41" name="Google Shape;41;g27057c90ada_0_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g27057c90ada_0_2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 name="Google Shape;43;g27057c90ada_0_21"/>
          <p:cNvSpPr/>
          <p:nvPr/>
        </p:nvSpPr>
        <p:spPr>
          <a:xfrm>
            <a:off x="7278010" y="920750"/>
            <a:ext cx="10385700" cy="347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okor"/>
              <a:buNone/>
            </a:pPr>
            <a:r>
              <a:rPr b="0" i="0" lang="en-US" sz="12800" u="none" cap="none" strike="noStrike">
                <a:solidFill>
                  <a:srgbClr val="000000"/>
                </a:solidFill>
                <a:latin typeface="Bokor"/>
                <a:ea typeface="Bokor"/>
                <a:cs typeface="Bokor"/>
                <a:sym typeface="Bokor"/>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27057c90ada_0_21"/>
          <p:cNvSpPr/>
          <p:nvPr/>
        </p:nvSpPr>
        <p:spPr>
          <a:xfrm>
            <a:off x="1219352" y="4521200"/>
            <a:ext cx="73161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7057c90ada_0_21"/>
          <p:cNvSpPr/>
          <p:nvPr/>
        </p:nvSpPr>
        <p:spPr>
          <a:xfrm>
            <a:off x="1219352" y="45212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7057c90ada_0_21"/>
          <p:cNvSpPr/>
          <p:nvPr/>
        </p:nvSpPr>
        <p:spPr>
          <a:xfrm>
            <a:off x="1721065" y="4679950"/>
            <a:ext cx="6225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01</a:t>
            </a:r>
            <a:endParaRPr b="0" i="0" sz="4800" u="none" cap="none" strike="noStrike">
              <a:solidFill>
                <a:schemeClr val="dk1"/>
              </a:solidFill>
              <a:latin typeface="Calibri"/>
              <a:ea typeface="Calibri"/>
              <a:cs typeface="Calibri"/>
              <a:sym typeface="Calibri"/>
            </a:endParaRPr>
          </a:p>
        </p:txBody>
      </p:sp>
      <p:sp>
        <p:nvSpPr>
          <p:cNvPr id="47" name="Google Shape;47;g27057c90ada_0_21"/>
          <p:cNvSpPr/>
          <p:nvPr/>
        </p:nvSpPr>
        <p:spPr>
          <a:xfrm>
            <a:off x="1219352" y="6350000"/>
            <a:ext cx="7316100" cy="16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7057c90ada_0_21"/>
          <p:cNvSpPr/>
          <p:nvPr/>
        </p:nvSpPr>
        <p:spPr>
          <a:xfrm>
            <a:off x="1219352" y="6350000"/>
            <a:ext cx="7519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Introduction</a:t>
            </a:r>
            <a:endParaRPr b="0" i="0" sz="4800" u="none" cap="none" strike="noStrike">
              <a:solidFill>
                <a:schemeClr val="dk1"/>
              </a:solidFill>
              <a:latin typeface="Calibri"/>
              <a:ea typeface="Calibri"/>
              <a:cs typeface="Calibri"/>
              <a:sym typeface="Calibri"/>
            </a:endParaRPr>
          </a:p>
        </p:txBody>
      </p:sp>
      <p:sp>
        <p:nvSpPr>
          <p:cNvPr id="49" name="Google Shape;49;g27057c90ada_0_21"/>
          <p:cNvSpPr/>
          <p:nvPr/>
        </p:nvSpPr>
        <p:spPr>
          <a:xfrm>
            <a:off x="1219352" y="75565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0" name="Google Shape;50;g27057c90ada_0_21"/>
          <p:cNvSpPr/>
          <p:nvPr/>
        </p:nvSpPr>
        <p:spPr>
          <a:xfrm>
            <a:off x="1219352" y="9156700"/>
            <a:ext cx="73161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7057c90ada_0_21"/>
          <p:cNvSpPr/>
          <p:nvPr/>
        </p:nvSpPr>
        <p:spPr>
          <a:xfrm>
            <a:off x="1219352" y="9156700"/>
            <a:ext cx="1625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7057c90ada_0_21"/>
          <p:cNvSpPr/>
          <p:nvPr/>
        </p:nvSpPr>
        <p:spPr>
          <a:xfrm>
            <a:off x="1676610" y="9315450"/>
            <a:ext cx="7113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02</a:t>
            </a:r>
            <a:endParaRPr b="0" i="0" sz="4800" u="none" cap="none" strike="noStrike">
              <a:solidFill>
                <a:schemeClr val="dk1"/>
              </a:solidFill>
              <a:latin typeface="Calibri"/>
              <a:ea typeface="Calibri"/>
              <a:cs typeface="Calibri"/>
              <a:sym typeface="Calibri"/>
            </a:endParaRPr>
          </a:p>
        </p:txBody>
      </p:sp>
      <p:sp>
        <p:nvSpPr>
          <p:cNvPr id="53" name="Google Shape;53;g27057c90ada_0_21"/>
          <p:cNvSpPr/>
          <p:nvPr/>
        </p:nvSpPr>
        <p:spPr>
          <a:xfrm>
            <a:off x="1219352" y="10985500"/>
            <a:ext cx="7316100" cy="16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7057c90ada_0_21"/>
          <p:cNvSpPr/>
          <p:nvPr/>
        </p:nvSpPr>
        <p:spPr>
          <a:xfrm>
            <a:off x="1219352" y="10985500"/>
            <a:ext cx="7519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Encounters</a:t>
            </a:r>
            <a:endParaRPr b="0" i="0" sz="4800" u="none" cap="none" strike="noStrike">
              <a:solidFill>
                <a:schemeClr val="dk1"/>
              </a:solidFill>
              <a:latin typeface="Calibri"/>
              <a:ea typeface="Calibri"/>
              <a:cs typeface="Calibri"/>
              <a:sym typeface="Calibri"/>
            </a:endParaRPr>
          </a:p>
        </p:txBody>
      </p:sp>
      <p:sp>
        <p:nvSpPr>
          <p:cNvPr id="55" name="Google Shape;55;g27057c90ada_0_21"/>
          <p:cNvSpPr/>
          <p:nvPr/>
        </p:nvSpPr>
        <p:spPr>
          <a:xfrm>
            <a:off x="1219352" y="121920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6" name="Google Shape;56;g27057c90ada_0_21"/>
          <p:cNvSpPr/>
          <p:nvPr/>
        </p:nvSpPr>
        <p:spPr>
          <a:xfrm>
            <a:off x="8535467" y="4521200"/>
            <a:ext cx="73161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7057c90ada_0_21"/>
          <p:cNvSpPr/>
          <p:nvPr/>
        </p:nvSpPr>
        <p:spPr>
          <a:xfrm>
            <a:off x="8535467" y="4521200"/>
            <a:ext cx="1625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7057c90ada_0_21"/>
          <p:cNvSpPr/>
          <p:nvPr/>
        </p:nvSpPr>
        <p:spPr>
          <a:xfrm>
            <a:off x="8986373" y="4679950"/>
            <a:ext cx="7239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03</a:t>
            </a:r>
            <a:endParaRPr b="0" i="0" sz="4800" u="none" cap="none" strike="noStrike">
              <a:solidFill>
                <a:schemeClr val="dk1"/>
              </a:solidFill>
              <a:latin typeface="Calibri"/>
              <a:ea typeface="Calibri"/>
              <a:cs typeface="Calibri"/>
              <a:sym typeface="Calibri"/>
            </a:endParaRPr>
          </a:p>
        </p:txBody>
      </p:sp>
      <p:sp>
        <p:nvSpPr>
          <p:cNvPr id="59" name="Google Shape;59;g27057c90ada_0_21"/>
          <p:cNvSpPr/>
          <p:nvPr/>
        </p:nvSpPr>
        <p:spPr>
          <a:xfrm>
            <a:off x="8535467" y="6350000"/>
            <a:ext cx="7316100" cy="16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7057c90ada_0_21"/>
          <p:cNvSpPr/>
          <p:nvPr/>
        </p:nvSpPr>
        <p:spPr>
          <a:xfrm>
            <a:off x="8535467" y="6350000"/>
            <a:ext cx="7519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Wonders</a:t>
            </a:r>
            <a:endParaRPr b="0" i="0" sz="4800" u="none" cap="none" strike="noStrike">
              <a:solidFill>
                <a:schemeClr val="dk1"/>
              </a:solidFill>
              <a:latin typeface="Calibri"/>
              <a:ea typeface="Calibri"/>
              <a:cs typeface="Calibri"/>
              <a:sym typeface="Calibri"/>
            </a:endParaRPr>
          </a:p>
        </p:txBody>
      </p:sp>
      <p:sp>
        <p:nvSpPr>
          <p:cNvPr id="61" name="Google Shape;61;g27057c90ada_0_21"/>
          <p:cNvSpPr/>
          <p:nvPr/>
        </p:nvSpPr>
        <p:spPr>
          <a:xfrm>
            <a:off x="8535467" y="75565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2" name="Google Shape;62;g27057c90ada_0_21"/>
          <p:cNvSpPr/>
          <p:nvPr/>
        </p:nvSpPr>
        <p:spPr>
          <a:xfrm>
            <a:off x="8535467" y="9156700"/>
            <a:ext cx="73161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7057c90ada_0_21"/>
          <p:cNvSpPr/>
          <p:nvPr/>
        </p:nvSpPr>
        <p:spPr>
          <a:xfrm>
            <a:off x="8535467" y="91567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7057c90ada_0_21"/>
          <p:cNvSpPr/>
          <p:nvPr/>
        </p:nvSpPr>
        <p:spPr>
          <a:xfrm>
            <a:off x="8992724" y="9315450"/>
            <a:ext cx="7113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04</a:t>
            </a:r>
            <a:endParaRPr b="0" i="0" sz="4800" u="none" cap="none" strike="noStrike">
              <a:solidFill>
                <a:schemeClr val="dk1"/>
              </a:solidFill>
              <a:latin typeface="Calibri"/>
              <a:ea typeface="Calibri"/>
              <a:cs typeface="Calibri"/>
              <a:sym typeface="Calibri"/>
            </a:endParaRPr>
          </a:p>
        </p:txBody>
      </p:sp>
      <p:sp>
        <p:nvSpPr>
          <p:cNvPr id="65" name="Google Shape;65;g27057c90ada_0_21"/>
          <p:cNvSpPr/>
          <p:nvPr/>
        </p:nvSpPr>
        <p:spPr>
          <a:xfrm>
            <a:off x="8535467" y="10985500"/>
            <a:ext cx="7316100" cy="16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7057c90ada_0_21"/>
          <p:cNvSpPr/>
          <p:nvPr/>
        </p:nvSpPr>
        <p:spPr>
          <a:xfrm>
            <a:off x="8535467" y="10985500"/>
            <a:ext cx="7519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Magic</a:t>
            </a:r>
            <a:endParaRPr b="0" i="0" sz="4800" u="none" cap="none" strike="noStrike">
              <a:solidFill>
                <a:schemeClr val="dk1"/>
              </a:solidFill>
              <a:latin typeface="Calibri"/>
              <a:ea typeface="Calibri"/>
              <a:cs typeface="Calibri"/>
              <a:sym typeface="Calibri"/>
            </a:endParaRPr>
          </a:p>
        </p:txBody>
      </p:sp>
      <p:sp>
        <p:nvSpPr>
          <p:cNvPr id="67" name="Google Shape;67;g27057c90ada_0_21"/>
          <p:cNvSpPr/>
          <p:nvPr/>
        </p:nvSpPr>
        <p:spPr>
          <a:xfrm>
            <a:off x="8535467" y="121920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8" name="Google Shape;68;g27057c90ada_0_21"/>
          <p:cNvPicPr preferRelativeResize="0"/>
          <p:nvPr/>
        </p:nvPicPr>
        <p:blipFill rotWithShape="1">
          <a:blip r:embed="rId6">
            <a:alphaModFix/>
          </a:blip>
          <a:srcRect b="0" l="0" r="0" t="0"/>
          <a:stretch/>
        </p:blipFill>
        <p:spPr>
          <a:xfrm>
            <a:off x="12168121" y="2387600"/>
            <a:ext cx="11202800" cy="1078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73" name="Shape 73"/>
        <p:cNvGrpSpPr/>
        <p:nvPr/>
      </p:nvGrpSpPr>
      <p:grpSpPr>
        <a:xfrm>
          <a:off x="0" y="0"/>
          <a:ext cx="0" cy="0"/>
          <a:chOff x="0" y="0"/>
          <a:chExt cx="0" cy="0"/>
        </a:xfrm>
      </p:grpSpPr>
      <p:pic>
        <p:nvPicPr>
          <p:cNvPr descr=" " id="74" name="Google Shape;74;g27057c90ada_0_55"/>
          <p:cNvPicPr preferRelativeResize="0"/>
          <p:nvPr/>
        </p:nvPicPr>
        <p:blipFill rotWithShape="1">
          <a:blip r:embed="rId3">
            <a:alphaModFix/>
          </a:blip>
          <a:srcRect b="0" l="0" r="0" t="0"/>
          <a:stretch/>
        </p:blipFill>
        <p:spPr>
          <a:xfrm>
            <a:off x="19738267" y="2336800"/>
            <a:ext cx="4648781" cy="9245600"/>
          </a:xfrm>
          <a:prstGeom prst="rect">
            <a:avLst/>
          </a:prstGeom>
          <a:noFill/>
          <a:ln>
            <a:noFill/>
          </a:ln>
        </p:spPr>
      </p:pic>
      <p:pic>
        <p:nvPicPr>
          <p:cNvPr descr=" " id="75" name="Google Shape;75;g27057c90ada_0_55"/>
          <p:cNvPicPr preferRelativeResize="0"/>
          <p:nvPr/>
        </p:nvPicPr>
        <p:blipFill rotWithShape="1">
          <a:blip r:embed="rId4">
            <a:alphaModFix/>
          </a:blip>
          <a:srcRect b="0" l="0" r="0" t="0"/>
          <a:stretch/>
        </p:blipFill>
        <p:spPr>
          <a:xfrm>
            <a:off x="419152" y="596900"/>
            <a:ext cx="983871" cy="4918732"/>
          </a:xfrm>
          <a:prstGeom prst="rect">
            <a:avLst/>
          </a:prstGeom>
          <a:noFill/>
          <a:ln>
            <a:noFill/>
          </a:ln>
        </p:spPr>
      </p:pic>
      <p:sp>
        <p:nvSpPr>
          <p:cNvPr id="76" name="Google Shape;76;g27057c90ada_0_5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 name="Google Shape;77;g27057c90ada_0_5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8" name="Google Shape;78;g27057c90ada_0_55"/>
          <p:cNvSpPr/>
          <p:nvPr/>
        </p:nvSpPr>
        <p:spPr>
          <a:xfrm>
            <a:off x="2959470" y="2432050"/>
            <a:ext cx="116685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The Realm of the Extraordinary</a:t>
            </a:r>
            <a:endParaRPr b="0" i="0" sz="8000" u="none" cap="none" strike="noStrike">
              <a:solidFill>
                <a:schemeClr val="dk1"/>
              </a:solidFill>
              <a:latin typeface="Calibri"/>
              <a:ea typeface="Calibri"/>
              <a:cs typeface="Calibri"/>
              <a:sym typeface="Calibri"/>
            </a:endParaRPr>
          </a:p>
        </p:txBody>
      </p:sp>
      <p:sp>
        <p:nvSpPr>
          <p:cNvPr id="79" name="Google Shape;79;g27057c90ada_0_55"/>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0" name="Google Shape;80;g27057c90ada_0_55"/>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85" name="Shape 85"/>
        <p:cNvGrpSpPr/>
        <p:nvPr/>
      </p:nvGrpSpPr>
      <p:grpSpPr>
        <a:xfrm>
          <a:off x="0" y="0"/>
          <a:ext cx="0" cy="0"/>
          <a:chOff x="0" y="0"/>
          <a:chExt cx="0" cy="0"/>
        </a:xfrm>
      </p:grpSpPr>
      <p:pic>
        <p:nvPicPr>
          <p:cNvPr descr=" " id="86" name="Google Shape;86;g27057c90ada_0_66"/>
          <p:cNvPicPr preferRelativeResize="0"/>
          <p:nvPr/>
        </p:nvPicPr>
        <p:blipFill rotWithShape="1">
          <a:blip r:embed="rId3">
            <a:alphaModFix/>
          </a:blip>
          <a:srcRect b="0" l="0" r="0" t="0"/>
          <a:stretch/>
        </p:blipFill>
        <p:spPr>
          <a:xfrm>
            <a:off x="0" y="0"/>
            <a:ext cx="9246756" cy="4622800"/>
          </a:xfrm>
          <a:prstGeom prst="rect">
            <a:avLst/>
          </a:prstGeom>
          <a:noFill/>
          <a:ln>
            <a:noFill/>
          </a:ln>
        </p:spPr>
      </p:pic>
      <p:pic>
        <p:nvPicPr>
          <p:cNvPr descr=" " id="87" name="Google Shape;87;g27057c90ada_0_66"/>
          <p:cNvPicPr preferRelativeResize="0"/>
          <p:nvPr/>
        </p:nvPicPr>
        <p:blipFill rotWithShape="1">
          <a:blip r:embed="rId4">
            <a:alphaModFix/>
          </a:blip>
          <a:srcRect b="0" l="0" r="0" t="0"/>
          <a:stretch/>
        </p:blipFill>
        <p:spPr>
          <a:xfrm>
            <a:off x="21338667" y="8216900"/>
            <a:ext cx="2614753" cy="5230626"/>
          </a:xfrm>
          <a:prstGeom prst="rect">
            <a:avLst/>
          </a:prstGeom>
          <a:noFill/>
          <a:ln>
            <a:noFill/>
          </a:ln>
        </p:spPr>
      </p:pic>
      <p:pic>
        <p:nvPicPr>
          <p:cNvPr descr=" " id="88" name="Google Shape;88;g27057c90ada_0_66"/>
          <p:cNvPicPr preferRelativeResize="0"/>
          <p:nvPr/>
        </p:nvPicPr>
        <p:blipFill rotWithShape="1">
          <a:blip r:embed="rId5">
            <a:alphaModFix/>
          </a:blip>
          <a:srcRect b="0" l="0" r="0" t="0"/>
          <a:stretch/>
        </p:blipFill>
        <p:spPr>
          <a:xfrm>
            <a:off x="0" y="7175500"/>
            <a:ext cx="24387048" cy="6540500"/>
          </a:xfrm>
          <a:prstGeom prst="rect">
            <a:avLst/>
          </a:prstGeom>
          <a:noFill/>
          <a:ln>
            <a:noFill/>
          </a:ln>
        </p:spPr>
      </p:pic>
      <p:pic>
        <p:nvPicPr>
          <p:cNvPr descr=" " id="89" name="Google Shape;89;g27057c90ada_0_66"/>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pic>
        <p:nvPicPr>
          <p:cNvPr descr=" " id="90" name="Google Shape;90;g27057c90ada_0_66"/>
          <p:cNvPicPr preferRelativeResize="0"/>
          <p:nvPr/>
        </p:nvPicPr>
        <p:blipFill rotWithShape="1">
          <a:blip r:embed="rId7">
            <a:alphaModFix/>
          </a:blip>
          <a:srcRect b="0" l="0" r="0" t="0"/>
          <a:stretch/>
        </p:blipFill>
        <p:spPr>
          <a:xfrm>
            <a:off x="6020552" y="1955800"/>
            <a:ext cx="1625803" cy="1625600"/>
          </a:xfrm>
          <a:prstGeom prst="rect">
            <a:avLst/>
          </a:prstGeom>
          <a:noFill/>
          <a:ln>
            <a:noFill/>
          </a:ln>
        </p:spPr>
      </p:pic>
      <p:sp>
        <p:nvSpPr>
          <p:cNvPr id="91" name="Google Shape;91;g27057c90ada_0_66"/>
          <p:cNvSpPr/>
          <p:nvPr/>
        </p:nvSpPr>
        <p:spPr>
          <a:xfrm>
            <a:off x="2311689" y="3886200"/>
            <a:ext cx="90561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7057c90ada_0_66"/>
          <p:cNvSpPr/>
          <p:nvPr/>
        </p:nvSpPr>
        <p:spPr>
          <a:xfrm>
            <a:off x="2210076" y="3886200"/>
            <a:ext cx="92595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Unicorn Sightings</a:t>
            </a:r>
            <a:endParaRPr b="0" i="0" sz="4800" u="none" cap="none" strike="noStrike">
              <a:solidFill>
                <a:schemeClr val="dk1"/>
              </a:solidFill>
              <a:latin typeface="Calibri"/>
              <a:ea typeface="Calibri"/>
              <a:cs typeface="Calibri"/>
              <a:sym typeface="Calibri"/>
            </a:endParaRPr>
          </a:p>
        </p:txBody>
      </p:sp>
      <p:sp>
        <p:nvSpPr>
          <p:cNvPr id="93" name="Google Shape;93;g27057c90ada_0_66"/>
          <p:cNvSpPr/>
          <p:nvPr/>
        </p:nvSpPr>
        <p:spPr>
          <a:xfrm>
            <a:off x="2243947" y="50927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pic>
        <p:nvPicPr>
          <p:cNvPr descr=" " id="94" name="Google Shape;94;g27057c90ada_0_66"/>
          <p:cNvPicPr preferRelativeResize="0"/>
          <p:nvPr/>
        </p:nvPicPr>
        <p:blipFill rotWithShape="1">
          <a:blip r:embed="rId8">
            <a:alphaModFix/>
          </a:blip>
          <a:srcRect b="0" l="0" r="0" t="0"/>
          <a:stretch/>
        </p:blipFill>
        <p:spPr>
          <a:xfrm>
            <a:off x="16727991" y="1905000"/>
            <a:ext cx="1625803" cy="1625600"/>
          </a:xfrm>
          <a:prstGeom prst="rect">
            <a:avLst/>
          </a:prstGeom>
          <a:noFill/>
          <a:ln>
            <a:noFill/>
          </a:ln>
        </p:spPr>
      </p:pic>
      <p:sp>
        <p:nvSpPr>
          <p:cNvPr id="95" name="Google Shape;95;g27057c90ada_0_66"/>
          <p:cNvSpPr/>
          <p:nvPr/>
        </p:nvSpPr>
        <p:spPr>
          <a:xfrm>
            <a:off x="13019127" y="3835400"/>
            <a:ext cx="9056100" cy="26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7057c90ada_0_66"/>
          <p:cNvSpPr/>
          <p:nvPr/>
        </p:nvSpPr>
        <p:spPr>
          <a:xfrm>
            <a:off x="12917514" y="3835400"/>
            <a:ext cx="92595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Dragon Taming</a:t>
            </a:r>
            <a:endParaRPr b="0" i="0" sz="4800" u="none" cap="none" strike="noStrike">
              <a:solidFill>
                <a:schemeClr val="dk1"/>
              </a:solidFill>
              <a:latin typeface="Calibri"/>
              <a:ea typeface="Calibri"/>
              <a:cs typeface="Calibri"/>
              <a:sym typeface="Calibri"/>
            </a:endParaRPr>
          </a:p>
        </p:txBody>
      </p:sp>
      <p:sp>
        <p:nvSpPr>
          <p:cNvPr id="97" name="Google Shape;97;g27057c90ada_0_66"/>
          <p:cNvSpPr/>
          <p:nvPr/>
        </p:nvSpPr>
        <p:spPr>
          <a:xfrm>
            <a:off x="12951385" y="50419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102" name="Shape 102"/>
        <p:cNvGrpSpPr/>
        <p:nvPr/>
      </p:nvGrpSpPr>
      <p:grpSpPr>
        <a:xfrm>
          <a:off x="0" y="0"/>
          <a:ext cx="0" cy="0"/>
          <a:chOff x="0" y="0"/>
          <a:chExt cx="0" cy="0"/>
        </a:xfrm>
      </p:grpSpPr>
      <p:pic>
        <p:nvPicPr>
          <p:cNvPr descr=" " id="103" name="Google Shape;103;g27057c90ada_0_82"/>
          <p:cNvPicPr preferRelativeResize="0"/>
          <p:nvPr/>
        </p:nvPicPr>
        <p:blipFill rotWithShape="1">
          <a:blip r:embed="rId3">
            <a:alphaModFix/>
          </a:blip>
          <a:srcRect b="0" l="0" r="0" t="0"/>
          <a:stretch/>
        </p:blipFill>
        <p:spPr>
          <a:xfrm>
            <a:off x="11304413" y="304800"/>
            <a:ext cx="13080861" cy="2614426"/>
          </a:xfrm>
          <a:prstGeom prst="rect">
            <a:avLst/>
          </a:prstGeom>
          <a:noFill/>
          <a:ln>
            <a:noFill/>
          </a:ln>
        </p:spPr>
      </p:pic>
      <p:pic>
        <p:nvPicPr>
          <p:cNvPr descr=" " id="104" name="Google Shape;104;g27057c90ada_0_82"/>
          <p:cNvPicPr preferRelativeResize="0"/>
          <p:nvPr/>
        </p:nvPicPr>
        <p:blipFill rotWithShape="1">
          <a:blip r:embed="rId4">
            <a:alphaModFix/>
          </a:blip>
          <a:srcRect b="0" l="0" r="0" t="0"/>
          <a:stretch/>
        </p:blipFill>
        <p:spPr>
          <a:xfrm>
            <a:off x="571571" y="10236200"/>
            <a:ext cx="3099187" cy="3098800"/>
          </a:xfrm>
          <a:prstGeom prst="rect">
            <a:avLst/>
          </a:prstGeom>
          <a:noFill/>
          <a:ln>
            <a:noFill/>
          </a:ln>
        </p:spPr>
      </p:pic>
      <p:sp>
        <p:nvSpPr>
          <p:cNvPr id="105" name="Google Shape;105;g27057c90ada_0_8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6" name="Google Shape;106;g27057c90ada_0_8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07" name="Google Shape;107;g27057c90ada_0_82"/>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7057c90ada_0_82"/>
          <p:cNvPicPr preferRelativeResize="0"/>
          <p:nvPr/>
        </p:nvPicPr>
        <p:blipFill rotWithShape="1">
          <a:blip r:embed="rId6">
            <a:alphaModFix/>
          </a:blip>
          <a:srcRect b="0" l="0" r="0" t="0"/>
          <a:stretch/>
        </p:blipFill>
        <p:spPr>
          <a:xfrm>
            <a:off x="2934067" y="1384300"/>
            <a:ext cx="8129016" cy="8864600"/>
          </a:xfrm>
          <a:prstGeom prst="rect">
            <a:avLst/>
          </a:prstGeom>
          <a:noFill/>
          <a:ln>
            <a:noFill/>
          </a:ln>
        </p:spPr>
      </p:pic>
      <p:sp>
        <p:nvSpPr>
          <p:cNvPr id="109" name="Google Shape;109;g27057c90ada_0_82"/>
          <p:cNvSpPr/>
          <p:nvPr/>
        </p:nvSpPr>
        <p:spPr>
          <a:xfrm>
            <a:off x="2934067" y="10388600"/>
            <a:ext cx="81291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7057c90ada_0_82"/>
          <p:cNvSpPr/>
          <p:nvPr/>
        </p:nvSpPr>
        <p:spPr>
          <a:xfrm>
            <a:off x="2934067" y="10388600"/>
            <a:ext cx="3988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Unicorn Sightings</a:t>
            </a:r>
            <a:endParaRPr b="0" i="0" sz="4800" u="none" cap="none" strike="noStrike">
              <a:solidFill>
                <a:schemeClr val="dk1"/>
              </a:solidFill>
              <a:latin typeface="Calibri"/>
              <a:ea typeface="Calibri"/>
              <a:cs typeface="Calibri"/>
              <a:sym typeface="Calibri"/>
            </a:endParaRPr>
          </a:p>
        </p:txBody>
      </p:sp>
      <p:sp>
        <p:nvSpPr>
          <p:cNvPr id="111" name="Google Shape;111;g27057c90ada_0_82"/>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7057c90ada_0_82"/>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3" name="Google Shape;113;g27057c90ada_0_82"/>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27057c90ada_0_82"/>
          <p:cNvPicPr preferRelativeResize="0"/>
          <p:nvPr/>
        </p:nvPicPr>
        <p:blipFill rotWithShape="1">
          <a:blip r:embed="rId7">
            <a:alphaModFix/>
          </a:blip>
          <a:srcRect b="0" l="0" r="0" t="0"/>
          <a:stretch/>
        </p:blipFill>
        <p:spPr>
          <a:xfrm>
            <a:off x="13323965" y="1384300"/>
            <a:ext cx="8129016" cy="8864600"/>
          </a:xfrm>
          <a:prstGeom prst="rect">
            <a:avLst/>
          </a:prstGeom>
          <a:noFill/>
          <a:ln>
            <a:noFill/>
          </a:ln>
        </p:spPr>
      </p:pic>
      <p:sp>
        <p:nvSpPr>
          <p:cNvPr id="115" name="Google Shape;115;g27057c90ada_0_82"/>
          <p:cNvSpPr/>
          <p:nvPr/>
        </p:nvSpPr>
        <p:spPr>
          <a:xfrm>
            <a:off x="13323965" y="10388600"/>
            <a:ext cx="81291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7057c90ada_0_82"/>
          <p:cNvSpPr/>
          <p:nvPr/>
        </p:nvSpPr>
        <p:spPr>
          <a:xfrm>
            <a:off x="13323965" y="10388600"/>
            <a:ext cx="3391200" cy="130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okor"/>
              <a:buNone/>
            </a:pPr>
            <a:r>
              <a:rPr b="0" i="0" lang="en-US" sz="4800" u="none" cap="none" strike="noStrike">
                <a:solidFill>
                  <a:srgbClr val="000000"/>
                </a:solidFill>
                <a:latin typeface="Bokor"/>
                <a:ea typeface="Bokor"/>
                <a:cs typeface="Bokor"/>
                <a:sym typeface="Bokor"/>
              </a:rPr>
              <a:t>Dragon Taming</a:t>
            </a:r>
            <a:endParaRPr b="0" i="0" sz="4800" u="none" cap="none" strike="noStrike">
              <a:solidFill>
                <a:schemeClr val="dk1"/>
              </a:solidFill>
              <a:latin typeface="Calibri"/>
              <a:ea typeface="Calibri"/>
              <a:cs typeface="Calibri"/>
              <a:sym typeface="Calibri"/>
            </a:endParaRPr>
          </a:p>
        </p:txBody>
      </p:sp>
      <p:sp>
        <p:nvSpPr>
          <p:cNvPr id="117" name="Google Shape;117;g27057c90ada_0_82"/>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7057c90ada_0_82"/>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123" name="Shape 123"/>
        <p:cNvGrpSpPr/>
        <p:nvPr/>
      </p:nvGrpSpPr>
      <p:grpSpPr>
        <a:xfrm>
          <a:off x="0" y="0"/>
          <a:ext cx="0" cy="0"/>
          <a:chOff x="0" y="0"/>
          <a:chExt cx="0" cy="0"/>
        </a:xfrm>
      </p:grpSpPr>
      <p:pic>
        <p:nvPicPr>
          <p:cNvPr descr=" " id="124" name="Google Shape;124;g27057c90ada_0_102"/>
          <p:cNvPicPr preferRelativeResize="0"/>
          <p:nvPr/>
        </p:nvPicPr>
        <p:blipFill rotWithShape="1">
          <a:blip r:embed="rId3">
            <a:alphaModFix/>
          </a:blip>
          <a:srcRect b="0" l="0" r="0" t="0"/>
          <a:stretch/>
        </p:blipFill>
        <p:spPr>
          <a:xfrm>
            <a:off x="13819327" y="889000"/>
            <a:ext cx="9531226" cy="1906005"/>
          </a:xfrm>
          <a:prstGeom prst="rect">
            <a:avLst/>
          </a:prstGeom>
          <a:noFill/>
          <a:ln>
            <a:noFill/>
          </a:ln>
        </p:spPr>
      </p:pic>
      <p:pic>
        <p:nvPicPr>
          <p:cNvPr descr=" " id="125" name="Google Shape;125;g27057c90ada_0_102"/>
          <p:cNvPicPr preferRelativeResize="0"/>
          <p:nvPr/>
        </p:nvPicPr>
        <p:blipFill rotWithShape="1">
          <a:blip r:embed="rId4">
            <a:alphaModFix/>
          </a:blip>
          <a:srcRect b="0" l="0" r="0" t="0"/>
          <a:stretch/>
        </p:blipFill>
        <p:spPr>
          <a:xfrm>
            <a:off x="1028830" y="10922000"/>
            <a:ext cx="9531225" cy="1906005"/>
          </a:xfrm>
          <a:prstGeom prst="rect">
            <a:avLst/>
          </a:prstGeom>
          <a:noFill/>
          <a:ln>
            <a:noFill/>
          </a:ln>
        </p:spPr>
      </p:pic>
      <p:sp>
        <p:nvSpPr>
          <p:cNvPr id="126" name="Google Shape;126;g27057c90ada_0_10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7" name="Google Shape;127;g27057c90ada_0_10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28" name="Google Shape;128;g27057c90ada_0_102"/>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29" name="Google Shape;129;g27057c90ada_0_102"/>
          <p:cNvSpPr/>
          <p:nvPr/>
        </p:nvSpPr>
        <p:spPr>
          <a:xfrm>
            <a:off x="5842730" y="4699000"/>
            <a:ext cx="13603500" cy="555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7057c90ada_0_102"/>
          <p:cNvSpPr/>
          <p:nvPr/>
        </p:nvSpPr>
        <p:spPr>
          <a:xfrm>
            <a:off x="5842730" y="4699000"/>
            <a:ext cx="13806600" cy="46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okor"/>
              <a:buNone/>
            </a:pPr>
            <a:r>
              <a:rPr b="0" i="0" lang="en-US" sz="4800" u="none" cap="none" strike="noStrike">
                <a:solidFill>
                  <a:srgbClr val="0E0E0E"/>
                </a:solidFill>
                <a:latin typeface="Bokor"/>
                <a:ea typeface="Bokor"/>
                <a:cs typeface="Bokor"/>
                <a:sym typeface="Bokor"/>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1" name="Google Shape;131;g27057c90ada_0_102"/>
          <p:cNvSpPr/>
          <p:nvPr/>
        </p:nvSpPr>
        <p:spPr>
          <a:xfrm>
            <a:off x="16385048" y="9423400"/>
            <a:ext cx="3213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okor"/>
              <a:buNone/>
            </a:pPr>
            <a:r>
              <a:rPr b="0" i="0" lang="en-US" sz="3600" u="none" cap="none" strike="noStrike">
                <a:solidFill>
                  <a:srgbClr val="0E0E0E"/>
                </a:solidFill>
                <a:latin typeface="Bokor"/>
                <a:ea typeface="Bokor"/>
                <a:cs typeface="Bokor"/>
                <a:sym typeface="Bokor"/>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136" name="Shape 136"/>
        <p:cNvGrpSpPr/>
        <p:nvPr/>
      </p:nvGrpSpPr>
      <p:grpSpPr>
        <a:xfrm>
          <a:off x="0" y="0"/>
          <a:ext cx="0" cy="0"/>
          <a:chOff x="0" y="0"/>
          <a:chExt cx="0" cy="0"/>
        </a:xfrm>
      </p:grpSpPr>
      <p:pic>
        <p:nvPicPr>
          <p:cNvPr descr=" " id="137" name="Google Shape;137;g27057c90ada_0_114"/>
          <p:cNvPicPr preferRelativeResize="0"/>
          <p:nvPr/>
        </p:nvPicPr>
        <p:blipFill rotWithShape="1">
          <a:blip r:embed="rId3">
            <a:alphaModFix/>
          </a:blip>
          <a:srcRect b="0" l="0" r="0" t="0"/>
          <a:stretch/>
        </p:blipFill>
        <p:spPr>
          <a:xfrm>
            <a:off x="0" y="0"/>
            <a:ext cx="9246756" cy="4622800"/>
          </a:xfrm>
          <a:prstGeom prst="rect">
            <a:avLst/>
          </a:prstGeom>
          <a:noFill/>
          <a:ln>
            <a:noFill/>
          </a:ln>
        </p:spPr>
      </p:pic>
      <p:pic>
        <p:nvPicPr>
          <p:cNvPr descr=" " id="138" name="Google Shape;138;g27057c90ada_0_114"/>
          <p:cNvPicPr preferRelativeResize="0"/>
          <p:nvPr/>
        </p:nvPicPr>
        <p:blipFill rotWithShape="1">
          <a:blip r:embed="rId4">
            <a:alphaModFix/>
          </a:blip>
          <a:srcRect b="0" l="0" r="0" t="0"/>
          <a:stretch/>
        </p:blipFill>
        <p:spPr>
          <a:xfrm>
            <a:off x="21338667" y="8216900"/>
            <a:ext cx="2614753" cy="5230626"/>
          </a:xfrm>
          <a:prstGeom prst="rect">
            <a:avLst/>
          </a:prstGeom>
          <a:noFill/>
          <a:ln>
            <a:noFill/>
          </a:ln>
        </p:spPr>
      </p:pic>
      <p:sp>
        <p:nvSpPr>
          <p:cNvPr id="139" name="Google Shape;139;g27057c90ada_0_114"/>
          <p:cNvSpPr/>
          <p:nvPr/>
        </p:nvSpPr>
        <p:spPr>
          <a:xfrm>
            <a:off x="4261383" y="1397000"/>
            <a:ext cx="127737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The Magic of Dragons: A Research</a:t>
            </a:r>
            <a:endParaRPr b="0" i="0" sz="8000" u="none" cap="none" strike="noStrike">
              <a:solidFill>
                <a:schemeClr val="dk1"/>
              </a:solidFill>
              <a:latin typeface="Calibri"/>
              <a:ea typeface="Calibri"/>
              <a:cs typeface="Calibri"/>
              <a:sym typeface="Calibri"/>
            </a:endParaRPr>
          </a:p>
        </p:txBody>
      </p:sp>
      <p:sp>
        <p:nvSpPr>
          <p:cNvPr id="140" name="Google Shape;140;g27057c90ada_0_114"/>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7057c90ada_0_114"/>
          <p:cNvSpPr/>
          <p:nvPr/>
        </p:nvSpPr>
        <p:spPr>
          <a:xfrm>
            <a:off x="14200375" y="4406900"/>
            <a:ext cx="8205300" cy="82041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7057c90ada_0_114"/>
          <p:cNvSpPr/>
          <p:nvPr/>
        </p:nvSpPr>
        <p:spPr>
          <a:xfrm>
            <a:off x="15229203" y="6299200"/>
            <a:ext cx="6160200" cy="61596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7057c90ada_0_114"/>
          <p:cNvSpPr/>
          <p:nvPr/>
        </p:nvSpPr>
        <p:spPr>
          <a:xfrm>
            <a:off x="16258032" y="8178800"/>
            <a:ext cx="4089900" cy="40893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7057c90ada_0_114"/>
          <p:cNvSpPr/>
          <p:nvPr/>
        </p:nvSpPr>
        <p:spPr>
          <a:xfrm>
            <a:off x="17680610" y="4762500"/>
            <a:ext cx="12195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okor"/>
              <a:buNone/>
            </a:pPr>
            <a:r>
              <a:rPr b="0" i="0" lang="en-US" sz="4800" u="none" cap="none" strike="noStrike">
                <a:solidFill>
                  <a:srgbClr val="272727"/>
                </a:solidFill>
                <a:latin typeface="Bokor"/>
                <a:ea typeface="Bokor"/>
                <a:cs typeface="Bokor"/>
                <a:sym typeface="Bokor"/>
              </a:rPr>
              <a:t>6.7M</a:t>
            </a:r>
            <a:endParaRPr b="0" i="0" sz="4800" u="none" cap="none" strike="noStrike">
              <a:solidFill>
                <a:schemeClr val="dk1"/>
              </a:solidFill>
              <a:latin typeface="Calibri"/>
              <a:ea typeface="Calibri"/>
              <a:cs typeface="Calibri"/>
              <a:sym typeface="Calibri"/>
            </a:endParaRPr>
          </a:p>
        </p:txBody>
      </p:sp>
      <p:sp>
        <p:nvSpPr>
          <p:cNvPr id="145" name="Google Shape;145;g27057c90ada_0_114"/>
          <p:cNvSpPr/>
          <p:nvPr/>
        </p:nvSpPr>
        <p:spPr>
          <a:xfrm>
            <a:off x="17693311" y="9575800"/>
            <a:ext cx="12195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okor"/>
              <a:buNone/>
            </a:pPr>
            <a:r>
              <a:rPr b="0" i="0" lang="en-US" sz="4800" u="none" cap="none" strike="noStrike">
                <a:solidFill>
                  <a:srgbClr val="272727"/>
                </a:solidFill>
                <a:latin typeface="Bokor"/>
                <a:ea typeface="Bokor"/>
                <a:cs typeface="Bokor"/>
                <a:sym typeface="Bokor"/>
              </a:rPr>
              <a:t>2.3M</a:t>
            </a:r>
            <a:endParaRPr b="0" i="0" sz="4800" u="none" cap="none" strike="noStrike">
              <a:solidFill>
                <a:schemeClr val="dk1"/>
              </a:solidFill>
              <a:latin typeface="Calibri"/>
              <a:ea typeface="Calibri"/>
              <a:cs typeface="Calibri"/>
              <a:sym typeface="Calibri"/>
            </a:endParaRPr>
          </a:p>
        </p:txBody>
      </p:sp>
      <p:sp>
        <p:nvSpPr>
          <p:cNvPr id="146" name="Google Shape;146;g27057c90ada_0_114"/>
          <p:cNvSpPr/>
          <p:nvPr/>
        </p:nvSpPr>
        <p:spPr>
          <a:xfrm>
            <a:off x="17693311" y="6642100"/>
            <a:ext cx="1219500" cy="130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okor"/>
              <a:buNone/>
            </a:pPr>
            <a:r>
              <a:rPr b="0" i="0" lang="en-US" sz="4800" u="none" cap="none" strike="noStrike">
                <a:solidFill>
                  <a:srgbClr val="272727"/>
                </a:solidFill>
                <a:latin typeface="Bokor"/>
                <a:ea typeface="Bokor"/>
                <a:cs typeface="Bokor"/>
                <a:sym typeface="Bokor"/>
              </a:rPr>
              <a:t>4.4M</a:t>
            </a:r>
            <a:endParaRPr b="0" i="0" sz="4800" u="none" cap="none" strike="noStrike">
              <a:solidFill>
                <a:schemeClr val="dk1"/>
              </a:solidFill>
              <a:latin typeface="Calibri"/>
              <a:ea typeface="Calibri"/>
              <a:cs typeface="Calibri"/>
              <a:sym typeface="Calibri"/>
            </a:endParaRPr>
          </a:p>
        </p:txBody>
      </p:sp>
      <p:sp>
        <p:nvSpPr>
          <p:cNvPr id="147" name="Google Shape;147;g27057c90ada_0_1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8" name="Google Shape;148;g27057c90ada_0_11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49" name="Google Shape;149;g27057c90ada_0_114"/>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0" name="Google Shape;150;g27057c90ada_0_114"/>
          <p:cNvPicPr preferRelativeResize="0"/>
          <p:nvPr/>
        </p:nvPicPr>
        <p:blipFill rotWithShape="1">
          <a:blip r:embed="rId6">
            <a:alphaModFix/>
          </a:blip>
          <a:srcRect b="0" l="0" r="0" t="0"/>
          <a:stretch/>
        </p:blipFill>
        <p:spPr>
          <a:xfrm>
            <a:off x="3734267" y="3594100"/>
            <a:ext cx="1117740" cy="1117600"/>
          </a:xfrm>
          <a:prstGeom prst="rect">
            <a:avLst/>
          </a:prstGeom>
          <a:noFill/>
          <a:ln>
            <a:noFill/>
          </a:ln>
        </p:spPr>
      </p:pic>
      <p:sp>
        <p:nvSpPr>
          <p:cNvPr id="151" name="Google Shape;151;g27057c90ada_0_114"/>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7057c90ada_0_114"/>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3" name="Google Shape;153;g27057c90ada_0_114"/>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4" name="Google Shape;154;g27057c90ada_0_114"/>
          <p:cNvPicPr preferRelativeResize="0"/>
          <p:nvPr/>
        </p:nvPicPr>
        <p:blipFill rotWithShape="1">
          <a:blip r:embed="rId7">
            <a:alphaModFix/>
          </a:blip>
          <a:srcRect b="0" l="0" r="0" t="0"/>
          <a:stretch/>
        </p:blipFill>
        <p:spPr>
          <a:xfrm>
            <a:off x="3734267" y="6946900"/>
            <a:ext cx="1117740" cy="1117600"/>
          </a:xfrm>
          <a:prstGeom prst="rect">
            <a:avLst/>
          </a:prstGeom>
          <a:noFill/>
          <a:ln>
            <a:noFill/>
          </a:ln>
        </p:spPr>
      </p:pic>
      <p:sp>
        <p:nvSpPr>
          <p:cNvPr id="155" name="Google Shape;155;g27057c90ada_0_114"/>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7057c90ada_0_114"/>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57" name="Google Shape;157;g27057c90ada_0_114"/>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8" name="Google Shape;158;g27057c90ada_0_114"/>
          <p:cNvPicPr preferRelativeResize="0"/>
          <p:nvPr/>
        </p:nvPicPr>
        <p:blipFill rotWithShape="1">
          <a:blip r:embed="rId8">
            <a:alphaModFix/>
          </a:blip>
          <a:srcRect b="0" l="0" r="0" t="0"/>
          <a:stretch/>
        </p:blipFill>
        <p:spPr>
          <a:xfrm>
            <a:off x="3734267" y="10299700"/>
            <a:ext cx="1117740" cy="1117600"/>
          </a:xfrm>
          <a:prstGeom prst="rect">
            <a:avLst/>
          </a:prstGeom>
          <a:noFill/>
          <a:ln>
            <a:noFill/>
          </a:ln>
        </p:spPr>
      </p:pic>
      <p:sp>
        <p:nvSpPr>
          <p:cNvPr id="159" name="Google Shape;159;g27057c90ada_0_114"/>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7057c90ada_0_114"/>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DD2"/>
        </a:solidFill>
      </p:bgPr>
    </p:bg>
    <p:spTree>
      <p:nvGrpSpPr>
        <p:cNvPr id="165" name="Shape 165"/>
        <p:cNvGrpSpPr/>
        <p:nvPr/>
      </p:nvGrpSpPr>
      <p:grpSpPr>
        <a:xfrm>
          <a:off x="0" y="0"/>
          <a:ext cx="0" cy="0"/>
          <a:chOff x="0" y="0"/>
          <a:chExt cx="0" cy="0"/>
        </a:xfrm>
      </p:grpSpPr>
      <p:pic>
        <p:nvPicPr>
          <p:cNvPr descr=" " id="166" name="Google Shape;166;g27057c90ada_0_142"/>
          <p:cNvPicPr preferRelativeResize="0"/>
          <p:nvPr/>
        </p:nvPicPr>
        <p:blipFill rotWithShape="1">
          <a:blip r:embed="rId3">
            <a:alphaModFix/>
          </a:blip>
          <a:srcRect b="0" l="0" r="0" t="0"/>
          <a:stretch/>
        </p:blipFill>
        <p:spPr>
          <a:xfrm>
            <a:off x="19738267" y="2336800"/>
            <a:ext cx="4648781" cy="9245600"/>
          </a:xfrm>
          <a:prstGeom prst="rect">
            <a:avLst/>
          </a:prstGeom>
          <a:noFill/>
          <a:ln>
            <a:noFill/>
          </a:ln>
        </p:spPr>
      </p:pic>
      <p:pic>
        <p:nvPicPr>
          <p:cNvPr descr=" " id="167" name="Google Shape;167;g27057c90ada_0_142"/>
          <p:cNvPicPr preferRelativeResize="0"/>
          <p:nvPr/>
        </p:nvPicPr>
        <p:blipFill rotWithShape="1">
          <a:blip r:embed="rId4">
            <a:alphaModFix/>
          </a:blip>
          <a:srcRect b="0" l="0" r="0" t="0"/>
          <a:stretch/>
        </p:blipFill>
        <p:spPr>
          <a:xfrm>
            <a:off x="419152" y="596900"/>
            <a:ext cx="983871" cy="4918732"/>
          </a:xfrm>
          <a:prstGeom prst="rect">
            <a:avLst/>
          </a:prstGeom>
          <a:noFill/>
          <a:ln>
            <a:noFill/>
          </a:ln>
        </p:spPr>
      </p:pic>
      <p:sp>
        <p:nvSpPr>
          <p:cNvPr id="168" name="Google Shape;168;g27057c90ada_0_14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9" name="Google Shape;169;g27057c90ada_0_14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0" name="Google Shape;170;g27057c90ada_0_142"/>
          <p:cNvSpPr/>
          <p:nvPr/>
        </p:nvSpPr>
        <p:spPr>
          <a:xfrm>
            <a:off x="10872559" y="1244600"/>
            <a:ext cx="2980500" cy="218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okor"/>
              <a:buNone/>
            </a:pPr>
            <a:r>
              <a:rPr b="0" i="0" lang="en-US" sz="8000" u="none" cap="none" strike="noStrike">
                <a:solidFill>
                  <a:srgbClr val="000000"/>
                </a:solidFill>
                <a:latin typeface="Bokor"/>
                <a:ea typeface="Bokor"/>
                <a:cs typeface="Bokor"/>
                <a:sym typeface="Bokor"/>
              </a:rPr>
              <a:t>Feature</a:t>
            </a:r>
            <a:endParaRPr b="0" i="0" sz="8000" u="none" cap="none" strike="noStrike">
              <a:solidFill>
                <a:schemeClr val="dk1"/>
              </a:solidFill>
              <a:latin typeface="Calibri"/>
              <a:ea typeface="Calibri"/>
              <a:cs typeface="Calibri"/>
              <a:sym typeface="Calibri"/>
            </a:endParaRPr>
          </a:p>
        </p:txBody>
      </p:sp>
      <p:sp>
        <p:nvSpPr>
          <p:cNvPr id="171" name="Google Shape;171;g27057c90ada_0_142"/>
          <p:cNvSpPr/>
          <p:nvPr/>
        </p:nvSpPr>
        <p:spPr>
          <a:xfrm>
            <a:off x="1778222" y="3822700"/>
            <a:ext cx="20843400" cy="75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7057c90ada_0_142"/>
          <p:cNvSpPr/>
          <p:nvPr/>
        </p:nvSpPr>
        <p:spPr>
          <a:xfrm>
            <a:off x="1778222" y="3822700"/>
            <a:ext cx="6439800" cy="75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27057c90ada_0_142"/>
          <p:cNvPicPr preferRelativeResize="0"/>
          <p:nvPr/>
        </p:nvPicPr>
        <p:blipFill rotWithShape="1">
          <a:blip r:embed="rId6">
            <a:alphaModFix/>
          </a:blip>
          <a:srcRect b="0" l="0" r="0" t="0"/>
          <a:stretch/>
        </p:blipFill>
        <p:spPr>
          <a:xfrm>
            <a:off x="4185173" y="4279900"/>
            <a:ext cx="1625803" cy="1625600"/>
          </a:xfrm>
          <a:prstGeom prst="rect">
            <a:avLst/>
          </a:prstGeom>
          <a:noFill/>
          <a:ln>
            <a:noFill/>
          </a:ln>
        </p:spPr>
      </p:pic>
      <p:sp>
        <p:nvSpPr>
          <p:cNvPr id="174" name="Google Shape;174;g27057c90ada_0_142"/>
          <p:cNvSpPr/>
          <p:nvPr/>
        </p:nvSpPr>
        <p:spPr>
          <a:xfrm>
            <a:off x="4324891" y="6210300"/>
            <a:ext cx="13464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0100"/>
              </a:buClr>
              <a:buSzPts val="4800"/>
              <a:buFont typeface="Bokor"/>
              <a:buNone/>
            </a:pPr>
            <a:r>
              <a:rPr b="0" i="0" lang="en-US" sz="4800" u="none" cap="none" strike="noStrike">
                <a:solidFill>
                  <a:srgbClr val="040100"/>
                </a:solidFill>
                <a:latin typeface="Bokor"/>
                <a:ea typeface="Bokor"/>
                <a:cs typeface="Bokor"/>
                <a:sym typeface="Bokor"/>
              </a:rPr>
              <a:t>Basic</a:t>
            </a:r>
            <a:endParaRPr b="0" i="0" sz="4800" u="none" cap="none" strike="noStrike">
              <a:solidFill>
                <a:schemeClr val="dk1"/>
              </a:solidFill>
              <a:latin typeface="Calibri"/>
              <a:ea typeface="Calibri"/>
              <a:cs typeface="Calibri"/>
              <a:sym typeface="Calibri"/>
            </a:endParaRPr>
          </a:p>
        </p:txBody>
      </p:sp>
      <p:sp>
        <p:nvSpPr>
          <p:cNvPr id="175" name="Google Shape;175;g27057c90ada_0_142"/>
          <p:cNvSpPr/>
          <p:nvPr/>
        </p:nvSpPr>
        <p:spPr>
          <a:xfrm>
            <a:off x="2235479" y="7620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76" name="Google Shape;176;g27057c90ada_0_142"/>
          <p:cNvSpPr/>
          <p:nvPr/>
        </p:nvSpPr>
        <p:spPr>
          <a:xfrm>
            <a:off x="8980022" y="3822700"/>
            <a:ext cx="6439800" cy="75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7057c90ada_0_142"/>
          <p:cNvPicPr preferRelativeResize="0"/>
          <p:nvPr/>
        </p:nvPicPr>
        <p:blipFill rotWithShape="1">
          <a:blip r:embed="rId7">
            <a:alphaModFix/>
          </a:blip>
          <a:srcRect b="0" l="0" r="0" t="0"/>
          <a:stretch/>
        </p:blipFill>
        <p:spPr>
          <a:xfrm>
            <a:off x="11386973" y="4279900"/>
            <a:ext cx="1625803" cy="1625600"/>
          </a:xfrm>
          <a:prstGeom prst="rect">
            <a:avLst/>
          </a:prstGeom>
          <a:noFill/>
          <a:ln>
            <a:noFill/>
          </a:ln>
        </p:spPr>
      </p:pic>
      <p:sp>
        <p:nvSpPr>
          <p:cNvPr id="178" name="Google Shape;178;g27057c90ada_0_142"/>
          <p:cNvSpPr/>
          <p:nvPr/>
        </p:nvSpPr>
        <p:spPr>
          <a:xfrm>
            <a:off x="11641005" y="6210300"/>
            <a:ext cx="11178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0100"/>
              </a:buClr>
              <a:buSzPts val="4800"/>
              <a:buFont typeface="Bokor"/>
              <a:buNone/>
            </a:pPr>
            <a:r>
              <a:rPr b="0" i="0" lang="en-US" sz="4800" u="none" cap="none" strike="noStrike">
                <a:solidFill>
                  <a:srgbClr val="040100"/>
                </a:solidFill>
                <a:latin typeface="Bokor"/>
                <a:ea typeface="Bokor"/>
                <a:cs typeface="Bokor"/>
                <a:sym typeface="Bokor"/>
              </a:rPr>
              <a:t>Elite</a:t>
            </a:r>
            <a:endParaRPr b="0" i="0" sz="4800" u="none" cap="none" strike="noStrike">
              <a:solidFill>
                <a:schemeClr val="dk1"/>
              </a:solidFill>
              <a:latin typeface="Calibri"/>
              <a:ea typeface="Calibri"/>
              <a:cs typeface="Calibri"/>
              <a:sym typeface="Calibri"/>
            </a:endParaRPr>
          </a:p>
        </p:txBody>
      </p:sp>
      <p:sp>
        <p:nvSpPr>
          <p:cNvPr id="179" name="Google Shape;179;g27057c90ada_0_142"/>
          <p:cNvSpPr/>
          <p:nvPr/>
        </p:nvSpPr>
        <p:spPr>
          <a:xfrm>
            <a:off x="9437280" y="7620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80" name="Google Shape;180;g27057c90ada_0_142"/>
          <p:cNvSpPr/>
          <p:nvPr/>
        </p:nvSpPr>
        <p:spPr>
          <a:xfrm>
            <a:off x="16181822" y="3822700"/>
            <a:ext cx="6439800" cy="75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7057c90ada_0_142"/>
          <p:cNvPicPr preferRelativeResize="0"/>
          <p:nvPr/>
        </p:nvPicPr>
        <p:blipFill rotWithShape="1">
          <a:blip r:embed="rId8">
            <a:alphaModFix/>
          </a:blip>
          <a:srcRect b="0" l="0" r="0" t="0"/>
          <a:stretch/>
        </p:blipFill>
        <p:spPr>
          <a:xfrm>
            <a:off x="18588773" y="4279900"/>
            <a:ext cx="1625803" cy="1625600"/>
          </a:xfrm>
          <a:prstGeom prst="rect">
            <a:avLst/>
          </a:prstGeom>
          <a:noFill/>
          <a:ln>
            <a:noFill/>
          </a:ln>
        </p:spPr>
      </p:pic>
      <p:sp>
        <p:nvSpPr>
          <p:cNvPr id="182" name="Google Shape;182;g27057c90ada_0_142"/>
          <p:cNvSpPr/>
          <p:nvPr/>
        </p:nvSpPr>
        <p:spPr>
          <a:xfrm>
            <a:off x="18163270" y="6210300"/>
            <a:ext cx="2476800" cy="130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40100"/>
              </a:buClr>
              <a:buSzPts val="4800"/>
              <a:buFont typeface="Bokor"/>
              <a:buNone/>
            </a:pPr>
            <a:r>
              <a:rPr b="0" i="0" lang="en-US" sz="4800" u="none" cap="none" strike="noStrike">
                <a:solidFill>
                  <a:srgbClr val="040100"/>
                </a:solidFill>
                <a:latin typeface="Bokor"/>
                <a:ea typeface="Bokor"/>
                <a:cs typeface="Bokor"/>
                <a:sym typeface="Bokor"/>
              </a:rPr>
              <a:t>Legendary</a:t>
            </a:r>
            <a:endParaRPr b="0" i="0" sz="4800" u="none" cap="none" strike="noStrike">
              <a:solidFill>
                <a:schemeClr val="dk1"/>
              </a:solidFill>
              <a:latin typeface="Calibri"/>
              <a:ea typeface="Calibri"/>
              <a:cs typeface="Calibri"/>
              <a:sym typeface="Calibri"/>
            </a:endParaRPr>
          </a:p>
        </p:txBody>
      </p:sp>
      <p:sp>
        <p:nvSpPr>
          <p:cNvPr id="183" name="Google Shape;183;g27057c90ada_0_142"/>
          <p:cNvSpPr/>
          <p:nvPr/>
        </p:nvSpPr>
        <p:spPr>
          <a:xfrm>
            <a:off x="16639080" y="7620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2024-05-06T10:24:06Z</dcterms:created>
  <dc:creator>PptxGenJS</dc:creator>
</cp:coreProperties>
</file>