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3069" y="485291"/>
            <a:ext cx="484909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26473" y="4274127"/>
            <a:ext cx="8617527" cy="8693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7.png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 rot="-5400000">
            <a:off x="-1317044" y="3331934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985344" y="2584401"/>
            <a:ext cx="443504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Kształcenie Społeczno-Emocjonalne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2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936168" y="2170263"/>
            <a:ext cx="3502017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-PL" sz="4800"/>
              <a:t>Rozszyfruj kod</a:t>
            </a:r>
            <a:endParaRPr b="1" sz="4800"/>
          </a:p>
        </p:txBody>
      </p:sp>
      <p:sp>
        <p:nvSpPr>
          <p:cNvPr id="63" name="Google Shape;63;p13"/>
          <p:cNvSpPr txBox="1"/>
          <p:nvPr/>
        </p:nvSpPr>
        <p:spPr>
          <a:xfrm>
            <a:off x="988800" y="53850"/>
            <a:ext cx="8277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Czy moi znajomi faktycznie używają mowy nienawiści? &gt; Kształcenie Społeczno-Emocjonalne &gt; </a:t>
            </a:r>
            <a:r>
              <a:rPr b="1" i="0" lang="pl-PL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Rozszyfruj kod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67350">
            <a:off x="4891619" y="1458125"/>
            <a:ext cx="3790464" cy="188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877925" y="1014075"/>
            <a:ext cx="8144400" cy="2784600"/>
          </a:xfrm>
          <a:prstGeom prst="wedgeRoundRectCallout">
            <a:avLst>
              <a:gd fmla="val -42117" name="adj1"/>
              <a:gd fmla="val 74351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76B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944775" y="1200346"/>
            <a:ext cx="7856100" cy="24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pl-PL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Mauris facilisis iaculis vulputate morbi; in rhoncus nisi? Ac gravida rhoncus massa iaculis imperdiet non </a:t>
            </a:r>
            <a:br>
              <a:rPr b="0" i="1" lang="pl-PL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pl-PL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mollis ut? Sed finibus!</a:t>
            </a:r>
            <a:endParaRPr b="0" i="0" sz="36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643950" y="190375"/>
            <a:ext cx="85206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l-PL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Użyj klucza, aby rozszyfrować poniższą wiadomość: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3974875" y="399650"/>
            <a:ext cx="4718051" cy="3211945"/>
          </a:xfrm>
          <a:prstGeom prst="wedgeRoundRectCallout">
            <a:avLst>
              <a:gd fmla="val 808" name="adj1"/>
              <a:gd fmla="val 70506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76B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048200" y="540275"/>
            <a:ext cx="4477500" cy="29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pl-PL" sz="28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Mauris facilisis iaculis vulputate morbi; in rhoncus nisi? Ac gravida rhoncus massa iaculis imperdiet non mollis ut? Sed finibus!</a:t>
            </a:r>
            <a:endParaRPr b="0" i="0" sz="28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781425" y="2098925"/>
            <a:ext cx="2970600" cy="16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l-PL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czujesz?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544" y="702675"/>
            <a:ext cx="1510372" cy="13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8237" y="4547458"/>
            <a:ext cx="1026575" cy="4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8052" y="4547458"/>
            <a:ext cx="684261" cy="4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765100" y="1063375"/>
            <a:ext cx="4256700" cy="260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Czy zetknąłeś/aś się z podobną sytuacją, w internecie lub poza nim?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1800" y="843163"/>
            <a:ext cx="3890400" cy="2829000"/>
          </a:xfrm>
          <a:prstGeom prst="roundRect">
            <a:avLst>
              <a:gd fmla="val 1005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7">
            <a:alphaModFix/>
          </a:blip>
          <a:srcRect b="6252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