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300" r:id="rId4"/>
    <p:sldId id="283" r:id="rId5"/>
    <p:sldId id="298" r:id="rId6"/>
    <p:sldId id="303" r:id="rId7"/>
    <p:sldId id="305" r:id="rId8"/>
    <p:sldId id="301" r:id="rId9"/>
    <p:sldId id="302" r:id="rId10"/>
    <p:sldId id="304" r:id="rId11"/>
    <p:sldId id="30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7B2D0FE1-7B04-4692-BAF6-A2D1E0A8D3B2}" type="datetimeFigureOut">
              <a:rPr lang="en-US" smtClean="0"/>
              <a:t>26/8/2025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214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26/8/2025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84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26/8/2025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761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26/8/2025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08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2D0FE1-7B04-4692-BAF6-A2D1E0A8D3B2}" type="datetimeFigureOut">
              <a:rPr lang="en-US" smtClean="0"/>
              <a:t>26/8/2025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4028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26/8/2025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26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26/8/2025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1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26/8/2025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429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26/8/2025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812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26/8/2025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67608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7B2D0FE1-7B04-4692-BAF6-A2D1E0A8D3B2}" type="datetimeFigureOut">
              <a:rPr lang="en-US" smtClean="0"/>
              <a:t>26/8/2025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76921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B2D0FE1-7B04-4692-BAF6-A2D1E0A8D3B2}" type="datetimeFigureOut">
              <a:rPr lang="en-US" smtClean="0"/>
              <a:t>26/8/2025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637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SỨ THẦN HIỆP DÂNG</a:t>
            </a:r>
            <a:endParaRPr lang="en-US" sz="6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079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42594"/>
            <a:ext cx="11409283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/>
              <a:t> </a:t>
            </a:r>
            <a:r>
              <a:rPr lang="en-US" sz="6000" b="1" dirty="0" smtClean="0">
                <a:solidFill>
                  <a:srgbClr val="FF0000"/>
                </a:solidFill>
              </a:rPr>
              <a:t>Đ</a:t>
            </a:r>
            <a:r>
              <a:rPr lang="en-US" sz="5400" b="1" dirty="0" smtClean="0">
                <a:solidFill>
                  <a:srgbClr val="FF0000"/>
                </a:solidFill>
              </a:rPr>
              <a:t>K</a:t>
            </a:r>
            <a:r>
              <a:rPr lang="en-US" sz="6600" b="1" dirty="0" smtClean="0">
                <a:solidFill>
                  <a:srgbClr val="FF0000"/>
                </a:solidFill>
              </a:rPr>
              <a:t>.</a:t>
            </a:r>
            <a:r>
              <a:rPr lang="en-US" sz="6600" b="1" dirty="0" smtClean="0"/>
              <a:t> </a:t>
            </a:r>
            <a:r>
              <a:rPr lang="vi-VN" sz="6600" b="1" dirty="0"/>
              <a:t>Xin dâng lên Ngài bánh thơm với rượu nồng. Ga-bri-en, Ra-pha-en, Mi-ca-en hiệp dâng lên bàn thánh. </a:t>
            </a:r>
            <a:endParaRPr lang="vi-VN" sz="66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85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431074"/>
            <a:ext cx="1137009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/>
              <a:t> </a:t>
            </a:r>
            <a:r>
              <a:rPr lang="en-US" sz="6000" b="1" dirty="0" smtClean="0">
                <a:solidFill>
                  <a:srgbClr val="FF0000"/>
                </a:solidFill>
              </a:rPr>
              <a:t>Đ</a:t>
            </a:r>
            <a:r>
              <a:rPr lang="en-US" sz="5400" b="1" dirty="0" smtClean="0">
                <a:solidFill>
                  <a:srgbClr val="FF0000"/>
                </a:solidFill>
              </a:rPr>
              <a:t>K</a:t>
            </a:r>
            <a:r>
              <a:rPr lang="en-US" sz="6600" b="1" dirty="0" smtClean="0">
                <a:solidFill>
                  <a:srgbClr val="FF0000"/>
                </a:solidFill>
              </a:rPr>
              <a:t>.</a:t>
            </a:r>
            <a:r>
              <a:rPr lang="en-US" sz="6600" b="1" dirty="0" smtClean="0"/>
              <a:t> </a:t>
            </a:r>
            <a:r>
              <a:rPr lang="vi-VN" sz="6600" b="1" dirty="0"/>
              <a:t>Hiến lễ hôm nay đẹp tuyệt với. Kính tiến lên Cha cả cuộc đời. Xin nhờ tay Sứ Thần hiệp dâng về Ngai Chúa Ba Ngôi.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66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42594"/>
            <a:ext cx="11409283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/>
              <a:t> </a:t>
            </a:r>
            <a:r>
              <a:rPr lang="en-US" sz="6000" b="1" dirty="0" smtClean="0">
                <a:solidFill>
                  <a:srgbClr val="FF0000"/>
                </a:solidFill>
              </a:rPr>
              <a:t>Đ</a:t>
            </a:r>
            <a:r>
              <a:rPr lang="en-US" sz="5400" b="1" dirty="0" smtClean="0">
                <a:solidFill>
                  <a:srgbClr val="FF0000"/>
                </a:solidFill>
              </a:rPr>
              <a:t>K</a:t>
            </a:r>
            <a:r>
              <a:rPr lang="en-US" sz="6600" b="1" dirty="0" smtClean="0">
                <a:solidFill>
                  <a:srgbClr val="FF0000"/>
                </a:solidFill>
              </a:rPr>
              <a:t>.</a:t>
            </a:r>
            <a:r>
              <a:rPr lang="en-US" sz="6600" b="1" dirty="0" smtClean="0"/>
              <a:t> </a:t>
            </a:r>
            <a:r>
              <a:rPr lang="vi-VN" sz="6600" b="1" dirty="0"/>
              <a:t>Xin dâng lên Ngài bánh thơm với rượu nồng. Ga-bri-en, Ra-pha-en, Mi-ca-en hiệp dâng lên bàn thánh. </a:t>
            </a:r>
            <a:endParaRPr lang="vi-VN" sz="66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08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431074"/>
            <a:ext cx="1137009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/>
              <a:t> </a:t>
            </a:r>
            <a:r>
              <a:rPr lang="en-US" sz="6000" b="1" dirty="0" smtClean="0">
                <a:solidFill>
                  <a:srgbClr val="FF0000"/>
                </a:solidFill>
              </a:rPr>
              <a:t>Đ</a:t>
            </a:r>
            <a:r>
              <a:rPr lang="en-US" sz="5400" b="1" dirty="0" smtClean="0">
                <a:solidFill>
                  <a:srgbClr val="FF0000"/>
                </a:solidFill>
              </a:rPr>
              <a:t>K</a:t>
            </a:r>
            <a:r>
              <a:rPr lang="en-US" sz="6600" b="1" dirty="0" smtClean="0">
                <a:solidFill>
                  <a:srgbClr val="FF0000"/>
                </a:solidFill>
              </a:rPr>
              <a:t>.</a:t>
            </a:r>
            <a:r>
              <a:rPr lang="en-US" sz="6600" b="1" dirty="0" smtClean="0"/>
              <a:t> </a:t>
            </a:r>
            <a:r>
              <a:rPr lang="vi-VN" sz="6600" b="1" dirty="0"/>
              <a:t>Hiến lễ hôm nay đẹp tuyệt với. Kính tiến lên Cha cả cuộc đời. Xin nhờ tay Sứ Thần hiệp dâng về Ngai Chúa Ba Ngôi.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6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321973"/>
            <a:ext cx="1129392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800" b="1" dirty="0" smtClean="0">
                <a:solidFill>
                  <a:srgbClr val="FF0000"/>
                </a:solidFill>
              </a:rPr>
              <a:t>1.</a:t>
            </a:r>
            <a:r>
              <a:rPr lang="vi-VN" sz="4800" b="1" dirty="0"/>
              <a:t> </a:t>
            </a:r>
            <a:r>
              <a:rPr lang="vi-VN" dirty="0"/>
              <a:t> </a:t>
            </a:r>
            <a:r>
              <a:rPr lang="vi-VN" sz="6000" b="1" dirty="0"/>
              <a:t> </a:t>
            </a:r>
            <a:r>
              <a:rPr lang="vi-VN" sz="7200" b="1" dirty="0"/>
              <a:t>Xin dâng </a:t>
            </a:r>
            <a:r>
              <a:rPr lang="vi-VN" sz="7200" b="1" dirty="0" smtClean="0"/>
              <a:t>nh</a:t>
            </a:r>
            <a:r>
              <a:rPr lang="en-US" sz="7200" b="1" dirty="0" smtClean="0"/>
              <a:t>Ữ</a:t>
            </a:r>
            <a:r>
              <a:rPr lang="vi-VN" sz="7200" b="1" dirty="0" smtClean="0"/>
              <a:t>ng </a:t>
            </a:r>
            <a:r>
              <a:rPr lang="vi-VN" sz="7200" b="1" dirty="0"/>
              <a:t>ước mơ, và dâng lên tấm lòng thơ. Xin dâng trót tâm tư, và dâng âu lo buồn vui. </a:t>
            </a:r>
            <a:endParaRPr lang="vi-VN" sz="72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8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642594"/>
            <a:ext cx="1129171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/>
              <a:t> </a:t>
            </a:r>
            <a:r>
              <a:rPr lang="en-US" sz="5400" b="1" dirty="0" smtClean="0">
                <a:solidFill>
                  <a:srgbClr val="FF0000"/>
                </a:solidFill>
              </a:rPr>
              <a:t>1</a:t>
            </a:r>
            <a:r>
              <a:rPr lang="en-US" sz="6600" b="1" dirty="0" smtClean="0">
                <a:solidFill>
                  <a:srgbClr val="FF0000"/>
                </a:solidFill>
              </a:rPr>
              <a:t>.</a:t>
            </a:r>
            <a:r>
              <a:rPr lang="en-US" sz="6600" b="1" dirty="0" smtClean="0"/>
              <a:t> </a:t>
            </a:r>
            <a:r>
              <a:rPr lang="vi-VN" sz="6600" b="1" dirty="0"/>
              <a:t>Xin dâng lên tội lỗi, và dâng lên cả yếu đuối. Xin Cha thương rửa sạch, ban tràn muôn ơn Thánh Thần.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87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42594"/>
            <a:ext cx="11409283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/>
              <a:t> </a:t>
            </a:r>
            <a:r>
              <a:rPr lang="en-US" sz="6000" b="1" dirty="0" smtClean="0">
                <a:solidFill>
                  <a:srgbClr val="FF0000"/>
                </a:solidFill>
              </a:rPr>
              <a:t>Đ</a:t>
            </a:r>
            <a:r>
              <a:rPr lang="en-US" sz="5400" b="1" dirty="0" smtClean="0">
                <a:solidFill>
                  <a:srgbClr val="FF0000"/>
                </a:solidFill>
              </a:rPr>
              <a:t>K</a:t>
            </a:r>
            <a:r>
              <a:rPr lang="en-US" sz="6600" b="1" dirty="0" smtClean="0">
                <a:solidFill>
                  <a:srgbClr val="FF0000"/>
                </a:solidFill>
              </a:rPr>
              <a:t>.</a:t>
            </a:r>
            <a:r>
              <a:rPr lang="en-US" sz="6600" b="1" dirty="0" smtClean="0"/>
              <a:t> </a:t>
            </a:r>
            <a:r>
              <a:rPr lang="vi-VN" sz="6600" b="1" dirty="0"/>
              <a:t>Xin dâng lên Ngài bánh thơm với rượu nồng. Ga-bri-en, Ra-pha-en, Mi-ca-en hiệp dâng lên bàn thánh. </a:t>
            </a:r>
            <a:endParaRPr lang="vi-VN" sz="66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33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431074"/>
            <a:ext cx="1137009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/>
              <a:t> </a:t>
            </a:r>
            <a:r>
              <a:rPr lang="en-US" sz="6000" b="1" dirty="0" smtClean="0">
                <a:solidFill>
                  <a:srgbClr val="FF0000"/>
                </a:solidFill>
              </a:rPr>
              <a:t>Đ</a:t>
            </a:r>
            <a:r>
              <a:rPr lang="en-US" sz="5400" b="1" dirty="0" smtClean="0">
                <a:solidFill>
                  <a:srgbClr val="FF0000"/>
                </a:solidFill>
              </a:rPr>
              <a:t>K</a:t>
            </a:r>
            <a:r>
              <a:rPr lang="en-US" sz="6600" b="1" dirty="0" smtClean="0">
                <a:solidFill>
                  <a:srgbClr val="FF0000"/>
                </a:solidFill>
              </a:rPr>
              <a:t>.</a:t>
            </a:r>
            <a:r>
              <a:rPr lang="en-US" sz="6600" b="1" dirty="0" smtClean="0"/>
              <a:t> </a:t>
            </a:r>
            <a:r>
              <a:rPr lang="vi-VN" sz="6600" b="1" dirty="0"/>
              <a:t>Hiến lễ hôm nay đẹp tuyệt với. Kính tiến lên Cha cả cuộc đời. Xin nhờ tay Sứ Thần hiệp dâng về Ngai Chúa Ba Ngôi.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81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321973"/>
            <a:ext cx="1129392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800" b="1" dirty="0" smtClean="0">
                <a:solidFill>
                  <a:srgbClr val="FF0000"/>
                </a:solidFill>
              </a:rPr>
              <a:t>2.</a:t>
            </a:r>
            <a:r>
              <a:rPr lang="vi-VN" sz="4800" b="1" dirty="0"/>
              <a:t> </a:t>
            </a:r>
            <a:r>
              <a:rPr lang="vi-VN" dirty="0"/>
              <a:t> </a:t>
            </a:r>
            <a:r>
              <a:rPr lang="vi-VN" sz="6000" b="1" dirty="0"/>
              <a:t> </a:t>
            </a:r>
            <a:r>
              <a:rPr lang="vi-VN" sz="6600" b="1" dirty="0"/>
              <a:t>Xin dâng Chúa Quê Hương, và dâng lên xứ đạo con. Xin ban xuống yên, vui, và gieo mến thương mọi nơi. </a:t>
            </a:r>
            <a:endParaRPr lang="vi-VN" sz="66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70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42593"/>
            <a:ext cx="1131784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800" b="1" dirty="0" smtClean="0">
                <a:solidFill>
                  <a:srgbClr val="FF0000"/>
                </a:solidFill>
              </a:rPr>
              <a:t>2.</a:t>
            </a:r>
            <a:r>
              <a:rPr lang="vi-VN" sz="4800" b="1" dirty="0"/>
              <a:t> </a:t>
            </a:r>
            <a:r>
              <a:rPr lang="vi-VN" dirty="0"/>
              <a:t> </a:t>
            </a:r>
            <a:r>
              <a:rPr lang="vi-VN" sz="6000" b="1" dirty="0"/>
              <a:t> </a:t>
            </a:r>
            <a:r>
              <a:rPr lang="vi-VN" sz="6600" b="1" dirty="0"/>
              <a:t>Xin dâng lên Việt Nam, và dâng lên toàn thế giới. Xin dâng lên nhân loại, xin Ngài ban ơn Thái bình.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8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176</TotalTime>
  <Words>10</Words>
  <Application>Microsoft Office PowerPoint</Application>
  <PresentationFormat>Widescreen</PresentationFormat>
  <Paragraphs>11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Garamond</vt:lpstr>
      <vt:lpstr>Verdana</vt:lpstr>
      <vt:lpstr>Savon</vt:lpstr>
      <vt:lpstr>SỨ THẦN HIỆP DÂNG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CHÚNG TA LÊN ĐƯỜNG</dc:title>
  <dc:creator>Admin</dc:creator>
  <cp:lastModifiedBy>Admin</cp:lastModifiedBy>
  <cp:revision>70</cp:revision>
  <dcterms:created xsi:type="dcterms:W3CDTF">2024-12-09T09:20:09Z</dcterms:created>
  <dcterms:modified xsi:type="dcterms:W3CDTF">2025-08-26T10:32:06Z</dcterms:modified>
</cp:coreProperties>
</file>