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35-4C80-B28F-59115C4E3C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35-4C80-B28F-59115C4E3C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35-4C80-B28F-59115C4E3C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35-4C80-B28F-59115C4E3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FAF5F-8DEE-3B17-07F4-46E1CBC79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30942FB-C7FD-A2BA-8AAD-9583A933AB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30942FB-C7FD-A2BA-8AAD-9583A933AB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C5685D47-C808-54F6-9C01-8C141A144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2A827B2-C3B2-6666-9CCF-CE87D7B17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A7398F9-C38B-EEEB-6AA1-115353EEF9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DCA6A7A-8AD8-A47F-004B-1B57BEB415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598C73B6-A272-279A-CA7E-B595B1261FE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232016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160</cp:revision>
  <dcterms:created xsi:type="dcterms:W3CDTF">2025-07-09T10:57:17Z</dcterms:created>
  <dcterms:modified xsi:type="dcterms:W3CDTF">2025-10-22T09:49:11Z</dcterms:modified>
  <cp:category/>
</cp:coreProperties>
</file>