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84" r:id="rId5"/>
    <p:sldId id="280" r:id="rId6"/>
    <p:sldId id="285" r:id="rId7"/>
    <p:sldId id="281" r:id="rId8"/>
    <p:sldId id="286" r:id="rId9"/>
    <p:sldId id="282" r:id="rId10"/>
    <p:sldId id="287" r:id="rId11"/>
    <p:sldId id="283" r:id="rId12"/>
    <p:sldId id="28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9/15/2025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9/15/2025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9/15/2025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9/15/2025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9/15/2025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Hãy tiến vào</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Hãy tiến vào cung điện Nhà Chúa. Để ngợi ca ,để ngợi ca Thiên Chúa. Hãy tiến vào với niềm hân hoan, dâng lên Chúa muôn lời hát mừng, dâng lời tạ ơn.</a:t>
            </a:r>
            <a:endParaRPr lang="vi-VN" sz="5800" b="1" dirty="0"/>
          </a:p>
        </p:txBody>
      </p:sp>
    </p:spTree>
    <p:extLst>
      <p:ext uri="{BB962C8B-B14F-4D97-AF65-F5344CB8AC3E}">
        <p14:creationId xmlns:p14="http://schemas.microsoft.com/office/powerpoint/2010/main" val="2935891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4093428"/>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5. </a:t>
            </a:r>
            <a:r>
              <a:rPr lang="vi-VN" sz="6500" b="1">
                <a:latin typeface="Arial" panose="020B0604020202020204" pitchFamily="34" charset="0"/>
                <a:cs typeface="Arial" panose="020B0604020202020204" pitchFamily="34" charset="0"/>
              </a:rPr>
              <a:t>Xin dâng lời tôn vinh ngợi khen danh Chúa muôn đời Ngài cao vời khôn ví quyền uy ôi vĩ đại.</a:t>
            </a:r>
            <a:endParaRPr lang="vi-VN" sz="6500" b="1" dirty="0"/>
          </a:p>
        </p:txBody>
      </p:sp>
    </p:spTree>
    <p:extLst>
      <p:ext uri="{BB962C8B-B14F-4D97-AF65-F5344CB8AC3E}">
        <p14:creationId xmlns:p14="http://schemas.microsoft.com/office/powerpoint/2010/main" val="310656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Hãy tiến vào cung điện Nhà Chúa. Để ngợi ca ,để ngợi ca Thiên Chúa. Hãy tiến vào với niềm hân hoan, dâng lên Chúa muôn lời hát mừng, dâng lời tạ ơn.</a:t>
            </a:r>
            <a:endParaRPr lang="vi-VN" sz="5800" b="1" dirty="0"/>
          </a:p>
        </p:txBody>
      </p:sp>
    </p:spTree>
    <p:extLst>
      <p:ext uri="{BB962C8B-B14F-4D97-AF65-F5344CB8AC3E}">
        <p14:creationId xmlns:p14="http://schemas.microsoft.com/office/powerpoint/2010/main" val="2957352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Hãy tiến vào cung điện Nhà Chúa. Để ngợi ca ,để ngợi ca Thiên Chúa. Hãy tiến vào với niềm hân hoan, dâng lên Chúa muôn lời hát mừng, dâng lời tạ ơn.</a:t>
            </a:r>
            <a:endParaRPr lang="vi-VN" sz="58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4093428"/>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1. </a:t>
            </a:r>
            <a:r>
              <a:rPr lang="vi-VN" sz="6500" b="1">
                <a:latin typeface="Arial" panose="020B0604020202020204" pitchFamily="34" charset="0"/>
                <a:cs typeface="Arial" panose="020B0604020202020204" pitchFamily="34" charset="0"/>
              </a:rPr>
              <a:t>Chúa tác thành non cao, đại dương tay Chúa an bài. Thật vĩ đại dường bao kỳ công tay Chúa làm.</a:t>
            </a:r>
            <a:endParaRPr lang="vi-VN" sz="6500" b="1" dirty="0"/>
          </a:p>
        </p:txBody>
      </p:sp>
    </p:spTree>
    <p:extLst>
      <p:ext uri="{BB962C8B-B14F-4D97-AF65-F5344CB8AC3E}">
        <p14:creationId xmlns:p14="http://schemas.microsoft.com/office/powerpoint/2010/main" val="3616091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Hãy tiến vào cung điện Nhà Chúa. Để ngợi ca ,để ngợi ca Thiên Chúa. Hãy tiến vào với niềm hân hoan, dâng lên Chúa muôn lời hát mừng, dâng lời tạ ơn.</a:t>
            </a:r>
            <a:endParaRPr lang="vi-VN" sz="5800" b="1" dirty="0"/>
          </a:p>
        </p:txBody>
      </p:sp>
    </p:spTree>
    <p:extLst>
      <p:ext uri="{BB962C8B-B14F-4D97-AF65-F5344CB8AC3E}">
        <p14:creationId xmlns:p14="http://schemas.microsoft.com/office/powerpoint/2010/main" val="3336492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4093428"/>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2. </a:t>
            </a:r>
            <a:r>
              <a:rPr lang="vi-VN" sz="6500" b="1">
                <a:latin typeface="Arial" panose="020B0604020202020204" pitchFamily="34" charset="0"/>
                <a:cs typeface="Arial" panose="020B0604020202020204" pitchFamily="34" charset="0"/>
              </a:rPr>
              <a:t>Đây cung điện nguy nga ngày đêm Thiên Chúa hiện diện. Nào ta vào ngợi ca, cùng tôn vinh chúc tụng.</a:t>
            </a:r>
            <a:endParaRPr lang="vi-VN" sz="6500" b="1" dirty="0"/>
          </a:p>
        </p:txBody>
      </p:sp>
    </p:spTree>
    <p:extLst>
      <p:ext uri="{BB962C8B-B14F-4D97-AF65-F5344CB8AC3E}">
        <p14:creationId xmlns:p14="http://schemas.microsoft.com/office/powerpoint/2010/main" val="2307693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Hãy tiến vào cung điện Nhà Chúa. Để ngợi ca ,để ngợi ca Thiên Chúa. Hãy tiến vào với niềm hân hoan, dâng lên Chúa muôn lời hát mừng, dâng lời tạ ơn.</a:t>
            </a:r>
            <a:endParaRPr lang="vi-VN" sz="5800" b="1" dirty="0"/>
          </a:p>
        </p:txBody>
      </p:sp>
    </p:spTree>
    <p:extLst>
      <p:ext uri="{BB962C8B-B14F-4D97-AF65-F5344CB8AC3E}">
        <p14:creationId xmlns:p14="http://schemas.microsoft.com/office/powerpoint/2010/main" val="2900208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4093428"/>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3. </a:t>
            </a:r>
            <a:r>
              <a:rPr lang="vi-VN" sz="6500" b="1">
                <a:latin typeface="Arial" panose="020B0604020202020204" pitchFamily="34" charset="0"/>
                <a:cs typeface="Arial" panose="020B0604020202020204" pitchFamily="34" charset="0"/>
              </a:rPr>
              <a:t>Ch</a:t>
            </a:r>
            <a:r>
              <a:rPr lang="en-US" sz="6500" b="1">
                <a:latin typeface="Arial" panose="020B0604020202020204" pitchFamily="34" charset="0"/>
                <a:cs typeface="Arial" panose="020B0604020202020204" pitchFamily="34" charset="0"/>
              </a:rPr>
              <a:t>ú</a:t>
            </a:r>
            <a:r>
              <a:rPr lang="vi-VN" sz="6500" b="1">
                <a:latin typeface="Arial" panose="020B0604020202020204" pitchFamily="34" charset="0"/>
                <a:cs typeface="Arial" panose="020B0604020202020204" pitchFamily="34" charset="0"/>
              </a:rPr>
              <a:t>a tác tạo nên con và cho con sống làm người, tình yêu Ngài cao cả làm sao con đáp đền.</a:t>
            </a:r>
            <a:endParaRPr lang="vi-VN" sz="6500" b="1" dirty="0"/>
          </a:p>
        </p:txBody>
      </p:sp>
    </p:spTree>
    <p:extLst>
      <p:ext uri="{BB962C8B-B14F-4D97-AF65-F5344CB8AC3E}">
        <p14:creationId xmlns:p14="http://schemas.microsoft.com/office/powerpoint/2010/main" val="871875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Hãy tiến vào cung điện Nhà Chúa. Để ngợi ca ,để ngợi ca Thiên Chúa. Hãy tiến vào với niềm hân hoan, dâng lên Chúa muôn lời hát mừng, dâng lời tạ ơn.</a:t>
            </a:r>
            <a:endParaRPr lang="vi-VN" sz="5800" b="1" dirty="0"/>
          </a:p>
        </p:txBody>
      </p:sp>
    </p:spTree>
    <p:extLst>
      <p:ext uri="{BB962C8B-B14F-4D97-AF65-F5344CB8AC3E}">
        <p14:creationId xmlns:p14="http://schemas.microsoft.com/office/powerpoint/2010/main" val="3912149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4093428"/>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4. </a:t>
            </a:r>
            <a:r>
              <a:rPr lang="vi-VN" sz="6500" b="1">
                <a:latin typeface="Arial" panose="020B0604020202020204" pitchFamily="34" charset="0"/>
                <a:cs typeface="Arial" panose="020B0604020202020204" pitchFamily="34" charset="0"/>
              </a:rPr>
              <a:t>Chúa đã chọn con đây, trở nên nhân chứng cho đời. Thật nhiệm mầu cao quí, tình thương ôi hải hà.</a:t>
            </a:r>
            <a:endParaRPr lang="vi-VN" sz="6500" b="1" dirty="0"/>
          </a:p>
        </p:txBody>
      </p:sp>
    </p:spTree>
    <p:extLst>
      <p:ext uri="{BB962C8B-B14F-4D97-AF65-F5344CB8AC3E}">
        <p14:creationId xmlns:p14="http://schemas.microsoft.com/office/powerpoint/2010/main" val="2069146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379</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Garamond</vt:lpstr>
      <vt:lpstr>Verdana</vt:lpstr>
      <vt:lpstr>Savon</vt:lpstr>
      <vt:lpstr>Hãy tiến vào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38</cp:revision>
  <dcterms:created xsi:type="dcterms:W3CDTF">2024-12-09T09:23:25Z</dcterms:created>
  <dcterms:modified xsi:type="dcterms:W3CDTF">2025-09-15T05:56:51Z</dcterms:modified>
</cp:coreProperties>
</file>