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5f9535c138_0_1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5f9535c138_0_1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5f9535c138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5f9535c138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5f9535c138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5f9535c138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5f9535c138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5f9535c138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5f9535c138_0_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5f9535c138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5f9535c138_0_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5f9535c138_0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5f9535c138_0_1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5f9535c138_0_1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5f9535c138_0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5f9535c138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5f9535c138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15f9535c138_0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5f9535c138_0_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5f9535c138_0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5f9535c138_0_8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15f9535c138_0_8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5f9535c13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5f9535c13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5f9535c138_0_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15f9535c138_0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5f9535c138_0_8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15f9535c138_0_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5f9535c138_0_8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15f9535c138_0_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5f9535c138_0_9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15f9535c138_0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5f9535c138_0_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15f9535c138_0_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5f9535c138_0_9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15f9535c138_0_9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15f9535c138_0_10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15f9535c138_0_10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15f9535c138_0_10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15f9535c138_0_1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15f9535c138_0_1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15f9535c138_0_1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15f9535c138_0_10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15f9535c138_0_10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5f9535c13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5f9535c13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5f9535c138_0_1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15f9535c138_0_1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15f9535c138_0_1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15f9535c138_0_1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15f9535c138_0_1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15f9535c138_0_1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15f9535c138_0_1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15f9535c138_0_1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15f9535c138_0_1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15f9535c138_0_1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15f9535c138_0_1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15f9535c138_0_1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15f9535c138_0_1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15f9535c138_0_1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15f9535c138_0_1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15f9535c138_0_1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15f9535c138_0_1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15f9535c138_0_1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15f9535c138_0_1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15f9535c138_0_1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5f9535c138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5f9535c13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15f9535c138_0_1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15f9535c138_0_1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15f9535c138_0_1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9" name="Google Shape;1219;g15f9535c138_0_1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15f9535c138_0_1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0" name="Google Shape;1250;g15f9535c138_0_1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15f9535c138_0_1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0" name="Google Shape;1280;g15f9535c138_0_1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g15f9535c138_0_1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1" name="Google Shape;1311;g15f9535c138_0_1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f9535c13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5f9535c13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5f9535c138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5f9535c138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5f9535c138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5f9535c138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5f9535c138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5f9535c138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5f9535c138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5f9535c138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slide" Target="/ppt/slid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ppt/slid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slide" Target="/ppt/slides/slide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slide" Target="/ppt/slid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slide" Target="/ppt/slid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slide" Target="/ppt/slid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slide" Target="/ppt/slid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slide" Target="/ppt/slid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slide" Target="/ppt/slid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slide" Target="/ppt/slid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0" Type="http://schemas.openxmlformats.org/officeDocument/2006/relationships/slide" Target="/ppt/slides/slide27.xml"/><Relationship Id="rId22" Type="http://schemas.openxmlformats.org/officeDocument/2006/relationships/slide" Target="/ppt/slides/slide43.xml"/><Relationship Id="rId21" Type="http://schemas.openxmlformats.org/officeDocument/2006/relationships/slide" Target="/ppt/slides/slide35.xml"/><Relationship Id="rId24" Type="http://schemas.openxmlformats.org/officeDocument/2006/relationships/slide" Target="/ppt/slides/slide3.xml"/><Relationship Id="rId23" Type="http://schemas.openxmlformats.org/officeDocument/2006/relationships/slide" Target="/ppt/slides/slide3.xm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slide" Target="/ppt/slides/slide12.xml"/><Relationship Id="rId9" Type="http://schemas.openxmlformats.org/officeDocument/2006/relationships/slide" Target="/ppt/slides/slide14.xml"/><Relationship Id="rId26" Type="http://schemas.openxmlformats.org/officeDocument/2006/relationships/slide" Target="/ppt/slides/slide3.xml"/><Relationship Id="rId25" Type="http://schemas.openxmlformats.org/officeDocument/2006/relationships/slide" Target="/ppt/slides/slide3.xml"/><Relationship Id="rId27" Type="http://schemas.openxmlformats.org/officeDocument/2006/relationships/slide" Target="/ppt/slides/slide3.xml"/><Relationship Id="rId5" Type="http://schemas.openxmlformats.org/officeDocument/2006/relationships/slide" Target="/ppt/slides/slide21.xml"/><Relationship Id="rId6" Type="http://schemas.openxmlformats.org/officeDocument/2006/relationships/slide" Target="/ppt/slides/slide29.xml"/><Relationship Id="rId7" Type="http://schemas.openxmlformats.org/officeDocument/2006/relationships/slide" Target="/ppt/slides/slide37.xml"/><Relationship Id="rId8" Type="http://schemas.openxmlformats.org/officeDocument/2006/relationships/slide" Target="/ppt/slides/slide6.xml"/><Relationship Id="rId11" Type="http://schemas.openxmlformats.org/officeDocument/2006/relationships/slide" Target="/ppt/slides/slide29.xml"/><Relationship Id="rId10" Type="http://schemas.openxmlformats.org/officeDocument/2006/relationships/slide" Target="/ppt/slides/slide23.xml"/><Relationship Id="rId13" Type="http://schemas.openxmlformats.org/officeDocument/2006/relationships/slide" Target="/ppt/slides/slide8.xml"/><Relationship Id="rId12" Type="http://schemas.openxmlformats.org/officeDocument/2006/relationships/slide" Target="/ppt/slides/slide39.xml"/><Relationship Id="rId15" Type="http://schemas.openxmlformats.org/officeDocument/2006/relationships/slide" Target="/ppt/slides/slide25.xml"/><Relationship Id="rId14" Type="http://schemas.openxmlformats.org/officeDocument/2006/relationships/slide" Target="/ppt/slides/slide17.xml"/><Relationship Id="rId17" Type="http://schemas.openxmlformats.org/officeDocument/2006/relationships/slide" Target="/ppt/slides/slide41.xml"/><Relationship Id="rId16" Type="http://schemas.openxmlformats.org/officeDocument/2006/relationships/slide" Target="/ppt/slides/slide33.xml"/><Relationship Id="rId19" Type="http://schemas.openxmlformats.org/officeDocument/2006/relationships/slide" Target="/ppt/slides/slide19.xml"/><Relationship Id="rId18" Type="http://schemas.openxmlformats.org/officeDocument/2006/relationships/slide" Target="/ppt/slides/slide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slide" Target="/ppt/slid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slide" Target="/ppt/slid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slide" Target="/ppt/slid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slide" Target="/ppt/slid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slide" Target="/ppt/slides/slid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slide" Target="/ppt/slides/slide3.xml"/><Relationship Id="rId4" Type="http://schemas.openxmlformats.org/officeDocument/2006/relationships/slide" Target="/ppt/slides/slide3.xml"/><Relationship Id="rId9" Type="http://schemas.openxmlformats.org/officeDocument/2006/relationships/slide" Target="/ppt/slides/slide3.xml"/><Relationship Id="rId5" Type="http://schemas.openxmlformats.org/officeDocument/2006/relationships/slide" Target="/ppt/slides/slide3.xml"/><Relationship Id="rId6" Type="http://schemas.openxmlformats.org/officeDocument/2006/relationships/slide" Target="/ppt/slides/slide3.xml"/><Relationship Id="rId7" Type="http://schemas.openxmlformats.org/officeDocument/2006/relationships/slide" Target="/ppt/slides/slide3.xml"/><Relationship Id="rId8" Type="http://schemas.openxmlformats.org/officeDocument/2006/relationships/slide" Target="/ppt/slides/slide3.xml"/><Relationship Id="rId11" Type="http://schemas.openxmlformats.org/officeDocument/2006/relationships/slide" Target="/ppt/slides/slide3.xml"/><Relationship Id="rId10" Type="http://schemas.openxmlformats.org/officeDocument/2006/relationships/slide" Target="/ppt/slides/slide3.xml"/><Relationship Id="rId13" Type="http://schemas.openxmlformats.org/officeDocument/2006/relationships/slide" Target="/ppt/slides/slide3.xml"/><Relationship Id="rId12" Type="http://schemas.openxmlformats.org/officeDocument/2006/relationships/slide" Target="/ppt/slides/slide3.xml"/><Relationship Id="rId15" Type="http://schemas.openxmlformats.org/officeDocument/2006/relationships/image" Target="../media/image1.png"/><Relationship Id="rId14" Type="http://schemas.openxmlformats.org/officeDocument/2006/relationships/hyperlink" Target="http://drive.google.com/file/d/1ZjPp2OR0dTelNDkDd-Ez2j3cpaRuxbQ1/view"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slide" Target="/ppt/slides/slid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slide" Target="/ppt/slides/slid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slide" Target="/ppt/slid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slide" Target="/ppt/slid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drive.google.com/file/d/1ZjPp2OR0dTelNDkDd-Ez2j3cpaRuxbQ1/view"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a:hlinkClick action="ppaction://hlinkshowjump?jump=nextslide"/>
          </p:cNvPr>
          <p:cNvSpPr/>
          <p:nvPr/>
        </p:nvSpPr>
        <p:spPr>
          <a:xfrm>
            <a:off x="3201600" y="4230800"/>
            <a:ext cx="2740800" cy="500400"/>
          </a:xfrm>
          <a:prstGeom prst="roundRect">
            <a:avLst>
              <a:gd fmla="val 16667" name="adj"/>
            </a:avLst>
          </a:prstGeom>
          <a:solidFill>
            <a:srgbClr val="FBE5C5"/>
          </a:solidFill>
          <a:ln>
            <a:noFill/>
          </a:ln>
          <a:effectLst>
            <a:outerShdw blurRad="57150" rotWithShape="0" algn="bl" dir="3300000" dist="104775">
              <a:srgbClr val="FBE5C5">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302A4"/>
                </a:solidFill>
                <a:latin typeface="Comfortaa"/>
                <a:ea typeface="Comfortaa"/>
                <a:cs typeface="Comfortaa"/>
                <a:sym typeface="Comfortaa"/>
              </a:rPr>
              <a:t>PLAY</a:t>
            </a:r>
            <a:endParaRPr b="1" sz="3600">
              <a:solidFill>
                <a:srgbClr val="0302A4"/>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275" name="Shape 275"/>
        <p:cNvGrpSpPr/>
        <p:nvPr/>
      </p:nvGrpSpPr>
      <p:grpSpPr>
        <a:xfrm>
          <a:off x="0" y="0"/>
          <a:ext cx="0" cy="0"/>
          <a:chOff x="0" y="0"/>
          <a:chExt cx="0" cy="0"/>
        </a:xfrm>
      </p:grpSpPr>
      <p:sp>
        <p:nvSpPr>
          <p:cNvPr id="276" name="Google Shape;276;p22"/>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77" name="Google Shape;277;p22"/>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78" name="Google Shape;278;p22"/>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79" name="Google Shape;279;p22"/>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80" name="Google Shape;280;p22"/>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81" name="Google Shape;281;p22"/>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82" name="Google Shape;282;p22"/>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83" name="Google Shape;283;p22"/>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84" name="Google Shape;284;p22"/>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85" name="Google Shape;285;p22"/>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86" name="Google Shape;286;p22"/>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87" name="Google Shape;287;p22"/>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88" name="Google Shape;288;p22"/>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89" name="Google Shape;289;p22"/>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90" name="Google Shape;290;p22"/>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91" name="Google Shape;291;p22"/>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92" name="Google Shape;292;p22"/>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93" name="Google Shape;293;p22"/>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94" name="Google Shape;294;p22"/>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95" name="Google Shape;295;p22"/>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96" name="Google Shape;296;p22"/>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297" name="Google Shape;297;p22"/>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298" name="Google Shape;298;p22"/>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299" name="Google Shape;299;p22"/>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300" name="Google Shape;300;p22"/>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301" name="Google Shape;301;p22">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1 </a:t>
            </a:r>
            <a:endParaRPr b="1" sz="3000">
              <a:solidFill>
                <a:schemeClr val="dk1"/>
              </a:solidFill>
            </a:endParaRPr>
          </a:p>
          <a:p>
            <a:pPr indent="0" lvl="0" marL="0" rtl="0" algn="ctr">
              <a:spcBef>
                <a:spcPts val="0"/>
              </a:spcBef>
              <a:spcAft>
                <a:spcPts val="0"/>
              </a:spcAft>
              <a:buNone/>
            </a:pPr>
            <a:r>
              <a:rPr b="1" lang="en" sz="3000">
                <a:solidFill>
                  <a:schemeClr val="dk1"/>
                </a:solidFill>
              </a:rPr>
              <a:t>$800 Answer</a:t>
            </a:r>
            <a:endParaRPr b="1" sz="3000">
              <a:solidFill>
                <a:schemeClr val="dk1"/>
              </a:solidFill>
            </a:endParaRPr>
          </a:p>
        </p:txBody>
      </p:sp>
      <p:pic>
        <p:nvPicPr>
          <p:cNvPr id="302" name="Google Shape;302;p22"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1000"/>
                                        <p:tgtEl>
                                          <p:spTgt spid="301"/>
                                        </p:tgtEl>
                                        <p:attrNameLst>
                                          <p:attrName>ppt_w</p:attrName>
                                        </p:attrNameLst>
                                      </p:cBhvr>
                                      <p:tavLst>
                                        <p:tav fmla="" tm="0">
                                          <p:val>
                                            <p:strVal val="0"/>
                                          </p:val>
                                        </p:tav>
                                        <p:tav fmla="" tm="100000">
                                          <p:val>
                                            <p:strVal val="#ppt_w"/>
                                          </p:val>
                                        </p:tav>
                                      </p:tavLst>
                                    </p:anim>
                                    <p:anim calcmode="lin" valueType="num">
                                      <p:cBhvr additive="base">
                                        <p:cTn dur="1000"/>
                                        <p:tgtEl>
                                          <p:spTgt spid="30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306" name="Shape 306"/>
        <p:cNvGrpSpPr/>
        <p:nvPr/>
      </p:nvGrpSpPr>
      <p:grpSpPr>
        <a:xfrm>
          <a:off x="0" y="0"/>
          <a:ext cx="0" cy="0"/>
          <a:chOff x="0" y="0"/>
          <a:chExt cx="0" cy="0"/>
        </a:xfrm>
      </p:grpSpPr>
      <p:sp>
        <p:nvSpPr>
          <p:cNvPr id="307" name="Google Shape;307;p23"/>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08" name="Google Shape;308;p23"/>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09" name="Google Shape;309;p23"/>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10" name="Google Shape;310;p23"/>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11" name="Google Shape;311;p23"/>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12" name="Google Shape;312;p23"/>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13" name="Google Shape;313;p23"/>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14" name="Google Shape;314;p23"/>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15" name="Google Shape;315;p23"/>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16" name="Google Shape;316;p23"/>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17" name="Google Shape;317;p23"/>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18" name="Google Shape;318;p23"/>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19" name="Google Shape;319;p23"/>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20" name="Google Shape;320;p23"/>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21" name="Google Shape;321;p23"/>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22" name="Google Shape;322;p23"/>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23" name="Google Shape;323;p23"/>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24" name="Google Shape;324;p23"/>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25" name="Google Shape;325;p23"/>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26" name="Google Shape;326;p23"/>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27" name="Google Shape;327;p23"/>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328" name="Google Shape;328;p23"/>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329" name="Google Shape;329;p23"/>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330" name="Google Shape;330;p23"/>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331" name="Google Shape;331;p23"/>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332" name="Google Shape;332;p23">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1 </a:t>
            </a:r>
            <a:endParaRPr b="1" sz="3000">
              <a:solidFill>
                <a:schemeClr val="dk1"/>
              </a:solidFill>
            </a:endParaRPr>
          </a:p>
          <a:p>
            <a:pPr indent="0" lvl="0" marL="0" rtl="0" algn="ctr">
              <a:spcBef>
                <a:spcPts val="0"/>
              </a:spcBef>
              <a:spcAft>
                <a:spcPts val="0"/>
              </a:spcAft>
              <a:buNone/>
            </a:pPr>
            <a:r>
              <a:rPr b="1" lang="en" sz="3000">
                <a:solidFill>
                  <a:schemeClr val="dk1"/>
                </a:solidFill>
              </a:rPr>
              <a:t>$800 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1000"/>
                                        <p:tgtEl>
                                          <p:spTgt spid="332"/>
                                        </p:tgtEl>
                                        <p:attrNameLst>
                                          <p:attrName>ppt_w</p:attrName>
                                        </p:attrNameLst>
                                      </p:cBhvr>
                                      <p:tavLst>
                                        <p:tav fmla="" tm="0">
                                          <p:val>
                                            <p:strVal val="0"/>
                                          </p:val>
                                        </p:tav>
                                        <p:tav fmla="" tm="100000">
                                          <p:val>
                                            <p:strVal val="#ppt_w"/>
                                          </p:val>
                                        </p:tav>
                                      </p:tavLst>
                                    </p:anim>
                                    <p:anim calcmode="lin" valueType="num">
                                      <p:cBhvr additive="base">
                                        <p:cTn dur="1000"/>
                                        <p:tgtEl>
                                          <p:spTgt spid="3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336" name="Shape 336"/>
        <p:cNvGrpSpPr/>
        <p:nvPr/>
      </p:nvGrpSpPr>
      <p:grpSpPr>
        <a:xfrm>
          <a:off x="0" y="0"/>
          <a:ext cx="0" cy="0"/>
          <a:chOff x="0" y="0"/>
          <a:chExt cx="0" cy="0"/>
        </a:xfrm>
      </p:grpSpPr>
      <p:sp>
        <p:nvSpPr>
          <p:cNvPr id="337" name="Google Shape;337;p24"/>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38" name="Google Shape;338;p24"/>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39" name="Google Shape;339;p24"/>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40" name="Google Shape;340;p24"/>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41" name="Google Shape;341;p24"/>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42" name="Google Shape;342;p24"/>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43" name="Google Shape;343;p24"/>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44" name="Google Shape;344;p24"/>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45" name="Google Shape;345;p24"/>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46" name="Google Shape;346;p24"/>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47" name="Google Shape;347;p24"/>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48" name="Google Shape;348;p24"/>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49" name="Google Shape;349;p24"/>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50" name="Google Shape;350;p24"/>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51" name="Google Shape;351;p24"/>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52" name="Google Shape;352;p24"/>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53" name="Google Shape;353;p24"/>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54" name="Google Shape;354;p24"/>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55" name="Google Shape;355;p24"/>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56" name="Google Shape;356;p24"/>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57" name="Google Shape;357;p24"/>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358" name="Google Shape;358;p24"/>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359" name="Google Shape;359;p24"/>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360" name="Google Shape;360;p24"/>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361" name="Google Shape;361;p24"/>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362" name="Google Shape;362;p24">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2 </a:t>
            </a:r>
            <a:endParaRPr b="1" sz="3000">
              <a:solidFill>
                <a:schemeClr val="dk1"/>
              </a:solidFill>
            </a:endParaRPr>
          </a:p>
          <a:p>
            <a:pPr indent="0" lvl="0" marL="0" rtl="0" algn="ctr">
              <a:spcBef>
                <a:spcPts val="0"/>
              </a:spcBef>
              <a:spcAft>
                <a:spcPts val="0"/>
              </a:spcAft>
              <a:buNone/>
            </a:pPr>
            <a:r>
              <a:rPr b="1" lang="en" sz="3000">
                <a:solidFill>
                  <a:schemeClr val="dk1"/>
                </a:solidFill>
              </a:rPr>
              <a:t>$200 Answer</a:t>
            </a:r>
            <a:endParaRPr b="1" sz="3000">
              <a:solidFill>
                <a:schemeClr val="dk1"/>
              </a:solidFill>
            </a:endParaRPr>
          </a:p>
        </p:txBody>
      </p:sp>
      <p:pic>
        <p:nvPicPr>
          <p:cNvPr id="363" name="Google Shape;363;p24"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1000"/>
                                        <p:tgtEl>
                                          <p:spTgt spid="362"/>
                                        </p:tgtEl>
                                        <p:attrNameLst>
                                          <p:attrName>ppt_w</p:attrName>
                                        </p:attrNameLst>
                                      </p:cBhvr>
                                      <p:tavLst>
                                        <p:tav fmla="" tm="0">
                                          <p:val>
                                            <p:strVal val="0"/>
                                          </p:val>
                                        </p:tav>
                                        <p:tav fmla="" tm="100000">
                                          <p:val>
                                            <p:strVal val="#ppt_w"/>
                                          </p:val>
                                        </p:tav>
                                      </p:tavLst>
                                    </p:anim>
                                    <p:anim calcmode="lin" valueType="num">
                                      <p:cBhvr additive="base">
                                        <p:cTn dur="1000"/>
                                        <p:tgtEl>
                                          <p:spTgt spid="36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367" name="Shape 367"/>
        <p:cNvGrpSpPr/>
        <p:nvPr/>
      </p:nvGrpSpPr>
      <p:grpSpPr>
        <a:xfrm>
          <a:off x="0" y="0"/>
          <a:ext cx="0" cy="0"/>
          <a:chOff x="0" y="0"/>
          <a:chExt cx="0" cy="0"/>
        </a:xfrm>
      </p:grpSpPr>
      <p:sp>
        <p:nvSpPr>
          <p:cNvPr id="368" name="Google Shape;368;p25"/>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69" name="Google Shape;369;p25"/>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70" name="Google Shape;370;p25"/>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71" name="Google Shape;371;p25"/>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72" name="Google Shape;372;p25"/>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73" name="Google Shape;373;p25"/>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74" name="Google Shape;374;p25"/>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75" name="Google Shape;375;p25"/>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76" name="Google Shape;376;p25"/>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77" name="Google Shape;377;p25"/>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378" name="Google Shape;378;p25"/>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79" name="Google Shape;379;p25"/>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80" name="Google Shape;380;p25"/>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81" name="Google Shape;381;p25"/>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82" name="Google Shape;382;p25"/>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383" name="Google Shape;383;p25"/>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84" name="Google Shape;384;p25"/>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85" name="Google Shape;385;p25"/>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86" name="Google Shape;386;p25"/>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87" name="Google Shape;387;p25"/>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388" name="Google Shape;388;p25"/>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389" name="Google Shape;389;p25"/>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390" name="Google Shape;390;p25"/>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391" name="Google Shape;391;p25"/>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392" name="Google Shape;392;p25"/>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393" name="Google Shape;393;p25">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2 </a:t>
            </a:r>
            <a:endParaRPr b="1" sz="3000">
              <a:solidFill>
                <a:schemeClr val="dk1"/>
              </a:solidFill>
            </a:endParaRPr>
          </a:p>
          <a:p>
            <a:pPr indent="0" lvl="0" marL="0" rtl="0" algn="ctr">
              <a:spcBef>
                <a:spcPts val="0"/>
              </a:spcBef>
              <a:spcAft>
                <a:spcPts val="0"/>
              </a:spcAft>
              <a:buNone/>
            </a:pPr>
            <a:r>
              <a:rPr b="1" lang="en" sz="3000">
                <a:solidFill>
                  <a:schemeClr val="dk1"/>
                </a:solidFill>
              </a:rPr>
              <a:t>$200 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1000"/>
                                        <p:tgtEl>
                                          <p:spTgt spid="393"/>
                                        </p:tgtEl>
                                        <p:attrNameLst>
                                          <p:attrName>ppt_w</p:attrName>
                                        </p:attrNameLst>
                                      </p:cBhvr>
                                      <p:tavLst>
                                        <p:tav fmla="" tm="0">
                                          <p:val>
                                            <p:strVal val="0"/>
                                          </p:val>
                                        </p:tav>
                                        <p:tav fmla="" tm="100000">
                                          <p:val>
                                            <p:strVal val="#ppt_w"/>
                                          </p:val>
                                        </p:tav>
                                      </p:tavLst>
                                    </p:anim>
                                    <p:anim calcmode="lin" valueType="num">
                                      <p:cBhvr additive="base">
                                        <p:cTn dur="1000"/>
                                        <p:tgtEl>
                                          <p:spTgt spid="39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397" name="Shape 397"/>
        <p:cNvGrpSpPr/>
        <p:nvPr/>
      </p:nvGrpSpPr>
      <p:grpSpPr>
        <a:xfrm>
          <a:off x="0" y="0"/>
          <a:ext cx="0" cy="0"/>
          <a:chOff x="0" y="0"/>
          <a:chExt cx="0" cy="0"/>
        </a:xfrm>
      </p:grpSpPr>
      <p:sp>
        <p:nvSpPr>
          <p:cNvPr id="398" name="Google Shape;398;p26"/>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399" name="Google Shape;399;p26"/>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00" name="Google Shape;400;p26"/>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01" name="Google Shape;401;p26"/>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02" name="Google Shape;402;p26"/>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03" name="Google Shape;403;p26"/>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04" name="Google Shape;404;p26"/>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05" name="Google Shape;405;p26"/>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06" name="Google Shape;406;p26"/>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07" name="Google Shape;407;p26"/>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08" name="Google Shape;408;p26"/>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09" name="Google Shape;409;p26"/>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10" name="Google Shape;410;p26"/>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11" name="Google Shape;411;p26"/>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12" name="Google Shape;412;p26"/>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13" name="Google Shape;413;p26"/>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14" name="Google Shape;414;p26"/>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15" name="Google Shape;415;p26"/>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16" name="Google Shape;416;p26"/>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17" name="Google Shape;417;p26"/>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18" name="Google Shape;418;p26"/>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419" name="Google Shape;419;p26"/>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420" name="Google Shape;420;p26"/>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421" name="Google Shape;421;p26"/>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422" name="Google Shape;422;p26"/>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pic>
        <p:nvPicPr>
          <p:cNvPr id="423" name="Google Shape;423;p26">
            <a:hlinkClick action="ppaction://hlinksldjump" r:id="rId3"/>
          </p:cNvPr>
          <p:cNvPicPr preferRelativeResize="0"/>
          <p:nvPr/>
        </p:nvPicPr>
        <p:blipFill>
          <a:blip r:embed="rId4">
            <a:alphaModFix/>
          </a:blip>
          <a:stretch>
            <a:fillRect/>
          </a:stretch>
        </p:blipFill>
        <p:spPr>
          <a:xfrm>
            <a:off x="642588" y="365425"/>
            <a:ext cx="7858825" cy="4412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1000"/>
                                        <p:tgtEl>
                                          <p:spTgt spid="423"/>
                                        </p:tgtEl>
                                        <p:attrNameLst>
                                          <p:attrName>ppt_w</p:attrName>
                                        </p:attrNameLst>
                                      </p:cBhvr>
                                      <p:tavLst>
                                        <p:tav fmla="" tm="0">
                                          <p:val>
                                            <p:strVal val="0"/>
                                          </p:val>
                                        </p:tav>
                                        <p:tav fmla="" tm="100000">
                                          <p:val>
                                            <p:strVal val="#ppt_w"/>
                                          </p:val>
                                        </p:tav>
                                      </p:tavLst>
                                    </p:anim>
                                    <p:anim calcmode="lin" valueType="num">
                                      <p:cBhvr additive="base">
                                        <p:cTn dur="1000"/>
                                        <p:tgtEl>
                                          <p:spTgt spid="4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427" name="Shape 427"/>
        <p:cNvGrpSpPr/>
        <p:nvPr/>
      </p:nvGrpSpPr>
      <p:grpSpPr>
        <a:xfrm>
          <a:off x="0" y="0"/>
          <a:ext cx="0" cy="0"/>
          <a:chOff x="0" y="0"/>
          <a:chExt cx="0" cy="0"/>
        </a:xfrm>
      </p:grpSpPr>
      <p:sp>
        <p:nvSpPr>
          <p:cNvPr id="428" name="Google Shape;428;p27"/>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29" name="Google Shape;429;p27"/>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30" name="Google Shape;430;p27"/>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31" name="Google Shape;431;p27"/>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32" name="Google Shape;432;p27"/>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33" name="Google Shape;433;p27"/>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34" name="Google Shape;434;p27"/>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35" name="Google Shape;435;p27"/>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36" name="Google Shape;436;p27"/>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37" name="Google Shape;437;p27"/>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38" name="Google Shape;438;p27"/>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39" name="Google Shape;439;p27"/>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40" name="Google Shape;440;p27"/>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41" name="Google Shape;441;p27"/>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42" name="Google Shape;442;p27"/>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43" name="Google Shape;443;p27"/>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44" name="Google Shape;444;p27"/>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45" name="Google Shape;445;p27"/>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46" name="Google Shape;446;p27"/>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47" name="Google Shape;447;p27"/>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48" name="Google Shape;448;p27"/>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449" name="Google Shape;449;p27"/>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450" name="Google Shape;450;p27"/>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451" name="Google Shape;451;p27"/>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452" name="Google Shape;452;p27"/>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453" name="Google Shape;453;p27">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2 </a:t>
            </a:r>
            <a:endParaRPr b="1" sz="3000">
              <a:solidFill>
                <a:schemeClr val="dk1"/>
              </a:solidFill>
            </a:endParaRPr>
          </a:p>
          <a:p>
            <a:pPr indent="0" lvl="0" marL="0" rtl="0" algn="ctr">
              <a:spcBef>
                <a:spcPts val="0"/>
              </a:spcBef>
              <a:spcAft>
                <a:spcPts val="0"/>
              </a:spcAft>
              <a:buNone/>
            </a:pPr>
            <a:r>
              <a:rPr b="1" lang="en" sz="3000">
                <a:solidFill>
                  <a:schemeClr val="dk1"/>
                </a:solidFill>
              </a:rPr>
              <a:t>$400 Answer</a:t>
            </a:r>
            <a:endParaRPr b="1" sz="3000">
              <a:solidFill>
                <a:schemeClr val="dk1"/>
              </a:solidFill>
            </a:endParaRPr>
          </a:p>
        </p:txBody>
      </p:sp>
      <p:pic>
        <p:nvPicPr>
          <p:cNvPr id="454" name="Google Shape;454;p27"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1000"/>
                                        <p:tgtEl>
                                          <p:spTgt spid="453"/>
                                        </p:tgtEl>
                                        <p:attrNameLst>
                                          <p:attrName>ppt_w</p:attrName>
                                        </p:attrNameLst>
                                      </p:cBhvr>
                                      <p:tavLst>
                                        <p:tav fmla="" tm="0">
                                          <p:val>
                                            <p:strVal val="0"/>
                                          </p:val>
                                        </p:tav>
                                        <p:tav fmla="" tm="100000">
                                          <p:val>
                                            <p:strVal val="#ppt_w"/>
                                          </p:val>
                                        </p:tav>
                                      </p:tavLst>
                                    </p:anim>
                                    <p:anim calcmode="lin" valueType="num">
                                      <p:cBhvr additive="base">
                                        <p:cTn dur="1000"/>
                                        <p:tgtEl>
                                          <p:spTgt spid="4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458" name="Shape 458"/>
        <p:cNvGrpSpPr/>
        <p:nvPr/>
      </p:nvGrpSpPr>
      <p:grpSpPr>
        <a:xfrm>
          <a:off x="0" y="0"/>
          <a:ext cx="0" cy="0"/>
          <a:chOff x="0" y="0"/>
          <a:chExt cx="0" cy="0"/>
        </a:xfrm>
      </p:grpSpPr>
      <p:sp>
        <p:nvSpPr>
          <p:cNvPr id="459" name="Google Shape;459;p28"/>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60" name="Google Shape;460;p28"/>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61" name="Google Shape;461;p28"/>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62" name="Google Shape;462;p28"/>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63" name="Google Shape;463;p28"/>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64" name="Google Shape;464;p28"/>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65" name="Google Shape;465;p28"/>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66" name="Google Shape;466;p28"/>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67" name="Google Shape;467;p28"/>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68" name="Google Shape;468;p28"/>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69" name="Google Shape;469;p28"/>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70" name="Google Shape;470;p28"/>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71" name="Google Shape;471;p28"/>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72" name="Google Shape;472;p28"/>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73" name="Google Shape;473;p28"/>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474" name="Google Shape;474;p28"/>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75" name="Google Shape;475;p28"/>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76" name="Google Shape;476;p28"/>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77" name="Google Shape;477;p28"/>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78" name="Google Shape;478;p28"/>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479" name="Google Shape;479;p28"/>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480" name="Google Shape;480;p28"/>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481" name="Google Shape;481;p28"/>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482" name="Google Shape;482;p28"/>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483" name="Google Shape;483;p28"/>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484" name="Google Shape;484;p28">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2 </a:t>
            </a:r>
            <a:endParaRPr b="1" sz="3000">
              <a:solidFill>
                <a:schemeClr val="dk1"/>
              </a:solidFill>
            </a:endParaRPr>
          </a:p>
          <a:p>
            <a:pPr indent="0" lvl="0" marL="0" rtl="0" algn="ctr">
              <a:spcBef>
                <a:spcPts val="0"/>
              </a:spcBef>
              <a:spcAft>
                <a:spcPts val="0"/>
              </a:spcAft>
              <a:buNone/>
            </a:pPr>
            <a:r>
              <a:rPr b="1" lang="en" sz="3000">
                <a:solidFill>
                  <a:schemeClr val="dk1"/>
                </a:solidFill>
              </a:rPr>
              <a:t>$400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484"/>
                                        </p:tgtEl>
                                        <p:attrNameLst>
                                          <p:attrName>style.visibility</p:attrName>
                                        </p:attrNameLst>
                                      </p:cBhvr>
                                      <p:to>
                                        <p:strVal val="visible"/>
                                      </p:to>
                                    </p:set>
                                    <p:anim calcmode="lin" valueType="num">
                                      <p:cBhvr additive="base">
                                        <p:cTn dur="1000"/>
                                        <p:tgtEl>
                                          <p:spTgt spid="484"/>
                                        </p:tgtEl>
                                        <p:attrNameLst>
                                          <p:attrName>ppt_w</p:attrName>
                                        </p:attrNameLst>
                                      </p:cBhvr>
                                      <p:tavLst>
                                        <p:tav fmla="" tm="0">
                                          <p:val>
                                            <p:strVal val="0"/>
                                          </p:val>
                                        </p:tav>
                                        <p:tav fmla="" tm="100000">
                                          <p:val>
                                            <p:strVal val="#ppt_w"/>
                                          </p:val>
                                        </p:tav>
                                      </p:tavLst>
                                    </p:anim>
                                    <p:anim calcmode="lin" valueType="num">
                                      <p:cBhvr additive="base">
                                        <p:cTn dur="1000"/>
                                        <p:tgtEl>
                                          <p:spTgt spid="4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488" name="Shape 488"/>
        <p:cNvGrpSpPr/>
        <p:nvPr/>
      </p:nvGrpSpPr>
      <p:grpSpPr>
        <a:xfrm>
          <a:off x="0" y="0"/>
          <a:ext cx="0" cy="0"/>
          <a:chOff x="0" y="0"/>
          <a:chExt cx="0" cy="0"/>
        </a:xfrm>
      </p:grpSpPr>
      <p:sp>
        <p:nvSpPr>
          <p:cNvPr id="489" name="Google Shape;489;p29"/>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90" name="Google Shape;490;p29"/>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91" name="Google Shape;491;p29"/>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92" name="Google Shape;492;p29"/>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93" name="Google Shape;493;p29"/>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494" name="Google Shape;494;p29"/>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95" name="Google Shape;495;p29"/>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96" name="Google Shape;496;p29"/>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97" name="Google Shape;497;p29"/>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98" name="Google Shape;498;p29"/>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499" name="Google Shape;499;p29"/>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00" name="Google Shape;500;p29"/>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01" name="Google Shape;501;p29"/>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02" name="Google Shape;502;p29"/>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03" name="Google Shape;503;p29"/>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04" name="Google Shape;504;p29"/>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05" name="Google Shape;505;p29"/>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06" name="Google Shape;506;p29"/>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07" name="Google Shape;507;p29"/>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08" name="Google Shape;508;p29"/>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09" name="Google Shape;509;p29"/>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510" name="Google Shape;510;p29"/>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511" name="Google Shape;511;p29"/>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512" name="Google Shape;512;p29"/>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513" name="Google Shape;513;p29"/>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514" name="Google Shape;514;p29">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2 </a:t>
            </a:r>
            <a:endParaRPr b="1" sz="3000">
              <a:solidFill>
                <a:schemeClr val="dk1"/>
              </a:solidFill>
            </a:endParaRPr>
          </a:p>
          <a:p>
            <a:pPr indent="0" lvl="0" marL="0" rtl="0" algn="ctr">
              <a:spcBef>
                <a:spcPts val="0"/>
              </a:spcBef>
              <a:spcAft>
                <a:spcPts val="0"/>
              </a:spcAft>
              <a:buNone/>
            </a:pPr>
            <a:r>
              <a:rPr b="1" lang="en" sz="3000">
                <a:solidFill>
                  <a:schemeClr val="dk1"/>
                </a:solidFill>
              </a:rPr>
              <a:t>$600 Answer</a:t>
            </a:r>
            <a:endParaRPr b="1" sz="3000">
              <a:solidFill>
                <a:schemeClr val="dk1"/>
              </a:solidFill>
            </a:endParaRPr>
          </a:p>
        </p:txBody>
      </p:sp>
      <p:pic>
        <p:nvPicPr>
          <p:cNvPr id="515" name="Google Shape;515;p29"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514"/>
                                        </p:tgtEl>
                                        <p:attrNameLst>
                                          <p:attrName>style.visibility</p:attrName>
                                        </p:attrNameLst>
                                      </p:cBhvr>
                                      <p:to>
                                        <p:strVal val="visible"/>
                                      </p:to>
                                    </p:set>
                                    <p:anim calcmode="lin" valueType="num">
                                      <p:cBhvr additive="base">
                                        <p:cTn dur="1000"/>
                                        <p:tgtEl>
                                          <p:spTgt spid="514"/>
                                        </p:tgtEl>
                                        <p:attrNameLst>
                                          <p:attrName>ppt_w</p:attrName>
                                        </p:attrNameLst>
                                      </p:cBhvr>
                                      <p:tavLst>
                                        <p:tav fmla="" tm="0">
                                          <p:val>
                                            <p:strVal val="0"/>
                                          </p:val>
                                        </p:tav>
                                        <p:tav fmla="" tm="100000">
                                          <p:val>
                                            <p:strVal val="#ppt_w"/>
                                          </p:val>
                                        </p:tav>
                                      </p:tavLst>
                                    </p:anim>
                                    <p:anim calcmode="lin" valueType="num">
                                      <p:cBhvr additive="base">
                                        <p:cTn dur="1000"/>
                                        <p:tgtEl>
                                          <p:spTgt spid="5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519" name="Shape 519"/>
        <p:cNvGrpSpPr/>
        <p:nvPr/>
      </p:nvGrpSpPr>
      <p:grpSpPr>
        <a:xfrm>
          <a:off x="0" y="0"/>
          <a:ext cx="0" cy="0"/>
          <a:chOff x="0" y="0"/>
          <a:chExt cx="0" cy="0"/>
        </a:xfrm>
      </p:grpSpPr>
      <p:sp>
        <p:nvSpPr>
          <p:cNvPr id="520" name="Google Shape;520;p30"/>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21" name="Google Shape;521;p30"/>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22" name="Google Shape;522;p30"/>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23" name="Google Shape;523;p30"/>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24" name="Google Shape;524;p30"/>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25" name="Google Shape;525;p30"/>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26" name="Google Shape;526;p30"/>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27" name="Google Shape;527;p30"/>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28" name="Google Shape;528;p30"/>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29" name="Google Shape;529;p30"/>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30" name="Google Shape;530;p30"/>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31" name="Google Shape;531;p30"/>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32" name="Google Shape;532;p30"/>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33" name="Google Shape;533;p30"/>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34" name="Google Shape;534;p30"/>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35" name="Google Shape;535;p30"/>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36" name="Google Shape;536;p30"/>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37" name="Google Shape;537;p30"/>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38" name="Google Shape;538;p30"/>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39" name="Google Shape;539;p30"/>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40" name="Google Shape;540;p30"/>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541" name="Google Shape;541;p30"/>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542" name="Google Shape;542;p30"/>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543" name="Google Shape;543;p30"/>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544" name="Google Shape;544;p30"/>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545" name="Google Shape;545;p30">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2 </a:t>
            </a:r>
            <a:endParaRPr b="1" sz="3000">
              <a:solidFill>
                <a:schemeClr val="dk1"/>
              </a:solidFill>
            </a:endParaRPr>
          </a:p>
          <a:p>
            <a:pPr indent="0" lvl="0" marL="0" rtl="0" algn="ctr">
              <a:spcBef>
                <a:spcPts val="0"/>
              </a:spcBef>
              <a:spcAft>
                <a:spcPts val="0"/>
              </a:spcAft>
              <a:buNone/>
            </a:pPr>
            <a:r>
              <a:rPr b="1" lang="en" sz="3000">
                <a:solidFill>
                  <a:schemeClr val="dk1"/>
                </a:solidFill>
              </a:rPr>
              <a:t>$600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545"/>
                                        </p:tgtEl>
                                        <p:attrNameLst>
                                          <p:attrName>style.visibility</p:attrName>
                                        </p:attrNameLst>
                                      </p:cBhvr>
                                      <p:to>
                                        <p:strVal val="visible"/>
                                      </p:to>
                                    </p:set>
                                    <p:anim calcmode="lin" valueType="num">
                                      <p:cBhvr additive="base">
                                        <p:cTn dur="1000"/>
                                        <p:tgtEl>
                                          <p:spTgt spid="545"/>
                                        </p:tgtEl>
                                        <p:attrNameLst>
                                          <p:attrName>ppt_w</p:attrName>
                                        </p:attrNameLst>
                                      </p:cBhvr>
                                      <p:tavLst>
                                        <p:tav fmla="" tm="0">
                                          <p:val>
                                            <p:strVal val="0"/>
                                          </p:val>
                                        </p:tav>
                                        <p:tav fmla="" tm="100000">
                                          <p:val>
                                            <p:strVal val="#ppt_w"/>
                                          </p:val>
                                        </p:tav>
                                      </p:tavLst>
                                    </p:anim>
                                    <p:anim calcmode="lin" valueType="num">
                                      <p:cBhvr additive="base">
                                        <p:cTn dur="1000"/>
                                        <p:tgtEl>
                                          <p:spTgt spid="5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549" name="Shape 549"/>
        <p:cNvGrpSpPr/>
        <p:nvPr/>
      </p:nvGrpSpPr>
      <p:grpSpPr>
        <a:xfrm>
          <a:off x="0" y="0"/>
          <a:ext cx="0" cy="0"/>
          <a:chOff x="0" y="0"/>
          <a:chExt cx="0" cy="0"/>
        </a:xfrm>
      </p:grpSpPr>
      <p:sp>
        <p:nvSpPr>
          <p:cNvPr id="550" name="Google Shape;550;p31"/>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51" name="Google Shape;551;p31"/>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52" name="Google Shape;552;p31"/>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53" name="Google Shape;553;p31"/>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54" name="Google Shape;554;p31"/>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55" name="Google Shape;555;p31"/>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56" name="Google Shape;556;p31"/>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57" name="Google Shape;557;p31"/>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58" name="Google Shape;558;p31"/>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59" name="Google Shape;559;p31"/>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60" name="Google Shape;560;p31"/>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61" name="Google Shape;561;p31"/>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62" name="Google Shape;562;p31"/>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63" name="Google Shape;563;p31"/>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64" name="Google Shape;564;p31"/>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65" name="Google Shape;565;p31"/>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66" name="Google Shape;566;p31"/>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67" name="Google Shape;567;p31"/>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68" name="Google Shape;568;p31"/>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69" name="Google Shape;569;p31"/>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70" name="Google Shape;570;p31"/>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571" name="Google Shape;571;p31"/>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572" name="Google Shape;572;p31"/>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573" name="Google Shape;573;p31"/>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574" name="Google Shape;574;p31"/>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575" name="Google Shape;575;p31">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2 </a:t>
            </a:r>
            <a:endParaRPr b="1" sz="3000">
              <a:solidFill>
                <a:schemeClr val="dk1"/>
              </a:solidFill>
            </a:endParaRPr>
          </a:p>
          <a:p>
            <a:pPr indent="0" lvl="0" marL="0" rtl="0" algn="ctr">
              <a:spcBef>
                <a:spcPts val="0"/>
              </a:spcBef>
              <a:spcAft>
                <a:spcPts val="0"/>
              </a:spcAft>
              <a:buNone/>
            </a:pPr>
            <a:r>
              <a:rPr b="1" lang="en" sz="3000">
                <a:solidFill>
                  <a:schemeClr val="dk1"/>
                </a:solidFill>
              </a:rPr>
              <a:t>$800 Answer</a:t>
            </a:r>
            <a:endParaRPr b="1" sz="3000">
              <a:solidFill>
                <a:schemeClr val="dk1"/>
              </a:solidFill>
            </a:endParaRPr>
          </a:p>
        </p:txBody>
      </p:sp>
      <p:pic>
        <p:nvPicPr>
          <p:cNvPr id="576" name="Google Shape;576;p31"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575"/>
                                        </p:tgtEl>
                                        <p:attrNameLst>
                                          <p:attrName>style.visibility</p:attrName>
                                        </p:attrNameLst>
                                      </p:cBhvr>
                                      <p:to>
                                        <p:strVal val="visible"/>
                                      </p:to>
                                    </p:set>
                                    <p:anim calcmode="lin" valueType="num">
                                      <p:cBhvr additive="base">
                                        <p:cTn dur="1000"/>
                                        <p:tgtEl>
                                          <p:spTgt spid="575"/>
                                        </p:tgtEl>
                                        <p:attrNameLst>
                                          <p:attrName>ppt_w</p:attrName>
                                        </p:attrNameLst>
                                      </p:cBhvr>
                                      <p:tavLst>
                                        <p:tav fmla="" tm="0">
                                          <p:val>
                                            <p:strVal val="0"/>
                                          </p:val>
                                        </p:tav>
                                        <p:tav fmla="" tm="100000">
                                          <p:val>
                                            <p:strVal val="#ppt_w"/>
                                          </p:val>
                                        </p:tav>
                                      </p:tavLst>
                                    </p:anim>
                                    <p:anim calcmode="lin" valueType="num">
                                      <p:cBhvr additive="base">
                                        <p:cTn dur="1000"/>
                                        <p:tgtEl>
                                          <p:spTgt spid="5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02A4"/>
        </a:solidFill>
      </p:bgPr>
    </p:bg>
    <p:spTree>
      <p:nvGrpSpPr>
        <p:cNvPr id="58" name="Shape 58"/>
        <p:cNvGrpSpPr/>
        <p:nvPr/>
      </p:nvGrpSpPr>
      <p:grpSpPr>
        <a:xfrm>
          <a:off x="0" y="0"/>
          <a:ext cx="0" cy="0"/>
          <a:chOff x="0" y="0"/>
          <a:chExt cx="0" cy="0"/>
        </a:xfrm>
      </p:grpSpPr>
      <p:sp>
        <p:nvSpPr>
          <p:cNvPr id="59" name="Google Shape;59;p14"/>
          <p:cNvSpPr txBox="1"/>
          <p:nvPr/>
        </p:nvSpPr>
        <p:spPr>
          <a:xfrm>
            <a:off x="176500" y="-1125"/>
            <a:ext cx="8862300" cy="526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latin typeface="Comfortaa"/>
                <a:ea typeface="Comfortaa"/>
                <a:cs typeface="Comfortaa"/>
                <a:sym typeface="Comfortaa"/>
              </a:rPr>
              <a:t>Directions:</a:t>
            </a:r>
            <a:endParaRPr sz="24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sz="1200">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Click “Use Template” to make your own editable copy in your Google Drive.</a:t>
            </a:r>
            <a:endParaRPr>
              <a:solidFill>
                <a:schemeClr val="dk1"/>
              </a:solidFill>
              <a:latin typeface="Comfortaa"/>
              <a:ea typeface="Comfortaa"/>
              <a:cs typeface="Comfortaa"/>
              <a:sym typeface="Comfortaa"/>
            </a:endParaRPr>
          </a:p>
          <a:p>
            <a:pPr indent="0" lvl="0" marL="0" rtl="0" algn="l">
              <a:spcBef>
                <a:spcPts val="0"/>
              </a:spcBef>
              <a:spcAft>
                <a:spcPts val="0"/>
              </a:spcAft>
              <a:buNone/>
            </a:pPr>
            <a:r>
              <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Only edit the </a:t>
            </a:r>
            <a:r>
              <a:rPr lang="en">
                <a:solidFill>
                  <a:schemeClr val="dk1"/>
                </a:solidFill>
                <a:latin typeface="Comfortaa"/>
                <a:ea typeface="Comfortaa"/>
                <a:cs typeface="Comfortaa"/>
                <a:sym typeface="Comfortaa"/>
              </a:rPr>
              <a:t>category titles in the main board. All boxes are linked already to the correct slides. In each category edit the all of the answers and corresponding questions that you are looking for. For example it could be “Category </a:t>
            </a:r>
            <a:r>
              <a:rPr b="1" lang="en">
                <a:solidFill>
                  <a:schemeClr val="dk1"/>
                </a:solidFill>
                <a:latin typeface="Comfortaa"/>
                <a:ea typeface="Comfortaa"/>
                <a:cs typeface="Comfortaa"/>
                <a:sym typeface="Comfortaa"/>
              </a:rPr>
              <a:t>Planets</a:t>
            </a:r>
            <a:r>
              <a:rPr lang="en">
                <a:solidFill>
                  <a:schemeClr val="dk1"/>
                </a:solidFill>
                <a:latin typeface="Comfortaa"/>
                <a:ea typeface="Comfortaa"/>
                <a:cs typeface="Comfortaa"/>
                <a:sym typeface="Comfortaa"/>
              </a:rPr>
              <a:t>: $200 answer is “This is the planet closest to the sun.” And the correct response would be “What is Mercury.”</a:t>
            </a:r>
            <a:endParaRPr>
              <a:solidFill>
                <a:schemeClr val="dk1"/>
              </a:solidFill>
              <a:latin typeface="Comfortaa"/>
              <a:ea typeface="Comfortaa"/>
              <a:cs typeface="Comfortaa"/>
              <a:sym typeface="Comfortaa"/>
            </a:endParaRPr>
          </a:p>
          <a:p>
            <a:pPr indent="0" lvl="0" marL="0" rtl="0" algn="l">
              <a:spcBef>
                <a:spcPts val="0"/>
              </a:spcBef>
              <a:spcAft>
                <a:spcPts val="0"/>
              </a:spcAft>
              <a:buNone/>
            </a:pPr>
            <a:r>
              <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How to play:</a:t>
            </a:r>
            <a:endParaRPr>
              <a:solidFill>
                <a:schemeClr val="dk1"/>
              </a:solidFill>
              <a:latin typeface="Comfortaa"/>
              <a:ea typeface="Comfortaa"/>
              <a:cs typeface="Comfortaa"/>
              <a:sym typeface="Comfortaa"/>
            </a:endParaRPr>
          </a:p>
          <a:p>
            <a:pPr indent="457200" lvl="0" marL="0" rtl="0" algn="l">
              <a:spcBef>
                <a:spcPts val="0"/>
              </a:spcBef>
              <a:spcAft>
                <a:spcPts val="0"/>
              </a:spcAft>
              <a:buNone/>
            </a:pPr>
            <a:r>
              <a:rPr lang="en">
                <a:solidFill>
                  <a:schemeClr val="dk1"/>
                </a:solidFill>
                <a:latin typeface="Comfortaa"/>
                <a:ea typeface="Comfortaa"/>
                <a:cs typeface="Comfortaa"/>
                <a:sym typeface="Comfortaa"/>
              </a:rPr>
              <a:t>Play individually or in groups.</a:t>
            </a:r>
            <a:endParaRPr>
              <a:solidFill>
                <a:schemeClr val="dk1"/>
              </a:solidFill>
              <a:latin typeface="Comfortaa"/>
              <a:ea typeface="Comfortaa"/>
              <a:cs typeface="Comfortaa"/>
              <a:sym typeface="Comfortaa"/>
            </a:endParaRPr>
          </a:p>
          <a:p>
            <a:pPr indent="457200" lvl="0" marL="0" rtl="0" algn="l">
              <a:spcBef>
                <a:spcPts val="0"/>
              </a:spcBef>
              <a:spcAft>
                <a:spcPts val="0"/>
              </a:spcAft>
              <a:buNone/>
            </a:pPr>
            <a:r>
              <a:rPr lang="en">
                <a:solidFill>
                  <a:schemeClr val="dk1"/>
                </a:solidFill>
                <a:latin typeface="Comfortaa"/>
                <a:ea typeface="Comfortaa"/>
                <a:cs typeface="Comfortaa"/>
                <a:sym typeface="Comfortaa"/>
              </a:rPr>
              <a:t>Click slideshow to begin and then click play.</a:t>
            </a:r>
            <a:endParaRPr>
              <a:solidFill>
                <a:schemeClr val="dk1"/>
              </a:solidFill>
              <a:latin typeface="Comfortaa"/>
              <a:ea typeface="Comfortaa"/>
              <a:cs typeface="Comfortaa"/>
              <a:sym typeface="Comfortaa"/>
            </a:endParaRPr>
          </a:p>
          <a:p>
            <a:pPr indent="457200" lvl="0" marL="0" rtl="0" algn="l">
              <a:spcBef>
                <a:spcPts val="0"/>
              </a:spcBef>
              <a:spcAft>
                <a:spcPts val="0"/>
              </a:spcAft>
              <a:buNone/>
            </a:pPr>
            <a:r>
              <a:rPr lang="en">
                <a:solidFill>
                  <a:schemeClr val="dk1"/>
                </a:solidFill>
                <a:latin typeface="Comfortaa"/>
                <a:ea typeface="Comfortaa"/>
                <a:cs typeface="Comfortaa"/>
                <a:sym typeface="Comfortaa"/>
              </a:rPr>
              <a:t>Pick a category and a point value.</a:t>
            </a:r>
            <a:endParaRPr>
              <a:solidFill>
                <a:schemeClr val="dk1"/>
              </a:solidFill>
              <a:latin typeface="Comfortaa"/>
              <a:ea typeface="Comfortaa"/>
              <a:cs typeface="Comfortaa"/>
              <a:sym typeface="Comfortaa"/>
            </a:endParaRPr>
          </a:p>
          <a:p>
            <a:pPr indent="457200" lvl="0" marL="0" rtl="0" algn="l">
              <a:spcBef>
                <a:spcPts val="0"/>
              </a:spcBef>
              <a:spcAft>
                <a:spcPts val="0"/>
              </a:spcAft>
              <a:buNone/>
            </a:pPr>
            <a:r>
              <a:rPr lang="en">
                <a:solidFill>
                  <a:schemeClr val="dk1"/>
                </a:solidFill>
                <a:latin typeface="Comfortaa"/>
                <a:ea typeface="Comfortaa"/>
                <a:cs typeface="Comfortaa"/>
                <a:sym typeface="Comfortaa"/>
              </a:rPr>
              <a:t>Click on the chosen box for the answer.</a:t>
            </a:r>
            <a:endParaRPr>
              <a:solidFill>
                <a:schemeClr val="dk1"/>
              </a:solidFill>
              <a:latin typeface="Comfortaa"/>
              <a:ea typeface="Comfortaa"/>
              <a:cs typeface="Comfortaa"/>
              <a:sym typeface="Comfortaa"/>
            </a:endParaRPr>
          </a:p>
          <a:p>
            <a:pPr indent="457200" lvl="0" marL="0" rtl="0" algn="l">
              <a:spcBef>
                <a:spcPts val="0"/>
              </a:spcBef>
              <a:spcAft>
                <a:spcPts val="0"/>
              </a:spcAft>
              <a:buNone/>
            </a:pPr>
            <a:r>
              <a:rPr lang="en">
                <a:solidFill>
                  <a:schemeClr val="dk1"/>
                </a:solidFill>
                <a:latin typeface="Comfortaa"/>
                <a:ea typeface="Comfortaa"/>
                <a:cs typeface="Comfortaa"/>
                <a:sym typeface="Comfortaa"/>
              </a:rPr>
              <a:t>Students must give the answer in the form of a question before clicking again. </a:t>
            </a:r>
            <a:r>
              <a:rPr i="1" lang="en">
                <a:solidFill>
                  <a:schemeClr val="dk1"/>
                </a:solidFill>
                <a:latin typeface="Comfortaa"/>
                <a:ea typeface="Comfortaa"/>
                <a:cs typeface="Comfortaa"/>
                <a:sym typeface="Comfortaa"/>
              </a:rPr>
              <a:t>The teacher may want to set a time limit for answering the question.</a:t>
            </a:r>
            <a:r>
              <a:rPr lang="en">
                <a:solidFill>
                  <a:schemeClr val="dk1"/>
                </a:solidFill>
                <a:latin typeface="Comfortaa"/>
                <a:ea typeface="Comfortaa"/>
                <a:cs typeface="Comfortaa"/>
                <a:sym typeface="Comfortaa"/>
              </a:rPr>
              <a:t> </a:t>
            </a:r>
            <a:r>
              <a:rPr i="1" lang="en">
                <a:solidFill>
                  <a:schemeClr val="dk1"/>
                </a:solidFill>
                <a:latin typeface="Comfortaa"/>
                <a:ea typeface="Comfortaa"/>
                <a:cs typeface="Comfortaa"/>
                <a:sym typeface="Comfortaa"/>
              </a:rPr>
              <a:t>You may also click on the speaker to play the </a:t>
            </a:r>
            <a:r>
              <a:rPr i="1" lang="en">
                <a:solidFill>
                  <a:schemeClr val="dk1"/>
                </a:solidFill>
                <a:latin typeface="Comfortaa"/>
                <a:ea typeface="Comfortaa"/>
                <a:cs typeface="Comfortaa"/>
                <a:sym typeface="Comfortaa"/>
              </a:rPr>
              <a:t>jeopardy</a:t>
            </a:r>
            <a:r>
              <a:rPr i="1" lang="en">
                <a:solidFill>
                  <a:schemeClr val="dk1"/>
                </a:solidFill>
                <a:latin typeface="Comfortaa"/>
                <a:ea typeface="Comfortaa"/>
                <a:cs typeface="Comfortaa"/>
                <a:sym typeface="Comfortaa"/>
              </a:rPr>
              <a:t> music.</a:t>
            </a:r>
            <a:endParaRPr i="1">
              <a:solidFill>
                <a:schemeClr val="dk1"/>
              </a:solidFill>
              <a:latin typeface="Comfortaa"/>
              <a:ea typeface="Comfortaa"/>
              <a:cs typeface="Comfortaa"/>
              <a:sym typeface="Comfortaa"/>
            </a:endParaRPr>
          </a:p>
          <a:p>
            <a:pPr indent="457200" lvl="0" marL="0" rtl="0" algn="l">
              <a:spcBef>
                <a:spcPts val="0"/>
              </a:spcBef>
              <a:spcAft>
                <a:spcPts val="0"/>
              </a:spcAft>
              <a:buNone/>
            </a:pPr>
            <a:r>
              <a:rPr lang="en">
                <a:solidFill>
                  <a:schemeClr val="dk1"/>
                </a:solidFill>
                <a:latin typeface="Comfortaa"/>
                <a:ea typeface="Comfortaa"/>
                <a:cs typeface="Comfortaa"/>
                <a:sym typeface="Comfortaa"/>
              </a:rPr>
              <a:t>To see if a student or group is correct, click the large blue box again for the correct response in the form of a question.</a:t>
            </a:r>
            <a:endParaRPr>
              <a:solidFill>
                <a:schemeClr val="dk1"/>
              </a:solidFill>
              <a:latin typeface="Comfortaa"/>
              <a:ea typeface="Comfortaa"/>
              <a:cs typeface="Comfortaa"/>
              <a:sym typeface="Comfortaa"/>
            </a:endParaRPr>
          </a:p>
          <a:p>
            <a:pPr indent="457200" lvl="0" marL="0" rtl="0" algn="l">
              <a:spcBef>
                <a:spcPts val="0"/>
              </a:spcBef>
              <a:spcAft>
                <a:spcPts val="0"/>
              </a:spcAft>
              <a:buNone/>
            </a:pPr>
            <a:r>
              <a:rPr lang="en">
                <a:solidFill>
                  <a:schemeClr val="dk1"/>
                </a:solidFill>
                <a:latin typeface="Comfortaa"/>
                <a:ea typeface="Comfortaa"/>
                <a:cs typeface="Comfortaa"/>
                <a:sym typeface="Comfortaa"/>
              </a:rPr>
              <a:t>Click the  box again to return to the main board.</a:t>
            </a:r>
            <a:endParaRPr>
              <a:solidFill>
                <a:schemeClr val="dk1"/>
              </a:solidFill>
              <a:latin typeface="Comfortaa"/>
              <a:ea typeface="Comfortaa"/>
              <a:cs typeface="Comfortaa"/>
              <a:sym typeface="Comfortaa"/>
            </a:endParaRPr>
          </a:p>
          <a:p>
            <a:pPr indent="457200" lvl="0" marL="0" rtl="0" algn="l">
              <a:spcBef>
                <a:spcPts val="0"/>
              </a:spcBef>
              <a:spcAft>
                <a:spcPts val="0"/>
              </a:spcAft>
              <a:buNone/>
            </a:pPr>
            <a:r>
              <a:rPr lang="en">
                <a:solidFill>
                  <a:schemeClr val="dk1"/>
                </a:solidFill>
                <a:latin typeface="Comfortaa"/>
                <a:ea typeface="Comfortaa"/>
                <a:cs typeface="Comfortaa"/>
                <a:sym typeface="Comfortaa"/>
              </a:rPr>
              <a:t>If the student or team is correct, they are awarded the point value of the question.</a:t>
            </a:r>
            <a:endParaRPr>
              <a:solidFill>
                <a:schemeClr val="dk1"/>
              </a:solidFill>
              <a:latin typeface="Comfortaa"/>
              <a:ea typeface="Comfortaa"/>
              <a:cs typeface="Comfortaa"/>
              <a:sym typeface="Comfortaa"/>
            </a:endParaRPr>
          </a:p>
          <a:p>
            <a:pPr indent="457200" lvl="0" marL="0" rtl="0" algn="l">
              <a:spcBef>
                <a:spcPts val="0"/>
              </a:spcBef>
              <a:spcAft>
                <a:spcPts val="0"/>
              </a:spcAft>
              <a:buNone/>
            </a:pPr>
            <a:r>
              <a:rPr lang="en">
                <a:solidFill>
                  <a:schemeClr val="dk1"/>
                </a:solidFill>
                <a:latin typeface="Comfortaa"/>
                <a:ea typeface="Comfortaa"/>
                <a:cs typeface="Comfortaa"/>
                <a:sym typeface="Comfortaa"/>
              </a:rPr>
              <a:t>Delete this slide before beginning to play.</a:t>
            </a:r>
            <a:endParaRPr>
              <a:solidFill>
                <a:schemeClr val="dk1"/>
              </a:solidFill>
              <a:latin typeface="Comfortaa"/>
              <a:ea typeface="Comfortaa"/>
              <a:cs typeface="Comfortaa"/>
              <a:sym typeface="Comfortaa"/>
            </a:endParaRPr>
          </a:p>
          <a:p>
            <a:pPr indent="0" lvl="0" marL="0" rtl="0" algn="l">
              <a:spcBef>
                <a:spcPts val="0"/>
              </a:spcBef>
              <a:spcAft>
                <a:spcPts val="0"/>
              </a:spcAft>
              <a:buNone/>
            </a:pPr>
            <a:r>
              <a:t/>
            </a:r>
            <a:endParaRPr>
              <a:solidFill>
                <a:schemeClr val="dk1"/>
              </a:solidFill>
              <a:latin typeface="Comfortaa"/>
              <a:ea typeface="Comfortaa"/>
              <a:cs typeface="Comfortaa"/>
              <a:sym typeface="Comforta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580" name="Shape 580"/>
        <p:cNvGrpSpPr/>
        <p:nvPr/>
      </p:nvGrpSpPr>
      <p:grpSpPr>
        <a:xfrm>
          <a:off x="0" y="0"/>
          <a:ext cx="0" cy="0"/>
          <a:chOff x="0" y="0"/>
          <a:chExt cx="0" cy="0"/>
        </a:xfrm>
      </p:grpSpPr>
      <p:sp>
        <p:nvSpPr>
          <p:cNvPr id="581" name="Google Shape;581;p32"/>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82" name="Google Shape;582;p32"/>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83" name="Google Shape;583;p32"/>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84" name="Google Shape;584;p32"/>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85" name="Google Shape;585;p32"/>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586" name="Google Shape;586;p32"/>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87" name="Google Shape;587;p32"/>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88" name="Google Shape;588;p32"/>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89" name="Google Shape;589;p32"/>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90" name="Google Shape;590;p32"/>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591" name="Google Shape;591;p32"/>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92" name="Google Shape;592;p32"/>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93" name="Google Shape;593;p32"/>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94" name="Google Shape;594;p32"/>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95" name="Google Shape;595;p32"/>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596" name="Google Shape;596;p32"/>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97" name="Google Shape;597;p32"/>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98" name="Google Shape;598;p32"/>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599" name="Google Shape;599;p32"/>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00" name="Google Shape;600;p32"/>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01" name="Google Shape;601;p32"/>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602" name="Google Shape;602;p32"/>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603" name="Google Shape;603;p32"/>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604" name="Google Shape;604;p32"/>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605" name="Google Shape;605;p32"/>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606" name="Google Shape;606;p32">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2 </a:t>
            </a:r>
            <a:endParaRPr b="1" sz="3000">
              <a:solidFill>
                <a:schemeClr val="dk1"/>
              </a:solidFill>
            </a:endParaRPr>
          </a:p>
          <a:p>
            <a:pPr indent="0" lvl="0" marL="0" rtl="0" algn="ctr">
              <a:spcBef>
                <a:spcPts val="0"/>
              </a:spcBef>
              <a:spcAft>
                <a:spcPts val="0"/>
              </a:spcAft>
              <a:buNone/>
            </a:pPr>
            <a:r>
              <a:rPr b="1" lang="en" sz="3000">
                <a:solidFill>
                  <a:schemeClr val="dk1"/>
                </a:solidFill>
              </a:rPr>
              <a:t>$800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606"/>
                                        </p:tgtEl>
                                        <p:attrNameLst>
                                          <p:attrName>style.visibility</p:attrName>
                                        </p:attrNameLst>
                                      </p:cBhvr>
                                      <p:to>
                                        <p:strVal val="visible"/>
                                      </p:to>
                                    </p:set>
                                    <p:anim calcmode="lin" valueType="num">
                                      <p:cBhvr additive="base">
                                        <p:cTn dur="1000"/>
                                        <p:tgtEl>
                                          <p:spTgt spid="606"/>
                                        </p:tgtEl>
                                        <p:attrNameLst>
                                          <p:attrName>ppt_w</p:attrName>
                                        </p:attrNameLst>
                                      </p:cBhvr>
                                      <p:tavLst>
                                        <p:tav fmla="" tm="0">
                                          <p:val>
                                            <p:strVal val="0"/>
                                          </p:val>
                                        </p:tav>
                                        <p:tav fmla="" tm="100000">
                                          <p:val>
                                            <p:strVal val="#ppt_w"/>
                                          </p:val>
                                        </p:tav>
                                      </p:tavLst>
                                    </p:anim>
                                    <p:anim calcmode="lin" valueType="num">
                                      <p:cBhvr additive="base">
                                        <p:cTn dur="1000"/>
                                        <p:tgtEl>
                                          <p:spTgt spid="6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610" name="Shape 610"/>
        <p:cNvGrpSpPr/>
        <p:nvPr/>
      </p:nvGrpSpPr>
      <p:grpSpPr>
        <a:xfrm>
          <a:off x="0" y="0"/>
          <a:ext cx="0" cy="0"/>
          <a:chOff x="0" y="0"/>
          <a:chExt cx="0" cy="0"/>
        </a:xfrm>
      </p:grpSpPr>
      <p:sp>
        <p:nvSpPr>
          <p:cNvPr id="611" name="Google Shape;611;p33"/>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12" name="Google Shape;612;p33"/>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13" name="Google Shape;613;p33"/>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14" name="Google Shape;614;p33"/>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15" name="Google Shape;615;p33"/>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16" name="Google Shape;616;p33"/>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17" name="Google Shape;617;p33"/>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18" name="Google Shape;618;p33"/>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19" name="Google Shape;619;p33"/>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20" name="Google Shape;620;p33"/>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21" name="Google Shape;621;p33"/>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22" name="Google Shape;622;p33"/>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23" name="Google Shape;623;p33"/>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24" name="Google Shape;624;p33"/>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25" name="Google Shape;625;p33"/>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26" name="Google Shape;626;p33"/>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27" name="Google Shape;627;p33"/>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28" name="Google Shape;628;p33"/>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29" name="Google Shape;629;p33"/>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30" name="Google Shape;630;p33"/>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31" name="Google Shape;631;p33"/>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632" name="Google Shape;632;p33"/>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633" name="Google Shape;633;p33"/>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634" name="Google Shape;634;p33"/>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635" name="Google Shape;635;p33"/>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636" name="Google Shape;636;p33">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3 </a:t>
            </a:r>
            <a:endParaRPr b="1" sz="3000">
              <a:solidFill>
                <a:schemeClr val="dk1"/>
              </a:solidFill>
            </a:endParaRPr>
          </a:p>
          <a:p>
            <a:pPr indent="0" lvl="0" marL="0" rtl="0" algn="ctr">
              <a:spcBef>
                <a:spcPts val="0"/>
              </a:spcBef>
              <a:spcAft>
                <a:spcPts val="0"/>
              </a:spcAft>
              <a:buNone/>
            </a:pPr>
            <a:r>
              <a:rPr b="1" lang="en" sz="3000">
                <a:solidFill>
                  <a:schemeClr val="dk1"/>
                </a:solidFill>
              </a:rPr>
              <a:t>$200 Answer</a:t>
            </a:r>
            <a:endParaRPr b="1" sz="3000">
              <a:solidFill>
                <a:schemeClr val="dk1"/>
              </a:solidFill>
            </a:endParaRPr>
          </a:p>
        </p:txBody>
      </p:sp>
      <p:pic>
        <p:nvPicPr>
          <p:cNvPr id="637" name="Google Shape;637;p33"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636"/>
                                        </p:tgtEl>
                                        <p:attrNameLst>
                                          <p:attrName>style.visibility</p:attrName>
                                        </p:attrNameLst>
                                      </p:cBhvr>
                                      <p:to>
                                        <p:strVal val="visible"/>
                                      </p:to>
                                    </p:set>
                                    <p:anim calcmode="lin" valueType="num">
                                      <p:cBhvr additive="base">
                                        <p:cTn dur="1000"/>
                                        <p:tgtEl>
                                          <p:spTgt spid="636"/>
                                        </p:tgtEl>
                                        <p:attrNameLst>
                                          <p:attrName>ppt_w</p:attrName>
                                        </p:attrNameLst>
                                      </p:cBhvr>
                                      <p:tavLst>
                                        <p:tav fmla="" tm="0">
                                          <p:val>
                                            <p:strVal val="0"/>
                                          </p:val>
                                        </p:tav>
                                        <p:tav fmla="" tm="100000">
                                          <p:val>
                                            <p:strVal val="#ppt_w"/>
                                          </p:val>
                                        </p:tav>
                                      </p:tavLst>
                                    </p:anim>
                                    <p:anim calcmode="lin" valueType="num">
                                      <p:cBhvr additive="base">
                                        <p:cTn dur="1000"/>
                                        <p:tgtEl>
                                          <p:spTgt spid="63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641" name="Shape 641"/>
        <p:cNvGrpSpPr/>
        <p:nvPr/>
      </p:nvGrpSpPr>
      <p:grpSpPr>
        <a:xfrm>
          <a:off x="0" y="0"/>
          <a:ext cx="0" cy="0"/>
          <a:chOff x="0" y="0"/>
          <a:chExt cx="0" cy="0"/>
        </a:xfrm>
      </p:grpSpPr>
      <p:sp>
        <p:nvSpPr>
          <p:cNvPr id="642" name="Google Shape;642;p34"/>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43" name="Google Shape;643;p34"/>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44" name="Google Shape;644;p34"/>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45" name="Google Shape;645;p34"/>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46" name="Google Shape;646;p34"/>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47" name="Google Shape;647;p34"/>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48" name="Google Shape;648;p34"/>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49" name="Google Shape;649;p34"/>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50" name="Google Shape;650;p34"/>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51" name="Google Shape;651;p34"/>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52" name="Google Shape;652;p34"/>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53" name="Google Shape;653;p34"/>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54" name="Google Shape;654;p34"/>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55" name="Google Shape;655;p34"/>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56" name="Google Shape;656;p34"/>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57" name="Google Shape;657;p34"/>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58" name="Google Shape;658;p34"/>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59" name="Google Shape;659;p34"/>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60" name="Google Shape;660;p34"/>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61" name="Google Shape;661;p34"/>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62" name="Google Shape;662;p34"/>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663" name="Google Shape;663;p34"/>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664" name="Google Shape;664;p34"/>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665" name="Google Shape;665;p34"/>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666" name="Google Shape;666;p34"/>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667" name="Google Shape;667;p34">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3 </a:t>
            </a:r>
            <a:endParaRPr b="1" sz="3000">
              <a:solidFill>
                <a:schemeClr val="dk1"/>
              </a:solidFill>
            </a:endParaRPr>
          </a:p>
          <a:p>
            <a:pPr indent="0" lvl="0" marL="0" rtl="0" algn="ctr">
              <a:spcBef>
                <a:spcPts val="0"/>
              </a:spcBef>
              <a:spcAft>
                <a:spcPts val="0"/>
              </a:spcAft>
              <a:buNone/>
            </a:pPr>
            <a:r>
              <a:rPr b="1" lang="en" sz="3000">
                <a:solidFill>
                  <a:schemeClr val="dk1"/>
                </a:solidFill>
              </a:rPr>
              <a:t>$200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667"/>
                                        </p:tgtEl>
                                        <p:attrNameLst>
                                          <p:attrName>style.visibility</p:attrName>
                                        </p:attrNameLst>
                                      </p:cBhvr>
                                      <p:to>
                                        <p:strVal val="visible"/>
                                      </p:to>
                                    </p:set>
                                    <p:anim calcmode="lin" valueType="num">
                                      <p:cBhvr additive="base">
                                        <p:cTn dur="1000"/>
                                        <p:tgtEl>
                                          <p:spTgt spid="667"/>
                                        </p:tgtEl>
                                        <p:attrNameLst>
                                          <p:attrName>ppt_w</p:attrName>
                                        </p:attrNameLst>
                                      </p:cBhvr>
                                      <p:tavLst>
                                        <p:tav fmla="" tm="0">
                                          <p:val>
                                            <p:strVal val="0"/>
                                          </p:val>
                                        </p:tav>
                                        <p:tav fmla="" tm="100000">
                                          <p:val>
                                            <p:strVal val="#ppt_w"/>
                                          </p:val>
                                        </p:tav>
                                      </p:tavLst>
                                    </p:anim>
                                    <p:anim calcmode="lin" valueType="num">
                                      <p:cBhvr additive="base">
                                        <p:cTn dur="1000"/>
                                        <p:tgtEl>
                                          <p:spTgt spid="6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671" name="Shape 671"/>
        <p:cNvGrpSpPr/>
        <p:nvPr/>
      </p:nvGrpSpPr>
      <p:grpSpPr>
        <a:xfrm>
          <a:off x="0" y="0"/>
          <a:ext cx="0" cy="0"/>
          <a:chOff x="0" y="0"/>
          <a:chExt cx="0" cy="0"/>
        </a:xfrm>
      </p:grpSpPr>
      <p:sp>
        <p:nvSpPr>
          <p:cNvPr id="672" name="Google Shape;672;p35"/>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73" name="Google Shape;673;p35"/>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74" name="Google Shape;674;p35"/>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75" name="Google Shape;675;p35"/>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76" name="Google Shape;676;p35"/>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77" name="Google Shape;677;p35"/>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78" name="Google Shape;678;p35"/>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79" name="Google Shape;679;p35"/>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80" name="Google Shape;680;p35"/>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81" name="Google Shape;681;p35"/>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682" name="Google Shape;682;p35"/>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83" name="Google Shape;683;p35"/>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84" name="Google Shape;684;p35"/>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85" name="Google Shape;685;p35"/>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86" name="Google Shape;686;p35"/>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687" name="Google Shape;687;p35"/>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88" name="Google Shape;688;p35"/>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89" name="Google Shape;689;p35"/>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90" name="Google Shape;690;p35"/>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91" name="Google Shape;691;p35"/>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692" name="Google Shape;692;p35"/>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693" name="Google Shape;693;p35"/>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694" name="Google Shape;694;p35"/>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695" name="Google Shape;695;p35"/>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696" name="Google Shape;696;p35"/>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697" name="Google Shape;697;p35">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3 </a:t>
            </a:r>
            <a:endParaRPr b="1" sz="3000">
              <a:solidFill>
                <a:schemeClr val="dk1"/>
              </a:solidFill>
            </a:endParaRPr>
          </a:p>
          <a:p>
            <a:pPr indent="0" lvl="0" marL="0" rtl="0" algn="ctr">
              <a:spcBef>
                <a:spcPts val="0"/>
              </a:spcBef>
              <a:spcAft>
                <a:spcPts val="0"/>
              </a:spcAft>
              <a:buNone/>
            </a:pPr>
            <a:r>
              <a:rPr b="1" lang="en" sz="3000">
                <a:solidFill>
                  <a:schemeClr val="dk1"/>
                </a:solidFill>
              </a:rPr>
              <a:t>$400 Answer</a:t>
            </a:r>
            <a:endParaRPr b="1" sz="3000">
              <a:solidFill>
                <a:schemeClr val="dk1"/>
              </a:solidFill>
            </a:endParaRPr>
          </a:p>
        </p:txBody>
      </p:sp>
      <p:pic>
        <p:nvPicPr>
          <p:cNvPr id="698" name="Google Shape;698;p35"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697"/>
                                        </p:tgtEl>
                                        <p:attrNameLst>
                                          <p:attrName>style.visibility</p:attrName>
                                        </p:attrNameLst>
                                      </p:cBhvr>
                                      <p:to>
                                        <p:strVal val="visible"/>
                                      </p:to>
                                    </p:set>
                                    <p:anim calcmode="lin" valueType="num">
                                      <p:cBhvr additive="base">
                                        <p:cTn dur="1000"/>
                                        <p:tgtEl>
                                          <p:spTgt spid="697"/>
                                        </p:tgtEl>
                                        <p:attrNameLst>
                                          <p:attrName>ppt_w</p:attrName>
                                        </p:attrNameLst>
                                      </p:cBhvr>
                                      <p:tavLst>
                                        <p:tav fmla="" tm="0">
                                          <p:val>
                                            <p:strVal val="0"/>
                                          </p:val>
                                        </p:tav>
                                        <p:tav fmla="" tm="100000">
                                          <p:val>
                                            <p:strVal val="#ppt_w"/>
                                          </p:val>
                                        </p:tav>
                                      </p:tavLst>
                                    </p:anim>
                                    <p:anim calcmode="lin" valueType="num">
                                      <p:cBhvr additive="base">
                                        <p:cTn dur="1000"/>
                                        <p:tgtEl>
                                          <p:spTgt spid="6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702" name="Shape 702"/>
        <p:cNvGrpSpPr/>
        <p:nvPr/>
      </p:nvGrpSpPr>
      <p:grpSpPr>
        <a:xfrm>
          <a:off x="0" y="0"/>
          <a:ext cx="0" cy="0"/>
          <a:chOff x="0" y="0"/>
          <a:chExt cx="0" cy="0"/>
        </a:xfrm>
      </p:grpSpPr>
      <p:sp>
        <p:nvSpPr>
          <p:cNvPr id="703" name="Google Shape;703;p36"/>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04" name="Google Shape;704;p36"/>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05" name="Google Shape;705;p36"/>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06" name="Google Shape;706;p36"/>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07" name="Google Shape;707;p36"/>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08" name="Google Shape;708;p36"/>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09" name="Google Shape;709;p36"/>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10" name="Google Shape;710;p36"/>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11" name="Google Shape;711;p36"/>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12" name="Google Shape;712;p36"/>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13" name="Google Shape;713;p36"/>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14" name="Google Shape;714;p36"/>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15" name="Google Shape;715;p36"/>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16" name="Google Shape;716;p36"/>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17" name="Google Shape;717;p36"/>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18" name="Google Shape;718;p36"/>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19" name="Google Shape;719;p36"/>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20" name="Google Shape;720;p36"/>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21" name="Google Shape;721;p36"/>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22" name="Google Shape;722;p36"/>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23" name="Google Shape;723;p36"/>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724" name="Google Shape;724;p36"/>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725" name="Google Shape;725;p36"/>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726" name="Google Shape;726;p36"/>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727" name="Google Shape;727;p36"/>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728" name="Google Shape;728;p36">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3 </a:t>
            </a:r>
            <a:endParaRPr b="1" sz="3000">
              <a:solidFill>
                <a:schemeClr val="dk1"/>
              </a:solidFill>
            </a:endParaRPr>
          </a:p>
          <a:p>
            <a:pPr indent="0" lvl="0" marL="0" rtl="0" algn="ctr">
              <a:spcBef>
                <a:spcPts val="0"/>
              </a:spcBef>
              <a:spcAft>
                <a:spcPts val="0"/>
              </a:spcAft>
              <a:buNone/>
            </a:pPr>
            <a:r>
              <a:rPr b="1" lang="en" sz="3000">
                <a:solidFill>
                  <a:schemeClr val="dk1"/>
                </a:solidFill>
              </a:rPr>
              <a:t>$400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728"/>
                                        </p:tgtEl>
                                        <p:attrNameLst>
                                          <p:attrName>style.visibility</p:attrName>
                                        </p:attrNameLst>
                                      </p:cBhvr>
                                      <p:to>
                                        <p:strVal val="visible"/>
                                      </p:to>
                                    </p:set>
                                    <p:anim calcmode="lin" valueType="num">
                                      <p:cBhvr additive="base">
                                        <p:cTn dur="1000"/>
                                        <p:tgtEl>
                                          <p:spTgt spid="728"/>
                                        </p:tgtEl>
                                        <p:attrNameLst>
                                          <p:attrName>ppt_w</p:attrName>
                                        </p:attrNameLst>
                                      </p:cBhvr>
                                      <p:tavLst>
                                        <p:tav fmla="" tm="0">
                                          <p:val>
                                            <p:strVal val="0"/>
                                          </p:val>
                                        </p:tav>
                                        <p:tav fmla="" tm="100000">
                                          <p:val>
                                            <p:strVal val="#ppt_w"/>
                                          </p:val>
                                        </p:tav>
                                      </p:tavLst>
                                    </p:anim>
                                    <p:anim calcmode="lin" valueType="num">
                                      <p:cBhvr additive="base">
                                        <p:cTn dur="1000"/>
                                        <p:tgtEl>
                                          <p:spTgt spid="7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732" name="Shape 732"/>
        <p:cNvGrpSpPr/>
        <p:nvPr/>
      </p:nvGrpSpPr>
      <p:grpSpPr>
        <a:xfrm>
          <a:off x="0" y="0"/>
          <a:ext cx="0" cy="0"/>
          <a:chOff x="0" y="0"/>
          <a:chExt cx="0" cy="0"/>
        </a:xfrm>
      </p:grpSpPr>
      <p:sp>
        <p:nvSpPr>
          <p:cNvPr id="733" name="Google Shape;733;p37"/>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34" name="Google Shape;734;p37"/>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35" name="Google Shape;735;p37"/>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36" name="Google Shape;736;p37"/>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37" name="Google Shape;737;p37"/>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38" name="Google Shape;738;p37"/>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39" name="Google Shape;739;p37"/>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40" name="Google Shape;740;p37"/>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41" name="Google Shape;741;p37"/>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42" name="Google Shape;742;p37"/>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43" name="Google Shape;743;p37"/>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44" name="Google Shape;744;p37"/>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45" name="Google Shape;745;p37"/>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46" name="Google Shape;746;p37"/>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47" name="Google Shape;747;p37"/>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48" name="Google Shape;748;p37"/>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49" name="Google Shape;749;p37"/>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50" name="Google Shape;750;p37"/>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51" name="Google Shape;751;p37"/>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52" name="Google Shape;752;p37"/>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53" name="Google Shape;753;p37"/>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754" name="Google Shape;754;p37"/>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755" name="Google Shape;755;p37"/>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756" name="Google Shape;756;p37"/>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757" name="Google Shape;757;p37"/>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758" name="Google Shape;758;p37">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3 </a:t>
            </a:r>
            <a:endParaRPr b="1" sz="3000">
              <a:solidFill>
                <a:schemeClr val="dk1"/>
              </a:solidFill>
            </a:endParaRPr>
          </a:p>
          <a:p>
            <a:pPr indent="0" lvl="0" marL="0" rtl="0" algn="ctr">
              <a:spcBef>
                <a:spcPts val="0"/>
              </a:spcBef>
              <a:spcAft>
                <a:spcPts val="0"/>
              </a:spcAft>
              <a:buNone/>
            </a:pPr>
            <a:r>
              <a:rPr b="1" lang="en" sz="3000">
                <a:solidFill>
                  <a:schemeClr val="dk1"/>
                </a:solidFill>
              </a:rPr>
              <a:t>$600 Answer</a:t>
            </a:r>
            <a:endParaRPr b="1" sz="3000">
              <a:solidFill>
                <a:schemeClr val="dk1"/>
              </a:solidFill>
            </a:endParaRPr>
          </a:p>
        </p:txBody>
      </p:sp>
      <p:pic>
        <p:nvPicPr>
          <p:cNvPr id="759" name="Google Shape;759;p37"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758"/>
                                        </p:tgtEl>
                                        <p:attrNameLst>
                                          <p:attrName>style.visibility</p:attrName>
                                        </p:attrNameLst>
                                      </p:cBhvr>
                                      <p:to>
                                        <p:strVal val="visible"/>
                                      </p:to>
                                    </p:set>
                                    <p:anim calcmode="lin" valueType="num">
                                      <p:cBhvr additive="base">
                                        <p:cTn dur="1000"/>
                                        <p:tgtEl>
                                          <p:spTgt spid="758"/>
                                        </p:tgtEl>
                                        <p:attrNameLst>
                                          <p:attrName>ppt_w</p:attrName>
                                        </p:attrNameLst>
                                      </p:cBhvr>
                                      <p:tavLst>
                                        <p:tav fmla="" tm="0">
                                          <p:val>
                                            <p:strVal val="0"/>
                                          </p:val>
                                        </p:tav>
                                        <p:tav fmla="" tm="100000">
                                          <p:val>
                                            <p:strVal val="#ppt_w"/>
                                          </p:val>
                                        </p:tav>
                                      </p:tavLst>
                                    </p:anim>
                                    <p:anim calcmode="lin" valueType="num">
                                      <p:cBhvr additive="base">
                                        <p:cTn dur="1000"/>
                                        <p:tgtEl>
                                          <p:spTgt spid="75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763" name="Shape 763"/>
        <p:cNvGrpSpPr/>
        <p:nvPr/>
      </p:nvGrpSpPr>
      <p:grpSpPr>
        <a:xfrm>
          <a:off x="0" y="0"/>
          <a:ext cx="0" cy="0"/>
          <a:chOff x="0" y="0"/>
          <a:chExt cx="0" cy="0"/>
        </a:xfrm>
      </p:grpSpPr>
      <p:sp>
        <p:nvSpPr>
          <p:cNvPr id="764" name="Google Shape;764;p38"/>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65" name="Google Shape;765;p38"/>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66" name="Google Shape;766;p38"/>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67" name="Google Shape;767;p38"/>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68" name="Google Shape;768;p38"/>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69" name="Google Shape;769;p38"/>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70" name="Google Shape;770;p38"/>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71" name="Google Shape;771;p38"/>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72" name="Google Shape;772;p38"/>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73" name="Google Shape;773;p38"/>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74" name="Google Shape;774;p38"/>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75" name="Google Shape;775;p38"/>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76" name="Google Shape;776;p38"/>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77" name="Google Shape;777;p38"/>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78" name="Google Shape;778;p38"/>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79" name="Google Shape;779;p38"/>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80" name="Google Shape;780;p38"/>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81" name="Google Shape;781;p38"/>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82" name="Google Shape;782;p38"/>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83" name="Google Shape;783;p38"/>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784" name="Google Shape;784;p38"/>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785" name="Google Shape;785;p38"/>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786" name="Google Shape;786;p38"/>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787" name="Google Shape;787;p38"/>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788" name="Google Shape;788;p38"/>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789" name="Google Shape;789;p38">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3 </a:t>
            </a:r>
            <a:endParaRPr b="1" sz="3000">
              <a:solidFill>
                <a:schemeClr val="dk1"/>
              </a:solidFill>
            </a:endParaRPr>
          </a:p>
          <a:p>
            <a:pPr indent="0" lvl="0" marL="0" rtl="0" algn="ctr">
              <a:spcBef>
                <a:spcPts val="0"/>
              </a:spcBef>
              <a:spcAft>
                <a:spcPts val="0"/>
              </a:spcAft>
              <a:buNone/>
            </a:pPr>
            <a:r>
              <a:rPr b="1" lang="en" sz="3000">
                <a:solidFill>
                  <a:schemeClr val="dk1"/>
                </a:solidFill>
              </a:rPr>
              <a:t>$600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789"/>
                                        </p:tgtEl>
                                        <p:attrNameLst>
                                          <p:attrName>style.visibility</p:attrName>
                                        </p:attrNameLst>
                                      </p:cBhvr>
                                      <p:to>
                                        <p:strVal val="visible"/>
                                      </p:to>
                                    </p:set>
                                    <p:anim calcmode="lin" valueType="num">
                                      <p:cBhvr additive="base">
                                        <p:cTn dur="1000"/>
                                        <p:tgtEl>
                                          <p:spTgt spid="789"/>
                                        </p:tgtEl>
                                        <p:attrNameLst>
                                          <p:attrName>ppt_w</p:attrName>
                                        </p:attrNameLst>
                                      </p:cBhvr>
                                      <p:tavLst>
                                        <p:tav fmla="" tm="0">
                                          <p:val>
                                            <p:strVal val="0"/>
                                          </p:val>
                                        </p:tav>
                                        <p:tav fmla="" tm="100000">
                                          <p:val>
                                            <p:strVal val="#ppt_w"/>
                                          </p:val>
                                        </p:tav>
                                      </p:tavLst>
                                    </p:anim>
                                    <p:anim calcmode="lin" valueType="num">
                                      <p:cBhvr additive="base">
                                        <p:cTn dur="1000"/>
                                        <p:tgtEl>
                                          <p:spTgt spid="7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793" name="Shape 793"/>
        <p:cNvGrpSpPr/>
        <p:nvPr/>
      </p:nvGrpSpPr>
      <p:grpSpPr>
        <a:xfrm>
          <a:off x="0" y="0"/>
          <a:ext cx="0" cy="0"/>
          <a:chOff x="0" y="0"/>
          <a:chExt cx="0" cy="0"/>
        </a:xfrm>
      </p:grpSpPr>
      <p:sp>
        <p:nvSpPr>
          <p:cNvPr id="794" name="Google Shape;794;p39"/>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95" name="Google Shape;795;p39"/>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96" name="Google Shape;796;p39"/>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97" name="Google Shape;797;p39"/>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98" name="Google Shape;798;p39"/>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799" name="Google Shape;799;p39"/>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00" name="Google Shape;800;p39"/>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01" name="Google Shape;801;p39"/>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02" name="Google Shape;802;p39"/>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03" name="Google Shape;803;p39"/>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04" name="Google Shape;804;p39"/>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05" name="Google Shape;805;p39"/>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06" name="Google Shape;806;p39"/>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07" name="Google Shape;807;p39"/>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08" name="Google Shape;808;p39"/>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09" name="Google Shape;809;p39"/>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10" name="Google Shape;810;p39"/>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11" name="Google Shape;811;p39"/>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12" name="Google Shape;812;p39"/>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13" name="Google Shape;813;p39"/>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14" name="Google Shape;814;p39"/>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815" name="Google Shape;815;p39"/>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816" name="Google Shape;816;p39"/>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817" name="Google Shape;817;p39"/>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818" name="Google Shape;818;p39"/>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819" name="Google Shape;819;p39">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3 </a:t>
            </a:r>
            <a:endParaRPr b="1" sz="3000">
              <a:solidFill>
                <a:schemeClr val="dk1"/>
              </a:solidFill>
            </a:endParaRPr>
          </a:p>
          <a:p>
            <a:pPr indent="0" lvl="0" marL="0" rtl="0" algn="ctr">
              <a:spcBef>
                <a:spcPts val="0"/>
              </a:spcBef>
              <a:spcAft>
                <a:spcPts val="0"/>
              </a:spcAft>
              <a:buNone/>
            </a:pPr>
            <a:r>
              <a:rPr b="1" lang="en" sz="3000">
                <a:solidFill>
                  <a:schemeClr val="dk1"/>
                </a:solidFill>
              </a:rPr>
              <a:t>$800 Answer</a:t>
            </a:r>
            <a:endParaRPr b="1" sz="3000">
              <a:solidFill>
                <a:schemeClr val="dk1"/>
              </a:solidFill>
            </a:endParaRPr>
          </a:p>
        </p:txBody>
      </p:sp>
      <p:pic>
        <p:nvPicPr>
          <p:cNvPr id="820" name="Google Shape;820;p39"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819"/>
                                        </p:tgtEl>
                                        <p:attrNameLst>
                                          <p:attrName>style.visibility</p:attrName>
                                        </p:attrNameLst>
                                      </p:cBhvr>
                                      <p:to>
                                        <p:strVal val="visible"/>
                                      </p:to>
                                    </p:set>
                                    <p:anim calcmode="lin" valueType="num">
                                      <p:cBhvr additive="base">
                                        <p:cTn dur="1000"/>
                                        <p:tgtEl>
                                          <p:spTgt spid="819"/>
                                        </p:tgtEl>
                                        <p:attrNameLst>
                                          <p:attrName>ppt_w</p:attrName>
                                        </p:attrNameLst>
                                      </p:cBhvr>
                                      <p:tavLst>
                                        <p:tav fmla="" tm="0">
                                          <p:val>
                                            <p:strVal val="0"/>
                                          </p:val>
                                        </p:tav>
                                        <p:tav fmla="" tm="100000">
                                          <p:val>
                                            <p:strVal val="#ppt_w"/>
                                          </p:val>
                                        </p:tav>
                                      </p:tavLst>
                                    </p:anim>
                                    <p:anim calcmode="lin" valueType="num">
                                      <p:cBhvr additive="base">
                                        <p:cTn dur="1000"/>
                                        <p:tgtEl>
                                          <p:spTgt spid="8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824" name="Shape 824"/>
        <p:cNvGrpSpPr/>
        <p:nvPr/>
      </p:nvGrpSpPr>
      <p:grpSpPr>
        <a:xfrm>
          <a:off x="0" y="0"/>
          <a:ext cx="0" cy="0"/>
          <a:chOff x="0" y="0"/>
          <a:chExt cx="0" cy="0"/>
        </a:xfrm>
      </p:grpSpPr>
      <p:sp>
        <p:nvSpPr>
          <p:cNvPr id="825" name="Google Shape;825;p40"/>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26" name="Google Shape;826;p40"/>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27" name="Google Shape;827;p40"/>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28" name="Google Shape;828;p40"/>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29" name="Google Shape;829;p40"/>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30" name="Google Shape;830;p40"/>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31" name="Google Shape;831;p40"/>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32" name="Google Shape;832;p40"/>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33" name="Google Shape;833;p40"/>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34" name="Google Shape;834;p40"/>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35" name="Google Shape;835;p40"/>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36" name="Google Shape;836;p40"/>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37" name="Google Shape;837;p40"/>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38" name="Google Shape;838;p40"/>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39" name="Google Shape;839;p40"/>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40" name="Google Shape;840;p40"/>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41" name="Google Shape;841;p40"/>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42" name="Google Shape;842;p40"/>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43" name="Google Shape;843;p40"/>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44" name="Google Shape;844;p40"/>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45" name="Google Shape;845;p40"/>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846" name="Google Shape;846;p40"/>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847" name="Google Shape;847;p40"/>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848" name="Google Shape;848;p40"/>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849" name="Google Shape;849;p40"/>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850" name="Google Shape;850;p40">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3 </a:t>
            </a:r>
            <a:endParaRPr b="1" sz="3000">
              <a:solidFill>
                <a:schemeClr val="dk1"/>
              </a:solidFill>
            </a:endParaRPr>
          </a:p>
          <a:p>
            <a:pPr indent="0" lvl="0" marL="0" rtl="0" algn="ctr">
              <a:spcBef>
                <a:spcPts val="0"/>
              </a:spcBef>
              <a:spcAft>
                <a:spcPts val="0"/>
              </a:spcAft>
              <a:buNone/>
            </a:pPr>
            <a:r>
              <a:rPr b="1" lang="en" sz="3000">
                <a:solidFill>
                  <a:schemeClr val="dk1"/>
                </a:solidFill>
              </a:rPr>
              <a:t>$800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850"/>
                                        </p:tgtEl>
                                        <p:attrNameLst>
                                          <p:attrName>style.visibility</p:attrName>
                                        </p:attrNameLst>
                                      </p:cBhvr>
                                      <p:to>
                                        <p:strVal val="visible"/>
                                      </p:to>
                                    </p:set>
                                    <p:anim calcmode="lin" valueType="num">
                                      <p:cBhvr additive="base">
                                        <p:cTn dur="1000"/>
                                        <p:tgtEl>
                                          <p:spTgt spid="850"/>
                                        </p:tgtEl>
                                        <p:attrNameLst>
                                          <p:attrName>ppt_w</p:attrName>
                                        </p:attrNameLst>
                                      </p:cBhvr>
                                      <p:tavLst>
                                        <p:tav fmla="" tm="0">
                                          <p:val>
                                            <p:strVal val="0"/>
                                          </p:val>
                                        </p:tav>
                                        <p:tav fmla="" tm="100000">
                                          <p:val>
                                            <p:strVal val="#ppt_w"/>
                                          </p:val>
                                        </p:tav>
                                      </p:tavLst>
                                    </p:anim>
                                    <p:anim calcmode="lin" valueType="num">
                                      <p:cBhvr additive="base">
                                        <p:cTn dur="1000"/>
                                        <p:tgtEl>
                                          <p:spTgt spid="85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854" name="Shape 854"/>
        <p:cNvGrpSpPr/>
        <p:nvPr/>
      </p:nvGrpSpPr>
      <p:grpSpPr>
        <a:xfrm>
          <a:off x="0" y="0"/>
          <a:ext cx="0" cy="0"/>
          <a:chOff x="0" y="0"/>
          <a:chExt cx="0" cy="0"/>
        </a:xfrm>
      </p:grpSpPr>
      <p:sp>
        <p:nvSpPr>
          <p:cNvPr id="855" name="Google Shape;855;p41"/>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56" name="Google Shape;856;p41"/>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57" name="Google Shape;857;p41"/>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58" name="Google Shape;858;p41"/>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59" name="Google Shape;859;p41"/>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60" name="Google Shape;860;p41"/>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61" name="Google Shape;861;p41"/>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62" name="Google Shape;862;p41"/>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63" name="Google Shape;863;p41"/>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64" name="Google Shape;864;p41"/>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65" name="Google Shape;865;p41"/>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66" name="Google Shape;866;p41"/>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67" name="Google Shape;867;p41"/>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68" name="Google Shape;868;p41"/>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69" name="Google Shape;869;p41"/>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70" name="Google Shape;870;p41"/>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71" name="Google Shape;871;p41"/>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72" name="Google Shape;872;p41"/>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73" name="Google Shape;873;p41"/>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74" name="Google Shape;874;p41"/>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75" name="Google Shape;875;p41"/>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876" name="Google Shape;876;p41"/>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877" name="Google Shape;877;p41"/>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878" name="Google Shape;878;p41"/>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879" name="Google Shape;879;p41"/>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880" name="Google Shape;880;p41">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4 </a:t>
            </a:r>
            <a:endParaRPr b="1" sz="3000">
              <a:solidFill>
                <a:schemeClr val="dk1"/>
              </a:solidFill>
            </a:endParaRPr>
          </a:p>
          <a:p>
            <a:pPr indent="0" lvl="0" marL="0" rtl="0" algn="ctr">
              <a:spcBef>
                <a:spcPts val="0"/>
              </a:spcBef>
              <a:spcAft>
                <a:spcPts val="0"/>
              </a:spcAft>
              <a:buNone/>
            </a:pPr>
            <a:r>
              <a:rPr b="1" lang="en" sz="3000">
                <a:solidFill>
                  <a:schemeClr val="dk1"/>
                </a:solidFill>
              </a:rPr>
              <a:t>$200 Answer</a:t>
            </a:r>
            <a:endParaRPr b="1" sz="3000">
              <a:solidFill>
                <a:schemeClr val="dk1"/>
              </a:solidFill>
            </a:endParaRPr>
          </a:p>
        </p:txBody>
      </p:sp>
      <p:pic>
        <p:nvPicPr>
          <p:cNvPr id="881" name="Google Shape;881;p41"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880"/>
                                        </p:tgtEl>
                                        <p:attrNameLst>
                                          <p:attrName>style.visibility</p:attrName>
                                        </p:attrNameLst>
                                      </p:cBhvr>
                                      <p:to>
                                        <p:strVal val="visible"/>
                                      </p:to>
                                    </p:set>
                                    <p:anim calcmode="lin" valueType="num">
                                      <p:cBhvr additive="base">
                                        <p:cTn dur="1000"/>
                                        <p:tgtEl>
                                          <p:spTgt spid="880"/>
                                        </p:tgtEl>
                                        <p:attrNameLst>
                                          <p:attrName>ppt_w</p:attrName>
                                        </p:attrNameLst>
                                      </p:cBhvr>
                                      <p:tavLst>
                                        <p:tav fmla="" tm="0">
                                          <p:val>
                                            <p:strVal val="0"/>
                                          </p:val>
                                        </p:tav>
                                        <p:tav fmla="" tm="100000">
                                          <p:val>
                                            <p:strVal val="#ppt_w"/>
                                          </p:val>
                                        </p:tav>
                                      </p:tavLst>
                                    </p:anim>
                                    <p:anim calcmode="lin" valueType="num">
                                      <p:cBhvr additive="base">
                                        <p:cTn dur="1000"/>
                                        <p:tgtEl>
                                          <p:spTgt spid="88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63" name="Shape 63"/>
        <p:cNvGrpSpPr/>
        <p:nvPr/>
      </p:nvGrpSpPr>
      <p:grpSpPr>
        <a:xfrm>
          <a:off x="0" y="0"/>
          <a:ext cx="0" cy="0"/>
          <a:chOff x="0" y="0"/>
          <a:chExt cx="0" cy="0"/>
        </a:xfrm>
      </p:grpSpPr>
      <p:sp>
        <p:nvSpPr>
          <p:cNvPr id="64" name="Google Shape;64;p15">
            <a:hlinkClick action="ppaction://hlinksldjump" r:id="rId3"/>
          </p:cNvPr>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5" name="Google Shape;65;p15">
            <a:hlinkClick action="ppaction://hlinksldjump" r:id="rId4"/>
          </p:cNvPr>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6" name="Google Shape;66;p15">
            <a:hlinkClick action="ppaction://hlinksldjump" r:id="rId5"/>
          </p:cNvPr>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7" name="Google Shape;67;p15">
            <a:hlinkClick action="ppaction://hlinksldjump" r:id="rId6"/>
          </p:cNvPr>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8" name="Google Shape;68;p15">
            <a:hlinkClick action="ppaction://hlinksldjump" r:id="rId7"/>
          </p:cNvPr>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69" name="Google Shape;69;p15">
            <a:hlinkClick action="ppaction://hlinksldjump" r:id="rId8"/>
          </p:cNvPr>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0" name="Google Shape;70;p15">
            <a:hlinkClick action="ppaction://hlinksldjump" r:id="rId9"/>
          </p:cNvPr>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1" name="Google Shape;71;p15">
            <a:hlinkClick action="ppaction://hlinksldjump" r:id="rId10"/>
          </p:cNvPr>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2" name="Google Shape;72;p15">
            <a:hlinkClick action="ppaction://hlinksldjump" r:id="rId11"/>
          </p:cNvPr>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3" name="Google Shape;73;p15">
            <a:hlinkClick action="ppaction://hlinksldjump" r:id="rId12"/>
          </p:cNvPr>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74" name="Google Shape;74;p15">
            <a:hlinkClick action="ppaction://hlinksldjump" r:id="rId13"/>
          </p:cNvPr>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5" name="Google Shape;75;p15">
            <a:hlinkClick action="ppaction://hlinksldjump" r:id="rId14"/>
          </p:cNvPr>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6" name="Google Shape;76;p15">
            <a:hlinkClick action="ppaction://hlinksldjump" r:id="rId15"/>
          </p:cNvPr>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7" name="Google Shape;77;p15">
            <a:hlinkClick action="ppaction://hlinksldjump" r:id="rId16"/>
          </p:cNvPr>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8" name="Google Shape;78;p15">
            <a:hlinkClick action="ppaction://hlinksldjump" r:id="rId17"/>
          </p:cNvPr>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79" name="Google Shape;79;p15">
            <a:hlinkClick action="ppaction://hlinksldjump" r:id="rId18"/>
          </p:cNvPr>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0" name="Google Shape;80;p15">
            <a:hlinkClick action="ppaction://hlinksldjump" r:id="rId19"/>
          </p:cNvPr>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1" name="Google Shape;81;p15">
            <a:hlinkClick action="ppaction://hlinksldjump" r:id="rId20"/>
          </p:cNvPr>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2" name="Google Shape;82;p15">
            <a:hlinkClick action="ppaction://hlinksldjump" r:id="rId21"/>
          </p:cNvPr>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3" name="Google Shape;83;p15">
            <a:hlinkClick action="ppaction://hlinksldjump" r:id="rId22"/>
          </p:cNvPr>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84" name="Google Shape;84;p15">
            <a:hlinkClick action="ppaction://hlinksldjump" r:id="rId23"/>
          </p:cNvPr>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85" name="Google Shape;85;p15">
            <a:hlinkClick action="ppaction://hlinksldjump" r:id="rId24"/>
          </p:cNvPr>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86" name="Google Shape;86;p15">
            <a:hlinkClick action="ppaction://hlinksldjump" r:id="rId25"/>
          </p:cNvPr>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87" name="Google Shape;87;p15">
            <a:hlinkClick action="ppaction://hlinksldjump" r:id="rId26"/>
          </p:cNvPr>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88" name="Google Shape;88;p15">
            <a:hlinkClick action="ppaction://hlinksldjump" r:id="rId27"/>
          </p:cNvPr>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885" name="Shape 885"/>
        <p:cNvGrpSpPr/>
        <p:nvPr/>
      </p:nvGrpSpPr>
      <p:grpSpPr>
        <a:xfrm>
          <a:off x="0" y="0"/>
          <a:ext cx="0" cy="0"/>
          <a:chOff x="0" y="0"/>
          <a:chExt cx="0" cy="0"/>
        </a:xfrm>
      </p:grpSpPr>
      <p:sp>
        <p:nvSpPr>
          <p:cNvPr id="886" name="Google Shape;886;p42"/>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87" name="Google Shape;887;p42"/>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88" name="Google Shape;888;p42"/>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89" name="Google Shape;889;p42"/>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90" name="Google Shape;890;p42"/>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891" name="Google Shape;891;p42"/>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92" name="Google Shape;892;p42"/>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93" name="Google Shape;893;p42"/>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94" name="Google Shape;894;p42"/>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95" name="Google Shape;895;p42"/>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896" name="Google Shape;896;p42"/>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97" name="Google Shape;897;p42"/>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98" name="Google Shape;898;p42"/>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899" name="Google Shape;899;p42"/>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00" name="Google Shape;900;p42"/>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01" name="Google Shape;901;p42"/>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02" name="Google Shape;902;p42"/>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03" name="Google Shape;903;p42"/>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04" name="Google Shape;904;p42"/>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05" name="Google Shape;905;p42"/>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06" name="Google Shape;906;p42"/>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907" name="Google Shape;907;p42"/>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908" name="Google Shape;908;p42"/>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909" name="Google Shape;909;p42"/>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910" name="Google Shape;910;p42"/>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911" name="Google Shape;911;p42">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4 </a:t>
            </a:r>
            <a:endParaRPr b="1" sz="3000">
              <a:solidFill>
                <a:schemeClr val="dk1"/>
              </a:solidFill>
            </a:endParaRPr>
          </a:p>
          <a:p>
            <a:pPr indent="0" lvl="0" marL="0" rtl="0" algn="ctr">
              <a:spcBef>
                <a:spcPts val="0"/>
              </a:spcBef>
              <a:spcAft>
                <a:spcPts val="0"/>
              </a:spcAft>
              <a:buNone/>
            </a:pPr>
            <a:r>
              <a:rPr b="1" lang="en" sz="3000">
                <a:solidFill>
                  <a:schemeClr val="dk1"/>
                </a:solidFill>
              </a:rPr>
              <a:t>$200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911"/>
                                        </p:tgtEl>
                                        <p:attrNameLst>
                                          <p:attrName>style.visibility</p:attrName>
                                        </p:attrNameLst>
                                      </p:cBhvr>
                                      <p:to>
                                        <p:strVal val="visible"/>
                                      </p:to>
                                    </p:set>
                                    <p:anim calcmode="lin" valueType="num">
                                      <p:cBhvr additive="base">
                                        <p:cTn dur="1000"/>
                                        <p:tgtEl>
                                          <p:spTgt spid="911"/>
                                        </p:tgtEl>
                                        <p:attrNameLst>
                                          <p:attrName>ppt_w</p:attrName>
                                        </p:attrNameLst>
                                      </p:cBhvr>
                                      <p:tavLst>
                                        <p:tav fmla="" tm="0">
                                          <p:val>
                                            <p:strVal val="0"/>
                                          </p:val>
                                        </p:tav>
                                        <p:tav fmla="" tm="100000">
                                          <p:val>
                                            <p:strVal val="#ppt_w"/>
                                          </p:val>
                                        </p:tav>
                                      </p:tavLst>
                                    </p:anim>
                                    <p:anim calcmode="lin" valueType="num">
                                      <p:cBhvr additive="base">
                                        <p:cTn dur="1000"/>
                                        <p:tgtEl>
                                          <p:spTgt spid="9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915" name="Shape 915"/>
        <p:cNvGrpSpPr/>
        <p:nvPr/>
      </p:nvGrpSpPr>
      <p:grpSpPr>
        <a:xfrm>
          <a:off x="0" y="0"/>
          <a:ext cx="0" cy="0"/>
          <a:chOff x="0" y="0"/>
          <a:chExt cx="0" cy="0"/>
        </a:xfrm>
      </p:grpSpPr>
      <p:sp>
        <p:nvSpPr>
          <p:cNvPr id="916" name="Google Shape;916;p43"/>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17" name="Google Shape;917;p43"/>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18" name="Google Shape;918;p43"/>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19" name="Google Shape;919;p43"/>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20" name="Google Shape;920;p43"/>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21" name="Google Shape;921;p43"/>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22" name="Google Shape;922;p43"/>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23" name="Google Shape;923;p43"/>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24" name="Google Shape;924;p43"/>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25" name="Google Shape;925;p43"/>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26" name="Google Shape;926;p43"/>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27" name="Google Shape;927;p43"/>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28" name="Google Shape;928;p43"/>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29" name="Google Shape;929;p43"/>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30" name="Google Shape;930;p43"/>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31" name="Google Shape;931;p43"/>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32" name="Google Shape;932;p43"/>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33" name="Google Shape;933;p43"/>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34" name="Google Shape;934;p43"/>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35" name="Google Shape;935;p43"/>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36" name="Google Shape;936;p43"/>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937" name="Google Shape;937;p43"/>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938" name="Google Shape;938;p43"/>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939" name="Google Shape;939;p43"/>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940" name="Google Shape;940;p43"/>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941" name="Google Shape;941;p43">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4 </a:t>
            </a:r>
            <a:endParaRPr b="1" sz="3000">
              <a:solidFill>
                <a:schemeClr val="dk1"/>
              </a:solidFill>
            </a:endParaRPr>
          </a:p>
          <a:p>
            <a:pPr indent="0" lvl="0" marL="0" rtl="0" algn="ctr">
              <a:spcBef>
                <a:spcPts val="0"/>
              </a:spcBef>
              <a:spcAft>
                <a:spcPts val="0"/>
              </a:spcAft>
              <a:buNone/>
            </a:pPr>
            <a:r>
              <a:rPr b="1" lang="en" sz="3000">
                <a:solidFill>
                  <a:schemeClr val="dk1"/>
                </a:solidFill>
              </a:rPr>
              <a:t>$400 Answer</a:t>
            </a:r>
            <a:endParaRPr b="1" sz="3000">
              <a:solidFill>
                <a:schemeClr val="dk1"/>
              </a:solidFill>
            </a:endParaRPr>
          </a:p>
        </p:txBody>
      </p:sp>
      <p:pic>
        <p:nvPicPr>
          <p:cNvPr id="942" name="Google Shape;942;p43"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941"/>
                                        </p:tgtEl>
                                        <p:attrNameLst>
                                          <p:attrName>style.visibility</p:attrName>
                                        </p:attrNameLst>
                                      </p:cBhvr>
                                      <p:to>
                                        <p:strVal val="visible"/>
                                      </p:to>
                                    </p:set>
                                    <p:anim calcmode="lin" valueType="num">
                                      <p:cBhvr additive="base">
                                        <p:cTn dur="1000"/>
                                        <p:tgtEl>
                                          <p:spTgt spid="941"/>
                                        </p:tgtEl>
                                        <p:attrNameLst>
                                          <p:attrName>ppt_w</p:attrName>
                                        </p:attrNameLst>
                                      </p:cBhvr>
                                      <p:tavLst>
                                        <p:tav fmla="" tm="0">
                                          <p:val>
                                            <p:strVal val="0"/>
                                          </p:val>
                                        </p:tav>
                                        <p:tav fmla="" tm="100000">
                                          <p:val>
                                            <p:strVal val="#ppt_w"/>
                                          </p:val>
                                        </p:tav>
                                      </p:tavLst>
                                    </p:anim>
                                    <p:anim calcmode="lin" valueType="num">
                                      <p:cBhvr additive="base">
                                        <p:cTn dur="1000"/>
                                        <p:tgtEl>
                                          <p:spTgt spid="94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946" name="Shape 946"/>
        <p:cNvGrpSpPr/>
        <p:nvPr/>
      </p:nvGrpSpPr>
      <p:grpSpPr>
        <a:xfrm>
          <a:off x="0" y="0"/>
          <a:ext cx="0" cy="0"/>
          <a:chOff x="0" y="0"/>
          <a:chExt cx="0" cy="0"/>
        </a:xfrm>
      </p:grpSpPr>
      <p:sp>
        <p:nvSpPr>
          <p:cNvPr id="947" name="Google Shape;947;p44"/>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48" name="Google Shape;948;p44"/>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49" name="Google Shape;949;p44"/>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50" name="Google Shape;950;p44"/>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51" name="Google Shape;951;p44"/>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52" name="Google Shape;952;p44"/>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53" name="Google Shape;953;p44"/>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54" name="Google Shape;954;p44"/>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55" name="Google Shape;955;p44"/>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56" name="Google Shape;956;p44"/>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57" name="Google Shape;957;p44"/>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58" name="Google Shape;958;p44"/>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59" name="Google Shape;959;p44"/>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60" name="Google Shape;960;p44"/>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61" name="Google Shape;961;p44"/>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62" name="Google Shape;962;p44"/>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63" name="Google Shape;963;p44"/>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64" name="Google Shape;964;p44"/>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65" name="Google Shape;965;p44"/>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66" name="Google Shape;966;p44"/>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67" name="Google Shape;967;p44"/>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968" name="Google Shape;968;p44"/>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969" name="Google Shape;969;p44"/>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970" name="Google Shape;970;p44"/>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971" name="Google Shape;971;p44"/>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972" name="Google Shape;972;p44">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4 </a:t>
            </a:r>
            <a:endParaRPr b="1" sz="3000">
              <a:solidFill>
                <a:schemeClr val="dk1"/>
              </a:solidFill>
            </a:endParaRPr>
          </a:p>
          <a:p>
            <a:pPr indent="0" lvl="0" marL="0" rtl="0" algn="ctr">
              <a:spcBef>
                <a:spcPts val="0"/>
              </a:spcBef>
              <a:spcAft>
                <a:spcPts val="0"/>
              </a:spcAft>
              <a:buNone/>
            </a:pPr>
            <a:r>
              <a:rPr b="1" lang="en" sz="3000">
                <a:solidFill>
                  <a:schemeClr val="dk1"/>
                </a:solidFill>
              </a:rPr>
              <a:t>$400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972"/>
                                        </p:tgtEl>
                                        <p:attrNameLst>
                                          <p:attrName>style.visibility</p:attrName>
                                        </p:attrNameLst>
                                      </p:cBhvr>
                                      <p:to>
                                        <p:strVal val="visible"/>
                                      </p:to>
                                    </p:set>
                                    <p:anim calcmode="lin" valueType="num">
                                      <p:cBhvr additive="base">
                                        <p:cTn dur="1000"/>
                                        <p:tgtEl>
                                          <p:spTgt spid="972"/>
                                        </p:tgtEl>
                                        <p:attrNameLst>
                                          <p:attrName>ppt_w</p:attrName>
                                        </p:attrNameLst>
                                      </p:cBhvr>
                                      <p:tavLst>
                                        <p:tav fmla="" tm="0">
                                          <p:val>
                                            <p:strVal val="0"/>
                                          </p:val>
                                        </p:tav>
                                        <p:tav fmla="" tm="100000">
                                          <p:val>
                                            <p:strVal val="#ppt_w"/>
                                          </p:val>
                                        </p:tav>
                                      </p:tavLst>
                                    </p:anim>
                                    <p:anim calcmode="lin" valueType="num">
                                      <p:cBhvr additive="base">
                                        <p:cTn dur="1000"/>
                                        <p:tgtEl>
                                          <p:spTgt spid="97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976" name="Shape 976"/>
        <p:cNvGrpSpPr/>
        <p:nvPr/>
      </p:nvGrpSpPr>
      <p:grpSpPr>
        <a:xfrm>
          <a:off x="0" y="0"/>
          <a:ext cx="0" cy="0"/>
          <a:chOff x="0" y="0"/>
          <a:chExt cx="0" cy="0"/>
        </a:xfrm>
      </p:grpSpPr>
      <p:sp>
        <p:nvSpPr>
          <p:cNvPr id="977" name="Google Shape;977;p45"/>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78" name="Google Shape;978;p45"/>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79" name="Google Shape;979;p45"/>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80" name="Google Shape;980;p45"/>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81" name="Google Shape;981;p45"/>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82" name="Google Shape;982;p45"/>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83" name="Google Shape;983;p45"/>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84" name="Google Shape;984;p45"/>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85" name="Google Shape;985;p45"/>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86" name="Google Shape;986;p45"/>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87" name="Google Shape;987;p45"/>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88" name="Google Shape;988;p45"/>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89" name="Google Shape;989;p45"/>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90" name="Google Shape;990;p45"/>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91" name="Google Shape;991;p45"/>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992" name="Google Shape;992;p45"/>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93" name="Google Shape;993;p45"/>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94" name="Google Shape;994;p45"/>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95" name="Google Shape;995;p45"/>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96" name="Google Shape;996;p45"/>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997" name="Google Shape;997;p45"/>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998" name="Google Shape;998;p45"/>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999" name="Google Shape;999;p45"/>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000" name="Google Shape;1000;p45"/>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001" name="Google Shape;1001;p45"/>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002" name="Google Shape;1002;p45">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4 </a:t>
            </a:r>
            <a:endParaRPr b="1" sz="3000">
              <a:solidFill>
                <a:schemeClr val="dk1"/>
              </a:solidFill>
            </a:endParaRPr>
          </a:p>
          <a:p>
            <a:pPr indent="0" lvl="0" marL="0" rtl="0" algn="ctr">
              <a:spcBef>
                <a:spcPts val="0"/>
              </a:spcBef>
              <a:spcAft>
                <a:spcPts val="0"/>
              </a:spcAft>
              <a:buNone/>
            </a:pPr>
            <a:r>
              <a:rPr b="1" lang="en" sz="3000">
                <a:solidFill>
                  <a:schemeClr val="dk1"/>
                </a:solidFill>
              </a:rPr>
              <a:t>$600 Answer</a:t>
            </a:r>
            <a:endParaRPr b="1" sz="3000">
              <a:solidFill>
                <a:schemeClr val="dk1"/>
              </a:solidFill>
            </a:endParaRPr>
          </a:p>
        </p:txBody>
      </p:sp>
      <p:pic>
        <p:nvPicPr>
          <p:cNvPr id="1003" name="Google Shape;1003;p45"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002"/>
                                        </p:tgtEl>
                                        <p:attrNameLst>
                                          <p:attrName>style.visibility</p:attrName>
                                        </p:attrNameLst>
                                      </p:cBhvr>
                                      <p:to>
                                        <p:strVal val="visible"/>
                                      </p:to>
                                    </p:set>
                                    <p:anim calcmode="lin" valueType="num">
                                      <p:cBhvr additive="base">
                                        <p:cTn dur="1000"/>
                                        <p:tgtEl>
                                          <p:spTgt spid="1002"/>
                                        </p:tgtEl>
                                        <p:attrNameLst>
                                          <p:attrName>ppt_w</p:attrName>
                                        </p:attrNameLst>
                                      </p:cBhvr>
                                      <p:tavLst>
                                        <p:tav fmla="" tm="0">
                                          <p:val>
                                            <p:strVal val="0"/>
                                          </p:val>
                                        </p:tav>
                                        <p:tav fmla="" tm="100000">
                                          <p:val>
                                            <p:strVal val="#ppt_w"/>
                                          </p:val>
                                        </p:tav>
                                      </p:tavLst>
                                    </p:anim>
                                    <p:anim calcmode="lin" valueType="num">
                                      <p:cBhvr additive="base">
                                        <p:cTn dur="1000"/>
                                        <p:tgtEl>
                                          <p:spTgt spid="10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007" name="Shape 1007"/>
        <p:cNvGrpSpPr/>
        <p:nvPr/>
      </p:nvGrpSpPr>
      <p:grpSpPr>
        <a:xfrm>
          <a:off x="0" y="0"/>
          <a:ext cx="0" cy="0"/>
          <a:chOff x="0" y="0"/>
          <a:chExt cx="0" cy="0"/>
        </a:xfrm>
      </p:grpSpPr>
      <p:sp>
        <p:nvSpPr>
          <p:cNvPr id="1008" name="Google Shape;1008;p46"/>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09" name="Google Shape;1009;p46"/>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10" name="Google Shape;1010;p46"/>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11" name="Google Shape;1011;p46"/>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12" name="Google Shape;1012;p46"/>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13" name="Google Shape;1013;p46"/>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14" name="Google Shape;1014;p46"/>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15" name="Google Shape;1015;p46"/>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16" name="Google Shape;1016;p46"/>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17" name="Google Shape;1017;p46"/>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18" name="Google Shape;1018;p46"/>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19" name="Google Shape;1019;p46"/>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20" name="Google Shape;1020;p46"/>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21" name="Google Shape;1021;p46"/>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22" name="Google Shape;1022;p46"/>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23" name="Google Shape;1023;p46"/>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24" name="Google Shape;1024;p46"/>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25" name="Google Shape;1025;p46"/>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26" name="Google Shape;1026;p46"/>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27" name="Google Shape;1027;p46"/>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28" name="Google Shape;1028;p46"/>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029" name="Google Shape;1029;p46"/>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030" name="Google Shape;1030;p46"/>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031" name="Google Shape;1031;p46"/>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032" name="Google Shape;1032;p46"/>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033" name="Google Shape;1033;p46">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4 </a:t>
            </a:r>
            <a:endParaRPr b="1" sz="3000">
              <a:solidFill>
                <a:schemeClr val="dk1"/>
              </a:solidFill>
            </a:endParaRPr>
          </a:p>
          <a:p>
            <a:pPr indent="0" lvl="0" marL="0" rtl="0" algn="ctr">
              <a:spcBef>
                <a:spcPts val="0"/>
              </a:spcBef>
              <a:spcAft>
                <a:spcPts val="0"/>
              </a:spcAft>
              <a:buNone/>
            </a:pPr>
            <a:r>
              <a:rPr b="1" lang="en" sz="3000">
                <a:solidFill>
                  <a:schemeClr val="dk1"/>
                </a:solidFill>
              </a:rPr>
              <a:t>$600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033"/>
                                        </p:tgtEl>
                                        <p:attrNameLst>
                                          <p:attrName>style.visibility</p:attrName>
                                        </p:attrNameLst>
                                      </p:cBhvr>
                                      <p:to>
                                        <p:strVal val="visible"/>
                                      </p:to>
                                    </p:set>
                                    <p:anim calcmode="lin" valueType="num">
                                      <p:cBhvr additive="base">
                                        <p:cTn dur="1000"/>
                                        <p:tgtEl>
                                          <p:spTgt spid="1033"/>
                                        </p:tgtEl>
                                        <p:attrNameLst>
                                          <p:attrName>ppt_w</p:attrName>
                                        </p:attrNameLst>
                                      </p:cBhvr>
                                      <p:tavLst>
                                        <p:tav fmla="" tm="0">
                                          <p:val>
                                            <p:strVal val="0"/>
                                          </p:val>
                                        </p:tav>
                                        <p:tav fmla="" tm="100000">
                                          <p:val>
                                            <p:strVal val="#ppt_w"/>
                                          </p:val>
                                        </p:tav>
                                      </p:tavLst>
                                    </p:anim>
                                    <p:anim calcmode="lin" valueType="num">
                                      <p:cBhvr additive="base">
                                        <p:cTn dur="1000"/>
                                        <p:tgtEl>
                                          <p:spTgt spid="103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037" name="Shape 1037"/>
        <p:cNvGrpSpPr/>
        <p:nvPr/>
      </p:nvGrpSpPr>
      <p:grpSpPr>
        <a:xfrm>
          <a:off x="0" y="0"/>
          <a:ext cx="0" cy="0"/>
          <a:chOff x="0" y="0"/>
          <a:chExt cx="0" cy="0"/>
        </a:xfrm>
      </p:grpSpPr>
      <p:sp>
        <p:nvSpPr>
          <p:cNvPr id="1038" name="Google Shape;1038;p47"/>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39" name="Google Shape;1039;p47"/>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40" name="Google Shape;1040;p47"/>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41" name="Google Shape;1041;p47"/>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42" name="Google Shape;1042;p47"/>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43" name="Google Shape;1043;p47"/>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44" name="Google Shape;1044;p47"/>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45" name="Google Shape;1045;p47"/>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46" name="Google Shape;1046;p47"/>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47" name="Google Shape;1047;p47"/>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48" name="Google Shape;1048;p47"/>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49" name="Google Shape;1049;p47"/>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50" name="Google Shape;1050;p47"/>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51" name="Google Shape;1051;p47"/>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52" name="Google Shape;1052;p47"/>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53" name="Google Shape;1053;p47"/>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54" name="Google Shape;1054;p47"/>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55" name="Google Shape;1055;p47"/>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56" name="Google Shape;1056;p47"/>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57" name="Google Shape;1057;p47"/>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58" name="Google Shape;1058;p47"/>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059" name="Google Shape;1059;p47"/>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060" name="Google Shape;1060;p47"/>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061" name="Google Shape;1061;p47"/>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062" name="Google Shape;1062;p47"/>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063" name="Google Shape;1063;p47">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4 </a:t>
            </a:r>
            <a:endParaRPr b="1" sz="3000">
              <a:solidFill>
                <a:schemeClr val="dk1"/>
              </a:solidFill>
            </a:endParaRPr>
          </a:p>
          <a:p>
            <a:pPr indent="0" lvl="0" marL="0" rtl="0" algn="ctr">
              <a:spcBef>
                <a:spcPts val="0"/>
              </a:spcBef>
              <a:spcAft>
                <a:spcPts val="0"/>
              </a:spcAft>
              <a:buNone/>
            </a:pPr>
            <a:r>
              <a:rPr b="1" lang="en" sz="3000">
                <a:solidFill>
                  <a:schemeClr val="dk1"/>
                </a:solidFill>
              </a:rPr>
              <a:t>$800 Answer</a:t>
            </a:r>
            <a:endParaRPr b="1" sz="3000">
              <a:solidFill>
                <a:schemeClr val="dk1"/>
              </a:solidFill>
            </a:endParaRPr>
          </a:p>
        </p:txBody>
      </p:sp>
      <p:pic>
        <p:nvPicPr>
          <p:cNvPr id="1064" name="Google Shape;1064;p47"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063"/>
                                        </p:tgtEl>
                                        <p:attrNameLst>
                                          <p:attrName>style.visibility</p:attrName>
                                        </p:attrNameLst>
                                      </p:cBhvr>
                                      <p:to>
                                        <p:strVal val="visible"/>
                                      </p:to>
                                    </p:set>
                                    <p:anim calcmode="lin" valueType="num">
                                      <p:cBhvr additive="base">
                                        <p:cTn dur="1000"/>
                                        <p:tgtEl>
                                          <p:spTgt spid="1063"/>
                                        </p:tgtEl>
                                        <p:attrNameLst>
                                          <p:attrName>ppt_w</p:attrName>
                                        </p:attrNameLst>
                                      </p:cBhvr>
                                      <p:tavLst>
                                        <p:tav fmla="" tm="0">
                                          <p:val>
                                            <p:strVal val="0"/>
                                          </p:val>
                                        </p:tav>
                                        <p:tav fmla="" tm="100000">
                                          <p:val>
                                            <p:strVal val="#ppt_w"/>
                                          </p:val>
                                        </p:tav>
                                      </p:tavLst>
                                    </p:anim>
                                    <p:anim calcmode="lin" valueType="num">
                                      <p:cBhvr additive="base">
                                        <p:cTn dur="1000"/>
                                        <p:tgtEl>
                                          <p:spTgt spid="10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068" name="Shape 1068"/>
        <p:cNvGrpSpPr/>
        <p:nvPr/>
      </p:nvGrpSpPr>
      <p:grpSpPr>
        <a:xfrm>
          <a:off x="0" y="0"/>
          <a:ext cx="0" cy="0"/>
          <a:chOff x="0" y="0"/>
          <a:chExt cx="0" cy="0"/>
        </a:xfrm>
      </p:grpSpPr>
      <p:sp>
        <p:nvSpPr>
          <p:cNvPr id="1069" name="Google Shape;1069;p48"/>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70" name="Google Shape;1070;p48"/>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71" name="Google Shape;1071;p48"/>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72" name="Google Shape;1072;p48"/>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73" name="Google Shape;1073;p48"/>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074" name="Google Shape;1074;p48"/>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75" name="Google Shape;1075;p48"/>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76" name="Google Shape;1076;p48"/>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77" name="Google Shape;1077;p48"/>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78" name="Google Shape;1078;p48"/>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79" name="Google Shape;1079;p48"/>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80" name="Google Shape;1080;p48"/>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81" name="Google Shape;1081;p48"/>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82" name="Google Shape;1082;p48"/>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83" name="Google Shape;1083;p48"/>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84" name="Google Shape;1084;p48"/>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85" name="Google Shape;1085;p48"/>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86" name="Google Shape;1086;p48"/>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87" name="Google Shape;1087;p48"/>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88" name="Google Shape;1088;p48"/>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89" name="Google Shape;1089;p48"/>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090" name="Google Shape;1090;p48"/>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091" name="Google Shape;1091;p48"/>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092" name="Google Shape;1092;p48"/>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093" name="Google Shape;1093;p48"/>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094" name="Google Shape;1094;p48">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4 </a:t>
            </a:r>
            <a:endParaRPr b="1" sz="3000">
              <a:solidFill>
                <a:schemeClr val="dk1"/>
              </a:solidFill>
            </a:endParaRPr>
          </a:p>
          <a:p>
            <a:pPr indent="0" lvl="0" marL="0" rtl="0" algn="ctr">
              <a:spcBef>
                <a:spcPts val="0"/>
              </a:spcBef>
              <a:spcAft>
                <a:spcPts val="0"/>
              </a:spcAft>
              <a:buNone/>
            </a:pPr>
            <a:r>
              <a:rPr b="1" lang="en" sz="3000">
                <a:solidFill>
                  <a:schemeClr val="dk1"/>
                </a:solidFill>
              </a:rPr>
              <a:t>$800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094"/>
                                        </p:tgtEl>
                                        <p:attrNameLst>
                                          <p:attrName>style.visibility</p:attrName>
                                        </p:attrNameLst>
                                      </p:cBhvr>
                                      <p:to>
                                        <p:strVal val="visible"/>
                                      </p:to>
                                    </p:set>
                                    <p:anim calcmode="lin" valueType="num">
                                      <p:cBhvr additive="base">
                                        <p:cTn dur="1000"/>
                                        <p:tgtEl>
                                          <p:spTgt spid="1094"/>
                                        </p:tgtEl>
                                        <p:attrNameLst>
                                          <p:attrName>ppt_w</p:attrName>
                                        </p:attrNameLst>
                                      </p:cBhvr>
                                      <p:tavLst>
                                        <p:tav fmla="" tm="0">
                                          <p:val>
                                            <p:strVal val="0"/>
                                          </p:val>
                                        </p:tav>
                                        <p:tav fmla="" tm="100000">
                                          <p:val>
                                            <p:strVal val="#ppt_w"/>
                                          </p:val>
                                        </p:tav>
                                      </p:tavLst>
                                    </p:anim>
                                    <p:anim calcmode="lin" valueType="num">
                                      <p:cBhvr additive="base">
                                        <p:cTn dur="1000"/>
                                        <p:tgtEl>
                                          <p:spTgt spid="10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098" name="Shape 1098"/>
        <p:cNvGrpSpPr/>
        <p:nvPr/>
      </p:nvGrpSpPr>
      <p:grpSpPr>
        <a:xfrm>
          <a:off x="0" y="0"/>
          <a:ext cx="0" cy="0"/>
          <a:chOff x="0" y="0"/>
          <a:chExt cx="0" cy="0"/>
        </a:xfrm>
      </p:grpSpPr>
      <p:sp>
        <p:nvSpPr>
          <p:cNvPr id="1099" name="Google Shape;1099;p49"/>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00" name="Google Shape;1100;p49"/>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01" name="Google Shape;1101;p49"/>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02" name="Google Shape;1102;p49"/>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03" name="Google Shape;1103;p49"/>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04" name="Google Shape;1104;p49"/>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05" name="Google Shape;1105;p49"/>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06" name="Google Shape;1106;p49"/>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07" name="Google Shape;1107;p49"/>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08" name="Google Shape;1108;p49"/>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09" name="Google Shape;1109;p49"/>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10" name="Google Shape;1110;p49"/>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11" name="Google Shape;1111;p49"/>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12" name="Google Shape;1112;p49"/>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13" name="Google Shape;1113;p49"/>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14" name="Google Shape;1114;p49"/>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15" name="Google Shape;1115;p49"/>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16" name="Google Shape;1116;p49"/>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17" name="Google Shape;1117;p49"/>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18" name="Google Shape;1118;p49"/>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19" name="Google Shape;1119;p49"/>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120" name="Google Shape;1120;p49"/>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121" name="Google Shape;1121;p49"/>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122" name="Google Shape;1122;p49"/>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123" name="Google Shape;1123;p49"/>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124" name="Google Shape;1124;p49">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5 </a:t>
            </a:r>
            <a:endParaRPr b="1" sz="3000">
              <a:solidFill>
                <a:schemeClr val="dk1"/>
              </a:solidFill>
            </a:endParaRPr>
          </a:p>
          <a:p>
            <a:pPr indent="0" lvl="0" marL="0" rtl="0" algn="ctr">
              <a:spcBef>
                <a:spcPts val="0"/>
              </a:spcBef>
              <a:spcAft>
                <a:spcPts val="0"/>
              </a:spcAft>
              <a:buNone/>
            </a:pPr>
            <a:r>
              <a:rPr b="1" lang="en" sz="3000">
                <a:solidFill>
                  <a:schemeClr val="dk1"/>
                </a:solidFill>
              </a:rPr>
              <a:t>$200 Answer</a:t>
            </a:r>
            <a:endParaRPr b="1" sz="3000">
              <a:solidFill>
                <a:schemeClr val="dk1"/>
              </a:solidFill>
            </a:endParaRPr>
          </a:p>
        </p:txBody>
      </p:sp>
      <p:pic>
        <p:nvPicPr>
          <p:cNvPr id="1125" name="Google Shape;1125;p49"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124"/>
                                        </p:tgtEl>
                                        <p:attrNameLst>
                                          <p:attrName>style.visibility</p:attrName>
                                        </p:attrNameLst>
                                      </p:cBhvr>
                                      <p:to>
                                        <p:strVal val="visible"/>
                                      </p:to>
                                    </p:set>
                                    <p:anim calcmode="lin" valueType="num">
                                      <p:cBhvr additive="base">
                                        <p:cTn dur="1000"/>
                                        <p:tgtEl>
                                          <p:spTgt spid="1124"/>
                                        </p:tgtEl>
                                        <p:attrNameLst>
                                          <p:attrName>ppt_w</p:attrName>
                                        </p:attrNameLst>
                                      </p:cBhvr>
                                      <p:tavLst>
                                        <p:tav fmla="" tm="0">
                                          <p:val>
                                            <p:strVal val="0"/>
                                          </p:val>
                                        </p:tav>
                                        <p:tav fmla="" tm="100000">
                                          <p:val>
                                            <p:strVal val="#ppt_w"/>
                                          </p:val>
                                        </p:tav>
                                      </p:tavLst>
                                    </p:anim>
                                    <p:anim calcmode="lin" valueType="num">
                                      <p:cBhvr additive="base">
                                        <p:cTn dur="1000"/>
                                        <p:tgtEl>
                                          <p:spTgt spid="11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129" name="Shape 1129"/>
        <p:cNvGrpSpPr/>
        <p:nvPr/>
      </p:nvGrpSpPr>
      <p:grpSpPr>
        <a:xfrm>
          <a:off x="0" y="0"/>
          <a:ext cx="0" cy="0"/>
          <a:chOff x="0" y="0"/>
          <a:chExt cx="0" cy="0"/>
        </a:xfrm>
      </p:grpSpPr>
      <p:sp>
        <p:nvSpPr>
          <p:cNvPr id="1130" name="Google Shape;1130;p50"/>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31" name="Google Shape;1131;p50"/>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32" name="Google Shape;1132;p50"/>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33" name="Google Shape;1133;p50"/>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34" name="Google Shape;1134;p50"/>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35" name="Google Shape;1135;p50"/>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36" name="Google Shape;1136;p50"/>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37" name="Google Shape;1137;p50"/>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38" name="Google Shape;1138;p50"/>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39" name="Google Shape;1139;p50"/>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40" name="Google Shape;1140;p50"/>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41" name="Google Shape;1141;p50"/>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42" name="Google Shape;1142;p50"/>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43" name="Google Shape;1143;p50"/>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44" name="Google Shape;1144;p50"/>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45" name="Google Shape;1145;p50"/>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46" name="Google Shape;1146;p50"/>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47" name="Google Shape;1147;p50"/>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48" name="Google Shape;1148;p50"/>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49" name="Google Shape;1149;p50"/>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50" name="Google Shape;1150;p50"/>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151" name="Google Shape;1151;p50"/>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152" name="Google Shape;1152;p50"/>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153" name="Google Shape;1153;p50"/>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154" name="Google Shape;1154;p50"/>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155" name="Google Shape;1155;p50">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5 </a:t>
            </a:r>
            <a:endParaRPr b="1" sz="3000">
              <a:solidFill>
                <a:schemeClr val="dk1"/>
              </a:solidFill>
            </a:endParaRPr>
          </a:p>
          <a:p>
            <a:pPr indent="0" lvl="0" marL="0" rtl="0" algn="ctr">
              <a:spcBef>
                <a:spcPts val="0"/>
              </a:spcBef>
              <a:spcAft>
                <a:spcPts val="0"/>
              </a:spcAft>
              <a:buNone/>
            </a:pPr>
            <a:r>
              <a:rPr b="1" lang="en" sz="3000">
                <a:solidFill>
                  <a:schemeClr val="dk1"/>
                </a:solidFill>
              </a:rPr>
              <a:t>$200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155"/>
                                        </p:tgtEl>
                                        <p:attrNameLst>
                                          <p:attrName>style.visibility</p:attrName>
                                        </p:attrNameLst>
                                      </p:cBhvr>
                                      <p:to>
                                        <p:strVal val="visible"/>
                                      </p:to>
                                    </p:set>
                                    <p:anim calcmode="lin" valueType="num">
                                      <p:cBhvr additive="base">
                                        <p:cTn dur="1000"/>
                                        <p:tgtEl>
                                          <p:spTgt spid="1155"/>
                                        </p:tgtEl>
                                        <p:attrNameLst>
                                          <p:attrName>ppt_w</p:attrName>
                                        </p:attrNameLst>
                                      </p:cBhvr>
                                      <p:tavLst>
                                        <p:tav fmla="" tm="0">
                                          <p:val>
                                            <p:strVal val="0"/>
                                          </p:val>
                                        </p:tav>
                                        <p:tav fmla="" tm="100000">
                                          <p:val>
                                            <p:strVal val="#ppt_w"/>
                                          </p:val>
                                        </p:tav>
                                      </p:tavLst>
                                    </p:anim>
                                    <p:anim calcmode="lin" valueType="num">
                                      <p:cBhvr additive="base">
                                        <p:cTn dur="1000"/>
                                        <p:tgtEl>
                                          <p:spTgt spid="115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159" name="Shape 1159"/>
        <p:cNvGrpSpPr/>
        <p:nvPr/>
      </p:nvGrpSpPr>
      <p:grpSpPr>
        <a:xfrm>
          <a:off x="0" y="0"/>
          <a:ext cx="0" cy="0"/>
          <a:chOff x="0" y="0"/>
          <a:chExt cx="0" cy="0"/>
        </a:xfrm>
      </p:grpSpPr>
      <p:sp>
        <p:nvSpPr>
          <p:cNvPr id="1160" name="Google Shape;1160;p51"/>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61" name="Google Shape;1161;p51"/>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62" name="Google Shape;1162;p51"/>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63" name="Google Shape;1163;p51"/>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64" name="Google Shape;1164;p51"/>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65" name="Google Shape;1165;p51"/>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66" name="Google Shape;1166;p51"/>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67" name="Google Shape;1167;p51"/>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68" name="Google Shape;1168;p51"/>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69" name="Google Shape;1169;p51"/>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70" name="Google Shape;1170;p51"/>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71" name="Google Shape;1171;p51"/>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72" name="Google Shape;1172;p51"/>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73" name="Google Shape;1173;p51"/>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74" name="Google Shape;1174;p51"/>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175" name="Google Shape;1175;p51"/>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76" name="Google Shape;1176;p51"/>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77" name="Google Shape;1177;p51"/>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78" name="Google Shape;1178;p51"/>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79" name="Google Shape;1179;p51"/>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80" name="Google Shape;1180;p51"/>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181" name="Google Shape;1181;p51"/>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182" name="Google Shape;1182;p51"/>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183" name="Google Shape;1183;p51"/>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184" name="Google Shape;1184;p51"/>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185" name="Google Shape;1185;p51">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5 </a:t>
            </a:r>
            <a:endParaRPr b="1" sz="3000">
              <a:solidFill>
                <a:schemeClr val="dk1"/>
              </a:solidFill>
            </a:endParaRPr>
          </a:p>
          <a:p>
            <a:pPr indent="0" lvl="0" marL="0" rtl="0" algn="ctr">
              <a:spcBef>
                <a:spcPts val="0"/>
              </a:spcBef>
              <a:spcAft>
                <a:spcPts val="0"/>
              </a:spcAft>
              <a:buNone/>
            </a:pPr>
            <a:r>
              <a:rPr b="1" lang="en" sz="3000">
                <a:solidFill>
                  <a:schemeClr val="dk1"/>
                </a:solidFill>
              </a:rPr>
              <a:t>$400 </a:t>
            </a:r>
            <a:r>
              <a:rPr b="1" lang="en" sz="3000">
                <a:solidFill>
                  <a:schemeClr val="dk1"/>
                </a:solidFill>
              </a:rPr>
              <a:t>Answer</a:t>
            </a:r>
            <a:endParaRPr b="1" sz="3000">
              <a:solidFill>
                <a:schemeClr val="dk1"/>
              </a:solidFill>
            </a:endParaRPr>
          </a:p>
        </p:txBody>
      </p:sp>
      <p:pic>
        <p:nvPicPr>
          <p:cNvPr id="1186" name="Google Shape;1186;p51"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185"/>
                                        </p:tgtEl>
                                        <p:attrNameLst>
                                          <p:attrName>style.visibility</p:attrName>
                                        </p:attrNameLst>
                                      </p:cBhvr>
                                      <p:to>
                                        <p:strVal val="visible"/>
                                      </p:to>
                                    </p:set>
                                    <p:anim calcmode="lin" valueType="num">
                                      <p:cBhvr additive="base">
                                        <p:cTn dur="1000"/>
                                        <p:tgtEl>
                                          <p:spTgt spid="1185"/>
                                        </p:tgtEl>
                                        <p:attrNameLst>
                                          <p:attrName>ppt_w</p:attrName>
                                        </p:attrNameLst>
                                      </p:cBhvr>
                                      <p:tavLst>
                                        <p:tav fmla="" tm="0">
                                          <p:val>
                                            <p:strVal val="0"/>
                                          </p:val>
                                        </p:tav>
                                        <p:tav fmla="" tm="100000">
                                          <p:val>
                                            <p:strVal val="#ppt_w"/>
                                          </p:val>
                                        </p:tav>
                                      </p:tavLst>
                                    </p:anim>
                                    <p:anim calcmode="lin" valueType="num">
                                      <p:cBhvr additive="base">
                                        <p:cTn dur="1000"/>
                                        <p:tgtEl>
                                          <p:spTgt spid="11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92" name="Shape 92"/>
        <p:cNvGrpSpPr/>
        <p:nvPr/>
      </p:nvGrpSpPr>
      <p:grpSpPr>
        <a:xfrm>
          <a:off x="0" y="0"/>
          <a:ext cx="0" cy="0"/>
          <a:chOff x="0" y="0"/>
          <a:chExt cx="0" cy="0"/>
        </a:xfrm>
      </p:grpSpPr>
      <p:sp>
        <p:nvSpPr>
          <p:cNvPr id="93" name="Google Shape;93;p16">
            <a:hlinkClick action="ppaction://hlinksldjump" r:id="rId3"/>
          </p:cNvPr>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4" name="Google Shape;94;p16"/>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5" name="Google Shape;95;p16"/>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6" name="Google Shape;96;p16"/>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7" name="Google Shape;97;p16">
            <a:hlinkClick action="ppaction://hlinksldjump" r:id="rId4"/>
          </p:cNvPr>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98" name="Google Shape;98;p16">
            <a:hlinkClick action="ppaction://hlinksldjump" r:id="rId5"/>
          </p:cNvPr>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99" name="Google Shape;99;p16"/>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0" name="Google Shape;100;p16"/>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1" name="Google Shape;101;p16"/>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2" name="Google Shape;102;p16">
            <a:hlinkClick action="ppaction://hlinksldjump" r:id="rId6"/>
          </p:cNvPr>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03" name="Google Shape;103;p16">
            <a:hlinkClick action="ppaction://hlinksldjump" r:id="rId7"/>
          </p:cNvPr>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4" name="Google Shape;104;p16"/>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5" name="Google Shape;105;p16"/>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6" name="Google Shape;106;p16"/>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7" name="Google Shape;107;p16">
            <a:hlinkClick action="ppaction://hlinksldjump" r:id="rId8"/>
          </p:cNvPr>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08" name="Google Shape;108;p16">
            <a:hlinkClick action="ppaction://hlinksldjump" r:id="rId9"/>
          </p:cNvPr>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09" name="Google Shape;109;p16">
            <a:hlinkClick action="ppaction://hlinksldjump" r:id="rId10"/>
          </p:cNvPr>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0" name="Google Shape;110;p16">
            <a:hlinkClick action="ppaction://hlinksldjump" r:id="rId11"/>
          </p:cNvPr>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1" name="Google Shape;111;p16">
            <a:hlinkClick action="ppaction://hlinksldjump" r:id="rId12"/>
          </p:cNvPr>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2" name="Google Shape;112;p16">
            <a:hlinkClick action="ppaction://hlinksldjump" r:id="rId13"/>
          </p:cNvPr>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13" name="Google Shape;113;p16"/>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14" name="Google Shape;114;p16"/>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15" name="Google Shape;115;p16"/>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16" name="Google Shape;116;p16"/>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17" name="Google Shape;117;p16"/>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18" name="Google Shape;118;p16">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1 </a:t>
            </a:r>
            <a:endParaRPr b="1" sz="3000">
              <a:solidFill>
                <a:schemeClr val="dk1"/>
              </a:solidFill>
            </a:endParaRPr>
          </a:p>
          <a:p>
            <a:pPr indent="0" lvl="0" marL="0" rtl="0" algn="ctr">
              <a:spcBef>
                <a:spcPts val="0"/>
              </a:spcBef>
              <a:spcAft>
                <a:spcPts val="0"/>
              </a:spcAft>
              <a:buNone/>
            </a:pPr>
            <a:r>
              <a:rPr b="1" lang="en" sz="3000">
                <a:solidFill>
                  <a:schemeClr val="dk1"/>
                </a:solidFill>
              </a:rPr>
              <a:t>$200 Answer</a:t>
            </a:r>
            <a:endParaRPr b="1" sz="3000">
              <a:solidFill>
                <a:schemeClr val="dk1"/>
              </a:solidFill>
            </a:endParaRPr>
          </a:p>
        </p:txBody>
      </p:sp>
      <p:pic>
        <p:nvPicPr>
          <p:cNvPr id="119" name="Google Shape;119;p16" title="Jeopardy-theme-song.mp3">
            <a:hlinkClick r:id="rId14"/>
          </p:cNvPr>
          <p:cNvPicPr preferRelativeResize="0"/>
          <p:nvPr/>
        </p:nvPicPr>
        <p:blipFill>
          <a:blip r:embed="rId15">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ppt_w</p:attrName>
                                        </p:attrNameLst>
                                      </p:cBhvr>
                                      <p:tavLst>
                                        <p:tav fmla="" tm="0">
                                          <p:val>
                                            <p:strVal val="0"/>
                                          </p:val>
                                        </p:tav>
                                        <p:tav fmla="" tm="100000">
                                          <p:val>
                                            <p:strVal val="#ppt_w"/>
                                          </p:val>
                                        </p:tav>
                                      </p:tavLst>
                                    </p:anim>
                                    <p:anim calcmode="lin" valueType="num">
                                      <p:cBhvr additive="base">
                                        <p:cTn dur="1000"/>
                                        <p:tgtEl>
                                          <p:spTgt spid="11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190" name="Shape 1190"/>
        <p:cNvGrpSpPr/>
        <p:nvPr/>
      </p:nvGrpSpPr>
      <p:grpSpPr>
        <a:xfrm>
          <a:off x="0" y="0"/>
          <a:ext cx="0" cy="0"/>
          <a:chOff x="0" y="0"/>
          <a:chExt cx="0" cy="0"/>
        </a:xfrm>
      </p:grpSpPr>
      <p:sp>
        <p:nvSpPr>
          <p:cNvPr id="1191" name="Google Shape;1191;p52"/>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92" name="Google Shape;1192;p52"/>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93" name="Google Shape;1193;p52"/>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94" name="Google Shape;1194;p52"/>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95" name="Google Shape;1195;p52"/>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196" name="Google Shape;1196;p52"/>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97" name="Google Shape;1197;p52"/>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98" name="Google Shape;1198;p52"/>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199" name="Google Shape;1199;p52"/>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00" name="Google Shape;1200;p52"/>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01" name="Google Shape;1201;p52"/>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02" name="Google Shape;1202;p52"/>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03" name="Google Shape;1203;p52"/>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04" name="Google Shape;1204;p52"/>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05" name="Google Shape;1205;p52"/>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06" name="Google Shape;1206;p52"/>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07" name="Google Shape;1207;p52"/>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08" name="Google Shape;1208;p52"/>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09" name="Google Shape;1209;p52"/>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10" name="Google Shape;1210;p52"/>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11" name="Google Shape;1211;p52"/>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212" name="Google Shape;1212;p52"/>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213" name="Google Shape;1213;p52"/>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214" name="Google Shape;1214;p52"/>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215" name="Google Shape;1215;p52"/>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216" name="Google Shape;1216;p52">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5 </a:t>
            </a:r>
            <a:endParaRPr b="1" sz="3000">
              <a:solidFill>
                <a:schemeClr val="dk1"/>
              </a:solidFill>
            </a:endParaRPr>
          </a:p>
          <a:p>
            <a:pPr indent="0" lvl="0" marL="0" rtl="0" algn="ctr">
              <a:spcBef>
                <a:spcPts val="0"/>
              </a:spcBef>
              <a:spcAft>
                <a:spcPts val="0"/>
              </a:spcAft>
              <a:buNone/>
            </a:pPr>
            <a:r>
              <a:rPr b="1" lang="en" sz="3000">
                <a:solidFill>
                  <a:schemeClr val="dk1"/>
                </a:solidFill>
              </a:rPr>
              <a:t>$400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216"/>
                                        </p:tgtEl>
                                        <p:attrNameLst>
                                          <p:attrName>style.visibility</p:attrName>
                                        </p:attrNameLst>
                                      </p:cBhvr>
                                      <p:to>
                                        <p:strVal val="visible"/>
                                      </p:to>
                                    </p:set>
                                    <p:anim calcmode="lin" valueType="num">
                                      <p:cBhvr additive="base">
                                        <p:cTn dur="1000"/>
                                        <p:tgtEl>
                                          <p:spTgt spid="1216"/>
                                        </p:tgtEl>
                                        <p:attrNameLst>
                                          <p:attrName>ppt_w</p:attrName>
                                        </p:attrNameLst>
                                      </p:cBhvr>
                                      <p:tavLst>
                                        <p:tav fmla="" tm="0">
                                          <p:val>
                                            <p:strVal val="0"/>
                                          </p:val>
                                        </p:tav>
                                        <p:tav fmla="" tm="100000">
                                          <p:val>
                                            <p:strVal val="#ppt_w"/>
                                          </p:val>
                                        </p:tav>
                                      </p:tavLst>
                                    </p:anim>
                                    <p:anim calcmode="lin" valueType="num">
                                      <p:cBhvr additive="base">
                                        <p:cTn dur="1000"/>
                                        <p:tgtEl>
                                          <p:spTgt spid="12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220" name="Shape 1220"/>
        <p:cNvGrpSpPr/>
        <p:nvPr/>
      </p:nvGrpSpPr>
      <p:grpSpPr>
        <a:xfrm>
          <a:off x="0" y="0"/>
          <a:ext cx="0" cy="0"/>
          <a:chOff x="0" y="0"/>
          <a:chExt cx="0" cy="0"/>
        </a:xfrm>
      </p:grpSpPr>
      <p:sp>
        <p:nvSpPr>
          <p:cNvPr id="1221" name="Google Shape;1221;p53"/>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22" name="Google Shape;1222;p53"/>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23" name="Google Shape;1223;p53"/>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24" name="Google Shape;1224;p53"/>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25" name="Google Shape;1225;p53"/>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26" name="Google Shape;1226;p53"/>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27" name="Google Shape;1227;p53"/>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28" name="Google Shape;1228;p53"/>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29" name="Google Shape;1229;p53"/>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30" name="Google Shape;1230;p53"/>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31" name="Google Shape;1231;p53"/>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32" name="Google Shape;1232;p53"/>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33" name="Google Shape;1233;p53"/>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34" name="Google Shape;1234;p53"/>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35" name="Google Shape;1235;p53"/>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36" name="Google Shape;1236;p53"/>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37" name="Google Shape;1237;p53"/>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38" name="Google Shape;1238;p53"/>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39" name="Google Shape;1239;p53"/>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40" name="Google Shape;1240;p53"/>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41" name="Google Shape;1241;p53"/>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242" name="Google Shape;1242;p53"/>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243" name="Google Shape;1243;p53"/>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244" name="Google Shape;1244;p53"/>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245" name="Google Shape;1245;p53"/>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246" name="Google Shape;1246;p53">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5 </a:t>
            </a:r>
            <a:endParaRPr b="1" sz="3000">
              <a:solidFill>
                <a:schemeClr val="dk1"/>
              </a:solidFill>
            </a:endParaRPr>
          </a:p>
          <a:p>
            <a:pPr indent="0" lvl="0" marL="0" rtl="0" algn="ctr">
              <a:spcBef>
                <a:spcPts val="0"/>
              </a:spcBef>
              <a:spcAft>
                <a:spcPts val="0"/>
              </a:spcAft>
              <a:buNone/>
            </a:pPr>
            <a:r>
              <a:rPr b="1" lang="en" sz="3000">
                <a:solidFill>
                  <a:schemeClr val="dk1"/>
                </a:solidFill>
              </a:rPr>
              <a:t>$600 </a:t>
            </a:r>
            <a:r>
              <a:rPr b="1" lang="en" sz="3000">
                <a:solidFill>
                  <a:schemeClr val="dk1"/>
                </a:solidFill>
              </a:rPr>
              <a:t>Answer</a:t>
            </a:r>
            <a:endParaRPr b="1" sz="3000">
              <a:solidFill>
                <a:schemeClr val="dk1"/>
              </a:solidFill>
            </a:endParaRPr>
          </a:p>
        </p:txBody>
      </p:sp>
      <p:pic>
        <p:nvPicPr>
          <p:cNvPr id="1247" name="Google Shape;1247;p53"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246"/>
                                        </p:tgtEl>
                                        <p:attrNameLst>
                                          <p:attrName>style.visibility</p:attrName>
                                        </p:attrNameLst>
                                      </p:cBhvr>
                                      <p:to>
                                        <p:strVal val="visible"/>
                                      </p:to>
                                    </p:set>
                                    <p:anim calcmode="lin" valueType="num">
                                      <p:cBhvr additive="base">
                                        <p:cTn dur="1000"/>
                                        <p:tgtEl>
                                          <p:spTgt spid="1246"/>
                                        </p:tgtEl>
                                        <p:attrNameLst>
                                          <p:attrName>ppt_w</p:attrName>
                                        </p:attrNameLst>
                                      </p:cBhvr>
                                      <p:tavLst>
                                        <p:tav fmla="" tm="0">
                                          <p:val>
                                            <p:strVal val="0"/>
                                          </p:val>
                                        </p:tav>
                                        <p:tav fmla="" tm="100000">
                                          <p:val>
                                            <p:strVal val="#ppt_w"/>
                                          </p:val>
                                        </p:tav>
                                      </p:tavLst>
                                    </p:anim>
                                    <p:anim calcmode="lin" valueType="num">
                                      <p:cBhvr additive="base">
                                        <p:cTn dur="1000"/>
                                        <p:tgtEl>
                                          <p:spTgt spid="12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251" name="Shape 1251"/>
        <p:cNvGrpSpPr/>
        <p:nvPr/>
      </p:nvGrpSpPr>
      <p:grpSpPr>
        <a:xfrm>
          <a:off x="0" y="0"/>
          <a:ext cx="0" cy="0"/>
          <a:chOff x="0" y="0"/>
          <a:chExt cx="0" cy="0"/>
        </a:xfrm>
      </p:grpSpPr>
      <p:sp>
        <p:nvSpPr>
          <p:cNvPr id="1252" name="Google Shape;1252;p54"/>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53" name="Google Shape;1253;p54"/>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54" name="Google Shape;1254;p54"/>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55" name="Google Shape;1255;p54"/>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56" name="Google Shape;1256;p54"/>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57" name="Google Shape;1257;p54"/>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58" name="Google Shape;1258;p54"/>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59" name="Google Shape;1259;p54"/>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60" name="Google Shape;1260;p54"/>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61" name="Google Shape;1261;p54"/>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62" name="Google Shape;1262;p54"/>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63" name="Google Shape;1263;p54"/>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64" name="Google Shape;1264;p54"/>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65" name="Google Shape;1265;p54"/>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66" name="Google Shape;1266;p54"/>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67" name="Google Shape;1267;p54"/>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68" name="Google Shape;1268;p54"/>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69" name="Google Shape;1269;p54"/>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70" name="Google Shape;1270;p54"/>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71" name="Google Shape;1271;p54"/>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72" name="Google Shape;1272;p54"/>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273" name="Google Shape;1273;p54"/>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274" name="Google Shape;1274;p54"/>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275" name="Google Shape;1275;p54"/>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276" name="Google Shape;1276;p54"/>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277" name="Google Shape;1277;p54">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5 </a:t>
            </a:r>
            <a:endParaRPr b="1" sz="3000">
              <a:solidFill>
                <a:schemeClr val="dk1"/>
              </a:solidFill>
            </a:endParaRPr>
          </a:p>
          <a:p>
            <a:pPr indent="0" lvl="0" marL="0" rtl="0" algn="ctr">
              <a:spcBef>
                <a:spcPts val="0"/>
              </a:spcBef>
              <a:spcAft>
                <a:spcPts val="0"/>
              </a:spcAft>
              <a:buNone/>
            </a:pPr>
            <a:r>
              <a:rPr b="1" lang="en" sz="3000">
                <a:solidFill>
                  <a:schemeClr val="dk1"/>
                </a:solidFill>
              </a:rPr>
              <a:t>$600 </a:t>
            </a:r>
            <a:r>
              <a:rPr b="1" lang="en" sz="3000">
                <a:solidFill>
                  <a:schemeClr val="dk1"/>
                </a:solidFill>
              </a:rPr>
              <a:t>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277"/>
                                        </p:tgtEl>
                                        <p:attrNameLst>
                                          <p:attrName>style.visibility</p:attrName>
                                        </p:attrNameLst>
                                      </p:cBhvr>
                                      <p:to>
                                        <p:strVal val="visible"/>
                                      </p:to>
                                    </p:set>
                                    <p:anim calcmode="lin" valueType="num">
                                      <p:cBhvr additive="base">
                                        <p:cTn dur="1000"/>
                                        <p:tgtEl>
                                          <p:spTgt spid="1277"/>
                                        </p:tgtEl>
                                        <p:attrNameLst>
                                          <p:attrName>ppt_w</p:attrName>
                                        </p:attrNameLst>
                                      </p:cBhvr>
                                      <p:tavLst>
                                        <p:tav fmla="" tm="0">
                                          <p:val>
                                            <p:strVal val="0"/>
                                          </p:val>
                                        </p:tav>
                                        <p:tav fmla="" tm="100000">
                                          <p:val>
                                            <p:strVal val="#ppt_w"/>
                                          </p:val>
                                        </p:tav>
                                      </p:tavLst>
                                    </p:anim>
                                    <p:anim calcmode="lin" valueType="num">
                                      <p:cBhvr additive="base">
                                        <p:cTn dur="1000"/>
                                        <p:tgtEl>
                                          <p:spTgt spid="12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281" name="Shape 1281"/>
        <p:cNvGrpSpPr/>
        <p:nvPr/>
      </p:nvGrpSpPr>
      <p:grpSpPr>
        <a:xfrm>
          <a:off x="0" y="0"/>
          <a:ext cx="0" cy="0"/>
          <a:chOff x="0" y="0"/>
          <a:chExt cx="0" cy="0"/>
        </a:xfrm>
      </p:grpSpPr>
      <p:sp>
        <p:nvSpPr>
          <p:cNvPr id="1282" name="Google Shape;1282;p55"/>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83" name="Google Shape;1283;p55"/>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84" name="Google Shape;1284;p55"/>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85" name="Google Shape;1285;p55"/>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86" name="Google Shape;1286;p55"/>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87" name="Google Shape;1287;p55"/>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88" name="Google Shape;1288;p55"/>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89" name="Google Shape;1289;p55"/>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90" name="Google Shape;1290;p55"/>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91" name="Google Shape;1291;p55"/>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292" name="Google Shape;1292;p55"/>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93" name="Google Shape;1293;p55"/>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94" name="Google Shape;1294;p55"/>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95" name="Google Shape;1295;p55"/>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96" name="Google Shape;1296;p55"/>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297" name="Google Shape;1297;p55"/>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98" name="Google Shape;1298;p55"/>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299" name="Google Shape;1299;p55"/>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300" name="Google Shape;1300;p55"/>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301" name="Google Shape;1301;p55"/>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302" name="Google Shape;1302;p55"/>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303" name="Google Shape;1303;p55"/>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304" name="Google Shape;1304;p55"/>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305" name="Google Shape;1305;p55"/>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306" name="Google Shape;1306;p55"/>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307" name="Google Shape;1307;p55">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5 </a:t>
            </a:r>
            <a:endParaRPr b="1" sz="3000">
              <a:solidFill>
                <a:schemeClr val="dk1"/>
              </a:solidFill>
            </a:endParaRPr>
          </a:p>
          <a:p>
            <a:pPr indent="0" lvl="0" marL="0" rtl="0" algn="ctr">
              <a:spcBef>
                <a:spcPts val="0"/>
              </a:spcBef>
              <a:spcAft>
                <a:spcPts val="0"/>
              </a:spcAft>
              <a:buNone/>
            </a:pPr>
            <a:r>
              <a:rPr b="1" lang="en" sz="3000">
                <a:solidFill>
                  <a:schemeClr val="dk1"/>
                </a:solidFill>
              </a:rPr>
              <a:t>$800 </a:t>
            </a:r>
            <a:r>
              <a:rPr b="1" lang="en" sz="3000">
                <a:solidFill>
                  <a:schemeClr val="dk1"/>
                </a:solidFill>
              </a:rPr>
              <a:t>Answer</a:t>
            </a:r>
            <a:endParaRPr b="1" sz="3000">
              <a:solidFill>
                <a:schemeClr val="dk1"/>
              </a:solidFill>
            </a:endParaRPr>
          </a:p>
        </p:txBody>
      </p:sp>
      <p:pic>
        <p:nvPicPr>
          <p:cNvPr id="1308" name="Google Shape;1308;p55"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307"/>
                                        </p:tgtEl>
                                        <p:attrNameLst>
                                          <p:attrName>style.visibility</p:attrName>
                                        </p:attrNameLst>
                                      </p:cBhvr>
                                      <p:to>
                                        <p:strVal val="visible"/>
                                      </p:to>
                                    </p:set>
                                    <p:anim calcmode="lin" valueType="num">
                                      <p:cBhvr additive="base">
                                        <p:cTn dur="1000"/>
                                        <p:tgtEl>
                                          <p:spTgt spid="1307"/>
                                        </p:tgtEl>
                                        <p:attrNameLst>
                                          <p:attrName>ppt_w</p:attrName>
                                        </p:attrNameLst>
                                      </p:cBhvr>
                                      <p:tavLst>
                                        <p:tav fmla="" tm="0">
                                          <p:val>
                                            <p:strVal val="0"/>
                                          </p:val>
                                        </p:tav>
                                        <p:tav fmla="" tm="100000">
                                          <p:val>
                                            <p:strVal val="#ppt_w"/>
                                          </p:val>
                                        </p:tav>
                                      </p:tavLst>
                                    </p:anim>
                                    <p:anim calcmode="lin" valueType="num">
                                      <p:cBhvr additive="base">
                                        <p:cTn dur="1000"/>
                                        <p:tgtEl>
                                          <p:spTgt spid="13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312" name="Shape 1312"/>
        <p:cNvGrpSpPr/>
        <p:nvPr/>
      </p:nvGrpSpPr>
      <p:grpSpPr>
        <a:xfrm>
          <a:off x="0" y="0"/>
          <a:ext cx="0" cy="0"/>
          <a:chOff x="0" y="0"/>
          <a:chExt cx="0" cy="0"/>
        </a:xfrm>
      </p:grpSpPr>
      <p:sp>
        <p:nvSpPr>
          <p:cNvPr id="1313" name="Google Shape;1313;p56"/>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314" name="Google Shape;1314;p56"/>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315" name="Google Shape;1315;p56"/>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316" name="Google Shape;1316;p56"/>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317" name="Google Shape;1317;p56"/>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318" name="Google Shape;1318;p56"/>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319" name="Google Shape;1319;p56"/>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320" name="Google Shape;1320;p56"/>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321" name="Google Shape;1321;p56"/>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322" name="Google Shape;1322;p56"/>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323" name="Google Shape;1323;p56"/>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324" name="Google Shape;1324;p56"/>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325" name="Google Shape;1325;p56"/>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326" name="Google Shape;1326;p56"/>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327" name="Google Shape;1327;p56"/>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328" name="Google Shape;1328;p56"/>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329" name="Google Shape;1329;p56"/>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330" name="Google Shape;1330;p56"/>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331" name="Google Shape;1331;p56"/>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332" name="Google Shape;1332;p56"/>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333" name="Google Shape;1333;p56"/>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334" name="Google Shape;1334;p56"/>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335" name="Google Shape;1335;p56"/>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336" name="Google Shape;1336;p56"/>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337" name="Google Shape;1337;p56"/>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338" name="Google Shape;1338;p56">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5 </a:t>
            </a:r>
            <a:endParaRPr b="1" sz="3000">
              <a:solidFill>
                <a:schemeClr val="dk1"/>
              </a:solidFill>
            </a:endParaRPr>
          </a:p>
          <a:p>
            <a:pPr indent="0" lvl="0" marL="0" rtl="0" algn="ctr">
              <a:spcBef>
                <a:spcPts val="0"/>
              </a:spcBef>
              <a:spcAft>
                <a:spcPts val="0"/>
              </a:spcAft>
              <a:buNone/>
            </a:pPr>
            <a:r>
              <a:rPr b="1" lang="en" sz="3000">
                <a:solidFill>
                  <a:schemeClr val="dk1"/>
                </a:solidFill>
              </a:rPr>
              <a:t>$800 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338"/>
                                        </p:tgtEl>
                                        <p:attrNameLst>
                                          <p:attrName>style.visibility</p:attrName>
                                        </p:attrNameLst>
                                      </p:cBhvr>
                                      <p:to>
                                        <p:strVal val="visible"/>
                                      </p:to>
                                    </p:set>
                                    <p:anim calcmode="lin" valueType="num">
                                      <p:cBhvr additive="base">
                                        <p:cTn dur="1000"/>
                                        <p:tgtEl>
                                          <p:spTgt spid="1338"/>
                                        </p:tgtEl>
                                        <p:attrNameLst>
                                          <p:attrName>ppt_w</p:attrName>
                                        </p:attrNameLst>
                                      </p:cBhvr>
                                      <p:tavLst>
                                        <p:tav fmla="" tm="0">
                                          <p:val>
                                            <p:strVal val="0"/>
                                          </p:val>
                                        </p:tav>
                                        <p:tav fmla="" tm="100000">
                                          <p:val>
                                            <p:strVal val="#ppt_w"/>
                                          </p:val>
                                        </p:tav>
                                      </p:tavLst>
                                    </p:anim>
                                    <p:anim calcmode="lin" valueType="num">
                                      <p:cBhvr additive="base">
                                        <p:cTn dur="1000"/>
                                        <p:tgtEl>
                                          <p:spTgt spid="133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23" name="Shape 123"/>
        <p:cNvGrpSpPr/>
        <p:nvPr/>
      </p:nvGrpSpPr>
      <p:grpSpPr>
        <a:xfrm>
          <a:off x="0" y="0"/>
          <a:ext cx="0" cy="0"/>
          <a:chOff x="0" y="0"/>
          <a:chExt cx="0" cy="0"/>
        </a:xfrm>
      </p:grpSpPr>
      <p:sp>
        <p:nvSpPr>
          <p:cNvPr id="124" name="Google Shape;124;p17"/>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5" name="Google Shape;125;p17"/>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6" name="Google Shape;126;p17"/>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7" name="Google Shape;127;p17"/>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8" name="Google Shape;128;p17"/>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29" name="Google Shape;129;p17"/>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30" name="Google Shape;130;p17"/>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31" name="Google Shape;131;p17"/>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32" name="Google Shape;132;p17"/>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33" name="Google Shape;133;p17"/>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34" name="Google Shape;134;p17"/>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35" name="Google Shape;135;p17"/>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36" name="Google Shape;136;p17"/>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37" name="Google Shape;137;p17"/>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38" name="Google Shape;138;p17"/>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39" name="Google Shape;139;p17"/>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40" name="Google Shape;140;p17"/>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41" name="Google Shape;141;p17"/>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42" name="Google Shape;142;p17"/>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43" name="Google Shape;143;p17"/>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44" name="Google Shape;144;p17"/>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45" name="Google Shape;145;p17"/>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46" name="Google Shape;146;p17"/>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47" name="Google Shape;147;p17"/>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48" name="Google Shape;148;p17"/>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49" name="Google Shape;149;p17">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1 </a:t>
            </a:r>
            <a:endParaRPr b="1" sz="3000">
              <a:solidFill>
                <a:schemeClr val="dk1"/>
              </a:solidFill>
            </a:endParaRPr>
          </a:p>
          <a:p>
            <a:pPr indent="0" lvl="0" marL="0" rtl="0" algn="ctr">
              <a:spcBef>
                <a:spcPts val="0"/>
              </a:spcBef>
              <a:spcAft>
                <a:spcPts val="0"/>
              </a:spcAft>
              <a:buNone/>
            </a:pPr>
            <a:r>
              <a:rPr b="1" lang="en" sz="3000">
                <a:solidFill>
                  <a:schemeClr val="dk1"/>
                </a:solidFill>
              </a:rPr>
              <a:t>$200 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1000"/>
                                        <p:tgtEl>
                                          <p:spTgt spid="149"/>
                                        </p:tgtEl>
                                        <p:attrNameLst>
                                          <p:attrName>ppt_w</p:attrName>
                                        </p:attrNameLst>
                                      </p:cBhvr>
                                      <p:tavLst>
                                        <p:tav fmla="" tm="0">
                                          <p:val>
                                            <p:strVal val="0"/>
                                          </p:val>
                                        </p:tav>
                                        <p:tav fmla="" tm="100000">
                                          <p:val>
                                            <p:strVal val="#ppt_w"/>
                                          </p:val>
                                        </p:tav>
                                      </p:tavLst>
                                    </p:anim>
                                    <p:anim calcmode="lin" valueType="num">
                                      <p:cBhvr additive="base">
                                        <p:cTn dur="1000"/>
                                        <p:tgtEl>
                                          <p:spTgt spid="14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53" name="Shape 153"/>
        <p:cNvGrpSpPr/>
        <p:nvPr/>
      </p:nvGrpSpPr>
      <p:grpSpPr>
        <a:xfrm>
          <a:off x="0" y="0"/>
          <a:ext cx="0" cy="0"/>
          <a:chOff x="0" y="0"/>
          <a:chExt cx="0" cy="0"/>
        </a:xfrm>
      </p:grpSpPr>
      <p:sp>
        <p:nvSpPr>
          <p:cNvPr id="154" name="Google Shape;154;p18"/>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55" name="Google Shape;155;p18"/>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56" name="Google Shape;156;p18"/>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57" name="Google Shape;157;p18"/>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58" name="Google Shape;158;p18"/>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59" name="Google Shape;159;p18"/>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60" name="Google Shape;160;p18"/>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61" name="Google Shape;161;p18"/>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62" name="Google Shape;162;p18"/>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63" name="Google Shape;163;p18"/>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64" name="Google Shape;164;p18"/>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65" name="Google Shape;165;p18"/>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66" name="Google Shape;166;p18"/>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67" name="Google Shape;167;p18"/>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68" name="Google Shape;168;p18"/>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69" name="Google Shape;169;p18"/>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70" name="Google Shape;170;p18"/>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71" name="Google Shape;171;p18"/>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72" name="Google Shape;172;p18"/>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73" name="Google Shape;173;p18"/>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174" name="Google Shape;174;p18"/>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75" name="Google Shape;175;p18"/>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76" name="Google Shape;176;p18"/>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177" name="Google Shape;177;p18"/>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78" name="Google Shape;178;p18"/>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179" name="Google Shape;179;p18">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1 </a:t>
            </a:r>
            <a:endParaRPr b="1" sz="3000">
              <a:solidFill>
                <a:schemeClr val="dk1"/>
              </a:solidFill>
            </a:endParaRPr>
          </a:p>
          <a:p>
            <a:pPr indent="0" lvl="0" marL="0" rtl="0" algn="ctr">
              <a:spcBef>
                <a:spcPts val="0"/>
              </a:spcBef>
              <a:spcAft>
                <a:spcPts val="0"/>
              </a:spcAft>
              <a:buNone/>
            </a:pPr>
            <a:r>
              <a:rPr b="1" lang="en" sz="3000">
                <a:solidFill>
                  <a:schemeClr val="dk1"/>
                </a:solidFill>
              </a:rPr>
              <a:t>$400 </a:t>
            </a:r>
            <a:r>
              <a:rPr b="1" lang="en" sz="3000">
                <a:solidFill>
                  <a:schemeClr val="dk1"/>
                </a:solidFill>
              </a:rPr>
              <a:t>Answer</a:t>
            </a:r>
            <a:endParaRPr b="1" sz="3000">
              <a:solidFill>
                <a:schemeClr val="dk1"/>
              </a:solidFill>
            </a:endParaRPr>
          </a:p>
        </p:txBody>
      </p:sp>
      <p:pic>
        <p:nvPicPr>
          <p:cNvPr id="180" name="Google Shape;180;p18"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1000"/>
                                        <p:tgtEl>
                                          <p:spTgt spid="179"/>
                                        </p:tgtEl>
                                        <p:attrNameLst>
                                          <p:attrName>ppt_w</p:attrName>
                                        </p:attrNameLst>
                                      </p:cBhvr>
                                      <p:tavLst>
                                        <p:tav fmla="" tm="0">
                                          <p:val>
                                            <p:strVal val="0"/>
                                          </p:val>
                                        </p:tav>
                                        <p:tav fmla="" tm="100000">
                                          <p:val>
                                            <p:strVal val="#ppt_w"/>
                                          </p:val>
                                        </p:tav>
                                      </p:tavLst>
                                    </p:anim>
                                    <p:anim calcmode="lin" valueType="num">
                                      <p:cBhvr additive="base">
                                        <p:cTn dur="1000"/>
                                        <p:tgtEl>
                                          <p:spTgt spid="1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184" name="Shape 184"/>
        <p:cNvGrpSpPr/>
        <p:nvPr/>
      </p:nvGrpSpPr>
      <p:grpSpPr>
        <a:xfrm>
          <a:off x="0" y="0"/>
          <a:ext cx="0" cy="0"/>
          <a:chOff x="0" y="0"/>
          <a:chExt cx="0" cy="0"/>
        </a:xfrm>
      </p:grpSpPr>
      <p:sp>
        <p:nvSpPr>
          <p:cNvPr id="185" name="Google Shape;185;p19"/>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86" name="Google Shape;186;p19"/>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87" name="Google Shape;187;p19"/>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88" name="Google Shape;188;p19"/>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89" name="Google Shape;189;p19"/>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190" name="Google Shape;190;p19"/>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91" name="Google Shape;191;p19"/>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92" name="Google Shape;192;p19"/>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93" name="Google Shape;193;p19"/>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94" name="Google Shape;194;p19"/>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195" name="Google Shape;195;p19"/>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96" name="Google Shape;196;p19"/>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97" name="Google Shape;197;p19"/>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98" name="Google Shape;198;p19"/>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199" name="Google Shape;199;p19"/>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00" name="Google Shape;200;p19"/>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01" name="Google Shape;201;p19"/>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02" name="Google Shape;202;p19"/>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03" name="Google Shape;203;p19"/>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04" name="Google Shape;204;p19"/>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05" name="Google Shape;205;p19"/>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206" name="Google Shape;206;p19"/>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207" name="Google Shape;207;p19"/>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208" name="Google Shape;208;p19"/>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209" name="Google Shape;209;p19"/>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210" name="Google Shape;210;p19">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1 </a:t>
            </a:r>
            <a:endParaRPr b="1" sz="3000">
              <a:solidFill>
                <a:schemeClr val="dk1"/>
              </a:solidFill>
            </a:endParaRPr>
          </a:p>
          <a:p>
            <a:pPr indent="0" lvl="0" marL="0" rtl="0" algn="ctr">
              <a:spcBef>
                <a:spcPts val="0"/>
              </a:spcBef>
              <a:spcAft>
                <a:spcPts val="0"/>
              </a:spcAft>
              <a:buNone/>
            </a:pPr>
            <a:r>
              <a:rPr b="1" lang="en" sz="3000">
                <a:solidFill>
                  <a:schemeClr val="dk1"/>
                </a:solidFill>
              </a:rPr>
              <a:t>$400 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1000"/>
                                        <p:tgtEl>
                                          <p:spTgt spid="210"/>
                                        </p:tgtEl>
                                        <p:attrNameLst>
                                          <p:attrName>ppt_w</p:attrName>
                                        </p:attrNameLst>
                                      </p:cBhvr>
                                      <p:tavLst>
                                        <p:tav fmla="" tm="0">
                                          <p:val>
                                            <p:strVal val="0"/>
                                          </p:val>
                                        </p:tav>
                                        <p:tav fmla="" tm="100000">
                                          <p:val>
                                            <p:strVal val="#ppt_w"/>
                                          </p:val>
                                        </p:tav>
                                      </p:tavLst>
                                    </p:anim>
                                    <p:anim calcmode="lin" valueType="num">
                                      <p:cBhvr additive="base">
                                        <p:cTn dur="1000"/>
                                        <p:tgtEl>
                                          <p:spTgt spid="2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214" name="Shape 214"/>
        <p:cNvGrpSpPr/>
        <p:nvPr/>
      </p:nvGrpSpPr>
      <p:grpSpPr>
        <a:xfrm>
          <a:off x="0" y="0"/>
          <a:ext cx="0" cy="0"/>
          <a:chOff x="0" y="0"/>
          <a:chExt cx="0" cy="0"/>
        </a:xfrm>
      </p:grpSpPr>
      <p:sp>
        <p:nvSpPr>
          <p:cNvPr id="215" name="Google Shape;215;p20"/>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16" name="Google Shape;216;p20"/>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17" name="Google Shape;217;p20"/>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18" name="Google Shape;218;p20"/>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19" name="Google Shape;219;p20"/>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20" name="Google Shape;220;p20"/>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21" name="Google Shape;221;p20"/>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22" name="Google Shape;222;p20"/>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23" name="Google Shape;223;p20"/>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24" name="Google Shape;224;p20"/>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25" name="Google Shape;225;p20"/>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26" name="Google Shape;226;p20"/>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27" name="Google Shape;227;p20"/>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28" name="Google Shape;228;p20"/>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29" name="Google Shape;229;p20"/>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30" name="Google Shape;230;p20"/>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31" name="Google Shape;231;p20"/>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32" name="Google Shape;232;p20"/>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33" name="Google Shape;233;p20"/>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34" name="Google Shape;234;p20"/>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35" name="Google Shape;235;p20"/>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236" name="Google Shape;236;p20"/>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237" name="Google Shape;237;p20"/>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238" name="Google Shape;238;p20"/>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239" name="Google Shape;239;p20"/>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240" name="Google Shape;240;p20">
            <a:hlinkClick action="ppaction://hlinkshowjump?jump=nextslide"/>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1 </a:t>
            </a:r>
            <a:endParaRPr b="1" sz="3000">
              <a:solidFill>
                <a:schemeClr val="dk1"/>
              </a:solidFill>
            </a:endParaRPr>
          </a:p>
          <a:p>
            <a:pPr indent="0" lvl="0" marL="0" rtl="0" algn="ctr">
              <a:spcBef>
                <a:spcPts val="0"/>
              </a:spcBef>
              <a:spcAft>
                <a:spcPts val="0"/>
              </a:spcAft>
              <a:buNone/>
            </a:pPr>
            <a:r>
              <a:rPr b="1" lang="en" sz="3000">
                <a:solidFill>
                  <a:schemeClr val="dk1"/>
                </a:solidFill>
              </a:rPr>
              <a:t>$600 </a:t>
            </a:r>
            <a:r>
              <a:rPr b="1" lang="en" sz="3000">
                <a:solidFill>
                  <a:schemeClr val="dk1"/>
                </a:solidFill>
              </a:rPr>
              <a:t>Answer</a:t>
            </a:r>
            <a:endParaRPr b="1" sz="3000">
              <a:solidFill>
                <a:schemeClr val="dk1"/>
              </a:solidFill>
            </a:endParaRPr>
          </a:p>
        </p:txBody>
      </p:sp>
      <p:pic>
        <p:nvPicPr>
          <p:cNvPr id="241" name="Google Shape;241;p20" title="Jeopardy-theme-song.mp3">
            <a:hlinkClick r:id="rId3"/>
          </p:cNvPr>
          <p:cNvPicPr preferRelativeResize="0"/>
          <p:nvPr/>
        </p:nvPicPr>
        <p:blipFill>
          <a:blip r:embed="rId4">
            <a:alphaModFix/>
          </a:blip>
          <a:stretch>
            <a:fillRect/>
          </a:stretch>
        </p:blipFill>
        <p:spPr>
          <a:xfrm>
            <a:off x="807838" y="4135731"/>
            <a:ext cx="354625" cy="35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1000"/>
                                        <p:tgtEl>
                                          <p:spTgt spid="240"/>
                                        </p:tgtEl>
                                        <p:attrNameLst>
                                          <p:attrName>ppt_w</p:attrName>
                                        </p:attrNameLst>
                                      </p:cBhvr>
                                      <p:tavLst>
                                        <p:tav fmla="" tm="0">
                                          <p:val>
                                            <p:strVal val="0"/>
                                          </p:val>
                                        </p:tav>
                                        <p:tav fmla="" tm="100000">
                                          <p:val>
                                            <p:strVal val="#ppt_w"/>
                                          </p:val>
                                        </p:tav>
                                      </p:tavLst>
                                    </p:anim>
                                    <p:anim calcmode="lin" valueType="num">
                                      <p:cBhvr additive="base">
                                        <p:cTn dur="1000"/>
                                        <p:tgtEl>
                                          <p:spTgt spid="2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804"/>
        </a:solidFill>
      </p:bgPr>
    </p:bg>
    <p:spTree>
      <p:nvGrpSpPr>
        <p:cNvPr id="245" name="Shape 245"/>
        <p:cNvGrpSpPr/>
        <p:nvPr/>
      </p:nvGrpSpPr>
      <p:grpSpPr>
        <a:xfrm>
          <a:off x="0" y="0"/>
          <a:ext cx="0" cy="0"/>
          <a:chOff x="0" y="0"/>
          <a:chExt cx="0" cy="0"/>
        </a:xfrm>
      </p:grpSpPr>
      <p:sp>
        <p:nvSpPr>
          <p:cNvPr id="246" name="Google Shape;246;p21"/>
          <p:cNvSpPr/>
          <p:nvPr/>
        </p:nvSpPr>
        <p:spPr>
          <a:xfrm>
            <a:off x="113962"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47" name="Google Shape;247;p21"/>
          <p:cNvSpPr/>
          <p:nvPr/>
        </p:nvSpPr>
        <p:spPr>
          <a:xfrm>
            <a:off x="190739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48" name="Google Shape;248;p21"/>
          <p:cNvSpPr/>
          <p:nvPr/>
        </p:nvSpPr>
        <p:spPr>
          <a:xfrm>
            <a:off x="3700820"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49" name="Google Shape;249;p21"/>
          <p:cNvSpPr/>
          <p:nvPr/>
        </p:nvSpPr>
        <p:spPr>
          <a:xfrm>
            <a:off x="5494249"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50" name="Google Shape;250;p21"/>
          <p:cNvSpPr/>
          <p:nvPr/>
        </p:nvSpPr>
        <p:spPr>
          <a:xfrm>
            <a:off x="7287681" y="78497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$200</a:t>
            </a:r>
            <a:endParaRPr b="1" sz="4800">
              <a:solidFill>
                <a:srgbClr val="DFB138"/>
              </a:solidFill>
            </a:endParaRPr>
          </a:p>
        </p:txBody>
      </p:sp>
      <p:sp>
        <p:nvSpPr>
          <p:cNvPr id="251" name="Google Shape;251;p21"/>
          <p:cNvSpPr/>
          <p:nvPr/>
        </p:nvSpPr>
        <p:spPr>
          <a:xfrm>
            <a:off x="113974"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52" name="Google Shape;252;p21"/>
          <p:cNvSpPr/>
          <p:nvPr/>
        </p:nvSpPr>
        <p:spPr>
          <a:xfrm>
            <a:off x="190740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53" name="Google Shape;253;p21"/>
          <p:cNvSpPr/>
          <p:nvPr/>
        </p:nvSpPr>
        <p:spPr>
          <a:xfrm>
            <a:off x="370083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54" name="Google Shape;254;p21"/>
          <p:cNvSpPr/>
          <p:nvPr/>
        </p:nvSpPr>
        <p:spPr>
          <a:xfrm>
            <a:off x="5494262"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55" name="Google Shape;255;p21"/>
          <p:cNvSpPr/>
          <p:nvPr/>
        </p:nvSpPr>
        <p:spPr>
          <a:xfrm>
            <a:off x="7287693" y="1870272"/>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$400</a:t>
            </a:r>
            <a:endParaRPr b="1" sz="4800">
              <a:solidFill>
                <a:srgbClr val="DFB138"/>
              </a:solidFill>
            </a:endParaRPr>
          </a:p>
        </p:txBody>
      </p:sp>
      <p:sp>
        <p:nvSpPr>
          <p:cNvPr id="256" name="Google Shape;256;p21"/>
          <p:cNvSpPr/>
          <p:nvPr/>
        </p:nvSpPr>
        <p:spPr>
          <a:xfrm>
            <a:off x="113962"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57" name="Google Shape;257;p21"/>
          <p:cNvSpPr/>
          <p:nvPr/>
        </p:nvSpPr>
        <p:spPr>
          <a:xfrm>
            <a:off x="190739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58" name="Google Shape;258;p21"/>
          <p:cNvSpPr/>
          <p:nvPr/>
        </p:nvSpPr>
        <p:spPr>
          <a:xfrm>
            <a:off x="3700820"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59" name="Google Shape;259;p21"/>
          <p:cNvSpPr/>
          <p:nvPr/>
        </p:nvSpPr>
        <p:spPr>
          <a:xfrm>
            <a:off x="5494249"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60" name="Google Shape;260;p21"/>
          <p:cNvSpPr/>
          <p:nvPr/>
        </p:nvSpPr>
        <p:spPr>
          <a:xfrm>
            <a:off x="7287681" y="2968177"/>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$600</a:t>
            </a:r>
            <a:endParaRPr b="1" sz="4800">
              <a:solidFill>
                <a:srgbClr val="DFB138"/>
              </a:solidFill>
            </a:endParaRPr>
          </a:p>
        </p:txBody>
      </p:sp>
      <p:sp>
        <p:nvSpPr>
          <p:cNvPr id="261" name="Google Shape;261;p21"/>
          <p:cNvSpPr/>
          <p:nvPr/>
        </p:nvSpPr>
        <p:spPr>
          <a:xfrm>
            <a:off x="120999"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62" name="Google Shape;262;p21"/>
          <p:cNvSpPr/>
          <p:nvPr/>
        </p:nvSpPr>
        <p:spPr>
          <a:xfrm>
            <a:off x="191442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63" name="Google Shape;263;p21"/>
          <p:cNvSpPr/>
          <p:nvPr/>
        </p:nvSpPr>
        <p:spPr>
          <a:xfrm>
            <a:off x="370785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64" name="Google Shape;264;p21"/>
          <p:cNvSpPr/>
          <p:nvPr/>
        </p:nvSpPr>
        <p:spPr>
          <a:xfrm>
            <a:off x="5501287"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65" name="Google Shape;265;p21"/>
          <p:cNvSpPr/>
          <p:nvPr/>
        </p:nvSpPr>
        <p:spPr>
          <a:xfrm>
            <a:off x="7294718" y="4040304"/>
            <a:ext cx="1728300" cy="10053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DFB138"/>
                </a:solidFill>
              </a:rPr>
              <a:t>$800</a:t>
            </a:r>
            <a:endParaRPr b="1" sz="4800">
              <a:solidFill>
                <a:srgbClr val="DFB138"/>
              </a:solidFill>
            </a:endParaRPr>
          </a:p>
        </p:txBody>
      </p:sp>
      <p:sp>
        <p:nvSpPr>
          <p:cNvPr id="266" name="Google Shape;266;p21"/>
          <p:cNvSpPr/>
          <p:nvPr/>
        </p:nvSpPr>
        <p:spPr>
          <a:xfrm>
            <a:off x="113975" y="8013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267" name="Google Shape;267;p21"/>
          <p:cNvSpPr/>
          <p:nvPr/>
        </p:nvSpPr>
        <p:spPr>
          <a:xfrm>
            <a:off x="1914425" y="8008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268" name="Google Shape;268;p21"/>
          <p:cNvSpPr/>
          <p:nvPr/>
        </p:nvSpPr>
        <p:spPr>
          <a:xfrm>
            <a:off x="3702268" y="67481"/>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sz="3000">
              <a:solidFill>
                <a:srgbClr val="DFB138"/>
              </a:solidFill>
            </a:endParaRPr>
          </a:p>
        </p:txBody>
      </p:sp>
      <p:sp>
        <p:nvSpPr>
          <p:cNvPr id="269" name="Google Shape;269;p21"/>
          <p:cNvSpPr/>
          <p:nvPr/>
        </p:nvSpPr>
        <p:spPr>
          <a:xfrm>
            <a:off x="5490112" y="67438"/>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270" name="Google Shape;270;p21"/>
          <p:cNvSpPr/>
          <p:nvPr/>
        </p:nvSpPr>
        <p:spPr>
          <a:xfrm>
            <a:off x="7290562" y="67463"/>
            <a:ext cx="1728300" cy="637500"/>
          </a:xfrm>
          <a:prstGeom prst="rect">
            <a:avLst/>
          </a:prstGeom>
          <a:solidFill>
            <a:srgbClr val="0302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Category</a:t>
            </a:r>
            <a:endParaRPr b="1">
              <a:solidFill>
                <a:schemeClr val="dk1"/>
              </a:solidFill>
            </a:endParaRPr>
          </a:p>
        </p:txBody>
      </p:sp>
      <p:sp>
        <p:nvSpPr>
          <p:cNvPr id="271" name="Google Shape;271;p21">
            <a:hlinkClick action="ppaction://hlinksldjump" r:id="rId3"/>
          </p:cNvPr>
          <p:cNvSpPr/>
          <p:nvPr/>
        </p:nvSpPr>
        <p:spPr>
          <a:xfrm>
            <a:off x="659425" y="419100"/>
            <a:ext cx="7811100" cy="4305300"/>
          </a:xfrm>
          <a:prstGeom prst="rect">
            <a:avLst/>
          </a:prstGeom>
          <a:solidFill>
            <a:srgbClr val="0302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Category 1 </a:t>
            </a:r>
            <a:endParaRPr b="1" sz="3000">
              <a:solidFill>
                <a:schemeClr val="dk1"/>
              </a:solidFill>
            </a:endParaRPr>
          </a:p>
          <a:p>
            <a:pPr indent="0" lvl="0" marL="0" rtl="0" algn="ctr">
              <a:spcBef>
                <a:spcPts val="0"/>
              </a:spcBef>
              <a:spcAft>
                <a:spcPts val="0"/>
              </a:spcAft>
              <a:buNone/>
            </a:pPr>
            <a:r>
              <a:rPr b="1" lang="en" sz="3000">
                <a:solidFill>
                  <a:schemeClr val="dk1"/>
                </a:solidFill>
              </a:rPr>
              <a:t>$600 Question</a:t>
            </a:r>
            <a:endParaRPr b="1" sz="3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1000"/>
                                        <p:tgtEl>
                                          <p:spTgt spid="271"/>
                                        </p:tgtEl>
                                        <p:attrNameLst>
                                          <p:attrName>ppt_w</p:attrName>
                                        </p:attrNameLst>
                                      </p:cBhvr>
                                      <p:tavLst>
                                        <p:tav fmla="" tm="0">
                                          <p:val>
                                            <p:strVal val="0"/>
                                          </p:val>
                                        </p:tav>
                                        <p:tav fmla="" tm="100000">
                                          <p:val>
                                            <p:strVal val="#ppt_w"/>
                                          </p:val>
                                        </p:tav>
                                      </p:tavLst>
                                    </p:anim>
                                    <p:anim calcmode="lin" valueType="num">
                                      <p:cBhvr additive="base">
                                        <p:cTn dur="1000"/>
                                        <p:tgtEl>
                                          <p:spTgt spid="2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