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1"/>
  </p:sldMasterIdLst>
  <p:notesMasterIdLst>
    <p:notesMasterId r:id="rId31"/>
  </p:notesMasterIdLst>
  <p:sldIdLst>
    <p:sldId id="294" r:id="rId2"/>
    <p:sldId id="297" r:id="rId3"/>
    <p:sldId id="302" r:id="rId4"/>
    <p:sldId id="326" r:id="rId5"/>
    <p:sldId id="327" r:id="rId6"/>
    <p:sldId id="328" r:id="rId7"/>
    <p:sldId id="329" r:id="rId8"/>
    <p:sldId id="330" r:id="rId9"/>
    <p:sldId id="331" r:id="rId10"/>
    <p:sldId id="332" r:id="rId11"/>
    <p:sldId id="333" r:id="rId12"/>
    <p:sldId id="334" r:id="rId13"/>
    <p:sldId id="299" r:id="rId14"/>
    <p:sldId id="303" r:id="rId15"/>
    <p:sldId id="304" r:id="rId16"/>
    <p:sldId id="312" r:id="rId17"/>
    <p:sldId id="305" r:id="rId18"/>
    <p:sldId id="315" r:id="rId19"/>
    <p:sldId id="314" r:id="rId20"/>
    <p:sldId id="306" r:id="rId21"/>
    <p:sldId id="313" r:id="rId22"/>
    <p:sldId id="307" r:id="rId23"/>
    <p:sldId id="318" r:id="rId24"/>
    <p:sldId id="319" r:id="rId25"/>
    <p:sldId id="320" r:id="rId26"/>
    <p:sldId id="321" r:id="rId27"/>
    <p:sldId id="322" r:id="rId28"/>
    <p:sldId id="323" r:id="rId29"/>
    <p:sldId id="325" r:id="rId30"/>
  </p:sldIdLst>
  <p:sldSz cx="12190413" cy="6859588"/>
  <p:notesSz cx="6858000" cy="9144000"/>
  <p:custDataLst>
    <p:tags r:id="rId32"/>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3D9"/>
    <a:srgbClr val="F3C301"/>
    <a:srgbClr val="E94E60"/>
    <a:srgbClr val="028985"/>
    <a:srgbClr val="DE6E00"/>
    <a:srgbClr val="31B8B4"/>
    <a:srgbClr val="01D48F"/>
    <a:srgbClr val="0374AF"/>
    <a:srgbClr val="455765"/>
    <a:srgbClr val="2A7AA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17" autoAdjust="0"/>
    <p:restoredTop sz="97926" autoAdjust="0"/>
  </p:normalViewPr>
  <p:slideViewPr>
    <p:cSldViewPr snapToGrid="0" showGuides="1">
      <p:cViewPr varScale="1">
        <p:scale>
          <a:sx n="96" d="100"/>
          <a:sy n="96" d="100"/>
        </p:scale>
        <p:origin x="102" y="450"/>
      </p:cViewPr>
      <p:guideLst>
        <p:guide orient="horz" pos="2161"/>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12C8C0-A3D3-487B-AECC-CB6663EAE28D}" type="datetimeFigureOut">
              <a:rPr lang="zh-CN" altLang="en-US" smtClean="0"/>
              <a:t>2021/11/9</a:t>
            </a:fld>
            <a:endParaRPr lang="zh-CN" altLang="en-US"/>
          </a:p>
        </p:txBody>
      </p:sp>
      <p:sp>
        <p:nvSpPr>
          <p:cNvPr id="4" name="幻灯片图像占位符 3"/>
          <p:cNvSpPr>
            <a:spLocks noGrp="1" noRot="1" noChangeAspect="1"/>
          </p:cNvSpPr>
          <p:nvPr>
            <p:ph type="sldImg" idx="2"/>
          </p:nvPr>
        </p:nvSpPr>
        <p:spPr>
          <a:xfrm>
            <a:off x="687388" y="1143000"/>
            <a:ext cx="5483225"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49D3E0-124D-4DFF-AE99-4EA4CC201DB4}" type="slidenum">
              <a:rPr lang="zh-CN" altLang="en-US" smtClean="0"/>
              <a:t>‹#›</a:t>
            </a:fld>
            <a:endParaRPr lang="zh-CN" altLang="en-US"/>
          </a:p>
        </p:txBody>
      </p:sp>
    </p:spTree>
    <p:extLst>
      <p:ext uri="{BB962C8B-B14F-4D97-AF65-F5344CB8AC3E}">
        <p14:creationId xmlns:p14="http://schemas.microsoft.com/office/powerpoint/2010/main" val="9417776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1</a:t>
            </a:fld>
            <a:endParaRPr lang="zh-CN" altLang="en-US"/>
          </a:p>
        </p:txBody>
      </p:sp>
    </p:spTree>
    <p:extLst>
      <p:ext uri="{BB962C8B-B14F-4D97-AF65-F5344CB8AC3E}">
        <p14:creationId xmlns:p14="http://schemas.microsoft.com/office/powerpoint/2010/main" val="3819202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10</a:t>
            </a:fld>
            <a:endParaRPr lang="zh-CN" altLang="en-US"/>
          </a:p>
        </p:txBody>
      </p:sp>
    </p:spTree>
    <p:extLst>
      <p:ext uri="{BB962C8B-B14F-4D97-AF65-F5344CB8AC3E}">
        <p14:creationId xmlns:p14="http://schemas.microsoft.com/office/powerpoint/2010/main" val="33163576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11</a:t>
            </a:fld>
            <a:endParaRPr lang="zh-CN" altLang="en-US"/>
          </a:p>
        </p:txBody>
      </p:sp>
    </p:spTree>
    <p:extLst>
      <p:ext uri="{BB962C8B-B14F-4D97-AF65-F5344CB8AC3E}">
        <p14:creationId xmlns:p14="http://schemas.microsoft.com/office/powerpoint/2010/main" val="17866025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12</a:t>
            </a:fld>
            <a:endParaRPr lang="zh-CN" altLang="en-US"/>
          </a:p>
        </p:txBody>
      </p:sp>
    </p:spTree>
    <p:extLst>
      <p:ext uri="{BB962C8B-B14F-4D97-AF65-F5344CB8AC3E}">
        <p14:creationId xmlns:p14="http://schemas.microsoft.com/office/powerpoint/2010/main" val="26597284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13</a:t>
            </a:fld>
            <a:endParaRPr lang="zh-CN" altLang="en-US"/>
          </a:p>
        </p:txBody>
      </p:sp>
    </p:spTree>
    <p:extLst>
      <p:ext uri="{BB962C8B-B14F-4D97-AF65-F5344CB8AC3E}">
        <p14:creationId xmlns:p14="http://schemas.microsoft.com/office/powerpoint/2010/main" val="20253207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14</a:t>
            </a:fld>
            <a:endParaRPr lang="zh-CN" altLang="en-US"/>
          </a:p>
        </p:txBody>
      </p:sp>
    </p:spTree>
    <p:extLst>
      <p:ext uri="{BB962C8B-B14F-4D97-AF65-F5344CB8AC3E}">
        <p14:creationId xmlns:p14="http://schemas.microsoft.com/office/powerpoint/2010/main" val="20253207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15</a:t>
            </a:fld>
            <a:endParaRPr lang="zh-CN" altLang="en-US"/>
          </a:p>
        </p:txBody>
      </p:sp>
    </p:spTree>
    <p:extLst>
      <p:ext uri="{BB962C8B-B14F-4D97-AF65-F5344CB8AC3E}">
        <p14:creationId xmlns:p14="http://schemas.microsoft.com/office/powerpoint/2010/main" val="20253207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16</a:t>
            </a:fld>
            <a:endParaRPr lang="zh-CN" altLang="en-US"/>
          </a:p>
        </p:txBody>
      </p:sp>
    </p:spTree>
    <p:extLst>
      <p:ext uri="{BB962C8B-B14F-4D97-AF65-F5344CB8AC3E}">
        <p14:creationId xmlns:p14="http://schemas.microsoft.com/office/powerpoint/2010/main" val="20253207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17</a:t>
            </a:fld>
            <a:endParaRPr lang="zh-CN" altLang="en-US"/>
          </a:p>
        </p:txBody>
      </p:sp>
    </p:spTree>
    <p:extLst>
      <p:ext uri="{BB962C8B-B14F-4D97-AF65-F5344CB8AC3E}">
        <p14:creationId xmlns:p14="http://schemas.microsoft.com/office/powerpoint/2010/main" val="20253207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18</a:t>
            </a:fld>
            <a:endParaRPr lang="zh-CN" altLang="en-US"/>
          </a:p>
        </p:txBody>
      </p:sp>
    </p:spTree>
    <p:extLst>
      <p:ext uri="{BB962C8B-B14F-4D97-AF65-F5344CB8AC3E}">
        <p14:creationId xmlns:p14="http://schemas.microsoft.com/office/powerpoint/2010/main" val="20253207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19</a:t>
            </a:fld>
            <a:endParaRPr lang="zh-CN" altLang="en-US"/>
          </a:p>
        </p:txBody>
      </p:sp>
    </p:spTree>
    <p:extLst>
      <p:ext uri="{BB962C8B-B14F-4D97-AF65-F5344CB8AC3E}">
        <p14:creationId xmlns:p14="http://schemas.microsoft.com/office/powerpoint/2010/main" val="20253207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2</a:t>
            </a:fld>
            <a:endParaRPr lang="zh-CN" altLang="en-US"/>
          </a:p>
        </p:txBody>
      </p:sp>
    </p:spTree>
    <p:extLst>
      <p:ext uri="{BB962C8B-B14F-4D97-AF65-F5344CB8AC3E}">
        <p14:creationId xmlns:p14="http://schemas.microsoft.com/office/powerpoint/2010/main" val="20253207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20</a:t>
            </a:fld>
            <a:endParaRPr lang="zh-CN" altLang="en-US"/>
          </a:p>
        </p:txBody>
      </p:sp>
    </p:spTree>
    <p:extLst>
      <p:ext uri="{BB962C8B-B14F-4D97-AF65-F5344CB8AC3E}">
        <p14:creationId xmlns:p14="http://schemas.microsoft.com/office/powerpoint/2010/main" val="20253207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21</a:t>
            </a:fld>
            <a:endParaRPr lang="zh-CN" altLang="en-US"/>
          </a:p>
        </p:txBody>
      </p:sp>
    </p:spTree>
    <p:extLst>
      <p:ext uri="{BB962C8B-B14F-4D97-AF65-F5344CB8AC3E}">
        <p14:creationId xmlns:p14="http://schemas.microsoft.com/office/powerpoint/2010/main" val="20253207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22</a:t>
            </a:fld>
            <a:endParaRPr lang="zh-CN" altLang="en-US"/>
          </a:p>
        </p:txBody>
      </p:sp>
    </p:spTree>
    <p:extLst>
      <p:ext uri="{BB962C8B-B14F-4D97-AF65-F5344CB8AC3E}">
        <p14:creationId xmlns:p14="http://schemas.microsoft.com/office/powerpoint/2010/main" val="20253207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23</a:t>
            </a:fld>
            <a:endParaRPr lang="zh-CN" altLang="en-US"/>
          </a:p>
        </p:txBody>
      </p:sp>
    </p:spTree>
    <p:extLst>
      <p:ext uri="{BB962C8B-B14F-4D97-AF65-F5344CB8AC3E}">
        <p14:creationId xmlns:p14="http://schemas.microsoft.com/office/powerpoint/2010/main" val="20253207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24</a:t>
            </a:fld>
            <a:endParaRPr lang="zh-CN" altLang="en-US"/>
          </a:p>
        </p:txBody>
      </p:sp>
    </p:spTree>
    <p:extLst>
      <p:ext uri="{BB962C8B-B14F-4D97-AF65-F5344CB8AC3E}">
        <p14:creationId xmlns:p14="http://schemas.microsoft.com/office/powerpoint/2010/main" val="20253207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25</a:t>
            </a:fld>
            <a:endParaRPr lang="zh-CN" altLang="en-US"/>
          </a:p>
        </p:txBody>
      </p:sp>
    </p:spTree>
    <p:extLst>
      <p:ext uri="{BB962C8B-B14F-4D97-AF65-F5344CB8AC3E}">
        <p14:creationId xmlns:p14="http://schemas.microsoft.com/office/powerpoint/2010/main" val="20253207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26</a:t>
            </a:fld>
            <a:endParaRPr lang="zh-CN" altLang="en-US"/>
          </a:p>
        </p:txBody>
      </p:sp>
    </p:spTree>
    <p:extLst>
      <p:ext uri="{BB962C8B-B14F-4D97-AF65-F5344CB8AC3E}">
        <p14:creationId xmlns:p14="http://schemas.microsoft.com/office/powerpoint/2010/main" val="202532075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27</a:t>
            </a:fld>
            <a:endParaRPr lang="zh-CN" altLang="en-US"/>
          </a:p>
        </p:txBody>
      </p:sp>
    </p:spTree>
    <p:extLst>
      <p:ext uri="{BB962C8B-B14F-4D97-AF65-F5344CB8AC3E}">
        <p14:creationId xmlns:p14="http://schemas.microsoft.com/office/powerpoint/2010/main" val="20253207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28</a:t>
            </a:fld>
            <a:endParaRPr lang="zh-CN" altLang="en-US"/>
          </a:p>
        </p:txBody>
      </p:sp>
    </p:spTree>
    <p:extLst>
      <p:ext uri="{BB962C8B-B14F-4D97-AF65-F5344CB8AC3E}">
        <p14:creationId xmlns:p14="http://schemas.microsoft.com/office/powerpoint/2010/main" val="20253207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29</a:t>
            </a:fld>
            <a:endParaRPr lang="zh-CN" altLang="en-US"/>
          </a:p>
        </p:txBody>
      </p:sp>
    </p:spTree>
    <p:extLst>
      <p:ext uri="{BB962C8B-B14F-4D97-AF65-F5344CB8AC3E}">
        <p14:creationId xmlns:p14="http://schemas.microsoft.com/office/powerpoint/2010/main" val="20253207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3</a:t>
            </a:fld>
            <a:endParaRPr lang="zh-CN" altLang="en-US"/>
          </a:p>
        </p:txBody>
      </p:sp>
    </p:spTree>
    <p:extLst>
      <p:ext uri="{BB962C8B-B14F-4D97-AF65-F5344CB8AC3E}">
        <p14:creationId xmlns:p14="http://schemas.microsoft.com/office/powerpoint/2010/main" val="20253207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4</a:t>
            </a:fld>
            <a:endParaRPr lang="zh-CN" altLang="en-US"/>
          </a:p>
        </p:txBody>
      </p:sp>
    </p:spTree>
    <p:extLst>
      <p:ext uri="{BB962C8B-B14F-4D97-AF65-F5344CB8AC3E}">
        <p14:creationId xmlns:p14="http://schemas.microsoft.com/office/powerpoint/2010/main" val="3493856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5</a:t>
            </a:fld>
            <a:endParaRPr lang="zh-CN" altLang="en-US"/>
          </a:p>
        </p:txBody>
      </p:sp>
    </p:spTree>
    <p:extLst>
      <p:ext uri="{BB962C8B-B14F-4D97-AF65-F5344CB8AC3E}">
        <p14:creationId xmlns:p14="http://schemas.microsoft.com/office/powerpoint/2010/main" val="1670478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6</a:t>
            </a:fld>
            <a:endParaRPr lang="zh-CN" altLang="en-US"/>
          </a:p>
        </p:txBody>
      </p:sp>
    </p:spTree>
    <p:extLst>
      <p:ext uri="{BB962C8B-B14F-4D97-AF65-F5344CB8AC3E}">
        <p14:creationId xmlns:p14="http://schemas.microsoft.com/office/powerpoint/2010/main" val="6143798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7</a:t>
            </a:fld>
            <a:endParaRPr lang="zh-CN" altLang="en-US"/>
          </a:p>
        </p:txBody>
      </p:sp>
    </p:spTree>
    <p:extLst>
      <p:ext uri="{BB962C8B-B14F-4D97-AF65-F5344CB8AC3E}">
        <p14:creationId xmlns:p14="http://schemas.microsoft.com/office/powerpoint/2010/main" val="3254454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8</a:t>
            </a:fld>
            <a:endParaRPr lang="zh-CN" altLang="en-US"/>
          </a:p>
        </p:txBody>
      </p:sp>
    </p:spTree>
    <p:extLst>
      <p:ext uri="{BB962C8B-B14F-4D97-AF65-F5344CB8AC3E}">
        <p14:creationId xmlns:p14="http://schemas.microsoft.com/office/powerpoint/2010/main" val="19910503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t>9</a:t>
            </a:fld>
            <a:endParaRPr lang="zh-CN" altLang="en-US"/>
          </a:p>
        </p:txBody>
      </p:sp>
    </p:spTree>
    <p:extLst>
      <p:ext uri="{BB962C8B-B14F-4D97-AF65-F5344CB8AC3E}">
        <p14:creationId xmlns:p14="http://schemas.microsoft.com/office/powerpoint/2010/main" val="22619785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282" y="2130922"/>
            <a:ext cx="10361851" cy="1470365"/>
          </a:xfrm>
        </p:spPr>
        <p:txBody>
          <a:bodyPr/>
          <a:lstStyle>
            <a:lvl1pPr>
              <a:defRPr>
                <a:latin typeface="微軟正黑體" panose="020B0604030504040204" pitchFamily="34" charset="-120"/>
                <a:ea typeface="微軟正黑體" panose="020B0604030504040204" pitchFamily="34" charset="-120"/>
              </a:defRPr>
            </a:lvl1pPr>
          </a:lstStyle>
          <a:p>
            <a:r>
              <a:rPr lang="en-US"/>
              <a:t>Click to edit Master title style</a:t>
            </a:r>
          </a:p>
        </p:txBody>
      </p:sp>
      <p:sp>
        <p:nvSpPr>
          <p:cNvPr id="3" name="Subtitle 2"/>
          <p:cNvSpPr>
            <a:spLocks noGrp="1"/>
          </p:cNvSpPr>
          <p:nvPr>
            <p:ph type="subTitle" idx="1"/>
          </p:nvPr>
        </p:nvSpPr>
        <p:spPr>
          <a:xfrm>
            <a:off x="1828563" y="3887100"/>
            <a:ext cx="8533289" cy="1753006"/>
          </a:xfrm>
        </p:spPr>
        <p:txBody>
          <a:bodyPr/>
          <a:lstStyle>
            <a:lvl1pPr marL="0" indent="0" algn="ctr">
              <a:buNone/>
              <a:defRPr>
                <a:solidFill>
                  <a:schemeClr val="tx1">
                    <a:tint val="75000"/>
                  </a:schemeClr>
                </a:solidFill>
                <a:latin typeface="微軟正黑體" panose="020B0604030504040204" pitchFamily="34" charset="-120"/>
                <a:ea typeface="微軟正黑體" panose="020B0604030504040204" pitchFamily="34" charset="-12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atin typeface="微軟正黑體" panose="020B0604030504040204" pitchFamily="34" charset="-120"/>
                <a:ea typeface="微軟正黑體" panose="020B0604030504040204" pitchFamily="34" charset="-120"/>
              </a:defRPr>
            </a:lvl1pPr>
          </a:lstStyle>
          <a:p>
            <a:pPr>
              <a:defRPr/>
            </a:pPr>
            <a:fld id="{406E9206-D2D6-4057-92D4-39C87A03E66D}" type="datetime1">
              <a:rPr lang="en-US" altLang="zh-CN" smtClean="0">
                <a:solidFill>
                  <a:prstClr val="black">
                    <a:tint val="75000"/>
                  </a:prstClr>
                </a:solidFill>
              </a:rPr>
              <a:pPr>
                <a:defRPr/>
              </a:pPr>
              <a:t>11/9/2021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atin typeface="微軟正黑體" panose="020B0604030504040204" pitchFamily="34" charset="-120"/>
                <a:ea typeface="微軟正黑體" panose="020B0604030504040204" pitchFamily="34" charset="-120"/>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atin typeface="微軟正黑體" panose="020B0604030504040204" pitchFamily="34" charset="-120"/>
                <a:ea typeface="微軟正黑體" panose="020B0604030504040204" pitchFamily="34" charset="-120"/>
              </a:defRPr>
            </a:lvl1p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589626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406" y="4801714"/>
            <a:ext cx="7314248" cy="566870"/>
          </a:xfrm>
        </p:spPr>
        <p:txBody>
          <a:bodyPr anchor="b"/>
          <a:lstStyle>
            <a:lvl1pPr algn="l">
              <a:defRPr sz="2700" b="1"/>
            </a:lvl1pPr>
          </a:lstStyle>
          <a:p>
            <a:r>
              <a:rPr lang="en-US"/>
              <a:t>Click to edit Master title style</a:t>
            </a:r>
          </a:p>
        </p:txBody>
      </p:sp>
      <p:sp>
        <p:nvSpPr>
          <p:cNvPr id="3" name="Picture Placeholder 2"/>
          <p:cNvSpPr>
            <a:spLocks noGrp="1"/>
          </p:cNvSpPr>
          <p:nvPr>
            <p:ph type="pic" idx="1"/>
          </p:nvPr>
        </p:nvSpPr>
        <p:spPr>
          <a:xfrm>
            <a:off x="2389406" y="612918"/>
            <a:ext cx="7314248" cy="4115753"/>
          </a:xfrm>
        </p:spPr>
        <p:txBody>
          <a:bodyPr/>
          <a:lstStyle>
            <a:lvl1pPr marL="0" indent="0">
              <a:buNone/>
              <a:defRPr sz="4300"/>
            </a:lvl1pPr>
            <a:lvl2pPr marL="609585" indent="0">
              <a:buNone/>
              <a:defRPr sz="3800"/>
            </a:lvl2pPr>
            <a:lvl3pPr marL="1219170" indent="0">
              <a:buNone/>
              <a:defRPr sz="3200"/>
            </a:lvl3pPr>
            <a:lvl4pPr marL="1828754" indent="0">
              <a:buNone/>
              <a:defRPr sz="2700"/>
            </a:lvl4pPr>
            <a:lvl5pPr marL="2438339" indent="0">
              <a:buNone/>
              <a:defRPr sz="2700"/>
            </a:lvl5pPr>
            <a:lvl6pPr marL="3047924" indent="0">
              <a:buNone/>
              <a:defRPr sz="2700"/>
            </a:lvl6pPr>
            <a:lvl7pPr marL="3657509" indent="0">
              <a:buNone/>
              <a:defRPr sz="2700"/>
            </a:lvl7pPr>
            <a:lvl8pPr marL="4267093" indent="0">
              <a:buNone/>
              <a:defRPr sz="2700"/>
            </a:lvl8pPr>
            <a:lvl9pPr marL="4876678" indent="0">
              <a:buNone/>
              <a:defRPr sz="2700"/>
            </a:lvl9pPr>
          </a:lstStyle>
          <a:p>
            <a:endParaRPr lang="en-US" dirty="0"/>
          </a:p>
        </p:txBody>
      </p:sp>
      <p:sp>
        <p:nvSpPr>
          <p:cNvPr id="4" name="Text Placeholder 3"/>
          <p:cNvSpPr>
            <a:spLocks noGrp="1"/>
          </p:cNvSpPr>
          <p:nvPr>
            <p:ph type="body" sz="half" idx="2"/>
          </p:nvPr>
        </p:nvSpPr>
        <p:spPr>
          <a:xfrm>
            <a:off x="2389406" y="5368584"/>
            <a:ext cx="7314248" cy="805049"/>
          </a:xfrm>
        </p:spPr>
        <p:txBody>
          <a:bodyPr/>
          <a:lstStyle>
            <a:lvl1pPr marL="0" indent="0">
              <a:buNone/>
              <a:defRPr sz="1900"/>
            </a:lvl1pPr>
            <a:lvl2pPr marL="609585" indent="0">
              <a:buNone/>
              <a:defRPr sz="1600"/>
            </a:lvl2pPr>
            <a:lvl3pPr marL="1219170" indent="0">
              <a:buNone/>
              <a:defRPr sz="1400"/>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E257577C-F53D-4BB9-9408-EB84DEB3CD80}" type="datetime1">
              <a:rPr lang="en-US" altLang="zh-CN" smtClean="0">
                <a:solidFill>
                  <a:prstClr val="black">
                    <a:tint val="75000"/>
                  </a:prstClr>
                </a:solidFill>
              </a:rPr>
              <a:pPr>
                <a:defRPr/>
              </a:pPr>
              <a:t>11/9/2021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037326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77D58058-BD14-4845-947D-4A9B79A00D09}" type="datetime1">
              <a:rPr lang="en-US" altLang="zh-CN" smtClean="0">
                <a:solidFill>
                  <a:prstClr val="black">
                    <a:tint val="75000"/>
                  </a:prstClr>
                </a:solidFill>
              </a:rPr>
              <a:pPr>
                <a:defRPr/>
              </a:pPr>
              <a:t>11/9/2021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2838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8050" y="274704"/>
            <a:ext cx="2742843" cy="585288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522" y="274704"/>
            <a:ext cx="8025355" cy="58528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18ECB469-C949-4E3F-B0CB-0C15DA7B7F92}" type="datetime1">
              <a:rPr lang="en-US" altLang="zh-CN" smtClean="0">
                <a:solidFill>
                  <a:prstClr val="black">
                    <a:tint val="75000"/>
                  </a:prstClr>
                </a:solidFill>
              </a:rPr>
              <a:pPr>
                <a:defRPr/>
              </a:pPr>
              <a:t>11/9/2021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0046711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1125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C052E9E1-D97D-4C90-BB96-FA1ED58B786F}" type="datetime1">
              <a:rPr lang="en-US" altLang="zh-CN" smtClean="0">
                <a:solidFill>
                  <a:prstClr val="black">
                    <a:tint val="75000"/>
                  </a:prstClr>
                </a:solidFill>
              </a:rPr>
              <a:pPr>
                <a:defRPr/>
              </a:pPr>
              <a:t>11/9/2021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911562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2960" y="4407923"/>
            <a:ext cx="10361851" cy="1362390"/>
          </a:xfrm>
        </p:spPr>
        <p:txBody>
          <a:bodyPr anchor="t"/>
          <a:lstStyle>
            <a:lvl1pPr algn="l">
              <a:defRPr sz="5400" b="1" cap="all"/>
            </a:lvl1pPr>
          </a:lstStyle>
          <a:p>
            <a:r>
              <a:rPr lang="en-US"/>
              <a:t>Click to edit Master title style</a:t>
            </a:r>
          </a:p>
        </p:txBody>
      </p:sp>
      <p:sp>
        <p:nvSpPr>
          <p:cNvPr id="3" name="Text Placeholder 2"/>
          <p:cNvSpPr>
            <a:spLocks noGrp="1"/>
          </p:cNvSpPr>
          <p:nvPr>
            <p:ph type="body" idx="1"/>
          </p:nvPr>
        </p:nvSpPr>
        <p:spPr>
          <a:xfrm>
            <a:off x="962960" y="2907387"/>
            <a:ext cx="10361851" cy="1500534"/>
          </a:xfrm>
        </p:spPr>
        <p:txBody>
          <a:bodyPr anchor="b"/>
          <a:lstStyle>
            <a:lvl1pPr marL="0" indent="0">
              <a:buNone/>
              <a:defRPr sz="2700">
                <a:solidFill>
                  <a:schemeClr val="tx1">
                    <a:tint val="75000"/>
                  </a:schemeClr>
                </a:solidFill>
              </a:defRPr>
            </a:lvl1pPr>
            <a:lvl2pPr marL="609585" indent="0">
              <a:buNone/>
              <a:defRPr sz="2400">
                <a:solidFill>
                  <a:schemeClr val="tx1">
                    <a:tint val="75000"/>
                  </a:schemeClr>
                </a:solidFill>
              </a:defRPr>
            </a:lvl2pPr>
            <a:lvl3pPr marL="1219170" indent="0">
              <a:buNone/>
              <a:defRPr sz="2200">
                <a:solidFill>
                  <a:schemeClr val="tx1">
                    <a:tint val="75000"/>
                  </a:schemeClr>
                </a:solidFill>
              </a:defRPr>
            </a:lvl3pPr>
            <a:lvl4pPr marL="1828754" indent="0">
              <a:buNone/>
              <a:defRPr sz="1900">
                <a:solidFill>
                  <a:schemeClr val="tx1">
                    <a:tint val="75000"/>
                  </a:schemeClr>
                </a:solidFill>
              </a:defRPr>
            </a:lvl4pPr>
            <a:lvl5pPr marL="2438339" indent="0">
              <a:buNone/>
              <a:defRPr sz="1900">
                <a:solidFill>
                  <a:schemeClr val="tx1">
                    <a:tint val="75000"/>
                  </a:schemeClr>
                </a:solidFill>
              </a:defRPr>
            </a:lvl5pPr>
            <a:lvl6pPr marL="3047924" indent="0">
              <a:buNone/>
              <a:defRPr sz="1900">
                <a:solidFill>
                  <a:schemeClr val="tx1">
                    <a:tint val="75000"/>
                  </a:schemeClr>
                </a:solidFill>
              </a:defRPr>
            </a:lvl6pPr>
            <a:lvl7pPr marL="3657509" indent="0">
              <a:buNone/>
              <a:defRPr sz="1900">
                <a:solidFill>
                  <a:schemeClr val="tx1">
                    <a:tint val="75000"/>
                  </a:schemeClr>
                </a:solidFill>
              </a:defRPr>
            </a:lvl7pPr>
            <a:lvl8pPr marL="4267093" indent="0">
              <a:buNone/>
              <a:defRPr sz="1900">
                <a:solidFill>
                  <a:schemeClr val="tx1">
                    <a:tint val="75000"/>
                  </a:schemeClr>
                </a:solidFill>
              </a:defRPr>
            </a:lvl8pPr>
            <a:lvl9pPr marL="4876678" indent="0">
              <a:buNone/>
              <a:defRPr sz="1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814779EE-1E16-4CC5-A459-C716090F6017}" type="datetime1">
              <a:rPr lang="en-US" altLang="zh-CN" smtClean="0">
                <a:solidFill>
                  <a:prstClr val="black">
                    <a:tint val="75000"/>
                  </a:prstClr>
                </a:solidFill>
              </a:rPr>
              <a:pPr>
                <a:defRPr/>
              </a:pPr>
              <a:t>11/9/2021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651570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522" y="1600572"/>
            <a:ext cx="5384099" cy="4527011"/>
          </a:xfrm>
        </p:spPr>
        <p:txBody>
          <a:bodyPr/>
          <a:lstStyle>
            <a:lvl1pPr>
              <a:defRPr sz="38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6794" y="1600572"/>
            <a:ext cx="5384099" cy="4527011"/>
          </a:xfrm>
        </p:spPr>
        <p:txBody>
          <a:bodyPr/>
          <a:lstStyle>
            <a:lvl1pPr>
              <a:defRPr sz="38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A3311C9F-D64E-4824-A709-CF61DE4E0BDD}" type="datetime1">
              <a:rPr lang="en-US" altLang="zh-CN" smtClean="0">
                <a:solidFill>
                  <a:prstClr val="black">
                    <a:tint val="75000"/>
                  </a:prstClr>
                </a:solidFill>
              </a:rPr>
              <a:pPr>
                <a:defRPr/>
              </a:pPr>
              <a:t>11/9/2021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6966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522" y="1535469"/>
            <a:ext cx="5386216" cy="639911"/>
          </a:xfrm>
        </p:spPr>
        <p:txBody>
          <a:bodyPr anchor="b"/>
          <a:lstStyle>
            <a:lvl1pPr marL="0" indent="0">
              <a:buNone/>
              <a:defRPr sz="3200" b="1"/>
            </a:lvl1pPr>
            <a:lvl2pPr marL="609585" indent="0">
              <a:buNone/>
              <a:defRPr sz="2700" b="1"/>
            </a:lvl2pPr>
            <a:lvl3pPr marL="1219170" indent="0">
              <a:buNone/>
              <a:defRPr sz="2400" b="1"/>
            </a:lvl3pPr>
            <a:lvl4pPr marL="1828754" indent="0">
              <a:buNone/>
              <a:defRPr sz="2200" b="1"/>
            </a:lvl4pPr>
            <a:lvl5pPr marL="2438339" indent="0">
              <a:buNone/>
              <a:defRPr sz="2200" b="1"/>
            </a:lvl5pPr>
            <a:lvl6pPr marL="3047924" indent="0">
              <a:buNone/>
              <a:defRPr sz="2200" b="1"/>
            </a:lvl6pPr>
            <a:lvl7pPr marL="3657509" indent="0">
              <a:buNone/>
              <a:defRPr sz="2200" b="1"/>
            </a:lvl7pPr>
            <a:lvl8pPr marL="4267093" indent="0">
              <a:buNone/>
              <a:defRPr sz="2200" b="1"/>
            </a:lvl8pPr>
            <a:lvl9pPr marL="4876678" indent="0">
              <a:buNone/>
              <a:defRPr sz="2200" b="1"/>
            </a:lvl9pPr>
          </a:lstStyle>
          <a:p>
            <a:pPr lvl="0"/>
            <a:r>
              <a:rPr lang="en-US"/>
              <a:t>Click to edit Master text styles</a:t>
            </a:r>
          </a:p>
        </p:txBody>
      </p:sp>
      <p:sp>
        <p:nvSpPr>
          <p:cNvPr id="4" name="Content Placeholder 3"/>
          <p:cNvSpPr>
            <a:spLocks noGrp="1"/>
          </p:cNvSpPr>
          <p:nvPr>
            <p:ph sz="half" idx="2"/>
          </p:nvPr>
        </p:nvSpPr>
        <p:spPr>
          <a:xfrm>
            <a:off x="609522" y="2175380"/>
            <a:ext cx="5386216" cy="3952203"/>
          </a:xfrm>
        </p:spPr>
        <p:txBody>
          <a:bodyPr/>
          <a:lstStyle>
            <a:lvl1pPr>
              <a:defRPr sz="3200"/>
            </a:lvl1pPr>
            <a:lvl2pPr>
              <a:defRPr sz="2700"/>
            </a:lvl2pPr>
            <a:lvl3pPr>
              <a:defRPr sz="24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2567" y="1535469"/>
            <a:ext cx="5388332" cy="639911"/>
          </a:xfrm>
        </p:spPr>
        <p:txBody>
          <a:bodyPr anchor="b"/>
          <a:lstStyle>
            <a:lvl1pPr marL="0" indent="0">
              <a:buNone/>
              <a:defRPr sz="3200" b="1"/>
            </a:lvl1pPr>
            <a:lvl2pPr marL="609585" indent="0">
              <a:buNone/>
              <a:defRPr sz="2700" b="1"/>
            </a:lvl2pPr>
            <a:lvl3pPr marL="1219170" indent="0">
              <a:buNone/>
              <a:defRPr sz="2400" b="1"/>
            </a:lvl3pPr>
            <a:lvl4pPr marL="1828754" indent="0">
              <a:buNone/>
              <a:defRPr sz="2200" b="1"/>
            </a:lvl4pPr>
            <a:lvl5pPr marL="2438339" indent="0">
              <a:buNone/>
              <a:defRPr sz="2200" b="1"/>
            </a:lvl5pPr>
            <a:lvl6pPr marL="3047924" indent="0">
              <a:buNone/>
              <a:defRPr sz="2200" b="1"/>
            </a:lvl6pPr>
            <a:lvl7pPr marL="3657509" indent="0">
              <a:buNone/>
              <a:defRPr sz="2200" b="1"/>
            </a:lvl7pPr>
            <a:lvl8pPr marL="4267093" indent="0">
              <a:buNone/>
              <a:defRPr sz="2200" b="1"/>
            </a:lvl8pPr>
            <a:lvl9pPr marL="4876678" indent="0">
              <a:buNone/>
              <a:defRPr sz="2200" b="1"/>
            </a:lvl9pPr>
          </a:lstStyle>
          <a:p>
            <a:pPr lvl="0"/>
            <a:r>
              <a:rPr lang="en-US"/>
              <a:t>Click to edit Master text styles</a:t>
            </a:r>
          </a:p>
        </p:txBody>
      </p:sp>
      <p:sp>
        <p:nvSpPr>
          <p:cNvPr id="6" name="Content Placeholder 5"/>
          <p:cNvSpPr>
            <a:spLocks noGrp="1"/>
          </p:cNvSpPr>
          <p:nvPr>
            <p:ph sz="quarter" idx="4"/>
          </p:nvPr>
        </p:nvSpPr>
        <p:spPr>
          <a:xfrm>
            <a:off x="6192567" y="2175380"/>
            <a:ext cx="5388332" cy="3952203"/>
          </a:xfrm>
        </p:spPr>
        <p:txBody>
          <a:bodyPr/>
          <a:lstStyle>
            <a:lvl1pPr>
              <a:defRPr sz="3200"/>
            </a:lvl1pPr>
            <a:lvl2pPr>
              <a:defRPr sz="2700"/>
            </a:lvl2pPr>
            <a:lvl3pPr>
              <a:defRPr sz="24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fld id="{0A4318BD-B3C6-4D4B-B871-C29490A2E55A}" type="datetime1">
              <a:rPr lang="en-US" altLang="zh-CN" smtClean="0">
                <a:solidFill>
                  <a:prstClr val="black">
                    <a:tint val="75000"/>
                  </a:prstClr>
                </a:solidFill>
              </a:rPr>
              <a:pPr>
                <a:defRPr/>
              </a:pPr>
              <a:t>11/9/2021</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549414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fld id="{E14CAFC4-799C-4CDE-B92B-8C262F06CF3E}" type="datetime1">
              <a:rPr lang="en-US" altLang="zh-CN" smtClean="0">
                <a:solidFill>
                  <a:prstClr val="black">
                    <a:tint val="75000"/>
                  </a:prstClr>
                </a:solidFill>
              </a:rPr>
              <a:pPr>
                <a:defRPr/>
              </a:pPr>
              <a:t>11/9/2021</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840117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圆角矩形 4"/>
          <p:cNvSpPr/>
          <p:nvPr userDrawn="1"/>
        </p:nvSpPr>
        <p:spPr>
          <a:xfrm>
            <a:off x="1139485" y="1031497"/>
            <a:ext cx="9911444" cy="42900"/>
          </a:xfrm>
          <a:prstGeom prst="roundRect">
            <a:avLst>
              <a:gd name="adj" fmla="val 50000"/>
            </a:avLst>
          </a:prstGeom>
          <a:gradFill>
            <a:gsLst>
              <a:gs pos="0">
                <a:schemeClr val="bg1">
                  <a:lumMod val="7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Calibri"/>
              <a:ea typeface="宋体" panose="02010600030101010101" pitchFamily="2" charset="-122"/>
              <a:cs typeface="+mn-cs"/>
            </a:endParaRPr>
          </a:p>
        </p:txBody>
      </p:sp>
      <p:sp>
        <p:nvSpPr>
          <p:cNvPr id="6" name="圆角矩形 5"/>
          <p:cNvSpPr/>
          <p:nvPr userDrawn="1"/>
        </p:nvSpPr>
        <p:spPr>
          <a:xfrm>
            <a:off x="5899289" y="6453393"/>
            <a:ext cx="391838" cy="22015"/>
          </a:xfrm>
          <a:prstGeom prst="roundRect">
            <a:avLst>
              <a:gd name="adj" fmla="val 50000"/>
            </a:avLst>
          </a:prstGeom>
          <a:gradFill>
            <a:gsLst>
              <a:gs pos="0">
                <a:schemeClr val="bg1">
                  <a:lumMod val="7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Calibri"/>
              <a:ea typeface="宋体" panose="02010600030101010101" pitchFamily="2" charset="-122"/>
              <a:cs typeface="+mn-cs"/>
            </a:endParaRPr>
          </a:p>
        </p:txBody>
      </p:sp>
      <p:sp>
        <p:nvSpPr>
          <p:cNvPr id="7" name="日期占位符 6"/>
          <p:cNvSpPr>
            <a:spLocks noGrp="1"/>
          </p:cNvSpPr>
          <p:nvPr>
            <p:ph type="dt" sz="half" idx="10"/>
          </p:nvPr>
        </p:nvSpPr>
        <p:spPr/>
        <p:txBody>
          <a:bodyPr/>
          <a:lstStyle/>
          <a:p>
            <a:pPr>
              <a:defRPr/>
            </a:pPr>
            <a:fld id="{3E729073-8FFE-4F18-B513-07581FC6638E}" type="datetime1">
              <a:rPr lang="en-US" altLang="zh-CN" smtClean="0">
                <a:solidFill>
                  <a:prstClr val="black">
                    <a:tint val="75000"/>
                  </a:prstClr>
                </a:solidFill>
              </a:rPr>
              <a:pPr>
                <a:defRPr/>
              </a:pPr>
              <a:t>11/9/2021</a:t>
            </a:fld>
            <a:endParaRPr lang="en-US" dirty="0">
              <a:solidFill>
                <a:prstClr val="black">
                  <a:tint val="75000"/>
                </a:prstClr>
              </a:solidFill>
            </a:endParaRPr>
          </a:p>
        </p:txBody>
      </p:sp>
      <p:sp>
        <p:nvSpPr>
          <p:cNvPr id="9" name="灯片编号占位符 8"/>
          <p:cNvSpPr>
            <a:spLocks noGrp="1"/>
          </p:cNvSpPr>
          <p:nvPr>
            <p:ph type="sldNum" sz="quarter" idx="12"/>
          </p:nvPr>
        </p:nvSpPr>
        <p:spPr>
          <a:xfrm>
            <a:off x="4672992" y="6397708"/>
            <a:ext cx="2844430" cy="365210"/>
          </a:xfrm>
        </p:spPr>
        <p:txBody>
          <a:bodyPr/>
          <a:lstStyle>
            <a:lvl1pPr algn="ctr">
              <a:defRPr>
                <a:latin typeface="ITC Avant Garde Std Bk" panose="020B0502020202020204" pitchFamily="34" charset="0"/>
              </a:defRPr>
            </a:lvl1p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696887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5321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24" y="273113"/>
            <a:ext cx="4010562" cy="1162320"/>
          </a:xfrm>
        </p:spPr>
        <p:txBody>
          <a:bodyPr anchor="b"/>
          <a:lstStyle>
            <a:lvl1pPr algn="l">
              <a:defRPr sz="2700" b="1"/>
            </a:lvl1pPr>
          </a:lstStyle>
          <a:p>
            <a:r>
              <a:rPr lang="en-US"/>
              <a:t>Click to edit Master title style</a:t>
            </a:r>
          </a:p>
        </p:txBody>
      </p:sp>
      <p:sp>
        <p:nvSpPr>
          <p:cNvPr id="3" name="Content Placeholder 2"/>
          <p:cNvSpPr>
            <a:spLocks noGrp="1"/>
          </p:cNvSpPr>
          <p:nvPr>
            <p:ph idx="1"/>
          </p:nvPr>
        </p:nvSpPr>
        <p:spPr>
          <a:xfrm>
            <a:off x="4766113" y="273117"/>
            <a:ext cx="6814780" cy="5854468"/>
          </a:xfrm>
        </p:spPr>
        <p:txBody>
          <a:bodyPr/>
          <a:lstStyle>
            <a:lvl1pPr>
              <a:defRPr sz="4300"/>
            </a:lvl1pPr>
            <a:lvl2pPr>
              <a:defRPr sz="3800"/>
            </a:lvl2pPr>
            <a:lvl3pPr>
              <a:defRPr sz="3200"/>
            </a:lvl3pPr>
            <a:lvl4pPr>
              <a:defRPr sz="2700"/>
            </a:lvl4pPr>
            <a:lvl5pPr>
              <a:defRPr sz="2700"/>
            </a:lvl5pPr>
            <a:lvl6pPr>
              <a:defRPr sz="2700"/>
            </a:lvl6pPr>
            <a:lvl7pPr>
              <a:defRPr sz="2700"/>
            </a:lvl7pPr>
            <a:lvl8pPr>
              <a:defRPr sz="2700"/>
            </a:lvl8pPr>
            <a:lvl9pPr>
              <a:defRPr sz="2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524" y="1435437"/>
            <a:ext cx="4010562" cy="4692149"/>
          </a:xfrm>
        </p:spPr>
        <p:txBody>
          <a:bodyPr/>
          <a:lstStyle>
            <a:lvl1pPr marL="0" indent="0">
              <a:buNone/>
              <a:defRPr sz="1900"/>
            </a:lvl1pPr>
            <a:lvl2pPr marL="609585" indent="0">
              <a:buNone/>
              <a:defRPr sz="1600"/>
            </a:lvl2pPr>
            <a:lvl3pPr marL="1219170" indent="0">
              <a:buNone/>
              <a:defRPr sz="1400"/>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43C7FCF6-76BD-4495-B08F-4C059D2BA31F}" type="datetime1">
              <a:rPr lang="en-US" altLang="zh-CN" smtClean="0">
                <a:solidFill>
                  <a:prstClr val="black">
                    <a:tint val="75000"/>
                  </a:prstClr>
                </a:solidFill>
              </a:rPr>
              <a:pPr>
                <a:defRPr/>
              </a:pPr>
              <a:t>11/9/2021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97129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t="-17000" b="-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521" y="274703"/>
            <a:ext cx="10971372" cy="1143265"/>
          </a:xfrm>
          <a:prstGeom prst="rect">
            <a:avLst/>
          </a:prstGeom>
        </p:spPr>
        <p:txBody>
          <a:bodyPr vert="horz" lIns="91436" tIns="45718" rIns="91436" bIns="45718" rtlCol="0" anchor="ctr">
            <a:normAutofit/>
          </a:bodyPr>
          <a:lstStyle/>
          <a:p>
            <a:r>
              <a:rPr lang="en-US" dirty="0"/>
              <a:t>Click to edit Master title style</a:t>
            </a:r>
          </a:p>
        </p:txBody>
      </p:sp>
      <p:sp>
        <p:nvSpPr>
          <p:cNvPr id="3" name="Text Placeholder 2"/>
          <p:cNvSpPr>
            <a:spLocks noGrp="1"/>
          </p:cNvSpPr>
          <p:nvPr>
            <p:ph type="body" idx="1"/>
          </p:nvPr>
        </p:nvSpPr>
        <p:spPr>
          <a:xfrm>
            <a:off x="609521" y="1600572"/>
            <a:ext cx="10971372" cy="4527011"/>
          </a:xfrm>
          <a:prstGeom prst="rect">
            <a:avLst/>
          </a:prstGeom>
        </p:spPr>
        <p:txBody>
          <a:bodyPr vert="horz" lIns="91436" tIns="45718" rIns="91436" bIns="4571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521" y="6357825"/>
            <a:ext cx="2844430" cy="365210"/>
          </a:xfrm>
          <a:prstGeom prst="rect">
            <a:avLst/>
          </a:prstGeom>
        </p:spPr>
        <p:txBody>
          <a:bodyPr vert="horz" lIns="91436" tIns="45718" rIns="91436" bIns="45718" rtlCol="0" anchor="ctr"/>
          <a:lstStyle>
            <a:lvl1pPr algn="l">
              <a:defRPr sz="1600">
                <a:solidFill>
                  <a:schemeClr val="tx1">
                    <a:tint val="75000"/>
                  </a:schemeClr>
                </a:solidFill>
                <a:latin typeface="微軟正黑體" panose="020B0604030504040204" pitchFamily="34" charset="-120"/>
                <a:ea typeface="微軟正黑體" panose="020B0604030504040204" pitchFamily="34" charset="-120"/>
              </a:defRPr>
            </a:lvl1pPr>
          </a:lstStyle>
          <a:p>
            <a:pPr>
              <a:defRPr/>
            </a:pPr>
            <a:fld id="{9196EC2F-0988-4314-AD4B-24FF16D7B45E}" type="datetime1">
              <a:rPr lang="en-US" altLang="zh-CN" smtClean="0">
                <a:solidFill>
                  <a:prstClr val="black">
                    <a:tint val="75000"/>
                  </a:prstClr>
                </a:solidFill>
              </a:rPr>
              <a:pPr>
                <a:defRPr/>
              </a:pPr>
              <a:t>11/9/2021</a:t>
            </a:fld>
            <a:endParaRPr lang="en-US" dirty="0">
              <a:solidFill>
                <a:prstClr val="black">
                  <a:tint val="75000"/>
                </a:prstClr>
              </a:solidFill>
            </a:endParaRPr>
          </a:p>
        </p:txBody>
      </p:sp>
      <p:sp>
        <p:nvSpPr>
          <p:cNvPr id="5" name="Footer Placeholder 4"/>
          <p:cNvSpPr>
            <a:spLocks noGrp="1"/>
          </p:cNvSpPr>
          <p:nvPr>
            <p:ph type="ftr" sz="quarter" idx="3"/>
          </p:nvPr>
        </p:nvSpPr>
        <p:spPr>
          <a:xfrm>
            <a:off x="4165059" y="6357825"/>
            <a:ext cx="3860297" cy="365210"/>
          </a:xfrm>
          <a:prstGeom prst="rect">
            <a:avLst/>
          </a:prstGeom>
        </p:spPr>
        <p:txBody>
          <a:bodyPr vert="horz" lIns="91436" tIns="45718" rIns="91436" bIns="45718" rtlCol="0" anchor="ctr"/>
          <a:lstStyle>
            <a:lvl1pPr algn="ctr">
              <a:defRPr sz="1600">
                <a:solidFill>
                  <a:schemeClr val="tx1">
                    <a:tint val="75000"/>
                  </a:schemeClr>
                </a:solidFill>
                <a:latin typeface="微軟正黑體" panose="020B0604030504040204" pitchFamily="34" charset="-120"/>
                <a:ea typeface="微軟正黑體" panose="020B0604030504040204" pitchFamily="34" charset="-120"/>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6463" y="6357825"/>
            <a:ext cx="2844430" cy="365210"/>
          </a:xfrm>
          <a:prstGeom prst="rect">
            <a:avLst/>
          </a:prstGeom>
        </p:spPr>
        <p:txBody>
          <a:bodyPr vert="horz" lIns="91436" tIns="45718" rIns="91436" bIns="45718" rtlCol="0" anchor="ctr"/>
          <a:lstStyle>
            <a:lvl1pPr algn="r">
              <a:defRPr sz="1600">
                <a:solidFill>
                  <a:schemeClr val="tx1">
                    <a:tint val="75000"/>
                  </a:schemeClr>
                </a:solidFill>
                <a:latin typeface="微軟正黑體" panose="020B0604030504040204" pitchFamily="34" charset="-120"/>
                <a:ea typeface="微軟正黑體" panose="020B0604030504040204" pitchFamily="34" charset="-120"/>
              </a:defRPr>
            </a:lvl1p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759065102"/>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Lst>
  <p:hf hdr="0" ftr="0" dt="0"/>
  <p:txStyles>
    <p:titleStyle>
      <a:lvl1pPr algn="ctr" defTabSz="1219170" rtl="0" eaLnBrk="1" latinLnBrk="0" hangingPunct="1">
        <a:spcBef>
          <a:spcPct val="0"/>
        </a:spcBef>
        <a:buNone/>
        <a:defRPr sz="5900" kern="1200">
          <a:solidFill>
            <a:schemeClr val="tx1"/>
          </a:solidFill>
          <a:latin typeface="微軟正黑體" panose="020B0604030504040204" pitchFamily="34" charset="-120"/>
          <a:ea typeface="微軟正黑體" panose="020B0604030504040204" pitchFamily="34" charset="-120"/>
          <a:cs typeface="+mj-cs"/>
        </a:defRPr>
      </a:lvl1pPr>
    </p:titleStyle>
    <p:bodyStyle>
      <a:lvl1pPr marL="457189" indent="-457189" algn="l" defTabSz="1219170" rtl="0" eaLnBrk="1" latinLnBrk="0" hangingPunct="1">
        <a:spcBef>
          <a:spcPct val="20000"/>
        </a:spcBef>
        <a:buFont typeface="Arial" pitchFamily="34" charset="0"/>
        <a:buChar char="•"/>
        <a:defRPr sz="4300" kern="1200">
          <a:solidFill>
            <a:schemeClr val="tx1"/>
          </a:solidFill>
          <a:latin typeface="微軟正黑體" panose="020B0604030504040204" pitchFamily="34" charset="-120"/>
          <a:ea typeface="微軟正黑體" panose="020B0604030504040204" pitchFamily="34" charset="-120"/>
          <a:cs typeface="+mn-cs"/>
        </a:defRPr>
      </a:lvl1pPr>
      <a:lvl2pPr marL="990575" indent="-380990" algn="l" defTabSz="1219170" rtl="0" eaLnBrk="1" latinLnBrk="0" hangingPunct="1">
        <a:spcBef>
          <a:spcPct val="20000"/>
        </a:spcBef>
        <a:buFont typeface="Arial" pitchFamily="34" charset="0"/>
        <a:buChar char="–"/>
        <a:defRPr sz="3800" kern="1200">
          <a:solidFill>
            <a:schemeClr val="tx1"/>
          </a:solidFill>
          <a:latin typeface="微軟正黑體" panose="020B0604030504040204" pitchFamily="34" charset="-120"/>
          <a:ea typeface="微軟正黑體" panose="020B0604030504040204" pitchFamily="34" charset="-120"/>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微軟正黑體" panose="020B0604030504040204" pitchFamily="34" charset="-120"/>
          <a:ea typeface="微軟正黑體" panose="020B0604030504040204" pitchFamily="34" charset="-120"/>
          <a:cs typeface="+mn-cs"/>
        </a:defRPr>
      </a:lvl3pPr>
      <a:lvl4pPr marL="2133547" indent="-304792" algn="l" defTabSz="1219170" rtl="0" eaLnBrk="1" latinLnBrk="0" hangingPunct="1">
        <a:spcBef>
          <a:spcPct val="20000"/>
        </a:spcBef>
        <a:buFont typeface="Arial" pitchFamily="34" charset="0"/>
        <a:buChar char="–"/>
        <a:defRPr sz="2700" kern="1200">
          <a:solidFill>
            <a:schemeClr val="tx1"/>
          </a:solidFill>
          <a:latin typeface="微軟正黑體" panose="020B0604030504040204" pitchFamily="34" charset="-120"/>
          <a:ea typeface="微軟正黑體" panose="020B0604030504040204" pitchFamily="34" charset="-120"/>
          <a:cs typeface="+mn-cs"/>
        </a:defRPr>
      </a:lvl4pPr>
      <a:lvl5pPr marL="2743131" indent="-304792" algn="l" defTabSz="1219170" rtl="0" eaLnBrk="1" latinLnBrk="0" hangingPunct="1">
        <a:spcBef>
          <a:spcPct val="20000"/>
        </a:spcBef>
        <a:buFont typeface="Arial" pitchFamily="34" charset="0"/>
        <a:buChar char="»"/>
        <a:defRPr sz="2700" kern="1200">
          <a:solidFill>
            <a:schemeClr val="tx1"/>
          </a:solidFill>
          <a:latin typeface="微軟正黑體" panose="020B0604030504040204" pitchFamily="34" charset="-120"/>
          <a:ea typeface="微軟正黑體" panose="020B0604030504040204" pitchFamily="34" charset="-120"/>
          <a:cs typeface="+mn-cs"/>
        </a:defRPr>
      </a:lvl5pPr>
      <a:lvl6pPr marL="335271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7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椭圆 21"/>
          <p:cNvSpPr/>
          <p:nvPr/>
        </p:nvSpPr>
        <p:spPr>
          <a:xfrm>
            <a:off x="7302079" y="535473"/>
            <a:ext cx="330428" cy="330428"/>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椭圆 22"/>
          <p:cNvSpPr/>
          <p:nvPr/>
        </p:nvSpPr>
        <p:spPr>
          <a:xfrm>
            <a:off x="7359400" y="3767805"/>
            <a:ext cx="546214" cy="546214"/>
          </a:xfrm>
          <a:prstGeom prst="ellipse">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椭圆 24"/>
          <p:cNvSpPr/>
          <p:nvPr/>
        </p:nvSpPr>
        <p:spPr>
          <a:xfrm>
            <a:off x="3776548" y="565986"/>
            <a:ext cx="394156" cy="394156"/>
          </a:xfrm>
          <a:prstGeom prst="ellipse">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椭圆 25"/>
          <p:cNvSpPr/>
          <p:nvPr/>
        </p:nvSpPr>
        <p:spPr>
          <a:xfrm>
            <a:off x="4847400" y="3692042"/>
            <a:ext cx="432256" cy="432256"/>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椭圆 26"/>
          <p:cNvSpPr/>
          <p:nvPr/>
        </p:nvSpPr>
        <p:spPr>
          <a:xfrm flipH="1">
            <a:off x="2598770" y="1567248"/>
            <a:ext cx="228245" cy="228245"/>
          </a:xfrm>
          <a:prstGeom prst="ellipse">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nvSpPr>
        <p:spPr>
          <a:xfrm flipH="1">
            <a:off x="2279270" y="700165"/>
            <a:ext cx="93232" cy="93232"/>
          </a:xfrm>
          <a:prstGeom prst="ellipse">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椭圆 28"/>
          <p:cNvSpPr/>
          <p:nvPr/>
        </p:nvSpPr>
        <p:spPr>
          <a:xfrm flipH="1">
            <a:off x="1751750" y="1452922"/>
            <a:ext cx="93232" cy="93232"/>
          </a:xfrm>
          <a:prstGeom prst="ellipse">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Freeform 10"/>
          <p:cNvSpPr>
            <a:spLocks noEditPoints="1"/>
          </p:cNvSpPr>
          <p:nvPr/>
        </p:nvSpPr>
        <p:spPr bwMode="auto">
          <a:xfrm>
            <a:off x="3865040" y="5428263"/>
            <a:ext cx="492742" cy="495004"/>
          </a:xfrm>
          <a:custGeom>
            <a:avLst/>
            <a:gdLst>
              <a:gd name="T0" fmla="*/ 245 w 490"/>
              <a:gd name="T1" fmla="*/ 0 h 490"/>
              <a:gd name="T2" fmla="*/ 490 w 490"/>
              <a:gd name="T3" fmla="*/ 245 h 490"/>
              <a:gd name="T4" fmla="*/ 245 w 490"/>
              <a:gd name="T5" fmla="*/ 490 h 490"/>
              <a:gd name="T6" fmla="*/ 0 w 490"/>
              <a:gd name="T7" fmla="*/ 245 h 490"/>
              <a:gd name="T8" fmla="*/ 245 w 490"/>
              <a:gd name="T9" fmla="*/ 0 h 490"/>
              <a:gd name="T10" fmla="*/ 436 w 490"/>
              <a:gd name="T11" fmla="*/ 250 h 490"/>
              <a:gd name="T12" fmla="*/ 427 w 490"/>
              <a:gd name="T13" fmla="*/ 256 h 490"/>
              <a:gd name="T14" fmla="*/ 394 w 490"/>
              <a:gd name="T15" fmla="*/ 256 h 490"/>
              <a:gd name="T16" fmla="*/ 386 w 490"/>
              <a:gd name="T17" fmla="*/ 253 h 490"/>
              <a:gd name="T18" fmla="*/ 245 w 490"/>
              <a:gd name="T19" fmla="*/ 105 h 490"/>
              <a:gd name="T20" fmla="*/ 104 w 490"/>
              <a:gd name="T21" fmla="*/ 253 h 490"/>
              <a:gd name="T22" fmla="*/ 96 w 490"/>
              <a:gd name="T23" fmla="*/ 256 h 490"/>
              <a:gd name="T24" fmla="*/ 63 w 490"/>
              <a:gd name="T25" fmla="*/ 256 h 490"/>
              <a:gd name="T26" fmla="*/ 54 w 490"/>
              <a:gd name="T27" fmla="*/ 250 h 490"/>
              <a:gd name="T28" fmla="*/ 56 w 490"/>
              <a:gd name="T29" fmla="*/ 239 h 490"/>
              <a:gd name="T30" fmla="*/ 236 w 490"/>
              <a:gd name="T31" fmla="*/ 52 h 490"/>
              <a:gd name="T32" fmla="*/ 245 w 490"/>
              <a:gd name="T33" fmla="*/ 48 h 490"/>
              <a:gd name="T34" fmla="*/ 254 w 490"/>
              <a:gd name="T35" fmla="*/ 52 h 490"/>
              <a:gd name="T36" fmla="*/ 434 w 490"/>
              <a:gd name="T37" fmla="*/ 239 h 490"/>
              <a:gd name="T38" fmla="*/ 436 w 490"/>
              <a:gd name="T39" fmla="*/ 250 h 490"/>
              <a:gd name="T40" fmla="*/ 113 w 490"/>
              <a:gd name="T41" fmla="*/ 267 h 490"/>
              <a:gd name="T42" fmla="*/ 113 w 490"/>
              <a:gd name="T43" fmla="*/ 267 h 490"/>
              <a:gd name="T44" fmla="*/ 113 w 490"/>
              <a:gd name="T45" fmla="*/ 379 h 490"/>
              <a:gd name="T46" fmla="*/ 129 w 490"/>
              <a:gd name="T47" fmla="*/ 398 h 490"/>
              <a:gd name="T48" fmla="*/ 202 w 490"/>
              <a:gd name="T49" fmla="*/ 398 h 490"/>
              <a:gd name="T50" fmla="*/ 202 w 490"/>
              <a:gd name="T51" fmla="*/ 276 h 490"/>
              <a:gd name="T52" fmla="*/ 221 w 490"/>
              <a:gd name="T53" fmla="*/ 257 h 490"/>
              <a:gd name="T54" fmla="*/ 269 w 490"/>
              <a:gd name="T55" fmla="*/ 257 h 490"/>
              <a:gd name="T56" fmla="*/ 288 w 490"/>
              <a:gd name="T57" fmla="*/ 276 h 490"/>
              <a:gd name="T58" fmla="*/ 288 w 490"/>
              <a:gd name="T59" fmla="*/ 398 h 490"/>
              <a:gd name="T60" fmla="*/ 361 w 490"/>
              <a:gd name="T61" fmla="*/ 398 h 490"/>
              <a:gd name="T62" fmla="*/ 377 w 490"/>
              <a:gd name="T63" fmla="*/ 379 h 490"/>
              <a:gd name="T64" fmla="*/ 377 w 490"/>
              <a:gd name="T65" fmla="*/ 268 h 490"/>
              <a:gd name="T66" fmla="*/ 245 w 490"/>
              <a:gd name="T67" fmla="*/ 130 h 490"/>
              <a:gd name="T68" fmla="*/ 113 w 490"/>
              <a:gd name="T69" fmla="*/ 267 h 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90" h="490">
                <a:moveTo>
                  <a:pt x="245" y="0"/>
                </a:moveTo>
                <a:cubicBezTo>
                  <a:pt x="380" y="0"/>
                  <a:pt x="490" y="110"/>
                  <a:pt x="490" y="245"/>
                </a:cubicBezTo>
                <a:cubicBezTo>
                  <a:pt x="490" y="381"/>
                  <a:pt x="380" y="490"/>
                  <a:pt x="245" y="490"/>
                </a:cubicBezTo>
                <a:cubicBezTo>
                  <a:pt x="110" y="490"/>
                  <a:pt x="0" y="381"/>
                  <a:pt x="0" y="245"/>
                </a:cubicBezTo>
                <a:cubicBezTo>
                  <a:pt x="0" y="110"/>
                  <a:pt x="110" y="0"/>
                  <a:pt x="245" y="0"/>
                </a:cubicBezTo>
                <a:close/>
                <a:moveTo>
                  <a:pt x="436" y="250"/>
                </a:moveTo>
                <a:cubicBezTo>
                  <a:pt x="435" y="254"/>
                  <a:pt x="431" y="256"/>
                  <a:pt x="427" y="256"/>
                </a:cubicBezTo>
                <a:lnTo>
                  <a:pt x="394" y="256"/>
                </a:lnTo>
                <a:cubicBezTo>
                  <a:pt x="391" y="256"/>
                  <a:pt x="388" y="255"/>
                  <a:pt x="386" y="253"/>
                </a:cubicBezTo>
                <a:lnTo>
                  <a:pt x="245" y="105"/>
                </a:lnTo>
                <a:lnTo>
                  <a:pt x="104" y="253"/>
                </a:lnTo>
                <a:cubicBezTo>
                  <a:pt x="102" y="255"/>
                  <a:pt x="99" y="256"/>
                  <a:pt x="96" y="256"/>
                </a:cubicBezTo>
                <a:lnTo>
                  <a:pt x="63" y="256"/>
                </a:lnTo>
                <a:cubicBezTo>
                  <a:pt x="59" y="256"/>
                  <a:pt x="55" y="254"/>
                  <a:pt x="54" y="250"/>
                </a:cubicBezTo>
                <a:cubicBezTo>
                  <a:pt x="52" y="246"/>
                  <a:pt x="53" y="242"/>
                  <a:pt x="56" y="239"/>
                </a:cubicBezTo>
                <a:lnTo>
                  <a:pt x="236" y="52"/>
                </a:lnTo>
                <a:cubicBezTo>
                  <a:pt x="238" y="49"/>
                  <a:pt x="242" y="48"/>
                  <a:pt x="245" y="48"/>
                </a:cubicBezTo>
                <a:cubicBezTo>
                  <a:pt x="248" y="48"/>
                  <a:pt x="252" y="49"/>
                  <a:pt x="254" y="52"/>
                </a:cubicBezTo>
                <a:lnTo>
                  <a:pt x="434" y="239"/>
                </a:lnTo>
                <a:cubicBezTo>
                  <a:pt x="437" y="242"/>
                  <a:pt x="438" y="246"/>
                  <a:pt x="436" y="250"/>
                </a:cubicBezTo>
                <a:close/>
                <a:moveTo>
                  <a:pt x="113" y="267"/>
                </a:moveTo>
                <a:lnTo>
                  <a:pt x="113" y="267"/>
                </a:lnTo>
                <a:lnTo>
                  <a:pt x="113" y="379"/>
                </a:lnTo>
                <a:cubicBezTo>
                  <a:pt x="113" y="389"/>
                  <a:pt x="120" y="398"/>
                  <a:pt x="129" y="398"/>
                </a:cubicBezTo>
                <a:lnTo>
                  <a:pt x="202" y="398"/>
                </a:lnTo>
                <a:lnTo>
                  <a:pt x="202" y="276"/>
                </a:lnTo>
                <a:cubicBezTo>
                  <a:pt x="202" y="266"/>
                  <a:pt x="211" y="257"/>
                  <a:pt x="221" y="257"/>
                </a:cubicBezTo>
                <a:lnTo>
                  <a:pt x="269" y="257"/>
                </a:lnTo>
                <a:cubicBezTo>
                  <a:pt x="279" y="257"/>
                  <a:pt x="288" y="266"/>
                  <a:pt x="288" y="276"/>
                </a:cubicBezTo>
                <a:lnTo>
                  <a:pt x="288" y="398"/>
                </a:lnTo>
                <a:lnTo>
                  <a:pt x="361" y="398"/>
                </a:lnTo>
                <a:cubicBezTo>
                  <a:pt x="370" y="398"/>
                  <a:pt x="377" y="389"/>
                  <a:pt x="377" y="379"/>
                </a:cubicBezTo>
                <a:lnTo>
                  <a:pt x="377" y="268"/>
                </a:lnTo>
                <a:lnTo>
                  <a:pt x="245" y="130"/>
                </a:lnTo>
                <a:lnTo>
                  <a:pt x="113" y="267"/>
                </a:lnTo>
                <a:close/>
              </a:path>
            </a:pathLst>
          </a:custGeom>
          <a:solidFill>
            <a:srgbClr val="00C3D9"/>
          </a:solidFill>
          <a:ln>
            <a:noFill/>
          </a:ln>
          <a:extLst/>
        </p:spPr>
        <p:txBody>
          <a:bodyPr vert="horz" wrap="square" lIns="68562" tIns="34281" rIns="68562" bIns="34281" numCol="1" anchor="t" anchorCtr="0" compatLnSpc="1">
            <a:prstTxWarp prst="textNoShape">
              <a:avLst/>
            </a:prstTxWarp>
          </a:bodyPr>
          <a:lstStyle/>
          <a:p>
            <a:endParaRPr lang="zh-CN" altLang="en-US"/>
          </a:p>
        </p:txBody>
      </p:sp>
      <p:sp>
        <p:nvSpPr>
          <p:cNvPr id="35" name="Rectangle 4"/>
          <p:cNvSpPr txBox="1">
            <a:spLocks noChangeArrowheads="1"/>
          </p:cNvSpPr>
          <p:nvPr/>
        </p:nvSpPr>
        <p:spPr bwMode="auto">
          <a:xfrm>
            <a:off x="4479954" y="5477817"/>
            <a:ext cx="4501675" cy="39589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62" tIns="34281" rIns="68562" bIns="34281" numCol="1" anchor="ctr" anchorCtr="0" compatLnSpc="1">
            <a:prstTxWarp prst="textNoShape">
              <a:avLst/>
            </a:prstTxWarp>
          </a:bodyPr>
          <a:lstStyle>
            <a:lvl1pPr marL="0" indent="0" algn="ctr">
              <a:buFontTx/>
              <a:buNone/>
              <a:defRPr sz="2000" b="1">
                <a:solidFill>
                  <a:schemeClr val="bg1"/>
                </a:solidFill>
                <a:latin typeface="+mj-lt"/>
                <a:ea typeface="+mj-ea"/>
                <a:cs typeface="+mj-cs"/>
              </a:defRPr>
            </a:lvl1pPr>
            <a:lvl2pPr marL="742950" indent="-285750" eaLnBrk="0" hangingPunct="0">
              <a:spcBef>
                <a:spcPct val="20000"/>
              </a:spcBef>
              <a:buChar char="–"/>
              <a:defRPr sz="2000">
                <a:latin typeface="+mn-lt"/>
                <a:ea typeface="仿宋_GB2312" pitchFamily="49" charset="-122"/>
              </a:defRPr>
            </a:lvl2pPr>
            <a:lvl3pPr marL="1143000" indent="-228600" eaLnBrk="0" hangingPunct="0">
              <a:spcBef>
                <a:spcPct val="20000"/>
              </a:spcBef>
              <a:buChar char="•"/>
              <a:defRPr sz="2400">
                <a:latin typeface="+mn-lt"/>
              </a:defRPr>
            </a:lvl3pPr>
            <a:lvl4pPr marL="1600200" indent="-228600" eaLnBrk="0" hangingPunct="0">
              <a:spcBef>
                <a:spcPct val="20000"/>
              </a:spcBef>
              <a:buChar char="–"/>
              <a:defRPr sz="2000">
                <a:latin typeface="+mn-lt"/>
              </a:defRPr>
            </a:lvl4pPr>
            <a:lvl5pPr marL="2057400" indent="-228600" eaLnBrk="0" hangingPunct="0">
              <a:spcBef>
                <a:spcPct val="20000"/>
              </a:spcBef>
              <a:buChar char="»"/>
              <a:defRPr sz="2000">
                <a:latin typeface="+mn-lt"/>
              </a:defRPr>
            </a:lvl5pPr>
            <a:lvl6pPr marL="2514600" indent="-228600" eaLnBrk="0" fontAlgn="base" hangingPunct="0">
              <a:spcBef>
                <a:spcPct val="20000"/>
              </a:spcBef>
              <a:spcAft>
                <a:spcPct val="0"/>
              </a:spcAft>
              <a:buChar char="»"/>
              <a:defRPr sz="2000">
                <a:latin typeface="+mn-lt"/>
              </a:defRPr>
            </a:lvl6pPr>
            <a:lvl7pPr marL="2971800" indent="-228600" eaLnBrk="0" fontAlgn="base" hangingPunct="0">
              <a:spcBef>
                <a:spcPct val="20000"/>
              </a:spcBef>
              <a:spcAft>
                <a:spcPct val="0"/>
              </a:spcAft>
              <a:buChar char="»"/>
              <a:defRPr sz="2000">
                <a:latin typeface="+mn-lt"/>
              </a:defRPr>
            </a:lvl7pPr>
            <a:lvl8pPr marL="3429000" indent="-228600" eaLnBrk="0" fontAlgn="base" hangingPunct="0">
              <a:spcBef>
                <a:spcPct val="20000"/>
              </a:spcBef>
              <a:spcAft>
                <a:spcPct val="0"/>
              </a:spcAft>
              <a:buChar char="»"/>
              <a:defRPr sz="2000">
                <a:latin typeface="+mn-lt"/>
              </a:defRPr>
            </a:lvl8pPr>
            <a:lvl9pPr marL="3886200" indent="-228600" eaLnBrk="0" fontAlgn="base" hangingPunct="0">
              <a:spcBef>
                <a:spcPct val="20000"/>
              </a:spcBef>
              <a:spcAft>
                <a:spcPct val="0"/>
              </a:spcAft>
              <a:buChar char="»"/>
              <a:defRPr sz="2000">
                <a:latin typeface="+mn-lt"/>
              </a:defRPr>
            </a:lvl9pPr>
          </a:lstStyle>
          <a:p>
            <a:pPr algn="l"/>
            <a:r>
              <a:rPr lang="zh-TW" altLang="en-US" sz="2800" b="0" dirty="0">
                <a:solidFill>
                  <a:schemeClr val="tx1">
                    <a:lumMod val="50000"/>
                    <a:lumOff val="50000"/>
                  </a:schemeClr>
                </a:solidFill>
                <a:latin typeface="微軟正黑體" panose="020B0604030504040204" pitchFamily="34" charset="-120"/>
                <a:ea typeface="微軟正黑體" panose="020B0604030504040204" pitchFamily="34" charset="-120"/>
              </a:rPr>
              <a:t>報告人：宋濟耘、楊育寧</a:t>
            </a:r>
            <a:endParaRPr lang="en-US" altLang="zh-TW" sz="2800" b="0" dirty="0">
              <a:solidFill>
                <a:schemeClr val="tx1">
                  <a:lumMod val="50000"/>
                  <a:lumOff val="50000"/>
                </a:schemeClr>
              </a:solidFill>
              <a:latin typeface="微軟正黑體" panose="020B0604030504040204" pitchFamily="34" charset="-120"/>
              <a:ea typeface="微軟正黑體" panose="020B0604030504040204" pitchFamily="34" charset="-120"/>
            </a:endParaRPr>
          </a:p>
        </p:txBody>
      </p:sp>
      <p:sp>
        <p:nvSpPr>
          <p:cNvPr id="36" name="Rectangle 3"/>
          <p:cNvSpPr txBox="1">
            <a:spLocks noChangeArrowheads="1"/>
          </p:cNvSpPr>
          <p:nvPr/>
        </p:nvSpPr>
        <p:spPr bwMode="auto">
          <a:xfrm>
            <a:off x="1728652" y="1926146"/>
            <a:ext cx="8996438"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buFont typeface="Arial" pitchFamily="34" charset="0"/>
              <a:defRPr>
                <a:solidFill>
                  <a:schemeClr val="tx1"/>
                </a:solidFill>
                <a:latin typeface="Arial" pitchFamily="34" charset="0"/>
                <a:ea typeface="宋体" pitchFamily="2" charset="-122"/>
              </a:defRPr>
            </a:lvl9pPr>
          </a:lstStyle>
          <a:p>
            <a:pPr algn="ctr" eaLnBrk="1" hangingPunct="1"/>
            <a:r>
              <a:rPr lang="zh-TW" altLang="en-US" sz="5800" b="1" dirty="0">
                <a:solidFill>
                  <a:srgbClr val="00C3D9"/>
                </a:solidFill>
                <a:latin typeface="微软雅黑" pitchFamily="34" charset="-122"/>
                <a:ea typeface="微软雅黑" pitchFamily="34" charset="-122"/>
              </a:rPr>
              <a:t>主題</a:t>
            </a:r>
            <a:endParaRPr lang="zh-CN" altLang="en-US" sz="5800" b="1" dirty="0">
              <a:solidFill>
                <a:srgbClr val="00C3D9"/>
              </a:solidFill>
              <a:latin typeface="微软雅黑" pitchFamily="34" charset="-122"/>
              <a:ea typeface="微软雅黑" pitchFamily="34" charset="-122"/>
            </a:endParaRPr>
          </a:p>
        </p:txBody>
      </p:sp>
      <p:grpSp>
        <p:nvGrpSpPr>
          <p:cNvPr id="7" name="组合 6"/>
          <p:cNvGrpSpPr/>
          <p:nvPr/>
        </p:nvGrpSpPr>
        <p:grpSpPr>
          <a:xfrm>
            <a:off x="2475009" y="6187435"/>
            <a:ext cx="7309443" cy="76200"/>
            <a:chOff x="2475009" y="6173367"/>
            <a:chExt cx="7309443" cy="76200"/>
          </a:xfrm>
        </p:grpSpPr>
        <p:sp>
          <p:nvSpPr>
            <p:cNvPr id="37" name="Rectangle 13"/>
            <p:cNvSpPr/>
            <p:nvPr/>
          </p:nvSpPr>
          <p:spPr>
            <a:xfrm>
              <a:off x="2475009" y="617336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38" name="Rectangle 14"/>
            <p:cNvSpPr/>
            <p:nvPr/>
          </p:nvSpPr>
          <p:spPr>
            <a:xfrm>
              <a:off x="8321412" y="617336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39" name="Rectangle 15"/>
            <p:cNvSpPr/>
            <p:nvPr/>
          </p:nvSpPr>
          <p:spPr>
            <a:xfrm>
              <a:off x="5401089" y="617336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40" name="Rectangle 16"/>
            <p:cNvSpPr/>
            <p:nvPr/>
          </p:nvSpPr>
          <p:spPr>
            <a:xfrm>
              <a:off x="6864129" y="617336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41" name="Rectangle 17"/>
            <p:cNvSpPr/>
            <p:nvPr/>
          </p:nvSpPr>
          <p:spPr>
            <a:xfrm>
              <a:off x="3938049" y="617336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42" name="椭圆 41"/>
          <p:cNvSpPr/>
          <p:nvPr/>
        </p:nvSpPr>
        <p:spPr>
          <a:xfrm>
            <a:off x="3470884" y="3625099"/>
            <a:ext cx="394156" cy="394156"/>
          </a:xfrm>
          <a:prstGeom prst="ellipse">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椭圆 42"/>
          <p:cNvSpPr/>
          <p:nvPr/>
        </p:nvSpPr>
        <p:spPr>
          <a:xfrm flipH="1">
            <a:off x="2450874" y="2966502"/>
            <a:ext cx="228245" cy="228245"/>
          </a:xfrm>
          <a:prstGeom prst="ellipse">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椭圆 43"/>
          <p:cNvSpPr/>
          <p:nvPr/>
        </p:nvSpPr>
        <p:spPr>
          <a:xfrm flipH="1">
            <a:off x="1646086" y="2421858"/>
            <a:ext cx="93232" cy="9323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椭圆 44"/>
          <p:cNvSpPr/>
          <p:nvPr/>
        </p:nvSpPr>
        <p:spPr>
          <a:xfrm flipH="1">
            <a:off x="1892926" y="3568038"/>
            <a:ext cx="93232" cy="93232"/>
          </a:xfrm>
          <a:prstGeom prst="ellipse">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椭圆 45"/>
          <p:cNvSpPr/>
          <p:nvPr/>
        </p:nvSpPr>
        <p:spPr>
          <a:xfrm flipH="1">
            <a:off x="9482336" y="1933284"/>
            <a:ext cx="228245" cy="228245"/>
          </a:xfrm>
          <a:prstGeom prst="ellipse">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椭圆 46"/>
          <p:cNvSpPr/>
          <p:nvPr/>
        </p:nvSpPr>
        <p:spPr>
          <a:xfrm flipH="1">
            <a:off x="9599880" y="776698"/>
            <a:ext cx="93232" cy="93232"/>
          </a:xfrm>
          <a:prstGeom prst="ellipse">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椭圆 47"/>
          <p:cNvSpPr/>
          <p:nvPr/>
        </p:nvSpPr>
        <p:spPr>
          <a:xfrm flipH="1">
            <a:off x="10265008" y="1693562"/>
            <a:ext cx="93232" cy="93232"/>
          </a:xfrm>
          <a:prstGeom prst="ellipse">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椭圆 48"/>
          <p:cNvSpPr/>
          <p:nvPr/>
        </p:nvSpPr>
        <p:spPr>
          <a:xfrm>
            <a:off x="8663692" y="3550504"/>
            <a:ext cx="394156" cy="394156"/>
          </a:xfrm>
          <a:prstGeom prst="ellipse">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椭圆 49"/>
          <p:cNvSpPr/>
          <p:nvPr/>
        </p:nvSpPr>
        <p:spPr>
          <a:xfrm flipH="1">
            <a:off x="9404790" y="2916636"/>
            <a:ext cx="228245" cy="228245"/>
          </a:xfrm>
          <a:prstGeom prst="ellipse">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椭圆 50"/>
          <p:cNvSpPr/>
          <p:nvPr/>
        </p:nvSpPr>
        <p:spPr>
          <a:xfrm flipH="1">
            <a:off x="10432228" y="2633623"/>
            <a:ext cx="93232" cy="93232"/>
          </a:xfrm>
          <a:prstGeom prst="ellipse">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椭圆 51"/>
          <p:cNvSpPr/>
          <p:nvPr/>
        </p:nvSpPr>
        <p:spPr>
          <a:xfrm flipH="1">
            <a:off x="10053327" y="3486475"/>
            <a:ext cx="128180" cy="128180"/>
          </a:xfrm>
          <a:prstGeom prst="ellipse">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3283060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2524433" y="444122"/>
            <a:ext cx="6329010" cy="710452"/>
            <a:chOff x="3879320" y="484463"/>
            <a:chExt cx="6329010" cy="710452"/>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4000" b="1" dirty="0">
                  <a:solidFill>
                    <a:schemeClr val="bg1"/>
                  </a:solidFill>
                  <a:latin typeface="微软雅黑" pitchFamily="34" charset="-122"/>
                  <a:ea typeface="微软雅黑" pitchFamily="34" charset="-122"/>
                </a:rPr>
                <a:t>八</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589772" y="513929"/>
              <a:ext cx="5618558" cy="68098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TW" altLang="en-US" sz="4000" b="1" cap="small" dirty="0">
                  <a:solidFill>
                    <a:srgbClr val="00C3D9"/>
                  </a:solidFill>
                  <a:latin typeface="微軟正黑體" panose="020B0604030504040204" pitchFamily="34" charset="-120"/>
                  <a:ea typeface="微軟正黑體" panose="020B0604030504040204" pitchFamily="34" charset="-120"/>
                </a:rPr>
                <a:t>心得</a:t>
              </a:r>
              <a:r>
                <a:rPr lang="zh-TW" altLang="en-US" sz="4000" b="1" cap="small" dirty="0" smtClean="0">
                  <a:solidFill>
                    <a:srgbClr val="00C3D9"/>
                  </a:solidFill>
                  <a:latin typeface="微軟正黑體" panose="020B0604030504040204" pitchFamily="34" charset="-120"/>
                  <a:ea typeface="微軟正黑體" panose="020B0604030504040204" pitchFamily="34" charset="-120"/>
                </a:rPr>
                <a:t>感想</a:t>
              </a:r>
              <a:endParaRPr lang="en-US" sz="4000" b="1" cap="small" dirty="0">
                <a:solidFill>
                  <a:srgbClr val="00C3D9"/>
                </a:solidFill>
                <a:latin typeface="微軟正黑體" panose="020B0604030504040204" pitchFamily="34" charset="-120"/>
                <a:ea typeface="微軟正黑體" panose="020B0604030504040204" pitchFamily="34" charset="-120"/>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12" name="文字方塊 11">
            <a:extLst>
              <a:ext uri="{FF2B5EF4-FFF2-40B4-BE49-F238E27FC236}">
                <a16:creationId xmlns:a16="http://schemas.microsoft.com/office/drawing/2014/main" id="{521581A5-B910-4881-909C-0B36DB711EC7}"/>
              </a:ext>
            </a:extLst>
          </p:cNvPr>
          <p:cNvSpPr txBox="1"/>
          <p:nvPr/>
        </p:nvSpPr>
        <p:spPr>
          <a:xfrm>
            <a:off x="957129" y="1452008"/>
            <a:ext cx="10578187" cy="2723823"/>
          </a:xfrm>
          <a:prstGeom prst="rect">
            <a:avLst/>
          </a:prstGeom>
          <a:noFill/>
        </p:spPr>
        <p:txBody>
          <a:bodyPr wrap="square" rtlCol="0">
            <a:spAutoFit/>
          </a:bodyPr>
          <a:lstStyle/>
          <a:p>
            <a:pPr>
              <a:lnSpc>
                <a:spcPct val="150000"/>
              </a:lnSpc>
            </a:pPr>
            <a:r>
              <a:rPr lang="en-US" altLang="zh-TW" sz="3200" b="1" dirty="0" smtClean="0">
                <a:latin typeface="微軟正黑體" panose="020B0604030504040204" pitchFamily="34" charset="-120"/>
                <a:ea typeface="微軟正黑體" panose="020B0604030504040204" pitchFamily="34" charset="-120"/>
              </a:rPr>
              <a:t>AAAA</a:t>
            </a:r>
          </a:p>
          <a:p>
            <a:pPr>
              <a:lnSpc>
                <a:spcPct val="150000"/>
              </a:lnSpc>
            </a:pPr>
            <a:r>
              <a:rPr lang="en-US" altLang="zh-TW" sz="3200" b="1" dirty="0" smtClean="0">
                <a:latin typeface="微軟正黑體" panose="020B0604030504040204" pitchFamily="34" charset="-120"/>
                <a:ea typeface="微軟正黑體" panose="020B0604030504040204" pitchFamily="34" charset="-120"/>
              </a:rPr>
              <a:t>BBB</a:t>
            </a:r>
          </a:p>
          <a:p>
            <a:pPr>
              <a:lnSpc>
                <a:spcPct val="150000"/>
              </a:lnSpc>
            </a:pPr>
            <a:r>
              <a:rPr lang="en-US" altLang="zh-TW" sz="3200" b="1" dirty="0" smtClean="0">
                <a:latin typeface="微軟正黑體" panose="020B0604030504040204" pitchFamily="34" charset="-120"/>
                <a:ea typeface="微軟正黑體" panose="020B0604030504040204" pitchFamily="34" charset="-120"/>
              </a:rPr>
              <a:t>CCC</a:t>
            </a:r>
          </a:p>
          <a:p>
            <a:pPr>
              <a:lnSpc>
                <a:spcPct val="150000"/>
              </a:lnSpc>
            </a:pPr>
            <a:endParaRPr lang="zh-TW" altLang="en-US"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3440002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2524433" y="444122"/>
            <a:ext cx="6329010" cy="710452"/>
            <a:chOff x="3879320" y="484463"/>
            <a:chExt cx="6329010" cy="710452"/>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4000" b="1" dirty="0" smtClean="0">
                  <a:solidFill>
                    <a:schemeClr val="bg1"/>
                  </a:solidFill>
                  <a:latin typeface="微软雅黑" pitchFamily="34" charset="-122"/>
                  <a:ea typeface="微软雅黑" pitchFamily="34" charset="-122"/>
                </a:rPr>
                <a:t>九</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589772" y="513929"/>
              <a:ext cx="5618558" cy="68098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TW" altLang="en-US" sz="4000" b="1" cap="small" dirty="0">
                  <a:solidFill>
                    <a:srgbClr val="00C3D9"/>
                  </a:solidFill>
                  <a:latin typeface="微軟正黑體" panose="020B0604030504040204" pitchFamily="34" charset="-120"/>
                  <a:ea typeface="微軟正黑體" panose="020B0604030504040204" pitchFamily="34" charset="-120"/>
                </a:rPr>
                <a:t>資料來源</a:t>
              </a:r>
              <a:endParaRPr lang="en-US" sz="4000" b="1" cap="small" dirty="0">
                <a:solidFill>
                  <a:srgbClr val="00C3D9"/>
                </a:solidFill>
                <a:latin typeface="微軟正黑體" panose="020B0604030504040204" pitchFamily="34" charset="-120"/>
                <a:ea typeface="微軟正黑體" panose="020B0604030504040204" pitchFamily="34" charset="-120"/>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12" name="文字方塊 11">
            <a:extLst>
              <a:ext uri="{FF2B5EF4-FFF2-40B4-BE49-F238E27FC236}">
                <a16:creationId xmlns:a16="http://schemas.microsoft.com/office/drawing/2014/main" id="{521581A5-B910-4881-909C-0B36DB711EC7}"/>
              </a:ext>
            </a:extLst>
          </p:cNvPr>
          <p:cNvSpPr txBox="1"/>
          <p:nvPr/>
        </p:nvSpPr>
        <p:spPr>
          <a:xfrm>
            <a:off x="957129" y="1452008"/>
            <a:ext cx="10578187" cy="2723823"/>
          </a:xfrm>
          <a:prstGeom prst="rect">
            <a:avLst/>
          </a:prstGeom>
          <a:noFill/>
        </p:spPr>
        <p:txBody>
          <a:bodyPr wrap="square" rtlCol="0">
            <a:spAutoFit/>
          </a:bodyPr>
          <a:lstStyle/>
          <a:p>
            <a:pPr marL="457200" indent="-457200">
              <a:lnSpc>
                <a:spcPct val="150000"/>
              </a:lnSpc>
              <a:buFont typeface="Arial" panose="020B0604020202020204" pitchFamily="34" charset="0"/>
              <a:buChar char="•"/>
            </a:pPr>
            <a:r>
              <a:rPr lang="zh-TW" altLang="en-US" sz="3200" b="1" dirty="0" smtClean="0">
                <a:latin typeface="微軟正黑體" panose="020B0604030504040204" pitchFamily="34" charset="-120"/>
                <a:ea typeface="微軟正黑體" panose="020B0604030504040204" pitchFamily="34" charset="-120"/>
              </a:rPr>
              <a:t>網站名稱  短網址</a:t>
            </a:r>
            <a:endParaRPr lang="en-US" altLang="zh-TW" sz="3200" b="1" dirty="0" smtClean="0">
              <a:latin typeface="微軟正黑體" panose="020B0604030504040204" pitchFamily="34" charset="-120"/>
              <a:ea typeface="微軟正黑體" panose="020B0604030504040204" pitchFamily="34" charset="-120"/>
            </a:endParaRPr>
          </a:p>
          <a:p>
            <a:pPr marL="457200" indent="-457200">
              <a:lnSpc>
                <a:spcPct val="150000"/>
              </a:lnSpc>
              <a:buFont typeface="Arial" panose="020B0604020202020204" pitchFamily="34" charset="0"/>
              <a:buChar char="•"/>
            </a:pPr>
            <a:r>
              <a:rPr lang="zh-TW" altLang="en-US" sz="3200" b="1" dirty="0" smtClean="0">
                <a:latin typeface="微軟正黑體" panose="020B0604030504040204" pitchFamily="34" charset="-120"/>
                <a:ea typeface="微軟正黑體" panose="020B0604030504040204" pitchFamily="34" charset="-120"/>
              </a:rPr>
              <a:t>網站主題  短網址</a:t>
            </a:r>
            <a:endParaRPr lang="en-US" altLang="zh-TW" sz="3200" b="1" dirty="0" smtClean="0">
              <a:latin typeface="微軟正黑體" panose="020B0604030504040204" pitchFamily="34" charset="-120"/>
              <a:ea typeface="微軟正黑體" panose="020B0604030504040204" pitchFamily="34" charset="-120"/>
            </a:endParaRPr>
          </a:p>
          <a:p>
            <a:pPr marL="457200" indent="-457200">
              <a:lnSpc>
                <a:spcPct val="150000"/>
              </a:lnSpc>
              <a:buFont typeface="Arial" panose="020B0604020202020204" pitchFamily="34" charset="0"/>
              <a:buChar char="•"/>
            </a:pPr>
            <a:r>
              <a:rPr lang="en-US" altLang="zh-TW" sz="3200" b="1" dirty="0" smtClean="0">
                <a:latin typeface="微軟正黑體" panose="020B0604030504040204" pitchFamily="34" charset="-120"/>
                <a:ea typeface="微軟正黑體" panose="020B0604030504040204" pitchFamily="34" charset="-120"/>
              </a:rPr>
              <a:t>CCC</a:t>
            </a:r>
          </a:p>
          <a:p>
            <a:pPr marL="285750" indent="-285750">
              <a:lnSpc>
                <a:spcPct val="150000"/>
              </a:lnSpc>
              <a:buFont typeface="Arial" panose="020B0604020202020204" pitchFamily="34" charset="0"/>
              <a:buChar char="•"/>
            </a:pPr>
            <a:endParaRPr lang="zh-TW" altLang="en-US"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2590107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椭圆 52"/>
          <p:cNvSpPr/>
          <p:nvPr/>
        </p:nvSpPr>
        <p:spPr>
          <a:xfrm>
            <a:off x="4226580" y="2022264"/>
            <a:ext cx="1875836" cy="1875836"/>
          </a:xfrm>
          <a:prstGeom prst="ellipse">
            <a:avLst/>
          </a:prstGeom>
          <a:solidFill>
            <a:srgbClr val="F3C301">
              <a:alpha val="4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5837697" y="2326722"/>
            <a:ext cx="1875836" cy="1875836"/>
          </a:xfrm>
          <a:prstGeom prst="ellipse">
            <a:avLst/>
          </a:prstGeom>
          <a:solidFill>
            <a:srgbClr val="F3C301">
              <a:alpha val="4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3143260" y="2235444"/>
            <a:ext cx="1920268" cy="1920268"/>
          </a:xfrm>
          <a:prstGeom prst="ellipse">
            <a:avLst/>
          </a:prstGeom>
          <a:solidFill>
            <a:srgbClr val="00C3D9">
              <a:alpha val="4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8800" b="1" dirty="0">
                <a:latin typeface="微软雅黑" panose="020B0503020204020204" pitchFamily="34" charset="-122"/>
                <a:ea typeface="微软雅黑" panose="020B0503020204020204" pitchFamily="34" charset="-122"/>
              </a:rPr>
              <a:t>敬</a:t>
            </a:r>
            <a:endParaRPr lang="zh-CN" altLang="en-US" sz="8800" b="1" dirty="0">
              <a:latin typeface="微软雅黑" panose="020B0503020204020204" pitchFamily="34" charset="-122"/>
              <a:ea typeface="微软雅黑" panose="020B0503020204020204" pitchFamily="34" charset="-122"/>
            </a:endParaRPr>
          </a:p>
        </p:txBody>
      </p:sp>
      <p:sp>
        <p:nvSpPr>
          <p:cNvPr id="19" name="椭圆 18"/>
          <p:cNvSpPr/>
          <p:nvPr/>
        </p:nvSpPr>
        <p:spPr>
          <a:xfrm>
            <a:off x="4608300" y="1470975"/>
            <a:ext cx="1920268" cy="1920268"/>
          </a:xfrm>
          <a:prstGeom prst="ellipse">
            <a:avLst/>
          </a:prstGeom>
          <a:solidFill>
            <a:srgbClr val="028985">
              <a:alpha val="4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8800" b="1" dirty="0">
                <a:latin typeface="微软雅黑" panose="020B0503020204020204" pitchFamily="34" charset="-122"/>
                <a:ea typeface="微软雅黑" panose="020B0503020204020204" pitchFamily="34" charset="-122"/>
              </a:rPr>
              <a:t>請</a:t>
            </a:r>
            <a:endParaRPr lang="zh-CN" altLang="en-US" sz="8800" b="1" dirty="0">
              <a:latin typeface="微软雅黑" panose="020B0503020204020204" pitchFamily="34" charset="-122"/>
              <a:ea typeface="微软雅黑" panose="020B0503020204020204" pitchFamily="34" charset="-122"/>
            </a:endParaRPr>
          </a:p>
        </p:txBody>
      </p:sp>
      <p:sp>
        <p:nvSpPr>
          <p:cNvPr id="20" name="椭圆 19"/>
          <p:cNvSpPr/>
          <p:nvPr/>
        </p:nvSpPr>
        <p:spPr>
          <a:xfrm>
            <a:off x="5696111" y="2814248"/>
            <a:ext cx="1920268" cy="1920268"/>
          </a:xfrm>
          <a:prstGeom prst="ellipse">
            <a:avLst/>
          </a:prstGeom>
          <a:solidFill>
            <a:srgbClr val="E94E60">
              <a:alpha val="4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8800" b="1" dirty="0">
                <a:latin typeface="微软雅黑" panose="020B0503020204020204" pitchFamily="34" charset="-122"/>
                <a:ea typeface="微软雅黑" panose="020B0503020204020204" pitchFamily="34" charset="-122"/>
              </a:rPr>
              <a:t>指</a:t>
            </a:r>
            <a:endParaRPr lang="zh-CN" altLang="en-US" sz="8800" b="1" dirty="0">
              <a:latin typeface="微软雅黑" panose="020B0503020204020204" pitchFamily="34" charset="-122"/>
              <a:ea typeface="微软雅黑" panose="020B0503020204020204" pitchFamily="34" charset="-122"/>
            </a:endParaRPr>
          </a:p>
        </p:txBody>
      </p:sp>
      <p:sp>
        <p:nvSpPr>
          <p:cNvPr id="21" name="椭圆 20"/>
          <p:cNvSpPr/>
          <p:nvPr/>
        </p:nvSpPr>
        <p:spPr>
          <a:xfrm>
            <a:off x="7082671" y="1939755"/>
            <a:ext cx="1920268" cy="1920268"/>
          </a:xfrm>
          <a:prstGeom prst="ellipse">
            <a:avLst/>
          </a:prstGeom>
          <a:solidFill>
            <a:srgbClr val="DE6E00">
              <a:alpha val="4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8800" b="1" dirty="0">
                <a:latin typeface="微软雅黑" panose="020B0503020204020204" pitchFamily="34" charset="-122"/>
                <a:ea typeface="微软雅黑" panose="020B0503020204020204" pitchFamily="34" charset="-122"/>
              </a:rPr>
              <a:t>導</a:t>
            </a:r>
            <a:endParaRPr lang="zh-CN" altLang="en-US" sz="8800" b="1" dirty="0">
              <a:latin typeface="微软雅黑" panose="020B0503020204020204" pitchFamily="34" charset="-122"/>
              <a:ea typeface="微软雅黑" panose="020B0503020204020204" pitchFamily="34" charset="-122"/>
            </a:endParaRPr>
          </a:p>
        </p:txBody>
      </p:sp>
      <p:sp>
        <p:nvSpPr>
          <p:cNvPr id="22" name="椭圆 21"/>
          <p:cNvSpPr/>
          <p:nvPr/>
        </p:nvSpPr>
        <p:spPr>
          <a:xfrm>
            <a:off x="7302079" y="1368566"/>
            <a:ext cx="330428" cy="330428"/>
          </a:xfrm>
          <a:prstGeom prst="ellipse">
            <a:avLst/>
          </a:prstGeom>
          <a:solidFill>
            <a:srgbClr val="4CC7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椭圆 22"/>
          <p:cNvSpPr/>
          <p:nvPr/>
        </p:nvSpPr>
        <p:spPr>
          <a:xfrm>
            <a:off x="7359400" y="4600898"/>
            <a:ext cx="546214" cy="546214"/>
          </a:xfrm>
          <a:prstGeom prst="ellipse">
            <a:avLst/>
          </a:prstGeom>
          <a:solidFill>
            <a:srgbClr val="01D4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椭圆 24"/>
          <p:cNvSpPr/>
          <p:nvPr/>
        </p:nvSpPr>
        <p:spPr>
          <a:xfrm>
            <a:off x="3776548" y="1399079"/>
            <a:ext cx="394156" cy="394156"/>
          </a:xfrm>
          <a:prstGeom prst="ellipse">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椭圆 25"/>
          <p:cNvSpPr/>
          <p:nvPr/>
        </p:nvSpPr>
        <p:spPr>
          <a:xfrm>
            <a:off x="4847400" y="4525135"/>
            <a:ext cx="432256" cy="432256"/>
          </a:xfrm>
          <a:prstGeom prst="ellipse">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椭圆 26"/>
          <p:cNvSpPr/>
          <p:nvPr/>
        </p:nvSpPr>
        <p:spPr>
          <a:xfrm flipH="1">
            <a:off x="2598770" y="2400341"/>
            <a:ext cx="228245" cy="228245"/>
          </a:xfrm>
          <a:prstGeom prst="ellipse">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nvSpPr>
        <p:spPr>
          <a:xfrm flipH="1">
            <a:off x="2279270" y="1533258"/>
            <a:ext cx="93232" cy="93232"/>
          </a:xfrm>
          <a:prstGeom prst="ellipse">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椭圆 28"/>
          <p:cNvSpPr/>
          <p:nvPr/>
        </p:nvSpPr>
        <p:spPr>
          <a:xfrm flipH="1">
            <a:off x="1751750" y="2286015"/>
            <a:ext cx="93232" cy="93232"/>
          </a:xfrm>
          <a:prstGeom prst="ellipse">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椭圆 41"/>
          <p:cNvSpPr/>
          <p:nvPr/>
        </p:nvSpPr>
        <p:spPr>
          <a:xfrm>
            <a:off x="3470884" y="4458192"/>
            <a:ext cx="394156" cy="394156"/>
          </a:xfrm>
          <a:prstGeom prst="ellipse">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椭圆 42"/>
          <p:cNvSpPr/>
          <p:nvPr/>
        </p:nvSpPr>
        <p:spPr>
          <a:xfrm flipH="1">
            <a:off x="2450874" y="3799595"/>
            <a:ext cx="228245" cy="228245"/>
          </a:xfrm>
          <a:prstGeom prst="ellipse">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椭圆 43"/>
          <p:cNvSpPr/>
          <p:nvPr/>
        </p:nvSpPr>
        <p:spPr>
          <a:xfrm flipH="1">
            <a:off x="1646086" y="3254951"/>
            <a:ext cx="93232" cy="93232"/>
          </a:xfrm>
          <a:prstGeom prst="ellipse">
            <a:avLst/>
          </a:prstGeom>
          <a:solidFill>
            <a:srgbClr val="01D4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椭圆 44"/>
          <p:cNvSpPr/>
          <p:nvPr/>
        </p:nvSpPr>
        <p:spPr>
          <a:xfrm flipH="1">
            <a:off x="1892926" y="4401131"/>
            <a:ext cx="93232" cy="93232"/>
          </a:xfrm>
          <a:prstGeom prst="ellipse">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椭圆 45"/>
          <p:cNvSpPr/>
          <p:nvPr/>
        </p:nvSpPr>
        <p:spPr>
          <a:xfrm flipH="1">
            <a:off x="9482336" y="2766377"/>
            <a:ext cx="228245" cy="228245"/>
          </a:xfrm>
          <a:prstGeom prst="ellipse">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椭圆 46"/>
          <p:cNvSpPr/>
          <p:nvPr/>
        </p:nvSpPr>
        <p:spPr>
          <a:xfrm flipH="1">
            <a:off x="9599880" y="1609791"/>
            <a:ext cx="93232" cy="93232"/>
          </a:xfrm>
          <a:prstGeom prst="ellipse">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椭圆 47"/>
          <p:cNvSpPr/>
          <p:nvPr/>
        </p:nvSpPr>
        <p:spPr>
          <a:xfrm flipH="1">
            <a:off x="10265008" y="2526655"/>
            <a:ext cx="93232" cy="93232"/>
          </a:xfrm>
          <a:prstGeom prst="ellipse">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椭圆 48"/>
          <p:cNvSpPr/>
          <p:nvPr/>
        </p:nvSpPr>
        <p:spPr>
          <a:xfrm>
            <a:off x="8663692" y="4383597"/>
            <a:ext cx="394156" cy="394156"/>
          </a:xfrm>
          <a:prstGeom prst="ellipse">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椭圆 49"/>
          <p:cNvSpPr/>
          <p:nvPr/>
        </p:nvSpPr>
        <p:spPr>
          <a:xfrm flipH="1">
            <a:off x="9404790" y="3749729"/>
            <a:ext cx="228245" cy="228245"/>
          </a:xfrm>
          <a:prstGeom prst="ellipse">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椭圆 50"/>
          <p:cNvSpPr/>
          <p:nvPr/>
        </p:nvSpPr>
        <p:spPr>
          <a:xfrm flipH="1">
            <a:off x="10432228" y="3466716"/>
            <a:ext cx="93232" cy="93232"/>
          </a:xfrm>
          <a:prstGeom prst="ellipse">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椭圆 51"/>
          <p:cNvSpPr/>
          <p:nvPr/>
        </p:nvSpPr>
        <p:spPr>
          <a:xfrm flipH="1">
            <a:off x="10053327" y="4319568"/>
            <a:ext cx="128180" cy="128180"/>
          </a:xfrm>
          <a:prstGeom prst="ellipse">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0684603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4054131" y="444122"/>
            <a:ext cx="3867978" cy="740484"/>
            <a:chOff x="3879320" y="484463"/>
            <a:chExt cx="3867978" cy="740484"/>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a:solidFill>
                    <a:schemeClr val="bg1"/>
                  </a:solidFill>
                  <a:latin typeface="微软雅黑" pitchFamily="34" charset="-122"/>
                  <a:ea typeface="微软雅黑" pitchFamily="34" charset="-122"/>
                </a:rPr>
                <a:t>2</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678301" y="495853"/>
              <a:ext cx="2628900" cy="43476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CN" altLang="en-US" sz="2400" b="1" cap="small" dirty="0">
                  <a:solidFill>
                    <a:srgbClr val="00C3D9"/>
                  </a:solidFill>
                  <a:latin typeface="微软雅黑" panose="020B0503020204020204" pitchFamily="34" charset="-122"/>
                  <a:ea typeface="微软雅黑" panose="020B0503020204020204" pitchFamily="34" charset="-122"/>
                </a:rPr>
                <a:t>点击加入标题文字</a:t>
              </a:r>
              <a:endParaRPr lang="en-US" sz="2400" b="1" cap="small" dirty="0">
                <a:solidFill>
                  <a:srgbClr val="00C3D9"/>
                </a:solidFill>
                <a:latin typeface="微软雅黑" panose="020B0503020204020204" pitchFamily="34" charset="-122"/>
                <a:ea typeface="微软雅黑" panose="020B0503020204020204" pitchFamily="34" charset="-122"/>
              </a:endParaRPr>
            </a:p>
          </p:txBody>
        </p:sp>
        <p:sp>
          <p:nvSpPr>
            <p:cNvPr id="4" name="文本框 12"/>
            <p:cNvSpPr txBox="1"/>
            <p:nvPr/>
          </p:nvSpPr>
          <p:spPr>
            <a:xfrm>
              <a:off x="4678301" y="855615"/>
              <a:ext cx="3068997" cy="369332"/>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dirty="0">
                  <a:solidFill>
                    <a:schemeClr val="bg1">
                      <a:lumMod val="50000"/>
                    </a:schemeClr>
                  </a:solidFill>
                </a:rPr>
                <a:t>Click add title text description</a:t>
              </a:r>
              <a:endParaRPr lang="zh-CN" altLang="en-US" dirty="0">
                <a:solidFill>
                  <a:schemeClr val="bg1">
                    <a:lumMod val="50000"/>
                  </a:schemeClr>
                </a:solidFill>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29" name="Oval 16"/>
          <p:cNvSpPr/>
          <p:nvPr/>
        </p:nvSpPr>
        <p:spPr>
          <a:xfrm>
            <a:off x="1409700" y="2558862"/>
            <a:ext cx="1168400" cy="1168400"/>
          </a:xfrm>
          <a:prstGeom prst="ellipse">
            <a:avLst/>
          </a:prstGeom>
          <a:no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zh-CN" altLang="zh-CN">
              <a:solidFill>
                <a:srgbClr val="FFFFFF"/>
              </a:solidFill>
            </a:endParaRPr>
          </a:p>
        </p:txBody>
      </p:sp>
      <p:sp>
        <p:nvSpPr>
          <p:cNvPr id="30" name="Oval 17"/>
          <p:cNvSpPr/>
          <p:nvPr/>
        </p:nvSpPr>
        <p:spPr>
          <a:xfrm>
            <a:off x="4132263" y="2558862"/>
            <a:ext cx="1168400" cy="1168400"/>
          </a:xfrm>
          <a:prstGeom prst="ellipse">
            <a:avLst/>
          </a:prstGeom>
          <a:no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zh-CN" altLang="zh-CN">
              <a:solidFill>
                <a:srgbClr val="FFFFFF"/>
              </a:solidFill>
            </a:endParaRPr>
          </a:p>
        </p:txBody>
      </p:sp>
      <p:sp>
        <p:nvSpPr>
          <p:cNvPr id="31" name="Oval 18"/>
          <p:cNvSpPr/>
          <p:nvPr/>
        </p:nvSpPr>
        <p:spPr>
          <a:xfrm>
            <a:off x="6854825" y="2558862"/>
            <a:ext cx="1168400" cy="1168400"/>
          </a:xfrm>
          <a:prstGeom prst="ellipse">
            <a:avLst/>
          </a:prstGeom>
          <a:no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zh-CN" altLang="zh-CN">
              <a:solidFill>
                <a:srgbClr val="FFFFFF"/>
              </a:solidFill>
            </a:endParaRPr>
          </a:p>
        </p:txBody>
      </p:sp>
      <p:sp>
        <p:nvSpPr>
          <p:cNvPr id="32" name="Oval 19"/>
          <p:cNvSpPr/>
          <p:nvPr/>
        </p:nvSpPr>
        <p:spPr>
          <a:xfrm>
            <a:off x="9577388" y="2558862"/>
            <a:ext cx="1168400" cy="1168400"/>
          </a:xfrm>
          <a:prstGeom prst="ellipse">
            <a:avLst/>
          </a:prstGeom>
          <a:no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endParaRPr lang="zh-CN" altLang="zh-CN">
              <a:solidFill>
                <a:srgbClr val="FFFFFF"/>
              </a:solidFill>
            </a:endParaRPr>
          </a:p>
        </p:txBody>
      </p:sp>
      <p:sp>
        <p:nvSpPr>
          <p:cNvPr id="33" name="Arc 20"/>
          <p:cNvSpPr/>
          <p:nvPr/>
        </p:nvSpPr>
        <p:spPr>
          <a:xfrm>
            <a:off x="1222375" y="2371537"/>
            <a:ext cx="1546225" cy="1546225"/>
          </a:xfrm>
          <a:prstGeom prst="arc">
            <a:avLst>
              <a:gd name="adj1" fmla="val 20172577"/>
              <a:gd name="adj2" fmla="val 16297434"/>
            </a:avLst>
          </a:prstGeom>
          <a:ln w="76200">
            <a:solidFill>
              <a:srgbClr val="00C3D9"/>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34" name="Arc 21"/>
          <p:cNvSpPr/>
          <p:nvPr/>
        </p:nvSpPr>
        <p:spPr>
          <a:xfrm>
            <a:off x="3941763" y="2368362"/>
            <a:ext cx="1544637" cy="1546225"/>
          </a:xfrm>
          <a:prstGeom prst="arc">
            <a:avLst>
              <a:gd name="adj1" fmla="val 17379292"/>
              <a:gd name="adj2" fmla="val 8825709"/>
            </a:avLst>
          </a:prstGeom>
          <a:ln w="76200">
            <a:solidFill>
              <a:srgbClr val="DE6E00"/>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35" name="Arc 22"/>
          <p:cNvSpPr/>
          <p:nvPr/>
        </p:nvSpPr>
        <p:spPr>
          <a:xfrm>
            <a:off x="6661150" y="2368362"/>
            <a:ext cx="1544638" cy="1546225"/>
          </a:xfrm>
          <a:prstGeom prst="arc">
            <a:avLst>
              <a:gd name="adj1" fmla="val 14283035"/>
              <a:gd name="adj2" fmla="val 8268073"/>
            </a:avLst>
          </a:prstGeom>
          <a:ln w="76200">
            <a:solidFill>
              <a:srgbClr val="028985"/>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36" name="Arc 23"/>
          <p:cNvSpPr/>
          <p:nvPr/>
        </p:nvSpPr>
        <p:spPr>
          <a:xfrm>
            <a:off x="9390063" y="2368362"/>
            <a:ext cx="1546225" cy="1546225"/>
          </a:xfrm>
          <a:prstGeom prst="arc">
            <a:avLst>
              <a:gd name="adj1" fmla="val 17026676"/>
              <a:gd name="adj2" fmla="val 13044588"/>
            </a:avLst>
          </a:prstGeom>
          <a:ln w="76200">
            <a:solidFill>
              <a:srgbClr val="F3C301"/>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37" name="TextBox 36"/>
          <p:cNvSpPr txBox="1"/>
          <p:nvPr/>
        </p:nvSpPr>
        <p:spPr>
          <a:xfrm>
            <a:off x="1660525" y="2912875"/>
            <a:ext cx="666750" cy="460375"/>
          </a:xfrm>
          <a:prstGeom prst="rect">
            <a:avLst/>
          </a:prstGeom>
          <a:noFill/>
        </p:spPr>
        <p:txBody>
          <a:bodyPr wrap="none">
            <a:spAutoFit/>
          </a:bodyPr>
          <a:lstStyle/>
          <a:p>
            <a:pPr eaLnBrk="1" fontAlgn="auto" hangingPunct="1">
              <a:spcBef>
                <a:spcPts val="0"/>
              </a:spcBef>
              <a:spcAft>
                <a:spcPts val="0"/>
              </a:spcAft>
              <a:defRPr/>
            </a:pPr>
            <a:r>
              <a:rPr lang="en-US" sz="2400">
                <a:solidFill>
                  <a:schemeClr val="bg1">
                    <a:lumMod val="50000"/>
                  </a:schemeClr>
                </a:solidFill>
                <a:latin typeface="GeosansLight" panose="02000603020000020003" pitchFamily="2" charset="0"/>
              </a:rPr>
              <a:t>85%</a:t>
            </a:r>
          </a:p>
        </p:txBody>
      </p:sp>
      <p:sp>
        <p:nvSpPr>
          <p:cNvPr id="38" name="TextBox 37"/>
          <p:cNvSpPr txBox="1"/>
          <p:nvPr/>
        </p:nvSpPr>
        <p:spPr>
          <a:xfrm>
            <a:off x="4379913" y="2912875"/>
            <a:ext cx="655637" cy="460375"/>
          </a:xfrm>
          <a:prstGeom prst="rect">
            <a:avLst/>
          </a:prstGeom>
          <a:noFill/>
        </p:spPr>
        <p:txBody>
          <a:bodyPr wrap="none">
            <a:spAutoFit/>
          </a:bodyPr>
          <a:lstStyle/>
          <a:p>
            <a:pPr eaLnBrk="1" fontAlgn="auto" hangingPunct="1">
              <a:spcBef>
                <a:spcPts val="0"/>
              </a:spcBef>
              <a:spcAft>
                <a:spcPts val="0"/>
              </a:spcAft>
              <a:defRPr/>
            </a:pPr>
            <a:r>
              <a:rPr lang="en-US" sz="2400">
                <a:solidFill>
                  <a:schemeClr val="bg1">
                    <a:lumMod val="50000"/>
                  </a:schemeClr>
                </a:solidFill>
                <a:latin typeface="GeosansLight" panose="02000603020000020003" pitchFamily="2" charset="0"/>
              </a:rPr>
              <a:t>73%</a:t>
            </a:r>
          </a:p>
        </p:txBody>
      </p:sp>
      <p:sp>
        <p:nvSpPr>
          <p:cNvPr id="39" name="TextBox 38"/>
          <p:cNvSpPr txBox="1"/>
          <p:nvPr/>
        </p:nvSpPr>
        <p:spPr>
          <a:xfrm>
            <a:off x="7099300" y="2914462"/>
            <a:ext cx="663575" cy="461963"/>
          </a:xfrm>
          <a:prstGeom prst="rect">
            <a:avLst/>
          </a:prstGeom>
          <a:noFill/>
        </p:spPr>
        <p:txBody>
          <a:bodyPr wrap="none">
            <a:spAutoFit/>
          </a:bodyPr>
          <a:lstStyle/>
          <a:p>
            <a:pPr eaLnBrk="1" fontAlgn="auto" hangingPunct="1">
              <a:spcBef>
                <a:spcPts val="0"/>
              </a:spcBef>
              <a:spcAft>
                <a:spcPts val="0"/>
              </a:spcAft>
              <a:defRPr/>
            </a:pPr>
            <a:r>
              <a:rPr lang="en-US" sz="2400">
                <a:solidFill>
                  <a:schemeClr val="bg1">
                    <a:lumMod val="50000"/>
                  </a:schemeClr>
                </a:solidFill>
                <a:latin typeface="GeosansLight" panose="02000603020000020003" pitchFamily="2" charset="0"/>
              </a:rPr>
              <a:t>78%</a:t>
            </a:r>
          </a:p>
        </p:txBody>
      </p:sp>
      <p:sp>
        <p:nvSpPr>
          <p:cNvPr id="40" name="TextBox 39"/>
          <p:cNvSpPr txBox="1"/>
          <p:nvPr/>
        </p:nvSpPr>
        <p:spPr>
          <a:xfrm>
            <a:off x="9828213" y="2912875"/>
            <a:ext cx="646331" cy="461665"/>
          </a:xfrm>
          <a:prstGeom prst="rect">
            <a:avLst/>
          </a:prstGeom>
          <a:noFill/>
        </p:spPr>
        <p:txBody>
          <a:bodyPr wrap="none">
            <a:spAutoFit/>
          </a:bodyPr>
          <a:lstStyle/>
          <a:p>
            <a:pPr eaLnBrk="1" fontAlgn="auto" hangingPunct="1">
              <a:spcBef>
                <a:spcPts val="0"/>
              </a:spcBef>
              <a:spcAft>
                <a:spcPts val="0"/>
              </a:spcAft>
              <a:defRPr/>
            </a:pPr>
            <a:r>
              <a:rPr lang="en-US" sz="2400">
                <a:solidFill>
                  <a:schemeClr val="bg1">
                    <a:lumMod val="50000"/>
                  </a:schemeClr>
                </a:solidFill>
                <a:latin typeface="GeosansLight" panose="02000603020000020003" pitchFamily="2" charset="0"/>
              </a:rPr>
              <a:t>90%</a:t>
            </a:r>
          </a:p>
        </p:txBody>
      </p:sp>
      <p:sp>
        <p:nvSpPr>
          <p:cNvPr id="41" name="TextBox 40"/>
          <p:cNvSpPr txBox="1"/>
          <p:nvPr/>
        </p:nvSpPr>
        <p:spPr>
          <a:xfrm>
            <a:off x="1295308" y="4147950"/>
            <a:ext cx="1425390" cy="338554"/>
          </a:xfrm>
          <a:prstGeom prst="rect">
            <a:avLst/>
          </a:prstGeom>
          <a:noFill/>
        </p:spPr>
        <p:txBody>
          <a:bodyPr wrap="none">
            <a:spAutoFit/>
          </a:bodyPr>
          <a:lstStyle/>
          <a:p>
            <a:pPr algn="ctr" eaLnBrk="1" fontAlgn="auto" hangingPunct="1">
              <a:spcBef>
                <a:spcPts val="0"/>
              </a:spcBef>
              <a:spcAft>
                <a:spcPts val="0"/>
              </a:spcAft>
              <a:defRPr/>
            </a:pPr>
            <a:r>
              <a:rPr lang="zh-CN" altLang="en-US" sz="1600" b="1" dirty="0">
                <a:solidFill>
                  <a:schemeClr val="bg1">
                    <a:lumMod val="50000"/>
                  </a:schemeClr>
                </a:solidFill>
                <a:latin typeface="微软雅黑" pitchFamily="34" charset="-122"/>
                <a:ea typeface="微软雅黑" pitchFamily="34" charset="-122"/>
                <a:cs typeface="Open Sans" panose="020B0606030504020204" pitchFamily="34" charset="0"/>
              </a:rPr>
              <a:t>加入文字描述</a:t>
            </a:r>
            <a:endParaRPr lang="en-US" sz="1600" b="1" dirty="0">
              <a:solidFill>
                <a:schemeClr val="bg1">
                  <a:lumMod val="50000"/>
                </a:schemeClr>
              </a:solidFill>
              <a:latin typeface="微软雅黑" pitchFamily="34" charset="-122"/>
              <a:ea typeface="微软雅黑" pitchFamily="34" charset="-122"/>
              <a:cs typeface="Open Sans" panose="020B0606030504020204" pitchFamily="34" charset="0"/>
            </a:endParaRPr>
          </a:p>
        </p:txBody>
      </p:sp>
      <p:sp>
        <p:nvSpPr>
          <p:cNvPr id="42" name="TextBox 41"/>
          <p:cNvSpPr txBox="1"/>
          <p:nvPr/>
        </p:nvSpPr>
        <p:spPr>
          <a:xfrm>
            <a:off x="4041600" y="4147950"/>
            <a:ext cx="1415773" cy="338554"/>
          </a:xfrm>
          <a:prstGeom prst="rect">
            <a:avLst/>
          </a:prstGeom>
          <a:noFill/>
        </p:spPr>
        <p:txBody>
          <a:bodyPr wrap="none">
            <a:spAutoFit/>
          </a:bodyPr>
          <a:lstStyle/>
          <a:p>
            <a:pPr lvl="0" algn="ctr">
              <a:defRPr/>
            </a:pPr>
            <a:r>
              <a:rPr lang="zh-CN" altLang="en-US" sz="1600" b="1" dirty="0">
                <a:solidFill>
                  <a:srgbClr val="FFFFFF">
                    <a:lumMod val="50000"/>
                  </a:srgbClr>
                </a:solidFill>
                <a:latin typeface="微软雅黑" pitchFamily="34" charset="-122"/>
                <a:ea typeface="微软雅黑" pitchFamily="34" charset="-122"/>
                <a:cs typeface="Open Sans" panose="020B0606030504020204" pitchFamily="34" charset="0"/>
              </a:rPr>
              <a:t>加入文字描述</a:t>
            </a:r>
            <a:endParaRPr lang="en-US" altLang="zh-CN" sz="1600" b="1" dirty="0">
              <a:solidFill>
                <a:srgbClr val="FFFFFF">
                  <a:lumMod val="50000"/>
                </a:srgbClr>
              </a:solidFill>
              <a:latin typeface="微软雅黑" pitchFamily="34" charset="-122"/>
              <a:ea typeface="微软雅黑" pitchFamily="34" charset="-122"/>
              <a:cs typeface="Open Sans" panose="020B0606030504020204" pitchFamily="34" charset="0"/>
            </a:endParaRPr>
          </a:p>
        </p:txBody>
      </p:sp>
      <p:sp>
        <p:nvSpPr>
          <p:cNvPr id="43" name="TextBox 42"/>
          <p:cNvSpPr txBox="1"/>
          <p:nvPr/>
        </p:nvSpPr>
        <p:spPr>
          <a:xfrm>
            <a:off x="6723995" y="4147950"/>
            <a:ext cx="1415773" cy="338554"/>
          </a:xfrm>
          <a:prstGeom prst="rect">
            <a:avLst/>
          </a:prstGeom>
          <a:noFill/>
        </p:spPr>
        <p:txBody>
          <a:bodyPr wrap="none">
            <a:spAutoFit/>
          </a:bodyPr>
          <a:lstStyle/>
          <a:p>
            <a:pPr lvl="0" algn="ctr">
              <a:defRPr/>
            </a:pPr>
            <a:r>
              <a:rPr lang="zh-CN" altLang="en-US" sz="1600" b="1" dirty="0">
                <a:solidFill>
                  <a:srgbClr val="FFFFFF">
                    <a:lumMod val="50000"/>
                  </a:srgbClr>
                </a:solidFill>
                <a:latin typeface="微软雅黑" pitchFamily="34" charset="-122"/>
                <a:ea typeface="微软雅黑" pitchFamily="34" charset="-122"/>
                <a:cs typeface="Open Sans" panose="020B0606030504020204" pitchFamily="34" charset="0"/>
              </a:rPr>
              <a:t>加入文字描述</a:t>
            </a:r>
            <a:endParaRPr lang="en-US" altLang="zh-CN" sz="1600" b="1" dirty="0">
              <a:solidFill>
                <a:srgbClr val="FFFFFF">
                  <a:lumMod val="50000"/>
                </a:srgbClr>
              </a:solidFill>
              <a:latin typeface="微软雅黑" pitchFamily="34" charset="-122"/>
              <a:ea typeface="微软雅黑" pitchFamily="34" charset="-122"/>
              <a:cs typeface="Open Sans" panose="020B0606030504020204" pitchFamily="34" charset="0"/>
            </a:endParaRPr>
          </a:p>
        </p:txBody>
      </p:sp>
      <p:sp>
        <p:nvSpPr>
          <p:cNvPr id="44" name="TextBox 43"/>
          <p:cNvSpPr txBox="1"/>
          <p:nvPr/>
        </p:nvSpPr>
        <p:spPr>
          <a:xfrm>
            <a:off x="9470619" y="4141600"/>
            <a:ext cx="1415773" cy="338554"/>
          </a:xfrm>
          <a:prstGeom prst="rect">
            <a:avLst/>
          </a:prstGeom>
          <a:noFill/>
        </p:spPr>
        <p:txBody>
          <a:bodyPr wrap="none">
            <a:spAutoFit/>
          </a:bodyPr>
          <a:lstStyle/>
          <a:p>
            <a:pPr lvl="0" algn="ctr">
              <a:defRPr/>
            </a:pPr>
            <a:r>
              <a:rPr lang="zh-CN" altLang="en-US" sz="1600" b="1" dirty="0">
                <a:solidFill>
                  <a:srgbClr val="FFFFFF">
                    <a:lumMod val="50000"/>
                  </a:srgbClr>
                </a:solidFill>
                <a:latin typeface="微软雅黑" pitchFamily="34" charset="-122"/>
                <a:ea typeface="微软雅黑" pitchFamily="34" charset="-122"/>
                <a:cs typeface="Open Sans" panose="020B0606030504020204" pitchFamily="34" charset="0"/>
              </a:rPr>
              <a:t>加入文字描述</a:t>
            </a:r>
            <a:endParaRPr lang="en-US" altLang="zh-CN" sz="1600" b="1" dirty="0">
              <a:solidFill>
                <a:srgbClr val="FFFFFF">
                  <a:lumMod val="50000"/>
                </a:srgbClr>
              </a:solidFill>
              <a:latin typeface="微软雅黑" pitchFamily="34" charset="-122"/>
              <a:ea typeface="微软雅黑" pitchFamily="34" charset="-122"/>
              <a:cs typeface="Open Sans" panose="020B0606030504020204" pitchFamily="34" charset="0"/>
            </a:endParaRPr>
          </a:p>
        </p:txBody>
      </p:sp>
      <p:sp>
        <p:nvSpPr>
          <p:cNvPr id="46" name="矩形 45"/>
          <p:cNvSpPr/>
          <p:nvPr/>
        </p:nvSpPr>
        <p:spPr>
          <a:xfrm flipV="1">
            <a:off x="2137" y="4899708"/>
            <a:ext cx="12188276" cy="6096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3" tIns="45716" rIns="91433" bIns="45716" rtlCol="0" anchor="ctr"/>
          <a:lstStyle/>
          <a:p>
            <a:pPr algn="ctr"/>
            <a:endParaRPr lang="zh-CN" altLang="en-US"/>
          </a:p>
        </p:txBody>
      </p:sp>
      <p:sp>
        <p:nvSpPr>
          <p:cNvPr id="47" name="TextBox 504"/>
          <p:cNvSpPr txBox="1"/>
          <p:nvPr/>
        </p:nvSpPr>
        <p:spPr>
          <a:xfrm>
            <a:off x="2068933" y="5142567"/>
            <a:ext cx="8260282" cy="700568"/>
          </a:xfrm>
          <a:prstGeom prst="rect">
            <a:avLst/>
          </a:prstGeom>
          <a:noFill/>
        </p:spPr>
        <p:txBody>
          <a:bodyPr wrap="square" lIns="91433" tIns="45716" rIns="91433" bIns="45716" rtlCol="0">
            <a:spAutoFit/>
          </a:bodyPr>
          <a:lstStyle>
            <a:defPPr>
              <a:defRPr lang="zh-CN"/>
            </a:defPPr>
            <a:lvl1pPr>
              <a:lnSpc>
                <a:spcPct val="130000"/>
              </a:lnSpc>
              <a:defRPr sz="1400">
                <a:solidFill>
                  <a:schemeClr val="tx1">
                    <a:lumMod val="75000"/>
                    <a:lumOff val="25000"/>
                  </a:schemeClr>
                </a:solidFill>
                <a:latin typeface="微软雅黑" pitchFamily="34" charset="-122"/>
                <a:ea typeface="微软雅黑" pitchFamily="34" charset="-122"/>
              </a:defRPr>
            </a:lvl1pPr>
          </a:lstStyle>
          <a:p>
            <a:pPr algn="just">
              <a:lnSpc>
                <a:spcPct val="150000"/>
              </a:lnSpc>
              <a:spcAft>
                <a:spcPts val="1200"/>
              </a:spcAft>
            </a:pPr>
            <a:r>
              <a:rPr lang="zh-CN" altLang="en-US" dirty="0">
                <a:solidFill>
                  <a:schemeClr val="bg1">
                    <a:lumMod val="50000"/>
                  </a:schemeClr>
                </a:solidFill>
                <a:sym typeface="微软雅黑" pitchFamily="34" charset="-122"/>
              </a:rPr>
              <a:t>右键点击图片选择设置图片格式可直接替换图片。</a:t>
            </a:r>
            <a:r>
              <a:rPr lang="zh-CN" altLang="en-US" dirty="0">
                <a:solidFill>
                  <a:schemeClr val="bg1">
                    <a:lumMod val="50000"/>
                  </a:schemeClr>
                </a:solidFill>
              </a:rPr>
              <a:t>您的内容打在这里，或者通过复制您的文本后，在此框中选择粘贴。</a:t>
            </a:r>
            <a:r>
              <a:rPr lang="zh-CN" altLang="en-US" dirty="0">
                <a:solidFill>
                  <a:schemeClr val="bg1">
                    <a:lumMod val="50000"/>
                  </a:schemeClr>
                </a:solidFill>
                <a:sym typeface="微软雅黑" pitchFamily="34" charset="-122"/>
              </a:rPr>
              <a:t>在此录入上述图表的综合描述说明在此录入上述图表的综合描述说明。</a:t>
            </a:r>
            <a:endParaRPr lang="en-US" altLang="zh-CN" dirty="0">
              <a:solidFill>
                <a:schemeClr val="bg1">
                  <a:lumMod val="50000"/>
                </a:schemeClr>
              </a:solidFill>
              <a:sym typeface="微软雅黑" pitchFamily="34" charset="-122"/>
            </a:endParaRPr>
          </a:p>
        </p:txBody>
      </p:sp>
    </p:spTree>
    <p:extLst>
      <p:ext uri="{BB962C8B-B14F-4D97-AF65-F5344CB8AC3E}">
        <p14:creationId xmlns:p14="http://schemas.microsoft.com/office/powerpoint/2010/main" val="32212298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4054131" y="444122"/>
            <a:ext cx="3867978" cy="740484"/>
            <a:chOff x="3879320" y="484463"/>
            <a:chExt cx="3867978" cy="740484"/>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a:solidFill>
                    <a:schemeClr val="bg1"/>
                  </a:solidFill>
                  <a:latin typeface="微软雅黑" pitchFamily="34" charset="-122"/>
                  <a:ea typeface="微软雅黑" pitchFamily="34" charset="-122"/>
                </a:rPr>
                <a:t>3</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678301" y="495853"/>
              <a:ext cx="2628900" cy="43476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CN" altLang="en-US" sz="2400" b="1" cap="small" dirty="0">
                  <a:solidFill>
                    <a:srgbClr val="00C3D9"/>
                  </a:solidFill>
                  <a:latin typeface="微软雅黑" panose="020B0503020204020204" pitchFamily="34" charset="-122"/>
                  <a:ea typeface="微软雅黑" panose="020B0503020204020204" pitchFamily="34" charset="-122"/>
                </a:rPr>
                <a:t>点击加入标题文字</a:t>
              </a:r>
              <a:endParaRPr lang="en-US" sz="2400" b="1" cap="small" dirty="0">
                <a:solidFill>
                  <a:srgbClr val="00C3D9"/>
                </a:solidFill>
                <a:latin typeface="微软雅黑" panose="020B0503020204020204" pitchFamily="34" charset="-122"/>
                <a:ea typeface="微软雅黑" panose="020B0503020204020204" pitchFamily="34" charset="-122"/>
              </a:endParaRPr>
            </a:p>
          </p:txBody>
        </p:sp>
        <p:sp>
          <p:nvSpPr>
            <p:cNvPr id="4" name="文本框 12"/>
            <p:cNvSpPr txBox="1"/>
            <p:nvPr/>
          </p:nvSpPr>
          <p:spPr>
            <a:xfrm>
              <a:off x="4678301" y="855615"/>
              <a:ext cx="3068997" cy="369332"/>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dirty="0">
                  <a:solidFill>
                    <a:schemeClr val="bg1">
                      <a:lumMod val="50000"/>
                    </a:schemeClr>
                  </a:solidFill>
                </a:rPr>
                <a:t>Click add title text description</a:t>
              </a:r>
              <a:endParaRPr lang="zh-CN" altLang="en-US" dirty="0">
                <a:solidFill>
                  <a:schemeClr val="bg1">
                    <a:lumMod val="50000"/>
                  </a:schemeClr>
                </a:solidFill>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86" name="Oval 6"/>
          <p:cNvSpPr/>
          <p:nvPr/>
        </p:nvSpPr>
        <p:spPr>
          <a:xfrm>
            <a:off x="1309407" y="2923333"/>
            <a:ext cx="571500" cy="571500"/>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en-US" altLang="zh-CN" dirty="0">
                <a:solidFill>
                  <a:srgbClr val="F2F2F2"/>
                </a:solidFill>
                <a:latin typeface="FontAwesome" pitchFamily="2" charset="0"/>
              </a:rPr>
              <a:t></a:t>
            </a:r>
            <a:endParaRPr lang="en-US" altLang="zh-CN" dirty="0">
              <a:solidFill>
                <a:srgbClr val="F2F2F2"/>
              </a:solidFill>
            </a:endParaRPr>
          </a:p>
        </p:txBody>
      </p:sp>
      <p:sp>
        <p:nvSpPr>
          <p:cNvPr id="87" name="Rectangle 8"/>
          <p:cNvSpPr/>
          <p:nvPr/>
        </p:nvSpPr>
        <p:spPr>
          <a:xfrm>
            <a:off x="2085695" y="2801282"/>
            <a:ext cx="2551112" cy="830997"/>
          </a:xfrm>
          <a:prstGeom prst="rect">
            <a:avLst/>
          </a:prstGeom>
        </p:spPr>
        <p:txBody>
          <a:bodyPr wrap="square">
            <a:spAutoFit/>
          </a:bodyPr>
          <a:lstStyle/>
          <a:p>
            <a:pPr eaLnBrk="1" hangingPunct="1"/>
            <a:r>
              <a:rPr lang="zh-CN" altLang="en-US" sz="1600" b="1" dirty="0">
                <a:solidFill>
                  <a:schemeClr val="bg1">
                    <a:lumMod val="50000"/>
                  </a:schemeClr>
                </a:solidFill>
                <a:latin typeface="Open Sans" pitchFamily="34" charset="0"/>
                <a:cs typeface="Calibri" pitchFamily="34" charset="0"/>
              </a:rPr>
              <a:t>点击加入标题</a:t>
            </a:r>
            <a:endParaRPr lang="en-US" altLang="zh-CN" sz="1600" b="1" dirty="0">
              <a:solidFill>
                <a:schemeClr val="bg1">
                  <a:lumMod val="50000"/>
                </a:schemeClr>
              </a:solidFill>
              <a:latin typeface="Open Sans" pitchFamily="34" charset="0"/>
              <a:cs typeface="Calibri" pitchFamily="34" charset="0"/>
            </a:endParaRPr>
          </a:p>
          <a:p>
            <a:r>
              <a:rPr lang="zh-CN" altLang="en-US" sz="1600" dirty="0">
                <a:solidFill>
                  <a:schemeClr val="bg1">
                    <a:lumMod val="50000"/>
                  </a:schemeClr>
                </a:solidFill>
                <a:latin typeface="Open Sans" pitchFamily="34" charset="0"/>
                <a:cs typeface="Calibri" pitchFamily="34" charset="0"/>
              </a:rPr>
              <a:t>加入文字描述文案描述，</a:t>
            </a:r>
            <a:endParaRPr lang="en-US" altLang="zh-CN" sz="1600" dirty="0">
              <a:solidFill>
                <a:schemeClr val="bg1">
                  <a:lumMod val="50000"/>
                </a:schemeClr>
              </a:solidFill>
              <a:latin typeface="Open Sans" pitchFamily="34" charset="0"/>
              <a:cs typeface="Calibri" pitchFamily="34" charset="0"/>
            </a:endParaRPr>
          </a:p>
          <a:p>
            <a:r>
              <a:rPr lang="zh-CN" altLang="en-US" sz="1600" dirty="0">
                <a:solidFill>
                  <a:schemeClr val="bg1">
                    <a:lumMod val="50000"/>
                  </a:schemeClr>
                </a:solidFill>
                <a:latin typeface="Open Sans" pitchFamily="34" charset="0"/>
                <a:cs typeface="Calibri" pitchFamily="34" charset="0"/>
              </a:rPr>
              <a:t>文字描述文案描述表达。</a:t>
            </a:r>
            <a:endParaRPr lang="en-US" altLang="zh-CN" sz="1600" dirty="0">
              <a:solidFill>
                <a:schemeClr val="bg1">
                  <a:lumMod val="50000"/>
                </a:schemeClr>
              </a:solidFill>
            </a:endParaRPr>
          </a:p>
        </p:txBody>
      </p:sp>
      <p:sp>
        <p:nvSpPr>
          <p:cNvPr id="88" name="Oval 9"/>
          <p:cNvSpPr/>
          <p:nvPr/>
        </p:nvSpPr>
        <p:spPr>
          <a:xfrm>
            <a:off x="1295120" y="4304458"/>
            <a:ext cx="571500" cy="571500"/>
          </a:xfrm>
          <a:prstGeom prst="ellipse">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en-US" altLang="zh-CN" dirty="0">
                <a:solidFill>
                  <a:srgbClr val="F2F2F2"/>
                </a:solidFill>
                <a:latin typeface="FontAwesome" pitchFamily="2" charset="0"/>
              </a:rPr>
              <a:t></a:t>
            </a:r>
            <a:endParaRPr lang="en-US" altLang="zh-CN" dirty="0">
              <a:solidFill>
                <a:srgbClr val="F2F2F2"/>
              </a:solidFill>
            </a:endParaRPr>
          </a:p>
        </p:txBody>
      </p:sp>
      <p:sp>
        <p:nvSpPr>
          <p:cNvPr id="89" name="Rectangle 10"/>
          <p:cNvSpPr/>
          <p:nvPr/>
        </p:nvSpPr>
        <p:spPr>
          <a:xfrm>
            <a:off x="2071407" y="4155513"/>
            <a:ext cx="2409825" cy="830997"/>
          </a:xfrm>
          <a:prstGeom prst="rect">
            <a:avLst/>
          </a:prstGeom>
        </p:spPr>
        <p:txBody>
          <a:bodyPr>
            <a:spAutoFit/>
          </a:bodyPr>
          <a:lstStyle/>
          <a:p>
            <a:pPr lvl="0"/>
            <a:r>
              <a:rPr lang="zh-CN" altLang="en-US" sz="1600" b="1" dirty="0">
                <a:solidFill>
                  <a:srgbClr val="FFFFFF">
                    <a:lumMod val="50000"/>
                  </a:srgbClr>
                </a:solidFill>
                <a:latin typeface="Open Sans" pitchFamily="34" charset="0"/>
                <a:cs typeface="Calibri" pitchFamily="34" charset="0"/>
              </a:rPr>
              <a:t>点击加入标题</a:t>
            </a:r>
            <a:endParaRPr lang="en-US" altLang="zh-CN" sz="1600" b="1" dirty="0">
              <a:solidFill>
                <a:srgbClr val="FFFFFF">
                  <a:lumMod val="50000"/>
                </a:srgbClr>
              </a:solidFill>
              <a:latin typeface="Open Sans" pitchFamily="34" charset="0"/>
              <a:cs typeface="Calibri" pitchFamily="34" charset="0"/>
            </a:endParaRPr>
          </a:p>
          <a:p>
            <a:pPr lvl="0"/>
            <a:r>
              <a:rPr lang="zh-CN" altLang="en-US" sz="1600" dirty="0">
                <a:solidFill>
                  <a:srgbClr val="FFFFFF">
                    <a:lumMod val="50000"/>
                  </a:srgbClr>
                </a:solidFill>
                <a:latin typeface="Open Sans" pitchFamily="34" charset="0"/>
                <a:cs typeface="Calibri" pitchFamily="34" charset="0"/>
              </a:rPr>
              <a:t>加入文字描述文案描述，</a:t>
            </a:r>
            <a:endParaRPr lang="en-US" altLang="zh-CN" sz="1600" dirty="0">
              <a:solidFill>
                <a:srgbClr val="FFFFFF">
                  <a:lumMod val="50000"/>
                </a:srgbClr>
              </a:solidFill>
              <a:latin typeface="Open Sans" pitchFamily="34" charset="0"/>
              <a:cs typeface="Calibri" pitchFamily="34" charset="0"/>
            </a:endParaRPr>
          </a:p>
          <a:p>
            <a:pPr lvl="0"/>
            <a:r>
              <a:rPr lang="zh-CN" altLang="en-US" sz="1600" dirty="0">
                <a:solidFill>
                  <a:srgbClr val="FFFFFF">
                    <a:lumMod val="50000"/>
                  </a:srgbClr>
                </a:solidFill>
                <a:latin typeface="Open Sans" pitchFamily="34" charset="0"/>
                <a:cs typeface="Calibri" pitchFamily="34" charset="0"/>
              </a:rPr>
              <a:t>文字描述文案描述表达。</a:t>
            </a:r>
            <a:endParaRPr lang="en-US" altLang="zh-CN" sz="1600" dirty="0">
              <a:solidFill>
                <a:srgbClr val="FFFFFF">
                  <a:lumMod val="50000"/>
                </a:srgbClr>
              </a:solidFill>
            </a:endParaRPr>
          </a:p>
        </p:txBody>
      </p:sp>
      <p:sp>
        <p:nvSpPr>
          <p:cNvPr id="90" name="Oval 12"/>
          <p:cNvSpPr/>
          <p:nvPr/>
        </p:nvSpPr>
        <p:spPr>
          <a:xfrm>
            <a:off x="4651095" y="2923333"/>
            <a:ext cx="571500" cy="571500"/>
          </a:xfrm>
          <a:prstGeom prst="ellipse">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en-US" altLang="zh-CN">
                <a:solidFill>
                  <a:srgbClr val="F2F2F2"/>
                </a:solidFill>
                <a:latin typeface="FontAwesome" pitchFamily="2" charset="0"/>
              </a:rPr>
              <a:t></a:t>
            </a:r>
            <a:endParaRPr lang="en-US" altLang="zh-CN">
              <a:solidFill>
                <a:srgbClr val="F2F2F2"/>
              </a:solidFill>
            </a:endParaRPr>
          </a:p>
        </p:txBody>
      </p:sp>
      <p:sp>
        <p:nvSpPr>
          <p:cNvPr id="91" name="Rectangle 13"/>
          <p:cNvSpPr/>
          <p:nvPr/>
        </p:nvSpPr>
        <p:spPr>
          <a:xfrm>
            <a:off x="5427382" y="2801282"/>
            <a:ext cx="2409825" cy="830997"/>
          </a:xfrm>
          <a:prstGeom prst="rect">
            <a:avLst/>
          </a:prstGeom>
        </p:spPr>
        <p:txBody>
          <a:bodyPr>
            <a:spAutoFit/>
          </a:bodyPr>
          <a:lstStyle/>
          <a:p>
            <a:pPr lvl="0"/>
            <a:r>
              <a:rPr lang="zh-CN" altLang="en-US" sz="1600" b="1" dirty="0">
                <a:solidFill>
                  <a:srgbClr val="FFFFFF">
                    <a:lumMod val="50000"/>
                  </a:srgbClr>
                </a:solidFill>
                <a:latin typeface="Open Sans" pitchFamily="34" charset="0"/>
                <a:cs typeface="Calibri" pitchFamily="34" charset="0"/>
              </a:rPr>
              <a:t>点击加入标题</a:t>
            </a:r>
            <a:endParaRPr lang="en-US" altLang="zh-CN" sz="1600" b="1" dirty="0">
              <a:solidFill>
                <a:srgbClr val="FFFFFF">
                  <a:lumMod val="50000"/>
                </a:srgbClr>
              </a:solidFill>
              <a:latin typeface="Open Sans" pitchFamily="34" charset="0"/>
              <a:cs typeface="Calibri" pitchFamily="34" charset="0"/>
            </a:endParaRPr>
          </a:p>
          <a:p>
            <a:pPr lvl="0"/>
            <a:r>
              <a:rPr lang="zh-CN" altLang="en-US" sz="1600" dirty="0">
                <a:solidFill>
                  <a:srgbClr val="FFFFFF">
                    <a:lumMod val="50000"/>
                  </a:srgbClr>
                </a:solidFill>
                <a:latin typeface="Open Sans" pitchFamily="34" charset="0"/>
                <a:cs typeface="Calibri" pitchFamily="34" charset="0"/>
              </a:rPr>
              <a:t>加入文字描述文案描述，</a:t>
            </a:r>
            <a:endParaRPr lang="en-US" altLang="zh-CN" sz="1600" dirty="0">
              <a:solidFill>
                <a:srgbClr val="FFFFFF">
                  <a:lumMod val="50000"/>
                </a:srgbClr>
              </a:solidFill>
              <a:latin typeface="Open Sans" pitchFamily="34" charset="0"/>
              <a:cs typeface="Calibri" pitchFamily="34" charset="0"/>
            </a:endParaRPr>
          </a:p>
          <a:p>
            <a:pPr lvl="0"/>
            <a:r>
              <a:rPr lang="zh-CN" altLang="en-US" sz="1600" dirty="0">
                <a:solidFill>
                  <a:srgbClr val="FFFFFF">
                    <a:lumMod val="50000"/>
                  </a:srgbClr>
                </a:solidFill>
                <a:latin typeface="Open Sans" pitchFamily="34" charset="0"/>
                <a:cs typeface="Calibri" pitchFamily="34" charset="0"/>
              </a:rPr>
              <a:t>文字描述文案描述表达。</a:t>
            </a:r>
            <a:endParaRPr lang="en-US" altLang="zh-CN" sz="1600" dirty="0">
              <a:solidFill>
                <a:srgbClr val="FFFFFF">
                  <a:lumMod val="50000"/>
                </a:srgbClr>
              </a:solidFill>
            </a:endParaRPr>
          </a:p>
        </p:txBody>
      </p:sp>
      <p:sp>
        <p:nvSpPr>
          <p:cNvPr id="92" name="Oval 14"/>
          <p:cNvSpPr/>
          <p:nvPr/>
        </p:nvSpPr>
        <p:spPr>
          <a:xfrm>
            <a:off x="4636807" y="4304458"/>
            <a:ext cx="571500" cy="571500"/>
          </a:xfrm>
          <a:prstGeom prst="ellipse">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en-US" altLang="zh-CN" dirty="0">
                <a:solidFill>
                  <a:srgbClr val="F2F2F2"/>
                </a:solidFill>
                <a:latin typeface="FontAwesome" pitchFamily="2" charset="0"/>
              </a:rPr>
              <a:t></a:t>
            </a:r>
            <a:endParaRPr lang="en-US" altLang="zh-CN" dirty="0">
              <a:solidFill>
                <a:srgbClr val="F2F2F2"/>
              </a:solidFill>
            </a:endParaRPr>
          </a:p>
        </p:txBody>
      </p:sp>
      <p:sp>
        <p:nvSpPr>
          <p:cNvPr id="93" name="Rectangle 15"/>
          <p:cNvSpPr/>
          <p:nvPr/>
        </p:nvSpPr>
        <p:spPr>
          <a:xfrm>
            <a:off x="5413095" y="4155513"/>
            <a:ext cx="2409825" cy="830997"/>
          </a:xfrm>
          <a:prstGeom prst="rect">
            <a:avLst/>
          </a:prstGeom>
        </p:spPr>
        <p:txBody>
          <a:bodyPr>
            <a:spAutoFit/>
          </a:bodyPr>
          <a:lstStyle/>
          <a:p>
            <a:pPr lvl="0"/>
            <a:r>
              <a:rPr lang="zh-CN" altLang="en-US" sz="1600" b="1" dirty="0">
                <a:solidFill>
                  <a:srgbClr val="FFFFFF">
                    <a:lumMod val="50000"/>
                  </a:srgbClr>
                </a:solidFill>
                <a:latin typeface="Open Sans" pitchFamily="34" charset="0"/>
                <a:cs typeface="Calibri" pitchFamily="34" charset="0"/>
              </a:rPr>
              <a:t>点击加入标题</a:t>
            </a:r>
            <a:endParaRPr lang="en-US" altLang="zh-CN" sz="1600" b="1" dirty="0">
              <a:solidFill>
                <a:srgbClr val="FFFFFF">
                  <a:lumMod val="50000"/>
                </a:srgbClr>
              </a:solidFill>
              <a:latin typeface="Open Sans" pitchFamily="34" charset="0"/>
              <a:cs typeface="Calibri" pitchFamily="34" charset="0"/>
            </a:endParaRPr>
          </a:p>
          <a:p>
            <a:pPr lvl="0"/>
            <a:r>
              <a:rPr lang="zh-CN" altLang="en-US" sz="1600" dirty="0">
                <a:solidFill>
                  <a:srgbClr val="FFFFFF">
                    <a:lumMod val="50000"/>
                  </a:srgbClr>
                </a:solidFill>
                <a:latin typeface="Open Sans" pitchFamily="34" charset="0"/>
                <a:cs typeface="Calibri" pitchFamily="34" charset="0"/>
              </a:rPr>
              <a:t>加入文字描述文案描述，</a:t>
            </a:r>
            <a:endParaRPr lang="en-US" altLang="zh-CN" sz="1600" dirty="0">
              <a:solidFill>
                <a:srgbClr val="FFFFFF">
                  <a:lumMod val="50000"/>
                </a:srgbClr>
              </a:solidFill>
              <a:latin typeface="Open Sans" pitchFamily="34" charset="0"/>
              <a:cs typeface="Calibri" pitchFamily="34" charset="0"/>
            </a:endParaRPr>
          </a:p>
          <a:p>
            <a:pPr lvl="0"/>
            <a:r>
              <a:rPr lang="zh-CN" altLang="en-US" sz="1600" dirty="0">
                <a:solidFill>
                  <a:srgbClr val="FFFFFF">
                    <a:lumMod val="50000"/>
                  </a:srgbClr>
                </a:solidFill>
                <a:latin typeface="Open Sans" pitchFamily="34" charset="0"/>
                <a:cs typeface="Calibri" pitchFamily="34" charset="0"/>
              </a:rPr>
              <a:t>文字描述文案描述表达。</a:t>
            </a:r>
            <a:endParaRPr lang="en-US" altLang="zh-CN" sz="1600" dirty="0">
              <a:solidFill>
                <a:srgbClr val="FFFFFF">
                  <a:lumMod val="50000"/>
                </a:srgbClr>
              </a:solidFill>
            </a:endParaRPr>
          </a:p>
        </p:txBody>
      </p:sp>
      <p:sp>
        <p:nvSpPr>
          <p:cNvPr id="94" name="Oval 16"/>
          <p:cNvSpPr/>
          <p:nvPr/>
        </p:nvSpPr>
        <p:spPr>
          <a:xfrm>
            <a:off x="8005482" y="2923333"/>
            <a:ext cx="571500" cy="571500"/>
          </a:xfrm>
          <a:prstGeom prst="ellipse">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en-US" altLang="zh-CN">
                <a:solidFill>
                  <a:srgbClr val="F2F2F2"/>
                </a:solidFill>
                <a:latin typeface="FontAwesome" pitchFamily="2" charset="0"/>
              </a:rPr>
              <a:t></a:t>
            </a:r>
            <a:endParaRPr lang="en-US" altLang="zh-CN">
              <a:solidFill>
                <a:srgbClr val="F2F2F2"/>
              </a:solidFill>
            </a:endParaRPr>
          </a:p>
        </p:txBody>
      </p:sp>
      <p:sp>
        <p:nvSpPr>
          <p:cNvPr id="95" name="Rectangle 17"/>
          <p:cNvSpPr/>
          <p:nvPr/>
        </p:nvSpPr>
        <p:spPr>
          <a:xfrm>
            <a:off x="8781770" y="2801282"/>
            <a:ext cx="2409825" cy="830997"/>
          </a:xfrm>
          <a:prstGeom prst="rect">
            <a:avLst/>
          </a:prstGeom>
        </p:spPr>
        <p:txBody>
          <a:bodyPr>
            <a:spAutoFit/>
          </a:bodyPr>
          <a:lstStyle/>
          <a:p>
            <a:pPr lvl="0"/>
            <a:r>
              <a:rPr lang="zh-CN" altLang="en-US" sz="1600" b="1" dirty="0">
                <a:solidFill>
                  <a:srgbClr val="FFFFFF">
                    <a:lumMod val="50000"/>
                  </a:srgbClr>
                </a:solidFill>
                <a:latin typeface="Open Sans" pitchFamily="34" charset="0"/>
                <a:cs typeface="Calibri" pitchFamily="34" charset="0"/>
              </a:rPr>
              <a:t>点击加入标题</a:t>
            </a:r>
            <a:endParaRPr lang="en-US" altLang="zh-CN" sz="1600" b="1" dirty="0">
              <a:solidFill>
                <a:srgbClr val="FFFFFF">
                  <a:lumMod val="50000"/>
                </a:srgbClr>
              </a:solidFill>
              <a:latin typeface="Open Sans" pitchFamily="34" charset="0"/>
              <a:cs typeface="Calibri" pitchFamily="34" charset="0"/>
            </a:endParaRPr>
          </a:p>
          <a:p>
            <a:pPr lvl="0"/>
            <a:r>
              <a:rPr lang="zh-CN" altLang="en-US" sz="1600" dirty="0">
                <a:solidFill>
                  <a:srgbClr val="FFFFFF">
                    <a:lumMod val="50000"/>
                  </a:srgbClr>
                </a:solidFill>
                <a:latin typeface="Open Sans" pitchFamily="34" charset="0"/>
                <a:cs typeface="Calibri" pitchFamily="34" charset="0"/>
              </a:rPr>
              <a:t>加入文字描述文案描述，</a:t>
            </a:r>
            <a:endParaRPr lang="en-US" altLang="zh-CN" sz="1600" dirty="0">
              <a:solidFill>
                <a:srgbClr val="FFFFFF">
                  <a:lumMod val="50000"/>
                </a:srgbClr>
              </a:solidFill>
              <a:latin typeface="Open Sans" pitchFamily="34" charset="0"/>
              <a:cs typeface="Calibri" pitchFamily="34" charset="0"/>
            </a:endParaRPr>
          </a:p>
          <a:p>
            <a:pPr lvl="0"/>
            <a:r>
              <a:rPr lang="zh-CN" altLang="en-US" sz="1600" dirty="0">
                <a:solidFill>
                  <a:srgbClr val="FFFFFF">
                    <a:lumMod val="50000"/>
                  </a:srgbClr>
                </a:solidFill>
                <a:latin typeface="Open Sans" pitchFamily="34" charset="0"/>
                <a:cs typeface="Calibri" pitchFamily="34" charset="0"/>
              </a:rPr>
              <a:t>文字描述文案描述表达。</a:t>
            </a:r>
            <a:endParaRPr lang="en-US" altLang="zh-CN" sz="1600" dirty="0">
              <a:solidFill>
                <a:srgbClr val="FFFFFF">
                  <a:lumMod val="50000"/>
                </a:srgbClr>
              </a:solidFill>
            </a:endParaRPr>
          </a:p>
        </p:txBody>
      </p:sp>
      <p:sp>
        <p:nvSpPr>
          <p:cNvPr id="96" name="Oval 18"/>
          <p:cNvSpPr/>
          <p:nvPr/>
        </p:nvSpPr>
        <p:spPr>
          <a:xfrm>
            <a:off x="7991195" y="4304458"/>
            <a:ext cx="571500" cy="571500"/>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en-US" altLang="zh-CN">
                <a:solidFill>
                  <a:srgbClr val="F2F2F2"/>
                </a:solidFill>
                <a:latin typeface="FontAwesome" pitchFamily="2" charset="0"/>
              </a:rPr>
              <a:t></a:t>
            </a:r>
            <a:endParaRPr lang="en-US" altLang="zh-CN">
              <a:solidFill>
                <a:srgbClr val="F2F2F2"/>
              </a:solidFill>
            </a:endParaRPr>
          </a:p>
        </p:txBody>
      </p:sp>
      <p:sp>
        <p:nvSpPr>
          <p:cNvPr id="97" name="Rectangle 19"/>
          <p:cNvSpPr/>
          <p:nvPr/>
        </p:nvSpPr>
        <p:spPr>
          <a:xfrm>
            <a:off x="8767482" y="4155513"/>
            <a:ext cx="2409825" cy="830997"/>
          </a:xfrm>
          <a:prstGeom prst="rect">
            <a:avLst/>
          </a:prstGeom>
        </p:spPr>
        <p:txBody>
          <a:bodyPr>
            <a:spAutoFit/>
          </a:bodyPr>
          <a:lstStyle/>
          <a:p>
            <a:pPr lvl="0"/>
            <a:r>
              <a:rPr lang="zh-CN" altLang="en-US" sz="1600" b="1" dirty="0">
                <a:solidFill>
                  <a:srgbClr val="FFFFFF">
                    <a:lumMod val="50000"/>
                  </a:srgbClr>
                </a:solidFill>
                <a:latin typeface="Open Sans" pitchFamily="34" charset="0"/>
                <a:cs typeface="Calibri" pitchFamily="34" charset="0"/>
              </a:rPr>
              <a:t>点击加入标题</a:t>
            </a:r>
            <a:endParaRPr lang="en-US" altLang="zh-CN" sz="1600" b="1" dirty="0">
              <a:solidFill>
                <a:srgbClr val="FFFFFF">
                  <a:lumMod val="50000"/>
                </a:srgbClr>
              </a:solidFill>
              <a:latin typeface="Open Sans" pitchFamily="34" charset="0"/>
              <a:cs typeface="Calibri" pitchFamily="34" charset="0"/>
            </a:endParaRPr>
          </a:p>
          <a:p>
            <a:pPr lvl="0"/>
            <a:r>
              <a:rPr lang="zh-CN" altLang="en-US" sz="1600" dirty="0">
                <a:solidFill>
                  <a:srgbClr val="FFFFFF">
                    <a:lumMod val="50000"/>
                  </a:srgbClr>
                </a:solidFill>
                <a:latin typeface="Open Sans" pitchFamily="34" charset="0"/>
                <a:cs typeface="Calibri" pitchFamily="34" charset="0"/>
              </a:rPr>
              <a:t>加入文字描述文案描述，</a:t>
            </a:r>
            <a:endParaRPr lang="en-US" altLang="zh-CN" sz="1600" dirty="0">
              <a:solidFill>
                <a:srgbClr val="FFFFFF">
                  <a:lumMod val="50000"/>
                </a:srgbClr>
              </a:solidFill>
              <a:latin typeface="Open Sans" pitchFamily="34" charset="0"/>
              <a:cs typeface="Calibri" pitchFamily="34" charset="0"/>
            </a:endParaRPr>
          </a:p>
          <a:p>
            <a:pPr lvl="0"/>
            <a:r>
              <a:rPr lang="zh-CN" altLang="en-US" sz="1600" dirty="0">
                <a:solidFill>
                  <a:srgbClr val="FFFFFF">
                    <a:lumMod val="50000"/>
                  </a:srgbClr>
                </a:solidFill>
                <a:latin typeface="Open Sans" pitchFamily="34" charset="0"/>
                <a:cs typeface="Calibri" pitchFamily="34" charset="0"/>
              </a:rPr>
              <a:t>文字描述文案描述表达。</a:t>
            </a:r>
            <a:endParaRPr lang="en-US" altLang="zh-CN" sz="1600" dirty="0">
              <a:solidFill>
                <a:srgbClr val="FFFFFF">
                  <a:lumMod val="50000"/>
                </a:srgbClr>
              </a:solidFill>
            </a:endParaRPr>
          </a:p>
        </p:txBody>
      </p:sp>
    </p:spTree>
    <p:extLst>
      <p:ext uri="{BB962C8B-B14F-4D97-AF65-F5344CB8AC3E}">
        <p14:creationId xmlns:p14="http://schemas.microsoft.com/office/powerpoint/2010/main" val="30911437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4054131" y="444122"/>
            <a:ext cx="3867978" cy="740484"/>
            <a:chOff x="3879320" y="484463"/>
            <a:chExt cx="3867978" cy="740484"/>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a:solidFill>
                    <a:schemeClr val="bg1"/>
                  </a:solidFill>
                  <a:latin typeface="微软雅黑" pitchFamily="34" charset="-122"/>
                  <a:ea typeface="微软雅黑" pitchFamily="34" charset="-122"/>
                </a:rPr>
                <a:t>4</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678301" y="495853"/>
              <a:ext cx="2628900" cy="43476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CN" altLang="en-US" sz="2400" b="1" cap="small" dirty="0">
                  <a:solidFill>
                    <a:srgbClr val="00C3D9"/>
                  </a:solidFill>
                  <a:latin typeface="微软雅黑" panose="020B0503020204020204" pitchFamily="34" charset="-122"/>
                  <a:ea typeface="微软雅黑" panose="020B0503020204020204" pitchFamily="34" charset="-122"/>
                </a:rPr>
                <a:t>点击加入标题文字</a:t>
              </a:r>
              <a:endParaRPr lang="en-US" sz="2400" b="1" cap="small" dirty="0">
                <a:solidFill>
                  <a:srgbClr val="00C3D9"/>
                </a:solidFill>
                <a:latin typeface="微软雅黑" panose="020B0503020204020204" pitchFamily="34" charset="-122"/>
                <a:ea typeface="微软雅黑" panose="020B0503020204020204" pitchFamily="34" charset="-122"/>
              </a:endParaRPr>
            </a:p>
          </p:txBody>
        </p:sp>
        <p:sp>
          <p:nvSpPr>
            <p:cNvPr id="4" name="文本框 12"/>
            <p:cNvSpPr txBox="1"/>
            <p:nvPr/>
          </p:nvSpPr>
          <p:spPr>
            <a:xfrm>
              <a:off x="4678301" y="855615"/>
              <a:ext cx="3068997" cy="369332"/>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dirty="0">
                  <a:solidFill>
                    <a:schemeClr val="bg1">
                      <a:lumMod val="50000"/>
                    </a:schemeClr>
                  </a:solidFill>
                </a:rPr>
                <a:t>Click add title text description</a:t>
              </a:r>
              <a:endParaRPr lang="zh-CN" altLang="en-US" dirty="0">
                <a:solidFill>
                  <a:schemeClr val="bg1">
                    <a:lumMod val="50000"/>
                  </a:schemeClr>
                </a:solidFill>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24" name="Arc 2"/>
          <p:cNvSpPr/>
          <p:nvPr/>
        </p:nvSpPr>
        <p:spPr>
          <a:xfrm flipV="1">
            <a:off x="1148697" y="2513851"/>
            <a:ext cx="1695450" cy="1695450"/>
          </a:xfrm>
          <a:prstGeom prst="arc">
            <a:avLst>
              <a:gd name="adj1" fmla="val 17688587"/>
              <a:gd name="adj2" fmla="val 14471894"/>
            </a:avLst>
          </a:prstGeom>
          <a:ln w="63500">
            <a:solidFill>
              <a:schemeClr val="accent1"/>
            </a:solidFill>
            <a:headEnd type="none" w="sm" len="sm"/>
            <a:tailEnd type="oval" w="sm" len="sm"/>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solidFill>
                <a:schemeClr val="bg1">
                  <a:lumMod val="85000"/>
                </a:schemeClr>
              </a:solidFill>
            </a:endParaRPr>
          </a:p>
        </p:txBody>
      </p:sp>
      <p:sp>
        <p:nvSpPr>
          <p:cNvPr id="25" name="TextBox 24"/>
          <p:cNvSpPr txBox="1"/>
          <p:nvPr/>
        </p:nvSpPr>
        <p:spPr>
          <a:xfrm>
            <a:off x="1667809" y="3972764"/>
            <a:ext cx="654050" cy="307975"/>
          </a:xfrm>
          <a:prstGeom prst="rect">
            <a:avLst/>
          </a:prstGeom>
          <a:noFill/>
        </p:spPr>
        <p:txBody>
          <a:bodyPr wrap="none">
            <a:spAutoFit/>
          </a:bodyPr>
          <a:lstStyle/>
          <a:p>
            <a:pPr algn="ctr" eaLnBrk="1" fontAlgn="auto" hangingPunct="1">
              <a:spcBef>
                <a:spcPts val="0"/>
              </a:spcBef>
              <a:spcAft>
                <a:spcPts val="0"/>
              </a:spcAft>
              <a:defRPr/>
            </a:pPr>
            <a:r>
              <a:rPr lang="en-US" sz="1400" b="1">
                <a:solidFill>
                  <a:schemeClr val="bg1">
                    <a:lumMod val="50000"/>
                  </a:schemeClr>
                </a:solidFill>
                <a:latin typeface="Open Sans" panose="020B0606030504020204" pitchFamily="34" charset="0"/>
                <a:ea typeface="Open Sans" panose="020B0606030504020204" pitchFamily="34" charset="0"/>
                <a:cs typeface="Open Sans" panose="020B0606030504020204" pitchFamily="34" charset="0"/>
              </a:rPr>
              <a:t>135%</a:t>
            </a:r>
          </a:p>
        </p:txBody>
      </p:sp>
      <p:grpSp>
        <p:nvGrpSpPr>
          <p:cNvPr id="12" name="组合 11"/>
          <p:cNvGrpSpPr/>
          <p:nvPr/>
        </p:nvGrpSpPr>
        <p:grpSpPr>
          <a:xfrm>
            <a:off x="1032343" y="4569554"/>
            <a:ext cx="2030001" cy="892843"/>
            <a:chOff x="1018896" y="4523533"/>
            <a:chExt cx="2030001" cy="892843"/>
          </a:xfrm>
        </p:grpSpPr>
        <p:sp>
          <p:nvSpPr>
            <p:cNvPr id="27" name="TextBox 26"/>
            <p:cNvSpPr txBox="1"/>
            <p:nvPr/>
          </p:nvSpPr>
          <p:spPr>
            <a:xfrm>
              <a:off x="1321201" y="4523533"/>
              <a:ext cx="1425390" cy="492443"/>
            </a:xfrm>
            <a:prstGeom prst="rect">
              <a:avLst/>
            </a:prstGeom>
            <a:noFill/>
          </p:spPr>
          <p:txBody>
            <a:bodyPr wrap="none">
              <a:spAutoFit/>
            </a:bodyPr>
            <a:lstStyle/>
            <a:p>
              <a:pPr lvl="0" algn="ctr"/>
              <a:r>
                <a:rPr lang="zh-CN" altLang="en-US" sz="1600" b="1" dirty="0">
                  <a:solidFill>
                    <a:srgbClr val="FFFFFF">
                      <a:lumMod val="50000"/>
                    </a:srgbClr>
                  </a:solidFill>
                  <a:latin typeface="Open Sans" pitchFamily="34" charset="0"/>
                  <a:cs typeface="Calibri" pitchFamily="34" charset="0"/>
                </a:rPr>
                <a:t>点击加入标题</a:t>
              </a:r>
              <a:endParaRPr lang="en-US" altLang="zh-CN" sz="1600" b="1" dirty="0">
                <a:solidFill>
                  <a:srgbClr val="FFFFFF">
                    <a:lumMod val="50000"/>
                  </a:srgbClr>
                </a:solidFill>
                <a:latin typeface="Open Sans" pitchFamily="34" charset="0"/>
                <a:cs typeface="Calibri" pitchFamily="34" charset="0"/>
              </a:endParaRPr>
            </a:p>
            <a:p>
              <a:pPr algn="ctr" eaLnBrk="1" fontAlgn="auto" hangingPunct="1">
                <a:spcBef>
                  <a:spcPts val="0"/>
                </a:spcBef>
                <a:spcAft>
                  <a:spcPts val="0"/>
                </a:spcAft>
                <a:defRPr/>
              </a:pPr>
              <a:endParaRPr lang="en-US" sz="1000" b="1" dirty="0">
                <a:solidFill>
                  <a:schemeClr val="bg1">
                    <a:lumMod val="50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8" name="Rectangle 27"/>
            <p:cNvSpPr/>
            <p:nvPr/>
          </p:nvSpPr>
          <p:spPr>
            <a:xfrm>
              <a:off x="1018896" y="4831601"/>
              <a:ext cx="2030001" cy="584775"/>
            </a:xfrm>
            <a:prstGeom prst="rect">
              <a:avLst/>
            </a:prstGeom>
          </p:spPr>
          <p:txBody>
            <a:bodyPr wrap="square">
              <a:spAutoFit/>
            </a:bodyPr>
            <a:lstStyle/>
            <a:p>
              <a:pPr lvl="0" algn="ctr"/>
              <a:r>
                <a:rPr lang="zh-CN" altLang="en-US" sz="1600" dirty="0">
                  <a:solidFill>
                    <a:srgbClr val="FFFFFF">
                      <a:lumMod val="50000"/>
                    </a:srgbClr>
                  </a:solidFill>
                  <a:latin typeface="Open Sans" pitchFamily="34" charset="0"/>
                  <a:cs typeface="Calibri" pitchFamily="34" charset="0"/>
                </a:rPr>
                <a:t>加入文字描文字描述文案描述表达。</a:t>
              </a:r>
              <a:endParaRPr lang="en-US" altLang="zh-CN" sz="1600" dirty="0">
                <a:solidFill>
                  <a:srgbClr val="FFFFFF">
                    <a:lumMod val="50000"/>
                  </a:srgbClr>
                </a:solidFill>
              </a:endParaRPr>
            </a:p>
          </p:txBody>
        </p:sp>
      </p:grpSp>
      <p:sp>
        <p:nvSpPr>
          <p:cNvPr id="29" name="Arc 20"/>
          <p:cNvSpPr/>
          <p:nvPr/>
        </p:nvSpPr>
        <p:spPr>
          <a:xfrm flipV="1">
            <a:off x="3847447" y="2513851"/>
            <a:ext cx="1695450" cy="1695450"/>
          </a:xfrm>
          <a:prstGeom prst="arc">
            <a:avLst>
              <a:gd name="adj1" fmla="val 17688587"/>
              <a:gd name="adj2" fmla="val 14471894"/>
            </a:avLst>
          </a:prstGeom>
          <a:ln w="63500">
            <a:solidFill>
              <a:schemeClr val="accent2"/>
            </a:solidFill>
            <a:headEnd type="none" w="sm" len="sm"/>
            <a:tailEnd type="oval" w="sm" len="sm"/>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solidFill>
                <a:schemeClr val="bg1">
                  <a:lumMod val="85000"/>
                </a:schemeClr>
              </a:solidFill>
            </a:endParaRPr>
          </a:p>
        </p:txBody>
      </p:sp>
      <p:sp>
        <p:nvSpPr>
          <p:cNvPr id="30" name="TextBox 29"/>
          <p:cNvSpPr txBox="1"/>
          <p:nvPr/>
        </p:nvSpPr>
        <p:spPr>
          <a:xfrm>
            <a:off x="4366559" y="3972764"/>
            <a:ext cx="654050" cy="307975"/>
          </a:xfrm>
          <a:prstGeom prst="rect">
            <a:avLst/>
          </a:prstGeom>
          <a:noFill/>
        </p:spPr>
        <p:txBody>
          <a:bodyPr wrap="none">
            <a:spAutoFit/>
          </a:bodyPr>
          <a:lstStyle/>
          <a:p>
            <a:pPr algn="ctr" eaLnBrk="1" fontAlgn="auto" hangingPunct="1">
              <a:spcBef>
                <a:spcPts val="0"/>
              </a:spcBef>
              <a:spcAft>
                <a:spcPts val="0"/>
              </a:spcAft>
              <a:defRPr/>
            </a:pPr>
            <a:r>
              <a:rPr lang="en-US" sz="1400" b="1">
                <a:solidFill>
                  <a:schemeClr val="bg1">
                    <a:lumMod val="50000"/>
                  </a:schemeClr>
                </a:solidFill>
                <a:latin typeface="Open Sans" panose="020B0606030504020204" pitchFamily="34" charset="0"/>
                <a:ea typeface="Open Sans" panose="020B0606030504020204" pitchFamily="34" charset="0"/>
                <a:cs typeface="Open Sans" panose="020B0606030504020204" pitchFamily="34" charset="0"/>
              </a:rPr>
              <a:t>174%</a:t>
            </a:r>
          </a:p>
        </p:txBody>
      </p:sp>
      <p:sp>
        <p:nvSpPr>
          <p:cNvPr id="34" name="Arc 16"/>
          <p:cNvSpPr/>
          <p:nvPr/>
        </p:nvSpPr>
        <p:spPr>
          <a:xfrm flipV="1">
            <a:off x="6541434" y="2513851"/>
            <a:ext cx="1695450" cy="1695450"/>
          </a:xfrm>
          <a:prstGeom prst="arc">
            <a:avLst>
              <a:gd name="adj1" fmla="val 17688587"/>
              <a:gd name="adj2" fmla="val 14471894"/>
            </a:avLst>
          </a:prstGeom>
          <a:ln w="63500">
            <a:solidFill>
              <a:schemeClr val="accent4"/>
            </a:solidFill>
            <a:headEnd type="none" w="sm" len="sm"/>
            <a:tailEnd type="oval" w="sm" len="sm"/>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solidFill>
                <a:schemeClr val="bg1">
                  <a:lumMod val="85000"/>
                </a:schemeClr>
              </a:solidFill>
            </a:endParaRPr>
          </a:p>
        </p:txBody>
      </p:sp>
      <p:sp>
        <p:nvSpPr>
          <p:cNvPr id="35" name="TextBox 34"/>
          <p:cNvSpPr txBox="1"/>
          <p:nvPr/>
        </p:nvSpPr>
        <p:spPr>
          <a:xfrm>
            <a:off x="7060547" y="3972764"/>
            <a:ext cx="654050" cy="307975"/>
          </a:xfrm>
          <a:prstGeom prst="rect">
            <a:avLst/>
          </a:prstGeom>
          <a:noFill/>
        </p:spPr>
        <p:txBody>
          <a:bodyPr wrap="none">
            <a:spAutoFit/>
          </a:bodyPr>
          <a:lstStyle/>
          <a:p>
            <a:pPr algn="ctr" eaLnBrk="1" fontAlgn="auto" hangingPunct="1">
              <a:spcBef>
                <a:spcPts val="0"/>
              </a:spcBef>
              <a:spcAft>
                <a:spcPts val="0"/>
              </a:spcAft>
              <a:defRPr/>
            </a:pPr>
            <a:r>
              <a:rPr lang="en-US" sz="1400" b="1">
                <a:solidFill>
                  <a:schemeClr val="bg1">
                    <a:lumMod val="50000"/>
                  </a:schemeClr>
                </a:solidFill>
                <a:latin typeface="Open Sans" panose="020B0606030504020204" pitchFamily="34" charset="0"/>
                <a:ea typeface="Open Sans" panose="020B0606030504020204" pitchFamily="34" charset="0"/>
                <a:cs typeface="Open Sans" panose="020B0606030504020204" pitchFamily="34" charset="0"/>
              </a:rPr>
              <a:t>105%</a:t>
            </a:r>
          </a:p>
        </p:txBody>
      </p:sp>
      <p:sp>
        <p:nvSpPr>
          <p:cNvPr id="39" name="Arc 12"/>
          <p:cNvSpPr/>
          <p:nvPr/>
        </p:nvSpPr>
        <p:spPr>
          <a:xfrm flipV="1">
            <a:off x="9237009" y="2497976"/>
            <a:ext cx="1695450" cy="1695450"/>
          </a:xfrm>
          <a:prstGeom prst="arc">
            <a:avLst>
              <a:gd name="adj1" fmla="val 17688587"/>
              <a:gd name="adj2" fmla="val 14471894"/>
            </a:avLst>
          </a:prstGeom>
          <a:ln w="63500">
            <a:solidFill>
              <a:schemeClr val="accent1"/>
            </a:solidFill>
            <a:headEnd type="none" w="sm" len="sm"/>
            <a:tailEnd type="oval" w="sm" len="sm"/>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solidFill>
                <a:schemeClr val="bg1">
                  <a:lumMod val="85000"/>
                </a:schemeClr>
              </a:solidFill>
            </a:endParaRPr>
          </a:p>
        </p:txBody>
      </p:sp>
      <p:sp>
        <p:nvSpPr>
          <p:cNvPr id="40" name="TextBox 39"/>
          <p:cNvSpPr txBox="1"/>
          <p:nvPr/>
        </p:nvSpPr>
        <p:spPr>
          <a:xfrm>
            <a:off x="9756122" y="3958476"/>
            <a:ext cx="654050" cy="307975"/>
          </a:xfrm>
          <a:prstGeom prst="rect">
            <a:avLst/>
          </a:prstGeom>
          <a:noFill/>
        </p:spPr>
        <p:txBody>
          <a:bodyPr wrap="none">
            <a:spAutoFit/>
          </a:bodyPr>
          <a:lstStyle/>
          <a:p>
            <a:pPr algn="ctr" eaLnBrk="1" fontAlgn="auto" hangingPunct="1">
              <a:spcBef>
                <a:spcPts val="0"/>
              </a:spcBef>
              <a:spcAft>
                <a:spcPts val="0"/>
              </a:spcAft>
              <a:defRPr/>
            </a:pPr>
            <a:r>
              <a:rPr lang="en-US" sz="1400" b="1">
                <a:solidFill>
                  <a:schemeClr val="bg1">
                    <a:lumMod val="50000"/>
                  </a:schemeClr>
                </a:solidFill>
                <a:latin typeface="Open Sans" panose="020B0606030504020204" pitchFamily="34" charset="0"/>
                <a:ea typeface="Open Sans" panose="020B0606030504020204" pitchFamily="34" charset="0"/>
                <a:cs typeface="Open Sans" panose="020B0606030504020204" pitchFamily="34" charset="0"/>
              </a:rPr>
              <a:t>188%</a:t>
            </a:r>
          </a:p>
        </p:txBody>
      </p:sp>
      <p:grpSp>
        <p:nvGrpSpPr>
          <p:cNvPr id="45" name="组合 44"/>
          <p:cNvGrpSpPr/>
          <p:nvPr/>
        </p:nvGrpSpPr>
        <p:grpSpPr>
          <a:xfrm>
            <a:off x="3720512" y="4569554"/>
            <a:ext cx="2030001" cy="892843"/>
            <a:chOff x="1018896" y="4523533"/>
            <a:chExt cx="2030001" cy="892843"/>
          </a:xfrm>
        </p:grpSpPr>
        <p:sp>
          <p:nvSpPr>
            <p:cNvPr id="46" name="TextBox 45"/>
            <p:cNvSpPr txBox="1"/>
            <p:nvPr/>
          </p:nvSpPr>
          <p:spPr>
            <a:xfrm>
              <a:off x="1321201" y="4523533"/>
              <a:ext cx="1425390" cy="492443"/>
            </a:xfrm>
            <a:prstGeom prst="rect">
              <a:avLst/>
            </a:prstGeom>
            <a:noFill/>
          </p:spPr>
          <p:txBody>
            <a:bodyPr wrap="none">
              <a:spAutoFit/>
            </a:bodyPr>
            <a:lstStyle/>
            <a:p>
              <a:pPr lvl="0" algn="ctr"/>
              <a:r>
                <a:rPr lang="zh-CN" altLang="en-US" sz="1600" b="1" dirty="0">
                  <a:solidFill>
                    <a:srgbClr val="FFFFFF">
                      <a:lumMod val="50000"/>
                    </a:srgbClr>
                  </a:solidFill>
                  <a:latin typeface="Open Sans" pitchFamily="34" charset="0"/>
                  <a:cs typeface="Calibri" pitchFamily="34" charset="0"/>
                </a:rPr>
                <a:t>点击加入标题</a:t>
              </a:r>
              <a:endParaRPr lang="en-US" altLang="zh-CN" sz="1600" b="1" dirty="0">
                <a:solidFill>
                  <a:srgbClr val="FFFFFF">
                    <a:lumMod val="50000"/>
                  </a:srgbClr>
                </a:solidFill>
                <a:latin typeface="Open Sans" pitchFamily="34" charset="0"/>
                <a:cs typeface="Calibri" pitchFamily="34" charset="0"/>
              </a:endParaRPr>
            </a:p>
            <a:p>
              <a:pPr algn="ctr" eaLnBrk="1" fontAlgn="auto" hangingPunct="1">
                <a:spcBef>
                  <a:spcPts val="0"/>
                </a:spcBef>
                <a:spcAft>
                  <a:spcPts val="0"/>
                </a:spcAft>
                <a:defRPr/>
              </a:pPr>
              <a:endParaRPr lang="en-US" sz="1000" b="1" dirty="0">
                <a:solidFill>
                  <a:schemeClr val="bg1">
                    <a:lumMod val="50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7" name="Rectangle 27"/>
            <p:cNvSpPr/>
            <p:nvPr/>
          </p:nvSpPr>
          <p:spPr>
            <a:xfrm>
              <a:off x="1018896" y="4831601"/>
              <a:ext cx="2030001" cy="584775"/>
            </a:xfrm>
            <a:prstGeom prst="rect">
              <a:avLst/>
            </a:prstGeom>
          </p:spPr>
          <p:txBody>
            <a:bodyPr wrap="square">
              <a:spAutoFit/>
            </a:bodyPr>
            <a:lstStyle/>
            <a:p>
              <a:pPr lvl="0" algn="ctr"/>
              <a:r>
                <a:rPr lang="zh-CN" altLang="en-US" sz="1600" dirty="0">
                  <a:solidFill>
                    <a:srgbClr val="FFFFFF">
                      <a:lumMod val="50000"/>
                    </a:srgbClr>
                  </a:solidFill>
                  <a:latin typeface="Open Sans" pitchFamily="34" charset="0"/>
                  <a:cs typeface="Calibri" pitchFamily="34" charset="0"/>
                </a:rPr>
                <a:t>加入文字描文字描述文案描述表达。</a:t>
              </a:r>
              <a:endParaRPr lang="en-US" altLang="zh-CN" sz="1600" dirty="0">
                <a:solidFill>
                  <a:srgbClr val="FFFFFF">
                    <a:lumMod val="50000"/>
                  </a:srgbClr>
                </a:solidFill>
              </a:endParaRPr>
            </a:p>
          </p:txBody>
        </p:sp>
      </p:grpSp>
      <p:grpSp>
        <p:nvGrpSpPr>
          <p:cNvPr id="48" name="组合 47"/>
          <p:cNvGrpSpPr/>
          <p:nvPr/>
        </p:nvGrpSpPr>
        <p:grpSpPr>
          <a:xfrm>
            <a:off x="6479055" y="4569554"/>
            <a:ext cx="2030001" cy="892843"/>
            <a:chOff x="1018896" y="4523533"/>
            <a:chExt cx="2030001" cy="892843"/>
          </a:xfrm>
        </p:grpSpPr>
        <p:sp>
          <p:nvSpPr>
            <p:cNvPr id="49" name="TextBox 48"/>
            <p:cNvSpPr txBox="1"/>
            <p:nvPr/>
          </p:nvSpPr>
          <p:spPr>
            <a:xfrm>
              <a:off x="1321201" y="4523533"/>
              <a:ext cx="1425390" cy="492443"/>
            </a:xfrm>
            <a:prstGeom prst="rect">
              <a:avLst/>
            </a:prstGeom>
            <a:noFill/>
          </p:spPr>
          <p:txBody>
            <a:bodyPr wrap="none">
              <a:spAutoFit/>
            </a:bodyPr>
            <a:lstStyle/>
            <a:p>
              <a:pPr lvl="0" algn="ctr"/>
              <a:r>
                <a:rPr lang="zh-CN" altLang="en-US" sz="1600" b="1" dirty="0">
                  <a:solidFill>
                    <a:srgbClr val="FFFFFF">
                      <a:lumMod val="50000"/>
                    </a:srgbClr>
                  </a:solidFill>
                  <a:latin typeface="Open Sans" pitchFamily="34" charset="0"/>
                  <a:cs typeface="Calibri" pitchFamily="34" charset="0"/>
                </a:rPr>
                <a:t>点击加入标题</a:t>
              </a:r>
              <a:endParaRPr lang="en-US" altLang="zh-CN" sz="1600" b="1" dirty="0">
                <a:solidFill>
                  <a:srgbClr val="FFFFFF">
                    <a:lumMod val="50000"/>
                  </a:srgbClr>
                </a:solidFill>
                <a:latin typeface="Open Sans" pitchFamily="34" charset="0"/>
                <a:cs typeface="Calibri" pitchFamily="34" charset="0"/>
              </a:endParaRPr>
            </a:p>
            <a:p>
              <a:pPr algn="ctr" eaLnBrk="1" fontAlgn="auto" hangingPunct="1">
                <a:spcBef>
                  <a:spcPts val="0"/>
                </a:spcBef>
                <a:spcAft>
                  <a:spcPts val="0"/>
                </a:spcAft>
                <a:defRPr/>
              </a:pPr>
              <a:endParaRPr lang="en-US" sz="1000" b="1" dirty="0">
                <a:solidFill>
                  <a:schemeClr val="bg1">
                    <a:lumMod val="50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0" name="Rectangle 27"/>
            <p:cNvSpPr/>
            <p:nvPr/>
          </p:nvSpPr>
          <p:spPr>
            <a:xfrm>
              <a:off x="1018896" y="4831601"/>
              <a:ext cx="2030001" cy="584775"/>
            </a:xfrm>
            <a:prstGeom prst="rect">
              <a:avLst/>
            </a:prstGeom>
          </p:spPr>
          <p:txBody>
            <a:bodyPr wrap="square">
              <a:spAutoFit/>
            </a:bodyPr>
            <a:lstStyle/>
            <a:p>
              <a:pPr lvl="0" algn="ctr"/>
              <a:r>
                <a:rPr lang="zh-CN" altLang="en-US" sz="1600" dirty="0">
                  <a:solidFill>
                    <a:srgbClr val="FFFFFF">
                      <a:lumMod val="50000"/>
                    </a:srgbClr>
                  </a:solidFill>
                  <a:latin typeface="Open Sans" pitchFamily="34" charset="0"/>
                  <a:cs typeface="Calibri" pitchFamily="34" charset="0"/>
                </a:rPr>
                <a:t>加入文字描文字描述文案描述表达。</a:t>
              </a:r>
              <a:endParaRPr lang="en-US" altLang="zh-CN" sz="1600" dirty="0">
                <a:solidFill>
                  <a:srgbClr val="FFFFFF">
                    <a:lumMod val="50000"/>
                  </a:srgbClr>
                </a:solidFill>
              </a:endParaRPr>
            </a:p>
          </p:txBody>
        </p:sp>
      </p:grpSp>
      <p:grpSp>
        <p:nvGrpSpPr>
          <p:cNvPr id="51" name="组合 50"/>
          <p:cNvGrpSpPr/>
          <p:nvPr/>
        </p:nvGrpSpPr>
        <p:grpSpPr>
          <a:xfrm>
            <a:off x="9183221" y="4569554"/>
            <a:ext cx="2030001" cy="892843"/>
            <a:chOff x="1018896" y="4523533"/>
            <a:chExt cx="2030001" cy="892843"/>
          </a:xfrm>
        </p:grpSpPr>
        <p:sp>
          <p:nvSpPr>
            <p:cNvPr id="52" name="TextBox 51"/>
            <p:cNvSpPr txBox="1"/>
            <p:nvPr/>
          </p:nvSpPr>
          <p:spPr>
            <a:xfrm>
              <a:off x="1307754" y="4523533"/>
              <a:ext cx="1425390" cy="492443"/>
            </a:xfrm>
            <a:prstGeom prst="rect">
              <a:avLst/>
            </a:prstGeom>
            <a:noFill/>
          </p:spPr>
          <p:txBody>
            <a:bodyPr wrap="none">
              <a:spAutoFit/>
            </a:bodyPr>
            <a:lstStyle/>
            <a:p>
              <a:pPr lvl="0" algn="ctr"/>
              <a:r>
                <a:rPr lang="zh-CN" altLang="en-US" sz="1600" b="1" dirty="0">
                  <a:solidFill>
                    <a:srgbClr val="FFFFFF">
                      <a:lumMod val="50000"/>
                    </a:srgbClr>
                  </a:solidFill>
                  <a:latin typeface="Open Sans" pitchFamily="34" charset="0"/>
                  <a:cs typeface="Calibri" pitchFamily="34" charset="0"/>
                </a:rPr>
                <a:t>点击加入标题</a:t>
              </a:r>
              <a:endParaRPr lang="en-US" altLang="zh-CN" sz="1600" b="1" dirty="0">
                <a:solidFill>
                  <a:srgbClr val="FFFFFF">
                    <a:lumMod val="50000"/>
                  </a:srgbClr>
                </a:solidFill>
                <a:latin typeface="Open Sans" pitchFamily="34" charset="0"/>
                <a:cs typeface="Calibri" pitchFamily="34" charset="0"/>
              </a:endParaRPr>
            </a:p>
            <a:p>
              <a:pPr algn="ctr" eaLnBrk="1" fontAlgn="auto" hangingPunct="1">
                <a:spcBef>
                  <a:spcPts val="0"/>
                </a:spcBef>
                <a:spcAft>
                  <a:spcPts val="0"/>
                </a:spcAft>
                <a:defRPr/>
              </a:pPr>
              <a:endParaRPr lang="en-US" sz="1000" b="1" dirty="0">
                <a:solidFill>
                  <a:schemeClr val="bg1">
                    <a:lumMod val="50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3" name="Rectangle 27"/>
            <p:cNvSpPr/>
            <p:nvPr/>
          </p:nvSpPr>
          <p:spPr>
            <a:xfrm>
              <a:off x="1018896" y="4831601"/>
              <a:ext cx="2030001" cy="584775"/>
            </a:xfrm>
            <a:prstGeom prst="rect">
              <a:avLst/>
            </a:prstGeom>
          </p:spPr>
          <p:txBody>
            <a:bodyPr wrap="square">
              <a:spAutoFit/>
            </a:bodyPr>
            <a:lstStyle/>
            <a:p>
              <a:pPr lvl="0" algn="ctr"/>
              <a:r>
                <a:rPr lang="zh-CN" altLang="en-US" sz="1600" dirty="0">
                  <a:solidFill>
                    <a:srgbClr val="FFFFFF">
                      <a:lumMod val="50000"/>
                    </a:srgbClr>
                  </a:solidFill>
                  <a:latin typeface="Open Sans" pitchFamily="34" charset="0"/>
                  <a:cs typeface="Calibri" pitchFamily="34" charset="0"/>
                </a:rPr>
                <a:t>加入文字描文字描述文案描述表达。</a:t>
              </a:r>
              <a:endParaRPr lang="en-US" altLang="zh-CN" sz="1600" dirty="0">
                <a:solidFill>
                  <a:srgbClr val="FFFFFF">
                    <a:lumMod val="50000"/>
                  </a:srgbClr>
                </a:solidFill>
              </a:endParaRPr>
            </a:p>
          </p:txBody>
        </p:sp>
      </p:grpSp>
    </p:spTree>
    <p:extLst>
      <p:ext uri="{BB962C8B-B14F-4D97-AF65-F5344CB8AC3E}">
        <p14:creationId xmlns:p14="http://schemas.microsoft.com/office/powerpoint/2010/main" val="3332547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4054131" y="444122"/>
            <a:ext cx="3867978" cy="740484"/>
            <a:chOff x="3879320" y="484463"/>
            <a:chExt cx="3867978" cy="740484"/>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a:solidFill>
                    <a:schemeClr val="bg1"/>
                  </a:solidFill>
                  <a:latin typeface="微软雅黑" pitchFamily="34" charset="-122"/>
                  <a:ea typeface="微软雅黑" pitchFamily="34" charset="-122"/>
                </a:rPr>
                <a:t>5</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678301" y="495853"/>
              <a:ext cx="2628900" cy="43476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CN" altLang="en-US" sz="2400" b="1" cap="small" dirty="0">
                  <a:solidFill>
                    <a:srgbClr val="00C3D9"/>
                  </a:solidFill>
                  <a:latin typeface="微软雅黑" panose="020B0503020204020204" pitchFamily="34" charset="-122"/>
                  <a:ea typeface="微软雅黑" panose="020B0503020204020204" pitchFamily="34" charset="-122"/>
                </a:rPr>
                <a:t>点击加入标题文字</a:t>
              </a:r>
              <a:endParaRPr lang="en-US" sz="2400" b="1" cap="small" dirty="0">
                <a:solidFill>
                  <a:srgbClr val="00C3D9"/>
                </a:solidFill>
                <a:latin typeface="微软雅黑" panose="020B0503020204020204" pitchFamily="34" charset="-122"/>
                <a:ea typeface="微软雅黑" panose="020B0503020204020204" pitchFamily="34" charset="-122"/>
              </a:endParaRPr>
            </a:p>
          </p:txBody>
        </p:sp>
        <p:sp>
          <p:nvSpPr>
            <p:cNvPr id="4" name="文本框 12"/>
            <p:cNvSpPr txBox="1"/>
            <p:nvPr/>
          </p:nvSpPr>
          <p:spPr>
            <a:xfrm>
              <a:off x="4678301" y="855615"/>
              <a:ext cx="3068997" cy="369332"/>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dirty="0">
                  <a:solidFill>
                    <a:schemeClr val="bg1">
                      <a:lumMod val="50000"/>
                    </a:schemeClr>
                  </a:solidFill>
                </a:rPr>
                <a:t>Click add title text description</a:t>
              </a:r>
              <a:endParaRPr lang="zh-CN" altLang="en-US" dirty="0">
                <a:solidFill>
                  <a:schemeClr val="bg1">
                    <a:lumMod val="50000"/>
                  </a:schemeClr>
                </a:solidFill>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12" name="Oval 2"/>
          <p:cNvSpPr/>
          <p:nvPr/>
        </p:nvSpPr>
        <p:spPr>
          <a:xfrm>
            <a:off x="1281113" y="3842775"/>
            <a:ext cx="531812" cy="53181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en-US" altLang="zh-CN">
                <a:solidFill>
                  <a:srgbClr val="F2F2F2"/>
                </a:solidFill>
                <a:latin typeface="FontAwesome" pitchFamily="2" charset="0"/>
              </a:rPr>
              <a:t></a:t>
            </a:r>
            <a:endParaRPr lang="en-US" altLang="zh-CN">
              <a:solidFill>
                <a:srgbClr val="F2F2F2"/>
              </a:solidFill>
            </a:endParaRPr>
          </a:p>
        </p:txBody>
      </p:sp>
      <p:cxnSp>
        <p:nvCxnSpPr>
          <p:cNvPr id="13" name="Straight Connector 6"/>
          <p:cNvCxnSpPr/>
          <p:nvPr/>
        </p:nvCxnSpPr>
        <p:spPr>
          <a:xfrm>
            <a:off x="1812925" y="4109475"/>
            <a:ext cx="693738" cy="0"/>
          </a:xfrm>
          <a:prstGeom prst="line">
            <a:avLst/>
          </a:prstGeom>
          <a:ln w="38100">
            <a:solidFill>
              <a:srgbClr val="00C3D9"/>
            </a:solidFill>
            <a:prstDash val="sysDot"/>
          </a:ln>
        </p:spPr>
        <p:style>
          <a:lnRef idx="1">
            <a:schemeClr val="accent1"/>
          </a:lnRef>
          <a:fillRef idx="0">
            <a:schemeClr val="accent1"/>
          </a:fillRef>
          <a:effectRef idx="0">
            <a:schemeClr val="accent1"/>
          </a:effectRef>
          <a:fontRef idx="minor">
            <a:schemeClr val="tx1"/>
          </a:fontRef>
        </p:style>
      </p:cxnSp>
      <p:sp>
        <p:nvSpPr>
          <p:cNvPr id="14" name="Arc 8"/>
          <p:cNvSpPr/>
          <p:nvPr/>
        </p:nvSpPr>
        <p:spPr>
          <a:xfrm>
            <a:off x="2497138" y="3652275"/>
            <a:ext cx="914400" cy="914400"/>
          </a:xfrm>
          <a:prstGeom prst="arc">
            <a:avLst>
              <a:gd name="adj1" fmla="val 5443411"/>
              <a:gd name="adj2" fmla="val 10945048"/>
            </a:avLst>
          </a:prstGeom>
          <a:ln w="38100">
            <a:solidFill>
              <a:srgbClr val="00C3D9"/>
            </a:solidFill>
            <a:prstDash val="sysDot"/>
            <a:headEnd type="oval"/>
            <a:tailEnd type="none"/>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15" name="Arc 19"/>
          <p:cNvSpPr/>
          <p:nvPr/>
        </p:nvSpPr>
        <p:spPr>
          <a:xfrm>
            <a:off x="2497138" y="3652275"/>
            <a:ext cx="914400" cy="914400"/>
          </a:xfrm>
          <a:prstGeom prst="arc">
            <a:avLst>
              <a:gd name="adj1" fmla="val 16383431"/>
              <a:gd name="adj2" fmla="val 21595007"/>
            </a:avLst>
          </a:prstGeom>
          <a:ln w="38100">
            <a:solidFill>
              <a:srgbClr val="028985"/>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cxnSp>
        <p:nvCxnSpPr>
          <p:cNvPr id="16" name="Straight Connector 20"/>
          <p:cNvCxnSpPr/>
          <p:nvPr/>
        </p:nvCxnSpPr>
        <p:spPr>
          <a:xfrm>
            <a:off x="2974975" y="2934725"/>
            <a:ext cx="0" cy="730250"/>
          </a:xfrm>
          <a:prstGeom prst="line">
            <a:avLst/>
          </a:prstGeom>
          <a:ln w="38100">
            <a:solidFill>
              <a:srgbClr val="DE6E00"/>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17" name="Oval 21"/>
          <p:cNvSpPr/>
          <p:nvPr/>
        </p:nvSpPr>
        <p:spPr>
          <a:xfrm>
            <a:off x="2709863" y="2309250"/>
            <a:ext cx="531812" cy="531812"/>
          </a:xfrm>
          <a:prstGeom prst="ellipse">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en-US" altLang="zh-CN" dirty="0">
                <a:solidFill>
                  <a:srgbClr val="F2F2F2"/>
                </a:solidFill>
                <a:latin typeface="FontAwesome" pitchFamily="2" charset="0"/>
              </a:rPr>
              <a:t></a:t>
            </a:r>
            <a:endParaRPr lang="en-US" altLang="zh-CN" dirty="0">
              <a:solidFill>
                <a:srgbClr val="F2F2F2"/>
              </a:solidFill>
            </a:endParaRPr>
          </a:p>
        </p:txBody>
      </p:sp>
      <p:cxnSp>
        <p:nvCxnSpPr>
          <p:cNvPr id="18" name="Straight Connector 22"/>
          <p:cNvCxnSpPr/>
          <p:nvPr/>
        </p:nvCxnSpPr>
        <p:spPr>
          <a:xfrm>
            <a:off x="3392488" y="4109475"/>
            <a:ext cx="695325" cy="0"/>
          </a:xfrm>
          <a:prstGeom prst="line">
            <a:avLst/>
          </a:prstGeom>
          <a:ln w="38100">
            <a:solidFill>
              <a:srgbClr val="028985"/>
            </a:solidFill>
          </a:ln>
        </p:spPr>
        <p:style>
          <a:lnRef idx="1">
            <a:schemeClr val="accent1"/>
          </a:lnRef>
          <a:fillRef idx="0">
            <a:schemeClr val="accent1"/>
          </a:fillRef>
          <a:effectRef idx="0">
            <a:schemeClr val="accent1"/>
          </a:effectRef>
          <a:fontRef idx="minor">
            <a:schemeClr val="tx1"/>
          </a:fontRef>
        </p:style>
      </p:cxnSp>
      <p:sp>
        <p:nvSpPr>
          <p:cNvPr id="19" name="Oval 23"/>
          <p:cNvSpPr/>
          <p:nvPr/>
        </p:nvSpPr>
        <p:spPr>
          <a:xfrm>
            <a:off x="4095750" y="3847537"/>
            <a:ext cx="531813" cy="531813"/>
          </a:xfrm>
          <a:prstGeom prst="ellipse">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en-US" altLang="zh-CN" dirty="0">
                <a:solidFill>
                  <a:srgbClr val="F2F2F2"/>
                </a:solidFill>
                <a:latin typeface="FontAwesome" pitchFamily="2" charset="0"/>
              </a:rPr>
              <a:t></a:t>
            </a:r>
            <a:endParaRPr lang="en-US" altLang="zh-CN" dirty="0">
              <a:solidFill>
                <a:srgbClr val="F2F2F2"/>
              </a:solidFill>
            </a:endParaRPr>
          </a:p>
        </p:txBody>
      </p:sp>
      <p:cxnSp>
        <p:nvCxnSpPr>
          <p:cNvPr id="20" name="Straight Connector 24"/>
          <p:cNvCxnSpPr/>
          <p:nvPr/>
        </p:nvCxnSpPr>
        <p:spPr>
          <a:xfrm>
            <a:off x="4616450" y="4109475"/>
            <a:ext cx="693738" cy="0"/>
          </a:xfrm>
          <a:prstGeom prst="line">
            <a:avLst/>
          </a:prstGeom>
          <a:ln w="38100">
            <a:solidFill>
              <a:srgbClr val="F3C301"/>
            </a:solidFill>
          </a:ln>
        </p:spPr>
        <p:style>
          <a:lnRef idx="1">
            <a:schemeClr val="accent1"/>
          </a:lnRef>
          <a:fillRef idx="0">
            <a:schemeClr val="accent1"/>
          </a:fillRef>
          <a:effectRef idx="0">
            <a:schemeClr val="accent1"/>
          </a:effectRef>
          <a:fontRef idx="minor">
            <a:schemeClr val="tx1"/>
          </a:fontRef>
        </p:style>
      </p:cxnSp>
      <p:sp>
        <p:nvSpPr>
          <p:cNvPr id="21" name="Arc 25"/>
          <p:cNvSpPr/>
          <p:nvPr/>
        </p:nvSpPr>
        <p:spPr>
          <a:xfrm>
            <a:off x="5300663" y="3652275"/>
            <a:ext cx="914400" cy="914400"/>
          </a:xfrm>
          <a:prstGeom prst="arc">
            <a:avLst>
              <a:gd name="adj1" fmla="val 5443411"/>
              <a:gd name="adj2" fmla="val 10945048"/>
            </a:avLst>
          </a:prstGeom>
          <a:ln w="38100">
            <a:solidFill>
              <a:srgbClr val="F3C301"/>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cxnSp>
        <p:nvCxnSpPr>
          <p:cNvPr id="22" name="Straight Connector 26"/>
          <p:cNvCxnSpPr/>
          <p:nvPr/>
        </p:nvCxnSpPr>
        <p:spPr>
          <a:xfrm>
            <a:off x="5761038" y="4555562"/>
            <a:ext cx="0" cy="731838"/>
          </a:xfrm>
          <a:prstGeom prst="line">
            <a:avLst/>
          </a:prstGeom>
          <a:ln w="38100">
            <a:solidFill>
              <a:srgbClr val="F3C301"/>
            </a:solidFill>
            <a:tailEnd type="oval"/>
          </a:ln>
        </p:spPr>
        <p:style>
          <a:lnRef idx="1">
            <a:schemeClr val="accent1"/>
          </a:lnRef>
          <a:fillRef idx="0">
            <a:schemeClr val="accent1"/>
          </a:fillRef>
          <a:effectRef idx="0">
            <a:schemeClr val="accent1"/>
          </a:effectRef>
          <a:fontRef idx="minor">
            <a:schemeClr val="tx1"/>
          </a:fontRef>
        </p:style>
      </p:cxnSp>
      <p:sp>
        <p:nvSpPr>
          <p:cNvPr id="23" name="Oval 27"/>
          <p:cNvSpPr/>
          <p:nvPr/>
        </p:nvSpPr>
        <p:spPr>
          <a:xfrm>
            <a:off x="5491163" y="5376300"/>
            <a:ext cx="531812" cy="531812"/>
          </a:xfrm>
          <a:prstGeom prst="ellipse">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en-US" altLang="zh-CN" dirty="0">
                <a:solidFill>
                  <a:srgbClr val="F2F2F2"/>
                </a:solidFill>
                <a:latin typeface="FontAwesome" pitchFamily="2" charset="0"/>
              </a:rPr>
              <a:t></a:t>
            </a:r>
            <a:endParaRPr lang="en-US" altLang="zh-CN" dirty="0">
              <a:solidFill>
                <a:srgbClr val="F2F2F2"/>
              </a:solidFill>
            </a:endParaRPr>
          </a:p>
        </p:txBody>
      </p:sp>
      <p:sp>
        <p:nvSpPr>
          <p:cNvPr id="24" name="Arc 28"/>
          <p:cNvSpPr/>
          <p:nvPr/>
        </p:nvSpPr>
        <p:spPr>
          <a:xfrm>
            <a:off x="5300663" y="3652275"/>
            <a:ext cx="914400" cy="914400"/>
          </a:xfrm>
          <a:prstGeom prst="arc">
            <a:avLst>
              <a:gd name="adj1" fmla="val 16383431"/>
              <a:gd name="adj2" fmla="val 21595007"/>
            </a:avLst>
          </a:prstGeom>
          <a:ln w="38100">
            <a:solidFill>
              <a:srgbClr val="E94E60"/>
            </a:solidFill>
            <a:prstDash val="sysDot"/>
            <a:headEnd type="oval"/>
            <a:tailEnd type="none"/>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cxnSp>
        <p:nvCxnSpPr>
          <p:cNvPr id="25" name="Straight Connector 31"/>
          <p:cNvCxnSpPr/>
          <p:nvPr/>
        </p:nvCxnSpPr>
        <p:spPr>
          <a:xfrm>
            <a:off x="6196013" y="4109475"/>
            <a:ext cx="695325" cy="0"/>
          </a:xfrm>
          <a:prstGeom prst="line">
            <a:avLst/>
          </a:prstGeom>
          <a:ln w="38100">
            <a:solidFill>
              <a:srgbClr val="E94E60"/>
            </a:solidFill>
            <a:prstDash val="sysDot"/>
          </a:ln>
        </p:spPr>
        <p:style>
          <a:lnRef idx="1">
            <a:schemeClr val="accent1"/>
          </a:lnRef>
          <a:fillRef idx="0">
            <a:schemeClr val="accent1"/>
          </a:fillRef>
          <a:effectRef idx="0">
            <a:schemeClr val="accent1"/>
          </a:effectRef>
          <a:fontRef idx="minor">
            <a:schemeClr val="tx1"/>
          </a:fontRef>
        </p:style>
      </p:cxnSp>
      <p:sp>
        <p:nvSpPr>
          <p:cNvPr id="26" name="Oval 32"/>
          <p:cNvSpPr/>
          <p:nvPr/>
        </p:nvSpPr>
        <p:spPr>
          <a:xfrm>
            <a:off x="6899275" y="3847537"/>
            <a:ext cx="530225" cy="531813"/>
          </a:xfrm>
          <a:prstGeom prst="ellipse">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en-US" altLang="zh-CN">
                <a:solidFill>
                  <a:srgbClr val="F2F2F2"/>
                </a:solidFill>
                <a:latin typeface="FontAwesome" pitchFamily="2" charset="0"/>
              </a:rPr>
              <a:t></a:t>
            </a:r>
            <a:endParaRPr lang="en-US" altLang="zh-CN">
              <a:solidFill>
                <a:srgbClr val="F2F2F2"/>
              </a:solidFill>
            </a:endParaRPr>
          </a:p>
        </p:txBody>
      </p:sp>
      <p:cxnSp>
        <p:nvCxnSpPr>
          <p:cNvPr id="27" name="Straight Connector 33"/>
          <p:cNvCxnSpPr/>
          <p:nvPr/>
        </p:nvCxnSpPr>
        <p:spPr>
          <a:xfrm>
            <a:off x="7434263" y="4109475"/>
            <a:ext cx="693737" cy="0"/>
          </a:xfrm>
          <a:prstGeom prst="line">
            <a:avLst/>
          </a:prstGeom>
          <a:ln w="38100">
            <a:solidFill>
              <a:srgbClr val="00C3D9"/>
            </a:solidFill>
            <a:prstDash val="sysDot"/>
          </a:ln>
        </p:spPr>
        <p:style>
          <a:lnRef idx="1">
            <a:schemeClr val="accent1"/>
          </a:lnRef>
          <a:fillRef idx="0">
            <a:schemeClr val="accent1"/>
          </a:fillRef>
          <a:effectRef idx="0">
            <a:schemeClr val="accent1"/>
          </a:effectRef>
          <a:fontRef idx="minor">
            <a:schemeClr val="tx1"/>
          </a:fontRef>
        </p:style>
      </p:cxnSp>
      <p:sp>
        <p:nvSpPr>
          <p:cNvPr id="28" name="Arc 34"/>
          <p:cNvSpPr/>
          <p:nvPr/>
        </p:nvSpPr>
        <p:spPr>
          <a:xfrm>
            <a:off x="8118475" y="3652275"/>
            <a:ext cx="914400" cy="914400"/>
          </a:xfrm>
          <a:prstGeom prst="arc">
            <a:avLst>
              <a:gd name="adj1" fmla="val 5443411"/>
              <a:gd name="adj2" fmla="val 10945048"/>
            </a:avLst>
          </a:prstGeom>
          <a:ln w="38100">
            <a:solidFill>
              <a:srgbClr val="00C3D9"/>
            </a:solidFill>
            <a:prstDash val="sysDot"/>
            <a:headEnd type="ova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29" name="Arc 37"/>
          <p:cNvSpPr/>
          <p:nvPr/>
        </p:nvSpPr>
        <p:spPr>
          <a:xfrm>
            <a:off x="8118475" y="3652275"/>
            <a:ext cx="914400" cy="914400"/>
          </a:xfrm>
          <a:prstGeom prst="arc">
            <a:avLst>
              <a:gd name="adj1" fmla="val 16383431"/>
              <a:gd name="adj2" fmla="val 21595007"/>
            </a:avLst>
          </a:prstGeom>
          <a:ln w="38100">
            <a:solidFill>
              <a:srgbClr val="028985"/>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cxnSp>
        <p:nvCxnSpPr>
          <p:cNvPr id="30" name="Straight Connector 38"/>
          <p:cNvCxnSpPr/>
          <p:nvPr/>
        </p:nvCxnSpPr>
        <p:spPr>
          <a:xfrm>
            <a:off x="8596313" y="2934725"/>
            <a:ext cx="0" cy="730250"/>
          </a:xfrm>
          <a:prstGeom prst="line">
            <a:avLst/>
          </a:prstGeom>
          <a:ln w="38100">
            <a:solidFill>
              <a:srgbClr val="028985"/>
            </a:solidFill>
            <a:headEnd type="oval"/>
            <a:tailEnd type="none"/>
          </a:ln>
        </p:spPr>
        <p:style>
          <a:lnRef idx="1">
            <a:schemeClr val="accent1"/>
          </a:lnRef>
          <a:fillRef idx="0">
            <a:schemeClr val="accent1"/>
          </a:fillRef>
          <a:effectRef idx="0">
            <a:schemeClr val="accent1"/>
          </a:effectRef>
          <a:fontRef idx="minor">
            <a:schemeClr val="tx1"/>
          </a:fontRef>
        </p:style>
      </p:cxnSp>
      <p:sp>
        <p:nvSpPr>
          <p:cNvPr id="31" name="Oval 39"/>
          <p:cNvSpPr/>
          <p:nvPr/>
        </p:nvSpPr>
        <p:spPr>
          <a:xfrm>
            <a:off x="8331200" y="2309250"/>
            <a:ext cx="530225" cy="531812"/>
          </a:xfrm>
          <a:prstGeom prst="ellipse">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en-US" altLang="zh-CN" dirty="0">
                <a:solidFill>
                  <a:srgbClr val="F2F2F2"/>
                </a:solidFill>
                <a:latin typeface="FontAwesome" pitchFamily="2" charset="0"/>
              </a:rPr>
              <a:t></a:t>
            </a:r>
            <a:endParaRPr lang="en-US" altLang="zh-CN" dirty="0">
              <a:solidFill>
                <a:srgbClr val="F2F2F2"/>
              </a:solidFill>
            </a:endParaRPr>
          </a:p>
        </p:txBody>
      </p:sp>
      <p:cxnSp>
        <p:nvCxnSpPr>
          <p:cNvPr id="32" name="Straight Connector 40"/>
          <p:cNvCxnSpPr/>
          <p:nvPr/>
        </p:nvCxnSpPr>
        <p:spPr>
          <a:xfrm>
            <a:off x="9013825" y="4109475"/>
            <a:ext cx="695325" cy="0"/>
          </a:xfrm>
          <a:prstGeom prst="line">
            <a:avLst/>
          </a:prstGeom>
          <a:ln w="38100">
            <a:solidFill>
              <a:srgbClr val="DE6E00"/>
            </a:solidFill>
          </a:ln>
        </p:spPr>
        <p:style>
          <a:lnRef idx="1">
            <a:schemeClr val="accent1"/>
          </a:lnRef>
          <a:fillRef idx="0">
            <a:schemeClr val="accent1"/>
          </a:fillRef>
          <a:effectRef idx="0">
            <a:schemeClr val="accent1"/>
          </a:effectRef>
          <a:fontRef idx="minor">
            <a:schemeClr val="tx1"/>
          </a:fontRef>
        </p:style>
      </p:cxnSp>
      <p:sp>
        <p:nvSpPr>
          <p:cNvPr id="33" name="Oval 41"/>
          <p:cNvSpPr/>
          <p:nvPr/>
        </p:nvSpPr>
        <p:spPr>
          <a:xfrm>
            <a:off x="9715500" y="3847537"/>
            <a:ext cx="531813" cy="531813"/>
          </a:xfrm>
          <a:prstGeom prst="ellipse">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en-US" altLang="zh-CN" dirty="0">
                <a:solidFill>
                  <a:srgbClr val="F2F2F2"/>
                </a:solidFill>
                <a:latin typeface="FontAwesome" pitchFamily="2" charset="0"/>
              </a:rPr>
              <a:t></a:t>
            </a:r>
            <a:endParaRPr lang="en-US" altLang="zh-CN" dirty="0">
              <a:solidFill>
                <a:srgbClr val="F2F2F2"/>
              </a:solidFill>
            </a:endParaRPr>
          </a:p>
        </p:txBody>
      </p:sp>
      <p:sp>
        <p:nvSpPr>
          <p:cNvPr id="34" name="TextBox 33"/>
          <p:cNvSpPr txBox="1"/>
          <p:nvPr/>
        </p:nvSpPr>
        <p:spPr>
          <a:xfrm>
            <a:off x="2496484" y="3823818"/>
            <a:ext cx="889987" cy="492443"/>
          </a:xfrm>
          <a:prstGeom prst="rect">
            <a:avLst/>
          </a:prstGeom>
          <a:noFill/>
        </p:spPr>
        <p:txBody>
          <a:bodyPr wrap="none">
            <a:spAutoFit/>
          </a:bodyPr>
          <a:lstStyle/>
          <a:p>
            <a:pPr eaLnBrk="1" fontAlgn="auto" hangingPunct="1">
              <a:spcBef>
                <a:spcPts val="0"/>
              </a:spcBef>
              <a:spcAft>
                <a:spcPts val="0"/>
              </a:spcAft>
              <a:defRPr/>
            </a:pPr>
            <a:r>
              <a:rPr lang="en-US" sz="2600" spc="-150" dirty="0">
                <a:solidFill>
                  <a:schemeClr val="bg1">
                    <a:lumMod val="50000"/>
                  </a:schemeClr>
                </a:solidFill>
                <a:latin typeface="微软雅黑" pitchFamily="34" charset="-122"/>
                <a:ea typeface="微软雅黑" pitchFamily="34" charset="-122"/>
              </a:rPr>
              <a:t>2014</a:t>
            </a:r>
          </a:p>
        </p:txBody>
      </p:sp>
      <p:sp>
        <p:nvSpPr>
          <p:cNvPr id="35" name="TextBox 34"/>
          <p:cNvSpPr txBox="1"/>
          <p:nvPr/>
        </p:nvSpPr>
        <p:spPr>
          <a:xfrm>
            <a:off x="5270781" y="3823818"/>
            <a:ext cx="889987" cy="492443"/>
          </a:xfrm>
          <a:prstGeom prst="rect">
            <a:avLst/>
          </a:prstGeom>
          <a:noFill/>
        </p:spPr>
        <p:txBody>
          <a:bodyPr wrap="none">
            <a:spAutoFit/>
          </a:bodyPr>
          <a:lstStyle/>
          <a:p>
            <a:pPr eaLnBrk="1" fontAlgn="auto" hangingPunct="1">
              <a:spcBef>
                <a:spcPts val="0"/>
              </a:spcBef>
              <a:spcAft>
                <a:spcPts val="0"/>
              </a:spcAft>
              <a:defRPr/>
            </a:pPr>
            <a:r>
              <a:rPr lang="en-US" sz="2600" spc="-150" dirty="0">
                <a:solidFill>
                  <a:schemeClr val="bg1">
                    <a:lumMod val="50000"/>
                  </a:schemeClr>
                </a:solidFill>
                <a:latin typeface="微软雅黑" pitchFamily="34" charset="-122"/>
                <a:ea typeface="微软雅黑" pitchFamily="34" charset="-122"/>
              </a:rPr>
              <a:t>2015</a:t>
            </a:r>
          </a:p>
        </p:txBody>
      </p:sp>
      <p:sp>
        <p:nvSpPr>
          <p:cNvPr id="36" name="TextBox 35"/>
          <p:cNvSpPr txBox="1"/>
          <p:nvPr/>
        </p:nvSpPr>
        <p:spPr>
          <a:xfrm>
            <a:off x="8113059" y="3823818"/>
            <a:ext cx="889987" cy="492443"/>
          </a:xfrm>
          <a:prstGeom prst="rect">
            <a:avLst/>
          </a:prstGeom>
          <a:noFill/>
        </p:spPr>
        <p:txBody>
          <a:bodyPr wrap="none">
            <a:spAutoFit/>
          </a:bodyPr>
          <a:lstStyle/>
          <a:p>
            <a:pPr eaLnBrk="1" fontAlgn="auto" hangingPunct="1">
              <a:spcBef>
                <a:spcPts val="0"/>
              </a:spcBef>
              <a:spcAft>
                <a:spcPts val="0"/>
              </a:spcAft>
              <a:defRPr/>
            </a:pPr>
            <a:r>
              <a:rPr lang="en-US" sz="2600" spc="-150" dirty="0">
                <a:solidFill>
                  <a:schemeClr val="bg1">
                    <a:lumMod val="50000"/>
                  </a:schemeClr>
                </a:solidFill>
                <a:latin typeface="微软雅黑" pitchFamily="34" charset="-122"/>
                <a:ea typeface="微软雅黑" pitchFamily="34" charset="-122"/>
              </a:rPr>
              <a:t>2016</a:t>
            </a:r>
          </a:p>
        </p:txBody>
      </p:sp>
      <p:sp>
        <p:nvSpPr>
          <p:cNvPr id="37" name="Rectangle 45"/>
          <p:cNvSpPr/>
          <p:nvPr/>
        </p:nvSpPr>
        <p:spPr>
          <a:xfrm>
            <a:off x="3100388" y="3026800"/>
            <a:ext cx="2390775" cy="584775"/>
          </a:xfrm>
          <a:prstGeom prst="rect">
            <a:avLst/>
          </a:prstGeom>
        </p:spPr>
        <p:txBody>
          <a:bodyPr>
            <a:spAutoFit/>
          </a:bodyPr>
          <a:lstStyle/>
          <a:p>
            <a:pPr lvl="0"/>
            <a:r>
              <a:rPr lang="zh-CN" altLang="en-US" sz="1600" dirty="0">
                <a:solidFill>
                  <a:srgbClr val="FFFFFF">
                    <a:lumMod val="50000"/>
                  </a:srgbClr>
                </a:solidFill>
                <a:latin typeface="Open Sans" pitchFamily="34" charset="0"/>
                <a:cs typeface="Calibri" pitchFamily="34" charset="0"/>
              </a:rPr>
              <a:t>加入文字描述文案描述，</a:t>
            </a:r>
            <a:endParaRPr lang="en-US" altLang="zh-CN" sz="1600" dirty="0">
              <a:solidFill>
                <a:srgbClr val="FFFFFF">
                  <a:lumMod val="50000"/>
                </a:srgbClr>
              </a:solidFill>
              <a:latin typeface="Open Sans" pitchFamily="34" charset="0"/>
              <a:cs typeface="Calibri" pitchFamily="34" charset="0"/>
            </a:endParaRPr>
          </a:p>
          <a:p>
            <a:pPr lvl="0"/>
            <a:r>
              <a:rPr lang="zh-CN" altLang="en-US" sz="1600" dirty="0">
                <a:solidFill>
                  <a:srgbClr val="FFFFFF">
                    <a:lumMod val="50000"/>
                  </a:srgbClr>
                </a:solidFill>
                <a:latin typeface="Open Sans" pitchFamily="34" charset="0"/>
                <a:cs typeface="Calibri" pitchFamily="34" charset="0"/>
              </a:rPr>
              <a:t>文字描述文案描述表达。</a:t>
            </a:r>
            <a:endParaRPr lang="en-US" altLang="zh-CN" sz="1600" dirty="0">
              <a:solidFill>
                <a:srgbClr val="FFFFFF">
                  <a:lumMod val="50000"/>
                </a:srgbClr>
              </a:solidFill>
            </a:endParaRPr>
          </a:p>
        </p:txBody>
      </p:sp>
      <p:sp>
        <p:nvSpPr>
          <p:cNvPr id="38" name="Rectangle 47"/>
          <p:cNvSpPr/>
          <p:nvPr/>
        </p:nvSpPr>
        <p:spPr>
          <a:xfrm>
            <a:off x="8721725" y="3026800"/>
            <a:ext cx="2390775" cy="584775"/>
          </a:xfrm>
          <a:prstGeom prst="rect">
            <a:avLst/>
          </a:prstGeom>
        </p:spPr>
        <p:txBody>
          <a:bodyPr>
            <a:spAutoFit/>
          </a:bodyPr>
          <a:lstStyle/>
          <a:p>
            <a:pPr lvl="0"/>
            <a:r>
              <a:rPr lang="zh-CN" altLang="en-US" sz="1600" dirty="0">
                <a:solidFill>
                  <a:srgbClr val="FFFFFF">
                    <a:lumMod val="50000"/>
                  </a:srgbClr>
                </a:solidFill>
                <a:latin typeface="Open Sans" pitchFamily="34" charset="0"/>
                <a:cs typeface="Calibri" pitchFamily="34" charset="0"/>
              </a:rPr>
              <a:t>加入文字描述文案描述，</a:t>
            </a:r>
            <a:endParaRPr lang="en-US" altLang="zh-CN" sz="1600" dirty="0">
              <a:solidFill>
                <a:srgbClr val="FFFFFF">
                  <a:lumMod val="50000"/>
                </a:srgbClr>
              </a:solidFill>
              <a:latin typeface="Open Sans" pitchFamily="34" charset="0"/>
              <a:cs typeface="Calibri" pitchFamily="34" charset="0"/>
            </a:endParaRPr>
          </a:p>
          <a:p>
            <a:pPr lvl="0"/>
            <a:r>
              <a:rPr lang="zh-CN" altLang="en-US" sz="1600" dirty="0">
                <a:solidFill>
                  <a:srgbClr val="FFFFFF">
                    <a:lumMod val="50000"/>
                  </a:srgbClr>
                </a:solidFill>
                <a:latin typeface="Open Sans" pitchFamily="34" charset="0"/>
                <a:cs typeface="Calibri" pitchFamily="34" charset="0"/>
              </a:rPr>
              <a:t>文字描述文案描述表达。</a:t>
            </a:r>
            <a:endParaRPr lang="en-US" altLang="zh-CN" sz="1600" dirty="0">
              <a:solidFill>
                <a:srgbClr val="FFFFFF">
                  <a:lumMod val="50000"/>
                </a:srgbClr>
              </a:solidFill>
            </a:endParaRPr>
          </a:p>
        </p:txBody>
      </p:sp>
      <p:sp>
        <p:nvSpPr>
          <p:cNvPr id="39" name="Rectangle 48"/>
          <p:cNvSpPr/>
          <p:nvPr/>
        </p:nvSpPr>
        <p:spPr>
          <a:xfrm>
            <a:off x="5938838" y="4653987"/>
            <a:ext cx="2392362" cy="584775"/>
          </a:xfrm>
          <a:prstGeom prst="rect">
            <a:avLst/>
          </a:prstGeom>
        </p:spPr>
        <p:txBody>
          <a:bodyPr>
            <a:spAutoFit/>
          </a:bodyPr>
          <a:lstStyle/>
          <a:p>
            <a:pPr lvl="0"/>
            <a:r>
              <a:rPr lang="zh-CN" altLang="en-US" sz="1600" dirty="0">
                <a:solidFill>
                  <a:srgbClr val="FFFFFF">
                    <a:lumMod val="50000"/>
                  </a:srgbClr>
                </a:solidFill>
                <a:latin typeface="Open Sans" pitchFamily="34" charset="0"/>
                <a:cs typeface="Calibri" pitchFamily="34" charset="0"/>
              </a:rPr>
              <a:t>加入文字描述文案描述，</a:t>
            </a:r>
            <a:endParaRPr lang="en-US" altLang="zh-CN" sz="1600" dirty="0">
              <a:solidFill>
                <a:srgbClr val="FFFFFF">
                  <a:lumMod val="50000"/>
                </a:srgbClr>
              </a:solidFill>
              <a:latin typeface="Open Sans" pitchFamily="34" charset="0"/>
              <a:cs typeface="Calibri" pitchFamily="34" charset="0"/>
            </a:endParaRPr>
          </a:p>
          <a:p>
            <a:pPr lvl="0"/>
            <a:r>
              <a:rPr lang="zh-CN" altLang="en-US" sz="1600" dirty="0">
                <a:solidFill>
                  <a:srgbClr val="FFFFFF">
                    <a:lumMod val="50000"/>
                  </a:srgbClr>
                </a:solidFill>
                <a:latin typeface="Open Sans" pitchFamily="34" charset="0"/>
                <a:cs typeface="Calibri" pitchFamily="34" charset="0"/>
              </a:rPr>
              <a:t>文字描述文案描述表达。</a:t>
            </a:r>
            <a:endParaRPr lang="en-US" altLang="zh-CN" sz="1600" dirty="0">
              <a:solidFill>
                <a:srgbClr val="FFFFFF">
                  <a:lumMod val="50000"/>
                </a:srgbClr>
              </a:solidFill>
            </a:endParaRPr>
          </a:p>
        </p:txBody>
      </p:sp>
      <p:sp>
        <p:nvSpPr>
          <p:cNvPr id="40" name="Arc 50"/>
          <p:cNvSpPr/>
          <p:nvPr/>
        </p:nvSpPr>
        <p:spPr>
          <a:xfrm>
            <a:off x="2649538" y="2247337"/>
            <a:ext cx="650875" cy="650875"/>
          </a:xfrm>
          <a:prstGeom prst="arc">
            <a:avLst>
              <a:gd name="adj1" fmla="val 12770549"/>
              <a:gd name="adj2" fmla="val 2991777"/>
            </a:avLst>
          </a:prstGeom>
          <a:ln w="25400">
            <a:solidFill>
              <a:srgbClr val="DE6E00"/>
            </a:solidFill>
            <a:headEnd type="triangle"/>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41" name="Arc 51"/>
          <p:cNvSpPr/>
          <p:nvPr/>
        </p:nvSpPr>
        <p:spPr>
          <a:xfrm>
            <a:off x="8269288" y="2252100"/>
            <a:ext cx="652462" cy="650875"/>
          </a:xfrm>
          <a:prstGeom prst="arc">
            <a:avLst>
              <a:gd name="adj1" fmla="val 12770549"/>
              <a:gd name="adj2" fmla="val 2991777"/>
            </a:avLst>
          </a:prstGeom>
          <a:ln w="25400">
            <a:solidFill>
              <a:srgbClr val="028985"/>
            </a:solidFill>
            <a:headEnd type="none"/>
            <a:tailEnd type="triangle"/>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Tree>
    <p:extLst>
      <p:ext uri="{BB962C8B-B14F-4D97-AF65-F5344CB8AC3E}">
        <p14:creationId xmlns:p14="http://schemas.microsoft.com/office/powerpoint/2010/main" val="8692124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4054131" y="444122"/>
            <a:ext cx="3867978" cy="740484"/>
            <a:chOff x="3879320" y="484463"/>
            <a:chExt cx="3867978" cy="740484"/>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a:solidFill>
                    <a:schemeClr val="bg1"/>
                  </a:solidFill>
                  <a:latin typeface="微软雅黑" pitchFamily="34" charset="-122"/>
                  <a:ea typeface="微软雅黑" pitchFamily="34" charset="-122"/>
                </a:rPr>
                <a:t>6</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678301" y="495853"/>
              <a:ext cx="2628900" cy="43476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CN" altLang="en-US" sz="2400" b="1" cap="small" dirty="0">
                  <a:solidFill>
                    <a:srgbClr val="00C3D9"/>
                  </a:solidFill>
                  <a:latin typeface="微软雅黑" panose="020B0503020204020204" pitchFamily="34" charset="-122"/>
                  <a:ea typeface="微软雅黑" panose="020B0503020204020204" pitchFamily="34" charset="-122"/>
                </a:rPr>
                <a:t>点击加入标题文字</a:t>
              </a:r>
              <a:endParaRPr lang="en-US" sz="2400" b="1" cap="small" dirty="0">
                <a:solidFill>
                  <a:srgbClr val="00C3D9"/>
                </a:solidFill>
                <a:latin typeface="微软雅黑" panose="020B0503020204020204" pitchFamily="34" charset="-122"/>
                <a:ea typeface="微软雅黑" panose="020B0503020204020204" pitchFamily="34" charset="-122"/>
              </a:endParaRPr>
            </a:p>
          </p:txBody>
        </p:sp>
        <p:sp>
          <p:nvSpPr>
            <p:cNvPr id="4" name="文本框 12"/>
            <p:cNvSpPr txBox="1"/>
            <p:nvPr/>
          </p:nvSpPr>
          <p:spPr>
            <a:xfrm>
              <a:off x="4678301" y="855615"/>
              <a:ext cx="3068997" cy="369332"/>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dirty="0">
                  <a:solidFill>
                    <a:schemeClr val="bg1">
                      <a:lumMod val="50000"/>
                    </a:schemeClr>
                  </a:solidFill>
                </a:rPr>
                <a:t>Click add title text description</a:t>
              </a:r>
              <a:endParaRPr lang="zh-CN" altLang="en-US" dirty="0">
                <a:solidFill>
                  <a:schemeClr val="bg1">
                    <a:lumMod val="50000"/>
                  </a:schemeClr>
                </a:solidFill>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32" name="矩形 31"/>
          <p:cNvSpPr/>
          <p:nvPr/>
        </p:nvSpPr>
        <p:spPr>
          <a:xfrm>
            <a:off x="2209155" y="2432344"/>
            <a:ext cx="1368152" cy="1368152"/>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文本框 9"/>
          <p:cNvSpPr txBox="1"/>
          <p:nvPr/>
        </p:nvSpPr>
        <p:spPr>
          <a:xfrm>
            <a:off x="2209155" y="3921652"/>
            <a:ext cx="1368152" cy="346249"/>
          </a:xfrm>
          <a:prstGeom prst="rect">
            <a:avLst/>
          </a:prstGeom>
          <a:noFill/>
        </p:spPr>
        <p:txBody>
          <a:bodyPr wrap="square" lIns="68580" tIns="34290" rIns="68580" bIns="34290" rtlCol="0">
            <a:spAutoFit/>
          </a:bodyPr>
          <a:lstStyle/>
          <a:p>
            <a:pPr marL="0" lvl="1" algn="ctr"/>
            <a:r>
              <a:rPr lang="zh-CN" altLang="en-US" b="1" dirty="0">
                <a:solidFill>
                  <a:srgbClr val="DE6E00"/>
                </a:solidFill>
                <a:latin typeface="微软雅黑" pitchFamily="34" charset="-122"/>
                <a:ea typeface="微软雅黑" pitchFamily="34" charset="-122"/>
              </a:rPr>
              <a:t>代用名</a:t>
            </a:r>
          </a:p>
        </p:txBody>
      </p:sp>
      <p:sp>
        <p:nvSpPr>
          <p:cNvPr id="36" name="文本框 9"/>
          <p:cNvSpPr txBox="1"/>
          <p:nvPr/>
        </p:nvSpPr>
        <p:spPr>
          <a:xfrm>
            <a:off x="2209155" y="4209684"/>
            <a:ext cx="1368152" cy="253916"/>
          </a:xfrm>
          <a:prstGeom prst="rect">
            <a:avLst/>
          </a:prstGeom>
          <a:noFill/>
        </p:spPr>
        <p:txBody>
          <a:bodyPr wrap="square" lIns="68580" tIns="34290" rIns="68580" bIns="34290" rtlCol="0">
            <a:spAutoFit/>
          </a:bodyPr>
          <a:lstStyle/>
          <a:p>
            <a:pPr marL="0" lvl="1" algn="ctr"/>
            <a:r>
              <a:rPr lang="zh-CN" altLang="en-US" sz="1200" dirty="0">
                <a:solidFill>
                  <a:schemeClr val="bg1">
                    <a:lumMod val="50000"/>
                  </a:schemeClr>
                </a:solidFill>
                <a:latin typeface="微软雅黑" pitchFamily="34" charset="-122"/>
                <a:ea typeface="微软雅黑" pitchFamily="34" charset="-122"/>
              </a:rPr>
              <a:t>职位名称</a:t>
            </a:r>
          </a:p>
        </p:txBody>
      </p:sp>
      <p:sp>
        <p:nvSpPr>
          <p:cNvPr id="37" name="文本框 9"/>
          <p:cNvSpPr txBox="1"/>
          <p:nvPr/>
        </p:nvSpPr>
        <p:spPr>
          <a:xfrm>
            <a:off x="2137147" y="4569724"/>
            <a:ext cx="1656184" cy="1103379"/>
          </a:xfrm>
          <a:prstGeom prst="rect">
            <a:avLst/>
          </a:prstGeom>
          <a:noFill/>
        </p:spPr>
        <p:txBody>
          <a:bodyPr wrap="square" lIns="68580" tIns="34290" rIns="68580" bIns="34290" rtlCol="0">
            <a:spAutoFit/>
          </a:bodyPr>
          <a:lstStyle/>
          <a:p>
            <a:pPr>
              <a:lnSpc>
                <a:spcPct val="120000"/>
              </a:lnSpc>
              <a:spcBef>
                <a:spcPct val="0"/>
              </a:spcBef>
              <a:buNone/>
            </a:pPr>
            <a:r>
              <a:rPr lang="zh-CN" altLang="en-US" sz="1400" dirty="0">
                <a:solidFill>
                  <a:schemeClr val="bg1">
                    <a:lumMod val="50000"/>
                  </a:schemeClr>
                </a:solidFill>
                <a:latin typeface="微软雅黑" panose="020B0503020204020204" pitchFamily="34" charset="-122"/>
                <a:ea typeface="微软雅黑" panose="020B0503020204020204" pitchFamily="34" charset="-122"/>
                <a:sym typeface="微软雅黑" pitchFamily="34" charset="-122"/>
              </a:rPr>
              <a:t>在此录入上述图表的描述说明，在此录入上述图表的描述说明。</a:t>
            </a:r>
          </a:p>
        </p:txBody>
      </p:sp>
      <p:grpSp>
        <p:nvGrpSpPr>
          <p:cNvPr id="38" name="组合 37"/>
          <p:cNvGrpSpPr/>
          <p:nvPr/>
        </p:nvGrpSpPr>
        <p:grpSpPr>
          <a:xfrm>
            <a:off x="2209155" y="5767392"/>
            <a:ext cx="1368152" cy="166876"/>
            <a:chOff x="1921123" y="5180051"/>
            <a:chExt cx="1368152" cy="166876"/>
          </a:xfrm>
          <a:solidFill>
            <a:srgbClr val="00C3D9"/>
          </a:solidFill>
        </p:grpSpPr>
        <p:sp>
          <p:nvSpPr>
            <p:cNvPr id="41" name="矩形 40"/>
            <p:cNvSpPr/>
            <p:nvPr/>
          </p:nvSpPr>
          <p:spPr>
            <a:xfrm>
              <a:off x="1921123" y="5301208"/>
              <a:ext cx="1368152" cy="45719"/>
            </a:xfrm>
            <a:prstGeom prst="rect">
              <a:avLst/>
            </a:prstGeom>
            <a:grpFill/>
            <a:ln>
              <a:solidFill>
                <a:srgbClr val="00C3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等腰三角形 41"/>
            <p:cNvSpPr/>
            <p:nvPr/>
          </p:nvSpPr>
          <p:spPr>
            <a:xfrm>
              <a:off x="2479185" y="5180051"/>
              <a:ext cx="252028" cy="144016"/>
            </a:xfrm>
            <a:prstGeom prst="triangle">
              <a:avLst/>
            </a:prstGeom>
            <a:grpFill/>
            <a:ln>
              <a:solidFill>
                <a:srgbClr val="00C3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43" name="矩形 42"/>
          <p:cNvSpPr/>
          <p:nvPr/>
        </p:nvSpPr>
        <p:spPr>
          <a:xfrm>
            <a:off x="4297387" y="2432344"/>
            <a:ext cx="1368152" cy="1368152"/>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文本框 9"/>
          <p:cNvSpPr txBox="1"/>
          <p:nvPr/>
        </p:nvSpPr>
        <p:spPr>
          <a:xfrm>
            <a:off x="4297387" y="3921652"/>
            <a:ext cx="1368152" cy="346249"/>
          </a:xfrm>
          <a:prstGeom prst="rect">
            <a:avLst/>
          </a:prstGeom>
          <a:noFill/>
        </p:spPr>
        <p:txBody>
          <a:bodyPr wrap="square" lIns="68580" tIns="34290" rIns="68580" bIns="34290" rtlCol="0">
            <a:spAutoFit/>
          </a:bodyPr>
          <a:lstStyle/>
          <a:p>
            <a:pPr marL="0" lvl="1" algn="ctr"/>
            <a:r>
              <a:rPr lang="zh-CN" altLang="en-US" b="1" dirty="0">
                <a:solidFill>
                  <a:srgbClr val="028985"/>
                </a:solidFill>
                <a:latin typeface="微软雅黑" pitchFamily="34" charset="-122"/>
                <a:ea typeface="微软雅黑" pitchFamily="34" charset="-122"/>
              </a:rPr>
              <a:t>代用名</a:t>
            </a:r>
          </a:p>
        </p:txBody>
      </p:sp>
      <p:sp>
        <p:nvSpPr>
          <p:cNvPr id="54" name="文本框 9"/>
          <p:cNvSpPr txBox="1"/>
          <p:nvPr/>
        </p:nvSpPr>
        <p:spPr>
          <a:xfrm>
            <a:off x="4297387" y="4209684"/>
            <a:ext cx="1368152" cy="253916"/>
          </a:xfrm>
          <a:prstGeom prst="rect">
            <a:avLst/>
          </a:prstGeom>
          <a:noFill/>
        </p:spPr>
        <p:txBody>
          <a:bodyPr wrap="square" lIns="68580" tIns="34290" rIns="68580" bIns="34290" rtlCol="0">
            <a:spAutoFit/>
          </a:bodyPr>
          <a:lstStyle/>
          <a:p>
            <a:pPr marL="0" lvl="1" algn="ctr"/>
            <a:r>
              <a:rPr lang="zh-CN" altLang="en-US" sz="1200" dirty="0">
                <a:solidFill>
                  <a:schemeClr val="bg1">
                    <a:lumMod val="50000"/>
                  </a:schemeClr>
                </a:solidFill>
                <a:latin typeface="微软雅黑" pitchFamily="34" charset="-122"/>
                <a:ea typeface="微软雅黑" pitchFamily="34" charset="-122"/>
              </a:rPr>
              <a:t>职位名称</a:t>
            </a:r>
          </a:p>
        </p:txBody>
      </p:sp>
      <p:sp>
        <p:nvSpPr>
          <p:cNvPr id="55" name="文本框 9"/>
          <p:cNvSpPr txBox="1"/>
          <p:nvPr/>
        </p:nvSpPr>
        <p:spPr>
          <a:xfrm>
            <a:off x="4225379" y="4569724"/>
            <a:ext cx="1656184" cy="1103379"/>
          </a:xfrm>
          <a:prstGeom prst="rect">
            <a:avLst/>
          </a:prstGeom>
          <a:noFill/>
        </p:spPr>
        <p:txBody>
          <a:bodyPr wrap="square" lIns="68580" tIns="34290" rIns="68580" bIns="34290" rtlCol="0">
            <a:spAutoFit/>
          </a:bodyPr>
          <a:lstStyle/>
          <a:p>
            <a:pPr>
              <a:lnSpc>
                <a:spcPct val="120000"/>
              </a:lnSpc>
              <a:spcBef>
                <a:spcPct val="0"/>
              </a:spcBef>
              <a:buNone/>
            </a:pPr>
            <a:r>
              <a:rPr lang="zh-CN" altLang="en-US" sz="1400" dirty="0">
                <a:solidFill>
                  <a:schemeClr val="bg1">
                    <a:lumMod val="50000"/>
                  </a:schemeClr>
                </a:solidFill>
                <a:latin typeface="微软雅黑" panose="020B0503020204020204" pitchFamily="34" charset="-122"/>
                <a:ea typeface="微软雅黑" panose="020B0503020204020204" pitchFamily="34" charset="-122"/>
                <a:sym typeface="微软雅黑" pitchFamily="34" charset="-122"/>
              </a:rPr>
              <a:t>在此录入上述图表的描述说明，在此录入上述图表的描述说明。</a:t>
            </a:r>
          </a:p>
        </p:txBody>
      </p:sp>
      <p:grpSp>
        <p:nvGrpSpPr>
          <p:cNvPr id="56" name="组合 55"/>
          <p:cNvGrpSpPr/>
          <p:nvPr/>
        </p:nvGrpSpPr>
        <p:grpSpPr>
          <a:xfrm>
            <a:off x="4297387" y="5767392"/>
            <a:ext cx="1368152" cy="166876"/>
            <a:chOff x="1921123" y="5180051"/>
            <a:chExt cx="1368152" cy="166876"/>
          </a:xfrm>
          <a:solidFill>
            <a:srgbClr val="00C3D9"/>
          </a:solidFill>
        </p:grpSpPr>
        <p:sp>
          <p:nvSpPr>
            <p:cNvPr id="57" name="矩形 56"/>
            <p:cNvSpPr/>
            <p:nvPr/>
          </p:nvSpPr>
          <p:spPr>
            <a:xfrm>
              <a:off x="1921123" y="5301208"/>
              <a:ext cx="1368152" cy="45719"/>
            </a:xfrm>
            <a:prstGeom prst="rect">
              <a:avLst/>
            </a:prstGeom>
            <a:grpFill/>
            <a:ln>
              <a:solidFill>
                <a:srgbClr val="00C3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8" name="等腰三角形 57"/>
            <p:cNvSpPr/>
            <p:nvPr/>
          </p:nvSpPr>
          <p:spPr>
            <a:xfrm>
              <a:off x="2479185" y="5180051"/>
              <a:ext cx="252028" cy="144016"/>
            </a:xfrm>
            <a:prstGeom prst="triangle">
              <a:avLst/>
            </a:prstGeom>
            <a:grpFill/>
            <a:ln>
              <a:solidFill>
                <a:srgbClr val="00C3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59" name="矩形 58"/>
          <p:cNvSpPr/>
          <p:nvPr/>
        </p:nvSpPr>
        <p:spPr>
          <a:xfrm>
            <a:off x="6457627" y="2432344"/>
            <a:ext cx="1368152" cy="1368152"/>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0" name="文本框 9"/>
          <p:cNvSpPr txBox="1"/>
          <p:nvPr/>
        </p:nvSpPr>
        <p:spPr>
          <a:xfrm>
            <a:off x="6457627" y="3921652"/>
            <a:ext cx="1368152" cy="346249"/>
          </a:xfrm>
          <a:prstGeom prst="rect">
            <a:avLst/>
          </a:prstGeom>
          <a:noFill/>
        </p:spPr>
        <p:txBody>
          <a:bodyPr wrap="square" lIns="68580" tIns="34290" rIns="68580" bIns="34290" rtlCol="0">
            <a:spAutoFit/>
          </a:bodyPr>
          <a:lstStyle/>
          <a:p>
            <a:pPr marL="0" lvl="1" algn="ctr"/>
            <a:r>
              <a:rPr lang="zh-CN" altLang="en-US" b="1" dirty="0">
                <a:solidFill>
                  <a:srgbClr val="F3C301"/>
                </a:solidFill>
                <a:latin typeface="微软雅黑" pitchFamily="34" charset="-122"/>
                <a:ea typeface="微软雅黑" pitchFamily="34" charset="-122"/>
              </a:rPr>
              <a:t>代用名</a:t>
            </a:r>
          </a:p>
        </p:txBody>
      </p:sp>
      <p:sp>
        <p:nvSpPr>
          <p:cNvPr id="61" name="文本框 9"/>
          <p:cNvSpPr txBox="1"/>
          <p:nvPr/>
        </p:nvSpPr>
        <p:spPr>
          <a:xfrm>
            <a:off x="6457627" y="4209684"/>
            <a:ext cx="1368152" cy="253916"/>
          </a:xfrm>
          <a:prstGeom prst="rect">
            <a:avLst/>
          </a:prstGeom>
          <a:noFill/>
        </p:spPr>
        <p:txBody>
          <a:bodyPr wrap="square" lIns="68580" tIns="34290" rIns="68580" bIns="34290" rtlCol="0">
            <a:spAutoFit/>
          </a:bodyPr>
          <a:lstStyle/>
          <a:p>
            <a:pPr marL="0" lvl="1" algn="ctr"/>
            <a:r>
              <a:rPr lang="zh-CN" altLang="en-US" sz="1200" dirty="0">
                <a:solidFill>
                  <a:schemeClr val="bg1">
                    <a:lumMod val="50000"/>
                  </a:schemeClr>
                </a:solidFill>
                <a:latin typeface="微软雅黑" pitchFamily="34" charset="-122"/>
                <a:ea typeface="微软雅黑" pitchFamily="34" charset="-122"/>
              </a:rPr>
              <a:t>职位名称</a:t>
            </a:r>
          </a:p>
        </p:txBody>
      </p:sp>
      <p:sp>
        <p:nvSpPr>
          <p:cNvPr id="62" name="文本框 9"/>
          <p:cNvSpPr txBox="1"/>
          <p:nvPr/>
        </p:nvSpPr>
        <p:spPr>
          <a:xfrm>
            <a:off x="6385619" y="4569724"/>
            <a:ext cx="1656184" cy="1103379"/>
          </a:xfrm>
          <a:prstGeom prst="rect">
            <a:avLst/>
          </a:prstGeom>
          <a:noFill/>
        </p:spPr>
        <p:txBody>
          <a:bodyPr wrap="square" lIns="68580" tIns="34290" rIns="68580" bIns="34290" rtlCol="0">
            <a:spAutoFit/>
          </a:bodyPr>
          <a:lstStyle/>
          <a:p>
            <a:pPr>
              <a:lnSpc>
                <a:spcPct val="120000"/>
              </a:lnSpc>
              <a:spcBef>
                <a:spcPct val="0"/>
              </a:spcBef>
              <a:buNone/>
            </a:pPr>
            <a:r>
              <a:rPr lang="zh-CN" altLang="en-US" sz="1400" dirty="0">
                <a:solidFill>
                  <a:schemeClr val="bg1">
                    <a:lumMod val="50000"/>
                  </a:schemeClr>
                </a:solidFill>
                <a:latin typeface="微软雅黑" panose="020B0503020204020204" pitchFamily="34" charset="-122"/>
                <a:ea typeface="微软雅黑" panose="020B0503020204020204" pitchFamily="34" charset="-122"/>
                <a:sym typeface="微软雅黑" pitchFamily="34" charset="-122"/>
              </a:rPr>
              <a:t>在此录入上述图表的描述说明，在此录入上述图表的描述说明。</a:t>
            </a:r>
          </a:p>
        </p:txBody>
      </p:sp>
      <p:grpSp>
        <p:nvGrpSpPr>
          <p:cNvPr id="63" name="组合 62"/>
          <p:cNvGrpSpPr/>
          <p:nvPr/>
        </p:nvGrpSpPr>
        <p:grpSpPr>
          <a:xfrm>
            <a:off x="6457627" y="5767392"/>
            <a:ext cx="1368152" cy="166876"/>
            <a:chOff x="1921123" y="5180051"/>
            <a:chExt cx="1368152" cy="166876"/>
          </a:xfrm>
          <a:solidFill>
            <a:srgbClr val="00C3D9"/>
          </a:solidFill>
        </p:grpSpPr>
        <p:sp>
          <p:nvSpPr>
            <p:cNvPr id="64" name="矩形 63"/>
            <p:cNvSpPr/>
            <p:nvPr/>
          </p:nvSpPr>
          <p:spPr>
            <a:xfrm>
              <a:off x="1921123" y="5301208"/>
              <a:ext cx="1368152" cy="45719"/>
            </a:xfrm>
            <a:prstGeom prst="rect">
              <a:avLst/>
            </a:prstGeom>
            <a:grpFill/>
            <a:ln>
              <a:solidFill>
                <a:srgbClr val="00C3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等腰三角形 64"/>
            <p:cNvSpPr/>
            <p:nvPr/>
          </p:nvSpPr>
          <p:spPr>
            <a:xfrm>
              <a:off x="2479185" y="5180051"/>
              <a:ext cx="252028" cy="144016"/>
            </a:xfrm>
            <a:prstGeom prst="triangle">
              <a:avLst/>
            </a:prstGeom>
            <a:grpFill/>
            <a:ln>
              <a:solidFill>
                <a:srgbClr val="00C3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66" name="矩形 65"/>
          <p:cNvSpPr/>
          <p:nvPr/>
        </p:nvSpPr>
        <p:spPr>
          <a:xfrm>
            <a:off x="8545859" y="2432344"/>
            <a:ext cx="1368152" cy="1368152"/>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7" name="文本框 9"/>
          <p:cNvSpPr txBox="1"/>
          <p:nvPr/>
        </p:nvSpPr>
        <p:spPr>
          <a:xfrm>
            <a:off x="8545859" y="3921652"/>
            <a:ext cx="1368152" cy="346249"/>
          </a:xfrm>
          <a:prstGeom prst="rect">
            <a:avLst/>
          </a:prstGeom>
          <a:noFill/>
        </p:spPr>
        <p:txBody>
          <a:bodyPr wrap="square" lIns="68580" tIns="34290" rIns="68580" bIns="34290" rtlCol="0">
            <a:spAutoFit/>
          </a:bodyPr>
          <a:lstStyle/>
          <a:p>
            <a:pPr marL="0" lvl="1" algn="ctr"/>
            <a:r>
              <a:rPr lang="zh-CN" altLang="en-US" b="1" dirty="0">
                <a:solidFill>
                  <a:srgbClr val="E94E60"/>
                </a:solidFill>
                <a:latin typeface="微软雅黑" pitchFamily="34" charset="-122"/>
                <a:ea typeface="微软雅黑" pitchFamily="34" charset="-122"/>
              </a:rPr>
              <a:t>代用名</a:t>
            </a:r>
          </a:p>
        </p:txBody>
      </p:sp>
      <p:sp>
        <p:nvSpPr>
          <p:cNvPr id="68" name="文本框 9"/>
          <p:cNvSpPr txBox="1"/>
          <p:nvPr/>
        </p:nvSpPr>
        <p:spPr>
          <a:xfrm>
            <a:off x="8545859" y="4209684"/>
            <a:ext cx="1368152" cy="253916"/>
          </a:xfrm>
          <a:prstGeom prst="rect">
            <a:avLst/>
          </a:prstGeom>
          <a:noFill/>
        </p:spPr>
        <p:txBody>
          <a:bodyPr wrap="square" lIns="68580" tIns="34290" rIns="68580" bIns="34290" rtlCol="0">
            <a:spAutoFit/>
          </a:bodyPr>
          <a:lstStyle/>
          <a:p>
            <a:pPr marL="0" lvl="1" algn="ctr"/>
            <a:r>
              <a:rPr lang="zh-CN" altLang="en-US" sz="1200" dirty="0">
                <a:solidFill>
                  <a:schemeClr val="bg1">
                    <a:lumMod val="50000"/>
                  </a:schemeClr>
                </a:solidFill>
                <a:latin typeface="微软雅黑" pitchFamily="34" charset="-122"/>
                <a:ea typeface="微软雅黑" pitchFamily="34" charset="-122"/>
              </a:rPr>
              <a:t>职位名称</a:t>
            </a:r>
          </a:p>
        </p:txBody>
      </p:sp>
      <p:sp>
        <p:nvSpPr>
          <p:cNvPr id="69" name="文本框 9"/>
          <p:cNvSpPr txBox="1"/>
          <p:nvPr/>
        </p:nvSpPr>
        <p:spPr>
          <a:xfrm>
            <a:off x="8473851" y="4569724"/>
            <a:ext cx="1656184" cy="1103379"/>
          </a:xfrm>
          <a:prstGeom prst="rect">
            <a:avLst/>
          </a:prstGeom>
          <a:noFill/>
        </p:spPr>
        <p:txBody>
          <a:bodyPr wrap="square" lIns="68580" tIns="34290" rIns="68580" bIns="34290" rtlCol="0">
            <a:spAutoFit/>
          </a:bodyPr>
          <a:lstStyle/>
          <a:p>
            <a:pPr>
              <a:lnSpc>
                <a:spcPct val="120000"/>
              </a:lnSpc>
              <a:spcBef>
                <a:spcPct val="0"/>
              </a:spcBef>
              <a:buNone/>
            </a:pPr>
            <a:r>
              <a:rPr lang="zh-CN" altLang="en-US" sz="1400" dirty="0">
                <a:solidFill>
                  <a:schemeClr val="bg1">
                    <a:lumMod val="50000"/>
                  </a:schemeClr>
                </a:solidFill>
                <a:latin typeface="微软雅黑" panose="020B0503020204020204" pitchFamily="34" charset="-122"/>
                <a:ea typeface="微软雅黑" panose="020B0503020204020204" pitchFamily="34" charset="-122"/>
                <a:sym typeface="微软雅黑" pitchFamily="34" charset="-122"/>
              </a:rPr>
              <a:t>在此录入上述图表的描述说明，在此录入上述图表的描述说明。</a:t>
            </a:r>
          </a:p>
        </p:txBody>
      </p:sp>
      <p:grpSp>
        <p:nvGrpSpPr>
          <p:cNvPr id="70" name="组合 69"/>
          <p:cNvGrpSpPr/>
          <p:nvPr/>
        </p:nvGrpSpPr>
        <p:grpSpPr>
          <a:xfrm>
            <a:off x="8545859" y="5767392"/>
            <a:ext cx="1368152" cy="166876"/>
            <a:chOff x="1921123" y="5180051"/>
            <a:chExt cx="1368152" cy="166876"/>
          </a:xfrm>
          <a:solidFill>
            <a:srgbClr val="00C3D9"/>
          </a:solidFill>
        </p:grpSpPr>
        <p:sp>
          <p:nvSpPr>
            <p:cNvPr id="71" name="矩形 70"/>
            <p:cNvSpPr/>
            <p:nvPr/>
          </p:nvSpPr>
          <p:spPr>
            <a:xfrm>
              <a:off x="1921123" y="5301208"/>
              <a:ext cx="1368152" cy="45719"/>
            </a:xfrm>
            <a:prstGeom prst="rect">
              <a:avLst/>
            </a:prstGeom>
            <a:grpFill/>
            <a:ln>
              <a:solidFill>
                <a:srgbClr val="00C3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2" name="等腰三角形 71"/>
            <p:cNvSpPr/>
            <p:nvPr/>
          </p:nvSpPr>
          <p:spPr>
            <a:xfrm>
              <a:off x="2479185" y="5180051"/>
              <a:ext cx="252028" cy="144016"/>
            </a:xfrm>
            <a:prstGeom prst="triangle">
              <a:avLst/>
            </a:prstGeom>
            <a:grpFill/>
            <a:ln>
              <a:solidFill>
                <a:srgbClr val="00C3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extLst>
      <p:ext uri="{BB962C8B-B14F-4D97-AF65-F5344CB8AC3E}">
        <p14:creationId xmlns:p14="http://schemas.microsoft.com/office/powerpoint/2010/main" val="8256525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4054131" y="444122"/>
            <a:ext cx="3867978" cy="740484"/>
            <a:chOff x="3879320" y="484463"/>
            <a:chExt cx="3867978" cy="740484"/>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a:solidFill>
                    <a:schemeClr val="bg1"/>
                  </a:solidFill>
                  <a:latin typeface="微软雅黑" pitchFamily="34" charset="-122"/>
                  <a:ea typeface="微软雅黑" pitchFamily="34" charset="-122"/>
                </a:rPr>
                <a:t>1</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678301" y="495853"/>
              <a:ext cx="2628900" cy="43476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CN" altLang="en-US" sz="2400" b="1" cap="small" dirty="0">
                  <a:solidFill>
                    <a:srgbClr val="00C3D9"/>
                  </a:solidFill>
                  <a:latin typeface="微软雅黑" panose="020B0503020204020204" pitchFamily="34" charset="-122"/>
                  <a:ea typeface="微软雅黑" panose="020B0503020204020204" pitchFamily="34" charset="-122"/>
                </a:rPr>
                <a:t>点击加入标题文字</a:t>
              </a:r>
              <a:endParaRPr lang="en-US" sz="2400" b="1" cap="small" dirty="0">
                <a:solidFill>
                  <a:srgbClr val="00C3D9"/>
                </a:solidFill>
                <a:latin typeface="微软雅黑" panose="020B0503020204020204" pitchFamily="34" charset="-122"/>
                <a:ea typeface="微软雅黑" panose="020B0503020204020204" pitchFamily="34" charset="-122"/>
              </a:endParaRPr>
            </a:p>
          </p:txBody>
        </p:sp>
        <p:sp>
          <p:nvSpPr>
            <p:cNvPr id="4" name="文本框 12"/>
            <p:cNvSpPr txBox="1"/>
            <p:nvPr/>
          </p:nvSpPr>
          <p:spPr>
            <a:xfrm>
              <a:off x="4678301" y="855615"/>
              <a:ext cx="3068997" cy="369332"/>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dirty="0">
                  <a:solidFill>
                    <a:schemeClr val="bg1">
                      <a:lumMod val="50000"/>
                    </a:schemeClr>
                  </a:solidFill>
                </a:rPr>
                <a:t>Click add title text description</a:t>
              </a:r>
              <a:endParaRPr lang="zh-CN" altLang="en-US" dirty="0">
                <a:solidFill>
                  <a:schemeClr val="bg1">
                    <a:lumMod val="50000"/>
                  </a:schemeClr>
                </a:solidFill>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grpSp>
        <p:nvGrpSpPr>
          <p:cNvPr id="39" name="组合 38"/>
          <p:cNvGrpSpPr/>
          <p:nvPr/>
        </p:nvGrpSpPr>
        <p:grpSpPr>
          <a:xfrm>
            <a:off x="1246094" y="1800131"/>
            <a:ext cx="10010775" cy="4369375"/>
            <a:chOff x="1246094" y="1800131"/>
            <a:chExt cx="10010775" cy="4369375"/>
          </a:xfrm>
        </p:grpSpPr>
        <p:sp>
          <p:nvSpPr>
            <p:cNvPr id="12" name="Oval 6"/>
            <p:cNvSpPr/>
            <p:nvPr/>
          </p:nvSpPr>
          <p:spPr>
            <a:xfrm>
              <a:off x="6183219" y="1993806"/>
              <a:ext cx="531813" cy="531812"/>
            </a:xfrm>
            <a:prstGeom prst="ellipse">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en-US" altLang="zh-CN" dirty="0">
                  <a:solidFill>
                    <a:srgbClr val="F2F2F2"/>
                  </a:solidFill>
                  <a:latin typeface="FontAwesome" pitchFamily="2" charset="0"/>
                </a:rPr>
                <a:t></a:t>
              </a:r>
              <a:endParaRPr lang="en-US" altLang="zh-CN" dirty="0">
                <a:solidFill>
                  <a:srgbClr val="F2F2F2"/>
                </a:solidFill>
              </a:endParaRPr>
            </a:p>
          </p:txBody>
        </p:sp>
        <p:sp>
          <p:nvSpPr>
            <p:cNvPr id="13" name="Arc 8"/>
            <p:cNvSpPr/>
            <p:nvPr/>
          </p:nvSpPr>
          <p:spPr>
            <a:xfrm>
              <a:off x="6122894" y="1930306"/>
              <a:ext cx="652463" cy="652462"/>
            </a:xfrm>
            <a:prstGeom prst="arc">
              <a:avLst>
                <a:gd name="adj1" fmla="val 12770549"/>
                <a:gd name="adj2" fmla="val 2991777"/>
              </a:avLst>
            </a:prstGeom>
            <a:ln w="25400">
              <a:solidFill>
                <a:srgbClr val="028985"/>
              </a:solidFill>
              <a:headEnd type="triangle"/>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14" name="Oval 4"/>
            <p:cNvSpPr/>
            <p:nvPr/>
          </p:nvSpPr>
          <p:spPr>
            <a:xfrm>
              <a:off x="7235732" y="3652743"/>
              <a:ext cx="819150" cy="819150"/>
            </a:xfrm>
            <a:prstGeom prst="ellipse">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en-US" altLang="zh-CN" sz="2800" dirty="0">
                  <a:solidFill>
                    <a:srgbClr val="F2F2F2"/>
                  </a:solidFill>
                  <a:latin typeface="FontAwesome" pitchFamily="2" charset="0"/>
                </a:rPr>
                <a:t></a:t>
              </a:r>
              <a:endParaRPr lang="en-US" altLang="zh-CN" sz="2800" dirty="0">
                <a:solidFill>
                  <a:srgbClr val="F2F2F2"/>
                </a:solidFill>
              </a:endParaRPr>
            </a:p>
          </p:txBody>
        </p:sp>
        <p:sp>
          <p:nvSpPr>
            <p:cNvPr id="15" name="Oval 12"/>
            <p:cNvSpPr/>
            <p:nvPr/>
          </p:nvSpPr>
          <p:spPr>
            <a:xfrm>
              <a:off x="2482757" y="3041556"/>
              <a:ext cx="819150" cy="819150"/>
            </a:xfrm>
            <a:prstGeom prst="ellipse">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en-US" altLang="zh-CN" sz="2800" dirty="0">
                  <a:solidFill>
                    <a:srgbClr val="F2F2F2"/>
                  </a:solidFill>
                  <a:latin typeface="FontAwesome" pitchFamily="2" charset="0"/>
                </a:rPr>
                <a:t></a:t>
              </a:r>
              <a:endParaRPr lang="en-US" altLang="zh-CN" sz="2800" dirty="0">
                <a:solidFill>
                  <a:srgbClr val="F2F2F2"/>
                </a:solidFill>
              </a:endParaRPr>
            </a:p>
          </p:txBody>
        </p:sp>
        <p:sp>
          <p:nvSpPr>
            <p:cNvPr id="16" name="Oval 13"/>
            <p:cNvSpPr/>
            <p:nvPr/>
          </p:nvSpPr>
          <p:spPr>
            <a:xfrm>
              <a:off x="1246094" y="4751293"/>
              <a:ext cx="819150" cy="819150"/>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en-US" altLang="zh-CN" sz="2800" dirty="0">
                  <a:solidFill>
                    <a:srgbClr val="F2F2F2"/>
                  </a:solidFill>
                  <a:latin typeface="FontAwesome" pitchFamily="2" charset="0"/>
                </a:rPr>
                <a:t></a:t>
              </a:r>
              <a:endParaRPr lang="en-US" altLang="zh-CN" sz="2800" dirty="0">
                <a:solidFill>
                  <a:srgbClr val="F2F2F2"/>
                </a:solidFill>
              </a:endParaRPr>
            </a:p>
          </p:txBody>
        </p:sp>
        <p:sp>
          <p:nvSpPr>
            <p:cNvPr id="17" name="Arc 14"/>
            <p:cNvSpPr/>
            <p:nvPr/>
          </p:nvSpPr>
          <p:spPr>
            <a:xfrm>
              <a:off x="2420844" y="2979643"/>
              <a:ext cx="942975" cy="941388"/>
            </a:xfrm>
            <a:prstGeom prst="arc">
              <a:avLst>
                <a:gd name="adj1" fmla="val 16200000"/>
                <a:gd name="adj2" fmla="val 12544473"/>
              </a:avLst>
            </a:prstGeom>
            <a:ln w="25400">
              <a:solidFill>
                <a:srgbClr val="DE6E00"/>
              </a:solidFill>
              <a:headEnd type="triangle"/>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18" name="Oval 15"/>
            <p:cNvSpPr/>
            <p:nvPr/>
          </p:nvSpPr>
          <p:spPr>
            <a:xfrm>
              <a:off x="8213632" y="5416456"/>
              <a:ext cx="531812" cy="531812"/>
            </a:xfrm>
            <a:prstGeom prst="ellipse">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r>
                <a:rPr lang="en-US" altLang="zh-CN" dirty="0">
                  <a:solidFill>
                    <a:srgbClr val="F2F2F2"/>
                  </a:solidFill>
                  <a:latin typeface="FontAwesome" pitchFamily="2" charset="0"/>
                </a:rPr>
                <a:t></a:t>
              </a:r>
              <a:endParaRPr lang="en-US" altLang="zh-CN" dirty="0">
                <a:solidFill>
                  <a:srgbClr val="F2F2F2"/>
                </a:solidFill>
              </a:endParaRPr>
            </a:p>
          </p:txBody>
        </p:sp>
        <p:sp>
          <p:nvSpPr>
            <p:cNvPr id="19" name="Arc 16"/>
            <p:cNvSpPr/>
            <p:nvPr/>
          </p:nvSpPr>
          <p:spPr>
            <a:xfrm>
              <a:off x="8153307" y="5352956"/>
              <a:ext cx="652462" cy="652462"/>
            </a:xfrm>
            <a:prstGeom prst="arc">
              <a:avLst>
                <a:gd name="adj1" fmla="val 12770549"/>
                <a:gd name="adj2" fmla="val 2991777"/>
              </a:avLst>
            </a:prstGeom>
            <a:ln w="25400">
              <a:solidFill>
                <a:srgbClr val="E94E60"/>
              </a:solidFill>
              <a:headEnd type="triangle"/>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grpSp>
          <p:nvGrpSpPr>
            <p:cNvPr id="20" name="Group 19"/>
            <p:cNvGrpSpPr>
              <a:grpSpLocks/>
            </p:cNvGrpSpPr>
            <p:nvPr/>
          </p:nvGrpSpPr>
          <p:grpSpPr bwMode="auto">
            <a:xfrm>
              <a:off x="2181132" y="4705253"/>
              <a:ext cx="2392362" cy="941965"/>
              <a:chOff x="2155025" y="4449725"/>
              <a:chExt cx="2391371" cy="942499"/>
            </a:xfrm>
          </p:grpSpPr>
          <p:sp>
            <p:nvSpPr>
              <p:cNvPr id="21" name="TextBox 20"/>
              <p:cNvSpPr txBox="1"/>
              <p:nvPr/>
            </p:nvSpPr>
            <p:spPr>
              <a:xfrm>
                <a:off x="2155025" y="4449725"/>
                <a:ext cx="710905" cy="370096"/>
              </a:xfrm>
              <a:prstGeom prst="rect">
                <a:avLst/>
              </a:prstGeom>
              <a:noFill/>
            </p:spPr>
            <p:txBody>
              <a:bodyPr wrap="none">
                <a:spAutoFit/>
              </a:bodyPr>
              <a:lstStyle/>
              <a:p>
                <a:pPr eaLnBrk="1" fontAlgn="auto" hangingPunct="1">
                  <a:spcBef>
                    <a:spcPts val="0"/>
                  </a:spcBef>
                  <a:spcAft>
                    <a:spcPts val="0"/>
                  </a:spcAft>
                  <a:defRPr/>
                </a:pPr>
                <a:r>
                  <a:rPr lang="en-US" b="1" dirty="0">
                    <a:solidFill>
                      <a:schemeClr val="bg1">
                        <a:lumMod val="50000"/>
                      </a:schemeClr>
                    </a:solidFill>
                    <a:latin typeface="Open Sans" panose="020B0606030504020204" pitchFamily="34" charset="0"/>
                    <a:ea typeface="Open Sans" panose="020B0606030504020204" pitchFamily="34" charset="0"/>
                    <a:cs typeface="Open Sans" panose="020B0606030504020204" pitchFamily="34" charset="0"/>
                  </a:rPr>
                  <a:t>2012</a:t>
                </a:r>
              </a:p>
            </p:txBody>
          </p:sp>
          <p:sp>
            <p:nvSpPr>
              <p:cNvPr id="22" name="Rectangle 18"/>
              <p:cNvSpPr/>
              <p:nvPr/>
            </p:nvSpPr>
            <p:spPr>
              <a:xfrm>
                <a:off x="2155025" y="4807117"/>
                <a:ext cx="2391371" cy="585107"/>
              </a:xfrm>
              <a:prstGeom prst="rect">
                <a:avLst/>
              </a:prstGeom>
            </p:spPr>
            <p:txBody>
              <a:bodyPr>
                <a:spAutoFit/>
              </a:bodyPr>
              <a:lstStyle/>
              <a:p>
                <a:pPr lvl="0" algn="ctr"/>
                <a:r>
                  <a:rPr lang="zh-CN" altLang="en-US" sz="1600" dirty="0">
                    <a:solidFill>
                      <a:srgbClr val="FFFFFF">
                        <a:lumMod val="50000"/>
                      </a:srgbClr>
                    </a:solidFill>
                    <a:latin typeface="Open Sans" pitchFamily="34" charset="0"/>
                    <a:cs typeface="Calibri" pitchFamily="34" charset="0"/>
                  </a:rPr>
                  <a:t>加入文字描文字描述文表述文字案描述表达。</a:t>
                </a:r>
                <a:endParaRPr lang="en-US" altLang="zh-CN" sz="1600" dirty="0">
                  <a:solidFill>
                    <a:srgbClr val="FFFFFF">
                      <a:lumMod val="50000"/>
                    </a:srgbClr>
                  </a:solidFill>
                </a:endParaRPr>
              </a:p>
            </p:txBody>
          </p:sp>
        </p:grpSp>
        <p:grpSp>
          <p:nvGrpSpPr>
            <p:cNvPr id="23" name="Group 20"/>
            <p:cNvGrpSpPr>
              <a:grpSpLocks/>
            </p:cNvGrpSpPr>
            <p:nvPr/>
          </p:nvGrpSpPr>
          <p:grpSpPr bwMode="auto">
            <a:xfrm>
              <a:off x="3452719" y="2993931"/>
              <a:ext cx="2390775" cy="943550"/>
              <a:chOff x="2155025" y="4449725"/>
              <a:chExt cx="2391371" cy="942443"/>
            </a:xfrm>
          </p:grpSpPr>
          <p:sp>
            <p:nvSpPr>
              <p:cNvPr id="24" name="TextBox 23"/>
              <p:cNvSpPr txBox="1"/>
              <p:nvPr/>
            </p:nvSpPr>
            <p:spPr>
              <a:xfrm>
                <a:off x="2155025" y="4449725"/>
                <a:ext cx="709790" cy="369453"/>
              </a:xfrm>
              <a:prstGeom prst="rect">
                <a:avLst/>
              </a:prstGeom>
              <a:noFill/>
            </p:spPr>
            <p:txBody>
              <a:bodyPr wrap="none">
                <a:spAutoFit/>
              </a:bodyPr>
              <a:lstStyle/>
              <a:p>
                <a:pPr eaLnBrk="1" fontAlgn="auto" hangingPunct="1">
                  <a:spcBef>
                    <a:spcPts val="0"/>
                  </a:spcBef>
                  <a:spcAft>
                    <a:spcPts val="0"/>
                  </a:spcAft>
                  <a:defRPr/>
                </a:pPr>
                <a:r>
                  <a:rPr lang="en-US" b="1" dirty="0">
                    <a:solidFill>
                      <a:schemeClr val="bg1">
                        <a:lumMod val="50000"/>
                      </a:schemeClr>
                    </a:solidFill>
                    <a:latin typeface="Open Sans" panose="020B0606030504020204" pitchFamily="34" charset="0"/>
                    <a:ea typeface="Open Sans" panose="020B0606030504020204" pitchFamily="34" charset="0"/>
                    <a:cs typeface="Open Sans" panose="020B0606030504020204" pitchFamily="34" charset="0"/>
                  </a:rPr>
                  <a:t>2013</a:t>
                </a:r>
              </a:p>
            </p:txBody>
          </p:sp>
          <p:sp>
            <p:nvSpPr>
              <p:cNvPr id="25" name="Rectangle 22"/>
              <p:cNvSpPr/>
              <p:nvPr/>
            </p:nvSpPr>
            <p:spPr>
              <a:xfrm>
                <a:off x="2155025" y="4808079"/>
                <a:ext cx="2391371" cy="584089"/>
              </a:xfrm>
              <a:prstGeom prst="rect">
                <a:avLst/>
              </a:prstGeom>
            </p:spPr>
            <p:txBody>
              <a:bodyPr>
                <a:spAutoFit/>
              </a:bodyPr>
              <a:lstStyle/>
              <a:p>
                <a:pPr lvl="0" algn="ctr"/>
                <a:r>
                  <a:rPr lang="zh-CN" altLang="en-US" sz="1600" dirty="0">
                    <a:solidFill>
                      <a:srgbClr val="FFFFFF">
                        <a:lumMod val="50000"/>
                      </a:srgbClr>
                    </a:solidFill>
                    <a:latin typeface="Open Sans" pitchFamily="34" charset="0"/>
                    <a:cs typeface="Calibri" pitchFamily="34" charset="0"/>
                  </a:rPr>
                  <a:t>加入文字描文字描述文表述文字案描述表达。</a:t>
                </a:r>
                <a:endParaRPr lang="en-US" altLang="zh-CN" sz="1600" dirty="0">
                  <a:solidFill>
                    <a:srgbClr val="FFFFFF">
                      <a:lumMod val="50000"/>
                    </a:srgbClr>
                  </a:solidFill>
                </a:endParaRPr>
              </a:p>
            </p:txBody>
          </p:sp>
        </p:grpSp>
        <p:grpSp>
          <p:nvGrpSpPr>
            <p:cNvPr id="26" name="Group 23"/>
            <p:cNvGrpSpPr>
              <a:grpSpLocks/>
            </p:cNvGrpSpPr>
            <p:nvPr/>
          </p:nvGrpSpPr>
          <p:grpSpPr bwMode="auto">
            <a:xfrm>
              <a:off x="6918232" y="1800131"/>
              <a:ext cx="2392362" cy="943550"/>
              <a:chOff x="2155025" y="4449725"/>
              <a:chExt cx="2391371" cy="942443"/>
            </a:xfrm>
          </p:grpSpPr>
          <p:sp>
            <p:nvSpPr>
              <p:cNvPr id="27" name="TextBox 26"/>
              <p:cNvSpPr txBox="1"/>
              <p:nvPr/>
            </p:nvSpPr>
            <p:spPr>
              <a:xfrm>
                <a:off x="2155025" y="4449725"/>
                <a:ext cx="710905" cy="369453"/>
              </a:xfrm>
              <a:prstGeom prst="rect">
                <a:avLst/>
              </a:prstGeom>
              <a:noFill/>
            </p:spPr>
            <p:txBody>
              <a:bodyPr wrap="none">
                <a:spAutoFit/>
              </a:bodyPr>
              <a:lstStyle/>
              <a:p>
                <a:pPr eaLnBrk="1" fontAlgn="auto" hangingPunct="1">
                  <a:spcBef>
                    <a:spcPts val="0"/>
                  </a:spcBef>
                  <a:spcAft>
                    <a:spcPts val="0"/>
                  </a:spcAft>
                  <a:defRPr/>
                </a:pPr>
                <a:r>
                  <a:rPr lang="en-US" b="1" dirty="0">
                    <a:solidFill>
                      <a:schemeClr val="bg1">
                        <a:lumMod val="50000"/>
                      </a:schemeClr>
                    </a:solidFill>
                    <a:latin typeface="Open Sans" panose="020B0606030504020204" pitchFamily="34" charset="0"/>
                    <a:ea typeface="Open Sans" panose="020B0606030504020204" pitchFamily="34" charset="0"/>
                    <a:cs typeface="Open Sans" panose="020B0606030504020204" pitchFamily="34" charset="0"/>
                  </a:rPr>
                  <a:t>2014</a:t>
                </a:r>
              </a:p>
            </p:txBody>
          </p:sp>
          <p:sp>
            <p:nvSpPr>
              <p:cNvPr id="28" name="Rectangle 25"/>
              <p:cNvSpPr/>
              <p:nvPr/>
            </p:nvSpPr>
            <p:spPr>
              <a:xfrm>
                <a:off x="2155025" y="4808079"/>
                <a:ext cx="2391371" cy="584089"/>
              </a:xfrm>
              <a:prstGeom prst="rect">
                <a:avLst/>
              </a:prstGeom>
            </p:spPr>
            <p:txBody>
              <a:bodyPr>
                <a:spAutoFit/>
              </a:bodyPr>
              <a:lstStyle/>
              <a:p>
                <a:pPr lvl="0" algn="ctr"/>
                <a:r>
                  <a:rPr lang="zh-CN" altLang="en-US" sz="1600" dirty="0">
                    <a:solidFill>
                      <a:srgbClr val="FFFFFF">
                        <a:lumMod val="50000"/>
                      </a:srgbClr>
                    </a:solidFill>
                    <a:latin typeface="Open Sans" pitchFamily="34" charset="0"/>
                    <a:cs typeface="Calibri" pitchFamily="34" charset="0"/>
                  </a:rPr>
                  <a:t>加入文字描文字描述文表述文字案描述表达。</a:t>
                </a:r>
                <a:endParaRPr lang="en-US" altLang="zh-CN" sz="1600" dirty="0">
                  <a:solidFill>
                    <a:srgbClr val="FFFFFF">
                      <a:lumMod val="50000"/>
                    </a:srgbClr>
                  </a:solidFill>
                </a:endParaRPr>
              </a:p>
            </p:txBody>
          </p:sp>
        </p:grpSp>
        <p:grpSp>
          <p:nvGrpSpPr>
            <p:cNvPr id="29" name="Group 26"/>
            <p:cNvGrpSpPr>
              <a:grpSpLocks/>
            </p:cNvGrpSpPr>
            <p:nvPr/>
          </p:nvGrpSpPr>
          <p:grpSpPr bwMode="auto">
            <a:xfrm>
              <a:off x="8150132" y="3606703"/>
              <a:ext cx="2390775" cy="941962"/>
              <a:chOff x="2155025" y="4449725"/>
              <a:chExt cx="2391371" cy="942496"/>
            </a:xfrm>
          </p:grpSpPr>
          <p:sp>
            <p:nvSpPr>
              <p:cNvPr id="30" name="TextBox 29"/>
              <p:cNvSpPr txBox="1"/>
              <p:nvPr/>
            </p:nvSpPr>
            <p:spPr>
              <a:xfrm>
                <a:off x="2155025" y="4449725"/>
                <a:ext cx="709789" cy="370096"/>
              </a:xfrm>
              <a:prstGeom prst="rect">
                <a:avLst/>
              </a:prstGeom>
              <a:noFill/>
            </p:spPr>
            <p:txBody>
              <a:bodyPr wrap="none">
                <a:spAutoFit/>
              </a:bodyPr>
              <a:lstStyle/>
              <a:p>
                <a:pPr eaLnBrk="1" fontAlgn="auto" hangingPunct="1">
                  <a:spcBef>
                    <a:spcPts val="0"/>
                  </a:spcBef>
                  <a:spcAft>
                    <a:spcPts val="0"/>
                  </a:spcAft>
                  <a:defRPr/>
                </a:pPr>
                <a:r>
                  <a:rPr lang="en-US" b="1">
                    <a:solidFill>
                      <a:schemeClr val="bg1">
                        <a:lumMod val="50000"/>
                      </a:schemeClr>
                    </a:solidFill>
                    <a:latin typeface="Open Sans" panose="020B0606030504020204" pitchFamily="34" charset="0"/>
                    <a:ea typeface="Open Sans" panose="020B0606030504020204" pitchFamily="34" charset="0"/>
                    <a:cs typeface="Open Sans" panose="020B0606030504020204" pitchFamily="34" charset="0"/>
                  </a:rPr>
                  <a:t>2014</a:t>
                </a:r>
              </a:p>
            </p:txBody>
          </p:sp>
          <p:sp>
            <p:nvSpPr>
              <p:cNvPr id="31" name="Rectangle 28"/>
              <p:cNvSpPr/>
              <p:nvPr/>
            </p:nvSpPr>
            <p:spPr>
              <a:xfrm>
                <a:off x="2155025" y="4807114"/>
                <a:ext cx="2391371" cy="585107"/>
              </a:xfrm>
              <a:prstGeom prst="rect">
                <a:avLst/>
              </a:prstGeom>
            </p:spPr>
            <p:txBody>
              <a:bodyPr>
                <a:spAutoFit/>
              </a:bodyPr>
              <a:lstStyle/>
              <a:p>
                <a:pPr lvl="0" algn="ctr"/>
                <a:r>
                  <a:rPr lang="zh-CN" altLang="en-US" sz="1600" dirty="0">
                    <a:solidFill>
                      <a:srgbClr val="FFFFFF">
                        <a:lumMod val="50000"/>
                      </a:srgbClr>
                    </a:solidFill>
                    <a:latin typeface="Open Sans" pitchFamily="34" charset="0"/>
                    <a:cs typeface="Calibri" pitchFamily="34" charset="0"/>
                  </a:rPr>
                  <a:t>加入文字描文字描述文表述文字案描述表达。</a:t>
                </a:r>
                <a:endParaRPr lang="en-US" altLang="zh-CN" sz="1600" dirty="0">
                  <a:solidFill>
                    <a:srgbClr val="FFFFFF">
                      <a:lumMod val="50000"/>
                    </a:srgbClr>
                  </a:solidFill>
                </a:endParaRPr>
              </a:p>
            </p:txBody>
          </p:sp>
        </p:grpSp>
        <p:grpSp>
          <p:nvGrpSpPr>
            <p:cNvPr id="32" name="Group 29"/>
            <p:cNvGrpSpPr>
              <a:grpSpLocks/>
            </p:cNvGrpSpPr>
            <p:nvPr/>
          </p:nvGrpSpPr>
          <p:grpSpPr bwMode="auto">
            <a:xfrm>
              <a:off x="8866094" y="5227540"/>
              <a:ext cx="2390775" cy="941966"/>
              <a:chOff x="2155025" y="4449725"/>
              <a:chExt cx="2391371" cy="942500"/>
            </a:xfrm>
          </p:grpSpPr>
          <p:sp>
            <p:nvSpPr>
              <p:cNvPr id="33" name="TextBox 32"/>
              <p:cNvSpPr txBox="1"/>
              <p:nvPr/>
            </p:nvSpPr>
            <p:spPr>
              <a:xfrm>
                <a:off x="2155025" y="4449725"/>
                <a:ext cx="709790" cy="370097"/>
              </a:xfrm>
              <a:prstGeom prst="rect">
                <a:avLst/>
              </a:prstGeom>
              <a:noFill/>
            </p:spPr>
            <p:txBody>
              <a:bodyPr wrap="none">
                <a:spAutoFit/>
              </a:bodyPr>
              <a:lstStyle/>
              <a:p>
                <a:pPr eaLnBrk="1" fontAlgn="auto" hangingPunct="1">
                  <a:spcBef>
                    <a:spcPts val="0"/>
                  </a:spcBef>
                  <a:spcAft>
                    <a:spcPts val="0"/>
                  </a:spcAft>
                  <a:defRPr/>
                </a:pPr>
                <a:r>
                  <a:rPr lang="en-US" b="1">
                    <a:solidFill>
                      <a:schemeClr val="bg1">
                        <a:lumMod val="50000"/>
                      </a:schemeClr>
                    </a:solidFill>
                    <a:latin typeface="Open Sans" panose="020B0606030504020204" pitchFamily="34" charset="0"/>
                    <a:ea typeface="Open Sans" panose="020B0606030504020204" pitchFamily="34" charset="0"/>
                    <a:cs typeface="Open Sans" panose="020B0606030504020204" pitchFamily="34" charset="0"/>
                  </a:rPr>
                  <a:t>2014</a:t>
                </a:r>
              </a:p>
            </p:txBody>
          </p:sp>
          <p:sp>
            <p:nvSpPr>
              <p:cNvPr id="34" name="Rectangle 31"/>
              <p:cNvSpPr/>
              <p:nvPr/>
            </p:nvSpPr>
            <p:spPr>
              <a:xfrm>
                <a:off x="2155025" y="4807118"/>
                <a:ext cx="2391371" cy="585107"/>
              </a:xfrm>
              <a:prstGeom prst="rect">
                <a:avLst/>
              </a:prstGeom>
            </p:spPr>
            <p:txBody>
              <a:bodyPr>
                <a:spAutoFit/>
              </a:bodyPr>
              <a:lstStyle/>
              <a:p>
                <a:pPr lvl="0" algn="ctr"/>
                <a:r>
                  <a:rPr lang="zh-CN" altLang="en-US" sz="1600" dirty="0">
                    <a:solidFill>
                      <a:srgbClr val="FFFFFF">
                        <a:lumMod val="50000"/>
                      </a:srgbClr>
                    </a:solidFill>
                    <a:latin typeface="Open Sans" pitchFamily="34" charset="0"/>
                    <a:cs typeface="Calibri" pitchFamily="34" charset="0"/>
                  </a:rPr>
                  <a:t>加入文字描文字描述文表述文字案描述表达。</a:t>
                </a:r>
                <a:endParaRPr lang="en-US" altLang="zh-CN" sz="1600" dirty="0">
                  <a:solidFill>
                    <a:srgbClr val="FFFFFF">
                      <a:lumMod val="50000"/>
                    </a:srgbClr>
                  </a:solidFill>
                </a:endParaRPr>
              </a:p>
            </p:txBody>
          </p:sp>
        </p:grpSp>
        <p:cxnSp>
          <p:nvCxnSpPr>
            <p:cNvPr id="35" name="Curved Connector 33"/>
            <p:cNvCxnSpPr>
              <a:stCxn id="16" idx="0"/>
            </p:cNvCxnSpPr>
            <p:nvPr/>
          </p:nvCxnSpPr>
          <p:spPr>
            <a:xfrm rot="5400000" flipH="1" flipV="1">
              <a:off x="1535813" y="3804349"/>
              <a:ext cx="1066800" cy="827088"/>
            </a:xfrm>
            <a:prstGeom prst="curvedConnector3">
              <a:avLst/>
            </a:prstGeom>
            <a:ln w="25400">
              <a:solidFill>
                <a:srgbClr val="00C3D9"/>
              </a:solidFill>
              <a:prstDash val="sysDot"/>
            </a:ln>
          </p:spPr>
          <p:style>
            <a:lnRef idx="1">
              <a:schemeClr val="accent1"/>
            </a:lnRef>
            <a:fillRef idx="0">
              <a:schemeClr val="accent1"/>
            </a:fillRef>
            <a:effectRef idx="0">
              <a:schemeClr val="accent1"/>
            </a:effectRef>
            <a:fontRef idx="minor">
              <a:schemeClr val="tx1"/>
            </a:fontRef>
          </p:style>
        </p:cxnSp>
        <p:sp>
          <p:nvSpPr>
            <p:cNvPr id="36" name="Freeform 37"/>
            <p:cNvSpPr/>
            <p:nvPr/>
          </p:nvSpPr>
          <p:spPr>
            <a:xfrm>
              <a:off x="3247932" y="2260506"/>
              <a:ext cx="2955925" cy="844550"/>
            </a:xfrm>
            <a:custGeom>
              <a:avLst/>
              <a:gdLst>
                <a:gd name="connsiteX0" fmla="*/ 0 w 2955851"/>
                <a:gd name="connsiteY0" fmla="*/ 845092 h 845092"/>
                <a:gd name="connsiteX1" fmla="*/ 935665 w 2955851"/>
                <a:gd name="connsiteY1" fmla="*/ 58282 h 845092"/>
                <a:gd name="connsiteX2" fmla="*/ 2955851 w 2955851"/>
                <a:gd name="connsiteY2" fmla="*/ 58282 h 845092"/>
              </a:gdLst>
              <a:ahLst/>
              <a:cxnLst>
                <a:cxn ang="0">
                  <a:pos x="connsiteX0" y="connsiteY0"/>
                </a:cxn>
                <a:cxn ang="0">
                  <a:pos x="connsiteX1" y="connsiteY1"/>
                </a:cxn>
                <a:cxn ang="0">
                  <a:pos x="connsiteX2" y="connsiteY2"/>
                </a:cxn>
              </a:cxnLst>
              <a:rect l="l" t="t" r="r" b="b"/>
              <a:pathLst>
                <a:path w="2955851" h="845092">
                  <a:moveTo>
                    <a:pt x="0" y="845092"/>
                  </a:moveTo>
                  <a:cubicBezTo>
                    <a:pt x="221511" y="517254"/>
                    <a:pt x="443023" y="189417"/>
                    <a:pt x="935665" y="58282"/>
                  </a:cubicBezTo>
                  <a:cubicBezTo>
                    <a:pt x="1428307" y="-72853"/>
                    <a:pt x="2955851" y="58282"/>
                    <a:pt x="2955851" y="58282"/>
                  </a:cubicBezTo>
                </a:path>
              </a:pathLst>
            </a:custGeom>
            <a:noFill/>
            <a:ln w="25400">
              <a:solidFill>
                <a:srgbClr val="DE6E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cxnSp>
          <p:nvCxnSpPr>
            <p:cNvPr id="37" name="Curved Connector 39"/>
            <p:cNvCxnSpPr>
              <a:stCxn id="13" idx="2"/>
              <a:endCxn id="14" idx="0"/>
            </p:cNvCxnSpPr>
            <p:nvPr/>
          </p:nvCxnSpPr>
          <p:spPr>
            <a:xfrm rot="10800000" flipH="1" flipV="1">
              <a:off x="6659469" y="2504981"/>
              <a:ext cx="985838" cy="1147762"/>
            </a:xfrm>
            <a:prstGeom prst="curvedConnector4">
              <a:avLst>
                <a:gd name="adj1" fmla="val -23181"/>
                <a:gd name="adj2" fmla="val 53346"/>
              </a:avLst>
            </a:prstGeom>
            <a:ln w="25400">
              <a:solidFill>
                <a:srgbClr val="028985"/>
              </a:solidFill>
              <a:prstDash val="sysDot"/>
            </a:ln>
          </p:spPr>
          <p:style>
            <a:lnRef idx="1">
              <a:schemeClr val="accent1"/>
            </a:lnRef>
            <a:fillRef idx="0">
              <a:schemeClr val="accent1"/>
            </a:fillRef>
            <a:effectRef idx="0">
              <a:schemeClr val="accent1"/>
            </a:effectRef>
            <a:fontRef idx="minor">
              <a:schemeClr val="tx1"/>
            </a:fontRef>
          </p:style>
        </p:cxnSp>
        <p:cxnSp>
          <p:nvCxnSpPr>
            <p:cNvPr id="38" name="Curved Connector 41"/>
            <p:cNvCxnSpPr>
              <a:stCxn id="14" idx="4"/>
            </p:cNvCxnSpPr>
            <p:nvPr/>
          </p:nvCxnSpPr>
          <p:spPr>
            <a:xfrm rot="16200000" flipH="1">
              <a:off x="7634988" y="4482212"/>
              <a:ext cx="881063" cy="860425"/>
            </a:xfrm>
            <a:prstGeom prst="curvedConnector3">
              <a:avLst/>
            </a:prstGeom>
            <a:ln w="25400">
              <a:solidFill>
                <a:srgbClr val="F3C301"/>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692124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4054131" y="444122"/>
            <a:ext cx="3867978" cy="740484"/>
            <a:chOff x="3879320" y="484463"/>
            <a:chExt cx="3867978" cy="740484"/>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a:solidFill>
                    <a:schemeClr val="bg1"/>
                  </a:solidFill>
                  <a:latin typeface="微软雅黑" pitchFamily="34" charset="-122"/>
                  <a:ea typeface="微软雅黑" pitchFamily="34" charset="-122"/>
                </a:rPr>
                <a:t>2</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678301" y="495853"/>
              <a:ext cx="2628900" cy="43476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CN" altLang="en-US" sz="2400" b="1" cap="small" dirty="0">
                  <a:solidFill>
                    <a:srgbClr val="00C3D9"/>
                  </a:solidFill>
                  <a:latin typeface="微软雅黑" panose="020B0503020204020204" pitchFamily="34" charset="-122"/>
                  <a:ea typeface="微软雅黑" panose="020B0503020204020204" pitchFamily="34" charset="-122"/>
                </a:rPr>
                <a:t>点击加入标题文字</a:t>
              </a:r>
              <a:endParaRPr lang="en-US" sz="2400" b="1" cap="small" dirty="0">
                <a:solidFill>
                  <a:srgbClr val="00C3D9"/>
                </a:solidFill>
                <a:latin typeface="微软雅黑" panose="020B0503020204020204" pitchFamily="34" charset="-122"/>
                <a:ea typeface="微软雅黑" panose="020B0503020204020204" pitchFamily="34" charset="-122"/>
              </a:endParaRPr>
            </a:p>
          </p:txBody>
        </p:sp>
        <p:sp>
          <p:nvSpPr>
            <p:cNvPr id="4" name="文本框 12"/>
            <p:cNvSpPr txBox="1"/>
            <p:nvPr/>
          </p:nvSpPr>
          <p:spPr>
            <a:xfrm>
              <a:off x="4678301" y="855615"/>
              <a:ext cx="3068997" cy="369332"/>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dirty="0">
                  <a:solidFill>
                    <a:schemeClr val="bg1">
                      <a:lumMod val="50000"/>
                    </a:schemeClr>
                  </a:solidFill>
                </a:rPr>
                <a:t>Click add title text description</a:t>
              </a:r>
              <a:endParaRPr lang="zh-CN" altLang="en-US" dirty="0">
                <a:solidFill>
                  <a:schemeClr val="bg1">
                    <a:lumMod val="50000"/>
                  </a:schemeClr>
                </a:solidFill>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cxnSp>
        <p:nvCxnSpPr>
          <p:cNvPr id="14" name="直接连接符 13"/>
          <p:cNvCxnSpPr/>
          <p:nvPr/>
        </p:nvCxnSpPr>
        <p:spPr bwMode="auto">
          <a:xfrm>
            <a:off x="6241910" y="3770712"/>
            <a:ext cx="0" cy="1754605"/>
          </a:xfrm>
          <a:prstGeom prst="line">
            <a:avLst/>
          </a:prstGeom>
          <a:solidFill>
            <a:schemeClr val="accent1"/>
          </a:solidFill>
          <a:ln w="9525" cap="flat" cmpd="sng" algn="ctr">
            <a:solidFill>
              <a:srgbClr val="E94E6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椭圆 14"/>
          <p:cNvSpPr/>
          <p:nvPr/>
        </p:nvSpPr>
        <p:spPr bwMode="auto">
          <a:xfrm>
            <a:off x="5749390" y="2785028"/>
            <a:ext cx="985043" cy="985683"/>
          </a:xfrm>
          <a:prstGeom prst="ellipse">
            <a:avLst/>
          </a:prstGeom>
          <a:solidFill>
            <a:srgbClr val="E94E60"/>
          </a:solidFill>
          <a:ln w="9525" cap="flat" cmpd="sng" algn="ctr">
            <a:solidFill>
              <a:srgbClr val="F8F8F8"/>
            </a:solidFill>
            <a:prstDash val="solid"/>
            <a:round/>
            <a:headEnd type="none" w="med" len="med"/>
            <a:tailEnd type="none" w="med" len="med"/>
          </a:ln>
          <a:effectLst/>
          <a:extLst/>
        </p:spPr>
        <p:txBody>
          <a:bodyPr vert="horz" wrap="square" lIns="91434" tIns="45717" rIns="91434" bIns="45717" numCol="1" rtlCol="0" anchor="t" anchorCtr="0" compatLnSpc="1">
            <a:prstTxWarp prst="textNoShape">
              <a:avLst/>
            </a:prstTxWarp>
          </a:bodyPr>
          <a:lstStyle/>
          <a:p>
            <a:pPr defTabSz="914379"/>
            <a:endParaRPr lang="zh-CN" altLang="en-US" sz="1200"/>
          </a:p>
        </p:txBody>
      </p:sp>
      <p:sp>
        <p:nvSpPr>
          <p:cNvPr id="16" name="TextBox 15"/>
          <p:cNvSpPr txBox="1"/>
          <p:nvPr/>
        </p:nvSpPr>
        <p:spPr>
          <a:xfrm>
            <a:off x="3110964" y="2295642"/>
            <a:ext cx="2276285" cy="369416"/>
          </a:xfrm>
          <a:prstGeom prst="rect">
            <a:avLst/>
          </a:prstGeom>
          <a:solidFill>
            <a:srgbClr val="00C3D9"/>
          </a:solidFill>
        </p:spPr>
        <p:txBody>
          <a:bodyPr wrap="none" lIns="91434" tIns="45717" rIns="91434" bIns="45717" rtlCol="0">
            <a:spAutoFit/>
          </a:bodyPr>
          <a:lstStyle/>
          <a:p>
            <a:r>
              <a:rPr lang="zh-CN" altLang="en-US" b="1" dirty="0">
                <a:solidFill>
                  <a:schemeClr val="bg1"/>
                </a:solidFill>
                <a:latin typeface="+mn-ea"/>
              </a:rPr>
              <a:t>加入你的文字的描述</a:t>
            </a:r>
          </a:p>
        </p:txBody>
      </p:sp>
      <p:sp>
        <p:nvSpPr>
          <p:cNvPr id="17" name="TextBox 16"/>
          <p:cNvSpPr txBox="1"/>
          <p:nvPr/>
        </p:nvSpPr>
        <p:spPr>
          <a:xfrm>
            <a:off x="7067297" y="2295642"/>
            <a:ext cx="2279490" cy="369416"/>
          </a:xfrm>
          <a:prstGeom prst="rect">
            <a:avLst/>
          </a:prstGeom>
          <a:solidFill>
            <a:srgbClr val="DE6E00"/>
          </a:solidFill>
        </p:spPr>
        <p:txBody>
          <a:bodyPr wrap="none" lIns="91434" tIns="45717" rIns="91434" bIns="45717" rtlCol="0">
            <a:spAutoFit/>
          </a:bodyPr>
          <a:lstStyle/>
          <a:p>
            <a:r>
              <a:rPr lang="zh-CN" altLang="en-US" b="1" dirty="0">
                <a:solidFill>
                  <a:schemeClr val="bg1"/>
                </a:solidFill>
                <a:latin typeface="+mn-ea"/>
              </a:rPr>
              <a:t>加入你的文字的描述</a:t>
            </a:r>
          </a:p>
        </p:txBody>
      </p:sp>
      <p:sp>
        <p:nvSpPr>
          <p:cNvPr id="18" name="TextBox 17"/>
          <p:cNvSpPr txBox="1"/>
          <p:nvPr/>
        </p:nvSpPr>
        <p:spPr>
          <a:xfrm>
            <a:off x="2229292" y="2810457"/>
            <a:ext cx="3281164" cy="831187"/>
          </a:xfrm>
          <a:prstGeom prst="rect">
            <a:avLst/>
          </a:prstGeom>
          <a:noFill/>
        </p:spPr>
        <p:txBody>
          <a:bodyPr wrap="square" lIns="91434" tIns="45717" rIns="91434" bIns="45717" rtlCol="0">
            <a:spAutoFit/>
          </a:bodyPr>
          <a:lstStyle/>
          <a:p>
            <a:pPr algn="r"/>
            <a:r>
              <a:rPr lang="zh-CN" altLang="en-US" sz="1600" dirty="0">
                <a:solidFill>
                  <a:schemeClr val="tx1">
                    <a:lumMod val="50000"/>
                    <a:lumOff val="50000"/>
                  </a:schemeClr>
                </a:solidFill>
                <a:latin typeface="+mj-ea"/>
                <a:ea typeface="+mj-ea"/>
              </a:rPr>
              <a:t>这里输入简要文字说明这里输入简要文字说明这里输入简要文字说明</a:t>
            </a:r>
          </a:p>
          <a:p>
            <a:pPr algn="r"/>
            <a:r>
              <a:rPr lang="zh-CN" altLang="en-US" sz="1600" dirty="0">
                <a:solidFill>
                  <a:schemeClr val="tx1">
                    <a:lumMod val="50000"/>
                    <a:lumOff val="50000"/>
                  </a:schemeClr>
                </a:solidFill>
                <a:latin typeface="+mj-ea"/>
                <a:ea typeface="+mj-ea"/>
              </a:rPr>
              <a:t>这里输入简要文字说明</a:t>
            </a:r>
          </a:p>
        </p:txBody>
      </p:sp>
      <p:sp>
        <p:nvSpPr>
          <p:cNvPr id="19" name="TextBox 18"/>
          <p:cNvSpPr txBox="1"/>
          <p:nvPr/>
        </p:nvSpPr>
        <p:spPr>
          <a:xfrm>
            <a:off x="6950427" y="2810457"/>
            <a:ext cx="3398035" cy="831187"/>
          </a:xfrm>
          <a:prstGeom prst="rect">
            <a:avLst/>
          </a:prstGeom>
          <a:noFill/>
          <a:ln>
            <a:noFill/>
          </a:ln>
        </p:spPr>
        <p:txBody>
          <a:bodyPr wrap="square" lIns="91434" tIns="45717" rIns="91434" bIns="45717" rtlCol="0">
            <a:spAutoFit/>
          </a:bodyPr>
          <a:lstStyle/>
          <a:p>
            <a:r>
              <a:rPr lang="zh-CN" altLang="en-US" sz="1600" dirty="0">
                <a:solidFill>
                  <a:schemeClr val="tx1">
                    <a:lumMod val="50000"/>
                    <a:lumOff val="50000"/>
                  </a:schemeClr>
                </a:solidFill>
                <a:latin typeface="+mj-ea"/>
                <a:ea typeface="+mj-ea"/>
              </a:rPr>
              <a:t>这里输入简要文字说明这里输入简要文字说明这里输入简要文字说明</a:t>
            </a:r>
          </a:p>
          <a:p>
            <a:r>
              <a:rPr lang="zh-CN" altLang="en-US" sz="1600" dirty="0">
                <a:solidFill>
                  <a:schemeClr val="tx1">
                    <a:lumMod val="50000"/>
                    <a:lumOff val="50000"/>
                  </a:schemeClr>
                </a:solidFill>
                <a:latin typeface="+mj-ea"/>
                <a:ea typeface="+mj-ea"/>
              </a:rPr>
              <a:t>这里输入简要文字说明</a:t>
            </a:r>
          </a:p>
        </p:txBody>
      </p:sp>
      <p:sp>
        <p:nvSpPr>
          <p:cNvPr id="20" name="矩形 19"/>
          <p:cNvSpPr/>
          <p:nvPr/>
        </p:nvSpPr>
        <p:spPr bwMode="auto">
          <a:xfrm>
            <a:off x="3437456" y="3922737"/>
            <a:ext cx="1938898" cy="318480"/>
          </a:xfrm>
          <a:prstGeom prst="rect">
            <a:avLst/>
          </a:prstGeom>
          <a:solidFill>
            <a:srgbClr val="028985"/>
          </a:solidFill>
          <a:ln w="34925">
            <a:solidFill>
              <a:schemeClr val="bg1"/>
            </a:solidFill>
          </a:ln>
          <a:effectLst>
            <a:outerShdw blurRad="63500" dist="38100" dir="16500000" algn="tl" rotWithShape="0">
              <a:prstClr val="black">
                <a:alpha val="22000"/>
              </a:prstClr>
            </a:outerShdw>
          </a:effectLst>
          <a:extLst/>
        </p:spPr>
        <p:style>
          <a:lnRef idx="1">
            <a:schemeClr val="accent5"/>
          </a:lnRef>
          <a:fillRef idx="3">
            <a:schemeClr val="accent5"/>
          </a:fillRef>
          <a:effectRef idx="2">
            <a:schemeClr val="accent5"/>
          </a:effectRef>
          <a:fontRef idx="minor">
            <a:schemeClr val="lt1"/>
          </a:fontRef>
        </p:style>
        <p:txBody>
          <a:bodyPr lIns="92350" tIns="46175" rIns="92350" bIns="46175" spcCol="0" rtlCol="0" anchor="ctr"/>
          <a:lstStyle/>
          <a:p>
            <a:pPr algn="r"/>
            <a:r>
              <a:rPr lang="zh-CN" altLang="en-US" sz="1600" dirty="0"/>
              <a:t>计划完成：</a:t>
            </a:r>
            <a:r>
              <a:rPr lang="en-US" altLang="zh-CN" sz="1600" dirty="0"/>
              <a:t>60%</a:t>
            </a:r>
            <a:endParaRPr lang="zh-CN" altLang="en-US" sz="1600" dirty="0"/>
          </a:p>
        </p:txBody>
      </p:sp>
      <p:sp>
        <p:nvSpPr>
          <p:cNvPr id="21" name="矩形 20"/>
          <p:cNvSpPr/>
          <p:nvPr/>
        </p:nvSpPr>
        <p:spPr bwMode="auto">
          <a:xfrm>
            <a:off x="2652953" y="4323888"/>
            <a:ext cx="2723402" cy="318480"/>
          </a:xfrm>
          <a:prstGeom prst="rect">
            <a:avLst/>
          </a:prstGeom>
          <a:solidFill>
            <a:srgbClr val="E94E60"/>
          </a:solidFill>
          <a:ln w="34925">
            <a:solidFill>
              <a:schemeClr val="bg1"/>
            </a:solidFill>
          </a:ln>
          <a:effectLst>
            <a:outerShdw blurRad="63500" dist="38100" dir="16500000" algn="tl" rotWithShape="0">
              <a:prstClr val="black">
                <a:alpha val="22000"/>
              </a:prstClr>
            </a:outerShdw>
          </a:effectLst>
          <a:extLst/>
        </p:spPr>
        <p:style>
          <a:lnRef idx="1">
            <a:schemeClr val="accent5"/>
          </a:lnRef>
          <a:fillRef idx="3">
            <a:schemeClr val="accent5"/>
          </a:fillRef>
          <a:effectRef idx="2">
            <a:schemeClr val="accent5"/>
          </a:effectRef>
          <a:fontRef idx="minor">
            <a:schemeClr val="lt1"/>
          </a:fontRef>
        </p:style>
        <p:txBody>
          <a:bodyPr lIns="92350" tIns="46175" rIns="92350" bIns="46175" spcCol="0" rtlCol="0" anchor="ctr"/>
          <a:lstStyle/>
          <a:p>
            <a:pPr algn="r"/>
            <a:r>
              <a:rPr lang="zh-CN" altLang="en-US" sz="1600" dirty="0"/>
              <a:t>实际完成数：</a:t>
            </a:r>
            <a:r>
              <a:rPr lang="en-US" altLang="zh-CN" sz="1600" dirty="0"/>
              <a:t>555</a:t>
            </a:r>
            <a:r>
              <a:rPr lang="zh-CN" altLang="en-US" sz="1600" dirty="0"/>
              <a:t>万</a:t>
            </a:r>
          </a:p>
        </p:txBody>
      </p:sp>
      <p:sp>
        <p:nvSpPr>
          <p:cNvPr id="22" name="矩形 21"/>
          <p:cNvSpPr/>
          <p:nvPr/>
        </p:nvSpPr>
        <p:spPr bwMode="auto">
          <a:xfrm>
            <a:off x="3042613" y="4770883"/>
            <a:ext cx="2333744" cy="318480"/>
          </a:xfrm>
          <a:prstGeom prst="rect">
            <a:avLst/>
          </a:prstGeom>
          <a:solidFill>
            <a:srgbClr val="00C3D9"/>
          </a:solidFill>
          <a:ln w="34925">
            <a:solidFill>
              <a:schemeClr val="bg1"/>
            </a:solidFill>
          </a:ln>
          <a:effectLst>
            <a:outerShdw blurRad="63500" dist="38100" dir="16500000" algn="tl" rotWithShape="0">
              <a:prstClr val="black">
                <a:alpha val="22000"/>
              </a:prstClr>
            </a:outerShdw>
          </a:effectLst>
          <a:extLst/>
        </p:spPr>
        <p:style>
          <a:lnRef idx="1">
            <a:schemeClr val="accent5"/>
          </a:lnRef>
          <a:fillRef idx="3">
            <a:schemeClr val="accent5"/>
          </a:fillRef>
          <a:effectRef idx="2">
            <a:schemeClr val="accent5"/>
          </a:effectRef>
          <a:fontRef idx="minor">
            <a:schemeClr val="lt1"/>
          </a:fontRef>
        </p:style>
        <p:txBody>
          <a:bodyPr lIns="92350" tIns="46175" rIns="92350" bIns="46175" spcCol="0" rtlCol="0" anchor="ctr"/>
          <a:lstStyle/>
          <a:p>
            <a:pPr algn="r"/>
            <a:r>
              <a:rPr lang="zh-CN" altLang="en-US" sz="1600" dirty="0"/>
              <a:t>回款数：</a:t>
            </a:r>
            <a:r>
              <a:rPr lang="en-US" altLang="zh-CN" sz="1600" dirty="0"/>
              <a:t>400</a:t>
            </a:r>
            <a:r>
              <a:rPr lang="zh-CN" altLang="en-US" sz="1600" dirty="0"/>
              <a:t>万</a:t>
            </a:r>
          </a:p>
        </p:txBody>
      </p:sp>
      <p:sp>
        <p:nvSpPr>
          <p:cNvPr id="23" name="矩形 22"/>
          <p:cNvSpPr/>
          <p:nvPr/>
        </p:nvSpPr>
        <p:spPr bwMode="auto">
          <a:xfrm>
            <a:off x="3497216" y="5216000"/>
            <a:ext cx="1879141" cy="318480"/>
          </a:xfrm>
          <a:prstGeom prst="rect">
            <a:avLst/>
          </a:prstGeom>
          <a:solidFill>
            <a:srgbClr val="DE6E00"/>
          </a:solidFill>
          <a:ln w="34925">
            <a:solidFill>
              <a:schemeClr val="bg1"/>
            </a:solidFill>
          </a:ln>
          <a:effectLst>
            <a:outerShdw blurRad="63500" dist="38100" dir="16500000" algn="tl" rotWithShape="0">
              <a:prstClr val="black">
                <a:alpha val="22000"/>
              </a:prstClr>
            </a:outerShdw>
          </a:effectLst>
          <a:extLst/>
        </p:spPr>
        <p:style>
          <a:lnRef idx="1">
            <a:schemeClr val="accent5"/>
          </a:lnRef>
          <a:fillRef idx="3">
            <a:schemeClr val="accent5"/>
          </a:fillRef>
          <a:effectRef idx="2">
            <a:schemeClr val="accent5"/>
          </a:effectRef>
          <a:fontRef idx="minor">
            <a:schemeClr val="lt1"/>
          </a:fontRef>
        </p:style>
        <p:txBody>
          <a:bodyPr lIns="92350" tIns="46175" rIns="92350" bIns="46175" spcCol="0" rtlCol="0" anchor="ctr"/>
          <a:lstStyle/>
          <a:p>
            <a:pPr algn="r"/>
            <a:r>
              <a:rPr lang="zh-CN" altLang="en-US" sz="1600" dirty="0"/>
              <a:t>您的文字</a:t>
            </a:r>
          </a:p>
        </p:txBody>
      </p:sp>
      <p:sp>
        <p:nvSpPr>
          <p:cNvPr id="24" name="矩形 23"/>
          <p:cNvSpPr/>
          <p:nvPr/>
        </p:nvSpPr>
        <p:spPr bwMode="auto">
          <a:xfrm>
            <a:off x="7193749" y="3922737"/>
            <a:ext cx="2107189" cy="318480"/>
          </a:xfrm>
          <a:prstGeom prst="rect">
            <a:avLst/>
          </a:prstGeom>
          <a:solidFill>
            <a:srgbClr val="E94E60"/>
          </a:solidFill>
          <a:ln w="34925">
            <a:solidFill>
              <a:schemeClr val="bg1"/>
            </a:solidFill>
          </a:ln>
          <a:effectLst>
            <a:outerShdw blurRad="63500" dist="38100" dir="16500000" algn="tl" rotWithShape="0">
              <a:prstClr val="black">
                <a:alpha val="22000"/>
              </a:prstClr>
            </a:outerShdw>
          </a:effectLst>
          <a:extLst/>
        </p:spPr>
        <p:style>
          <a:lnRef idx="1">
            <a:schemeClr val="accent5"/>
          </a:lnRef>
          <a:fillRef idx="3">
            <a:schemeClr val="accent5"/>
          </a:fillRef>
          <a:effectRef idx="2">
            <a:schemeClr val="accent5"/>
          </a:effectRef>
          <a:fontRef idx="minor">
            <a:schemeClr val="lt1"/>
          </a:fontRef>
        </p:style>
        <p:txBody>
          <a:bodyPr lIns="92350" tIns="46175" rIns="92350" bIns="46175" spcCol="0" rtlCol="0" anchor="ctr"/>
          <a:lstStyle/>
          <a:p>
            <a:r>
              <a:rPr lang="zh-CN" altLang="en-US" sz="1600" dirty="0"/>
              <a:t>计划完成：</a:t>
            </a:r>
            <a:r>
              <a:rPr lang="en-US" altLang="zh-CN" sz="1600" dirty="0"/>
              <a:t>80%</a:t>
            </a:r>
            <a:endParaRPr lang="zh-CN" altLang="en-US" sz="1600" dirty="0"/>
          </a:p>
        </p:txBody>
      </p:sp>
      <p:sp>
        <p:nvSpPr>
          <p:cNvPr id="25" name="矩形 24"/>
          <p:cNvSpPr/>
          <p:nvPr/>
        </p:nvSpPr>
        <p:spPr bwMode="auto">
          <a:xfrm>
            <a:off x="7204612" y="4323888"/>
            <a:ext cx="2985754" cy="318480"/>
          </a:xfrm>
          <a:prstGeom prst="rect">
            <a:avLst/>
          </a:prstGeom>
          <a:solidFill>
            <a:srgbClr val="DE6E00"/>
          </a:solidFill>
          <a:ln w="34925">
            <a:solidFill>
              <a:schemeClr val="bg1"/>
            </a:solidFill>
          </a:ln>
          <a:effectLst>
            <a:outerShdw blurRad="63500" dist="38100" dir="16500000" algn="tl" rotWithShape="0">
              <a:prstClr val="black">
                <a:alpha val="22000"/>
              </a:prstClr>
            </a:outerShdw>
          </a:effectLst>
          <a:extLst/>
        </p:spPr>
        <p:style>
          <a:lnRef idx="1">
            <a:schemeClr val="accent5"/>
          </a:lnRef>
          <a:fillRef idx="3">
            <a:schemeClr val="accent5"/>
          </a:fillRef>
          <a:effectRef idx="2">
            <a:schemeClr val="accent5"/>
          </a:effectRef>
          <a:fontRef idx="minor">
            <a:schemeClr val="lt1"/>
          </a:fontRef>
        </p:style>
        <p:txBody>
          <a:bodyPr lIns="92350" tIns="46175" rIns="92350" bIns="46175" spcCol="0" rtlCol="0" anchor="ctr"/>
          <a:lstStyle/>
          <a:p>
            <a:r>
              <a:rPr lang="zh-CN" altLang="en-US" sz="1600" dirty="0"/>
              <a:t>实际完成数：</a:t>
            </a:r>
            <a:r>
              <a:rPr lang="en-US" altLang="zh-CN" sz="1600" dirty="0"/>
              <a:t>800</a:t>
            </a:r>
            <a:r>
              <a:rPr lang="zh-CN" altLang="en-US" sz="1600" dirty="0"/>
              <a:t>万</a:t>
            </a:r>
          </a:p>
        </p:txBody>
      </p:sp>
      <p:sp>
        <p:nvSpPr>
          <p:cNvPr id="26" name="矩形 25"/>
          <p:cNvSpPr/>
          <p:nvPr/>
        </p:nvSpPr>
        <p:spPr bwMode="auto">
          <a:xfrm>
            <a:off x="7204612" y="4770883"/>
            <a:ext cx="1641722" cy="318480"/>
          </a:xfrm>
          <a:prstGeom prst="rect">
            <a:avLst/>
          </a:prstGeom>
          <a:solidFill>
            <a:srgbClr val="028985"/>
          </a:solidFill>
          <a:ln w="34925">
            <a:solidFill>
              <a:schemeClr val="bg1"/>
            </a:solidFill>
          </a:ln>
          <a:effectLst>
            <a:outerShdw blurRad="63500" dist="38100" dir="16500000" algn="tl" rotWithShape="0">
              <a:prstClr val="black">
                <a:alpha val="22000"/>
              </a:prstClr>
            </a:outerShdw>
          </a:effectLst>
          <a:extLst/>
        </p:spPr>
        <p:style>
          <a:lnRef idx="1">
            <a:schemeClr val="accent5"/>
          </a:lnRef>
          <a:fillRef idx="3">
            <a:schemeClr val="accent5"/>
          </a:fillRef>
          <a:effectRef idx="2">
            <a:schemeClr val="accent5"/>
          </a:effectRef>
          <a:fontRef idx="minor">
            <a:schemeClr val="lt1"/>
          </a:fontRef>
        </p:style>
        <p:txBody>
          <a:bodyPr lIns="92350" tIns="46175" rIns="92350" bIns="46175" spcCol="0" rtlCol="0" anchor="ctr"/>
          <a:lstStyle/>
          <a:p>
            <a:r>
              <a:rPr lang="zh-CN" altLang="en-US" sz="1600" dirty="0"/>
              <a:t>回款数：</a:t>
            </a:r>
            <a:r>
              <a:rPr lang="en-US" altLang="zh-CN" sz="1600" dirty="0"/>
              <a:t>500</a:t>
            </a:r>
            <a:r>
              <a:rPr lang="zh-CN" altLang="en-US" sz="1600" dirty="0"/>
              <a:t>万</a:t>
            </a:r>
          </a:p>
        </p:txBody>
      </p:sp>
      <p:sp>
        <p:nvSpPr>
          <p:cNvPr id="27" name="矩形 26"/>
          <p:cNvSpPr/>
          <p:nvPr/>
        </p:nvSpPr>
        <p:spPr bwMode="auto">
          <a:xfrm>
            <a:off x="7193747" y="5216000"/>
            <a:ext cx="2237076" cy="318480"/>
          </a:xfrm>
          <a:prstGeom prst="rect">
            <a:avLst/>
          </a:prstGeom>
          <a:solidFill>
            <a:srgbClr val="00C3D9"/>
          </a:solidFill>
          <a:ln w="34925">
            <a:solidFill>
              <a:schemeClr val="bg1"/>
            </a:solidFill>
          </a:ln>
          <a:effectLst>
            <a:outerShdw blurRad="63500" dist="38100" dir="16500000" algn="tl" rotWithShape="0">
              <a:prstClr val="black">
                <a:alpha val="22000"/>
              </a:prstClr>
            </a:outerShdw>
          </a:effectLst>
          <a:extLst/>
        </p:spPr>
        <p:style>
          <a:lnRef idx="1">
            <a:schemeClr val="accent5"/>
          </a:lnRef>
          <a:fillRef idx="3">
            <a:schemeClr val="accent5"/>
          </a:fillRef>
          <a:effectRef idx="2">
            <a:schemeClr val="accent5"/>
          </a:effectRef>
          <a:fontRef idx="minor">
            <a:schemeClr val="lt1"/>
          </a:fontRef>
        </p:style>
        <p:txBody>
          <a:bodyPr lIns="92350" tIns="46175" rIns="92350" bIns="46175" spcCol="0" rtlCol="0" anchor="ctr"/>
          <a:lstStyle/>
          <a:p>
            <a:r>
              <a:rPr lang="zh-CN" altLang="en-US" sz="1600" dirty="0"/>
              <a:t>您的文字</a:t>
            </a:r>
          </a:p>
        </p:txBody>
      </p:sp>
      <p:sp>
        <p:nvSpPr>
          <p:cNvPr id="28" name="TextBox 27"/>
          <p:cNvSpPr txBox="1"/>
          <p:nvPr/>
        </p:nvSpPr>
        <p:spPr>
          <a:xfrm>
            <a:off x="5941381" y="3008551"/>
            <a:ext cx="603737" cy="584908"/>
          </a:xfrm>
          <a:prstGeom prst="rect">
            <a:avLst/>
          </a:prstGeom>
          <a:noFill/>
        </p:spPr>
        <p:txBody>
          <a:bodyPr wrap="none" lIns="91434" tIns="45717" rIns="91434" bIns="45717" rtlCol="0">
            <a:spAutoFit/>
          </a:bodyPr>
          <a:lstStyle/>
          <a:p>
            <a:r>
              <a:rPr lang="en-US" altLang="zh-CN" sz="3200" dirty="0">
                <a:solidFill>
                  <a:srgbClr val="F8F8F8"/>
                </a:solidFill>
              </a:rPr>
              <a:t>VS</a:t>
            </a:r>
            <a:endParaRPr lang="zh-CN" altLang="en-US" sz="3200" dirty="0">
              <a:solidFill>
                <a:srgbClr val="F8F8F8"/>
              </a:solidFill>
            </a:endParaRPr>
          </a:p>
        </p:txBody>
      </p:sp>
    </p:spTree>
    <p:extLst>
      <p:ext uri="{BB962C8B-B14F-4D97-AF65-F5344CB8AC3E}">
        <p14:creationId xmlns:p14="http://schemas.microsoft.com/office/powerpoint/2010/main" val="8692124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4655126" y="776892"/>
            <a:ext cx="7535287" cy="5476361"/>
          </a:xfrm>
          <a:prstGeom prst="rect">
            <a:avLst/>
          </a:prstGeom>
        </p:spPr>
        <p:txBody>
          <a:bodyPr wrap="square" lIns="0" tIns="45715" rIns="91431" bIns="45715">
            <a:spAutoFit/>
          </a:bodyPr>
          <a:lstStyle/>
          <a:p>
            <a:pPr lvl="0">
              <a:lnSpc>
                <a:spcPct val="90000"/>
              </a:lnSpc>
              <a:buClr>
                <a:schemeClr val="dk1"/>
              </a:buClr>
              <a:buSzPts val="2800"/>
            </a:pPr>
            <a:r>
              <a:rPr lang="zh-TW" altLang="en-US" sz="3200" b="1" dirty="0">
                <a:solidFill>
                  <a:schemeClr val="dk1"/>
                </a:solidFill>
                <a:latin typeface="微軟正黑體" panose="020B0604030504040204" pitchFamily="34" charset="-120"/>
                <a:ea typeface="微軟正黑體" panose="020B0604030504040204" pitchFamily="34" charset="-120"/>
                <a:sym typeface="Microsoft JhengHei"/>
              </a:rPr>
              <a:t>一、前言</a:t>
            </a:r>
            <a:endParaRPr lang="zh-TW" altLang="en-US" sz="3200" b="1" dirty="0">
              <a:latin typeface="微軟正黑體" panose="020B0604030504040204" pitchFamily="34" charset="-120"/>
              <a:ea typeface="微軟正黑體" panose="020B0604030504040204" pitchFamily="34" charset="-120"/>
            </a:endParaRPr>
          </a:p>
          <a:p>
            <a:pPr lvl="0">
              <a:lnSpc>
                <a:spcPct val="90000"/>
              </a:lnSpc>
              <a:spcBef>
                <a:spcPts val="1000"/>
              </a:spcBef>
              <a:buClr>
                <a:schemeClr val="dk1"/>
              </a:buClr>
              <a:buSzPts val="2800"/>
            </a:pPr>
            <a:r>
              <a:rPr lang="zh-TW" altLang="en-US" sz="3200" b="1" dirty="0">
                <a:solidFill>
                  <a:schemeClr val="dk1"/>
                </a:solidFill>
                <a:latin typeface="微軟正黑體" panose="020B0604030504040204" pitchFamily="34" charset="-120"/>
                <a:ea typeface="微軟正黑體" panose="020B0604030504040204" pitchFamily="34" charset="-120"/>
                <a:sym typeface="Microsoft JhengHei"/>
              </a:rPr>
              <a:t>二、什麼是</a:t>
            </a:r>
          </a:p>
          <a:p>
            <a:pPr lvl="0">
              <a:lnSpc>
                <a:spcPct val="90000"/>
              </a:lnSpc>
              <a:spcBef>
                <a:spcPts val="1000"/>
              </a:spcBef>
              <a:buClr>
                <a:schemeClr val="dk1"/>
              </a:buClr>
              <a:buSzPts val="2800"/>
            </a:pPr>
            <a:r>
              <a:rPr lang="zh-TW" altLang="en-US" sz="3200" b="1" dirty="0">
                <a:solidFill>
                  <a:schemeClr val="dk1"/>
                </a:solidFill>
                <a:latin typeface="微軟正黑體" panose="020B0604030504040204" pitchFamily="34" charset="-120"/>
                <a:ea typeface="微軟正黑體" panose="020B0604030504040204" pitchFamily="34" charset="-120"/>
                <a:cs typeface="Calibri"/>
                <a:sym typeface="Calibri"/>
              </a:rPr>
              <a:t>三</a:t>
            </a:r>
            <a:r>
              <a:rPr lang="zh-TW" altLang="en-US" sz="3200" b="1" dirty="0" smtClean="0">
                <a:solidFill>
                  <a:schemeClr val="dk1"/>
                </a:solidFill>
                <a:latin typeface="微軟正黑體" panose="020B0604030504040204" pitchFamily="34" charset="-120"/>
                <a:ea typeface="微軟正黑體" panose="020B0604030504040204" pitchFamily="34" charset="-120"/>
                <a:cs typeface="Calibri"/>
                <a:sym typeface="Calibri"/>
              </a:rPr>
              <a:t>、</a:t>
            </a:r>
            <a:endParaRPr lang="zh-TW" altLang="en-US" sz="3200" b="1" dirty="0">
              <a:solidFill>
                <a:schemeClr val="dk1"/>
              </a:solidFill>
              <a:latin typeface="微軟正黑體" panose="020B0604030504040204" pitchFamily="34" charset="-120"/>
              <a:ea typeface="微軟正黑體" panose="020B0604030504040204" pitchFamily="34" charset="-120"/>
              <a:sym typeface="Microsoft JhengHei"/>
            </a:endParaRPr>
          </a:p>
          <a:p>
            <a:pPr lvl="0">
              <a:lnSpc>
                <a:spcPct val="90000"/>
              </a:lnSpc>
              <a:spcBef>
                <a:spcPts val="1000"/>
              </a:spcBef>
              <a:buClr>
                <a:schemeClr val="dk1"/>
              </a:buClr>
              <a:buSzPts val="2800"/>
            </a:pPr>
            <a:r>
              <a:rPr lang="zh-TW" altLang="en-US" sz="3200" b="1" dirty="0">
                <a:solidFill>
                  <a:schemeClr val="dk1"/>
                </a:solidFill>
                <a:latin typeface="微軟正黑體" panose="020B0604030504040204" pitchFamily="34" charset="-120"/>
                <a:ea typeface="微軟正黑體" panose="020B0604030504040204" pitchFamily="34" charset="-120"/>
                <a:sym typeface="Microsoft JhengHei"/>
              </a:rPr>
              <a:t>四</a:t>
            </a:r>
            <a:r>
              <a:rPr lang="zh-TW" altLang="en-US" sz="3200" b="1" dirty="0" smtClean="0">
                <a:solidFill>
                  <a:schemeClr val="dk1"/>
                </a:solidFill>
                <a:latin typeface="微軟正黑體" panose="020B0604030504040204" pitchFamily="34" charset="-120"/>
                <a:ea typeface="微軟正黑體" panose="020B0604030504040204" pitchFamily="34" charset="-120"/>
                <a:sym typeface="Microsoft JhengHei"/>
              </a:rPr>
              <a:t>、</a:t>
            </a:r>
            <a:endParaRPr lang="zh-TW" altLang="en-US" sz="3200" b="1" dirty="0">
              <a:solidFill>
                <a:schemeClr val="dk1"/>
              </a:solidFill>
              <a:latin typeface="微軟正黑體" panose="020B0604030504040204" pitchFamily="34" charset="-120"/>
              <a:ea typeface="微軟正黑體" panose="020B0604030504040204" pitchFamily="34" charset="-120"/>
              <a:cs typeface="Calibri"/>
              <a:sym typeface="Calibri"/>
            </a:endParaRPr>
          </a:p>
          <a:p>
            <a:pPr lvl="0">
              <a:lnSpc>
                <a:spcPct val="90000"/>
              </a:lnSpc>
              <a:spcBef>
                <a:spcPts val="1000"/>
              </a:spcBef>
              <a:buClr>
                <a:schemeClr val="dk1"/>
              </a:buClr>
              <a:buSzPts val="2800"/>
            </a:pPr>
            <a:r>
              <a:rPr lang="zh-TW" altLang="en-US" sz="3200" b="1" dirty="0">
                <a:solidFill>
                  <a:schemeClr val="dk1"/>
                </a:solidFill>
                <a:latin typeface="微軟正黑體" panose="020B0604030504040204" pitchFamily="34" charset="-120"/>
                <a:ea typeface="微軟正黑體" panose="020B0604030504040204" pitchFamily="34" charset="-120"/>
                <a:sym typeface="Microsoft JhengHei"/>
              </a:rPr>
              <a:t>五</a:t>
            </a:r>
            <a:r>
              <a:rPr lang="zh-TW" altLang="en-US" sz="3200" b="1" dirty="0" smtClean="0">
                <a:solidFill>
                  <a:schemeClr val="dk1"/>
                </a:solidFill>
                <a:latin typeface="微軟正黑體" panose="020B0604030504040204" pitchFamily="34" charset="-120"/>
                <a:ea typeface="微軟正黑體" panose="020B0604030504040204" pitchFamily="34" charset="-120"/>
                <a:sym typeface="Microsoft JhengHei"/>
              </a:rPr>
              <a:t>、</a:t>
            </a:r>
            <a:endParaRPr lang="en-US" altLang="zh-TW" sz="3200" b="1" dirty="0" smtClean="0">
              <a:solidFill>
                <a:schemeClr val="dk1"/>
              </a:solidFill>
              <a:latin typeface="微軟正黑體" panose="020B0604030504040204" pitchFamily="34" charset="-120"/>
              <a:ea typeface="微軟正黑體" panose="020B0604030504040204" pitchFamily="34" charset="-120"/>
              <a:sym typeface="Microsoft JhengHei"/>
            </a:endParaRPr>
          </a:p>
          <a:p>
            <a:pPr lvl="0">
              <a:lnSpc>
                <a:spcPct val="90000"/>
              </a:lnSpc>
              <a:spcBef>
                <a:spcPts val="1000"/>
              </a:spcBef>
              <a:buClr>
                <a:schemeClr val="dk1"/>
              </a:buClr>
              <a:buSzPts val="2800"/>
            </a:pPr>
            <a:r>
              <a:rPr lang="zh-TW" altLang="en-US" sz="3200" b="1" dirty="0" smtClean="0">
                <a:solidFill>
                  <a:schemeClr val="dk1"/>
                </a:solidFill>
                <a:latin typeface="微軟正黑體" panose="020B0604030504040204" pitchFamily="34" charset="-120"/>
                <a:ea typeface="微軟正黑體" panose="020B0604030504040204" pitchFamily="34" charset="-120"/>
                <a:sym typeface="Microsoft JhengHei"/>
              </a:rPr>
              <a:t>六、</a:t>
            </a:r>
            <a:endParaRPr lang="zh-TW" altLang="en-US" sz="3200" b="1" dirty="0">
              <a:solidFill>
                <a:schemeClr val="dk1"/>
              </a:solidFill>
              <a:latin typeface="微軟正黑體" panose="020B0604030504040204" pitchFamily="34" charset="-120"/>
              <a:ea typeface="微軟正黑體" panose="020B0604030504040204" pitchFamily="34" charset="-120"/>
              <a:sym typeface="Microsoft JhengHei"/>
            </a:endParaRPr>
          </a:p>
          <a:p>
            <a:pPr lvl="0">
              <a:lnSpc>
                <a:spcPct val="90000"/>
              </a:lnSpc>
              <a:spcBef>
                <a:spcPts val="1000"/>
              </a:spcBef>
              <a:buClr>
                <a:schemeClr val="dk1"/>
              </a:buClr>
              <a:buSzPts val="2800"/>
            </a:pPr>
            <a:r>
              <a:rPr lang="zh-TW" altLang="en-US" sz="3200" b="1" dirty="0">
                <a:solidFill>
                  <a:schemeClr val="dk1"/>
                </a:solidFill>
                <a:latin typeface="微軟正黑體" panose="020B0604030504040204" pitchFamily="34" charset="-120"/>
                <a:ea typeface="微軟正黑體" panose="020B0604030504040204" pitchFamily="34" charset="-120"/>
                <a:sym typeface="Microsoft JhengHei"/>
              </a:rPr>
              <a:t>七、個人見解與看法</a:t>
            </a:r>
          </a:p>
          <a:p>
            <a:pPr lvl="0">
              <a:lnSpc>
                <a:spcPct val="90000"/>
              </a:lnSpc>
              <a:spcBef>
                <a:spcPts val="1000"/>
              </a:spcBef>
              <a:buClr>
                <a:schemeClr val="dk1"/>
              </a:buClr>
              <a:buSzPts val="2800"/>
            </a:pPr>
            <a:r>
              <a:rPr lang="zh-TW" altLang="en-US" sz="3200" b="1" dirty="0">
                <a:latin typeface="微軟正黑體" panose="020B0604030504040204" pitchFamily="34" charset="-120"/>
                <a:ea typeface="微軟正黑體" panose="020B0604030504040204" pitchFamily="34" charset="-120"/>
              </a:rPr>
              <a:t>八、心得感想</a:t>
            </a:r>
            <a:endParaRPr lang="zh-TW" altLang="en-US" sz="3200" b="1" dirty="0">
              <a:solidFill>
                <a:schemeClr val="dk1"/>
              </a:solidFill>
              <a:latin typeface="微軟正黑體" panose="020B0604030504040204" pitchFamily="34" charset="-120"/>
              <a:ea typeface="微軟正黑體" panose="020B0604030504040204" pitchFamily="34" charset="-120"/>
              <a:sym typeface="Microsoft JhengHei"/>
            </a:endParaRPr>
          </a:p>
          <a:p>
            <a:pPr lvl="0">
              <a:lnSpc>
                <a:spcPct val="90000"/>
              </a:lnSpc>
              <a:spcBef>
                <a:spcPts val="1000"/>
              </a:spcBef>
              <a:buClr>
                <a:schemeClr val="dk1"/>
              </a:buClr>
              <a:buSzPts val="2800"/>
            </a:pPr>
            <a:r>
              <a:rPr lang="zh-TW" altLang="en-US" sz="3200" b="1" dirty="0">
                <a:latin typeface="微軟正黑體" panose="020B0604030504040204" pitchFamily="34" charset="-120"/>
                <a:ea typeface="微軟正黑體" panose="020B0604030504040204" pitchFamily="34" charset="-120"/>
              </a:rPr>
              <a:t>九</a:t>
            </a:r>
            <a:r>
              <a:rPr lang="zh-TW" altLang="en-US" sz="3200" b="1" dirty="0">
                <a:solidFill>
                  <a:schemeClr val="dk1"/>
                </a:solidFill>
                <a:latin typeface="微軟正黑體" panose="020B0604030504040204" pitchFamily="34" charset="-120"/>
                <a:ea typeface="微軟正黑體" panose="020B0604030504040204" pitchFamily="34" charset="-120"/>
                <a:sym typeface="Microsoft JhengHei"/>
              </a:rPr>
              <a:t>、資料來源</a:t>
            </a:r>
            <a:endParaRPr lang="en-US" altLang="zh-TW" sz="3200" b="1" dirty="0">
              <a:solidFill>
                <a:schemeClr val="tx1">
                  <a:lumMod val="50000"/>
                  <a:lumOff val="50000"/>
                </a:schemeClr>
              </a:solidFill>
              <a:latin typeface="微軟正黑體" panose="020B0604030504040204" pitchFamily="34" charset="-120"/>
              <a:ea typeface="微軟正黑體" panose="020B0604030504040204" pitchFamily="34" charset="-120"/>
            </a:endParaRPr>
          </a:p>
          <a:p>
            <a:pPr marL="342900" indent="-342900">
              <a:buFont typeface="+mj-ea"/>
              <a:buAutoNum type="ea1ChtPeriod"/>
            </a:pPr>
            <a:endParaRPr lang="zh-CN" altLang="en-US" sz="2400" dirty="0">
              <a:solidFill>
                <a:schemeClr val="tx1">
                  <a:lumMod val="50000"/>
                  <a:lumOff val="50000"/>
                </a:schemeClr>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26" name="椭圆 25"/>
          <p:cNvSpPr/>
          <p:nvPr/>
        </p:nvSpPr>
        <p:spPr>
          <a:xfrm>
            <a:off x="623708" y="658477"/>
            <a:ext cx="1324611" cy="1318794"/>
          </a:xfrm>
          <a:prstGeom prst="ellipse">
            <a:avLst/>
          </a:prstGeom>
          <a:solidFill>
            <a:srgbClr val="F3C301">
              <a:alpha val="4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nvSpPr>
        <p:spPr>
          <a:xfrm>
            <a:off x="1095321" y="1364630"/>
            <a:ext cx="1355988" cy="1350032"/>
          </a:xfrm>
          <a:prstGeom prst="ellipse">
            <a:avLst/>
          </a:prstGeom>
          <a:solidFill>
            <a:srgbClr val="E94E60">
              <a:alpha val="4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1800" b="1" dirty="0">
              <a:latin typeface="微软雅黑" panose="020B0503020204020204" pitchFamily="34" charset="-122"/>
              <a:ea typeface="微软雅黑" panose="020B0503020204020204" pitchFamily="34" charset="-122"/>
            </a:endParaRPr>
          </a:p>
        </p:txBody>
      </p:sp>
      <p:sp>
        <p:nvSpPr>
          <p:cNvPr id="29" name="椭圆 28"/>
          <p:cNvSpPr/>
          <p:nvPr/>
        </p:nvSpPr>
        <p:spPr>
          <a:xfrm>
            <a:off x="1722470" y="534632"/>
            <a:ext cx="1355988" cy="1350032"/>
          </a:xfrm>
          <a:prstGeom prst="ellipse">
            <a:avLst/>
          </a:prstGeom>
          <a:solidFill>
            <a:srgbClr val="00C3D9">
              <a:alpha val="4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1800" b="1" dirty="0">
              <a:latin typeface="微软雅黑" panose="020B0503020204020204" pitchFamily="34" charset="-122"/>
              <a:ea typeface="微软雅黑" panose="020B0503020204020204" pitchFamily="34" charset="-122"/>
            </a:endParaRPr>
          </a:p>
        </p:txBody>
      </p:sp>
      <p:sp>
        <p:nvSpPr>
          <p:cNvPr id="31" name="椭圆 30"/>
          <p:cNvSpPr/>
          <p:nvPr/>
        </p:nvSpPr>
        <p:spPr>
          <a:xfrm>
            <a:off x="3264248" y="651626"/>
            <a:ext cx="1355988" cy="1350032"/>
          </a:xfrm>
          <a:prstGeom prst="ellipse">
            <a:avLst/>
          </a:prstGeom>
          <a:solidFill>
            <a:srgbClr val="DE6E00">
              <a:alpha val="4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1800" b="1" dirty="0">
              <a:latin typeface="微软雅黑" panose="020B0503020204020204" pitchFamily="34" charset="-122"/>
              <a:ea typeface="微软雅黑" panose="020B0503020204020204" pitchFamily="34" charset="-122"/>
            </a:endParaRPr>
          </a:p>
        </p:txBody>
      </p:sp>
      <p:sp>
        <p:nvSpPr>
          <p:cNvPr id="32" name="椭圆 31"/>
          <p:cNvSpPr/>
          <p:nvPr/>
        </p:nvSpPr>
        <p:spPr>
          <a:xfrm>
            <a:off x="4553394" y="75991"/>
            <a:ext cx="233329" cy="232304"/>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椭圆 33"/>
          <p:cNvSpPr/>
          <p:nvPr/>
        </p:nvSpPr>
        <p:spPr>
          <a:xfrm>
            <a:off x="728118" y="75991"/>
            <a:ext cx="278330" cy="277108"/>
          </a:xfrm>
          <a:prstGeom prst="ellipse">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椭圆 35"/>
          <p:cNvSpPr/>
          <p:nvPr/>
        </p:nvSpPr>
        <p:spPr>
          <a:xfrm flipH="1">
            <a:off x="882577" y="2916667"/>
            <a:ext cx="190306" cy="189470"/>
          </a:xfrm>
          <a:prstGeom prst="ellipse">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椭圆 36"/>
          <p:cNvSpPr/>
          <p:nvPr/>
        </p:nvSpPr>
        <p:spPr>
          <a:xfrm flipH="1">
            <a:off x="1966906" y="3067440"/>
            <a:ext cx="98328" cy="77394"/>
          </a:xfrm>
          <a:prstGeom prst="ellipse">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椭圆 37"/>
          <p:cNvSpPr/>
          <p:nvPr/>
        </p:nvSpPr>
        <p:spPr>
          <a:xfrm flipH="1">
            <a:off x="1680770" y="389697"/>
            <a:ext cx="98328" cy="77394"/>
          </a:xfrm>
          <a:prstGeom prst="ellipse">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椭圆 39"/>
          <p:cNvSpPr/>
          <p:nvPr/>
        </p:nvSpPr>
        <p:spPr>
          <a:xfrm flipH="1">
            <a:off x="157845" y="2422183"/>
            <a:ext cx="190306" cy="189470"/>
          </a:xfrm>
          <a:prstGeom prst="ellipse">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椭圆 40"/>
          <p:cNvSpPr/>
          <p:nvPr/>
        </p:nvSpPr>
        <p:spPr>
          <a:xfrm flipH="1">
            <a:off x="3165920" y="3429794"/>
            <a:ext cx="98328" cy="77394"/>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椭圆 43"/>
          <p:cNvSpPr/>
          <p:nvPr/>
        </p:nvSpPr>
        <p:spPr>
          <a:xfrm flipH="1">
            <a:off x="4229400" y="420670"/>
            <a:ext cx="98328" cy="77394"/>
          </a:xfrm>
          <a:prstGeom prst="ellipse">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椭圆 49"/>
          <p:cNvSpPr/>
          <p:nvPr/>
        </p:nvSpPr>
        <p:spPr>
          <a:xfrm>
            <a:off x="2405115" y="1589655"/>
            <a:ext cx="1355988" cy="1350032"/>
          </a:xfrm>
          <a:prstGeom prst="ellipse">
            <a:avLst/>
          </a:prstGeom>
          <a:solidFill>
            <a:srgbClr val="028985">
              <a:alpha val="4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1800" b="1" dirty="0">
              <a:latin typeface="微软雅黑" panose="020B0503020204020204" pitchFamily="34" charset="-122"/>
              <a:ea typeface="微软雅黑" panose="020B0503020204020204" pitchFamily="34" charset="-122"/>
            </a:endParaRPr>
          </a:p>
        </p:txBody>
      </p:sp>
      <p:sp>
        <p:nvSpPr>
          <p:cNvPr id="30" name="椭圆 29"/>
          <p:cNvSpPr/>
          <p:nvPr/>
        </p:nvSpPr>
        <p:spPr>
          <a:xfrm>
            <a:off x="1489245" y="344501"/>
            <a:ext cx="2257358" cy="2247442"/>
          </a:xfrm>
          <a:prstGeom prst="ellipse">
            <a:avLst/>
          </a:prstGeom>
          <a:solidFill>
            <a:srgbClr val="00C3D9">
              <a:alpha val="4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5400" b="1" dirty="0">
                <a:latin typeface="微软雅黑" panose="020B0503020204020204" pitchFamily="34" charset="-122"/>
                <a:ea typeface="微软雅黑" panose="020B0503020204020204" pitchFamily="34" charset="-122"/>
              </a:rPr>
              <a:t>目錄</a:t>
            </a:r>
            <a:endParaRPr lang="zh-CN" altLang="en-US" sz="5400"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1284949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4054131" y="444122"/>
            <a:ext cx="3867978" cy="740484"/>
            <a:chOff x="3879320" y="484463"/>
            <a:chExt cx="3867978" cy="740484"/>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a:solidFill>
                    <a:schemeClr val="bg1"/>
                  </a:solidFill>
                  <a:latin typeface="微软雅黑" pitchFamily="34" charset="-122"/>
                  <a:ea typeface="微软雅黑" pitchFamily="34" charset="-122"/>
                </a:rPr>
                <a:t>3</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678301" y="495853"/>
              <a:ext cx="2628900" cy="43476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CN" altLang="en-US" sz="2400" b="1" cap="small" dirty="0">
                  <a:solidFill>
                    <a:srgbClr val="00C3D9"/>
                  </a:solidFill>
                  <a:latin typeface="微软雅黑" panose="020B0503020204020204" pitchFamily="34" charset="-122"/>
                  <a:ea typeface="微软雅黑" panose="020B0503020204020204" pitchFamily="34" charset="-122"/>
                </a:rPr>
                <a:t>点击加入标题文字</a:t>
              </a:r>
              <a:endParaRPr lang="en-US" sz="2400" b="1" cap="small" dirty="0">
                <a:solidFill>
                  <a:srgbClr val="00C3D9"/>
                </a:solidFill>
                <a:latin typeface="微软雅黑" panose="020B0503020204020204" pitchFamily="34" charset="-122"/>
                <a:ea typeface="微软雅黑" panose="020B0503020204020204" pitchFamily="34" charset="-122"/>
              </a:endParaRPr>
            </a:p>
          </p:txBody>
        </p:sp>
        <p:sp>
          <p:nvSpPr>
            <p:cNvPr id="4" name="文本框 12"/>
            <p:cNvSpPr txBox="1"/>
            <p:nvPr/>
          </p:nvSpPr>
          <p:spPr>
            <a:xfrm>
              <a:off x="4678301" y="855615"/>
              <a:ext cx="3068997" cy="369332"/>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dirty="0">
                  <a:solidFill>
                    <a:schemeClr val="bg1">
                      <a:lumMod val="50000"/>
                    </a:schemeClr>
                  </a:solidFill>
                </a:rPr>
                <a:t>Click add title text description</a:t>
              </a:r>
              <a:endParaRPr lang="zh-CN" altLang="en-US" dirty="0">
                <a:solidFill>
                  <a:schemeClr val="bg1">
                    <a:lumMod val="50000"/>
                  </a:schemeClr>
                </a:solidFill>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12" name="Freeform 9"/>
          <p:cNvSpPr/>
          <p:nvPr/>
        </p:nvSpPr>
        <p:spPr bwMode="auto">
          <a:xfrm rot="13500000">
            <a:off x="5991618" y="3356499"/>
            <a:ext cx="2300682" cy="2300682"/>
          </a:xfrm>
          <a:custGeom>
            <a:avLst/>
            <a:gdLst>
              <a:gd name="T0" fmla="*/ 107 w 728"/>
              <a:gd name="T1" fmla="*/ 621 h 727"/>
              <a:gd name="T2" fmla="*/ 364 w 728"/>
              <a:gd name="T3" fmla="*/ 727 h 727"/>
              <a:gd name="T4" fmla="*/ 364 w 728"/>
              <a:gd name="T5" fmla="*/ 556 h 727"/>
              <a:gd name="T6" fmla="*/ 228 w 728"/>
              <a:gd name="T7" fmla="*/ 499 h 727"/>
              <a:gd name="T8" fmla="*/ 172 w 728"/>
              <a:gd name="T9" fmla="*/ 363 h 727"/>
              <a:gd name="T10" fmla="*/ 228 w 728"/>
              <a:gd name="T11" fmla="*/ 227 h 727"/>
              <a:gd name="T12" fmla="*/ 364 w 728"/>
              <a:gd name="T13" fmla="*/ 171 h 727"/>
              <a:gd name="T14" fmla="*/ 500 w 728"/>
              <a:gd name="T15" fmla="*/ 227 h 727"/>
              <a:gd name="T16" fmla="*/ 556 w 728"/>
              <a:gd name="T17" fmla="*/ 363 h 727"/>
              <a:gd name="T18" fmla="*/ 728 w 728"/>
              <a:gd name="T19" fmla="*/ 363 h 727"/>
              <a:gd name="T20" fmla="*/ 621 w 728"/>
              <a:gd name="T21" fmla="*/ 106 h 727"/>
              <a:gd name="T22" fmla="*/ 364 w 728"/>
              <a:gd name="T23" fmla="*/ 0 h 727"/>
              <a:gd name="T24" fmla="*/ 107 w 728"/>
              <a:gd name="T25" fmla="*/ 106 h 727"/>
              <a:gd name="T26" fmla="*/ 0 w 728"/>
              <a:gd name="T27" fmla="*/ 363 h 727"/>
              <a:gd name="T28" fmla="*/ 107 w 728"/>
              <a:gd name="T29" fmla="*/ 621 h 7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28" h="727">
                <a:moveTo>
                  <a:pt x="107" y="621"/>
                </a:moveTo>
                <a:cubicBezTo>
                  <a:pt x="176" y="689"/>
                  <a:pt x="267" y="727"/>
                  <a:pt x="364" y="727"/>
                </a:cubicBezTo>
                <a:cubicBezTo>
                  <a:pt x="364" y="556"/>
                  <a:pt x="364" y="556"/>
                  <a:pt x="364" y="556"/>
                </a:cubicBezTo>
                <a:cubicBezTo>
                  <a:pt x="313" y="556"/>
                  <a:pt x="264" y="536"/>
                  <a:pt x="228" y="499"/>
                </a:cubicBezTo>
                <a:cubicBezTo>
                  <a:pt x="192" y="463"/>
                  <a:pt x="172" y="415"/>
                  <a:pt x="172" y="363"/>
                </a:cubicBezTo>
                <a:cubicBezTo>
                  <a:pt x="172" y="312"/>
                  <a:pt x="192" y="264"/>
                  <a:pt x="228" y="227"/>
                </a:cubicBezTo>
                <a:cubicBezTo>
                  <a:pt x="264" y="191"/>
                  <a:pt x="313" y="171"/>
                  <a:pt x="364" y="171"/>
                </a:cubicBezTo>
                <a:cubicBezTo>
                  <a:pt x="415" y="171"/>
                  <a:pt x="464" y="191"/>
                  <a:pt x="500" y="227"/>
                </a:cubicBezTo>
                <a:cubicBezTo>
                  <a:pt x="536" y="264"/>
                  <a:pt x="556" y="312"/>
                  <a:pt x="556" y="363"/>
                </a:cubicBezTo>
                <a:cubicBezTo>
                  <a:pt x="728" y="363"/>
                  <a:pt x="728" y="363"/>
                  <a:pt x="728" y="363"/>
                </a:cubicBezTo>
                <a:cubicBezTo>
                  <a:pt x="728" y="266"/>
                  <a:pt x="690" y="175"/>
                  <a:pt x="621" y="106"/>
                </a:cubicBezTo>
                <a:cubicBezTo>
                  <a:pt x="553" y="38"/>
                  <a:pt x="461" y="0"/>
                  <a:pt x="364" y="0"/>
                </a:cubicBezTo>
                <a:cubicBezTo>
                  <a:pt x="267" y="0"/>
                  <a:pt x="176" y="38"/>
                  <a:pt x="107" y="106"/>
                </a:cubicBezTo>
                <a:cubicBezTo>
                  <a:pt x="38" y="175"/>
                  <a:pt x="0" y="266"/>
                  <a:pt x="0" y="363"/>
                </a:cubicBezTo>
                <a:cubicBezTo>
                  <a:pt x="0" y="461"/>
                  <a:pt x="38" y="552"/>
                  <a:pt x="107" y="621"/>
                </a:cubicBezTo>
                <a:close/>
              </a:path>
            </a:pathLst>
          </a:custGeom>
          <a:solidFill>
            <a:srgbClr val="00C3D9"/>
          </a:solidFill>
          <a:ln>
            <a:noFill/>
          </a:ln>
        </p:spPr>
        <p:txBody>
          <a:bodyPr vert="horz" wrap="square" lIns="91440" tIns="45720" rIns="91440" bIns="45720" numCol="1" anchor="t" anchorCtr="0" compatLnSpc="1"/>
          <a:lstStyle/>
          <a:p>
            <a:endParaRPr lang="id-ID"/>
          </a:p>
        </p:txBody>
      </p:sp>
      <p:sp>
        <p:nvSpPr>
          <p:cNvPr id="13" name="Freeform 9"/>
          <p:cNvSpPr/>
          <p:nvPr/>
        </p:nvSpPr>
        <p:spPr bwMode="auto">
          <a:xfrm rot="13500000">
            <a:off x="8624721" y="3351129"/>
            <a:ext cx="2300682" cy="2300682"/>
          </a:xfrm>
          <a:custGeom>
            <a:avLst/>
            <a:gdLst>
              <a:gd name="T0" fmla="*/ 107 w 728"/>
              <a:gd name="T1" fmla="*/ 621 h 727"/>
              <a:gd name="T2" fmla="*/ 364 w 728"/>
              <a:gd name="T3" fmla="*/ 727 h 727"/>
              <a:gd name="T4" fmla="*/ 364 w 728"/>
              <a:gd name="T5" fmla="*/ 556 h 727"/>
              <a:gd name="T6" fmla="*/ 228 w 728"/>
              <a:gd name="T7" fmla="*/ 499 h 727"/>
              <a:gd name="T8" fmla="*/ 172 w 728"/>
              <a:gd name="T9" fmla="*/ 363 h 727"/>
              <a:gd name="T10" fmla="*/ 228 w 728"/>
              <a:gd name="T11" fmla="*/ 227 h 727"/>
              <a:gd name="T12" fmla="*/ 364 w 728"/>
              <a:gd name="T13" fmla="*/ 171 h 727"/>
              <a:gd name="T14" fmla="*/ 500 w 728"/>
              <a:gd name="T15" fmla="*/ 227 h 727"/>
              <a:gd name="T16" fmla="*/ 556 w 728"/>
              <a:gd name="T17" fmla="*/ 363 h 727"/>
              <a:gd name="T18" fmla="*/ 728 w 728"/>
              <a:gd name="T19" fmla="*/ 363 h 727"/>
              <a:gd name="T20" fmla="*/ 621 w 728"/>
              <a:gd name="T21" fmla="*/ 106 h 727"/>
              <a:gd name="T22" fmla="*/ 364 w 728"/>
              <a:gd name="T23" fmla="*/ 0 h 727"/>
              <a:gd name="T24" fmla="*/ 107 w 728"/>
              <a:gd name="T25" fmla="*/ 106 h 727"/>
              <a:gd name="T26" fmla="*/ 0 w 728"/>
              <a:gd name="T27" fmla="*/ 363 h 727"/>
              <a:gd name="T28" fmla="*/ 107 w 728"/>
              <a:gd name="T29" fmla="*/ 621 h 7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28" h="727">
                <a:moveTo>
                  <a:pt x="107" y="621"/>
                </a:moveTo>
                <a:cubicBezTo>
                  <a:pt x="176" y="689"/>
                  <a:pt x="267" y="727"/>
                  <a:pt x="364" y="727"/>
                </a:cubicBezTo>
                <a:cubicBezTo>
                  <a:pt x="364" y="556"/>
                  <a:pt x="364" y="556"/>
                  <a:pt x="364" y="556"/>
                </a:cubicBezTo>
                <a:cubicBezTo>
                  <a:pt x="313" y="556"/>
                  <a:pt x="264" y="536"/>
                  <a:pt x="228" y="499"/>
                </a:cubicBezTo>
                <a:cubicBezTo>
                  <a:pt x="192" y="463"/>
                  <a:pt x="172" y="415"/>
                  <a:pt x="172" y="363"/>
                </a:cubicBezTo>
                <a:cubicBezTo>
                  <a:pt x="172" y="312"/>
                  <a:pt x="192" y="264"/>
                  <a:pt x="228" y="227"/>
                </a:cubicBezTo>
                <a:cubicBezTo>
                  <a:pt x="264" y="191"/>
                  <a:pt x="313" y="171"/>
                  <a:pt x="364" y="171"/>
                </a:cubicBezTo>
                <a:cubicBezTo>
                  <a:pt x="415" y="171"/>
                  <a:pt x="464" y="191"/>
                  <a:pt x="500" y="227"/>
                </a:cubicBezTo>
                <a:cubicBezTo>
                  <a:pt x="536" y="264"/>
                  <a:pt x="556" y="312"/>
                  <a:pt x="556" y="363"/>
                </a:cubicBezTo>
                <a:cubicBezTo>
                  <a:pt x="728" y="363"/>
                  <a:pt x="728" y="363"/>
                  <a:pt x="728" y="363"/>
                </a:cubicBezTo>
                <a:cubicBezTo>
                  <a:pt x="728" y="266"/>
                  <a:pt x="690" y="175"/>
                  <a:pt x="621" y="106"/>
                </a:cubicBezTo>
                <a:cubicBezTo>
                  <a:pt x="553" y="38"/>
                  <a:pt x="461" y="0"/>
                  <a:pt x="364" y="0"/>
                </a:cubicBezTo>
                <a:cubicBezTo>
                  <a:pt x="267" y="0"/>
                  <a:pt x="176" y="38"/>
                  <a:pt x="107" y="106"/>
                </a:cubicBezTo>
                <a:cubicBezTo>
                  <a:pt x="38" y="175"/>
                  <a:pt x="0" y="266"/>
                  <a:pt x="0" y="363"/>
                </a:cubicBezTo>
                <a:cubicBezTo>
                  <a:pt x="0" y="461"/>
                  <a:pt x="38" y="552"/>
                  <a:pt x="107" y="621"/>
                </a:cubicBezTo>
                <a:close/>
              </a:path>
            </a:pathLst>
          </a:custGeom>
          <a:solidFill>
            <a:srgbClr val="028985"/>
          </a:solidFill>
          <a:ln>
            <a:solidFill>
              <a:srgbClr val="01ACBE"/>
            </a:solidFill>
          </a:ln>
        </p:spPr>
        <p:txBody>
          <a:bodyPr vert="horz" wrap="square" lIns="91440" tIns="45720" rIns="91440" bIns="45720" numCol="1" anchor="t" anchorCtr="0" compatLnSpc="1"/>
          <a:lstStyle/>
          <a:p>
            <a:endParaRPr lang="id-ID"/>
          </a:p>
        </p:txBody>
      </p:sp>
      <p:sp>
        <p:nvSpPr>
          <p:cNvPr id="14" name="Freeform 9"/>
          <p:cNvSpPr/>
          <p:nvPr/>
        </p:nvSpPr>
        <p:spPr bwMode="auto">
          <a:xfrm rot="2700000">
            <a:off x="7317254" y="2201000"/>
            <a:ext cx="2300684" cy="2300682"/>
          </a:xfrm>
          <a:custGeom>
            <a:avLst/>
            <a:gdLst>
              <a:gd name="T0" fmla="*/ 107 w 728"/>
              <a:gd name="T1" fmla="*/ 621 h 727"/>
              <a:gd name="T2" fmla="*/ 364 w 728"/>
              <a:gd name="T3" fmla="*/ 727 h 727"/>
              <a:gd name="T4" fmla="*/ 364 w 728"/>
              <a:gd name="T5" fmla="*/ 556 h 727"/>
              <a:gd name="T6" fmla="*/ 228 w 728"/>
              <a:gd name="T7" fmla="*/ 499 h 727"/>
              <a:gd name="T8" fmla="*/ 172 w 728"/>
              <a:gd name="T9" fmla="*/ 363 h 727"/>
              <a:gd name="T10" fmla="*/ 228 w 728"/>
              <a:gd name="T11" fmla="*/ 227 h 727"/>
              <a:gd name="T12" fmla="*/ 364 w 728"/>
              <a:gd name="T13" fmla="*/ 171 h 727"/>
              <a:gd name="T14" fmla="*/ 500 w 728"/>
              <a:gd name="T15" fmla="*/ 227 h 727"/>
              <a:gd name="T16" fmla="*/ 556 w 728"/>
              <a:gd name="T17" fmla="*/ 363 h 727"/>
              <a:gd name="T18" fmla="*/ 728 w 728"/>
              <a:gd name="T19" fmla="*/ 363 h 727"/>
              <a:gd name="T20" fmla="*/ 621 w 728"/>
              <a:gd name="T21" fmla="*/ 106 h 727"/>
              <a:gd name="T22" fmla="*/ 364 w 728"/>
              <a:gd name="T23" fmla="*/ 0 h 727"/>
              <a:gd name="T24" fmla="*/ 107 w 728"/>
              <a:gd name="T25" fmla="*/ 106 h 727"/>
              <a:gd name="T26" fmla="*/ 0 w 728"/>
              <a:gd name="T27" fmla="*/ 363 h 727"/>
              <a:gd name="T28" fmla="*/ 107 w 728"/>
              <a:gd name="T29" fmla="*/ 621 h 7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28" h="727">
                <a:moveTo>
                  <a:pt x="107" y="621"/>
                </a:moveTo>
                <a:cubicBezTo>
                  <a:pt x="176" y="689"/>
                  <a:pt x="267" y="727"/>
                  <a:pt x="364" y="727"/>
                </a:cubicBezTo>
                <a:cubicBezTo>
                  <a:pt x="364" y="556"/>
                  <a:pt x="364" y="556"/>
                  <a:pt x="364" y="556"/>
                </a:cubicBezTo>
                <a:cubicBezTo>
                  <a:pt x="313" y="556"/>
                  <a:pt x="264" y="536"/>
                  <a:pt x="228" y="499"/>
                </a:cubicBezTo>
                <a:cubicBezTo>
                  <a:pt x="192" y="463"/>
                  <a:pt x="172" y="415"/>
                  <a:pt x="172" y="363"/>
                </a:cubicBezTo>
                <a:cubicBezTo>
                  <a:pt x="172" y="312"/>
                  <a:pt x="192" y="264"/>
                  <a:pt x="228" y="227"/>
                </a:cubicBezTo>
                <a:cubicBezTo>
                  <a:pt x="264" y="191"/>
                  <a:pt x="313" y="171"/>
                  <a:pt x="364" y="171"/>
                </a:cubicBezTo>
                <a:cubicBezTo>
                  <a:pt x="415" y="171"/>
                  <a:pt x="464" y="191"/>
                  <a:pt x="500" y="227"/>
                </a:cubicBezTo>
                <a:cubicBezTo>
                  <a:pt x="536" y="264"/>
                  <a:pt x="556" y="312"/>
                  <a:pt x="556" y="363"/>
                </a:cubicBezTo>
                <a:cubicBezTo>
                  <a:pt x="728" y="363"/>
                  <a:pt x="728" y="363"/>
                  <a:pt x="728" y="363"/>
                </a:cubicBezTo>
                <a:cubicBezTo>
                  <a:pt x="728" y="266"/>
                  <a:pt x="690" y="175"/>
                  <a:pt x="621" y="106"/>
                </a:cubicBezTo>
                <a:cubicBezTo>
                  <a:pt x="553" y="38"/>
                  <a:pt x="461" y="0"/>
                  <a:pt x="364" y="0"/>
                </a:cubicBezTo>
                <a:cubicBezTo>
                  <a:pt x="267" y="0"/>
                  <a:pt x="176" y="38"/>
                  <a:pt x="107" y="106"/>
                </a:cubicBezTo>
                <a:cubicBezTo>
                  <a:pt x="38" y="175"/>
                  <a:pt x="0" y="266"/>
                  <a:pt x="0" y="363"/>
                </a:cubicBezTo>
                <a:cubicBezTo>
                  <a:pt x="0" y="461"/>
                  <a:pt x="38" y="552"/>
                  <a:pt x="107" y="621"/>
                </a:cubicBezTo>
                <a:close/>
              </a:path>
            </a:pathLst>
          </a:custGeom>
          <a:solidFill>
            <a:srgbClr val="E94E60"/>
          </a:solidFill>
          <a:ln>
            <a:noFill/>
          </a:ln>
        </p:spPr>
        <p:txBody>
          <a:bodyPr vert="horz" wrap="square" lIns="91440" tIns="45720" rIns="91440" bIns="45720" numCol="1" anchor="t" anchorCtr="0" compatLnSpc="1"/>
          <a:lstStyle/>
          <a:p>
            <a:endParaRPr lang="id-ID"/>
          </a:p>
        </p:txBody>
      </p:sp>
      <p:grpSp>
        <p:nvGrpSpPr>
          <p:cNvPr id="15" name="Group 10"/>
          <p:cNvGrpSpPr/>
          <p:nvPr/>
        </p:nvGrpSpPr>
        <p:grpSpPr>
          <a:xfrm>
            <a:off x="6271034" y="3600094"/>
            <a:ext cx="644218" cy="529374"/>
            <a:chOff x="7836195" y="3464708"/>
            <a:chExt cx="599208" cy="492388"/>
          </a:xfrm>
        </p:grpSpPr>
        <p:sp>
          <p:nvSpPr>
            <p:cNvPr id="16" name="Oval 11"/>
            <p:cNvSpPr/>
            <p:nvPr/>
          </p:nvSpPr>
          <p:spPr>
            <a:xfrm rot="2700000">
              <a:off x="7882236" y="3464708"/>
              <a:ext cx="492388" cy="492388"/>
            </a:xfrm>
            <a:prstGeom prst="ellipse">
              <a:avLst/>
            </a:prstGeom>
            <a:solidFill>
              <a:srgbClr val="F9F9F9"/>
            </a:solidFill>
            <a:ln w="133350">
              <a:solidFill>
                <a:srgbClr val="00C3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rgbClr val="C00000"/>
                </a:solidFill>
                <a:latin typeface="微软雅黑" pitchFamily="34" charset="-122"/>
                <a:ea typeface="微软雅黑" pitchFamily="34" charset="-122"/>
              </a:endParaRPr>
            </a:p>
          </p:txBody>
        </p:sp>
        <p:sp>
          <p:nvSpPr>
            <p:cNvPr id="17" name="TextBox 16"/>
            <p:cNvSpPr txBox="1"/>
            <p:nvPr/>
          </p:nvSpPr>
          <p:spPr>
            <a:xfrm>
              <a:off x="7836195" y="3536805"/>
              <a:ext cx="599208" cy="343528"/>
            </a:xfrm>
            <a:prstGeom prst="rect">
              <a:avLst/>
            </a:prstGeom>
            <a:noFill/>
          </p:spPr>
          <p:txBody>
            <a:bodyPr wrap="square" rtlCol="0">
              <a:spAutoFit/>
            </a:bodyPr>
            <a:lstStyle/>
            <a:p>
              <a:pPr algn="ctr"/>
              <a:r>
                <a:rPr lang="id-ID" b="1" dirty="0">
                  <a:solidFill>
                    <a:srgbClr val="00C3D9"/>
                  </a:solidFill>
                  <a:latin typeface="微软雅黑" pitchFamily="34" charset="-122"/>
                  <a:ea typeface="微软雅黑" pitchFamily="34" charset="-122"/>
                </a:rPr>
                <a:t>01</a:t>
              </a:r>
            </a:p>
          </p:txBody>
        </p:sp>
      </p:grpSp>
      <p:grpSp>
        <p:nvGrpSpPr>
          <p:cNvPr id="18" name="Group 13"/>
          <p:cNvGrpSpPr/>
          <p:nvPr/>
        </p:nvGrpSpPr>
        <p:grpSpPr>
          <a:xfrm>
            <a:off x="8128733" y="2090985"/>
            <a:ext cx="644218" cy="529374"/>
            <a:chOff x="9545610" y="1955599"/>
            <a:chExt cx="599208" cy="492388"/>
          </a:xfrm>
        </p:grpSpPr>
        <p:sp>
          <p:nvSpPr>
            <p:cNvPr id="19" name="Oval 14"/>
            <p:cNvSpPr/>
            <p:nvPr/>
          </p:nvSpPr>
          <p:spPr>
            <a:xfrm rot="2700000">
              <a:off x="9603416" y="1955599"/>
              <a:ext cx="492388" cy="492388"/>
            </a:xfrm>
            <a:prstGeom prst="ellipse">
              <a:avLst/>
            </a:prstGeom>
            <a:solidFill>
              <a:schemeClr val="bg1"/>
            </a:solidFill>
            <a:ln w="133350">
              <a:solidFill>
                <a:srgbClr val="E94E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accent5">
                    <a:lumMod val="75000"/>
                  </a:schemeClr>
                </a:solidFill>
                <a:latin typeface="微软雅黑" pitchFamily="34" charset="-122"/>
                <a:ea typeface="微软雅黑" pitchFamily="34" charset="-122"/>
              </a:endParaRPr>
            </a:p>
          </p:txBody>
        </p:sp>
        <p:sp>
          <p:nvSpPr>
            <p:cNvPr id="20" name="TextBox 19"/>
            <p:cNvSpPr txBox="1"/>
            <p:nvPr/>
          </p:nvSpPr>
          <p:spPr>
            <a:xfrm>
              <a:off x="9545610" y="2019602"/>
              <a:ext cx="599208" cy="343528"/>
            </a:xfrm>
            <a:prstGeom prst="rect">
              <a:avLst/>
            </a:prstGeom>
            <a:noFill/>
          </p:spPr>
          <p:txBody>
            <a:bodyPr wrap="square" rtlCol="0">
              <a:spAutoFit/>
            </a:bodyPr>
            <a:lstStyle/>
            <a:p>
              <a:pPr algn="ctr"/>
              <a:r>
                <a:rPr lang="id-ID" b="1" dirty="0">
                  <a:solidFill>
                    <a:srgbClr val="E94E60"/>
                  </a:solidFill>
                  <a:latin typeface="微软雅黑" pitchFamily="34" charset="-122"/>
                  <a:ea typeface="微软雅黑" pitchFamily="34" charset="-122"/>
                </a:rPr>
                <a:t>02</a:t>
              </a:r>
            </a:p>
          </p:txBody>
        </p:sp>
      </p:grpSp>
      <p:grpSp>
        <p:nvGrpSpPr>
          <p:cNvPr id="21" name="Group 16"/>
          <p:cNvGrpSpPr/>
          <p:nvPr/>
        </p:nvGrpSpPr>
        <p:grpSpPr>
          <a:xfrm>
            <a:off x="10029817" y="3610663"/>
            <a:ext cx="644218" cy="529374"/>
            <a:chOff x="10716797" y="5108091"/>
            <a:chExt cx="599208" cy="492388"/>
          </a:xfrm>
        </p:grpSpPr>
        <p:sp>
          <p:nvSpPr>
            <p:cNvPr id="22" name="Oval 17"/>
            <p:cNvSpPr/>
            <p:nvPr/>
          </p:nvSpPr>
          <p:spPr>
            <a:xfrm rot="2700000">
              <a:off x="10774955" y="5108091"/>
              <a:ext cx="492388" cy="492388"/>
            </a:xfrm>
            <a:prstGeom prst="ellipse">
              <a:avLst/>
            </a:prstGeom>
            <a:solidFill>
              <a:schemeClr val="bg1"/>
            </a:solidFill>
            <a:ln w="133350">
              <a:solidFill>
                <a:srgbClr val="0289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rgbClr val="C00000"/>
                </a:solidFill>
                <a:latin typeface="微软雅黑" pitchFamily="34" charset="-122"/>
                <a:ea typeface="微软雅黑" pitchFamily="34" charset="-122"/>
              </a:endParaRPr>
            </a:p>
          </p:txBody>
        </p:sp>
        <p:sp>
          <p:nvSpPr>
            <p:cNvPr id="23" name="TextBox 22"/>
            <p:cNvSpPr txBox="1"/>
            <p:nvPr/>
          </p:nvSpPr>
          <p:spPr>
            <a:xfrm>
              <a:off x="10716797" y="5178591"/>
              <a:ext cx="599208" cy="343528"/>
            </a:xfrm>
            <a:prstGeom prst="rect">
              <a:avLst/>
            </a:prstGeom>
            <a:noFill/>
          </p:spPr>
          <p:txBody>
            <a:bodyPr wrap="square" rtlCol="0">
              <a:spAutoFit/>
            </a:bodyPr>
            <a:lstStyle/>
            <a:p>
              <a:pPr algn="ctr"/>
              <a:r>
                <a:rPr lang="id-ID" b="1" dirty="0">
                  <a:solidFill>
                    <a:srgbClr val="028985"/>
                  </a:solidFill>
                  <a:latin typeface="微软雅黑" pitchFamily="34" charset="-122"/>
                  <a:ea typeface="微软雅黑" pitchFamily="34" charset="-122"/>
                </a:rPr>
                <a:t>03</a:t>
              </a:r>
            </a:p>
          </p:txBody>
        </p:sp>
      </p:grpSp>
      <p:sp>
        <p:nvSpPr>
          <p:cNvPr id="24" name="Freeform 19"/>
          <p:cNvSpPr>
            <a:spLocks noEditPoints="1"/>
          </p:cNvSpPr>
          <p:nvPr/>
        </p:nvSpPr>
        <p:spPr bwMode="auto">
          <a:xfrm>
            <a:off x="8204297" y="3080065"/>
            <a:ext cx="493090" cy="476140"/>
          </a:xfrm>
          <a:custGeom>
            <a:avLst/>
            <a:gdLst>
              <a:gd name="T0" fmla="*/ 94 w 132"/>
              <a:gd name="T1" fmla="*/ 0 h 128"/>
              <a:gd name="T2" fmla="*/ 56 w 132"/>
              <a:gd name="T3" fmla="*/ 27 h 128"/>
              <a:gd name="T4" fmla="*/ 55 w 132"/>
              <a:gd name="T5" fmla="*/ 27 h 128"/>
              <a:gd name="T6" fmla="*/ 14 w 132"/>
              <a:gd name="T7" fmla="*/ 69 h 128"/>
              <a:gd name="T8" fmla="*/ 1 w 132"/>
              <a:gd name="T9" fmla="*/ 110 h 128"/>
              <a:gd name="T10" fmla="*/ 14 w 132"/>
              <a:gd name="T11" fmla="*/ 128 h 128"/>
              <a:gd name="T12" fmla="*/ 53 w 132"/>
              <a:gd name="T13" fmla="*/ 118 h 128"/>
              <a:gd name="T14" fmla="*/ 120 w 132"/>
              <a:gd name="T15" fmla="*/ 53 h 128"/>
              <a:gd name="T16" fmla="*/ 64 w 132"/>
              <a:gd name="T17" fmla="*/ 95 h 128"/>
              <a:gd name="T18" fmla="*/ 99 w 132"/>
              <a:gd name="T19" fmla="*/ 47 h 128"/>
              <a:gd name="T20" fmla="*/ 95 w 132"/>
              <a:gd name="T21" fmla="*/ 67 h 128"/>
              <a:gd name="T22" fmla="*/ 64 w 132"/>
              <a:gd name="T23" fmla="*/ 98 h 128"/>
              <a:gd name="T24" fmla="*/ 59 w 132"/>
              <a:gd name="T25" fmla="*/ 81 h 128"/>
              <a:gd name="T26" fmla="*/ 46 w 132"/>
              <a:gd name="T27" fmla="*/ 68 h 128"/>
              <a:gd name="T28" fmla="*/ 92 w 132"/>
              <a:gd name="T29" fmla="*/ 36 h 128"/>
              <a:gd name="T30" fmla="*/ 59 w 132"/>
              <a:gd name="T31" fmla="*/ 81 h 128"/>
              <a:gd name="T32" fmla="*/ 30 w 132"/>
              <a:gd name="T33" fmla="*/ 64 h 128"/>
              <a:gd name="T34" fmla="*/ 80 w 132"/>
              <a:gd name="T35" fmla="*/ 29 h 128"/>
              <a:gd name="T36" fmla="*/ 17 w 132"/>
              <a:gd name="T37" fmla="*/ 119 h 128"/>
              <a:gd name="T38" fmla="*/ 8 w 132"/>
              <a:gd name="T39" fmla="*/ 114 h 128"/>
              <a:gd name="T40" fmla="*/ 13 w 132"/>
              <a:gd name="T41" fmla="*/ 96 h 128"/>
              <a:gd name="T42" fmla="*/ 32 w 132"/>
              <a:gd name="T43" fmla="*/ 116 h 128"/>
              <a:gd name="T44" fmla="*/ 35 w 132"/>
              <a:gd name="T45" fmla="*/ 115 h 128"/>
              <a:gd name="T46" fmla="*/ 14 w 132"/>
              <a:gd name="T47" fmla="*/ 92 h 128"/>
              <a:gd name="T48" fmla="*/ 19 w 132"/>
              <a:gd name="T49" fmla="*/ 75 h 128"/>
              <a:gd name="T50" fmla="*/ 52 w 132"/>
              <a:gd name="T51" fmla="*/ 110 h 128"/>
              <a:gd name="T52" fmla="*/ 35 w 132"/>
              <a:gd name="T53" fmla="*/ 115 h 128"/>
              <a:gd name="T54" fmla="*/ 108 w 132"/>
              <a:gd name="T55" fmla="*/ 54 h 128"/>
              <a:gd name="T56" fmla="*/ 98 w 132"/>
              <a:gd name="T57" fmla="*/ 30 h 128"/>
              <a:gd name="T58" fmla="*/ 81 w 132"/>
              <a:gd name="T59" fmla="*/ 13 h 128"/>
              <a:gd name="T60" fmla="*/ 112 w 132"/>
              <a:gd name="T61" fmla="*/ 16 h 128"/>
              <a:gd name="T62" fmla="*/ 115 w 132"/>
              <a:gd name="T63" fmla="*/ 47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32" h="128">
                <a:moveTo>
                  <a:pt x="118" y="10"/>
                </a:moveTo>
                <a:cubicBezTo>
                  <a:pt x="111" y="4"/>
                  <a:pt x="102" y="0"/>
                  <a:pt x="94" y="0"/>
                </a:cubicBezTo>
                <a:cubicBezTo>
                  <a:pt x="87" y="0"/>
                  <a:pt x="80" y="3"/>
                  <a:pt x="75" y="8"/>
                </a:cubicBezTo>
                <a:cubicBezTo>
                  <a:pt x="56" y="27"/>
                  <a:pt x="56" y="27"/>
                  <a:pt x="56" y="27"/>
                </a:cubicBezTo>
                <a:cubicBezTo>
                  <a:pt x="56" y="27"/>
                  <a:pt x="56" y="27"/>
                  <a:pt x="55" y="27"/>
                </a:cubicBezTo>
                <a:cubicBezTo>
                  <a:pt x="55" y="27"/>
                  <a:pt x="55" y="27"/>
                  <a:pt x="55" y="27"/>
                </a:cubicBezTo>
                <a:cubicBezTo>
                  <a:pt x="55" y="27"/>
                  <a:pt x="55" y="27"/>
                  <a:pt x="55" y="27"/>
                </a:cubicBezTo>
                <a:cubicBezTo>
                  <a:pt x="14" y="69"/>
                  <a:pt x="14" y="69"/>
                  <a:pt x="14" y="69"/>
                </a:cubicBezTo>
                <a:cubicBezTo>
                  <a:pt x="12" y="71"/>
                  <a:pt x="11" y="73"/>
                  <a:pt x="10" y="76"/>
                </a:cubicBezTo>
                <a:cubicBezTo>
                  <a:pt x="1" y="110"/>
                  <a:pt x="1" y="110"/>
                  <a:pt x="1" y="110"/>
                </a:cubicBezTo>
                <a:cubicBezTo>
                  <a:pt x="1" y="110"/>
                  <a:pt x="0" y="113"/>
                  <a:pt x="0" y="114"/>
                </a:cubicBezTo>
                <a:cubicBezTo>
                  <a:pt x="0" y="122"/>
                  <a:pt x="6" y="128"/>
                  <a:pt x="14" y="128"/>
                </a:cubicBezTo>
                <a:cubicBezTo>
                  <a:pt x="16" y="128"/>
                  <a:pt x="19" y="127"/>
                  <a:pt x="19" y="127"/>
                </a:cubicBezTo>
                <a:cubicBezTo>
                  <a:pt x="53" y="118"/>
                  <a:pt x="53" y="118"/>
                  <a:pt x="53" y="118"/>
                </a:cubicBezTo>
                <a:cubicBezTo>
                  <a:pt x="55" y="118"/>
                  <a:pt x="57" y="116"/>
                  <a:pt x="59" y="114"/>
                </a:cubicBezTo>
                <a:cubicBezTo>
                  <a:pt x="120" y="53"/>
                  <a:pt x="120" y="53"/>
                  <a:pt x="120" y="53"/>
                </a:cubicBezTo>
                <a:cubicBezTo>
                  <a:pt x="132" y="42"/>
                  <a:pt x="130" y="23"/>
                  <a:pt x="118" y="10"/>
                </a:cubicBezTo>
                <a:close/>
                <a:moveTo>
                  <a:pt x="64" y="95"/>
                </a:moveTo>
                <a:cubicBezTo>
                  <a:pt x="64" y="92"/>
                  <a:pt x="63" y="88"/>
                  <a:pt x="61" y="85"/>
                </a:cubicBezTo>
                <a:cubicBezTo>
                  <a:pt x="99" y="47"/>
                  <a:pt x="99" y="47"/>
                  <a:pt x="99" y="47"/>
                </a:cubicBezTo>
                <a:cubicBezTo>
                  <a:pt x="101" y="54"/>
                  <a:pt x="100" y="62"/>
                  <a:pt x="95" y="67"/>
                </a:cubicBezTo>
                <a:cubicBezTo>
                  <a:pt x="95" y="67"/>
                  <a:pt x="95" y="67"/>
                  <a:pt x="95" y="67"/>
                </a:cubicBezTo>
                <a:cubicBezTo>
                  <a:pt x="95" y="67"/>
                  <a:pt x="95" y="67"/>
                  <a:pt x="95" y="67"/>
                </a:cubicBezTo>
                <a:cubicBezTo>
                  <a:pt x="64" y="98"/>
                  <a:pt x="64" y="98"/>
                  <a:pt x="64" y="98"/>
                </a:cubicBezTo>
                <a:cubicBezTo>
                  <a:pt x="64" y="97"/>
                  <a:pt x="64" y="96"/>
                  <a:pt x="64" y="95"/>
                </a:cubicBezTo>
                <a:close/>
                <a:moveTo>
                  <a:pt x="59" y="81"/>
                </a:moveTo>
                <a:cubicBezTo>
                  <a:pt x="58" y="79"/>
                  <a:pt x="56" y="76"/>
                  <a:pt x="54" y="74"/>
                </a:cubicBezTo>
                <a:cubicBezTo>
                  <a:pt x="51" y="72"/>
                  <a:pt x="49" y="70"/>
                  <a:pt x="46" y="68"/>
                </a:cubicBezTo>
                <a:cubicBezTo>
                  <a:pt x="84" y="30"/>
                  <a:pt x="84" y="30"/>
                  <a:pt x="84" y="30"/>
                </a:cubicBezTo>
                <a:cubicBezTo>
                  <a:pt x="87" y="31"/>
                  <a:pt x="90" y="33"/>
                  <a:pt x="92" y="36"/>
                </a:cubicBezTo>
                <a:cubicBezTo>
                  <a:pt x="94" y="38"/>
                  <a:pt x="96" y="40"/>
                  <a:pt x="97" y="43"/>
                </a:cubicBezTo>
                <a:lnTo>
                  <a:pt x="59" y="81"/>
                </a:lnTo>
                <a:close/>
                <a:moveTo>
                  <a:pt x="42" y="66"/>
                </a:moveTo>
                <a:cubicBezTo>
                  <a:pt x="38" y="65"/>
                  <a:pt x="34" y="64"/>
                  <a:pt x="30" y="64"/>
                </a:cubicBezTo>
                <a:cubicBezTo>
                  <a:pt x="61" y="33"/>
                  <a:pt x="61" y="33"/>
                  <a:pt x="61" y="33"/>
                </a:cubicBezTo>
                <a:cubicBezTo>
                  <a:pt x="66" y="28"/>
                  <a:pt x="73" y="27"/>
                  <a:pt x="80" y="29"/>
                </a:cubicBezTo>
                <a:lnTo>
                  <a:pt x="42" y="66"/>
                </a:lnTo>
                <a:close/>
                <a:moveTo>
                  <a:pt x="17" y="119"/>
                </a:moveTo>
                <a:cubicBezTo>
                  <a:pt x="16" y="120"/>
                  <a:pt x="15" y="120"/>
                  <a:pt x="14" y="120"/>
                </a:cubicBezTo>
                <a:cubicBezTo>
                  <a:pt x="11" y="120"/>
                  <a:pt x="8" y="117"/>
                  <a:pt x="8" y="114"/>
                </a:cubicBezTo>
                <a:cubicBezTo>
                  <a:pt x="8" y="113"/>
                  <a:pt x="8" y="112"/>
                  <a:pt x="8" y="112"/>
                </a:cubicBezTo>
                <a:cubicBezTo>
                  <a:pt x="13" y="96"/>
                  <a:pt x="13" y="96"/>
                  <a:pt x="13" y="96"/>
                </a:cubicBezTo>
                <a:cubicBezTo>
                  <a:pt x="17" y="96"/>
                  <a:pt x="22" y="98"/>
                  <a:pt x="26" y="102"/>
                </a:cubicBezTo>
                <a:cubicBezTo>
                  <a:pt x="30" y="106"/>
                  <a:pt x="32" y="111"/>
                  <a:pt x="32" y="116"/>
                </a:cubicBezTo>
                <a:lnTo>
                  <a:pt x="17" y="119"/>
                </a:lnTo>
                <a:close/>
                <a:moveTo>
                  <a:pt x="35" y="115"/>
                </a:moveTo>
                <a:cubicBezTo>
                  <a:pt x="35" y="109"/>
                  <a:pt x="33" y="104"/>
                  <a:pt x="29" y="99"/>
                </a:cubicBezTo>
                <a:cubicBezTo>
                  <a:pt x="25" y="95"/>
                  <a:pt x="19" y="93"/>
                  <a:pt x="14" y="92"/>
                </a:cubicBezTo>
                <a:cubicBezTo>
                  <a:pt x="18" y="78"/>
                  <a:pt x="18" y="78"/>
                  <a:pt x="18" y="78"/>
                </a:cubicBezTo>
                <a:cubicBezTo>
                  <a:pt x="18" y="77"/>
                  <a:pt x="19" y="76"/>
                  <a:pt x="19" y="75"/>
                </a:cubicBezTo>
                <a:cubicBezTo>
                  <a:pt x="27" y="69"/>
                  <a:pt x="40" y="71"/>
                  <a:pt x="48" y="80"/>
                </a:cubicBezTo>
                <a:cubicBezTo>
                  <a:pt x="57" y="89"/>
                  <a:pt x="59" y="102"/>
                  <a:pt x="52" y="110"/>
                </a:cubicBezTo>
                <a:cubicBezTo>
                  <a:pt x="51" y="110"/>
                  <a:pt x="51" y="111"/>
                  <a:pt x="50" y="111"/>
                </a:cubicBezTo>
                <a:lnTo>
                  <a:pt x="35" y="115"/>
                </a:lnTo>
                <a:close/>
                <a:moveTo>
                  <a:pt x="115" y="47"/>
                </a:moveTo>
                <a:cubicBezTo>
                  <a:pt x="108" y="54"/>
                  <a:pt x="108" y="54"/>
                  <a:pt x="108" y="54"/>
                </a:cubicBezTo>
                <a:cubicBezTo>
                  <a:pt x="108" y="53"/>
                  <a:pt x="108" y="52"/>
                  <a:pt x="108" y="51"/>
                </a:cubicBezTo>
                <a:cubicBezTo>
                  <a:pt x="107" y="43"/>
                  <a:pt x="104" y="36"/>
                  <a:pt x="98" y="30"/>
                </a:cubicBezTo>
                <a:cubicBezTo>
                  <a:pt x="91" y="24"/>
                  <a:pt x="83" y="20"/>
                  <a:pt x="74" y="20"/>
                </a:cubicBezTo>
                <a:cubicBezTo>
                  <a:pt x="81" y="13"/>
                  <a:pt x="81" y="13"/>
                  <a:pt x="81" y="13"/>
                </a:cubicBezTo>
                <a:cubicBezTo>
                  <a:pt x="84" y="10"/>
                  <a:pt x="89" y="8"/>
                  <a:pt x="94" y="8"/>
                </a:cubicBezTo>
                <a:cubicBezTo>
                  <a:pt x="100" y="8"/>
                  <a:pt x="107" y="11"/>
                  <a:pt x="112" y="16"/>
                </a:cubicBezTo>
                <a:cubicBezTo>
                  <a:pt x="117" y="21"/>
                  <a:pt x="120" y="27"/>
                  <a:pt x="120" y="33"/>
                </a:cubicBezTo>
                <a:cubicBezTo>
                  <a:pt x="120" y="38"/>
                  <a:pt x="118" y="43"/>
                  <a:pt x="115" y="47"/>
                </a:cubicBezTo>
                <a:close/>
              </a:path>
            </a:pathLst>
          </a:custGeom>
          <a:solidFill>
            <a:srgbClr val="E94E60"/>
          </a:solidFill>
          <a:ln>
            <a:noFill/>
          </a:ln>
        </p:spPr>
        <p:txBody>
          <a:bodyPr vert="horz" wrap="square" lIns="91440" tIns="45720" rIns="91440" bIns="45720" numCol="1" anchor="t" anchorCtr="0" compatLnSpc="1"/>
          <a:lstStyle/>
          <a:p>
            <a:endParaRPr lang="id-ID">
              <a:solidFill>
                <a:srgbClr val="55735B"/>
              </a:solidFill>
              <a:latin typeface="微软雅黑" pitchFamily="34" charset="-122"/>
              <a:ea typeface="微软雅黑" pitchFamily="34" charset="-122"/>
            </a:endParaRPr>
          </a:p>
        </p:txBody>
      </p:sp>
      <p:sp>
        <p:nvSpPr>
          <p:cNvPr id="25" name="Freeform 23"/>
          <p:cNvSpPr>
            <a:spLocks noEditPoints="1"/>
          </p:cNvSpPr>
          <p:nvPr/>
        </p:nvSpPr>
        <p:spPr bwMode="auto">
          <a:xfrm>
            <a:off x="6898035" y="4393283"/>
            <a:ext cx="476142" cy="360574"/>
          </a:xfrm>
          <a:custGeom>
            <a:avLst/>
            <a:gdLst>
              <a:gd name="T0" fmla="*/ 105 w 128"/>
              <a:gd name="T1" fmla="*/ 2 h 96"/>
              <a:gd name="T2" fmla="*/ 28 w 128"/>
              <a:gd name="T3" fmla="*/ 0 h 96"/>
              <a:gd name="T4" fmla="*/ 2 w 128"/>
              <a:gd name="T5" fmla="*/ 23 h 96"/>
              <a:gd name="T6" fmla="*/ 2 w 128"/>
              <a:gd name="T7" fmla="*/ 34 h 96"/>
              <a:gd name="T8" fmla="*/ 64 w 128"/>
              <a:gd name="T9" fmla="*/ 96 h 96"/>
              <a:gd name="T10" fmla="*/ 126 w 128"/>
              <a:gd name="T11" fmla="*/ 34 h 96"/>
              <a:gd name="T12" fmla="*/ 126 w 128"/>
              <a:gd name="T13" fmla="*/ 23 h 96"/>
              <a:gd name="T14" fmla="*/ 55 w 128"/>
              <a:gd name="T15" fmla="*/ 28 h 96"/>
              <a:gd name="T16" fmla="*/ 73 w 128"/>
              <a:gd name="T17" fmla="*/ 28 h 96"/>
              <a:gd name="T18" fmla="*/ 78 w 128"/>
              <a:gd name="T19" fmla="*/ 9 h 96"/>
              <a:gd name="T20" fmla="*/ 76 w 128"/>
              <a:gd name="T21" fmla="*/ 25 h 96"/>
              <a:gd name="T22" fmla="*/ 52 w 128"/>
              <a:gd name="T23" fmla="*/ 25 h 96"/>
              <a:gd name="T24" fmla="*/ 50 w 128"/>
              <a:gd name="T25" fmla="*/ 9 h 96"/>
              <a:gd name="T26" fmla="*/ 52 w 128"/>
              <a:gd name="T27" fmla="*/ 25 h 96"/>
              <a:gd name="T28" fmla="*/ 64 w 128"/>
              <a:gd name="T29" fmla="*/ 82 h 96"/>
              <a:gd name="T30" fmla="*/ 74 w 128"/>
              <a:gd name="T31" fmla="*/ 32 h 96"/>
              <a:gd name="T32" fmla="*/ 98 w 128"/>
              <a:gd name="T33" fmla="*/ 32 h 96"/>
              <a:gd name="T34" fmla="*/ 78 w 128"/>
              <a:gd name="T35" fmla="*/ 32 h 96"/>
              <a:gd name="T36" fmla="*/ 89 w 128"/>
              <a:gd name="T37" fmla="*/ 20 h 96"/>
              <a:gd name="T38" fmla="*/ 79 w 128"/>
              <a:gd name="T39" fmla="*/ 28 h 96"/>
              <a:gd name="T40" fmla="*/ 97 w 128"/>
              <a:gd name="T41" fmla="*/ 8 h 96"/>
              <a:gd name="T42" fmla="*/ 83 w 128"/>
              <a:gd name="T43" fmla="*/ 8 h 96"/>
              <a:gd name="T44" fmla="*/ 55 w 128"/>
              <a:gd name="T45" fmla="*/ 8 h 96"/>
              <a:gd name="T46" fmla="*/ 64 w 128"/>
              <a:gd name="T47" fmla="*/ 15 h 96"/>
              <a:gd name="T48" fmla="*/ 31 w 128"/>
              <a:gd name="T49" fmla="*/ 8 h 96"/>
              <a:gd name="T50" fmla="*/ 39 w 128"/>
              <a:gd name="T51" fmla="*/ 14 h 96"/>
              <a:gd name="T52" fmla="*/ 49 w 128"/>
              <a:gd name="T53" fmla="*/ 28 h 96"/>
              <a:gd name="T54" fmla="*/ 39 w 128"/>
              <a:gd name="T55" fmla="*/ 20 h 96"/>
              <a:gd name="T56" fmla="*/ 60 w 128"/>
              <a:gd name="T57" fmla="*/ 81 h 96"/>
              <a:gd name="T58" fmla="*/ 50 w 128"/>
              <a:gd name="T59" fmla="*/ 32 h 96"/>
              <a:gd name="T60" fmla="*/ 11 w 128"/>
              <a:gd name="T61" fmla="*/ 32 h 96"/>
              <a:gd name="T62" fmla="*/ 51 w 128"/>
              <a:gd name="T63" fmla="*/ 74 h 96"/>
              <a:gd name="T64" fmla="*/ 117 w 128"/>
              <a:gd name="T65" fmla="*/ 32 h 96"/>
              <a:gd name="T66" fmla="*/ 102 w 128"/>
              <a:gd name="T67" fmla="*/ 32 h 96"/>
              <a:gd name="T68" fmla="*/ 92 w 128"/>
              <a:gd name="T69" fmla="*/ 17 h 96"/>
              <a:gd name="T70" fmla="*/ 120 w 128"/>
              <a:gd name="T71" fmla="*/ 28 h 96"/>
              <a:gd name="T72" fmla="*/ 27 w 128"/>
              <a:gd name="T73" fmla="*/ 10 h 96"/>
              <a:gd name="T74" fmla="*/ 25 w 128"/>
              <a:gd name="T75" fmla="*/ 28 h 96"/>
              <a:gd name="T76" fmla="*/ 27 w 128"/>
              <a:gd name="T77" fmla="*/ 10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28" h="96">
                <a:moveTo>
                  <a:pt x="126" y="23"/>
                </a:moveTo>
                <a:cubicBezTo>
                  <a:pt x="105" y="2"/>
                  <a:pt x="105" y="2"/>
                  <a:pt x="105" y="2"/>
                </a:cubicBezTo>
                <a:cubicBezTo>
                  <a:pt x="104" y="1"/>
                  <a:pt x="102" y="0"/>
                  <a:pt x="100" y="0"/>
                </a:cubicBezTo>
                <a:cubicBezTo>
                  <a:pt x="28" y="0"/>
                  <a:pt x="28" y="0"/>
                  <a:pt x="28" y="0"/>
                </a:cubicBezTo>
                <a:cubicBezTo>
                  <a:pt x="26" y="0"/>
                  <a:pt x="24" y="1"/>
                  <a:pt x="23" y="2"/>
                </a:cubicBezTo>
                <a:cubicBezTo>
                  <a:pt x="2" y="23"/>
                  <a:pt x="2" y="23"/>
                  <a:pt x="2" y="23"/>
                </a:cubicBezTo>
                <a:cubicBezTo>
                  <a:pt x="1" y="24"/>
                  <a:pt x="0" y="26"/>
                  <a:pt x="0" y="28"/>
                </a:cubicBezTo>
                <a:cubicBezTo>
                  <a:pt x="0" y="30"/>
                  <a:pt x="1" y="32"/>
                  <a:pt x="2" y="34"/>
                </a:cubicBezTo>
                <a:cubicBezTo>
                  <a:pt x="58" y="93"/>
                  <a:pt x="58" y="93"/>
                  <a:pt x="58" y="93"/>
                </a:cubicBezTo>
                <a:cubicBezTo>
                  <a:pt x="60" y="95"/>
                  <a:pt x="62" y="96"/>
                  <a:pt x="64" y="96"/>
                </a:cubicBezTo>
                <a:cubicBezTo>
                  <a:pt x="66" y="96"/>
                  <a:pt x="68" y="95"/>
                  <a:pt x="70" y="93"/>
                </a:cubicBezTo>
                <a:cubicBezTo>
                  <a:pt x="126" y="34"/>
                  <a:pt x="126" y="34"/>
                  <a:pt x="126" y="34"/>
                </a:cubicBezTo>
                <a:cubicBezTo>
                  <a:pt x="127" y="32"/>
                  <a:pt x="128" y="30"/>
                  <a:pt x="128" y="28"/>
                </a:cubicBezTo>
                <a:cubicBezTo>
                  <a:pt x="128" y="26"/>
                  <a:pt x="127" y="24"/>
                  <a:pt x="126" y="23"/>
                </a:cubicBezTo>
                <a:close/>
                <a:moveTo>
                  <a:pt x="73" y="28"/>
                </a:moveTo>
                <a:cubicBezTo>
                  <a:pt x="55" y="28"/>
                  <a:pt x="55" y="28"/>
                  <a:pt x="55" y="28"/>
                </a:cubicBezTo>
                <a:cubicBezTo>
                  <a:pt x="64" y="21"/>
                  <a:pt x="64" y="21"/>
                  <a:pt x="64" y="21"/>
                </a:cubicBezTo>
                <a:lnTo>
                  <a:pt x="73" y="28"/>
                </a:lnTo>
                <a:close/>
                <a:moveTo>
                  <a:pt x="67" y="18"/>
                </a:moveTo>
                <a:cubicBezTo>
                  <a:pt x="78" y="9"/>
                  <a:pt x="78" y="9"/>
                  <a:pt x="78" y="9"/>
                </a:cubicBezTo>
                <a:cubicBezTo>
                  <a:pt x="86" y="17"/>
                  <a:pt x="86" y="17"/>
                  <a:pt x="86" y="17"/>
                </a:cubicBezTo>
                <a:cubicBezTo>
                  <a:pt x="76" y="25"/>
                  <a:pt x="76" y="25"/>
                  <a:pt x="76" y="25"/>
                </a:cubicBezTo>
                <a:lnTo>
                  <a:pt x="67" y="18"/>
                </a:lnTo>
                <a:close/>
                <a:moveTo>
                  <a:pt x="52" y="25"/>
                </a:moveTo>
                <a:cubicBezTo>
                  <a:pt x="42" y="17"/>
                  <a:pt x="42" y="17"/>
                  <a:pt x="42" y="17"/>
                </a:cubicBezTo>
                <a:cubicBezTo>
                  <a:pt x="50" y="9"/>
                  <a:pt x="50" y="9"/>
                  <a:pt x="50" y="9"/>
                </a:cubicBezTo>
                <a:cubicBezTo>
                  <a:pt x="61" y="18"/>
                  <a:pt x="61" y="18"/>
                  <a:pt x="61" y="18"/>
                </a:cubicBezTo>
                <a:lnTo>
                  <a:pt x="52" y="25"/>
                </a:lnTo>
                <a:close/>
                <a:moveTo>
                  <a:pt x="74" y="32"/>
                </a:moveTo>
                <a:cubicBezTo>
                  <a:pt x="64" y="82"/>
                  <a:pt x="64" y="82"/>
                  <a:pt x="64" y="82"/>
                </a:cubicBezTo>
                <a:cubicBezTo>
                  <a:pt x="54" y="32"/>
                  <a:pt x="54" y="32"/>
                  <a:pt x="54" y="32"/>
                </a:cubicBezTo>
                <a:lnTo>
                  <a:pt x="74" y="32"/>
                </a:lnTo>
                <a:close/>
                <a:moveTo>
                  <a:pt x="78" y="32"/>
                </a:moveTo>
                <a:cubicBezTo>
                  <a:pt x="98" y="32"/>
                  <a:pt x="98" y="32"/>
                  <a:pt x="98" y="32"/>
                </a:cubicBezTo>
                <a:cubicBezTo>
                  <a:pt x="68" y="81"/>
                  <a:pt x="68" y="81"/>
                  <a:pt x="68" y="81"/>
                </a:cubicBezTo>
                <a:lnTo>
                  <a:pt x="78" y="32"/>
                </a:lnTo>
                <a:close/>
                <a:moveTo>
                  <a:pt x="79" y="28"/>
                </a:moveTo>
                <a:cubicBezTo>
                  <a:pt x="89" y="20"/>
                  <a:pt x="89" y="20"/>
                  <a:pt x="89" y="20"/>
                </a:cubicBezTo>
                <a:cubicBezTo>
                  <a:pt x="97" y="28"/>
                  <a:pt x="97" y="28"/>
                  <a:pt x="97" y="28"/>
                </a:cubicBezTo>
                <a:lnTo>
                  <a:pt x="79" y="28"/>
                </a:lnTo>
                <a:close/>
                <a:moveTo>
                  <a:pt x="83" y="8"/>
                </a:moveTo>
                <a:cubicBezTo>
                  <a:pt x="97" y="8"/>
                  <a:pt x="97" y="8"/>
                  <a:pt x="97" y="8"/>
                </a:cubicBezTo>
                <a:cubicBezTo>
                  <a:pt x="89" y="14"/>
                  <a:pt x="89" y="14"/>
                  <a:pt x="89" y="14"/>
                </a:cubicBezTo>
                <a:lnTo>
                  <a:pt x="83" y="8"/>
                </a:lnTo>
                <a:close/>
                <a:moveTo>
                  <a:pt x="64" y="15"/>
                </a:moveTo>
                <a:cubicBezTo>
                  <a:pt x="55" y="8"/>
                  <a:pt x="55" y="8"/>
                  <a:pt x="55" y="8"/>
                </a:cubicBezTo>
                <a:cubicBezTo>
                  <a:pt x="73" y="8"/>
                  <a:pt x="73" y="8"/>
                  <a:pt x="73" y="8"/>
                </a:cubicBezTo>
                <a:lnTo>
                  <a:pt x="64" y="15"/>
                </a:lnTo>
                <a:close/>
                <a:moveTo>
                  <a:pt x="39" y="14"/>
                </a:moveTo>
                <a:cubicBezTo>
                  <a:pt x="31" y="8"/>
                  <a:pt x="31" y="8"/>
                  <a:pt x="31" y="8"/>
                </a:cubicBezTo>
                <a:cubicBezTo>
                  <a:pt x="45" y="8"/>
                  <a:pt x="45" y="8"/>
                  <a:pt x="45" y="8"/>
                </a:cubicBezTo>
                <a:lnTo>
                  <a:pt x="39" y="14"/>
                </a:lnTo>
                <a:close/>
                <a:moveTo>
                  <a:pt x="39" y="20"/>
                </a:moveTo>
                <a:cubicBezTo>
                  <a:pt x="49" y="28"/>
                  <a:pt x="49" y="28"/>
                  <a:pt x="49" y="28"/>
                </a:cubicBezTo>
                <a:cubicBezTo>
                  <a:pt x="31" y="28"/>
                  <a:pt x="31" y="28"/>
                  <a:pt x="31" y="28"/>
                </a:cubicBezTo>
                <a:lnTo>
                  <a:pt x="39" y="20"/>
                </a:lnTo>
                <a:close/>
                <a:moveTo>
                  <a:pt x="50" y="32"/>
                </a:moveTo>
                <a:cubicBezTo>
                  <a:pt x="60" y="81"/>
                  <a:pt x="60" y="81"/>
                  <a:pt x="60" y="81"/>
                </a:cubicBezTo>
                <a:cubicBezTo>
                  <a:pt x="30" y="32"/>
                  <a:pt x="30" y="32"/>
                  <a:pt x="30" y="32"/>
                </a:cubicBezTo>
                <a:lnTo>
                  <a:pt x="50" y="32"/>
                </a:lnTo>
                <a:close/>
                <a:moveTo>
                  <a:pt x="51" y="74"/>
                </a:moveTo>
                <a:cubicBezTo>
                  <a:pt x="11" y="32"/>
                  <a:pt x="11" y="32"/>
                  <a:pt x="11" y="32"/>
                </a:cubicBezTo>
                <a:cubicBezTo>
                  <a:pt x="26" y="32"/>
                  <a:pt x="26" y="32"/>
                  <a:pt x="26" y="32"/>
                </a:cubicBezTo>
                <a:lnTo>
                  <a:pt x="51" y="74"/>
                </a:lnTo>
                <a:close/>
                <a:moveTo>
                  <a:pt x="102" y="32"/>
                </a:moveTo>
                <a:cubicBezTo>
                  <a:pt x="117" y="32"/>
                  <a:pt x="117" y="32"/>
                  <a:pt x="117" y="32"/>
                </a:cubicBezTo>
                <a:cubicBezTo>
                  <a:pt x="77" y="74"/>
                  <a:pt x="77" y="74"/>
                  <a:pt x="77" y="74"/>
                </a:cubicBezTo>
                <a:lnTo>
                  <a:pt x="102" y="32"/>
                </a:lnTo>
                <a:close/>
                <a:moveTo>
                  <a:pt x="103" y="28"/>
                </a:moveTo>
                <a:cubicBezTo>
                  <a:pt x="92" y="17"/>
                  <a:pt x="92" y="17"/>
                  <a:pt x="92" y="17"/>
                </a:cubicBezTo>
                <a:cubicBezTo>
                  <a:pt x="101" y="10"/>
                  <a:pt x="101" y="10"/>
                  <a:pt x="101" y="10"/>
                </a:cubicBezTo>
                <a:cubicBezTo>
                  <a:pt x="120" y="28"/>
                  <a:pt x="120" y="28"/>
                  <a:pt x="120" y="28"/>
                </a:cubicBezTo>
                <a:lnTo>
                  <a:pt x="103" y="28"/>
                </a:lnTo>
                <a:close/>
                <a:moveTo>
                  <a:pt x="27" y="10"/>
                </a:moveTo>
                <a:cubicBezTo>
                  <a:pt x="36" y="17"/>
                  <a:pt x="36" y="17"/>
                  <a:pt x="36" y="17"/>
                </a:cubicBezTo>
                <a:cubicBezTo>
                  <a:pt x="25" y="28"/>
                  <a:pt x="25" y="28"/>
                  <a:pt x="25" y="28"/>
                </a:cubicBezTo>
                <a:cubicBezTo>
                  <a:pt x="8" y="28"/>
                  <a:pt x="8" y="28"/>
                  <a:pt x="8" y="28"/>
                </a:cubicBezTo>
                <a:lnTo>
                  <a:pt x="27" y="10"/>
                </a:lnTo>
                <a:close/>
              </a:path>
            </a:pathLst>
          </a:custGeom>
          <a:solidFill>
            <a:srgbClr val="00C3D9"/>
          </a:solidFill>
          <a:ln>
            <a:noFill/>
          </a:ln>
        </p:spPr>
        <p:txBody>
          <a:bodyPr vert="horz" wrap="square" lIns="91440" tIns="45720" rIns="91440" bIns="45720" numCol="1" anchor="t" anchorCtr="0" compatLnSpc="1"/>
          <a:lstStyle/>
          <a:p>
            <a:endParaRPr lang="id-ID"/>
          </a:p>
        </p:txBody>
      </p:sp>
      <p:grpSp>
        <p:nvGrpSpPr>
          <p:cNvPr id="26" name="Group 24"/>
          <p:cNvGrpSpPr/>
          <p:nvPr/>
        </p:nvGrpSpPr>
        <p:grpSpPr>
          <a:xfrm>
            <a:off x="9527620" y="4333983"/>
            <a:ext cx="485386" cy="476142"/>
            <a:chOff x="6786562" y="796925"/>
            <a:chExt cx="500063" cy="490538"/>
          </a:xfrm>
          <a:solidFill>
            <a:srgbClr val="028985"/>
          </a:solidFill>
        </p:grpSpPr>
        <p:sp>
          <p:nvSpPr>
            <p:cNvPr id="27" name="Freeform 27"/>
            <p:cNvSpPr>
              <a:spLocks noEditPoints="1"/>
            </p:cNvSpPr>
            <p:nvPr/>
          </p:nvSpPr>
          <p:spPr bwMode="auto">
            <a:xfrm>
              <a:off x="6786562" y="796925"/>
              <a:ext cx="500063" cy="490538"/>
            </a:xfrm>
            <a:custGeom>
              <a:avLst/>
              <a:gdLst>
                <a:gd name="T0" fmla="*/ 127 w 130"/>
                <a:gd name="T1" fmla="*/ 42 h 128"/>
                <a:gd name="T2" fmla="*/ 87 w 130"/>
                <a:gd name="T3" fmla="*/ 2 h 128"/>
                <a:gd name="T4" fmla="*/ 79 w 130"/>
                <a:gd name="T5" fmla="*/ 0 h 128"/>
                <a:gd name="T6" fmla="*/ 75 w 130"/>
                <a:gd name="T7" fmla="*/ 2 h 128"/>
                <a:gd name="T8" fmla="*/ 73 w 130"/>
                <a:gd name="T9" fmla="*/ 6 h 128"/>
                <a:gd name="T10" fmla="*/ 64 w 130"/>
                <a:gd name="T11" fmla="*/ 21 h 128"/>
                <a:gd name="T12" fmla="*/ 41 w 130"/>
                <a:gd name="T13" fmla="*/ 37 h 128"/>
                <a:gd name="T14" fmla="*/ 15 w 130"/>
                <a:gd name="T15" fmla="*/ 55 h 128"/>
                <a:gd name="T16" fmla="*/ 1 w 130"/>
                <a:gd name="T17" fmla="*/ 78 h 128"/>
                <a:gd name="T18" fmla="*/ 3 w 130"/>
                <a:gd name="T19" fmla="*/ 86 h 128"/>
                <a:gd name="T20" fmla="*/ 43 w 130"/>
                <a:gd name="T21" fmla="*/ 126 h 128"/>
                <a:gd name="T22" fmla="*/ 51 w 130"/>
                <a:gd name="T23" fmla="*/ 128 h 128"/>
                <a:gd name="T24" fmla="*/ 55 w 130"/>
                <a:gd name="T25" fmla="*/ 126 h 128"/>
                <a:gd name="T26" fmla="*/ 57 w 130"/>
                <a:gd name="T27" fmla="*/ 122 h 128"/>
                <a:gd name="T28" fmla="*/ 66 w 130"/>
                <a:gd name="T29" fmla="*/ 107 h 128"/>
                <a:gd name="T30" fmla="*/ 89 w 130"/>
                <a:gd name="T31" fmla="*/ 91 h 128"/>
                <a:gd name="T32" fmla="*/ 115 w 130"/>
                <a:gd name="T33" fmla="*/ 73 h 128"/>
                <a:gd name="T34" fmla="*/ 129 w 130"/>
                <a:gd name="T35" fmla="*/ 50 h 128"/>
                <a:gd name="T36" fmla="*/ 127 w 130"/>
                <a:gd name="T37" fmla="*/ 42 h 128"/>
                <a:gd name="T38" fmla="*/ 49 w 130"/>
                <a:gd name="T39" fmla="*/ 120 h 128"/>
                <a:gd name="T40" fmla="*/ 9 w 130"/>
                <a:gd name="T41" fmla="*/ 80 h 128"/>
                <a:gd name="T42" fmla="*/ 81 w 130"/>
                <a:gd name="T43" fmla="*/ 8 h 128"/>
                <a:gd name="T44" fmla="*/ 121 w 130"/>
                <a:gd name="T45" fmla="*/ 48 h 128"/>
                <a:gd name="T46" fmla="*/ 49 w 130"/>
                <a:gd name="T47" fmla="*/ 12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30" h="128">
                  <a:moveTo>
                    <a:pt x="127" y="42"/>
                  </a:moveTo>
                  <a:cubicBezTo>
                    <a:pt x="87" y="2"/>
                    <a:pt x="87" y="2"/>
                    <a:pt x="87" y="2"/>
                  </a:cubicBezTo>
                  <a:cubicBezTo>
                    <a:pt x="85" y="0"/>
                    <a:pt x="82" y="0"/>
                    <a:pt x="79" y="0"/>
                  </a:cubicBezTo>
                  <a:cubicBezTo>
                    <a:pt x="78" y="1"/>
                    <a:pt x="76" y="1"/>
                    <a:pt x="75" y="2"/>
                  </a:cubicBezTo>
                  <a:cubicBezTo>
                    <a:pt x="74" y="3"/>
                    <a:pt x="74" y="4"/>
                    <a:pt x="73" y="6"/>
                  </a:cubicBezTo>
                  <a:cubicBezTo>
                    <a:pt x="72" y="12"/>
                    <a:pt x="68" y="17"/>
                    <a:pt x="64" y="21"/>
                  </a:cubicBezTo>
                  <a:cubicBezTo>
                    <a:pt x="58" y="27"/>
                    <a:pt x="50" y="32"/>
                    <a:pt x="41" y="37"/>
                  </a:cubicBezTo>
                  <a:cubicBezTo>
                    <a:pt x="32" y="42"/>
                    <a:pt x="23" y="48"/>
                    <a:pt x="15" y="55"/>
                  </a:cubicBezTo>
                  <a:cubicBezTo>
                    <a:pt x="8" y="62"/>
                    <a:pt x="4" y="69"/>
                    <a:pt x="1" y="78"/>
                  </a:cubicBezTo>
                  <a:cubicBezTo>
                    <a:pt x="0" y="80"/>
                    <a:pt x="1" y="84"/>
                    <a:pt x="3" y="86"/>
                  </a:cubicBezTo>
                  <a:cubicBezTo>
                    <a:pt x="43" y="126"/>
                    <a:pt x="43" y="126"/>
                    <a:pt x="43" y="126"/>
                  </a:cubicBezTo>
                  <a:cubicBezTo>
                    <a:pt x="45" y="128"/>
                    <a:pt x="48" y="128"/>
                    <a:pt x="51" y="128"/>
                  </a:cubicBezTo>
                  <a:cubicBezTo>
                    <a:pt x="52" y="127"/>
                    <a:pt x="54" y="127"/>
                    <a:pt x="55" y="126"/>
                  </a:cubicBezTo>
                  <a:cubicBezTo>
                    <a:pt x="56" y="125"/>
                    <a:pt x="56" y="124"/>
                    <a:pt x="57" y="122"/>
                  </a:cubicBezTo>
                  <a:cubicBezTo>
                    <a:pt x="58" y="116"/>
                    <a:pt x="62" y="111"/>
                    <a:pt x="66" y="107"/>
                  </a:cubicBezTo>
                  <a:cubicBezTo>
                    <a:pt x="72" y="101"/>
                    <a:pt x="80" y="96"/>
                    <a:pt x="89" y="91"/>
                  </a:cubicBezTo>
                  <a:cubicBezTo>
                    <a:pt x="98" y="86"/>
                    <a:pt x="107" y="80"/>
                    <a:pt x="115" y="73"/>
                  </a:cubicBezTo>
                  <a:cubicBezTo>
                    <a:pt x="122" y="66"/>
                    <a:pt x="126" y="59"/>
                    <a:pt x="129" y="50"/>
                  </a:cubicBezTo>
                  <a:cubicBezTo>
                    <a:pt x="130" y="48"/>
                    <a:pt x="129" y="44"/>
                    <a:pt x="127" y="42"/>
                  </a:cubicBezTo>
                  <a:close/>
                  <a:moveTo>
                    <a:pt x="49" y="120"/>
                  </a:moveTo>
                  <a:cubicBezTo>
                    <a:pt x="36" y="107"/>
                    <a:pt x="22" y="93"/>
                    <a:pt x="9" y="80"/>
                  </a:cubicBezTo>
                  <a:cubicBezTo>
                    <a:pt x="20" y="43"/>
                    <a:pt x="70" y="45"/>
                    <a:pt x="81" y="8"/>
                  </a:cubicBezTo>
                  <a:cubicBezTo>
                    <a:pt x="94" y="21"/>
                    <a:pt x="108" y="35"/>
                    <a:pt x="121" y="48"/>
                  </a:cubicBezTo>
                  <a:cubicBezTo>
                    <a:pt x="110" y="85"/>
                    <a:pt x="60" y="83"/>
                    <a:pt x="49" y="120"/>
                  </a:cubicBezTo>
                  <a:close/>
                </a:path>
              </a:pathLst>
            </a:custGeom>
            <a:grpFill/>
            <a:ln w="9525">
              <a:noFill/>
              <a:round/>
            </a:ln>
            <a:extLst/>
          </p:spPr>
          <p:txBody>
            <a:bodyPr vert="horz" wrap="square" lIns="91440" tIns="45720" rIns="91440" bIns="45720" numCol="1" anchor="t" anchorCtr="0" compatLnSpc="1"/>
            <a:lstStyle/>
            <a:p>
              <a:endParaRPr lang="id-ID"/>
            </a:p>
          </p:txBody>
        </p:sp>
        <p:sp>
          <p:nvSpPr>
            <p:cNvPr id="28" name="Freeform 28"/>
            <p:cNvSpPr>
              <a:spLocks noEditPoints="1"/>
            </p:cNvSpPr>
            <p:nvPr/>
          </p:nvSpPr>
          <p:spPr bwMode="auto">
            <a:xfrm>
              <a:off x="6967538" y="969963"/>
              <a:ext cx="134938" cy="138113"/>
            </a:xfrm>
            <a:custGeom>
              <a:avLst/>
              <a:gdLst>
                <a:gd name="T0" fmla="*/ 28 w 35"/>
                <a:gd name="T1" fmla="*/ 12 h 36"/>
                <a:gd name="T2" fmla="*/ 20 w 35"/>
                <a:gd name="T3" fmla="*/ 13 h 36"/>
                <a:gd name="T4" fmla="*/ 10 w 35"/>
                <a:gd name="T5" fmla="*/ 7 h 36"/>
                <a:gd name="T6" fmla="*/ 15 w 35"/>
                <a:gd name="T7" fmla="*/ 6 h 36"/>
                <a:gd name="T8" fmla="*/ 19 w 35"/>
                <a:gd name="T9" fmla="*/ 6 h 36"/>
                <a:gd name="T10" fmla="*/ 20 w 35"/>
                <a:gd name="T11" fmla="*/ 2 h 36"/>
                <a:gd name="T12" fmla="*/ 13 w 35"/>
                <a:gd name="T13" fmla="*/ 1 h 36"/>
                <a:gd name="T14" fmla="*/ 6 w 35"/>
                <a:gd name="T15" fmla="*/ 4 h 36"/>
                <a:gd name="T16" fmla="*/ 5 w 35"/>
                <a:gd name="T17" fmla="*/ 3 h 36"/>
                <a:gd name="T18" fmla="*/ 3 w 35"/>
                <a:gd name="T19" fmla="*/ 5 h 36"/>
                <a:gd name="T20" fmla="*/ 4 w 35"/>
                <a:gd name="T21" fmla="*/ 6 h 36"/>
                <a:gd name="T22" fmla="*/ 1 w 35"/>
                <a:gd name="T23" fmla="*/ 15 h 36"/>
                <a:gd name="T24" fmla="*/ 3 w 35"/>
                <a:gd name="T25" fmla="*/ 22 h 36"/>
                <a:gd name="T26" fmla="*/ 18 w 35"/>
                <a:gd name="T27" fmla="*/ 21 h 36"/>
                <a:gd name="T28" fmla="*/ 23 w 35"/>
                <a:gd name="T29" fmla="*/ 31 h 36"/>
                <a:gd name="T30" fmla="*/ 19 w 35"/>
                <a:gd name="T31" fmla="*/ 30 h 36"/>
                <a:gd name="T32" fmla="*/ 16 w 35"/>
                <a:gd name="T33" fmla="*/ 28 h 36"/>
                <a:gd name="T34" fmla="*/ 13 w 35"/>
                <a:gd name="T35" fmla="*/ 31 h 36"/>
                <a:gd name="T36" fmla="*/ 17 w 35"/>
                <a:gd name="T37" fmla="*/ 35 h 36"/>
                <a:gd name="T38" fmla="*/ 25 w 35"/>
                <a:gd name="T39" fmla="*/ 36 h 36"/>
                <a:gd name="T40" fmla="*/ 31 w 35"/>
                <a:gd name="T41" fmla="*/ 35 h 36"/>
                <a:gd name="T42" fmla="*/ 33 w 35"/>
                <a:gd name="T43" fmla="*/ 34 h 36"/>
                <a:gd name="T44" fmla="*/ 33 w 35"/>
                <a:gd name="T45" fmla="*/ 32 h 36"/>
                <a:gd name="T46" fmla="*/ 34 w 35"/>
                <a:gd name="T47" fmla="*/ 26 h 36"/>
                <a:gd name="T48" fmla="*/ 35 w 35"/>
                <a:gd name="T49" fmla="*/ 18 h 36"/>
                <a:gd name="T50" fmla="*/ 10 w 35"/>
                <a:gd name="T51" fmla="*/ 17 h 36"/>
                <a:gd name="T52" fmla="*/ 6 w 35"/>
                <a:gd name="T53" fmla="*/ 15 h 36"/>
                <a:gd name="T54" fmla="*/ 7 w 35"/>
                <a:gd name="T55" fmla="*/ 11 h 36"/>
                <a:gd name="T56" fmla="*/ 14 w 35"/>
                <a:gd name="T57" fmla="*/ 16 h 36"/>
                <a:gd name="T58" fmla="*/ 29 w 35"/>
                <a:gd name="T59" fmla="*/ 25 h 36"/>
                <a:gd name="T60" fmla="*/ 21 w 35"/>
                <a:gd name="T61" fmla="*/ 20 h 36"/>
                <a:gd name="T62" fmla="*/ 25 w 35"/>
                <a:gd name="T63" fmla="*/ 18 h 36"/>
                <a:gd name="T64" fmla="*/ 28 w 35"/>
                <a:gd name="T65" fmla="*/ 20 h 36"/>
                <a:gd name="T66" fmla="*/ 29 w 35"/>
                <a:gd name="T67" fmla="*/ 23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5" h="36">
                  <a:moveTo>
                    <a:pt x="32" y="15"/>
                  </a:moveTo>
                  <a:cubicBezTo>
                    <a:pt x="31" y="14"/>
                    <a:pt x="30" y="13"/>
                    <a:pt x="28" y="12"/>
                  </a:cubicBezTo>
                  <a:cubicBezTo>
                    <a:pt x="27" y="12"/>
                    <a:pt x="26" y="12"/>
                    <a:pt x="24" y="12"/>
                  </a:cubicBezTo>
                  <a:cubicBezTo>
                    <a:pt x="23" y="12"/>
                    <a:pt x="22" y="12"/>
                    <a:pt x="20" y="13"/>
                  </a:cubicBezTo>
                  <a:cubicBezTo>
                    <a:pt x="19" y="13"/>
                    <a:pt x="18" y="14"/>
                    <a:pt x="16" y="15"/>
                  </a:cubicBezTo>
                  <a:cubicBezTo>
                    <a:pt x="14" y="12"/>
                    <a:pt x="12" y="10"/>
                    <a:pt x="10" y="7"/>
                  </a:cubicBezTo>
                  <a:cubicBezTo>
                    <a:pt x="11" y="7"/>
                    <a:pt x="12" y="6"/>
                    <a:pt x="13" y="6"/>
                  </a:cubicBezTo>
                  <a:cubicBezTo>
                    <a:pt x="14" y="6"/>
                    <a:pt x="14" y="6"/>
                    <a:pt x="15" y="6"/>
                  </a:cubicBezTo>
                  <a:cubicBezTo>
                    <a:pt x="16" y="7"/>
                    <a:pt x="17" y="7"/>
                    <a:pt x="18" y="7"/>
                  </a:cubicBezTo>
                  <a:cubicBezTo>
                    <a:pt x="18" y="7"/>
                    <a:pt x="19" y="7"/>
                    <a:pt x="19" y="6"/>
                  </a:cubicBezTo>
                  <a:cubicBezTo>
                    <a:pt x="20" y="6"/>
                    <a:pt x="20" y="5"/>
                    <a:pt x="20" y="5"/>
                  </a:cubicBezTo>
                  <a:cubicBezTo>
                    <a:pt x="20" y="4"/>
                    <a:pt x="20" y="3"/>
                    <a:pt x="20" y="2"/>
                  </a:cubicBezTo>
                  <a:cubicBezTo>
                    <a:pt x="19" y="1"/>
                    <a:pt x="18" y="1"/>
                    <a:pt x="16" y="0"/>
                  </a:cubicBezTo>
                  <a:cubicBezTo>
                    <a:pt x="15" y="0"/>
                    <a:pt x="14" y="0"/>
                    <a:pt x="13" y="1"/>
                  </a:cubicBezTo>
                  <a:cubicBezTo>
                    <a:pt x="11" y="1"/>
                    <a:pt x="10" y="1"/>
                    <a:pt x="9" y="2"/>
                  </a:cubicBezTo>
                  <a:cubicBezTo>
                    <a:pt x="8" y="3"/>
                    <a:pt x="7" y="3"/>
                    <a:pt x="6" y="4"/>
                  </a:cubicBezTo>
                  <a:cubicBezTo>
                    <a:pt x="6" y="4"/>
                    <a:pt x="6" y="3"/>
                    <a:pt x="6" y="3"/>
                  </a:cubicBezTo>
                  <a:cubicBezTo>
                    <a:pt x="5" y="3"/>
                    <a:pt x="5" y="3"/>
                    <a:pt x="5" y="3"/>
                  </a:cubicBezTo>
                  <a:cubicBezTo>
                    <a:pt x="4" y="3"/>
                    <a:pt x="4" y="3"/>
                    <a:pt x="3" y="3"/>
                  </a:cubicBezTo>
                  <a:cubicBezTo>
                    <a:pt x="3" y="4"/>
                    <a:pt x="3" y="4"/>
                    <a:pt x="3" y="5"/>
                  </a:cubicBezTo>
                  <a:cubicBezTo>
                    <a:pt x="3" y="5"/>
                    <a:pt x="3" y="5"/>
                    <a:pt x="4" y="6"/>
                  </a:cubicBezTo>
                  <a:cubicBezTo>
                    <a:pt x="4" y="6"/>
                    <a:pt x="4" y="6"/>
                    <a:pt x="4" y="6"/>
                  </a:cubicBezTo>
                  <a:cubicBezTo>
                    <a:pt x="3" y="7"/>
                    <a:pt x="2" y="9"/>
                    <a:pt x="2" y="10"/>
                  </a:cubicBezTo>
                  <a:cubicBezTo>
                    <a:pt x="1" y="12"/>
                    <a:pt x="1" y="13"/>
                    <a:pt x="1" y="15"/>
                  </a:cubicBezTo>
                  <a:cubicBezTo>
                    <a:pt x="0" y="16"/>
                    <a:pt x="1" y="17"/>
                    <a:pt x="1" y="18"/>
                  </a:cubicBezTo>
                  <a:cubicBezTo>
                    <a:pt x="1" y="20"/>
                    <a:pt x="2" y="21"/>
                    <a:pt x="3" y="22"/>
                  </a:cubicBezTo>
                  <a:cubicBezTo>
                    <a:pt x="5" y="23"/>
                    <a:pt x="8" y="24"/>
                    <a:pt x="10" y="24"/>
                  </a:cubicBezTo>
                  <a:cubicBezTo>
                    <a:pt x="13" y="23"/>
                    <a:pt x="15" y="23"/>
                    <a:pt x="18" y="21"/>
                  </a:cubicBezTo>
                  <a:cubicBezTo>
                    <a:pt x="21" y="24"/>
                    <a:pt x="23" y="27"/>
                    <a:pt x="25" y="29"/>
                  </a:cubicBezTo>
                  <a:cubicBezTo>
                    <a:pt x="24" y="30"/>
                    <a:pt x="24" y="30"/>
                    <a:pt x="23" y="31"/>
                  </a:cubicBezTo>
                  <a:cubicBezTo>
                    <a:pt x="22" y="31"/>
                    <a:pt x="21" y="31"/>
                    <a:pt x="21" y="31"/>
                  </a:cubicBezTo>
                  <a:cubicBezTo>
                    <a:pt x="20" y="30"/>
                    <a:pt x="20" y="30"/>
                    <a:pt x="19" y="30"/>
                  </a:cubicBezTo>
                  <a:cubicBezTo>
                    <a:pt x="18" y="29"/>
                    <a:pt x="18" y="29"/>
                    <a:pt x="17" y="29"/>
                  </a:cubicBezTo>
                  <a:cubicBezTo>
                    <a:pt x="17" y="28"/>
                    <a:pt x="16" y="28"/>
                    <a:pt x="16" y="28"/>
                  </a:cubicBezTo>
                  <a:cubicBezTo>
                    <a:pt x="15" y="28"/>
                    <a:pt x="15" y="29"/>
                    <a:pt x="14" y="29"/>
                  </a:cubicBezTo>
                  <a:cubicBezTo>
                    <a:pt x="13" y="30"/>
                    <a:pt x="13" y="30"/>
                    <a:pt x="13" y="31"/>
                  </a:cubicBezTo>
                  <a:cubicBezTo>
                    <a:pt x="13" y="32"/>
                    <a:pt x="13" y="33"/>
                    <a:pt x="14" y="33"/>
                  </a:cubicBezTo>
                  <a:cubicBezTo>
                    <a:pt x="15" y="34"/>
                    <a:pt x="16" y="35"/>
                    <a:pt x="17" y="35"/>
                  </a:cubicBezTo>
                  <a:cubicBezTo>
                    <a:pt x="18" y="36"/>
                    <a:pt x="19" y="36"/>
                    <a:pt x="20" y="36"/>
                  </a:cubicBezTo>
                  <a:cubicBezTo>
                    <a:pt x="22" y="36"/>
                    <a:pt x="23" y="36"/>
                    <a:pt x="25" y="36"/>
                  </a:cubicBezTo>
                  <a:cubicBezTo>
                    <a:pt x="26" y="35"/>
                    <a:pt x="27" y="34"/>
                    <a:pt x="29" y="33"/>
                  </a:cubicBezTo>
                  <a:cubicBezTo>
                    <a:pt x="30" y="33"/>
                    <a:pt x="30" y="34"/>
                    <a:pt x="31" y="35"/>
                  </a:cubicBezTo>
                  <a:cubicBezTo>
                    <a:pt x="31" y="35"/>
                    <a:pt x="32" y="35"/>
                    <a:pt x="32" y="35"/>
                  </a:cubicBezTo>
                  <a:cubicBezTo>
                    <a:pt x="33" y="35"/>
                    <a:pt x="33" y="35"/>
                    <a:pt x="33" y="34"/>
                  </a:cubicBezTo>
                  <a:cubicBezTo>
                    <a:pt x="33" y="34"/>
                    <a:pt x="34" y="34"/>
                    <a:pt x="34" y="33"/>
                  </a:cubicBezTo>
                  <a:cubicBezTo>
                    <a:pt x="34" y="33"/>
                    <a:pt x="33" y="32"/>
                    <a:pt x="33" y="32"/>
                  </a:cubicBezTo>
                  <a:cubicBezTo>
                    <a:pt x="32" y="32"/>
                    <a:pt x="32" y="31"/>
                    <a:pt x="31" y="30"/>
                  </a:cubicBezTo>
                  <a:cubicBezTo>
                    <a:pt x="32" y="29"/>
                    <a:pt x="33" y="27"/>
                    <a:pt x="34" y="26"/>
                  </a:cubicBezTo>
                  <a:cubicBezTo>
                    <a:pt x="35" y="24"/>
                    <a:pt x="35" y="23"/>
                    <a:pt x="35" y="21"/>
                  </a:cubicBezTo>
                  <a:cubicBezTo>
                    <a:pt x="35" y="20"/>
                    <a:pt x="35" y="19"/>
                    <a:pt x="35" y="18"/>
                  </a:cubicBezTo>
                  <a:cubicBezTo>
                    <a:pt x="34" y="17"/>
                    <a:pt x="33" y="16"/>
                    <a:pt x="32" y="15"/>
                  </a:cubicBezTo>
                  <a:close/>
                  <a:moveTo>
                    <a:pt x="10" y="17"/>
                  </a:moveTo>
                  <a:cubicBezTo>
                    <a:pt x="9" y="17"/>
                    <a:pt x="8" y="17"/>
                    <a:pt x="7" y="16"/>
                  </a:cubicBezTo>
                  <a:cubicBezTo>
                    <a:pt x="7" y="16"/>
                    <a:pt x="6" y="15"/>
                    <a:pt x="6" y="15"/>
                  </a:cubicBezTo>
                  <a:cubicBezTo>
                    <a:pt x="6" y="14"/>
                    <a:pt x="6" y="14"/>
                    <a:pt x="6" y="13"/>
                  </a:cubicBezTo>
                  <a:cubicBezTo>
                    <a:pt x="6" y="13"/>
                    <a:pt x="6" y="12"/>
                    <a:pt x="7" y="11"/>
                  </a:cubicBezTo>
                  <a:cubicBezTo>
                    <a:pt x="7" y="11"/>
                    <a:pt x="7" y="10"/>
                    <a:pt x="8" y="9"/>
                  </a:cubicBezTo>
                  <a:cubicBezTo>
                    <a:pt x="10" y="11"/>
                    <a:pt x="12" y="14"/>
                    <a:pt x="14" y="16"/>
                  </a:cubicBezTo>
                  <a:cubicBezTo>
                    <a:pt x="12" y="17"/>
                    <a:pt x="11" y="17"/>
                    <a:pt x="10" y="17"/>
                  </a:cubicBezTo>
                  <a:close/>
                  <a:moveTo>
                    <a:pt x="29" y="25"/>
                  </a:moveTo>
                  <a:cubicBezTo>
                    <a:pt x="28" y="26"/>
                    <a:pt x="28" y="27"/>
                    <a:pt x="27" y="27"/>
                  </a:cubicBezTo>
                  <a:cubicBezTo>
                    <a:pt x="25" y="25"/>
                    <a:pt x="23" y="22"/>
                    <a:pt x="21" y="20"/>
                  </a:cubicBezTo>
                  <a:cubicBezTo>
                    <a:pt x="21" y="20"/>
                    <a:pt x="22" y="19"/>
                    <a:pt x="23" y="19"/>
                  </a:cubicBezTo>
                  <a:cubicBezTo>
                    <a:pt x="23" y="19"/>
                    <a:pt x="24" y="19"/>
                    <a:pt x="25" y="18"/>
                  </a:cubicBezTo>
                  <a:cubicBezTo>
                    <a:pt x="25" y="18"/>
                    <a:pt x="26" y="18"/>
                    <a:pt x="27" y="19"/>
                  </a:cubicBezTo>
                  <a:cubicBezTo>
                    <a:pt x="27" y="19"/>
                    <a:pt x="28" y="19"/>
                    <a:pt x="28" y="20"/>
                  </a:cubicBezTo>
                  <a:cubicBezTo>
                    <a:pt x="29" y="20"/>
                    <a:pt x="29" y="21"/>
                    <a:pt x="29" y="21"/>
                  </a:cubicBezTo>
                  <a:cubicBezTo>
                    <a:pt x="30" y="22"/>
                    <a:pt x="30" y="23"/>
                    <a:pt x="29" y="23"/>
                  </a:cubicBezTo>
                  <a:cubicBezTo>
                    <a:pt x="29" y="24"/>
                    <a:pt x="29" y="25"/>
                    <a:pt x="29" y="25"/>
                  </a:cubicBezTo>
                  <a:close/>
                </a:path>
              </a:pathLst>
            </a:custGeom>
            <a:grpFill/>
            <a:ln w="9525">
              <a:noFill/>
              <a:round/>
            </a:ln>
            <a:extLst/>
          </p:spPr>
          <p:txBody>
            <a:bodyPr vert="horz" wrap="square" lIns="91440" tIns="45720" rIns="91440" bIns="45720" numCol="1" anchor="t" anchorCtr="0" compatLnSpc="1"/>
            <a:lstStyle/>
            <a:p>
              <a:endParaRPr lang="id-ID"/>
            </a:p>
          </p:txBody>
        </p:sp>
        <p:sp>
          <p:nvSpPr>
            <p:cNvPr id="29" name="Freeform 29"/>
            <p:cNvSpPr/>
            <p:nvPr/>
          </p:nvSpPr>
          <p:spPr bwMode="auto">
            <a:xfrm>
              <a:off x="6956425" y="1135063"/>
              <a:ext cx="73025" cy="79375"/>
            </a:xfrm>
            <a:custGeom>
              <a:avLst/>
              <a:gdLst>
                <a:gd name="T0" fmla="*/ 16 w 19"/>
                <a:gd name="T1" fmla="*/ 1 h 21"/>
                <a:gd name="T2" fmla="*/ 16 w 19"/>
                <a:gd name="T3" fmla="*/ 1 h 21"/>
                <a:gd name="T4" fmla="*/ 9 w 19"/>
                <a:gd name="T5" fmla="*/ 7 h 21"/>
                <a:gd name="T6" fmla="*/ 3 w 19"/>
                <a:gd name="T7" fmla="*/ 14 h 21"/>
                <a:gd name="T8" fmla="*/ 0 w 19"/>
                <a:gd name="T9" fmla="*/ 17 h 21"/>
                <a:gd name="T10" fmla="*/ 0 w 19"/>
                <a:gd name="T11" fmla="*/ 17 h 21"/>
                <a:gd name="T12" fmla="*/ 0 w 19"/>
                <a:gd name="T13" fmla="*/ 20 h 21"/>
                <a:gd name="T14" fmla="*/ 3 w 19"/>
                <a:gd name="T15" fmla="*/ 20 h 21"/>
                <a:gd name="T16" fmla="*/ 3 w 19"/>
                <a:gd name="T17" fmla="*/ 20 h 21"/>
                <a:gd name="T18" fmla="*/ 6 w 19"/>
                <a:gd name="T19" fmla="*/ 16 h 21"/>
                <a:gd name="T20" fmla="*/ 11 w 19"/>
                <a:gd name="T21" fmla="*/ 10 h 21"/>
                <a:gd name="T22" fmla="*/ 18 w 19"/>
                <a:gd name="T23" fmla="*/ 4 h 21"/>
                <a:gd name="T24" fmla="*/ 18 w 19"/>
                <a:gd name="T25" fmla="*/ 4 h 21"/>
                <a:gd name="T26" fmla="*/ 19 w 19"/>
                <a:gd name="T27" fmla="*/ 4 h 21"/>
                <a:gd name="T28" fmla="*/ 19 w 19"/>
                <a:gd name="T29" fmla="*/ 1 h 21"/>
                <a:gd name="T30" fmla="*/ 16 w 19"/>
                <a:gd name="T31" fmla="*/ 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 h="21">
                  <a:moveTo>
                    <a:pt x="16" y="1"/>
                  </a:moveTo>
                  <a:cubicBezTo>
                    <a:pt x="16" y="1"/>
                    <a:pt x="16" y="1"/>
                    <a:pt x="16" y="1"/>
                  </a:cubicBezTo>
                  <a:cubicBezTo>
                    <a:pt x="13" y="3"/>
                    <a:pt x="11" y="5"/>
                    <a:pt x="9" y="7"/>
                  </a:cubicBezTo>
                  <a:cubicBezTo>
                    <a:pt x="6" y="9"/>
                    <a:pt x="5" y="11"/>
                    <a:pt x="3" y="14"/>
                  </a:cubicBezTo>
                  <a:cubicBezTo>
                    <a:pt x="0" y="17"/>
                    <a:pt x="0" y="17"/>
                    <a:pt x="0" y="17"/>
                  </a:cubicBezTo>
                  <a:cubicBezTo>
                    <a:pt x="0" y="17"/>
                    <a:pt x="0" y="17"/>
                    <a:pt x="0" y="17"/>
                  </a:cubicBezTo>
                  <a:cubicBezTo>
                    <a:pt x="0" y="18"/>
                    <a:pt x="0" y="19"/>
                    <a:pt x="0" y="20"/>
                  </a:cubicBezTo>
                  <a:cubicBezTo>
                    <a:pt x="1" y="21"/>
                    <a:pt x="2" y="21"/>
                    <a:pt x="3" y="20"/>
                  </a:cubicBezTo>
                  <a:cubicBezTo>
                    <a:pt x="3" y="20"/>
                    <a:pt x="3" y="20"/>
                    <a:pt x="3" y="20"/>
                  </a:cubicBezTo>
                  <a:cubicBezTo>
                    <a:pt x="6" y="16"/>
                    <a:pt x="6" y="16"/>
                    <a:pt x="6" y="16"/>
                  </a:cubicBezTo>
                  <a:cubicBezTo>
                    <a:pt x="8" y="14"/>
                    <a:pt x="9" y="12"/>
                    <a:pt x="11" y="10"/>
                  </a:cubicBezTo>
                  <a:cubicBezTo>
                    <a:pt x="14" y="8"/>
                    <a:pt x="16" y="6"/>
                    <a:pt x="18" y="4"/>
                  </a:cubicBezTo>
                  <a:cubicBezTo>
                    <a:pt x="18" y="4"/>
                    <a:pt x="18" y="4"/>
                    <a:pt x="18" y="4"/>
                  </a:cubicBezTo>
                  <a:cubicBezTo>
                    <a:pt x="18" y="4"/>
                    <a:pt x="18" y="4"/>
                    <a:pt x="19" y="4"/>
                  </a:cubicBezTo>
                  <a:cubicBezTo>
                    <a:pt x="19" y="3"/>
                    <a:pt x="19" y="2"/>
                    <a:pt x="19" y="1"/>
                  </a:cubicBezTo>
                  <a:cubicBezTo>
                    <a:pt x="18" y="0"/>
                    <a:pt x="17" y="0"/>
                    <a:pt x="16" y="1"/>
                  </a:cubicBezTo>
                  <a:close/>
                </a:path>
              </a:pathLst>
            </a:custGeom>
            <a:grpFill/>
            <a:ln w="9525">
              <a:noFill/>
              <a:round/>
            </a:ln>
            <a:extLst/>
          </p:spPr>
          <p:txBody>
            <a:bodyPr vert="horz" wrap="square" lIns="91440" tIns="45720" rIns="91440" bIns="45720" numCol="1" anchor="t" anchorCtr="0" compatLnSpc="1"/>
            <a:lstStyle/>
            <a:p>
              <a:endParaRPr lang="id-ID"/>
            </a:p>
          </p:txBody>
        </p:sp>
        <p:sp>
          <p:nvSpPr>
            <p:cNvPr id="30" name="Freeform 30"/>
            <p:cNvSpPr/>
            <p:nvPr/>
          </p:nvSpPr>
          <p:spPr bwMode="auto">
            <a:xfrm>
              <a:off x="7043738" y="873125"/>
              <a:ext cx="77788" cy="80963"/>
            </a:xfrm>
            <a:custGeom>
              <a:avLst/>
              <a:gdLst>
                <a:gd name="T0" fmla="*/ 8 w 20"/>
                <a:gd name="T1" fmla="*/ 11 h 21"/>
                <a:gd name="T2" fmla="*/ 1 w 20"/>
                <a:gd name="T3" fmla="*/ 17 h 21"/>
                <a:gd name="T4" fmla="*/ 0 w 20"/>
                <a:gd name="T5" fmla="*/ 17 h 21"/>
                <a:gd name="T6" fmla="*/ 0 w 20"/>
                <a:gd name="T7" fmla="*/ 20 h 21"/>
                <a:gd name="T8" fmla="*/ 3 w 20"/>
                <a:gd name="T9" fmla="*/ 20 h 21"/>
                <a:gd name="T10" fmla="*/ 3 w 20"/>
                <a:gd name="T11" fmla="*/ 20 h 21"/>
                <a:gd name="T12" fmla="*/ 10 w 20"/>
                <a:gd name="T13" fmla="*/ 14 h 21"/>
                <a:gd name="T14" fmla="*/ 16 w 20"/>
                <a:gd name="T15" fmla="*/ 7 h 21"/>
                <a:gd name="T16" fmla="*/ 19 w 20"/>
                <a:gd name="T17" fmla="*/ 3 h 21"/>
                <a:gd name="T18" fmla="*/ 19 w 20"/>
                <a:gd name="T19" fmla="*/ 3 h 21"/>
                <a:gd name="T20" fmla="*/ 19 w 20"/>
                <a:gd name="T21" fmla="*/ 0 h 21"/>
                <a:gd name="T22" fmla="*/ 16 w 20"/>
                <a:gd name="T23" fmla="*/ 0 h 21"/>
                <a:gd name="T24" fmla="*/ 16 w 20"/>
                <a:gd name="T25" fmla="*/ 1 h 21"/>
                <a:gd name="T26" fmla="*/ 13 w 20"/>
                <a:gd name="T27" fmla="*/ 5 h 21"/>
                <a:gd name="T28" fmla="*/ 8 w 20"/>
                <a:gd name="T29" fmla="*/ 1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0" h="21">
                  <a:moveTo>
                    <a:pt x="8" y="11"/>
                  </a:moveTo>
                  <a:cubicBezTo>
                    <a:pt x="5" y="13"/>
                    <a:pt x="3" y="15"/>
                    <a:pt x="1" y="17"/>
                  </a:cubicBezTo>
                  <a:cubicBezTo>
                    <a:pt x="1" y="17"/>
                    <a:pt x="0" y="17"/>
                    <a:pt x="0" y="17"/>
                  </a:cubicBezTo>
                  <a:cubicBezTo>
                    <a:pt x="0" y="18"/>
                    <a:pt x="0" y="19"/>
                    <a:pt x="0" y="20"/>
                  </a:cubicBezTo>
                  <a:cubicBezTo>
                    <a:pt x="1" y="21"/>
                    <a:pt x="2" y="21"/>
                    <a:pt x="3" y="20"/>
                  </a:cubicBezTo>
                  <a:cubicBezTo>
                    <a:pt x="3" y="20"/>
                    <a:pt x="3" y="20"/>
                    <a:pt x="3" y="20"/>
                  </a:cubicBezTo>
                  <a:cubicBezTo>
                    <a:pt x="6" y="18"/>
                    <a:pt x="8" y="16"/>
                    <a:pt x="10" y="14"/>
                  </a:cubicBezTo>
                  <a:cubicBezTo>
                    <a:pt x="13" y="12"/>
                    <a:pt x="14" y="9"/>
                    <a:pt x="16" y="7"/>
                  </a:cubicBezTo>
                  <a:cubicBezTo>
                    <a:pt x="19" y="3"/>
                    <a:pt x="19" y="3"/>
                    <a:pt x="19" y="3"/>
                  </a:cubicBezTo>
                  <a:cubicBezTo>
                    <a:pt x="19" y="3"/>
                    <a:pt x="19" y="3"/>
                    <a:pt x="19" y="3"/>
                  </a:cubicBezTo>
                  <a:cubicBezTo>
                    <a:pt x="20" y="2"/>
                    <a:pt x="20" y="1"/>
                    <a:pt x="19" y="0"/>
                  </a:cubicBezTo>
                  <a:cubicBezTo>
                    <a:pt x="18" y="0"/>
                    <a:pt x="17" y="0"/>
                    <a:pt x="16" y="0"/>
                  </a:cubicBezTo>
                  <a:cubicBezTo>
                    <a:pt x="16" y="1"/>
                    <a:pt x="16" y="1"/>
                    <a:pt x="16" y="1"/>
                  </a:cubicBezTo>
                  <a:cubicBezTo>
                    <a:pt x="13" y="5"/>
                    <a:pt x="13" y="5"/>
                    <a:pt x="13" y="5"/>
                  </a:cubicBezTo>
                  <a:cubicBezTo>
                    <a:pt x="11" y="7"/>
                    <a:pt x="10" y="9"/>
                    <a:pt x="8" y="11"/>
                  </a:cubicBezTo>
                  <a:close/>
                </a:path>
              </a:pathLst>
            </a:custGeom>
            <a:grpFill/>
            <a:ln w="9525">
              <a:noFill/>
              <a:round/>
            </a:ln>
            <a:extLst/>
          </p:spPr>
          <p:txBody>
            <a:bodyPr vert="horz" wrap="square" lIns="91440" tIns="45720" rIns="91440" bIns="45720" numCol="1" anchor="t" anchorCtr="0" compatLnSpc="1"/>
            <a:lstStyle/>
            <a:p>
              <a:endParaRPr lang="id-ID"/>
            </a:p>
          </p:txBody>
        </p:sp>
      </p:grpSp>
      <p:sp>
        <p:nvSpPr>
          <p:cNvPr id="31" name="椭圆 30"/>
          <p:cNvSpPr/>
          <p:nvPr/>
        </p:nvSpPr>
        <p:spPr>
          <a:xfrm>
            <a:off x="1619354" y="3096970"/>
            <a:ext cx="576622" cy="576785"/>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latin typeface="Impact MT Std" pitchFamily="34" charset="0"/>
                <a:ea typeface="微软雅黑" pitchFamily="34" charset="-122"/>
              </a:rPr>
              <a:t>1</a:t>
            </a:r>
            <a:endParaRPr lang="zh-CN" altLang="en-US" dirty="0">
              <a:latin typeface="Impact MT Std" pitchFamily="34" charset="0"/>
              <a:ea typeface="微软雅黑" pitchFamily="34" charset="-122"/>
            </a:endParaRPr>
          </a:p>
        </p:txBody>
      </p:sp>
      <p:sp>
        <p:nvSpPr>
          <p:cNvPr id="32" name="椭圆 31"/>
          <p:cNvSpPr/>
          <p:nvPr/>
        </p:nvSpPr>
        <p:spPr>
          <a:xfrm>
            <a:off x="1619355" y="3817050"/>
            <a:ext cx="576622" cy="576785"/>
          </a:xfrm>
          <a:prstGeom prst="ellipse">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latin typeface="Impact MT Std" pitchFamily="34" charset="0"/>
                <a:ea typeface="微软雅黑" pitchFamily="34" charset="-122"/>
              </a:rPr>
              <a:t>2</a:t>
            </a:r>
            <a:endParaRPr lang="zh-CN" altLang="en-US" dirty="0">
              <a:latin typeface="Impact MT Std" pitchFamily="34" charset="0"/>
              <a:ea typeface="微软雅黑" pitchFamily="34" charset="-122"/>
            </a:endParaRPr>
          </a:p>
        </p:txBody>
      </p:sp>
      <p:sp>
        <p:nvSpPr>
          <p:cNvPr id="33" name="椭圆 32"/>
          <p:cNvSpPr/>
          <p:nvPr/>
        </p:nvSpPr>
        <p:spPr>
          <a:xfrm>
            <a:off x="1619355" y="4553930"/>
            <a:ext cx="576622" cy="576785"/>
          </a:xfrm>
          <a:prstGeom prst="ellipse">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latin typeface="Impact MT Std" pitchFamily="34" charset="0"/>
                <a:ea typeface="微软雅黑" pitchFamily="34" charset="-122"/>
              </a:rPr>
              <a:t>3</a:t>
            </a:r>
            <a:endParaRPr lang="zh-CN" altLang="en-US" dirty="0">
              <a:latin typeface="Impact MT Std" pitchFamily="34" charset="0"/>
              <a:ea typeface="微软雅黑" pitchFamily="34" charset="-122"/>
            </a:endParaRPr>
          </a:p>
        </p:txBody>
      </p:sp>
      <p:sp>
        <p:nvSpPr>
          <p:cNvPr id="34" name="标题 11"/>
          <p:cNvSpPr txBox="1"/>
          <p:nvPr/>
        </p:nvSpPr>
        <p:spPr>
          <a:xfrm>
            <a:off x="2195977" y="3078636"/>
            <a:ext cx="3145851" cy="79665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zh-CN" altLang="en-US" sz="1600" dirty="0">
                <a:solidFill>
                  <a:schemeClr val="bg1">
                    <a:lumMod val="50000"/>
                  </a:schemeClr>
                </a:solidFill>
                <a:latin typeface="微软雅黑" pitchFamily="34" charset="-122"/>
                <a:ea typeface="微软雅黑" pitchFamily="34" charset="-122"/>
              </a:rPr>
              <a:t>请在此处输入详细的文字介绍信息和简介</a:t>
            </a:r>
            <a:r>
              <a:rPr lang="en-US" altLang="zh-CN" sz="1600" dirty="0">
                <a:solidFill>
                  <a:schemeClr val="bg1">
                    <a:lumMod val="50000"/>
                  </a:schemeClr>
                </a:solidFill>
                <a:latin typeface="微软雅黑" pitchFamily="34" charset="-122"/>
                <a:ea typeface="微软雅黑" pitchFamily="34" charset="-122"/>
              </a:rPr>
              <a:t>.</a:t>
            </a:r>
            <a:r>
              <a:rPr lang="zh-CN" altLang="en-US" sz="1600" dirty="0">
                <a:solidFill>
                  <a:schemeClr val="bg1">
                    <a:lumMod val="50000"/>
                  </a:schemeClr>
                </a:solidFill>
                <a:latin typeface="微软雅黑" pitchFamily="34" charset="-122"/>
                <a:ea typeface="微软雅黑" pitchFamily="34" charset="-122"/>
              </a:rPr>
              <a:t>表达图表的含义</a:t>
            </a:r>
            <a:r>
              <a:rPr lang="en-US" altLang="zh-CN" sz="1600" dirty="0">
                <a:solidFill>
                  <a:schemeClr val="bg1">
                    <a:lumMod val="50000"/>
                  </a:schemeClr>
                </a:solidFill>
                <a:latin typeface="微软雅黑" pitchFamily="34" charset="-122"/>
                <a:ea typeface="微软雅黑" pitchFamily="34" charset="-122"/>
              </a:rPr>
              <a:t>.</a:t>
            </a:r>
            <a:endParaRPr lang="zh-CN" altLang="en-US" sz="1600" dirty="0">
              <a:solidFill>
                <a:schemeClr val="bg1">
                  <a:lumMod val="50000"/>
                </a:schemeClr>
              </a:solidFill>
              <a:latin typeface="微软雅黑" pitchFamily="34" charset="-122"/>
              <a:ea typeface="微软雅黑" pitchFamily="34" charset="-122"/>
            </a:endParaRPr>
          </a:p>
          <a:p>
            <a:pPr algn="l"/>
            <a:endParaRPr lang="zh-CN" altLang="en-US" sz="1600" dirty="0">
              <a:solidFill>
                <a:schemeClr val="bg1">
                  <a:lumMod val="50000"/>
                </a:schemeClr>
              </a:solidFill>
              <a:latin typeface="微软雅黑" pitchFamily="34" charset="-122"/>
              <a:ea typeface="微软雅黑" pitchFamily="34" charset="-122"/>
            </a:endParaRPr>
          </a:p>
        </p:txBody>
      </p:sp>
      <p:sp>
        <p:nvSpPr>
          <p:cNvPr id="35" name="标题 11"/>
          <p:cNvSpPr txBox="1"/>
          <p:nvPr/>
        </p:nvSpPr>
        <p:spPr>
          <a:xfrm>
            <a:off x="2195978" y="3798716"/>
            <a:ext cx="3145851" cy="79665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zh-CN" altLang="en-US" sz="1600" dirty="0">
                <a:solidFill>
                  <a:schemeClr val="bg1">
                    <a:lumMod val="50000"/>
                  </a:schemeClr>
                </a:solidFill>
                <a:latin typeface="微软雅黑" pitchFamily="34" charset="-122"/>
                <a:ea typeface="微软雅黑" pitchFamily="34" charset="-122"/>
              </a:rPr>
              <a:t>请在此处输入详细的文字介绍信息和简介</a:t>
            </a:r>
            <a:r>
              <a:rPr lang="en-US" altLang="zh-CN" sz="1600" dirty="0">
                <a:solidFill>
                  <a:schemeClr val="bg1">
                    <a:lumMod val="50000"/>
                  </a:schemeClr>
                </a:solidFill>
                <a:latin typeface="微软雅黑" pitchFamily="34" charset="-122"/>
                <a:ea typeface="微软雅黑" pitchFamily="34" charset="-122"/>
              </a:rPr>
              <a:t>.</a:t>
            </a:r>
            <a:r>
              <a:rPr lang="zh-CN" altLang="en-US" sz="1600" dirty="0">
                <a:solidFill>
                  <a:schemeClr val="bg1">
                    <a:lumMod val="50000"/>
                  </a:schemeClr>
                </a:solidFill>
                <a:latin typeface="微软雅黑" pitchFamily="34" charset="-122"/>
                <a:ea typeface="微软雅黑" pitchFamily="34" charset="-122"/>
              </a:rPr>
              <a:t>表达图表的含义</a:t>
            </a:r>
            <a:r>
              <a:rPr lang="en-US" altLang="zh-CN" sz="1600" dirty="0">
                <a:solidFill>
                  <a:schemeClr val="bg1">
                    <a:lumMod val="50000"/>
                  </a:schemeClr>
                </a:solidFill>
                <a:latin typeface="微软雅黑" pitchFamily="34" charset="-122"/>
                <a:ea typeface="微软雅黑" pitchFamily="34" charset="-122"/>
              </a:rPr>
              <a:t>.</a:t>
            </a:r>
            <a:endParaRPr lang="zh-CN" altLang="en-US" sz="1600" dirty="0">
              <a:solidFill>
                <a:schemeClr val="bg1">
                  <a:lumMod val="50000"/>
                </a:schemeClr>
              </a:solidFill>
              <a:latin typeface="微软雅黑" pitchFamily="34" charset="-122"/>
              <a:ea typeface="微软雅黑" pitchFamily="34" charset="-122"/>
            </a:endParaRPr>
          </a:p>
          <a:p>
            <a:pPr algn="l"/>
            <a:endParaRPr lang="zh-CN" altLang="en-US" sz="1600" dirty="0">
              <a:solidFill>
                <a:schemeClr val="bg1">
                  <a:lumMod val="50000"/>
                </a:schemeClr>
              </a:solidFill>
              <a:latin typeface="微软雅黑" pitchFamily="34" charset="-122"/>
              <a:ea typeface="微软雅黑" pitchFamily="34" charset="-122"/>
            </a:endParaRPr>
          </a:p>
        </p:txBody>
      </p:sp>
      <p:sp>
        <p:nvSpPr>
          <p:cNvPr id="36" name="标题 11"/>
          <p:cNvSpPr txBox="1"/>
          <p:nvPr/>
        </p:nvSpPr>
        <p:spPr>
          <a:xfrm>
            <a:off x="2195978" y="4535596"/>
            <a:ext cx="3145851" cy="79665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zh-CN" altLang="en-US" sz="1600" dirty="0">
                <a:solidFill>
                  <a:schemeClr val="bg1">
                    <a:lumMod val="50000"/>
                  </a:schemeClr>
                </a:solidFill>
                <a:latin typeface="微软雅黑" pitchFamily="34" charset="-122"/>
                <a:ea typeface="微软雅黑" pitchFamily="34" charset="-122"/>
              </a:rPr>
              <a:t>请在此处输入详细的文字介绍信息和简介</a:t>
            </a:r>
            <a:r>
              <a:rPr lang="en-US" altLang="zh-CN" sz="1600" dirty="0">
                <a:solidFill>
                  <a:schemeClr val="bg1">
                    <a:lumMod val="50000"/>
                  </a:schemeClr>
                </a:solidFill>
                <a:latin typeface="微软雅黑" pitchFamily="34" charset="-122"/>
                <a:ea typeface="微软雅黑" pitchFamily="34" charset="-122"/>
              </a:rPr>
              <a:t>.</a:t>
            </a:r>
            <a:r>
              <a:rPr lang="zh-CN" altLang="en-US" sz="1600" dirty="0">
                <a:solidFill>
                  <a:schemeClr val="bg1">
                    <a:lumMod val="50000"/>
                  </a:schemeClr>
                </a:solidFill>
                <a:latin typeface="微软雅黑" pitchFamily="34" charset="-122"/>
                <a:ea typeface="微软雅黑" pitchFamily="34" charset="-122"/>
              </a:rPr>
              <a:t>表达图表的含义</a:t>
            </a:r>
            <a:r>
              <a:rPr lang="en-US" altLang="zh-CN" sz="1600" dirty="0">
                <a:solidFill>
                  <a:schemeClr val="bg1">
                    <a:lumMod val="50000"/>
                  </a:schemeClr>
                </a:solidFill>
                <a:latin typeface="微软雅黑" pitchFamily="34" charset="-122"/>
                <a:ea typeface="微软雅黑" pitchFamily="34" charset="-122"/>
              </a:rPr>
              <a:t>.</a:t>
            </a:r>
            <a:endParaRPr lang="zh-CN" altLang="en-US" sz="1600" dirty="0">
              <a:solidFill>
                <a:schemeClr val="bg1">
                  <a:lumMod val="50000"/>
                </a:schemeClr>
              </a:solidFill>
              <a:latin typeface="微软雅黑" pitchFamily="34" charset="-122"/>
              <a:ea typeface="微软雅黑" pitchFamily="34" charset="-122"/>
            </a:endParaRPr>
          </a:p>
          <a:p>
            <a:pPr algn="l"/>
            <a:endParaRPr lang="zh-CN" altLang="en-US" sz="1600" dirty="0">
              <a:solidFill>
                <a:schemeClr val="bg1">
                  <a:lumMod val="50000"/>
                </a:schemeClr>
              </a:solidFill>
              <a:latin typeface="微软雅黑" pitchFamily="34" charset="-122"/>
              <a:ea typeface="微软雅黑" pitchFamily="34" charset="-122"/>
            </a:endParaRPr>
          </a:p>
        </p:txBody>
      </p:sp>
    </p:spTree>
    <p:extLst>
      <p:ext uri="{BB962C8B-B14F-4D97-AF65-F5344CB8AC3E}">
        <p14:creationId xmlns:p14="http://schemas.microsoft.com/office/powerpoint/2010/main" val="14610688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4054131" y="444122"/>
            <a:ext cx="3867978" cy="740484"/>
            <a:chOff x="3879320" y="484463"/>
            <a:chExt cx="3867978" cy="740484"/>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a:solidFill>
                    <a:schemeClr val="bg1"/>
                  </a:solidFill>
                  <a:latin typeface="微软雅黑" pitchFamily="34" charset="-122"/>
                  <a:ea typeface="微软雅黑" pitchFamily="34" charset="-122"/>
                </a:rPr>
                <a:t>4</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678301" y="495853"/>
              <a:ext cx="2628900" cy="43476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CN" altLang="en-US" sz="2400" b="1" cap="small" dirty="0">
                  <a:solidFill>
                    <a:srgbClr val="00C3D9"/>
                  </a:solidFill>
                  <a:latin typeface="微软雅黑" panose="020B0503020204020204" pitchFamily="34" charset="-122"/>
                  <a:ea typeface="微软雅黑" panose="020B0503020204020204" pitchFamily="34" charset="-122"/>
                </a:rPr>
                <a:t>点击加入标题文字</a:t>
              </a:r>
              <a:endParaRPr lang="en-US" sz="2400" b="1" cap="small" dirty="0">
                <a:solidFill>
                  <a:srgbClr val="00C3D9"/>
                </a:solidFill>
                <a:latin typeface="微软雅黑" panose="020B0503020204020204" pitchFamily="34" charset="-122"/>
                <a:ea typeface="微软雅黑" panose="020B0503020204020204" pitchFamily="34" charset="-122"/>
              </a:endParaRPr>
            </a:p>
          </p:txBody>
        </p:sp>
        <p:sp>
          <p:nvSpPr>
            <p:cNvPr id="4" name="文本框 12"/>
            <p:cNvSpPr txBox="1"/>
            <p:nvPr/>
          </p:nvSpPr>
          <p:spPr>
            <a:xfrm>
              <a:off x="4678301" y="855615"/>
              <a:ext cx="3068997" cy="369332"/>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dirty="0">
                  <a:solidFill>
                    <a:schemeClr val="bg1">
                      <a:lumMod val="50000"/>
                    </a:schemeClr>
                  </a:solidFill>
                </a:rPr>
                <a:t>Click add title text description</a:t>
              </a:r>
              <a:endParaRPr lang="zh-CN" altLang="en-US" dirty="0">
                <a:solidFill>
                  <a:schemeClr val="bg1">
                    <a:lumMod val="50000"/>
                  </a:schemeClr>
                </a:solidFill>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grpSp>
        <p:nvGrpSpPr>
          <p:cNvPr id="28" name="Group 3"/>
          <p:cNvGrpSpPr/>
          <p:nvPr/>
        </p:nvGrpSpPr>
        <p:grpSpPr>
          <a:xfrm>
            <a:off x="4478601" y="2383791"/>
            <a:ext cx="3297612" cy="3297611"/>
            <a:chOff x="3901439" y="1234439"/>
            <a:chExt cx="4389121" cy="4389120"/>
          </a:xfrm>
        </p:grpSpPr>
        <p:sp>
          <p:nvSpPr>
            <p:cNvPr id="30" name="Freeform 5"/>
            <p:cNvSpPr/>
            <p:nvPr/>
          </p:nvSpPr>
          <p:spPr>
            <a:xfrm>
              <a:off x="3901439" y="1234439"/>
              <a:ext cx="2113280" cy="2113280"/>
            </a:xfrm>
            <a:custGeom>
              <a:avLst/>
              <a:gdLst>
                <a:gd name="connsiteX0" fmla="*/ 0 w 2113280"/>
                <a:gd name="connsiteY0" fmla="*/ 352220 h 2113280"/>
                <a:gd name="connsiteX1" fmla="*/ 352220 w 2113280"/>
                <a:gd name="connsiteY1" fmla="*/ 0 h 2113280"/>
                <a:gd name="connsiteX2" fmla="*/ 1761060 w 2113280"/>
                <a:gd name="connsiteY2" fmla="*/ 0 h 2113280"/>
                <a:gd name="connsiteX3" fmla="*/ 2113280 w 2113280"/>
                <a:gd name="connsiteY3" fmla="*/ 352220 h 2113280"/>
                <a:gd name="connsiteX4" fmla="*/ 2113280 w 2113280"/>
                <a:gd name="connsiteY4" fmla="*/ 1761060 h 2113280"/>
                <a:gd name="connsiteX5" fmla="*/ 1761060 w 2113280"/>
                <a:gd name="connsiteY5" fmla="*/ 2113280 h 2113280"/>
                <a:gd name="connsiteX6" fmla="*/ 352220 w 2113280"/>
                <a:gd name="connsiteY6" fmla="*/ 2113280 h 2113280"/>
                <a:gd name="connsiteX7" fmla="*/ 0 w 2113280"/>
                <a:gd name="connsiteY7" fmla="*/ 1761060 h 2113280"/>
                <a:gd name="connsiteX8" fmla="*/ 0 w 2113280"/>
                <a:gd name="connsiteY8" fmla="*/ 352220 h 2113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13280" h="2113280">
                  <a:moveTo>
                    <a:pt x="0" y="352220"/>
                  </a:moveTo>
                  <a:cubicBezTo>
                    <a:pt x="0" y="157694"/>
                    <a:pt x="157694" y="0"/>
                    <a:pt x="352220" y="0"/>
                  </a:cubicBezTo>
                  <a:lnTo>
                    <a:pt x="1761060" y="0"/>
                  </a:lnTo>
                  <a:cubicBezTo>
                    <a:pt x="1955586" y="0"/>
                    <a:pt x="2113280" y="157694"/>
                    <a:pt x="2113280" y="352220"/>
                  </a:cubicBezTo>
                  <a:lnTo>
                    <a:pt x="2113280" y="1761060"/>
                  </a:lnTo>
                  <a:cubicBezTo>
                    <a:pt x="2113280" y="1955586"/>
                    <a:pt x="1955586" y="2113280"/>
                    <a:pt x="1761060" y="2113280"/>
                  </a:cubicBezTo>
                  <a:lnTo>
                    <a:pt x="352220" y="2113280"/>
                  </a:lnTo>
                  <a:cubicBezTo>
                    <a:pt x="157694" y="2113280"/>
                    <a:pt x="0" y="1955586"/>
                    <a:pt x="0" y="1761060"/>
                  </a:cubicBezTo>
                  <a:lnTo>
                    <a:pt x="0" y="352220"/>
                  </a:lnTo>
                  <a:close/>
                </a:path>
              </a:pathLst>
            </a:custGeom>
            <a:solidFill>
              <a:srgbClr val="00C3D9"/>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01282" tIns="301282" rIns="301282" bIns="301282" numCol="1" spcCol="1270" anchor="ctr" anchorCtr="0">
              <a:noAutofit/>
            </a:bodyPr>
            <a:lstStyle/>
            <a:p>
              <a:pPr lvl="0" algn="ctr" defTabSz="2311400">
                <a:lnSpc>
                  <a:spcPct val="90000"/>
                </a:lnSpc>
                <a:spcBef>
                  <a:spcPct val="0"/>
                </a:spcBef>
                <a:spcAft>
                  <a:spcPct val="35000"/>
                </a:spcAft>
              </a:pPr>
              <a:r>
                <a:rPr lang="en-US" sz="8000" kern="1200" dirty="0">
                  <a:solidFill>
                    <a:schemeClr val="bg1"/>
                  </a:solidFill>
                  <a:latin typeface="+mj-lt"/>
                </a:rPr>
                <a:t>S</a:t>
              </a:r>
              <a:endParaRPr lang="en-GB" sz="8000" kern="1200" dirty="0">
                <a:solidFill>
                  <a:schemeClr val="bg1"/>
                </a:solidFill>
                <a:latin typeface="+mj-lt"/>
              </a:endParaRPr>
            </a:p>
          </p:txBody>
        </p:sp>
        <p:sp>
          <p:nvSpPr>
            <p:cNvPr id="31" name="Freeform 6"/>
            <p:cNvSpPr/>
            <p:nvPr/>
          </p:nvSpPr>
          <p:spPr>
            <a:xfrm>
              <a:off x="6177280" y="1234439"/>
              <a:ext cx="2113280" cy="2113280"/>
            </a:xfrm>
            <a:custGeom>
              <a:avLst/>
              <a:gdLst>
                <a:gd name="connsiteX0" fmla="*/ 0 w 2113280"/>
                <a:gd name="connsiteY0" fmla="*/ 352220 h 2113280"/>
                <a:gd name="connsiteX1" fmla="*/ 352220 w 2113280"/>
                <a:gd name="connsiteY1" fmla="*/ 0 h 2113280"/>
                <a:gd name="connsiteX2" fmla="*/ 1761060 w 2113280"/>
                <a:gd name="connsiteY2" fmla="*/ 0 h 2113280"/>
                <a:gd name="connsiteX3" fmla="*/ 2113280 w 2113280"/>
                <a:gd name="connsiteY3" fmla="*/ 352220 h 2113280"/>
                <a:gd name="connsiteX4" fmla="*/ 2113280 w 2113280"/>
                <a:gd name="connsiteY4" fmla="*/ 1761060 h 2113280"/>
                <a:gd name="connsiteX5" fmla="*/ 1761060 w 2113280"/>
                <a:gd name="connsiteY5" fmla="*/ 2113280 h 2113280"/>
                <a:gd name="connsiteX6" fmla="*/ 352220 w 2113280"/>
                <a:gd name="connsiteY6" fmla="*/ 2113280 h 2113280"/>
                <a:gd name="connsiteX7" fmla="*/ 0 w 2113280"/>
                <a:gd name="connsiteY7" fmla="*/ 1761060 h 2113280"/>
                <a:gd name="connsiteX8" fmla="*/ 0 w 2113280"/>
                <a:gd name="connsiteY8" fmla="*/ 352220 h 2113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13280" h="2113280">
                  <a:moveTo>
                    <a:pt x="0" y="352220"/>
                  </a:moveTo>
                  <a:cubicBezTo>
                    <a:pt x="0" y="157694"/>
                    <a:pt x="157694" y="0"/>
                    <a:pt x="352220" y="0"/>
                  </a:cubicBezTo>
                  <a:lnTo>
                    <a:pt x="1761060" y="0"/>
                  </a:lnTo>
                  <a:cubicBezTo>
                    <a:pt x="1955586" y="0"/>
                    <a:pt x="2113280" y="157694"/>
                    <a:pt x="2113280" y="352220"/>
                  </a:cubicBezTo>
                  <a:lnTo>
                    <a:pt x="2113280" y="1761060"/>
                  </a:lnTo>
                  <a:cubicBezTo>
                    <a:pt x="2113280" y="1955586"/>
                    <a:pt x="1955586" y="2113280"/>
                    <a:pt x="1761060" y="2113280"/>
                  </a:cubicBezTo>
                  <a:lnTo>
                    <a:pt x="352220" y="2113280"/>
                  </a:lnTo>
                  <a:cubicBezTo>
                    <a:pt x="157694" y="2113280"/>
                    <a:pt x="0" y="1955586"/>
                    <a:pt x="0" y="1761060"/>
                  </a:cubicBezTo>
                  <a:lnTo>
                    <a:pt x="0" y="352220"/>
                  </a:lnTo>
                  <a:close/>
                </a:path>
              </a:pathLst>
            </a:custGeom>
            <a:solidFill>
              <a:srgbClr val="E94E60"/>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01282" tIns="301282" rIns="301282" bIns="301282" numCol="1" spcCol="1270" anchor="ctr" anchorCtr="0">
              <a:noAutofit/>
            </a:bodyPr>
            <a:lstStyle/>
            <a:p>
              <a:pPr lvl="0" algn="ctr" defTabSz="2311400">
                <a:lnSpc>
                  <a:spcPct val="90000"/>
                </a:lnSpc>
                <a:spcBef>
                  <a:spcPct val="0"/>
                </a:spcBef>
                <a:spcAft>
                  <a:spcPct val="35000"/>
                </a:spcAft>
              </a:pPr>
              <a:r>
                <a:rPr lang="en-US" sz="8000" kern="1200">
                  <a:solidFill>
                    <a:schemeClr val="bg1"/>
                  </a:solidFill>
                  <a:latin typeface="+mj-lt"/>
                </a:rPr>
                <a:t>W</a:t>
              </a:r>
              <a:endParaRPr lang="en-GB" sz="8000" kern="1200">
                <a:solidFill>
                  <a:schemeClr val="bg1"/>
                </a:solidFill>
                <a:latin typeface="+mj-lt"/>
              </a:endParaRPr>
            </a:p>
          </p:txBody>
        </p:sp>
        <p:sp>
          <p:nvSpPr>
            <p:cNvPr id="32" name="Freeform 7"/>
            <p:cNvSpPr/>
            <p:nvPr/>
          </p:nvSpPr>
          <p:spPr>
            <a:xfrm>
              <a:off x="3901439" y="3510279"/>
              <a:ext cx="2113280" cy="2113280"/>
            </a:xfrm>
            <a:custGeom>
              <a:avLst/>
              <a:gdLst>
                <a:gd name="connsiteX0" fmla="*/ 0 w 2113280"/>
                <a:gd name="connsiteY0" fmla="*/ 352220 h 2113280"/>
                <a:gd name="connsiteX1" fmla="*/ 352220 w 2113280"/>
                <a:gd name="connsiteY1" fmla="*/ 0 h 2113280"/>
                <a:gd name="connsiteX2" fmla="*/ 1761060 w 2113280"/>
                <a:gd name="connsiteY2" fmla="*/ 0 h 2113280"/>
                <a:gd name="connsiteX3" fmla="*/ 2113280 w 2113280"/>
                <a:gd name="connsiteY3" fmla="*/ 352220 h 2113280"/>
                <a:gd name="connsiteX4" fmla="*/ 2113280 w 2113280"/>
                <a:gd name="connsiteY4" fmla="*/ 1761060 h 2113280"/>
                <a:gd name="connsiteX5" fmla="*/ 1761060 w 2113280"/>
                <a:gd name="connsiteY5" fmla="*/ 2113280 h 2113280"/>
                <a:gd name="connsiteX6" fmla="*/ 352220 w 2113280"/>
                <a:gd name="connsiteY6" fmla="*/ 2113280 h 2113280"/>
                <a:gd name="connsiteX7" fmla="*/ 0 w 2113280"/>
                <a:gd name="connsiteY7" fmla="*/ 1761060 h 2113280"/>
                <a:gd name="connsiteX8" fmla="*/ 0 w 2113280"/>
                <a:gd name="connsiteY8" fmla="*/ 352220 h 2113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13280" h="2113280">
                  <a:moveTo>
                    <a:pt x="0" y="352220"/>
                  </a:moveTo>
                  <a:cubicBezTo>
                    <a:pt x="0" y="157694"/>
                    <a:pt x="157694" y="0"/>
                    <a:pt x="352220" y="0"/>
                  </a:cubicBezTo>
                  <a:lnTo>
                    <a:pt x="1761060" y="0"/>
                  </a:lnTo>
                  <a:cubicBezTo>
                    <a:pt x="1955586" y="0"/>
                    <a:pt x="2113280" y="157694"/>
                    <a:pt x="2113280" y="352220"/>
                  </a:cubicBezTo>
                  <a:lnTo>
                    <a:pt x="2113280" y="1761060"/>
                  </a:lnTo>
                  <a:cubicBezTo>
                    <a:pt x="2113280" y="1955586"/>
                    <a:pt x="1955586" y="2113280"/>
                    <a:pt x="1761060" y="2113280"/>
                  </a:cubicBezTo>
                  <a:lnTo>
                    <a:pt x="352220" y="2113280"/>
                  </a:lnTo>
                  <a:cubicBezTo>
                    <a:pt x="157694" y="2113280"/>
                    <a:pt x="0" y="1955586"/>
                    <a:pt x="0" y="1761060"/>
                  </a:cubicBezTo>
                  <a:lnTo>
                    <a:pt x="0" y="352220"/>
                  </a:lnTo>
                  <a:close/>
                </a:path>
              </a:pathLst>
            </a:custGeom>
            <a:solidFill>
              <a:srgbClr val="F3C301"/>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01282" tIns="301282" rIns="301282" bIns="301282" numCol="1" spcCol="1270" anchor="ctr" anchorCtr="0">
              <a:noAutofit/>
            </a:bodyPr>
            <a:lstStyle/>
            <a:p>
              <a:pPr lvl="0" algn="ctr" defTabSz="2311400">
                <a:lnSpc>
                  <a:spcPct val="90000"/>
                </a:lnSpc>
                <a:spcBef>
                  <a:spcPct val="0"/>
                </a:spcBef>
                <a:spcAft>
                  <a:spcPct val="35000"/>
                </a:spcAft>
              </a:pPr>
              <a:r>
                <a:rPr lang="en-US" sz="8000" kern="1200">
                  <a:solidFill>
                    <a:schemeClr val="bg1"/>
                  </a:solidFill>
                  <a:latin typeface="+mj-lt"/>
                </a:rPr>
                <a:t>T</a:t>
              </a:r>
              <a:endParaRPr lang="en-GB" sz="8000" kern="1200">
                <a:solidFill>
                  <a:schemeClr val="bg1"/>
                </a:solidFill>
                <a:latin typeface="+mj-lt"/>
              </a:endParaRPr>
            </a:p>
          </p:txBody>
        </p:sp>
        <p:sp>
          <p:nvSpPr>
            <p:cNvPr id="33" name="Freeform 8"/>
            <p:cNvSpPr/>
            <p:nvPr/>
          </p:nvSpPr>
          <p:spPr>
            <a:xfrm>
              <a:off x="6177280" y="3510279"/>
              <a:ext cx="2113280" cy="2113280"/>
            </a:xfrm>
            <a:custGeom>
              <a:avLst/>
              <a:gdLst>
                <a:gd name="connsiteX0" fmla="*/ 0 w 2113280"/>
                <a:gd name="connsiteY0" fmla="*/ 352220 h 2113280"/>
                <a:gd name="connsiteX1" fmla="*/ 352220 w 2113280"/>
                <a:gd name="connsiteY1" fmla="*/ 0 h 2113280"/>
                <a:gd name="connsiteX2" fmla="*/ 1761060 w 2113280"/>
                <a:gd name="connsiteY2" fmla="*/ 0 h 2113280"/>
                <a:gd name="connsiteX3" fmla="*/ 2113280 w 2113280"/>
                <a:gd name="connsiteY3" fmla="*/ 352220 h 2113280"/>
                <a:gd name="connsiteX4" fmla="*/ 2113280 w 2113280"/>
                <a:gd name="connsiteY4" fmla="*/ 1761060 h 2113280"/>
                <a:gd name="connsiteX5" fmla="*/ 1761060 w 2113280"/>
                <a:gd name="connsiteY5" fmla="*/ 2113280 h 2113280"/>
                <a:gd name="connsiteX6" fmla="*/ 352220 w 2113280"/>
                <a:gd name="connsiteY6" fmla="*/ 2113280 h 2113280"/>
                <a:gd name="connsiteX7" fmla="*/ 0 w 2113280"/>
                <a:gd name="connsiteY7" fmla="*/ 1761060 h 2113280"/>
                <a:gd name="connsiteX8" fmla="*/ 0 w 2113280"/>
                <a:gd name="connsiteY8" fmla="*/ 352220 h 2113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13280" h="2113280">
                  <a:moveTo>
                    <a:pt x="0" y="352220"/>
                  </a:moveTo>
                  <a:cubicBezTo>
                    <a:pt x="0" y="157694"/>
                    <a:pt x="157694" y="0"/>
                    <a:pt x="352220" y="0"/>
                  </a:cubicBezTo>
                  <a:lnTo>
                    <a:pt x="1761060" y="0"/>
                  </a:lnTo>
                  <a:cubicBezTo>
                    <a:pt x="1955586" y="0"/>
                    <a:pt x="2113280" y="157694"/>
                    <a:pt x="2113280" y="352220"/>
                  </a:cubicBezTo>
                  <a:lnTo>
                    <a:pt x="2113280" y="1761060"/>
                  </a:lnTo>
                  <a:cubicBezTo>
                    <a:pt x="2113280" y="1955586"/>
                    <a:pt x="1955586" y="2113280"/>
                    <a:pt x="1761060" y="2113280"/>
                  </a:cubicBezTo>
                  <a:lnTo>
                    <a:pt x="352220" y="2113280"/>
                  </a:lnTo>
                  <a:cubicBezTo>
                    <a:pt x="157694" y="2113280"/>
                    <a:pt x="0" y="1955586"/>
                    <a:pt x="0" y="1761060"/>
                  </a:cubicBezTo>
                  <a:lnTo>
                    <a:pt x="0" y="352220"/>
                  </a:lnTo>
                  <a:close/>
                </a:path>
              </a:pathLst>
            </a:custGeom>
            <a:solidFill>
              <a:srgbClr val="028985"/>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01282" tIns="301282" rIns="301282" bIns="301282" numCol="1" spcCol="1270" anchor="ctr" anchorCtr="0">
              <a:noAutofit/>
            </a:bodyPr>
            <a:lstStyle/>
            <a:p>
              <a:pPr lvl="0" algn="ctr" defTabSz="2311400">
                <a:lnSpc>
                  <a:spcPct val="90000"/>
                </a:lnSpc>
                <a:spcBef>
                  <a:spcPct val="0"/>
                </a:spcBef>
                <a:spcAft>
                  <a:spcPct val="35000"/>
                </a:spcAft>
              </a:pPr>
              <a:r>
                <a:rPr lang="en-US" sz="8000" kern="1200">
                  <a:solidFill>
                    <a:schemeClr val="bg1"/>
                  </a:solidFill>
                </a:rPr>
                <a:t>O</a:t>
              </a:r>
              <a:endParaRPr lang="en-GB" sz="8000" kern="1200">
                <a:solidFill>
                  <a:schemeClr val="bg1"/>
                </a:solidFill>
              </a:endParaRPr>
            </a:p>
          </p:txBody>
        </p:sp>
      </p:grpSp>
      <p:grpSp>
        <p:nvGrpSpPr>
          <p:cNvPr id="34" name="Group 12"/>
          <p:cNvGrpSpPr/>
          <p:nvPr/>
        </p:nvGrpSpPr>
        <p:grpSpPr>
          <a:xfrm>
            <a:off x="562946" y="2325846"/>
            <a:ext cx="3070021" cy="1384995"/>
            <a:chOff x="8716043" y="2853384"/>
            <a:chExt cx="3070021" cy="1384995"/>
          </a:xfrm>
        </p:grpSpPr>
        <p:sp>
          <p:nvSpPr>
            <p:cNvPr id="35" name="TextBox 34"/>
            <p:cNvSpPr txBox="1"/>
            <p:nvPr/>
          </p:nvSpPr>
          <p:spPr>
            <a:xfrm>
              <a:off x="8716043" y="3222716"/>
              <a:ext cx="3070021" cy="1015663"/>
            </a:xfrm>
            <a:prstGeom prst="rect">
              <a:avLst/>
            </a:prstGeom>
            <a:noFill/>
          </p:spPr>
          <p:txBody>
            <a:bodyPr wrap="square" rtlCol="0">
              <a:spAutoFit/>
            </a:bodyPr>
            <a:lstStyle/>
            <a:p>
              <a:pPr algn="r"/>
              <a:r>
                <a:rPr lang="zh-CN" altLang="en-US" sz="1200" dirty="0">
                  <a:solidFill>
                    <a:schemeClr val="bg1">
                      <a:lumMod val="50000"/>
                    </a:schemeClr>
                  </a:solidFill>
                  <a:latin typeface="微软雅黑" pitchFamily="34" charset="-122"/>
                  <a:ea typeface="微软雅黑" pitchFamily="34" charset="-122"/>
                </a:rPr>
                <a:t>文字描述文案加入文字文字描述文案加入    描述案加入文文字描述文案加入文字</a:t>
              </a:r>
              <a:endParaRPr lang="en-US" altLang="zh-CN" sz="1200" dirty="0">
                <a:solidFill>
                  <a:schemeClr val="bg1">
                    <a:lumMod val="50000"/>
                  </a:schemeClr>
                </a:solidFill>
                <a:latin typeface="微软雅黑" pitchFamily="34" charset="-122"/>
                <a:ea typeface="微软雅黑" pitchFamily="34" charset="-122"/>
              </a:endParaRPr>
            </a:p>
            <a:p>
              <a:pPr algn="r"/>
              <a:r>
                <a:rPr lang="zh-CN" altLang="en-US" sz="1200" dirty="0">
                  <a:solidFill>
                    <a:schemeClr val="bg1">
                      <a:lumMod val="50000"/>
                    </a:schemeClr>
                  </a:solidFill>
                  <a:latin typeface="微软雅黑" pitchFamily="34" charset="-122"/>
                  <a:ea typeface="微软雅黑" pitchFamily="34" charset="-122"/>
                </a:rPr>
                <a:t>文字描述文案加入文字文字描述文文字文案字文字描述文案加入文</a:t>
              </a:r>
              <a:endParaRPr lang="en-GB" altLang="zh-CN" sz="1200" dirty="0">
                <a:solidFill>
                  <a:schemeClr val="bg1">
                    <a:lumMod val="50000"/>
                  </a:schemeClr>
                </a:solidFill>
              </a:endParaRPr>
            </a:p>
            <a:p>
              <a:pPr algn="r"/>
              <a:endParaRPr lang="en-GB" altLang="zh-CN" sz="1200" dirty="0">
                <a:solidFill>
                  <a:schemeClr val="bg1">
                    <a:lumMod val="50000"/>
                  </a:schemeClr>
                </a:solidFill>
              </a:endParaRPr>
            </a:p>
          </p:txBody>
        </p:sp>
        <p:sp>
          <p:nvSpPr>
            <p:cNvPr id="36" name="TextBox 35"/>
            <p:cNvSpPr txBox="1"/>
            <p:nvPr/>
          </p:nvSpPr>
          <p:spPr>
            <a:xfrm>
              <a:off x="10671656" y="2853384"/>
              <a:ext cx="1114408" cy="369332"/>
            </a:xfrm>
            <a:prstGeom prst="rect">
              <a:avLst/>
            </a:prstGeom>
            <a:noFill/>
          </p:spPr>
          <p:txBody>
            <a:bodyPr wrap="none" rtlCol="0">
              <a:spAutoFit/>
            </a:bodyPr>
            <a:lstStyle/>
            <a:p>
              <a:pPr algn="r"/>
              <a:r>
                <a:rPr lang="zh-CN" altLang="en-US" b="1" dirty="0">
                  <a:solidFill>
                    <a:schemeClr val="bg1">
                      <a:lumMod val="50000"/>
                    </a:schemeClr>
                  </a:solidFill>
                </a:rPr>
                <a:t>加入标题</a:t>
              </a:r>
              <a:endParaRPr lang="en-GB" b="1" dirty="0">
                <a:solidFill>
                  <a:schemeClr val="bg1">
                    <a:lumMod val="50000"/>
                  </a:schemeClr>
                </a:solidFill>
              </a:endParaRPr>
            </a:p>
          </p:txBody>
        </p:sp>
      </p:grpSp>
      <p:grpSp>
        <p:nvGrpSpPr>
          <p:cNvPr id="37" name="Group 21"/>
          <p:cNvGrpSpPr/>
          <p:nvPr/>
        </p:nvGrpSpPr>
        <p:grpSpPr>
          <a:xfrm>
            <a:off x="562946" y="4665739"/>
            <a:ext cx="3070021" cy="1384995"/>
            <a:chOff x="8716043" y="2853384"/>
            <a:chExt cx="3070021" cy="1384995"/>
          </a:xfrm>
        </p:grpSpPr>
        <p:sp>
          <p:nvSpPr>
            <p:cNvPr id="38" name="TextBox 37"/>
            <p:cNvSpPr txBox="1"/>
            <p:nvPr/>
          </p:nvSpPr>
          <p:spPr>
            <a:xfrm>
              <a:off x="8716043" y="3222716"/>
              <a:ext cx="3070021" cy="1015663"/>
            </a:xfrm>
            <a:prstGeom prst="rect">
              <a:avLst/>
            </a:prstGeom>
            <a:noFill/>
          </p:spPr>
          <p:txBody>
            <a:bodyPr wrap="square" rtlCol="0">
              <a:spAutoFit/>
            </a:bodyPr>
            <a:lstStyle/>
            <a:p>
              <a:pPr algn="r"/>
              <a:r>
                <a:rPr lang="zh-CN" altLang="en-US" sz="1200" dirty="0">
                  <a:solidFill>
                    <a:schemeClr val="bg1">
                      <a:lumMod val="50000"/>
                    </a:schemeClr>
                  </a:solidFill>
                  <a:latin typeface="微软雅黑" pitchFamily="34" charset="-122"/>
                  <a:ea typeface="微软雅黑" pitchFamily="34" charset="-122"/>
                </a:rPr>
                <a:t>文字描述文案加入文字文字描述文案加入    描述案加入文文字描述文案加入文字</a:t>
              </a:r>
              <a:endParaRPr lang="en-US" altLang="zh-CN" sz="1200" dirty="0">
                <a:solidFill>
                  <a:schemeClr val="bg1">
                    <a:lumMod val="50000"/>
                  </a:schemeClr>
                </a:solidFill>
                <a:latin typeface="微软雅黑" pitchFamily="34" charset="-122"/>
                <a:ea typeface="微软雅黑" pitchFamily="34" charset="-122"/>
              </a:endParaRPr>
            </a:p>
            <a:p>
              <a:pPr algn="r"/>
              <a:r>
                <a:rPr lang="zh-CN" altLang="en-US" sz="1200" dirty="0">
                  <a:solidFill>
                    <a:schemeClr val="bg1">
                      <a:lumMod val="50000"/>
                    </a:schemeClr>
                  </a:solidFill>
                  <a:latin typeface="微软雅黑" pitchFamily="34" charset="-122"/>
                  <a:ea typeface="微软雅黑" pitchFamily="34" charset="-122"/>
                </a:rPr>
                <a:t>文字描述文案加入文字文字描述文文字文案字文字描述文案加入文</a:t>
              </a:r>
              <a:endParaRPr lang="en-GB" altLang="zh-CN" sz="1200" dirty="0">
                <a:solidFill>
                  <a:schemeClr val="bg1">
                    <a:lumMod val="50000"/>
                  </a:schemeClr>
                </a:solidFill>
              </a:endParaRPr>
            </a:p>
            <a:p>
              <a:pPr algn="r"/>
              <a:endParaRPr lang="en-GB" altLang="zh-CN" sz="1200" dirty="0">
                <a:solidFill>
                  <a:schemeClr val="bg1">
                    <a:lumMod val="50000"/>
                  </a:schemeClr>
                </a:solidFill>
              </a:endParaRPr>
            </a:p>
          </p:txBody>
        </p:sp>
        <p:sp>
          <p:nvSpPr>
            <p:cNvPr id="39" name="TextBox 38"/>
            <p:cNvSpPr txBox="1"/>
            <p:nvPr/>
          </p:nvSpPr>
          <p:spPr>
            <a:xfrm>
              <a:off x="10671656" y="2853384"/>
              <a:ext cx="1114408" cy="369332"/>
            </a:xfrm>
            <a:prstGeom prst="rect">
              <a:avLst/>
            </a:prstGeom>
            <a:noFill/>
          </p:spPr>
          <p:txBody>
            <a:bodyPr wrap="none" rtlCol="0">
              <a:spAutoFit/>
            </a:bodyPr>
            <a:lstStyle/>
            <a:p>
              <a:pPr algn="r"/>
              <a:r>
                <a:rPr lang="zh-CN" altLang="en-US" b="1" dirty="0">
                  <a:solidFill>
                    <a:schemeClr val="bg1">
                      <a:lumMod val="50000"/>
                    </a:schemeClr>
                  </a:solidFill>
                </a:rPr>
                <a:t>加入标题</a:t>
              </a:r>
              <a:endParaRPr lang="en-GB" b="1" dirty="0">
                <a:solidFill>
                  <a:schemeClr val="bg1">
                    <a:lumMod val="50000"/>
                  </a:schemeClr>
                </a:solidFill>
              </a:endParaRPr>
            </a:p>
          </p:txBody>
        </p:sp>
      </p:grpSp>
      <p:grpSp>
        <p:nvGrpSpPr>
          <p:cNvPr id="40" name="Group 24"/>
          <p:cNvGrpSpPr/>
          <p:nvPr/>
        </p:nvGrpSpPr>
        <p:grpSpPr>
          <a:xfrm flipH="1">
            <a:off x="8549726" y="2325846"/>
            <a:ext cx="3070021" cy="1384995"/>
            <a:chOff x="8716043" y="2853384"/>
            <a:chExt cx="3070021" cy="1384995"/>
          </a:xfrm>
        </p:grpSpPr>
        <p:sp>
          <p:nvSpPr>
            <p:cNvPr id="41" name="TextBox 40"/>
            <p:cNvSpPr txBox="1"/>
            <p:nvPr/>
          </p:nvSpPr>
          <p:spPr>
            <a:xfrm>
              <a:off x="8716043" y="3222716"/>
              <a:ext cx="3070021" cy="1015663"/>
            </a:xfrm>
            <a:prstGeom prst="rect">
              <a:avLst/>
            </a:prstGeom>
            <a:noFill/>
          </p:spPr>
          <p:txBody>
            <a:bodyPr wrap="square" rtlCol="0">
              <a:spAutoFit/>
            </a:bodyPr>
            <a:lstStyle/>
            <a:p>
              <a:r>
                <a:rPr lang="zh-CN" altLang="en-US" sz="1200" dirty="0">
                  <a:solidFill>
                    <a:schemeClr val="bg1">
                      <a:lumMod val="50000"/>
                    </a:schemeClr>
                  </a:solidFill>
                  <a:latin typeface="微软雅黑" pitchFamily="34" charset="-122"/>
                  <a:ea typeface="微软雅黑" pitchFamily="34" charset="-122"/>
                </a:rPr>
                <a:t>文字描述文案加入文字文字描述文案加入    描述案加入文文字描述文案加入文字</a:t>
              </a:r>
              <a:endParaRPr lang="en-US" altLang="zh-CN" sz="1200" dirty="0">
                <a:solidFill>
                  <a:schemeClr val="bg1">
                    <a:lumMod val="50000"/>
                  </a:schemeClr>
                </a:solidFill>
                <a:latin typeface="微软雅黑" pitchFamily="34" charset="-122"/>
                <a:ea typeface="微软雅黑" pitchFamily="34" charset="-122"/>
              </a:endParaRPr>
            </a:p>
            <a:p>
              <a:r>
                <a:rPr lang="zh-CN" altLang="en-US" sz="1200" dirty="0">
                  <a:solidFill>
                    <a:schemeClr val="bg1">
                      <a:lumMod val="50000"/>
                    </a:schemeClr>
                  </a:solidFill>
                  <a:latin typeface="微软雅黑" pitchFamily="34" charset="-122"/>
                  <a:ea typeface="微软雅黑" pitchFamily="34" charset="-122"/>
                </a:rPr>
                <a:t>文字描述文案加入文字文字描述文文字文案字文字描述文案加入文</a:t>
              </a:r>
              <a:endParaRPr lang="en-GB" altLang="zh-CN" sz="1200" dirty="0">
                <a:solidFill>
                  <a:schemeClr val="bg1">
                    <a:lumMod val="50000"/>
                  </a:schemeClr>
                </a:solidFill>
              </a:endParaRPr>
            </a:p>
            <a:p>
              <a:endParaRPr lang="en-GB" altLang="zh-CN" sz="1200" dirty="0">
                <a:solidFill>
                  <a:schemeClr val="bg1">
                    <a:lumMod val="50000"/>
                  </a:schemeClr>
                </a:solidFill>
              </a:endParaRPr>
            </a:p>
          </p:txBody>
        </p:sp>
        <p:sp>
          <p:nvSpPr>
            <p:cNvPr id="42" name="TextBox 41"/>
            <p:cNvSpPr txBox="1"/>
            <p:nvPr/>
          </p:nvSpPr>
          <p:spPr>
            <a:xfrm>
              <a:off x="10671656" y="2853384"/>
              <a:ext cx="1114408" cy="369332"/>
            </a:xfrm>
            <a:prstGeom prst="rect">
              <a:avLst/>
            </a:prstGeom>
            <a:noFill/>
          </p:spPr>
          <p:txBody>
            <a:bodyPr wrap="none" rtlCol="0">
              <a:spAutoFit/>
            </a:bodyPr>
            <a:lstStyle/>
            <a:p>
              <a:r>
                <a:rPr lang="zh-CN" altLang="en-US" b="1" dirty="0">
                  <a:solidFill>
                    <a:schemeClr val="bg1">
                      <a:lumMod val="50000"/>
                    </a:schemeClr>
                  </a:solidFill>
                </a:rPr>
                <a:t>加入标题</a:t>
              </a:r>
              <a:endParaRPr lang="en-GB" b="1" dirty="0">
                <a:solidFill>
                  <a:schemeClr val="bg1">
                    <a:lumMod val="50000"/>
                  </a:schemeClr>
                </a:solidFill>
              </a:endParaRPr>
            </a:p>
          </p:txBody>
        </p:sp>
      </p:grpSp>
      <p:grpSp>
        <p:nvGrpSpPr>
          <p:cNvPr id="43" name="Group 27"/>
          <p:cNvGrpSpPr/>
          <p:nvPr/>
        </p:nvGrpSpPr>
        <p:grpSpPr>
          <a:xfrm flipH="1">
            <a:off x="8549726" y="4665739"/>
            <a:ext cx="3070021" cy="1384995"/>
            <a:chOff x="8716043" y="2853384"/>
            <a:chExt cx="3070021" cy="1384995"/>
          </a:xfrm>
        </p:grpSpPr>
        <p:sp>
          <p:nvSpPr>
            <p:cNvPr id="44" name="TextBox 43"/>
            <p:cNvSpPr txBox="1"/>
            <p:nvPr/>
          </p:nvSpPr>
          <p:spPr>
            <a:xfrm>
              <a:off x="8716043" y="3222716"/>
              <a:ext cx="3070021" cy="1015663"/>
            </a:xfrm>
            <a:prstGeom prst="rect">
              <a:avLst/>
            </a:prstGeom>
            <a:noFill/>
          </p:spPr>
          <p:txBody>
            <a:bodyPr wrap="square" rtlCol="0">
              <a:spAutoFit/>
            </a:bodyPr>
            <a:lstStyle/>
            <a:p>
              <a:r>
                <a:rPr lang="zh-CN" altLang="en-US" sz="1200" dirty="0">
                  <a:solidFill>
                    <a:schemeClr val="bg1">
                      <a:lumMod val="50000"/>
                    </a:schemeClr>
                  </a:solidFill>
                  <a:latin typeface="微软雅黑" pitchFamily="34" charset="-122"/>
                  <a:ea typeface="微软雅黑" pitchFamily="34" charset="-122"/>
                </a:rPr>
                <a:t>文字描述文案加入文字文字描述文案加入    描述案加入文文字描述文案加入文字</a:t>
              </a:r>
              <a:endParaRPr lang="en-US" altLang="zh-CN" sz="1200" dirty="0">
                <a:solidFill>
                  <a:schemeClr val="bg1">
                    <a:lumMod val="50000"/>
                  </a:schemeClr>
                </a:solidFill>
                <a:latin typeface="微软雅黑" pitchFamily="34" charset="-122"/>
                <a:ea typeface="微软雅黑" pitchFamily="34" charset="-122"/>
              </a:endParaRPr>
            </a:p>
            <a:p>
              <a:r>
                <a:rPr lang="zh-CN" altLang="en-US" sz="1200" dirty="0">
                  <a:solidFill>
                    <a:schemeClr val="bg1">
                      <a:lumMod val="50000"/>
                    </a:schemeClr>
                  </a:solidFill>
                  <a:latin typeface="微软雅黑" pitchFamily="34" charset="-122"/>
                  <a:ea typeface="微软雅黑" pitchFamily="34" charset="-122"/>
                </a:rPr>
                <a:t>文字描述文案加入文字文字描述文文字文案字文字描述文案加入文</a:t>
              </a:r>
              <a:endParaRPr lang="en-GB" altLang="zh-CN" sz="1200" dirty="0">
                <a:solidFill>
                  <a:schemeClr val="bg1">
                    <a:lumMod val="50000"/>
                  </a:schemeClr>
                </a:solidFill>
              </a:endParaRPr>
            </a:p>
            <a:p>
              <a:endParaRPr lang="en-GB" altLang="zh-CN" sz="1200" dirty="0">
                <a:solidFill>
                  <a:schemeClr val="bg1">
                    <a:lumMod val="50000"/>
                  </a:schemeClr>
                </a:solidFill>
              </a:endParaRPr>
            </a:p>
          </p:txBody>
        </p:sp>
        <p:sp>
          <p:nvSpPr>
            <p:cNvPr id="45" name="TextBox 44"/>
            <p:cNvSpPr txBox="1"/>
            <p:nvPr/>
          </p:nvSpPr>
          <p:spPr>
            <a:xfrm>
              <a:off x="10671656" y="2853384"/>
              <a:ext cx="1114408" cy="369332"/>
            </a:xfrm>
            <a:prstGeom prst="rect">
              <a:avLst/>
            </a:prstGeom>
            <a:noFill/>
          </p:spPr>
          <p:txBody>
            <a:bodyPr wrap="none" rtlCol="0">
              <a:spAutoFit/>
            </a:bodyPr>
            <a:lstStyle/>
            <a:p>
              <a:r>
                <a:rPr lang="zh-CN" altLang="en-US" b="1" dirty="0">
                  <a:solidFill>
                    <a:schemeClr val="bg1">
                      <a:lumMod val="50000"/>
                    </a:schemeClr>
                  </a:solidFill>
                </a:rPr>
                <a:t>加入标题</a:t>
              </a:r>
              <a:endParaRPr lang="en-GB" b="1" dirty="0">
                <a:solidFill>
                  <a:schemeClr val="bg1">
                    <a:lumMod val="50000"/>
                  </a:schemeClr>
                </a:solidFill>
              </a:endParaRPr>
            </a:p>
          </p:txBody>
        </p:sp>
      </p:grpSp>
    </p:spTree>
    <p:extLst>
      <p:ext uri="{BB962C8B-B14F-4D97-AF65-F5344CB8AC3E}">
        <p14:creationId xmlns:p14="http://schemas.microsoft.com/office/powerpoint/2010/main" val="8692124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4054131" y="444122"/>
            <a:ext cx="3867978" cy="740484"/>
            <a:chOff x="3879320" y="484463"/>
            <a:chExt cx="3867978" cy="740484"/>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a:solidFill>
                    <a:schemeClr val="bg1"/>
                  </a:solidFill>
                  <a:latin typeface="微软雅黑" pitchFamily="34" charset="-122"/>
                  <a:ea typeface="微软雅黑" pitchFamily="34" charset="-122"/>
                </a:rPr>
                <a:t>2</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678301" y="495853"/>
              <a:ext cx="2628900" cy="43476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CN" altLang="en-US" sz="2400" b="1" cap="small" dirty="0">
                  <a:solidFill>
                    <a:srgbClr val="00C3D9"/>
                  </a:solidFill>
                  <a:latin typeface="微软雅黑" panose="020B0503020204020204" pitchFamily="34" charset="-122"/>
                  <a:ea typeface="微软雅黑" panose="020B0503020204020204" pitchFamily="34" charset="-122"/>
                </a:rPr>
                <a:t>点击加入标题文字</a:t>
              </a:r>
              <a:endParaRPr lang="en-US" sz="2400" b="1" cap="small" dirty="0">
                <a:solidFill>
                  <a:srgbClr val="00C3D9"/>
                </a:solidFill>
                <a:latin typeface="微软雅黑" panose="020B0503020204020204" pitchFamily="34" charset="-122"/>
                <a:ea typeface="微软雅黑" panose="020B0503020204020204" pitchFamily="34" charset="-122"/>
              </a:endParaRPr>
            </a:p>
          </p:txBody>
        </p:sp>
        <p:sp>
          <p:nvSpPr>
            <p:cNvPr id="4" name="文本框 12"/>
            <p:cNvSpPr txBox="1"/>
            <p:nvPr/>
          </p:nvSpPr>
          <p:spPr>
            <a:xfrm>
              <a:off x="4678301" y="855615"/>
              <a:ext cx="3068997" cy="369332"/>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dirty="0">
                  <a:solidFill>
                    <a:schemeClr val="bg1">
                      <a:lumMod val="50000"/>
                    </a:schemeClr>
                  </a:solidFill>
                </a:rPr>
                <a:t>Click add title text description</a:t>
              </a:r>
              <a:endParaRPr lang="zh-CN" altLang="en-US" dirty="0">
                <a:solidFill>
                  <a:schemeClr val="bg1">
                    <a:lumMod val="50000"/>
                  </a:schemeClr>
                </a:solidFill>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12" name="圆角矩形 3"/>
          <p:cNvSpPr>
            <a:spLocks noChangeArrowheads="1"/>
          </p:cNvSpPr>
          <p:nvPr/>
        </p:nvSpPr>
        <p:spPr bwMode="auto">
          <a:xfrm>
            <a:off x="242686" y="6014442"/>
            <a:ext cx="11672652" cy="136612"/>
          </a:xfrm>
          <a:prstGeom prst="roundRect">
            <a:avLst>
              <a:gd name="adj" fmla="val 50000"/>
            </a:avLst>
          </a:pr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lIns="68543" tIns="34272" rIns="68543" bIns="34272" anchor="ctr"/>
          <a:lstStyle>
            <a:lvl1pPr>
              <a:defRPr>
                <a:solidFill>
                  <a:schemeClr val="tx1"/>
                </a:solidFill>
                <a:latin typeface="Calibri" pitchFamily="34" charset="0"/>
                <a:ea typeface="微软雅黑" pitchFamily="34" charset="-122"/>
              </a:defRPr>
            </a:lvl1pPr>
            <a:lvl2pPr marL="742950" indent="-285750">
              <a:defRPr>
                <a:solidFill>
                  <a:schemeClr val="tx1"/>
                </a:solidFill>
                <a:latin typeface="Calibri" pitchFamily="34" charset="0"/>
                <a:ea typeface="微软雅黑" pitchFamily="34" charset="-122"/>
              </a:defRPr>
            </a:lvl2pPr>
            <a:lvl3pPr marL="1143000" indent="-228600">
              <a:defRPr>
                <a:solidFill>
                  <a:schemeClr val="tx1"/>
                </a:solidFill>
                <a:latin typeface="Calibri" pitchFamily="34" charset="0"/>
                <a:ea typeface="微软雅黑" pitchFamily="34" charset="-122"/>
              </a:defRPr>
            </a:lvl3pPr>
            <a:lvl4pPr marL="1600200" indent="-228600">
              <a:defRPr>
                <a:solidFill>
                  <a:schemeClr val="tx1"/>
                </a:solidFill>
                <a:latin typeface="Calibri" pitchFamily="34" charset="0"/>
                <a:ea typeface="微软雅黑" pitchFamily="34" charset="-122"/>
              </a:defRPr>
            </a:lvl4pPr>
            <a:lvl5pPr marL="2057400" indent="-228600">
              <a:defRPr>
                <a:solidFill>
                  <a:schemeClr val="tx1"/>
                </a:solidFill>
                <a:latin typeface="Calibri" pitchFamily="34" charset="0"/>
                <a:ea typeface="微软雅黑" pitchFamily="34" charset="-122"/>
              </a:defRPr>
            </a:lvl5pPr>
            <a:lvl6pPr marL="25146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6pPr>
            <a:lvl7pPr marL="29718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7pPr>
            <a:lvl8pPr marL="34290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8pPr>
            <a:lvl9pPr marL="38862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9pPr>
          </a:lstStyle>
          <a:p>
            <a:pPr algn="ctr" eaLnBrk="1" hangingPunct="1">
              <a:lnSpc>
                <a:spcPct val="130000"/>
              </a:lnSpc>
            </a:pPr>
            <a:endParaRPr lang="zh-CN" altLang="en-US" sz="1200">
              <a:solidFill>
                <a:srgbClr val="262626"/>
              </a:solidFill>
              <a:latin typeface="微软雅黑" pitchFamily="34" charset="-122"/>
            </a:endParaRPr>
          </a:p>
        </p:txBody>
      </p:sp>
      <p:grpSp>
        <p:nvGrpSpPr>
          <p:cNvPr id="13" name="组合 12"/>
          <p:cNvGrpSpPr/>
          <p:nvPr/>
        </p:nvGrpSpPr>
        <p:grpSpPr>
          <a:xfrm>
            <a:off x="1719053" y="3024143"/>
            <a:ext cx="1437272" cy="3100244"/>
            <a:chOff x="1319714" y="2012893"/>
            <a:chExt cx="1185245" cy="2556616"/>
          </a:xfrm>
          <a:solidFill>
            <a:srgbClr val="31B8B4"/>
          </a:solidFill>
        </p:grpSpPr>
        <p:sp>
          <p:nvSpPr>
            <p:cNvPr id="14" name="椭圆 13"/>
            <p:cNvSpPr/>
            <p:nvPr/>
          </p:nvSpPr>
          <p:spPr bwMode="auto">
            <a:xfrm>
              <a:off x="1504231" y="2600325"/>
              <a:ext cx="804014" cy="804014"/>
            </a:xfrm>
            <a:prstGeom prst="ellipse">
              <a:avLst/>
            </a:prstGeom>
            <a:solidFill>
              <a:srgbClr val="00C3D9"/>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zh-CN" altLang="en-US" sz="1800" b="1" i="0" u="none" strike="noStrike" cap="none" normalizeH="0" baseline="0">
                <a:ln>
                  <a:noFill/>
                </a:ln>
                <a:solidFill>
                  <a:schemeClr val="tx1"/>
                </a:solidFill>
                <a:effectLst/>
                <a:latin typeface="Arial" charset="0"/>
                <a:ea typeface="华文细黑" pitchFamily="2" charset="-122"/>
              </a:endParaRPr>
            </a:p>
          </p:txBody>
        </p:sp>
        <p:sp>
          <p:nvSpPr>
            <p:cNvPr id="15" name="Text Box 7"/>
            <p:cNvSpPr txBox="1">
              <a:spLocks noChangeArrowheads="1"/>
            </p:cNvSpPr>
            <p:nvPr/>
          </p:nvSpPr>
          <p:spPr bwMode="auto">
            <a:xfrm>
              <a:off x="1633020" y="2781939"/>
              <a:ext cx="558630" cy="524651"/>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Calibri" pitchFamily="34" charset="0"/>
                  <a:ea typeface="微软雅黑" pitchFamily="34" charset="-122"/>
                </a:defRPr>
              </a:lvl1pPr>
              <a:lvl2pPr marL="742950" indent="-285750">
                <a:defRPr>
                  <a:solidFill>
                    <a:schemeClr val="tx1"/>
                  </a:solidFill>
                  <a:latin typeface="Calibri" pitchFamily="34" charset="0"/>
                  <a:ea typeface="微软雅黑" pitchFamily="34" charset="-122"/>
                </a:defRPr>
              </a:lvl2pPr>
              <a:lvl3pPr marL="1143000" indent="-228600">
                <a:defRPr>
                  <a:solidFill>
                    <a:schemeClr val="tx1"/>
                  </a:solidFill>
                  <a:latin typeface="Calibri" pitchFamily="34" charset="0"/>
                  <a:ea typeface="微软雅黑" pitchFamily="34" charset="-122"/>
                </a:defRPr>
              </a:lvl3pPr>
              <a:lvl4pPr marL="1600200" indent="-228600">
                <a:defRPr>
                  <a:solidFill>
                    <a:schemeClr val="tx1"/>
                  </a:solidFill>
                  <a:latin typeface="Calibri" pitchFamily="34" charset="0"/>
                  <a:ea typeface="微软雅黑" pitchFamily="34" charset="-122"/>
                </a:defRPr>
              </a:lvl4pPr>
              <a:lvl5pPr marL="2057400" indent="-228600">
                <a:defRPr>
                  <a:solidFill>
                    <a:schemeClr val="tx1"/>
                  </a:solidFill>
                  <a:latin typeface="Calibri" pitchFamily="34" charset="0"/>
                  <a:ea typeface="微软雅黑" pitchFamily="34" charset="-122"/>
                </a:defRPr>
              </a:lvl5pPr>
              <a:lvl6pPr marL="25146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6pPr>
              <a:lvl7pPr marL="29718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7pPr>
              <a:lvl8pPr marL="34290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8pPr>
              <a:lvl9pPr marL="38862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9pPr>
            </a:lstStyle>
            <a:p>
              <a:pPr algn="ctr" eaLnBrk="1" hangingPunct="1">
                <a:lnSpc>
                  <a:spcPct val="130000"/>
                </a:lnSpc>
              </a:pPr>
              <a:r>
                <a:rPr lang="zh-CN" altLang="en-US" sz="1500" b="1" dirty="0">
                  <a:solidFill>
                    <a:schemeClr val="bg1"/>
                  </a:solidFill>
                  <a:latin typeface="微软雅黑" pitchFamily="34" charset="-122"/>
                </a:rPr>
                <a:t>不足之一</a:t>
              </a:r>
            </a:p>
          </p:txBody>
        </p:sp>
        <p:sp>
          <p:nvSpPr>
            <p:cNvPr id="16" name="圆角矩形 31"/>
            <p:cNvSpPr>
              <a:spLocks noChangeArrowheads="1"/>
            </p:cNvSpPr>
            <p:nvPr/>
          </p:nvSpPr>
          <p:spPr bwMode="auto">
            <a:xfrm>
              <a:off x="1851645" y="4468329"/>
              <a:ext cx="102340" cy="101180"/>
            </a:xfrm>
            <a:prstGeom prst="roundRect">
              <a:avLst>
                <a:gd name="adj" fmla="val 50000"/>
              </a:avLst>
            </a:prstGeom>
            <a:solidFill>
              <a:srgbClr val="00C3D9"/>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a:defRPr>
                  <a:solidFill>
                    <a:schemeClr val="tx1"/>
                  </a:solidFill>
                  <a:latin typeface="Calibri" pitchFamily="34" charset="0"/>
                  <a:ea typeface="微软雅黑" pitchFamily="34" charset="-122"/>
                </a:defRPr>
              </a:lvl1pPr>
              <a:lvl2pPr marL="742950" indent="-285750">
                <a:defRPr>
                  <a:solidFill>
                    <a:schemeClr val="tx1"/>
                  </a:solidFill>
                  <a:latin typeface="Calibri" pitchFamily="34" charset="0"/>
                  <a:ea typeface="微软雅黑" pitchFamily="34" charset="-122"/>
                </a:defRPr>
              </a:lvl2pPr>
              <a:lvl3pPr marL="1143000" indent="-228600">
                <a:defRPr>
                  <a:solidFill>
                    <a:schemeClr val="tx1"/>
                  </a:solidFill>
                  <a:latin typeface="Calibri" pitchFamily="34" charset="0"/>
                  <a:ea typeface="微软雅黑" pitchFamily="34" charset="-122"/>
                </a:defRPr>
              </a:lvl3pPr>
              <a:lvl4pPr marL="1600200" indent="-228600">
                <a:defRPr>
                  <a:solidFill>
                    <a:schemeClr val="tx1"/>
                  </a:solidFill>
                  <a:latin typeface="Calibri" pitchFamily="34" charset="0"/>
                  <a:ea typeface="微软雅黑" pitchFamily="34" charset="-122"/>
                </a:defRPr>
              </a:lvl4pPr>
              <a:lvl5pPr marL="2057400" indent="-228600">
                <a:defRPr>
                  <a:solidFill>
                    <a:schemeClr val="tx1"/>
                  </a:solidFill>
                  <a:latin typeface="Calibri" pitchFamily="34" charset="0"/>
                  <a:ea typeface="微软雅黑" pitchFamily="34" charset="-122"/>
                </a:defRPr>
              </a:lvl5pPr>
              <a:lvl6pPr marL="25146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6pPr>
              <a:lvl7pPr marL="29718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7pPr>
              <a:lvl8pPr marL="34290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8pPr>
              <a:lvl9pPr marL="38862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9pPr>
            </a:lstStyle>
            <a:p>
              <a:pPr algn="ctr" eaLnBrk="1" hangingPunct="1">
                <a:lnSpc>
                  <a:spcPct val="130000"/>
                </a:lnSpc>
              </a:pPr>
              <a:endParaRPr lang="zh-CN" altLang="en-US" sz="1200">
                <a:solidFill>
                  <a:srgbClr val="262626"/>
                </a:solidFill>
                <a:latin typeface="微软雅黑" pitchFamily="34" charset="-122"/>
              </a:endParaRPr>
            </a:p>
          </p:txBody>
        </p:sp>
        <p:cxnSp>
          <p:nvCxnSpPr>
            <p:cNvPr id="17" name="直接连接符 32"/>
            <p:cNvCxnSpPr>
              <a:cxnSpLocks noChangeShapeType="1"/>
            </p:cNvCxnSpPr>
            <p:nvPr/>
          </p:nvCxnSpPr>
          <p:spPr bwMode="auto">
            <a:xfrm flipH="1">
              <a:off x="1896865" y="3450580"/>
              <a:ext cx="11900" cy="1011797"/>
            </a:xfrm>
            <a:prstGeom prst="line">
              <a:avLst/>
            </a:prstGeom>
            <a:grpFill/>
            <a:ln w="19050" cmpd="sng">
              <a:solidFill>
                <a:srgbClr val="00C3D9"/>
              </a:solidFill>
              <a:round/>
              <a:headEnd/>
              <a:tailEnd/>
            </a:ln>
            <a:extLst/>
          </p:spPr>
        </p:cxnSp>
        <p:sp>
          <p:nvSpPr>
            <p:cNvPr id="18" name="TextBox 53"/>
            <p:cNvSpPr txBox="1">
              <a:spLocks noChangeArrowheads="1"/>
            </p:cNvSpPr>
            <p:nvPr/>
          </p:nvSpPr>
          <p:spPr bwMode="auto">
            <a:xfrm>
              <a:off x="1319714" y="2012893"/>
              <a:ext cx="1185245" cy="486012"/>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lIns="68543" tIns="34272" rIns="68543" bIns="34272">
              <a:spAutoFit/>
            </a:bodyPr>
            <a:lstStyle>
              <a:lvl1pPr>
                <a:defRPr>
                  <a:solidFill>
                    <a:schemeClr val="tx1"/>
                  </a:solidFill>
                  <a:latin typeface="Calibri" pitchFamily="34" charset="0"/>
                  <a:ea typeface="微软雅黑" pitchFamily="34" charset="-122"/>
                </a:defRPr>
              </a:lvl1pPr>
              <a:lvl2pPr marL="742950" indent="-285750">
                <a:defRPr>
                  <a:solidFill>
                    <a:schemeClr val="tx1"/>
                  </a:solidFill>
                  <a:latin typeface="Calibri" pitchFamily="34" charset="0"/>
                  <a:ea typeface="微软雅黑" pitchFamily="34" charset="-122"/>
                </a:defRPr>
              </a:lvl2pPr>
              <a:lvl3pPr marL="1143000" indent="-228600">
                <a:defRPr>
                  <a:solidFill>
                    <a:schemeClr val="tx1"/>
                  </a:solidFill>
                  <a:latin typeface="Calibri" pitchFamily="34" charset="0"/>
                  <a:ea typeface="微软雅黑" pitchFamily="34" charset="-122"/>
                </a:defRPr>
              </a:lvl3pPr>
              <a:lvl4pPr marL="1600200" indent="-228600">
                <a:defRPr>
                  <a:solidFill>
                    <a:schemeClr val="tx1"/>
                  </a:solidFill>
                  <a:latin typeface="Calibri" pitchFamily="34" charset="0"/>
                  <a:ea typeface="微软雅黑" pitchFamily="34" charset="-122"/>
                </a:defRPr>
              </a:lvl4pPr>
              <a:lvl5pPr marL="2057400" indent="-228600">
                <a:defRPr>
                  <a:solidFill>
                    <a:schemeClr val="tx1"/>
                  </a:solidFill>
                  <a:latin typeface="Calibri" pitchFamily="34" charset="0"/>
                  <a:ea typeface="微软雅黑" pitchFamily="34" charset="-122"/>
                </a:defRPr>
              </a:lvl5pPr>
              <a:lvl6pPr marL="25146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6pPr>
              <a:lvl7pPr marL="29718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7pPr>
              <a:lvl8pPr marL="34290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8pPr>
              <a:lvl9pPr marL="38862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9pPr>
            </a:lstStyle>
            <a:p>
              <a:pPr eaLnBrk="1" hangingPunct="1">
                <a:lnSpc>
                  <a:spcPct val="130000"/>
                </a:lnSpc>
              </a:pPr>
              <a:r>
                <a:rPr lang="zh-CN" altLang="en-US" sz="1300" b="0" dirty="0">
                  <a:solidFill>
                    <a:schemeClr val="bg1">
                      <a:lumMod val="50000"/>
                    </a:schemeClr>
                  </a:solidFill>
                  <a:latin typeface="微软雅黑" pitchFamily="34" charset="-122"/>
                </a:rPr>
                <a:t>此处输入文字</a:t>
              </a:r>
              <a:endParaRPr lang="en-US" altLang="zh-CN" sz="1300" b="0" dirty="0">
                <a:solidFill>
                  <a:schemeClr val="bg1">
                    <a:lumMod val="50000"/>
                  </a:schemeClr>
                </a:solidFill>
                <a:latin typeface="微软雅黑" pitchFamily="34" charset="-122"/>
              </a:endParaRPr>
            </a:p>
            <a:p>
              <a:pPr eaLnBrk="1" hangingPunct="1">
                <a:lnSpc>
                  <a:spcPct val="130000"/>
                </a:lnSpc>
              </a:pPr>
              <a:r>
                <a:rPr lang="zh-CN" altLang="en-US" sz="1300" b="0" dirty="0">
                  <a:solidFill>
                    <a:schemeClr val="bg1">
                      <a:lumMod val="50000"/>
                    </a:schemeClr>
                  </a:solidFill>
                  <a:latin typeface="微软雅黑" pitchFamily="34" charset="-122"/>
                </a:rPr>
                <a:t>此处输入文字</a:t>
              </a:r>
              <a:endParaRPr lang="en-US" altLang="zh-CN" sz="1300" b="0" dirty="0">
                <a:solidFill>
                  <a:schemeClr val="bg1">
                    <a:lumMod val="50000"/>
                  </a:schemeClr>
                </a:solidFill>
                <a:latin typeface="微软雅黑" pitchFamily="34" charset="-122"/>
              </a:endParaRPr>
            </a:p>
          </p:txBody>
        </p:sp>
      </p:grpSp>
      <p:grpSp>
        <p:nvGrpSpPr>
          <p:cNvPr id="19" name="组合 18"/>
          <p:cNvGrpSpPr/>
          <p:nvPr/>
        </p:nvGrpSpPr>
        <p:grpSpPr>
          <a:xfrm>
            <a:off x="3264889" y="1880045"/>
            <a:ext cx="1440158" cy="4246352"/>
            <a:chOff x="2331219" y="1067756"/>
            <a:chExt cx="1187625" cy="3501754"/>
          </a:xfrm>
        </p:grpSpPr>
        <p:sp>
          <p:nvSpPr>
            <p:cNvPr id="20" name="椭圆 19"/>
            <p:cNvSpPr/>
            <p:nvPr/>
          </p:nvSpPr>
          <p:spPr bwMode="auto">
            <a:xfrm>
              <a:off x="2513499" y="1676678"/>
              <a:ext cx="804014" cy="804014"/>
            </a:xfrm>
            <a:prstGeom prst="ellipse">
              <a:avLst/>
            </a:prstGeom>
            <a:solidFill>
              <a:srgbClr val="DE6E00"/>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zh-CN" altLang="en-US" sz="1800" b="1" i="0" u="none" strike="noStrike" cap="none" normalizeH="0" baseline="0">
                <a:ln>
                  <a:noFill/>
                </a:ln>
                <a:solidFill>
                  <a:schemeClr val="tx1"/>
                </a:solidFill>
                <a:effectLst/>
                <a:latin typeface="Arial" charset="0"/>
                <a:ea typeface="华文细黑" pitchFamily="2" charset="-122"/>
              </a:endParaRPr>
            </a:p>
          </p:txBody>
        </p:sp>
        <p:cxnSp>
          <p:nvCxnSpPr>
            <p:cNvPr id="21" name="直接连接符 26"/>
            <p:cNvCxnSpPr>
              <a:cxnSpLocks noChangeShapeType="1"/>
            </p:cNvCxnSpPr>
            <p:nvPr/>
          </p:nvCxnSpPr>
          <p:spPr bwMode="auto">
            <a:xfrm>
              <a:off x="2925032" y="2508537"/>
              <a:ext cx="0" cy="1940270"/>
            </a:xfrm>
            <a:prstGeom prst="line">
              <a:avLst/>
            </a:prstGeom>
            <a:noFill/>
            <a:ln w="19050" cmpd="sng">
              <a:solidFill>
                <a:srgbClr val="DE6E00"/>
              </a:solidFill>
              <a:round/>
              <a:headEnd/>
              <a:tailEnd/>
            </a:ln>
            <a:extLst>
              <a:ext uri="{909E8E84-426E-40DD-AFC4-6F175D3DCCD1}">
                <a14:hiddenFill xmlns:a14="http://schemas.microsoft.com/office/drawing/2010/main">
                  <a:noFill/>
                </a14:hiddenFill>
              </a:ext>
            </a:extLst>
          </p:spPr>
        </p:cxnSp>
        <p:sp>
          <p:nvSpPr>
            <p:cNvPr id="22" name="Text Box 15"/>
            <p:cNvSpPr txBox="1">
              <a:spLocks noChangeArrowheads="1"/>
            </p:cNvSpPr>
            <p:nvPr/>
          </p:nvSpPr>
          <p:spPr bwMode="auto">
            <a:xfrm>
              <a:off x="2650485" y="1841574"/>
              <a:ext cx="549092" cy="524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Calibri" pitchFamily="34" charset="0"/>
                  <a:ea typeface="微软雅黑" pitchFamily="34" charset="-122"/>
                </a:defRPr>
              </a:lvl1pPr>
              <a:lvl2pPr marL="742950" indent="-285750">
                <a:defRPr>
                  <a:solidFill>
                    <a:schemeClr val="tx1"/>
                  </a:solidFill>
                  <a:latin typeface="Calibri" pitchFamily="34" charset="0"/>
                  <a:ea typeface="微软雅黑" pitchFamily="34" charset="-122"/>
                </a:defRPr>
              </a:lvl2pPr>
              <a:lvl3pPr marL="1143000" indent="-228600">
                <a:defRPr>
                  <a:solidFill>
                    <a:schemeClr val="tx1"/>
                  </a:solidFill>
                  <a:latin typeface="Calibri" pitchFamily="34" charset="0"/>
                  <a:ea typeface="微软雅黑" pitchFamily="34" charset="-122"/>
                </a:defRPr>
              </a:lvl3pPr>
              <a:lvl4pPr marL="1600200" indent="-228600">
                <a:defRPr>
                  <a:solidFill>
                    <a:schemeClr val="tx1"/>
                  </a:solidFill>
                  <a:latin typeface="Calibri" pitchFamily="34" charset="0"/>
                  <a:ea typeface="微软雅黑" pitchFamily="34" charset="-122"/>
                </a:defRPr>
              </a:lvl4pPr>
              <a:lvl5pPr marL="2057400" indent="-228600">
                <a:defRPr>
                  <a:solidFill>
                    <a:schemeClr val="tx1"/>
                  </a:solidFill>
                  <a:latin typeface="Calibri" pitchFamily="34" charset="0"/>
                  <a:ea typeface="微软雅黑" pitchFamily="34" charset="-122"/>
                </a:defRPr>
              </a:lvl5pPr>
              <a:lvl6pPr marL="25146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6pPr>
              <a:lvl7pPr marL="29718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7pPr>
              <a:lvl8pPr marL="34290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8pPr>
              <a:lvl9pPr marL="38862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9pPr>
            </a:lstStyle>
            <a:p>
              <a:pPr algn="ctr">
                <a:lnSpc>
                  <a:spcPct val="130000"/>
                </a:lnSpc>
              </a:pPr>
              <a:r>
                <a:rPr lang="zh-CN" altLang="en-US" sz="1500" b="1" dirty="0">
                  <a:solidFill>
                    <a:schemeClr val="bg1"/>
                  </a:solidFill>
                  <a:latin typeface="微软雅黑" pitchFamily="34" charset="-122"/>
                </a:rPr>
                <a:t>不足之二</a:t>
              </a:r>
            </a:p>
          </p:txBody>
        </p:sp>
        <p:sp>
          <p:nvSpPr>
            <p:cNvPr id="23" name="圆角矩形 28"/>
            <p:cNvSpPr>
              <a:spLocks noChangeArrowheads="1"/>
            </p:cNvSpPr>
            <p:nvPr/>
          </p:nvSpPr>
          <p:spPr bwMode="auto">
            <a:xfrm>
              <a:off x="2873861" y="4468330"/>
              <a:ext cx="102340" cy="101180"/>
            </a:xfrm>
            <a:prstGeom prst="roundRect">
              <a:avLst>
                <a:gd name="adj" fmla="val 50000"/>
              </a:avLst>
            </a:prstGeom>
            <a:solidFill>
              <a:srgbClr val="DE6E00"/>
            </a:solidFill>
            <a:ln w="9525">
              <a:noFill/>
              <a:round/>
              <a:headEnd/>
              <a:tailEnd/>
            </a:ln>
            <a:extLst/>
          </p:spPr>
          <p:txBody>
            <a:bodyPr anchor="ctr"/>
            <a:lstStyle>
              <a:lvl1pPr>
                <a:defRPr>
                  <a:solidFill>
                    <a:schemeClr val="tx1"/>
                  </a:solidFill>
                  <a:latin typeface="Calibri" pitchFamily="34" charset="0"/>
                  <a:ea typeface="微软雅黑" pitchFamily="34" charset="-122"/>
                </a:defRPr>
              </a:lvl1pPr>
              <a:lvl2pPr marL="742950" indent="-285750">
                <a:defRPr>
                  <a:solidFill>
                    <a:schemeClr val="tx1"/>
                  </a:solidFill>
                  <a:latin typeface="Calibri" pitchFamily="34" charset="0"/>
                  <a:ea typeface="微软雅黑" pitchFamily="34" charset="-122"/>
                </a:defRPr>
              </a:lvl2pPr>
              <a:lvl3pPr marL="1143000" indent="-228600">
                <a:defRPr>
                  <a:solidFill>
                    <a:schemeClr val="tx1"/>
                  </a:solidFill>
                  <a:latin typeface="Calibri" pitchFamily="34" charset="0"/>
                  <a:ea typeface="微软雅黑" pitchFamily="34" charset="-122"/>
                </a:defRPr>
              </a:lvl3pPr>
              <a:lvl4pPr marL="1600200" indent="-228600">
                <a:defRPr>
                  <a:solidFill>
                    <a:schemeClr val="tx1"/>
                  </a:solidFill>
                  <a:latin typeface="Calibri" pitchFamily="34" charset="0"/>
                  <a:ea typeface="微软雅黑" pitchFamily="34" charset="-122"/>
                </a:defRPr>
              </a:lvl4pPr>
              <a:lvl5pPr marL="2057400" indent="-228600">
                <a:defRPr>
                  <a:solidFill>
                    <a:schemeClr val="tx1"/>
                  </a:solidFill>
                  <a:latin typeface="Calibri" pitchFamily="34" charset="0"/>
                  <a:ea typeface="微软雅黑" pitchFamily="34" charset="-122"/>
                </a:defRPr>
              </a:lvl5pPr>
              <a:lvl6pPr marL="25146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6pPr>
              <a:lvl7pPr marL="29718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7pPr>
              <a:lvl8pPr marL="34290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8pPr>
              <a:lvl9pPr marL="38862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9pPr>
            </a:lstStyle>
            <a:p>
              <a:pPr algn="ctr" eaLnBrk="1" hangingPunct="1">
                <a:lnSpc>
                  <a:spcPct val="130000"/>
                </a:lnSpc>
              </a:pPr>
              <a:endParaRPr lang="zh-CN" altLang="en-US" sz="1200">
                <a:solidFill>
                  <a:srgbClr val="262626"/>
                </a:solidFill>
                <a:latin typeface="微软雅黑" pitchFamily="34" charset="-122"/>
              </a:endParaRPr>
            </a:p>
          </p:txBody>
        </p:sp>
        <p:sp>
          <p:nvSpPr>
            <p:cNvPr id="24" name="TextBox 53"/>
            <p:cNvSpPr txBox="1">
              <a:spLocks noChangeArrowheads="1"/>
            </p:cNvSpPr>
            <p:nvPr/>
          </p:nvSpPr>
          <p:spPr bwMode="auto">
            <a:xfrm>
              <a:off x="2331219" y="1067756"/>
              <a:ext cx="1187625" cy="486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43" tIns="34272" rIns="68543" bIns="34272">
              <a:spAutoFit/>
            </a:bodyPr>
            <a:lstStyle>
              <a:lvl1pPr>
                <a:defRPr>
                  <a:solidFill>
                    <a:schemeClr val="tx1"/>
                  </a:solidFill>
                  <a:latin typeface="Calibri" pitchFamily="34" charset="0"/>
                  <a:ea typeface="微软雅黑" pitchFamily="34" charset="-122"/>
                </a:defRPr>
              </a:lvl1pPr>
              <a:lvl2pPr marL="742950" indent="-285750">
                <a:defRPr>
                  <a:solidFill>
                    <a:schemeClr val="tx1"/>
                  </a:solidFill>
                  <a:latin typeface="Calibri" pitchFamily="34" charset="0"/>
                  <a:ea typeface="微软雅黑" pitchFamily="34" charset="-122"/>
                </a:defRPr>
              </a:lvl2pPr>
              <a:lvl3pPr marL="1143000" indent="-228600">
                <a:defRPr>
                  <a:solidFill>
                    <a:schemeClr val="tx1"/>
                  </a:solidFill>
                  <a:latin typeface="Calibri" pitchFamily="34" charset="0"/>
                  <a:ea typeface="微软雅黑" pitchFamily="34" charset="-122"/>
                </a:defRPr>
              </a:lvl3pPr>
              <a:lvl4pPr marL="1600200" indent="-228600">
                <a:defRPr>
                  <a:solidFill>
                    <a:schemeClr val="tx1"/>
                  </a:solidFill>
                  <a:latin typeface="Calibri" pitchFamily="34" charset="0"/>
                  <a:ea typeface="微软雅黑" pitchFamily="34" charset="-122"/>
                </a:defRPr>
              </a:lvl4pPr>
              <a:lvl5pPr marL="2057400" indent="-228600">
                <a:defRPr>
                  <a:solidFill>
                    <a:schemeClr val="tx1"/>
                  </a:solidFill>
                  <a:latin typeface="Calibri" pitchFamily="34" charset="0"/>
                  <a:ea typeface="微软雅黑" pitchFamily="34" charset="-122"/>
                </a:defRPr>
              </a:lvl5pPr>
              <a:lvl6pPr marL="25146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6pPr>
              <a:lvl7pPr marL="29718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7pPr>
              <a:lvl8pPr marL="34290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8pPr>
              <a:lvl9pPr marL="38862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9pPr>
            </a:lstStyle>
            <a:p>
              <a:pPr eaLnBrk="1" hangingPunct="1">
                <a:lnSpc>
                  <a:spcPct val="130000"/>
                </a:lnSpc>
              </a:pPr>
              <a:r>
                <a:rPr lang="zh-CN" altLang="en-US" sz="1300" b="0" dirty="0">
                  <a:solidFill>
                    <a:schemeClr val="bg1">
                      <a:lumMod val="50000"/>
                    </a:schemeClr>
                  </a:solidFill>
                  <a:latin typeface="微软雅黑" pitchFamily="34" charset="-122"/>
                </a:rPr>
                <a:t>此处输入文字</a:t>
              </a:r>
              <a:endParaRPr lang="en-US" altLang="zh-CN" sz="1300" b="0" dirty="0">
                <a:solidFill>
                  <a:schemeClr val="bg1">
                    <a:lumMod val="50000"/>
                  </a:schemeClr>
                </a:solidFill>
                <a:latin typeface="微软雅黑" pitchFamily="34" charset="-122"/>
              </a:endParaRPr>
            </a:p>
            <a:p>
              <a:pPr eaLnBrk="1" hangingPunct="1">
                <a:lnSpc>
                  <a:spcPct val="130000"/>
                </a:lnSpc>
              </a:pPr>
              <a:r>
                <a:rPr lang="zh-CN" altLang="en-US" sz="1300" b="0" dirty="0">
                  <a:solidFill>
                    <a:schemeClr val="bg1">
                      <a:lumMod val="50000"/>
                    </a:schemeClr>
                  </a:solidFill>
                  <a:latin typeface="微软雅黑" pitchFamily="34" charset="-122"/>
                </a:rPr>
                <a:t>此处输入文字</a:t>
              </a:r>
              <a:endParaRPr lang="en-US" altLang="zh-CN" sz="1300" b="0" dirty="0">
                <a:solidFill>
                  <a:schemeClr val="bg1">
                    <a:lumMod val="50000"/>
                  </a:schemeClr>
                </a:solidFill>
                <a:latin typeface="微软雅黑" pitchFamily="34" charset="-122"/>
              </a:endParaRPr>
            </a:p>
          </p:txBody>
        </p:sp>
      </p:grpSp>
      <p:grpSp>
        <p:nvGrpSpPr>
          <p:cNvPr id="25" name="组合 24"/>
          <p:cNvGrpSpPr/>
          <p:nvPr/>
        </p:nvGrpSpPr>
        <p:grpSpPr>
          <a:xfrm>
            <a:off x="4855686" y="3067600"/>
            <a:ext cx="1438716" cy="3052612"/>
            <a:chOff x="3345102" y="2052175"/>
            <a:chExt cx="1186436" cy="2517334"/>
          </a:xfrm>
          <a:solidFill>
            <a:srgbClr val="31B8B4"/>
          </a:solidFill>
        </p:grpSpPr>
        <p:sp>
          <p:nvSpPr>
            <p:cNvPr id="26" name="椭圆 25"/>
            <p:cNvSpPr/>
            <p:nvPr/>
          </p:nvSpPr>
          <p:spPr bwMode="auto">
            <a:xfrm>
              <a:off x="3532912" y="2658087"/>
              <a:ext cx="804014" cy="804014"/>
            </a:xfrm>
            <a:prstGeom prst="ellipse">
              <a:avLst/>
            </a:prstGeom>
            <a:solidFill>
              <a:srgbClr val="028985"/>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zh-CN" altLang="en-US" sz="1800" b="1" i="0" u="none" strike="noStrike" cap="none" normalizeH="0" baseline="0">
                <a:ln>
                  <a:noFill/>
                </a:ln>
                <a:solidFill>
                  <a:schemeClr val="tx1"/>
                </a:solidFill>
                <a:effectLst/>
                <a:latin typeface="Arial" charset="0"/>
                <a:ea typeface="华文细黑" pitchFamily="2" charset="-122"/>
              </a:endParaRPr>
            </a:p>
          </p:txBody>
        </p:sp>
        <p:cxnSp>
          <p:nvCxnSpPr>
            <p:cNvPr id="27" name="直接连接符 22"/>
            <p:cNvCxnSpPr>
              <a:cxnSpLocks noChangeShapeType="1"/>
            </p:cNvCxnSpPr>
            <p:nvPr/>
          </p:nvCxnSpPr>
          <p:spPr bwMode="auto">
            <a:xfrm flipH="1">
              <a:off x="3923444" y="3476769"/>
              <a:ext cx="13090" cy="982037"/>
            </a:xfrm>
            <a:prstGeom prst="line">
              <a:avLst/>
            </a:prstGeom>
            <a:grpFill/>
            <a:ln w="19050" cmpd="sng">
              <a:solidFill>
                <a:srgbClr val="028985"/>
              </a:solidFill>
              <a:round/>
              <a:headEnd/>
              <a:tailEnd/>
            </a:ln>
            <a:extLst/>
          </p:spPr>
        </p:cxnSp>
        <p:sp>
          <p:nvSpPr>
            <p:cNvPr id="28" name="Text Box 22"/>
            <p:cNvSpPr txBox="1">
              <a:spLocks noChangeArrowheads="1"/>
            </p:cNvSpPr>
            <p:nvPr/>
          </p:nvSpPr>
          <p:spPr bwMode="auto">
            <a:xfrm>
              <a:off x="3658426" y="2817670"/>
              <a:ext cx="559786" cy="524738"/>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Calibri" pitchFamily="34" charset="0"/>
                  <a:ea typeface="微软雅黑" pitchFamily="34" charset="-122"/>
                </a:defRPr>
              </a:lvl1pPr>
              <a:lvl2pPr marL="742950" indent="-285750">
                <a:defRPr>
                  <a:solidFill>
                    <a:schemeClr val="tx1"/>
                  </a:solidFill>
                  <a:latin typeface="Calibri" pitchFamily="34" charset="0"/>
                  <a:ea typeface="微软雅黑" pitchFamily="34" charset="-122"/>
                </a:defRPr>
              </a:lvl2pPr>
              <a:lvl3pPr marL="1143000" indent="-228600">
                <a:defRPr>
                  <a:solidFill>
                    <a:schemeClr val="tx1"/>
                  </a:solidFill>
                  <a:latin typeface="Calibri" pitchFamily="34" charset="0"/>
                  <a:ea typeface="微软雅黑" pitchFamily="34" charset="-122"/>
                </a:defRPr>
              </a:lvl3pPr>
              <a:lvl4pPr marL="1600200" indent="-228600">
                <a:defRPr>
                  <a:solidFill>
                    <a:schemeClr val="tx1"/>
                  </a:solidFill>
                  <a:latin typeface="Calibri" pitchFamily="34" charset="0"/>
                  <a:ea typeface="微软雅黑" pitchFamily="34" charset="-122"/>
                </a:defRPr>
              </a:lvl4pPr>
              <a:lvl5pPr marL="2057400" indent="-228600">
                <a:defRPr>
                  <a:solidFill>
                    <a:schemeClr val="tx1"/>
                  </a:solidFill>
                  <a:latin typeface="Calibri" pitchFamily="34" charset="0"/>
                  <a:ea typeface="微软雅黑" pitchFamily="34" charset="-122"/>
                </a:defRPr>
              </a:lvl5pPr>
              <a:lvl6pPr marL="25146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6pPr>
              <a:lvl7pPr marL="29718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7pPr>
              <a:lvl8pPr marL="34290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8pPr>
              <a:lvl9pPr marL="38862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9pPr>
            </a:lstStyle>
            <a:p>
              <a:pPr algn="ctr">
                <a:lnSpc>
                  <a:spcPct val="130000"/>
                </a:lnSpc>
              </a:pPr>
              <a:r>
                <a:rPr lang="zh-CN" altLang="en-US" sz="1500" b="1" dirty="0">
                  <a:solidFill>
                    <a:schemeClr val="bg1"/>
                  </a:solidFill>
                  <a:latin typeface="微软雅黑" pitchFamily="34" charset="-122"/>
                </a:rPr>
                <a:t>不足之三</a:t>
              </a:r>
            </a:p>
          </p:txBody>
        </p:sp>
        <p:sp>
          <p:nvSpPr>
            <p:cNvPr id="29" name="圆角矩形 24"/>
            <p:cNvSpPr>
              <a:spLocks noChangeArrowheads="1"/>
            </p:cNvSpPr>
            <p:nvPr/>
          </p:nvSpPr>
          <p:spPr bwMode="auto">
            <a:xfrm>
              <a:off x="3878224" y="4468329"/>
              <a:ext cx="102341" cy="101180"/>
            </a:xfrm>
            <a:prstGeom prst="roundRect">
              <a:avLst>
                <a:gd name="adj" fmla="val 50000"/>
              </a:avLst>
            </a:prstGeom>
            <a:solidFill>
              <a:srgbClr val="028985"/>
            </a:solidFill>
            <a:ln w="9525">
              <a:noFill/>
              <a:round/>
              <a:headEnd/>
              <a:tailEnd/>
            </a:ln>
            <a:extLst/>
          </p:spPr>
          <p:txBody>
            <a:bodyPr anchor="ctr"/>
            <a:lstStyle>
              <a:lvl1pPr>
                <a:defRPr>
                  <a:solidFill>
                    <a:schemeClr val="tx1"/>
                  </a:solidFill>
                  <a:latin typeface="Calibri" pitchFamily="34" charset="0"/>
                  <a:ea typeface="微软雅黑" pitchFamily="34" charset="-122"/>
                </a:defRPr>
              </a:lvl1pPr>
              <a:lvl2pPr marL="742950" indent="-285750">
                <a:defRPr>
                  <a:solidFill>
                    <a:schemeClr val="tx1"/>
                  </a:solidFill>
                  <a:latin typeface="Calibri" pitchFamily="34" charset="0"/>
                  <a:ea typeface="微软雅黑" pitchFamily="34" charset="-122"/>
                </a:defRPr>
              </a:lvl2pPr>
              <a:lvl3pPr marL="1143000" indent="-228600">
                <a:defRPr>
                  <a:solidFill>
                    <a:schemeClr val="tx1"/>
                  </a:solidFill>
                  <a:latin typeface="Calibri" pitchFamily="34" charset="0"/>
                  <a:ea typeface="微软雅黑" pitchFamily="34" charset="-122"/>
                </a:defRPr>
              </a:lvl3pPr>
              <a:lvl4pPr marL="1600200" indent="-228600">
                <a:defRPr>
                  <a:solidFill>
                    <a:schemeClr val="tx1"/>
                  </a:solidFill>
                  <a:latin typeface="Calibri" pitchFamily="34" charset="0"/>
                  <a:ea typeface="微软雅黑" pitchFamily="34" charset="-122"/>
                </a:defRPr>
              </a:lvl4pPr>
              <a:lvl5pPr marL="2057400" indent="-228600">
                <a:defRPr>
                  <a:solidFill>
                    <a:schemeClr val="tx1"/>
                  </a:solidFill>
                  <a:latin typeface="Calibri" pitchFamily="34" charset="0"/>
                  <a:ea typeface="微软雅黑" pitchFamily="34" charset="-122"/>
                </a:defRPr>
              </a:lvl5pPr>
              <a:lvl6pPr marL="25146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6pPr>
              <a:lvl7pPr marL="29718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7pPr>
              <a:lvl8pPr marL="34290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8pPr>
              <a:lvl9pPr marL="38862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9pPr>
            </a:lstStyle>
            <a:p>
              <a:pPr algn="ctr" eaLnBrk="1" hangingPunct="1">
                <a:lnSpc>
                  <a:spcPct val="130000"/>
                </a:lnSpc>
              </a:pPr>
              <a:endParaRPr lang="zh-CN" altLang="en-US" sz="1200">
                <a:solidFill>
                  <a:srgbClr val="262626"/>
                </a:solidFill>
                <a:latin typeface="微软雅黑" pitchFamily="34" charset="-122"/>
              </a:endParaRPr>
            </a:p>
          </p:txBody>
        </p:sp>
        <p:sp>
          <p:nvSpPr>
            <p:cNvPr id="30" name="TextBox 53"/>
            <p:cNvSpPr txBox="1">
              <a:spLocks noChangeArrowheads="1"/>
            </p:cNvSpPr>
            <p:nvPr/>
          </p:nvSpPr>
          <p:spPr bwMode="auto">
            <a:xfrm>
              <a:off x="3345102" y="2052175"/>
              <a:ext cx="1186436" cy="486012"/>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lIns="68543" tIns="34272" rIns="68543" bIns="34272">
              <a:spAutoFit/>
            </a:bodyPr>
            <a:lstStyle>
              <a:lvl1pPr>
                <a:defRPr>
                  <a:solidFill>
                    <a:schemeClr val="tx1"/>
                  </a:solidFill>
                  <a:latin typeface="Calibri" pitchFamily="34" charset="0"/>
                  <a:ea typeface="微软雅黑" pitchFamily="34" charset="-122"/>
                </a:defRPr>
              </a:lvl1pPr>
              <a:lvl2pPr marL="742950" indent="-285750">
                <a:defRPr>
                  <a:solidFill>
                    <a:schemeClr val="tx1"/>
                  </a:solidFill>
                  <a:latin typeface="Calibri" pitchFamily="34" charset="0"/>
                  <a:ea typeface="微软雅黑" pitchFamily="34" charset="-122"/>
                </a:defRPr>
              </a:lvl2pPr>
              <a:lvl3pPr marL="1143000" indent="-228600">
                <a:defRPr>
                  <a:solidFill>
                    <a:schemeClr val="tx1"/>
                  </a:solidFill>
                  <a:latin typeface="Calibri" pitchFamily="34" charset="0"/>
                  <a:ea typeface="微软雅黑" pitchFamily="34" charset="-122"/>
                </a:defRPr>
              </a:lvl3pPr>
              <a:lvl4pPr marL="1600200" indent="-228600">
                <a:defRPr>
                  <a:solidFill>
                    <a:schemeClr val="tx1"/>
                  </a:solidFill>
                  <a:latin typeface="Calibri" pitchFamily="34" charset="0"/>
                  <a:ea typeface="微软雅黑" pitchFamily="34" charset="-122"/>
                </a:defRPr>
              </a:lvl4pPr>
              <a:lvl5pPr marL="2057400" indent="-228600">
                <a:defRPr>
                  <a:solidFill>
                    <a:schemeClr val="tx1"/>
                  </a:solidFill>
                  <a:latin typeface="Calibri" pitchFamily="34" charset="0"/>
                  <a:ea typeface="微软雅黑" pitchFamily="34" charset="-122"/>
                </a:defRPr>
              </a:lvl5pPr>
              <a:lvl6pPr marL="25146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6pPr>
              <a:lvl7pPr marL="29718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7pPr>
              <a:lvl8pPr marL="34290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8pPr>
              <a:lvl9pPr marL="38862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9pPr>
            </a:lstStyle>
            <a:p>
              <a:pPr eaLnBrk="1" hangingPunct="1">
                <a:lnSpc>
                  <a:spcPct val="130000"/>
                </a:lnSpc>
              </a:pPr>
              <a:r>
                <a:rPr lang="zh-CN" altLang="en-US" sz="1300" b="0" dirty="0">
                  <a:solidFill>
                    <a:schemeClr val="bg1">
                      <a:lumMod val="50000"/>
                    </a:schemeClr>
                  </a:solidFill>
                  <a:latin typeface="微软雅黑" pitchFamily="34" charset="-122"/>
                </a:rPr>
                <a:t>此处输入文字</a:t>
              </a:r>
              <a:endParaRPr lang="en-US" altLang="zh-CN" sz="1300" b="0" dirty="0">
                <a:solidFill>
                  <a:schemeClr val="bg1">
                    <a:lumMod val="50000"/>
                  </a:schemeClr>
                </a:solidFill>
                <a:latin typeface="微软雅黑" pitchFamily="34" charset="-122"/>
              </a:endParaRPr>
            </a:p>
            <a:p>
              <a:pPr eaLnBrk="1" hangingPunct="1">
                <a:lnSpc>
                  <a:spcPct val="130000"/>
                </a:lnSpc>
              </a:pPr>
              <a:r>
                <a:rPr lang="zh-CN" altLang="en-US" sz="1300" b="0" dirty="0">
                  <a:solidFill>
                    <a:schemeClr val="bg1">
                      <a:lumMod val="50000"/>
                    </a:schemeClr>
                  </a:solidFill>
                  <a:latin typeface="微软雅黑" pitchFamily="34" charset="-122"/>
                </a:rPr>
                <a:t>此处输入文字</a:t>
              </a:r>
              <a:endParaRPr lang="en-US" altLang="zh-CN" sz="1300" b="0" dirty="0">
                <a:solidFill>
                  <a:schemeClr val="bg1">
                    <a:lumMod val="50000"/>
                  </a:schemeClr>
                </a:solidFill>
                <a:latin typeface="微软雅黑" pitchFamily="34" charset="-122"/>
              </a:endParaRPr>
            </a:p>
          </p:txBody>
        </p:sp>
      </p:grpSp>
      <p:grpSp>
        <p:nvGrpSpPr>
          <p:cNvPr id="31" name="组合 30"/>
          <p:cNvGrpSpPr/>
          <p:nvPr/>
        </p:nvGrpSpPr>
        <p:grpSpPr>
          <a:xfrm>
            <a:off x="6446486" y="1912967"/>
            <a:ext cx="1437272" cy="4210268"/>
            <a:chOff x="4358987" y="1097515"/>
            <a:chExt cx="1185245" cy="3471995"/>
          </a:xfrm>
        </p:grpSpPr>
        <p:sp>
          <p:nvSpPr>
            <p:cNvPr id="32" name="椭圆 31"/>
            <p:cNvSpPr/>
            <p:nvPr/>
          </p:nvSpPr>
          <p:spPr bwMode="auto">
            <a:xfrm>
              <a:off x="4550588" y="1729287"/>
              <a:ext cx="804014" cy="804014"/>
            </a:xfrm>
            <a:prstGeom prst="ellipse">
              <a:avLst/>
            </a:prstGeom>
            <a:solidFill>
              <a:srgbClr val="F3C30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zh-CN" altLang="en-US" sz="1800" b="1" i="0" u="none" strike="noStrike" cap="none" normalizeH="0" baseline="0">
                <a:ln>
                  <a:noFill/>
                </a:ln>
                <a:solidFill>
                  <a:schemeClr val="tx1"/>
                </a:solidFill>
                <a:effectLst/>
                <a:latin typeface="Arial" charset="0"/>
                <a:ea typeface="华文细黑" pitchFamily="2" charset="-122"/>
              </a:endParaRPr>
            </a:p>
          </p:txBody>
        </p:sp>
        <p:sp>
          <p:nvSpPr>
            <p:cNvPr id="33" name="Text Box 28"/>
            <p:cNvSpPr txBox="1">
              <a:spLocks noChangeArrowheads="1"/>
            </p:cNvSpPr>
            <p:nvPr/>
          </p:nvSpPr>
          <p:spPr bwMode="auto">
            <a:xfrm>
              <a:off x="4677029" y="1878441"/>
              <a:ext cx="549161" cy="524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Calibri" pitchFamily="34" charset="0"/>
                  <a:ea typeface="微软雅黑" pitchFamily="34" charset="-122"/>
                </a:defRPr>
              </a:lvl1pPr>
              <a:lvl2pPr marL="742950" indent="-285750">
                <a:defRPr>
                  <a:solidFill>
                    <a:schemeClr val="tx1"/>
                  </a:solidFill>
                  <a:latin typeface="Calibri" pitchFamily="34" charset="0"/>
                  <a:ea typeface="微软雅黑" pitchFamily="34" charset="-122"/>
                </a:defRPr>
              </a:lvl2pPr>
              <a:lvl3pPr marL="1143000" indent="-228600">
                <a:defRPr>
                  <a:solidFill>
                    <a:schemeClr val="tx1"/>
                  </a:solidFill>
                  <a:latin typeface="Calibri" pitchFamily="34" charset="0"/>
                  <a:ea typeface="微软雅黑" pitchFamily="34" charset="-122"/>
                </a:defRPr>
              </a:lvl3pPr>
              <a:lvl4pPr marL="1600200" indent="-228600">
                <a:defRPr>
                  <a:solidFill>
                    <a:schemeClr val="tx1"/>
                  </a:solidFill>
                  <a:latin typeface="Calibri" pitchFamily="34" charset="0"/>
                  <a:ea typeface="微软雅黑" pitchFamily="34" charset="-122"/>
                </a:defRPr>
              </a:lvl4pPr>
              <a:lvl5pPr marL="2057400" indent="-228600">
                <a:defRPr>
                  <a:solidFill>
                    <a:schemeClr val="tx1"/>
                  </a:solidFill>
                  <a:latin typeface="Calibri" pitchFamily="34" charset="0"/>
                  <a:ea typeface="微软雅黑" pitchFamily="34" charset="-122"/>
                </a:defRPr>
              </a:lvl5pPr>
              <a:lvl6pPr marL="25146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6pPr>
              <a:lvl7pPr marL="29718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7pPr>
              <a:lvl8pPr marL="34290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8pPr>
              <a:lvl9pPr marL="38862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9pPr>
            </a:lstStyle>
            <a:p>
              <a:pPr algn="ctr">
                <a:lnSpc>
                  <a:spcPct val="130000"/>
                </a:lnSpc>
              </a:pPr>
              <a:r>
                <a:rPr lang="zh-CN" altLang="en-US" sz="1500" b="1" dirty="0">
                  <a:solidFill>
                    <a:schemeClr val="bg1"/>
                  </a:solidFill>
                  <a:latin typeface="微软雅黑" pitchFamily="34" charset="-122"/>
                </a:rPr>
                <a:t>不足之四</a:t>
              </a:r>
            </a:p>
          </p:txBody>
        </p:sp>
        <p:cxnSp>
          <p:nvCxnSpPr>
            <p:cNvPr id="34" name="直接连接符 19"/>
            <p:cNvCxnSpPr>
              <a:cxnSpLocks noChangeShapeType="1"/>
            </p:cNvCxnSpPr>
            <p:nvPr/>
          </p:nvCxnSpPr>
          <p:spPr bwMode="auto">
            <a:xfrm>
              <a:off x="4950420" y="2555439"/>
              <a:ext cx="2380" cy="1898606"/>
            </a:xfrm>
            <a:prstGeom prst="line">
              <a:avLst/>
            </a:prstGeom>
            <a:noFill/>
            <a:ln w="19050" cmpd="sng">
              <a:solidFill>
                <a:srgbClr val="F3C301"/>
              </a:solidFill>
              <a:round/>
              <a:headEnd/>
              <a:tailEnd/>
            </a:ln>
            <a:extLst>
              <a:ext uri="{909E8E84-426E-40DD-AFC4-6F175D3DCCD1}">
                <a14:hiddenFill xmlns:a14="http://schemas.microsoft.com/office/drawing/2010/main">
                  <a:noFill/>
                </a14:hiddenFill>
              </a:ext>
            </a:extLst>
          </p:spPr>
        </p:cxnSp>
        <p:sp>
          <p:nvSpPr>
            <p:cNvPr id="35" name="圆角矩形 20"/>
            <p:cNvSpPr>
              <a:spLocks noChangeArrowheads="1"/>
            </p:cNvSpPr>
            <p:nvPr/>
          </p:nvSpPr>
          <p:spPr bwMode="auto">
            <a:xfrm>
              <a:off x="4901629" y="4468330"/>
              <a:ext cx="99961" cy="101180"/>
            </a:xfrm>
            <a:prstGeom prst="roundRect">
              <a:avLst>
                <a:gd name="adj" fmla="val 50000"/>
              </a:avLst>
            </a:prstGeom>
            <a:solidFill>
              <a:srgbClr val="F3C301"/>
            </a:solidFill>
            <a:ln w="9525">
              <a:noFill/>
              <a:round/>
              <a:headEnd/>
              <a:tailEnd/>
            </a:ln>
            <a:extLst/>
          </p:spPr>
          <p:txBody>
            <a:bodyPr anchor="ctr"/>
            <a:lstStyle>
              <a:lvl1pPr>
                <a:defRPr>
                  <a:solidFill>
                    <a:schemeClr val="tx1"/>
                  </a:solidFill>
                  <a:latin typeface="Calibri" pitchFamily="34" charset="0"/>
                  <a:ea typeface="微软雅黑" pitchFamily="34" charset="-122"/>
                </a:defRPr>
              </a:lvl1pPr>
              <a:lvl2pPr marL="742950" indent="-285750">
                <a:defRPr>
                  <a:solidFill>
                    <a:schemeClr val="tx1"/>
                  </a:solidFill>
                  <a:latin typeface="Calibri" pitchFamily="34" charset="0"/>
                  <a:ea typeface="微软雅黑" pitchFamily="34" charset="-122"/>
                </a:defRPr>
              </a:lvl2pPr>
              <a:lvl3pPr marL="1143000" indent="-228600">
                <a:defRPr>
                  <a:solidFill>
                    <a:schemeClr val="tx1"/>
                  </a:solidFill>
                  <a:latin typeface="Calibri" pitchFamily="34" charset="0"/>
                  <a:ea typeface="微软雅黑" pitchFamily="34" charset="-122"/>
                </a:defRPr>
              </a:lvl3pPr>
              <a:lvl4pPr marL="1600200" indent="-228600">
                <a:defRPr>
                  <a:solidFill>
                    <a:schemeClr val="tx1"/>
                  </a:solidFill>
                  <a:latin typeface="Calibri" pitchFamily="34" charset="0"/>
                  <a:ea typeface="微软雅黑" pitchFamily="34" charset="-122"/>
                </a:defRPr>
              </a:lvl4pPr>
              <a:lvl5pPr marL="2057400" indent="-228600">
                <a:defRPr>
                  <a:solidFill>
                    <a:schemeClr val="tx1"/>
                  </a:solidFill>
                  <a:latin typeface="Calibri" pitchFamily="34" charset="0"/>
                  <a:ea typeface="微软雅黑" pitchFamily="34" charset="-122"/>
                </a:defRPr>
              </a:lvl5pPr>
              <a:lvl6pPr marL="25146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6pPr>
              <a:lvl7pPr marL="29718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7pPr>
              <a:lvl8pPr marL="34290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8pPr>
              <a:lvl9pPr marL="38862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9pPr>
            </a:lstStyle>
            <a:p>
              <a:pPr algn="ctr" eaLnBrk="1" hangingPunct="1">
                <a:lnSpc>
                  <a:spcPct val="130000"/>
                </a:lnSpc>
              </a:pPr>
              <a:endParaRPr lang="zh-CN" altLang="en-US" sz="1200">
                <a:solidFill>
                  <a:srgbClr val="262626"/>
                </a:solidFill>
                <a:latin typeface="微软雅黑" pitchFamily="34" charset="-122"/>
              </a:endParaRPr>
            </a:p>
          </p:txBody>
        </p:sp>
        <p:sp>
          <p:nvSpPr>
            <p:cNvPr id="36" name="TextBox 35"/>
            <p:cNvSpPr txBox="1">
              <a:spLocks noChangeArrowheads="1"/>
            </p:cNvSpPr>
            <p:nvPr/>
          </p:nvSpPr>
          <p:spPr bwMode="auto">
            <a:xfrm>
              <a:off x="4358987" y="1097515"/>
              <a:ext cx="1185245" cy="486012"/>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lIns="68543" tIns="34272" rIns="68543" bIns="34272">
              <a:spAutoFit/>
            </a:bodyPr>
            <a:lstStyle>
              <a:lvl1pPr>
                <a:defRPr>
                  <a:solidFill>
                    <a:schemeClr val="tx1"/>
                  </a:solidFill>
                  <a:latin typeface="Calibri" pitchFamily="34" charset="0"/>
                  <a:ea typeface="微软雅黑" pitchFamily="34" charset="-122"/>
                </a:defRPr>
              </a:lvl1pPr>
              <a:lvl2pPr marL="742950" indent="-285750">
                <a:defRPr>
                  <a:solidFill>
                    <a:schemeClr val="tx1"/>
                  </a:solidFill>
                  <a:latin typeface="Calibri" pitchFamily="34" charset="0"/>
                  <a:ea typeface="微软雅黑" pitchFamily="34" charset="-122"/>
                </a:defRPr>
              </a:lvl2pPr>
              <a:lvl3pPr marL="1143000" indent="-228600">
                <a:defRPr>
                  <a:solidFill>
                    <a:schemeClr val="tx1"/>
                  </a:solidFill>
                  <a:latin typeface="Calibri" pitchFamily="34" charset="0"/>
                  <a:ea typeface="微软雅黑" pitchFamily="34" charset="-122"/>
                </a:defRPr>
              </a:lvl3pPr>
              <a:lvl4pPr marL="1600200" indent="-228600">
                <a:defRPr>
                  <a:solidFill>
                    <a:schemeClr val="tx1"/>
                  </a:solidFill>
                  <a:latin typeface="Calibri" pitchFamily="34" charset="0"/>
                  <a:ea typeface="微软雅黑" pitchFamily="34" charset="-122"/>
                </a:defRPr>
              </a:lvl4pPr>
              <a:lvl5pPr marL="2057400" indent="-228600">
                <a:defRPr>
                  <a:solidFill>
                    <a:schemeClr val="tx1"/>
                  </a:solidFill>
                  <a:latin typeface="Calibri" pitchFamily="34" charset="0"/>
                  <a:ea typeface="微软雅黑" pitchFamily="34" charset="-122"/>
                </a:defRPr>
              </a:lvl5pPr>
              <a:lvl6pPr marL="25146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6pPr>
              <a:lvl7pPr marL="29718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7pPr>
              <a:lvl8pPr marL="34290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8pPr>
              <a:lvl9pPr marL="38862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9pPr>
            </a:lstStyle>
            <a:p>
              <a:pPr eaLnBrk="1" hangingPunct="1">
                <a:lnSpc>
                  <a:spcPct val="130000"/>
                </a:lnSpc>
              </a:pPr>
              <a:r>
                <a:rPr lang="zh-CN" altLang="en-US" sz="1300" b="0">
                  <a:solidFill>
                    <a:schemeClr val="bg1">
                      <a:lumMod val="50000"/>
                    </a:schemeClr>
                  </a:solidFill>
                  <a:latin typeface="微软雅黑" pitchFamily="34" charset="-122"/>
                </a:rPr>
                <a:t>此处输入文字</a:t>
              </a:r>
              <a:endParaRPr lang="en-US" altLang="zh-CN" sz="1300" b="0" dirty="0">
                <a:solidFill>
                  <a:schemeClr val="bg1">
                    <a:lumMod val="50000"/>
                  </a:schemeClr>
                </a:solidFill>
                <a:latin typeface="微软雅黑" pitchFamily="34" charset="-122"/>
              </a:endParaRPr>
            </a:p>
            <a:p>
              <a:pPr eaLnBrk="1" hangingPunct="1">
                <a:lnSpc>
                  <a:spcPct val="130000"/>
                </a:lnSpc>
              </a:pPr>
              <a:r>
                <a:rPr lang="zh-CN" altLang="en-US" sz="1300" b="0">
                  <a:solidFill>
                    <a:schemeClr val="bg1">
                      <a:lumMod val="50000"/>
                    </a:schemeClr>
                  </a:solidFill>
                  <a:latin typeface="微软雅黑" pitchFamily="34" charset="-122"/>
                </a:rPr>
                <a:t>此处输入文字</a:t>
              </a:r>
              <a:endParaRPr lang="en-US" altLang="zh-CN" sz="1300" b="0" dirty="0">
                <a:solidFill>
                  <a:schemeClr val="bg1">
                    <a:lumMod val="50000"/>
                  </a:schemeClr>
                </a:solidFill>
                <a:latin typeface="微软雅黑" pitchFamily="34" charset="-122"/>
              </a:endParaRPr>
            </a:p>
          </p:txBody>
        </p:sp>
      </p:grpSp>
      <p:grpSp>
        <p:nvGrpSpPr>
          <p:cNvPr id="37" name="组合 36"/>
          <p:cNvGrpSpPr/>
          <p:nvPr/>
        </p:nvGrpSpPr>
        <p:grpSpPr>
          <a:xfrm>
            <a:off x="9808208" y="1869226"/>
            <a:ext cx="1438716" cy="4258214"/>
            <a:chOff x="6384376" y="1057979"/>
            <a:chExt cx="1186436" cy="3511531"/>
          </a:xfrm>
        </p:grpSpPr>
        <p:sp>
          <p:nvSpPr>
            <p:cNvPr id="38" name="椭圆 37"/>
            <p:cNvSpPr/>
            <p:nvPr/>
          </p:nvSpPr>
          <p:spPr bwMode="auto">
            <a:xfrm>
              <a:off x="6576419" y="1726435"/>
              <a:ext cx="804014" cy="804014"/>
            </a:xfrm>
            <a:prstGeom prst="ellipse">
              <a:avLst/>
            </a:prstGeom>
            <a:solidFill>
              <a:srgbClr val="00C3D9"/>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zh-CN" altLang="en-US" sz="1800" b="1" i="0" u="none" strike="noStrike" cap="none" normalizeH="0" baseline="0">
                <a:ln>
                  <a:noFill/>
                </a:ln>
                <a:solidFill>
                  <a:schemeClr val="tx1"/>
                </a:solidFill>
                <a:effectLst/>
                <a:latin typeface="Arial" charset="0"/>
                <a:ea typeface="华文细黑" pitchFamily="2" charset="-122"/>
              </a:endParaRPr>
            </a:p>
          </p:txBody>
        </p:sp>
        <p:sp>
          <p:nvSpPr>
            <p:cNvPr id="39" name="Text Box 35"/>
            <p:cNvSpPr txBox="1">
              <a:spLocks noChangeArrowheads="1"/>
            </p:cNvSpPr>
            <p:nvPr/>
          </p:nvSpPr>
          <p:spPr bwMode="auto">
            <a:xfrm>
              <a:off x="6703609" y="1878441"/>
              <a:ext cx="549161" cy="524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Calibri" pitchFamily="34" charset="0"/>
                  <a:ea typeface="微软雅黑" pitchFamily="34" charset="-122"/>
                </a:defRPr>
              </a:lvl1pPr>
              <a:lvl2pPr marL="742950" indent="-285750">
                <a:defRPr>
                  <a:solidFill>
                    <a:schemeClr val="tx1"/>
                  </a:solidFill>
                  <a:latin typeface="Calibri" pitchFamily="34" charset="0"/>
                  <a:ea typeface="微软雅黑" pitchFamily="34" charset="-122"/>
                </a:defRPr>
              </a:lvl2pPr>
              <a:lvl3pPr marL="1143000" indent="-228600">
                <a:defRPr>
                  <a:solidFill>
                    <a:schemeClr val="tx1"/>
                  </a:solidFill>
                  <a:latin typeface="Calibri" pitchFamily="34" charset="0"/>
                  <a:ea typeface="微软雅黑" pitchFamily="34" charset="-122"/>
                </a:defRPr>
              </a:lvl3pPr>
              <a:lvl4pPr marL="1600200" indent="-228600">
                <a:defRPr>
                  <a:solidFill>
                    <a:schemeClr val="tx1"/>
                  </a:solidFill>
                  <a:latin typeface="Calibri" pitchFamily="34" charset="0"/>
                  <a:ea typeface="微软雅黑" pitchFamily="34" charset="-122"/>
                </a:defRPr>
              </a:lvl4pPr>
              <a:lvl5pPr marL="2057400" indent="-228600">
                <a:defRPr>
                  <a:solidFill>
                    <a:schemeClr val="tx1"/>
                  </a:solidFill>
                  <a:latin typeface="Calibri" pitchFamily="34" charset="0"/>
                  <a:ea typeface="微软雅黑" pitchFamily="34" charset="-122"/>
                </a:defRPr>
              </a:lvl5pPr>
              <a:lvl6pPr marL="25146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6pPr>
              <a:lvl7pPr marL="29718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7pPr>
              <a:lvl8pPr marL="34290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8pPr>
              <a:lvl9pPr marL="38862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9pPr>
            </a:lstStyle>
            <a:p>
              <a:pPr algn="ctr">
                <a:lnSpc>
                  <a:spcPct val="130000"/>
                </a:lnSpc>
              </a:pPr>
              <a:r>
                <a:rPr lang="zh-CN" altLang="en-US" sz="1500" b="1" dirty="0">
                  <a:solidFill>
                    <a:schemeClr val="bg1"/>
                  </a:solidFill>
                  <a:latin typeface="微软雅黑" pitchFamily="34" charset="-122"/>
                </a:rPr>
                <a:t>不足之六</a:t>
              </a:r>
            </a:p>
          </p:txBody>
        </p:sp>
        <p:cxnSp>
          <p:nvCxnSpPr>
            <p:cNvPr id="40" name="直接连接符 15"/>
            <p:cNvCxnSpPr>
              <a:cxnSpLocks noChangeShapeType="1"/>
            </p:cNvCxnSpPr>
            <p:nvPr/>
          </p:nvCxnSpPr>
          <p:spPr bwMode="auto">
            <a:xfrm>
              <a:off x="6978189" y="2555439"/>
              <a:ext cx="0" cy="1898606"/>
            </a:xfrm>
            <a:prstGeom prst="line">
              <a:avLst/>
            </a:prstGeom>
            <a:noFill/>
            <a:ln w="19050" cmpd="sng">
              <a:solidFill>
                <a:srgbClr val="00C3D9"/>
              </a:solidFill>
              <a:round/>
              <a:headEnd/>
              <a:tailEnd/>
            </a:ln>
            <a:extLst>
              <a:ext uri="{909E8E84-426E-40DD-AFC4-6F175D3DCCD1}">
                <a14:hiddenFill xmlns:a14="http://schemas.microsoft.com/office/drawing/2010/main">
                  <a:noFill/>
                </a14:hiddenFill>
              </a:ext>
            </a:extLst>
          </p:spPr>
        </p:cxnSp>
        <p:sp>
          <p:nvSpPr>
            <p:cNvPr id="41" name="圆角矩形 16"/>
            <p:cNvSpPr>
              <a:spLocks noChangeArrowheads="1"/>
            </p:cNvSpPr>
            <p:nvPr/>
          </p:nvSpPr>
          <p:spPr bwMode="auto">
            <a:xfrm>
              <a:off x="6927019" y="4468330"/>
              <a:ext cx="102341" cy="101180"/>
            </a:xfrm>
            <a:prstGeom prst="roundRect">
              <a:avLst>
                <a:gd name="adj" fmla="val 50000"/>
              </a:avLst>
            </a:prstGeom>
            <a:solidFill>
              <a:srgbClr val="00C3D9"/>
            </a:solidFill>
            <a:ln w="9525">
              <a:noFill/>
              <a:round/>
              <a:headEnd/>
              <a:tailEnd/>
            </a:ln>
            <a:extLst/>
          </p:spPr>
          <p:txBody>
            <a:bodyPr anchor="ctr"/>
            <a:lstStyle>
              <a:lvl1pPr>
                <a:defRPr>
                  <a:solidFill>
                    <a:schemeClr val="tx1"/>
                  </a:solidFill>
                  <a:latin typeface="Calibri" pitchFamily="34" charset="0"/>
                  <a:ea typeface="微软雅黑" pitchFamily="34" charset="-122"/>
                </a:defRPr>
              </a:lvl1pPr>
              <a:lvl2pPr marL="742950" indent="-285750">
                <a:defRPr>
                  <a:solidFill>
                    <a:schemeClr val="tx1"/>
                  </a:solidFill>
                  <a:latin typeface="Calibri" pitchFamily="34" charset="0"/>
                  <a:ea typeface="微软雅黑" pitchFamily="34" charset="-122"/>
                </a:defRPr>
              </a:lvl2pPr>
              <a:lvl3pPr marL="1143000" indent="-228600">
                <a:defRPr>
                  <a:solidFill>
                    <a:schemeClr val="tx1"/>
                  </a:solidFill>
                  <a:latin typeface="Calibri" pitchFamily="34" charset="0"/>
                  <a:ea typeface="微软雅黑" pitchFamily="34" charset="-122"/>
                </a:defRPr>
              </a:lvl3pPr>
              <a:lvl4pPr marL="1600200" indent="-228600">
                <a:defRPr>
                  <a:solidFill>
                    <a:schemeClr val="tx1"/>
                  </a:solidFill>
                  <a:latin typeface="Calibri" pitchFamily="34" charset="0"/>
                  <a:ea typeface="微软雅黑" pitchFamily="34" charset="-122"/>
                </a:defRPr>
              </a:lvl4pPr>
              <a:lvl5pPr marL="2057400" indent="-228600">
                <a:defRPr>
                  <a:solidFill>
                    <a:schemeClr val="tx1"/>
                  </a:solidFill>
                  <a:latin typeface="Calibri" pitchFamily="34" charset="0"/>
                  <a:ea typeface="微软雅黑" pitchFamily="34" charset="-122"/>
                </a:defRPr>
              </a:lvl5pPr>
              <a:lvl6pPr marL="25146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6pPr>
              <a:lvl7pPr marL="29718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7pPr>
              <a:lvl8pPr marL="34290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8pPr>
              <a:lvl9pPr marL="38862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9pPr>
            </a:lstStyle>
            <a:p>
              <a:pPr algn="ctr" eaLnBrk="1" hangingPunct="1">
                <a:lnSpc>
                  <a:spcPct val="130000"/>
                </a:lnSpc>
              </a:pPr>
              <a:endParaRPr lang="zh-CN" altLang="en-US" sz="1200">
                <a:solidFill>
                  <a:srgbClr val="262626"/>
                </a:solidFill>
                <a:latin typeface="微软雅黑" pitchFamily="34" charset="-122"/>
              </a:endParaRPr>
            </a:p>
          </p:txBody>
        </p:sp>
        <p:sp>
          <p:nvSpPr>
            <p:cNvPr id="42" name="TextBox 53"/>
            <p:cNvSpPr txBox="1">
              <a:spLocks noChangeArrowheads="1"/>
            </p:cNvSpPr>
            <p:nvPr/>
          </p:nvSpPr>
          <p:spPr bwMode="auto">
            <a:xfrm>
              <a:off x="6384376" y="1057979"/>
              <a:ext cx="1186436" cy="486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43" tIns="34272" rIns="68543" bIns="34272">
              <a:spAutoFit/>
            </a:bodyPr>
            <a:lstStyle>
              <a:lvl1pPr>
                <a:defRPr>
                  <a:solidFill>
                    <a:schemeClr val="tx1"/>
                  </a:solidFill>
                  <a:latin typeface="Calibri" pitchFamily="34" charset="0"/>
                  <a:ea typeface="微软雅黑" pitchFamily="34" charset="-122"/>
                </a:defRPr>
              </a:lvl1pPr>
              <a:lvl2pPr marL="742950" indent="-285750">
                <a:defRPr>
                  <a:solidFill>
                    <a:schemeClr val="tx1"/>
                  </a:solidFill>
                  <a:latin typeface="Calibri" pitchFamily="34" charset="0"/>
                  <a:ea typeface="微软雅黑" pitchFamily="34" charset="-122"/>
                </a:defRPr>
              </a:lvl2pPr>
              <a:lvl3pPr marL="1143000" indent="-228600">
                <a:defRPr>
                  <a:solidFill>
                    <a:schemeClr val="tx1"/>
                  </a:solidFill>
                  <a:latin typeface="Calibri" pitchFamily="34" charset="0"/>
                  <a:ea typeface="微软雅黑" pitchFamily="34" charset="-122"/>
                </a:defRPr>
              </a:lvl3pPr>
              <a:lvl4pPr marL="1600200" indent="-228600">
                <a:defRPr>
                  <a:solidFill>
                    <a:schemeClr val="tx1"/>
                  </a:solidFill>
                  <a:latin typeface="Calibri" pitchFamily="34" charset="0"/>
                  <a:ea typeface="微软雅黑" pitchFamily="34" charset="-122"/>
                </a:defRPr>
              </a:lvl4pPr>
              <a:lvl5pPr marL="2057400" indent="-228600">
                <a:defRPr>
                  <a:solidFill>
                    <a:schemeClr val="tx1"/>
                  </a:solidFill>
                  <a:latin typeface="Calibri" pitchFamily="34" charset="0"/>
                  <a:ea typeface="微软雅黑" pitchFamily="34" charset="-122"/>
                </a:defRPr>
              </a:lvl5pPr>
              <a:lvl6pPr marL="25146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6pPr>
              <a:lvl7pPr marL="29718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7pPr>
              <a:lvl8pPr marL="34290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8pPr>
              <a:lvl9pPr marL="38862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9pPr>
            </a:lstStyle>
            <a:p>
              <a:pPr eaLnBrk="1" hangingPunct="1">
                <a:lnSpc>
                  <a:spcPct val="130000"/>
                </a:lnSpc>
              </a:pPr>
              <a:r>
                <a:rPr lang="zh-CN" altLang="en-US" sz="1300" b="0" dirty="0">
                  <a:solidFill>
                    <a:schemeClr val="bg1">
                      <a:lumMod val="50000"/>
                    </a:schemeClr>
                  </a:solidFill>
                  <a:latin typeface="微软雅黑" pitchFamily="34" charset="-122"/>
                </a:rPr>
                <a:t>此处输入文字</a:t>
              </a:r>
              <a:endParaRPr lang="en-US" altLang="zh-CN" sz="1300" b="0" dirty="0">
                <a:solidFill>
                  <a:schemeClr val="bg1">
                    <a:lumMod val="50000"/>
                  </a:schemeClr>
                </a:solidFill>
                <a:latin typeface="微软雅黑" pitchFamily="34" charset="-122"/>
              </a:endParaRPr>
            </a:p>
            <a:p>
              <a:pPr eaLnBrk="1" hangingPunct="1">
                <a:lnSpc>
                  <a:spcPct val="130000"/>
                </a:lnSpc>
              </a:pPr>
              <a:r>
                <a:rPr lang="zh-CN" altLang="en-US" sz="1300" b="0" dirty="0">
                  <a:solidFill>
                    <a:schemeClr val="bg1">
                      <a:lumMod val="50000"/>
                    </a:schemeClr>
                  </a:solidFill>
                  <a:latin typeface="微软雅黑" pitchFamily="34" charset="-122"/>
                </a:rPr>
                <a:t>此处输入文字</a:t>
              </a:r>
              <a:endParaRPr lang="en-US" altLang="zh-CN" sz="1300" b="0" dirty="0">
                <a:solidFill>
                  <a:schemeClr val="bg1">
                    <a:lumMod val="50000"/>
                  </a:schemeClr>
                </a:solidFill>
                <a:latin typeface="微软雅黑" pitchFamily="34" charset="-122"/>
              </a:endParaRPr>
            </a:p>
          </p:txBody>
        </p:sp>
      </p:grpSp>
      <p:grpSp>
        <p:nvGrpSpPr>
          <p:cNvPr id="43" name="组合 42"/>
          <p:cNvGrpSpPr/>
          <p:nvPr/>
        </p:nvGrpSpPr>
        <p:grpSpPr>
          <a:xfrm>
            <a:off x="8118934" y="3078555"/>
            <a:ext cx="1440158" cy="3025184"/>
            <a:chOff x="5370492" y="2074792"/>
            <a:chExt cx="1187625" cy="2494718"/>
          </a:xfrm>
          <a:solidFill>
            <a:srgbClr val="31B8B4"/>
          </a:solidFill>
        </p:grpSpPr>
        <p:sp>
          <p:nvSpPr>
            <p:cNvPr id="44" name="椭圆 43"/>
            <p:cNvSpPr/>
            <p:nvPr/>
          </p:nvSpPr>
          <p:spPr bwMode="auto">
            <a:xfrm>
              <a:off x="5559922" y="2661307"/>
              <a:ext cx="804014" cy="804014"/>
            </a:xfrm>
            <a:prstGeom prst="ellipse">
              <a:avLst/>
            </a:prstGeom>
            <a:solidFill>
              <a:srgbClr val="E94E60"/>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zh-CN" altLang="en-US" sz="1800" b="1" i="0" u="none" strike="noStrike" cap="none" normalizeH="0" baseline="0">
                <a:ln>
                  <a:noFill/>
                </a:ln>
                <a:solidFill>
                  <a:schemeClr val="tx1"/>
                </a:solidFill>
                <a:effectLst/>
                <a:latin typeface="Arial" charset="0"/>
                <a:ea typeface="华文细黑" pitchFamily="2" charset="-122"/>
              </a:endParaRPr>
            </a:p>
          </p:txBody>
        </p:sp>
        <p:cxnSp>
          <p:nvCxnSpPr>
            <p:cNvPr id="45" name="直接连接符 10"/>
            <p:cNvCxnSpPr>
              <a:cxnSpLocks noChangeShapeType="1"/>
            </p:cNvCxnSpPr>
            <p:nvPr/>
          </p:nvCxnSpPr>
          <p:spPr bwMode="auto">
            <a:xfrm flipH="1">
              <a:off x="5952404" y="3476770"/>
              <a:ext cx="11900" cy="982038"/>
            </a:xfrm>
            <a:prstGeom prst="line">
              <a:avLst/>
            </a:prstGeom>
            <a:grpFill/>
            <a:ln w="19050" cmpd="sng">
              <a:solidFill>
                <a:srgbClr val="E94E60"/>
              </a:solidFill>
              <a:round/>
              <a:headEnd/>
              <a:tailEnd/>
            </a:ln>
            <a:extLst/>
          </p:spPr>
        </p:cxnSp>
        <p:sp>
          <p:nvSpPr>
            <p:cNvPr id="46" name="Text Box 43"/>
            <p:cNvSpPr txBox="1">
              <a:spLocks noChangeArrowheads="1"/>
            </p:cNvSpPr>
            <p:nvPr/>
          </p:nvSpPr>
          <p:spPr bwMode="auto">
            <a:xfrm>
              <a:off x="5686196" y="2817670"/>
              <a:ext cx="559786" cy="524738"/>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Calibri" pitchFamily="34" charset="0"/>
                  <a:ea typeface="微软雅黑" pitchFamily="34" charset="-122"/>
                </a:defRPr>
              </a:lvl1pPr>
              <a:lvl2pPr marL="742950" indent="-285750">
                <a:defRPr>
                  <a:solidFill>
                    <a:schemeClr val="tx1"/>
                  </a:solidFill>
                  <a:latin typeface="Calibri" pitchFamily="34" charset="0"/>
                  <a:ea typeface="微软雅黑" pitchFamily="34" charset="-122"/>
                </a:defRPr>
              </a:lvl2pPr>
              <a:lvl3pPr marL="1143000" indent="-228600">
                <a:defRPr>
                  <a:solidFill>
                    <a:schemeClr val="tx1"/>
                  </a:solidFill>
                  <a:latin typeface="Calibri" pitchFamily="34" charset="0"/>
                  <a:ea typeface="微软雅黑" pitchFamily="34" charset="-122"/>
                </a:defRPr>
              </a:lvl3pPr>
              <a:lvl4pPr marL="1600200" indent="-228600">
                <a:defRPr>
                  <a:solidFill>
                    <a:schemeClr val="tx1"/>
                  </a:solidFill>
                  <a:latin typeface="Calibri" pitchFamily="34" charset="0"/>
                  <a:ea typeface="微软雅黑" pitchFamily="34" charset="-122"/>
                </a:defRPr>
              </a:lvl4pPr>
              <a:lvl5pPr marL="2057400" indent="-228600">
                <a:defRPr>
                  <a:solidFill>
                    <a:schemeClr val="tx1"/>
                  </a:solidFill>
                  <a:latin typeface="Calibri" pitchFamily="34" charset="0"/>
                  <a:ea typeface="微软雅黑" pitchFamily="34" charset="-122"/>
                </a:defRPr>
              </a:lvl5pPr>
              <a:lvl6pPr marL="25146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6pPr>
              <a:lvl7pPr marL="29718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7pPr>
              <a:lvl8pPr marL="34290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8pPr>
              <a:lvl9pPr marL="38862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9pPr>
            </a:lstStyle>
            <a:p>
              <a:pPr algn="ctr">
                <a:lnSpc>
                  <a:spcPct val="130000"/>
                </a:lnSpc>
              </a:pPr>
              <a:r>
                <a:rPr lang="zh-CN" altLang="en-US" sz="1500" b="1" dirty="0">
                  <a:solidFill>
                    <a:schemeClr val="bg1"/>
                  </a:solidFill>
                  <a:latin typeface="微软雅黑" pitchFamily="34" charset="-122"/>
                </a:rPr>
                <a:t>不足之五</a:t>
              </a:r>
            </a:p>
          </p:txBody>
        </p:sp>
        <p:sp>
          <p:nvSpPr>
            <p:cNvPr id="47" name="圆角矩形 12"/>
            <p:cNvSpPr>
              <a:spLocks noChangeArrowheads="1"/>
            </p:cNvSpPr>
            <p:nvPr/>
          </p:nvSpPr>
          <p:spPr bwMode="auto">
            <a:xfrm>
              <a:off x="5907185" y="4468330"/>
              <a:ext cx="101150" cy="101180"/>
            </a:xfrm>
            <a:prstGeom prst="roundRect">
              <a:avLst>
                <a:gd name="adj" fmla="val 50000"/>
              </a:avLst>
            </a:prstGeom>
            <a:solidFill>
              <a:srgbClr val="E94E60"/>
            </a:solidFill>
            <a:ln w="9525">
              <a:noFill/>
              <a:round/>
              <a:headEnd/>
              <a:tailEnd/>
            </a:ln>
            <a:extLst/>
          </p:spPr>
          <p:txBody>
            <a:bodyPr anchor="ctr"/>
            <a:lstStyle>
              <a:lvl1pPr>
                <a:defRPr>
                  <a:solidFill>
                    <a:schemeClr val="tx1"/>
                  </a:solidFill>
                  <a:latin typeface="Calibri" pitchFamily="34" charset="0"/>
                  <a:ea typeface="微软雅黑" pitchFamily="34" charset="-122"/>
                </a:defRPr>
              </a:lvl1pPr>
              <a:lvl2pPr marL="742950" indent="-285750">
                <a:defRPr>
                  <a:solidFill>
                    <a:schemeClr val="tx1"/>
                  </a:solidFill>
                  <a:latin typeface="Calibri" pitchFamily="34" charset="0"/>
                  <a:ea typeface="微软雅黑" pitchFamily="34" charset="-122"/>
                </a:defRPr>
              </a:lvl2pPr>
              <a:lvl3pPr marL="1143000" indent="-228600">
                <a:defRPr>
                  <a:solidFill>
                    <a:schemeClr val="tx1"/>
                  </a:solidFill>
                  <a:latin typeface="Calibri" pitchFamily="34" charset="0"/>
                  <a:ea typeface="微软雅黑" pitchFamily="34" charset="-122"/>
                </a:defRPr>
              </a:lvl3pPr>
              <a:lvl4pPr marL="1600200" indent="-228600">
                <a:defRPr>
                  <a:solidFill>
                    <a:schemeClr val="tx1"/>
                  </a:solidFill>
                  <a:latin typeface="Calibri" pitchFamily="34" charset="0"/>
                  <a:ea typeface="微软雅黑" pitchFamily="34" charset="-122"/>
                </a:defRPr>
              </a:lvl4pPr>
              <a:lvl5pPr marL="2057400" indent="-228600">
                <a:defRPr>
                  <a:solidFill>
                    <a:schemeClr val="tx1"/>
                  </a:solidFill>
                  <a:latin typeface="Calibri" pitchFamily="34" charset="0"/>
                  <a:ea typeface="微软雅黑" pitchFamily="34" charset="-122"/>
                </a:defRPr>
              </a:lvl5pPr>
              <a:lvl6pPr marL="25146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6pPr>
              <a:lvl7pPr marL="29718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7pPr>
              <a:lvl8pPr marL="34290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8pPr>
              <a:lvl9pPr marL="38862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9pPr>
            </a:lstStyle>
            <a:p>
              <a:pPr algn="ctr" eaLnBrk="1" hangingPunct="1">
                <a:lnSpc>
                  <a:spcPct val="130000"/>
                </a:lnSpc>
              </a:pPr>
              <a:endParaRPr lang="zh-CN" altLang="en-US" sz="1200">
                <a:solidFill>
                  <a:srgbClr val="262626"/>
                </a:solidFill>
                <a:latin typeface="微软雅黑" pitchFamily="34" charset="-122"/>
              </a:endParaRPr>
            </a:p>
          </p:txBody>
        </p:sp>
        <p:sp>
          <p:nvSpPr>
            <p:cNvPr id="48" name="TextBox 53"/>
            <p:cNvSpPr txBox="1">
              <a:spLocks noChangeArrowheads="1"/>
            </p:cNvSpPr>
            <p:nvPr/>
          </p:nvSpPr>
          <p:spPr bwMode="auto">
            <a:xfrm>
              <a:off x="5370492" y="2074792"/>
              <a:ext cx="1187625" cy="486012"/>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lIns="68543" tIns="34272" rIns="68543" bIns="34272">
              <a:spAutoFit/>
            </a:bodyPr>
            <a:lstStyle>
              <a:lvl1pPr>
                <a:defRPr>
                  <a:solidFill>
                    <a:schemeClr val="tx1"/>
                  </a:solidFill>
                  <a:latin typeface="Calibri" pitchFamily="34" charset="0"/>
                  <a:ea typeface="微软雅黑" pitchFamily="34" charset="-122"/>
                </a:defRPr>
              </a:lvl1pPr>
              <a:lvl2pPr marL="742950" indent="-285750">
                <a:defRPr>
                  <a:solidFill>
                    <a:schemeClr val="tx1"/>
                  </a:solidFill>
                  <a:latin typeface="Calibri" pitchFamily="34" charset="0"/>
                  <a:ea typeface="微软雅黑" pitchFamily="34" charset="-122"/>
                </a:defRPr>
              </a:lvl2pPr>
              <a:lvl3pPr marL="1143000" indent="-228600">
                <a:defRPr>
                  <a:solidFill>
                    <a:schemeClr val="tx1"/>
                  </a:solidFill>
                  <a:latin typeface="Calibri" pitchFamily="34" charset="0"/>
                  <a:ea typeface="微软雅黑" pitchFamily="34" charset="-122"/>
                </a:defRPr>
              </a:lvl3pPr>
              <a:lvl4pPr marL="1600200" indent="-228600">
                <a:defRPr>
                  <a:solidFill>
                    <a:schemeClr val="tx1"/>
                  </a:solidFill>
                  <a:latin typeface="Calibri" pitchFamily="34" charset="0"/>
                  <a:ea typeface="微软雅黑" pitchFamily="34" charset="-122"/>
                </a:defRPr>
              </a:lvl4pPr>
              <a:lvl5pPr marL="2057400" indent="-228600">
                <a:defRPr>
                  <a:solidFill>
                    <a:schemeClr val="tx1"/>
                  </a:solidFill>
                  <a:latin typeface="Calibri" pitchFamily="34" charset="0"/>
                  <a:ea typeface="微软雅黑" pitchFamily="34" charset="-122"/>
                </a:defRPr>
              </a:lvl5pPr>
              <a:lvl6pPr marL="25146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6pPr>
              <a:lvl7pPr marL="29718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7pPr>
              <a:lvl8pPr marL="34290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8pPr>
              <a:lvl9pPr marL="3886200" indent="-228600" eaLnBrk="0" fontAlgn="base" hangingPunct="0">
                <a:spcBef>
                  <a:spcPct val="0"/>
                </a:spcBef>
                <a:spcAft>
                  <a:spcPct val="0"/>
                </a:spcAft>
                <a:buFont typeface="Arial" pitchFamily="34" charset="0"/>
                <a:defRPr>
                  <a:solidFill>
                    <a:schemeClr val="tx1"/>
                  </a:solidFill>
                  <a:latin typeface="Calibri" pitchFamily="34" charset="0"/>
                  <a:ea typeface="微软雅黑" pitchFamily="34" charset="-122"/>
                </a:defRPr>
              </a:lvl9pPr>
            </a:lstStyle>
            <a:p>
              <a:pPr eaLnBrk="1" hangingPunct="1">
                <a:lnSpc>
                  <a:spcPct val="130000"/>
                </a:lnSpc>
              </a:pPr>
              <a:r>
                <a:rPr lang="zh-CN" altLang="en-US" sz="1300" b="0">
                  <a:solidFill>
                    <a:schemeClr val="bg1">
                      <a:lumMod val="50000"/>
                    </a:schemeClr>
                  </a:solidFill>
                  <a:latin typeface="微软雅黑" pitchFamily="34" charset="-122"/>
                </a:rPr>
                <a:t>此处输入文字</a:t>
              </a:r>
              <a:endParaRPr lang="en-US" altLang="zh-CN" sz="1300" b="0" dirty="0">
                <a:solidFill>
                  <a:schemeClr val="bg1">
                    <a:lumMod val="50000"/>
                  </a:schemeClr>
                </a:solidFill>
                <a:latin typeface="微软雅黑" pitchFamily="34" charset="-122"/>
              </a:endParaRPr>
            </a:p>
            <a:p>
              <a:pPr eaLnBrk="1" hangingPunct="1">
                <a:lnSpc>
                  <a:spcPct val="130000"/>
                </a:lnSpc>
              </a:pPr>
              <a:r>
                <a:rPr lang="zh-CN" altLang="en-US" sz="1300" b="0">
                  <a:solidFill>
                    <a:schemeClr val="bg1">
                      <a:lumMod val="50000"/>
                    </a:schemeClr>
                  </a:solidFill>
                  <a:latin typeface="微软雅黑" pitchFamily="34" charset="-122"/>
                </a:rPr>
                <a:t>此处输入文字</a:t>
              </a:r>
              <a:endParaRPr lang="en-US" altLang="zh-CN" sz="1300" b="0" dirty="0">
                <a:solidFill>
                  <a:schemeClr val="bg1">
                    <a:lumMod val="50000"/>
                  </a:schemeClr>
                </a:solidFill>
                <a:latin typeface="微软雅黑" pitchFamily="34" charset="-122"/>
              </a:endParaRPr>
            </a:p>
          </p:txBody>
        </p:sp>
      </p:grpSp>
    </p:spTree>
    <p:extLst>
      <p:ext uri="{BB962C8B-B14F-4D97-AF65-F5344CB8AC3E}">
        <p14:creationId xmlns:p14="http://schemas.microsoft.com/office/powerpoint/2010/main" val="26751153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4054131" y="444122"/>
            <a:ext cx="3867978" cy="740484"/>
            <a:chOff x="3879320" y="484463"/>
            <a:chExt cx="3867978" cy="740484"/>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a:solidFill>
                    <a:schemeClr val="bg1"/>
                  </a:solidFill>
                  <a:latin typeface="微软雅黑" pitchFamily="34" charset="-122"/>
                  <a:ea typeface="微软雅黑" pitchFamily="34" charset="-122"/>
                </a:rPr>
                <a:t>3</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678301" y="495853"/>
              <a:ext cx="2628900" cy="43476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CN" altLang="en-US" sz="2400" b="1" cap="small" dirty="0">
                  <a:solidFill>
                    <a:srgbClr val="00C3D9"/>
                  </a:solidFill>
                  <a:latin typeface="微软雅黑" panose="020B0503020204020204" pitchFamily="34" charset="-122"/>
                  <a:ea typeface="微软雅黑" panose="020B0503020204020204" pitchFamily="34" charset="-122"/>
                </a:rPr>
                <a:t>点击加入标题文字</a:t>
              </a:r>
              <a:endParaRPr lang="en-US" sz="2400" b="1" cap="small" dirty="0">
                <a:solidFill>
                  <a:srgbClr val="00C3D9"/>
                </a:solidFill>
                <a:latin typeface="微软雅黑" panose="020B0503020204020204" pitchFamily="34" charset="-122"/>
                <a:ea typeface="微软雅黑" panose="020B0503020204020204" pitchFamily="34" charset="-122"/>
              </a:endParaRPr>
            </a:p>
          </p:txBody>
        </p:sp>
        <p:sp>
          <p:nvSpPr>
            <p:cNvPr id="4" name="文本框 12"/>
            <p:cNvSpPr txBox="1"/>
            <p:nvPr/>
          </p:nvSpPr>
          <p:spPr>
            <a:xfrm>
              <a:off x="4678301" y="855615"/>
              <a:ext cx="3068997" cy="369332"/>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dirty="0">
                  <a:solidFill>
                    <a:schemeClr val="bg1">
                      <a:lumMod val="50000"/>
                    </a:schemeClr>
                  </a:solidFill>
                </a:rPr>
                <a:t>Click add title text description</a:t>
              </a:r>
              <a:endParaRPr lang="zh-CN" altLang="en-US" dirty="0">
                <a:solidFill>
                  <a:schemeClr val="bg1">
                    <a:lumMod val="50000"/>
                  </a:schemeClr>
                </a:solidFill>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12" name="矩形 5"/>
          <p:cNvSpPr/>
          <p:nvPr/>
        </p:nvSpPr>
        <p:spPr>
          <a:xfrm>
            <a:off x="3158856" y="2206409"/>
            <a:ext cx="1584245" cy="1008578"/>
          </a:xfrm>
          <a:custGeom>
            <a:avLst/>
            <a:gdLst/>
            <a:ahLst/>
            <a:cxnLst/>
            <a:rect l="l" t="t" r="r" b="b"/>
            <a:pathLst>
              <a:path w="1584176" h="1008112">
                <a:moveTo>
                  <a:pt x="0" y="0"/>
                </a:moveTo>
                <a:lnTo>
                  <a:pt x="1584176" y="0"/>
                </a:lnTo>
                <a:lnTo>
                  <a:pt x="1584176" y="576064"/>
                </a:lnTo>
                <a:lnTo>
                  <a:pt x="918102" y="576064"/>
                </a:lnTo>
                <a:lnTo>
                  <a:pt x="648072" y="1008112"/>
                </a:lnTo>
                <a:lnTo>
                  <a:pt x="648072" y="576064"/>
                </a:lnTo>
                <a:lnTo>
                  <a:pt x="0" y="576064"/>
                </a:lnTo>
                <a:close/>
              </a:path>
            </a:pathLst>
          </a:custGeom>
          <a:solidFill>
            <a:srgbClr val="00C3D9"/>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1433" tIns="45716" rIns="91433" bIns="45716" rtlCol="0" anchor="ctr"/>
          <a:lstStyle/>
          <a:p>
            <a:pPr algn="ctr"/>
            <a:endParaRPr lang="zh-CN" altLang="en-US"/>
          </a:p>
        </p:txBody>
      </p:sp>
      <p:sp>
        <p:nvSpPr>
          <p:cNvPr id="13" name="Rectangle 42"/>
          <p:cNvSpPr/>
          <p:nvPr/>
        </p:nvSpPr>
        <p:spPr>
          <a:xfrm flipH="1">
            <a:off x="3131273" y="2385317"/>
            <a:ext cx="1611827" cy="253340"/>
          </a:xfrm>
          <a:prstGeom prst="rect">
            <a:avLst/>
          </a:prstGeom>
          <a:noFill/>
          <a:ln w="12700" cap="flat" cmpd="sng" algn="ctr">
            <a:noFill/>
            <a:prstDash val="solid"/>
          </a:ln>
          <a:effectLst/>
        </p:spPr>
        <p:txBody>
          <a:bodyPr lIns="91433" tIns="0" rIns="91433" bIns="0" rtlCol="0" anchor="t"/>
          <a:lstStyle/>
          <a:p>
            <a:pPr algn="ctr"/>
            <a:r>
              <a:rPr lang="zh-CN" altLang="en-US" b="1" dirty="0">
                <a:solidFill>
                  <a:schemeClr val="bg1"/>
                </a:solidFill>
                <a:latin typeface="微软雅黑" panose="020B0503020204020204" pitchFamily="34" charset="-122"/>
                <a:ea typeface="微软雅黑" panose="020B0503020204020204" pitchFamily="34" charset="-122"/>
                <a:cs typeface="Arial" panose="020B0604020202020204" pitchFamily="34" charset="0"/>
              </a:rPr>
              <a:t>加入标题</a:t>
            </a:r>
          </a:p>
        </p:txBody>
      </p:sp>
      <p:sp>
        <p:nvSpPr>
          <p:cNvPr id="14" name="Rectangle 42"/>
          <p:cNvSpPr/>
          <p:nvPr/>
        </p:nvSpPr>
        <p:spPr>
          <a:xfrm flipH="1">
            <a:off x="3756436" y="3214988"/>
            <a:ext cx="2282867" cy="504290"/>
          </a:xfrm>
          <a:prstGeom prst="rect">
            <a:avLst/>
          </a:prstGeom>
          <a:noFill/>
          <a:ln w="12700" cap="flat" cmpd="sng" algn="ctr">
            <a:noFill/>
            <a:prstDash val="solid"/>
          </a:ln>
          <a:effectLst/>
        </p:spPr>
        <p:txBody>
          <a:bodyPr lIns="91433" tIns="0" rIns="91433" bIns="0" rtlCol="0" anchor="t"/>
          <a:lstStyle/>
          <a:p>
            <a:pPr lvl="0">
              <a:defRPr/>
            </a:pPr>
            <a:r>
              <a:rPr lang="zh-CN" altLang="en-US" sz="1400" kern="0" dirty="0">
                <a:solidFill>
                  <a:schemeClr val="tx1">
                    <a:lumMod val="65000"/>
                    <a:lumOff val="35000"/>
                  </a:schemeClr>
                </a:solidFill>
                <a:latin typeface="微软雅黑" pitchFamily="34" charset="-122"/>
                <a:ea typeface="微软雅黑" pitchFamily="34" charset="-122"/>
                <a:cs typeface="Arial" pitchFamily="34" charset="0"/>
              </a:rPr>
              <a:t>加入你的文字描述，加入你的文字描述，加入你的</a:t>
            </a:r>
            <a:endParaRPr lang="en-US" altLang="zh-CN" sz="1400" kern="0" dirty="0">
              <a:solidFill>
                <a:schemeClr val="tx1">
                  <a:lumMod val="65000"/>
                  <a:lumOff val="35000"/>
                </a:schemeClr>
              </a:solidFill>
              <a:latin typeface="微软雅黑" pitchFamily="34" charset="-122"/>
              <a:ea typeface="微软雅黑" pitchFamily="34" charset="-122"/>
              <a:cs typeface="Arial" pitchFamily="34" charset="0"/>
            </a:endParaRPr>
          </a:p>
          <a:p>
            <a:pPr>
              <a:defRPr/>
            </a:pPr>
            <a:r>
              <a:rPr lang="zh-CN" altLang="en-US" sz="1400" kern="0" dirty="0">
                <a:solidFill>
                  <a:schemeClr val="tx1">
                    <a:lumMod val="65000"/>
                    <a:lumOff val="35000"/>
                  </a:schemeClr>
                </a:solidFill>
                <a:latin typeface="微软雅黑" pitchFamily="34" charset="-122"/>
                <a:ea typeface="微软雅黑" pitchFamily="34" charset="-122"/>
                <a:cs typeface="Arial" pitchFamily="34" charset="0"/>
              </a:rPr>
              <a:t>加入你的文字描述！</a:t>
            </a:r>
            <a:endParaRPr lang="en-US" altLang="zh-CN" sz="1400" kern="0" dirty="0">
              <a:solidFill>
                <a:schemeClr val="tx1">
                  <a:lumMod val="65000"/>
                  <a:lumOff val="35000"/>
                </a:schemeClr>
              </a:solidFill>
              <a:latin typeface="微软雅黑" pitchFamily="34" charset="-122"/>
              <a:ea typeface="微软雅黑" pitchFamily="34" charset="-122"/>
              <a:cs typeface="Arial" pitchFamily="34" charset="0"/>
            </a:endParaRPr>
          </a:p>
        </p:txBody>
      </p:sp>
      <p:sp>
        <p:nvSpPr>
          <p:cNvPr id="15" name="矩形 5"/>
          <p:cNvSpPr/>
          <p:nvPr/>
        </p:nvSpPr>
        <p:spPr>
          <a:xfrm>
            <a:off x="3259368" y="4241820"/>
            <a:ext cx="1584245" cy="1008578"/>
          </a:xfrm>
          <a:custGeom>
            <a:avLst/>
            <a:gdLst/>
            <a:ahLst/>
            <a:cxnLst/>
            <a:rect l="l" t="t" r="r" b="b"/>
            <a:pathLst>
              <a:path w="1584176" h="1008112">
                <a:moveTo>
                  <a:pt x="0" y="0"/>
                </a:moveTo>
                <a:lnTo>
                  <a:pt x="1584176" y="0"/>
                </a:lnTo>
                <a:lnTo>
                  <a:pt x="1584176" y="576064"/>
                </a:lnTo>
                <a:lnTo>
                  <a:pt x="918102" y="576064"/>
                </a:lnTo>
                <a:lnTo>
                  <a:pt x="648072" y="1008112"/>
                </a:lnTo>
                <a:lnTo>
                  <a:pt x="648072" y="576064"/>
                </a:lnTo>
                <a:lnTo>
                  <a:pt x="0" y="576064"/>
                </a:lnTo>
                <a:close/>
              </a:path>
            </a:pathLst>
          </a:custGeom>
          <a:solidFill>
            <a:srgbClr val="E94E6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1433" tIns="45716" rIns="91433" bIns="45716" rtlCol="0" anchor="ctr"/>
          <a:lstStyle/>
          <a:p>
            <a:pPr algn="ctr"/>
            <a:endParaRPr lang="zh-CN" altLang="en-US"/>
          </a:p>
        </p:txBody>
      </p:sp>
      <p:sp>
        <p:nvSpPr>
          <p:cNvPr id="16" name="Rectangle 42"/>
          <p:cNvSpPr/>
          <p:nvPr/>
        </p:nvSpPr>
        <p:spPr>
          <a:xfrm flipH="1">
            <a:off x="3231787" y="4420728"/>
            <a:ext cx="1611827" cy="253340"/>
          </a:xfrm>
          <a:prstGeom prst="rect">
            <a:avLst/>
          </a:prstGeom>
          <a:noFill/>
          <a:ln w="12700" cap="flat" cmpd="sng" algn="ctr">
            <a:noFill/>
            <a:prstDash val="solid"/>
          </a:ln>
          <a:effectLst/>
        </p:spPr>
        <p:txBody>
          <a:bodyPr lIns="91433" tIns="0" rIns="91433" bIns="0" rtlCol="0" anchor="t"/>
          <a:lstStyle/>
          <a:p>
            <a:pPr algn="ctr"/>
            <a:r>
              <a:rPr lang="zh-CN" altLang="en-US" b="1" dirty="0">
                <a:solidFill>
                  <a:schemeClr val="bg1"/>
                </a:solidFill>
                <a:latin typeface="微软雅黑" panose="020B0503020204020204" pitchFamily="34" charset="-122"/>
                <a:ea typeface="微软雅黑" panose="020B0503020204020204" pitchFamily="34" charset="-122"/>
                <a:cs typeface="Arial" panose="020B0604020202020204" pitchFamily="34" charset="0"/>
              </a:rPr>
              <a:t>加入标题</a:t>
            </a:r>
          </a:p>
        </p:txBody>
      </p:sp>
      <p:sp>
        <p:nvSpPr>
          <p:cNvPr id="17" name="Rectangle 42"/>
          <p:cNvSpPr/>
          <p:nvPr/>
        </p:nvSpPr>
        <p:spPr>
          <a:xfrm flipH="1">
            <a:off x="3856948" y="5250399"/>
            <a:ext cx="2282867" cy="504290"/>
          </a:xfrm>
          <a:prstGeom prst="rect">
            <a:avLst/>
          </a:prstGeom>
          <a:noFill/>
          <a:ln w="12700" cap="flat" cmpd="sng" algn="ctr">
            <a:noFill/>
            <a:prstDash val="solid"/>
          </a:ln>
          <a:effectLst/>
        </p:spPr>
        <p:txBody>
          <a:bodyPr lIns="91433" tIns="0" rIns="91433" bIns="0" rtlCol="0" anchor="t"/>
          <a:lstStyle/>
          <a:p>
            <a:pPr lvl="0">
              <a:defRPr/>
            </a:pPr>
            <a:r>
              <a:rPr lang="zh-CN" altLang="en-US" sz="1400" kern="0" dirty="0">
                <a:solidFill>
                  <a:schemeClr val="tx1">
                    <a:lumMod val="65000"/>
                    <a:lumOff val="35000"/>
                  </a:schemeClr>
                </a:solidFill>
                <a:latin typeface="微软雅黑" pitchFamily="34" charset="-122"/>
                <a:ea typeface="微软雅黑" pitchFamily="34" charset="-122"/>
                <a:cs typeface="Arial" pitchFamily="34" charset="0"/>
              </a:rPr>
              <a:t>加入你的文字描述，加入你的文字描述，加入你的</a:t>
            </a:r>
            <a:endParaRPr lang="en-US" altLang="zh-CN" sz="1400" kern="0" dirty="0">
              <a:solidFill>
                <a:schemeClr val="tx1">
                  <a:lumMod val="65000"/>
                  <a:lumOff val="35000"/>
                </a:schemeClr>
              </a:solidFill>
              <a:latin typeface="微软雅黑" pitchFamily="34" charset="-122"/>
              <a:ea typeface="微软雅黑" pitchFamily="34" charset="-122"/>
              <a:cs typeface="Arial" pitchFamily="34" charset="0"/>
            </a:endParaRPr>
          </a:p>
          <a:p>
            <a:pPr>
              <a:defRPr/>
            </a:pPr>
            <a:r>
              <a:rPr lang="zh-CN" altLang="en-US" sz="1400" kern="0" dirty="0">
                <a:solidFill>
                  <a:schemeClr val="tx1">
                    <a:lumMod val="65000"/>
                    <a:lumOff val="35000"/>
                  </a:schemeClr>
                </a:solidFill>
                <a:latin typeface="微软雅黑" pitchFamily="34" charset="-122"/>
                <a:ea typeface="微软雅黑" pitchFamily="34" charset="-122"/>
                <a:cs typeface="Arial" pitchFamily="34" charset="0"/>
              </a:rPr>
              <a:t>加入你的文字描述！</a:t>
            </a:r>
            <a:endParaRPr lang="en-US" altLang="zh-CN" sz="1400" kern="0" dirty="0">
              <a:solidFill>
                <a:schemeClr val="tx1">
                  <a:lumMod val="65000"/>
                  <a:lumOff val="35000"/>
                </a:schemeClr>
              </a:solidFill>
              <a:latin typeface="微软雅黑" pitchFamily="34" charset="-122"/>
              <a:ea typeface="微软雅黑" pitchFamily="34" charset="-122"/>
              <a:cs typeface="Arial" pitchFamily="34" charset="0"/>
            </a:endParaRPr>
          </a:p>
        </p:txBody>
      </p:sp>
      <p:sp>
        <p:nvSpPr>
          <p:cNvPr id="18" name="矩形 5"/>
          <p:cNvSpPr/>
          <p:nvPr/>
        </p:nvSpPr>
        <p:spPr>
          <a:xfrm>
            <a:off x="6831423" y="2206409"/>
            <a:ext cx="1584245" cy="1008578"/>
          </a:xfrm>
          <a:custGeom>
            <a:avLst/>
            <a:gdLst/>
            <a:ahLst/>
            <a:cxnLst/>
            <a:rect l="l" t="t" r="r" b="b"/>
            <a:pathLst>
              <a:path w="1584176" h="1008112">
                <a:moveTo>
                  <a:pt x="0" y="0"/>
                </a:moveTo>
                <a:lnTo>
                  <a:pt x="1584176" y="0"/>
                </a:lnTo>
                <a:lnTo>
                  <a:pt x="1584176" y="576064"/>
                </a:lnTo>
                <a:lnTo>
                  <a:pt x="918102" y="576064"/>
                </a:lnTo>
                <a:lnTo>
                  <a:pt x="648072" y="1008112"/>
                </a:lnTo>
                <a:lnTo>
                  <a:pt x="648072" y="576064"/>
                </a:lnTo>
                <a:lnTo>
                  <a:pt x="0" y="576064"/>
                </a:lnTo>
                <a:close/>
              </a:path>
            </a:pathLst>
          </a:custGeom>
          <a:solidFill>
            <a:srgbClr val="DE6E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1433" tIns="45716" rIns="91433" bIns="45716" rtlCol="0" anchor="ctr"/>
          <a:lstStyle/>
          <a:p>
            <a:pPr algn="ctr"/>
            <a:endParaRPr lang="zh-CN" altLang="en-US"/>
          </a:p>
        </p:txBody>
      </p:sp>
      <p:sp>
        <p:nvSpPr>
          <p:cNvPr id="19" name="Rectangle 42"/>
          <p:cNvSpPr/>
          <p:nvPr/>
        </p:nvSpPr>
        <p:spPr>
          <a:xfrm flipH="1">
            <a:off x="6803842" y="2385317"/>
            <a:ext cx="1611827" cy="253340"/>
          </a:xfrm>
          <a:prstGeom prst="rect">
            <a:avLst/>
          </a:prstGeom>
          <a:noFill/>
          <a:ln w="12700" cap="flat" cmpd="sng" algn="ctr">
            <a:noFill/>
            <a:prstDash val="solid"/>
          </a:ln>
          <a:effectLst/>
        </p:spPr>
        <p:txBody>
          <a:bodyPr lIns="91433" tIns="0" rIns="91433" bIns="0" rtlCol="0" anchor="t"/>
          <a:lstStyle/>
          <a:p>
            <a:pPr algn="ctr"/>
            <a:r>
              <a:rPr lang="zh-CN" altLang="en-US" b="1" dirty="0">
                <a:solidFill>
                  <a:schemeClr val="bg1"/>
                </a:solidFill>
                <a:latin typeface="微软雅黑" panose="020B0503020204020204" pitchFamily="34" charset="-122"/>
                <a:ea typeface="微软雅黑" panose="020B0503020204020204" pitchFamily="34" charset="-122"/>
                <a:cs typeface="Arial" panose="020B0604020202020204" pitchFamily="34" charset="0"/>
              </a:rPr>
              <a:t>加入标题</a:t>
            </a:r>
          </a:p>
        </p:txBody>
      </p:sp>
      <p:sp>
        <p:nvSpPr>
          <p:cNvPr id="20" name="Rectangle 42"/>
          <p:cNvSpPr/>
          <p:nvPr/>
        </p:nvSpPr>
        <p:spPr>
          <a:xfrm flipH="1">
            <a:off x="7429003" y="3214988"/>
            <a:ext cx="2282867" cy="504290"/>
          </a:xfrm>
          <a:prstGeom prst="rect">
            <a:avLst/>
          </a:prstGeom>
          <a:noFill/>
          <a:ln w="12700" cap="flat" cmpd="sng" algn="ctr">
            <a:noFill/>
            <a:prstDash val="solid"/>
          </a:ln>
          <a:effectLst/>
        </p:spPr>
        <p:txBody>
          <a:bodyPr lIns="91433" tIns="0" rIns="91433" bIns="0" rtlCol="0" anchor="t"/>
          <a:lstStyle/>
          <a:p>
            <a:pPr lvl="0">
              <a:defRPr/>
            </a:pPr>
            <a:r>
              <a:rPr lang="zh-CN" altLang="en-US" sz="1400" kern="0" dirty="0">
                <a:solidFill>
                  <a:schemeClr val="tx1">
                    <a:lumMod val="65000"/>
                    <a:lumOff val="35000"/>
                  </a:schemeClr>
                </a:solidFill>
                <a:latin typeface="微软雅黑" pitchFamily="34" charset="-122"/>
                <a:ea typeface="微软雅黑" pitchFamily="34" charset="-122"/>
                <a:cs typeface="Arial" pitchFamily="34" charset="0"/>
              </a:rPr>
              <a:t>加入你的文字描述，加入你的文字描述，加入你的</a:t>
            </a:r>
            <a:endParaRPr lang="en-US" altLang="zh-CN" sz="1400" kern="0" dirty="0">
              <a:solidFill>
                <a:schemeClr val="tx1">
                  <a:lumMod val="65000"/>
                  <a:lumOff val="35000"/>
                </a:schemeClr>
              </a:solidFill>
              <a:latin typeface="微软雅黑" pitchFamily="34" charset="-122"/>
              <a:ea typeface="微软雅黑" pitchFamily="34" charset="-122"/>
              <a:cs typeface="Arial" pitchFamily="34" charset="0"/>
            </a:endParaRPr>
          </a:p>
          <a:p>
            <a:pPr>
              <a:defRPr/>
            </a:pPr>
            <a:r>
              <a:rPr lang="zh-CN" altLang="en-US" sz="1400" kern="0" dirty="0">
                <a:solidFill>
                  <a:schemeClr val="tx1">
                    <a:lumMod val="65000"/>
                    <a:lumOff val="35000"/>
                  </a:schemeClr>
                </a:solidFill>
                <a:latin typeface="微软雅黑" pitchFamily="34" charset="-122"/>
                <a:ea typeface="微软雅黑" pitchFamily="34" charset="-122"/>
                <a:cs typeface="Arial" pitchFamily="34" charset="0"/>
              </a:rPr>
              <a:t>加入你的文字描述！</a:t>
            </a:r>
            <a:endParaRPr lang="en-US" altLang="zh-CN" sz="1400" kern="0" dirty="0">
              <a:solidFill>
                <a:schemeClr val="tx1">
                  <a:lumMod val="65000"/>
                  <a:lumOff val="35000"/>
                </a:schemeClr>
              </a:solidFill>
              <a:latin typeface="微软雅黑" pitchFamily="34" charset="-122"/>
              <a:ea typeface="微软雅黑" pitchFamily="34" charset="-122"/>
              <a:cs typeface="Arial" pitchFamily="34" charset="0"/>
            </a:endParaRPr>
          </a:p>
        </p:txBody>
      </p:sp>
      <p:sp>
        <p:nvSpPr>
          <p:cNvPr id="21" name="矩形 5"/>
          <p:cNvSpPr/>
          <p:nvPr/>
        </p:nvSpPr>
        <p:spPr>
          <a:xfrm>
            <a:off x="6931936" y="4241820"/>
            <a:ext cx="1584245" cy="1008578"/>
          </a:xfrm>
          <a:custGeom>
            <a:avLst/>
            <a:gdLst/>
            <a:ahLst/>
            <a:cxnLst/>
            <a:rect l="l" t="t" r="r" b="b"/>
            <a:pathLst>
              <a:path w="1584176" h="1008112">
                <a:moveTo>
                  <a:pt x="0" y="0"/>
                </a:moveTo>
                <a:lnTo>
                  <a:pt x="1584176" y="0"/>
                </a:lnTo>
                <a:lnTo>
                  <a:pt x="1584176" y="576064"/>
                </a:lnTo>
                <a:lnTo>
                  <a:pt x="918102" y="576064"/>
                </a:lnTo>
                <a:lnTo>
                  <a:pt x="648072" y="1008112"/>
                </a:lnTo>
                <a:lnTo>
                  <a:pt x="648072" y="576064"/>
                </a:lnTo>
                <a:lnTo>
                  <a:pt x="0" y="576064"/>
                </a:lnTo>
                <a:close/>
              </a:path>
            </a:pathLst>
          </a:custGeom>
          <a:solidFill>
            <a:srgbClr val="02898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1433" tIns="45716" rIns="91433" bIns="45716" rtlCol="0" anchor="ctr"/>
          <a:lstStyle/>
          <a:p>
            <a:pPr algn="ctr"/>
            <a:endParaRPr lang="zh-CN" altLang="en-US"/>
          </a:p>
        </p:txBody>
      </p:sp>
      <p:sp>
        <p:nvSpPr>
          <p:cNvPr id="22" name="Rectangle 42"/>
          <p:cNvSpPr/>
          <p:nvPr/>
        </p:nvSpPr>
        <p:spPr>
          <a:xfrm flipH="1">
            <a:off x="6904354" y="4420728"/>
            <a:ext cx="1611827" cy="253340"/>
          </a:xfrm>
          <a:prstGeom prst="rect">
            <a:avLst/>
          </a:prstGeom>
          <a:noFill/>
          <a:ln w="12700" cap="flat" cmpd="sng" algn="ctr">
            <a:noFill/>
            <a:prstDash val="solid"/>
          </a:ln>
          <a:effectLst/>
        </p:spPr>
        <p:txBody>
          <a:bodyPr lIns="91433" tIns="0" rIns="91433" bIns="0" rtlCol="0" anchor="t"/>
          <a:lstStyle/>
          <a:p>
            <a:pPr algn="ctr"/>
            <a:r>
              <a:rPr lang="zh-CN" altLang="en-US" b="1" dirty="0">
                <a:solidFill>
                  <a:schemeClr val="bg1"/>
                </a:solidFill>
                <a:latin typeface="微软雅黑" panose="020B0503020204020204" pitchFamily="34" charset="-122"/>
                <a:ea typeface="微软雅黑" panose="020B0503020204020204" pitchFamily="34" charset="-122"/>
                <a:cs typeface="Arial" panose="020B0604020202020204" pitchFamily="34" charset="0"/>
              </a:rPr>
              <a:t>加入标题</a:t>
            </a:r>
          </a:p>
        </p:txBody>
      </p:sp>
      <p:sp>
        <p:nvSpPr>
          <p:cNvPr id="23" name="Rectangle 42"/>
          <p:cNvSpPr/>
          <p:nvPr/>
        </p:nvSpPr>
        <p:spPr>
          <a:xfrm flipH="1">
            <a:off x="7529516" y="5250399"/>
            <a:ext cx="2282867" cy="504290"/>
          </a:xfrm>
          <a:prstGeom prst="rect">
            <a:avLst/>
          </a:prstGeom>
          <a:noFill/>
          <a:ln w="12700" cap="flat" cmpd="sng" algn="ctr">
            <a:noFill/>
            <a:prstDash val="solid"/>
          </a:ln>
          <a:effectLst/>
        </p:spPr>
        <p:txBody>
          <a:bodyPr lIns="91433" tIns="0" rIns="91433" bIns="0" rtlCol="0" anchor="t"/>
          <a:lstStyle/>
          <a:p>
            <a:pPr lvl="0">
              <a:defRPr/>
            </a:pPr>
            <a:r>
              <a:rPr lang="zh-CN" altLang="en-US" sz="1400" kern="0" dirty="0">
                <a:solidFill>
                  <a:schemeClr val="tx1">
                    <a:lumMod val="65000"/>
                    <a:lumOff val="35000"/>
                  </a:schemeClr>
                </a:solidFill>
                <a:latin typeface="微软雅黑" pitchFamily="34" charset="-122"/>
                <a:ea typeface="微软雅黑" pitchFamily="34" charset="-122"/>
                <a:cs typeface="Arial" pitchFamily="34" charset="0"/>
              </a:rPr>
              <a:t>加入你的文字描述，加入你的文字描述，加入你的</a:t>
            </a:r>
            <a:endParaRPr lang="en-US" altLang="zh-CN" sz="1400" kern="0" dirty="0">
              <a:solidFill>
                <a:schemeClr val="tx1">
                  <a:lumMod val="65000"/>
                  <a:lumOff val="35000"/>
                </a:schemeClr>
              </a:solidFill>
              <a:latin typeface="微软雅黑" pitchFamily="34" charset="-122"/>
              <a:ea typeface="微软雅黑" pitchFamily="34" charset="-122"/>
              <a:cs typeface="Arial" pitchFamily="34" charset="0"/>
            </a:endParaRPr>
          </a:p>
          <a:p>
            <a:pPr>
              <a:defRPr/>
            </a:pPr>
            <a:r>
              <a:rPr lang="zh-CN" altLang="en-US" sz="1400" kern="0" dirty="0">
                <a:solidFill>
                  <a:schemeClr val="tx1">
                    <a:lumMod val="65000"/>
                    <a:lumOff val="35000"/>
                  </a:schemeClr>
                </a:solidFill>
                <a:latin typeface="微软雅黑" pitchFamily="34" charset="-122"/>
                <a:ea typeface="微软雅黑" pitchFamily="34" charset="-122"/>
                <a:cs typeface="Arial" pitchFamily="34" charset="0"/>
              </a:rPr>
              <a:t>加入你的文字描述！</a:t>
            </a:r>
            <a:endParaRPr lang="en-US" altLang="zh-CN" sz="1400" kern="0" dirty="0">
              <a:solidFill>
                <a:schemeClr val="tx1">
                  <a:lumMod val="65000"/>
                  <a:lumOff val="35000"/>
                </a:schemeClr>
              </a:solidFill>
              <a:latin typeface="微软雅黑" pitchFamily="34" charset="-122"/>
              <a:ea typeface="微软雅黑" pitchFamily="34" charset="-122"/>
              <a:cs typeface="Arial" pitchFamily="34" charset="0"/>
            </a:endParaRPr>
          </a:p>
        </p:txBody>
      </p:sp>
    </p:spTree>
    <p:extLst>
      <p:ext uri="{BB962C8B-B14F-4D97-AF65-F5344CB8AC3E}">
        <p14:creationId xmlns:p14="http://schemas.microsoft.com/office/powerpoint/2010/main" val="40777607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4054131" y="444122"/>
            <a:ext cx="3867978" cy="740484"/>
            <a:chOff x="3879320" y="484463"/>
            <a:chExt cx="3867978" cy="740484"/>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a:solidFill>
                    <a:schemeClr val="bg1"/>
                  </a:solidFill>
                  <a:latin typeface="微软雅黑" pitchFamily="34" charset="-122"/>
                  <a:ea typeface="微软雅黑" pitchFamily="34" charset="-122"/>
                </a:rPr>
                <a:t>4</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678301" y="495853"/>
              <a:ext cx="2628900" cy="43476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CN" altLang="en-US" sz="2400" b="1" cap="small" dirty="0">
                  <a:solidFill>
                    <a:srgbClr val="00C3D9"/>
                  </a:solidFill>
                  <a:latin typeface="微软雅黑" panose="020B0503020204020204" pitchFamily="34" charset="-122"/>
                  <a:ea typeface="微软雅黑" panose="020B0503020204020204" pitchFamily="34" charset="-122"/>
                </a:rPr>
                <a:t>点击加入标题文字</a:t>
              </a:r>
              <a:endParaRPr lang="en-US" sz="2400" b="1" cap="small" dirty="0">
                <a:solidFill>
                  <a:srgbClr val="00C3D9"/>
                </a:solidFill>
                <a:latin typeface="微软雅黑" panose="020B0503020204020204" pitchFamily="34" charset="-122"/>
                <a:ea typeface="微软雅黑" panose="020B0503020204020204" pitchFamily="34" charset="-122"/>
              </a:endParaRPr>
            </a:p>
          </p:txBody>
        </p:sp>
        <p:sp>
          <p:nvSpPr>
            <p:cNvPr id="4" name="文本框 12"/>
            <p:cNvSpPr txBox="1"/>
            <p:nvPr/>
          </p:nvSpPr>
          <p:spPr>
            <a:xfrm>
              <a:off x="4678301" y="855615"/>
              <a:ext cx="3068997" cy="369332"/>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dirty="0">
                  <a:solidFill>
                    <a:schemeClr val="bg1">
                      <a:lumMod val="50000"/>
                    </a:schemeClr>
                  </a:solidFill>
                </a:rPr>
                <a:t>Click add title text description</a:t>
              </a:r>
              <a:endParaRPr lang="zh-CN" altLang="en-US" dirty="0">
                <a:solidFill>
                  <a:schemeClr val="bg1">
                    <a:lumMod val="50000"/>
                  </a:schemeClr>
                </a:solidFill>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12" name="Freeform 5"/>
          <p:cNvSpPr>
            <a:spLocks/>
          </p:cNvSpPr>
          <p:nvPr/>
        </p:nvSpPr>
        <p:spPr bwMode="auto">
          <a:xfrm rot="1855731">
            <a:off x="2281163" y="2088112"/>
            <a:ext cx="936104" cy="84400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00C3D9"/>
          </a:solidFill>
          <a:ln w="12700" cap="flat">
            <a:noFill/>
            <a:prstDash val="solid"/>
            <a:miter lim="800000"/>
            <a:headEnd/>
            <a:tailEnd/>
          </a:ln>
          <a:effectLst/>
          <a:extLst/>
        </p:spPr>
        <p:txBody>
          <a:bodyPr vert="horz" wrap="square" lIns="91440" tIns="45720" rIns="91440" bIns="45720" numCol="1" anchor="t" anchorCtr="0" compatLnSpc="1">
            <a:prstTxWarp prst="textNoShape">
              <a:avLst/>
            </a:prstTxWarp>
          </a:bodyPr>
          <a:lstStyle/>
          <a:p>
            <a:endParaRPr lang="zh-CN" altLang="en-US"/>
          </a:p>
        </p:txBody>
      </p:sp>
      <p:cxnSp>
        <p:nvCxnSpPr>
          <p:cNvPr id="13" name="直接连接符 12"/>
          <p:cNvCxnSpPr/>
          <p:nvPr/>
        </p:nvCxnSpPr>
        <p:spPr>
          <a:xfrm>
            <a:off x="2457704" y="3101085"/>
            <a:ext cx="3428191" cy="0"/>
          </a:xfrm>
          <a:prstGeom prst="line">
            <a:avLst/>
          </a:prstGeom>
          <a:ln>
            <a:solidFill>
              <a:srgbClr val="00C3D9"/>
            </a:solidFill>
            <a:prstDash val="sysDash"/>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14" name="TextBox 498"/>
          <p:cNvSpPr txBox="1"/>
          <p:nvPr/>
        </p:nvSpPr>
        <p:spPr>
          <a:xfrm>
            <a:off x="4350795" y="2670221"/>
            <a:ext cx="1569660" cy="369332"/>
          </a:xfrm>
          <a:prstGeom prst="rect">
            <a:avLst/>
          </a:prstGeom>
          <a:noFill/>
        </p:spPr>
        <p:txBody>
          <a:bodyPr wrap="none" rtlCol="0" anchor="ctr">
            <a:spAutoFit/>
          </a:bodyPr>
          <a:lstStyle/>
          <a:p>
            <a:pPr>
              <a:spcBef>
                <a:spcPct val="0"/>
              </a:spcBef>
              <a:buFont typeface="Arial" charset="0"/>
              <a:buNone/>
            </a:pPr>
            <a:r>
              <a:rPr lang="zh-CN" altLang="en-US" b="1" dirty="0">
                <a:solidFill>
                  <a:srgbClr val="00C3D9"/>
                </a:solidFill>
                <a:latin typeface="微软雅黑" panose="020B0503020204020204" pitchFamily="34" charset="-122"/>
                <a:ea typeface="微软雅黑" panose="020B0503020204020204" pitchFamily="34" charset="-122"/>
                <a:cs typeface="Arial" panose="020B0604020202020204" pitchFamily="34" charset="0"/>
              </a:rPr>
              <a:t>点击输入标题</a:t>
            </a:r>
          </a:p>
        </p:txBody>
      </p:sp>
      <p:sp>
        <p:nvSpPr>
          <p:cNvPr id="15" name="TextBox 503"/>
          <p:cNvSpPr txBox="1"/>
          <p:nvPr/>
        </p:nvSpPr>
        <p:spPr>
          <a:xfrm>
            <a:off x="2332480" y="3191133"/>
            <a:ext cx="3731991" cy="625171"/>
          </a:xfrm>
          <a:prstGeom prst="rect">
            <a:avLst/>
          </a:prstGeom>
          <a:noFill/>
        </p:spPr>
        <p:txBody>
          <a:bodyPr wrap="square" rtlCol="0">
            <a:spAutoFit/>
          </a:bodyPr>
          <a:lstStyle/>
          <a:p>
            <a:pPr>
              <a:lnSpc>
                <a:spcPct val="130000"/>
              </a:lnSpc>
            </a:pPr>
            <a:r>
              <a:rPr lang="zh-CN" altLang="en-US" sz="1400" dirty="0">
                <a:solidFill>
                  <a:schemeClr val="bg1">
                    <a:lumMod val="50000"/>
                  </a:schemeClr>
                </a:solidFill>
                <a:latin typeface="微软雅黑" pitchFamily="34" charset="-122"/>
                <a:ea typeface="微软雅黑" pitchFamily="34" charset="-122"/>
              </a:rPr>
              <a:t>您的内容打在这里，或者通过复制您的文本后，在此框中选择粘贴</a:t>
            </a:r>
            <a:r>
              <a:rPr lang="zh-CN" altLang="en-US" sz="1400" dirty="0">
                <a:solidFill>
                  <a:schemeClr val="bg1">
                    <a:lumMod val="50000"/>
                  </a:schemeClr>
                </a:solidFill>
                <a:latin typeface="微软雅黑" pitchFamily="34" charset="-122"/>
                <a:ea typeface="微软雅黑" pitchFamily="34" charset="-122"/>
                <a:sym typeface="微软雅黑" pitchFamily="34" charset="-122"/>
              </a:rPr>
              <a:t>。</a:t>
            </a:r>
            <a:endParaRPr lang="zh-CN" altLang="en-US" sz="1400" dirty="0">
              <a:solidFill>
                <a:schemeClr val="bg1">
                  <a:lumMod val="50000"/>
                </a:schemeClr>
              </a:solidFill>
              <a:latin typeface="微软雅黑" pitchFamily="34" charset="-122"/>
              <a:ea typeface="微软雅黑" pitchFamily="34" charset="-122"/>
            </a:endParaRPr>
          </a:p>
        </p:txBody>
      </p:sp>
      <p:sp>
        <p:nvSpPr>
          <p:cNvPr id="16" name="Freeform 5"/>
          <p:cNvSpPr>
            <a:spLocks/>
          </p:cNvSpPr>
          <p:nvPr/>
        </p:nvSpPr>
        <p:spPr bwMode="auto">
          <a:xfrm rot="1855731">
            <a:off x="2281163" y="4176344"/>
            <a:ext cx="936104" cy="84400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94E60"/>
          </a:solidFill>
          <a:ln w="12700" cap="flat">
            <a:noFill/>
            <a:prstDash val="solid"/>
            <a:miter lim="800000"/>
            <a:headEnd/>
            <a:tailEnd/>
          </a:ln>
          <a:effectLst/>
          <a:extLst/>
        </p:spPr>
        <p:txBody>
          <a:bodyPr vert="horz" wrap="square" lIns="91440" tIns="45720" rIns="91440" bIns="45720" numCol="1" anchor="t" anchorCtr="0" compatLnSpc="1">
            <a:prstTxWarp prst="textNoShape">
              <a:avLst/>
            </a:prstTxWarp>
          </a:bodyPr>
          <a:lstStyle/>
          <a:p>
            <a:endParaRPr lang="zh-CN" altLang="en-US"/>
          </a:p>
        </p:txBody>
      </p:sp>
      <p:cxnSp>
        <p:nvCxnSpPr>
          <p:cNvPr id="17" name="直接连接符 16"/>
          <p:cNvCxnSpPr/>
          <p:nvPr/>
        </p:nvCxnSpPr>
        <p:spPr>
          <a:xfrm>
            <a:off x="2457704" y="5189317"/>
            <a:ext cx="3428191" cy="0"/>
          </a:xfrm>
          <a:prstGeom prst="line">
            <a:avLst/>
          </a:prstGeom>
          <a:ln>
            <a:solidFill>
              <a:srgbClr val="E94E60"/>
            </a:solidFill>
            <a:prstDash val="sysDash"/>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18" name="TextBox 498"/>
          <p:cNvSpPr txBox="1"/>
          <p:nvPr/>
        </p:nvSpPr>
        <p:spPr>
          <a:xfrm>
            <a:off x="4350795" y="4758453"/>
            <a:ext cx="1569660" cy="369332"/>
          </a:xfrm>
          <a:prstGeom prst="rect">
            <a:avLst/>
          </a:prstGeom>
          <a:noFill/>
        </p:spPr>
        <p:txBody>
          <a:bodyPr wrap="none" rtlCol="0" anchor="ctr">
            <a:spAutoFit/>
          </a:bodyPr>
          <a:lstStyle/>
          <a:p>
            <a:pPr>
              <a:spcBef>
                <a:spcPct val="0"/>
              </a:spcBef>
              <a:buFont typeface="Arial" charset="0"/>
              <a:buNone/>
            </a:pPr>
            <a:r>
              <a:rPr lang="zh-CN" altLang="en-US" b="1" dirty="0">
                <a:solidFill>
                  <a:srgbClr val="E94E60"/>
                </a:solidFill>
                <a:latin typeface="微软雅黑" panose="020B0503020204020204" pitchFamily="34" charset="-122"/>
                <a:ea typeface="微软雅黑" panose="020B0503020204020204" pitchFamily="34" charset="-122"/>
                <a:cs typeface="Arial" panose="020B0604020202020204" pitchFamily="34" charset="0"/>
              </a:rPr>
              <a:t>点击输入标题</a:t>
            </a:r>
          </a:p>
        </p:txBody>
      </p:sp>
      <p:sp>
        <p:nvSpPr>
          <p:cNvPr id="19" name="TextBox 503"/>
          <p:cNvSpPr txBox="1"/>
          <p:nvPr/>
        </p:nvSpPr>
        <p:spPr>
          <a:xfrm>
            <a:off x="2332480" y="5279365"/>
            <a:ext cx="3731991" cy="625171"/>
          </a:xfrm>
          <a:prstGeom prst="rect">
            <a:avLst/>
          </a:prstGeom>
          <a:noFill/>
        </p:spPr>
        <p:txBody>
          <a:bodyPr wrap="square" rtlCol="0">
            <a:spAutoFit/>
          </a:bodyPr>
          <a:lstStyle/>
          <a:p>
            <a:pPr>
              <a:lnSpc>
                <a:spcPct val="130000"/>
              </a:lnSpc>
            </a:pPr>
            <a:r>
              <a:rPr lang="zh-CN" altLang="en-US" sz="1400" dirty="0">
                <a:solidFill>
                  <a:schemeClr val="bg1">
                    <a:lumMod val="50000"/>
                  </a:schemeClr>
                </a:solidFill>
                <a:latin typeface="微软雅黑" pitchFamily="34" charset="-122"/>
                <a:ea typeface="微软雅黑" pitchFamily="34" charset="-122"/>
              </a:rPr>
              <a:t>您的内容打在这里，或者通过复制您的文本后，在此框中选择粘贴</a:t>
            </a:r>
            <a:r>
              <a:rPr lang="zh-CN" altLang="en-US" sz="1400" dirty="0">
                <a:solidFill>
                  <a:schemeClr val="bg1">
                    <a:lumMod val="50000"/>
                  </a:schemeClr>
                </a:solidFill>
                <a:latin typeface="微软雅黑" pitchFamily="34" charset="-122"/>
                <a:ea typeface="微软雅黑" pitchFamily="34" charset="-122"/>
                <a:sym typeface="微软雅黑" pitchFamily="34" charset="-122"/>
              </a:rPr>
              <a:t>。</a:t>
            </a:r>
            <a:endParaRPr lang="zh-CN" altLang="en-US" sz="1400" dirty="0">
              <a:solidFill>
                <a:schemeClr val="bg1">
                  <a:lumMod val="50000"/>
                </a:schemeClr>
              </a:solidFill>
              <a:latin typeface="微软雅黑" pitchFamily="34" charset="-122"/>
              <a:ea typeface="微软雅黑" pitchFamily="34" charset="-122"/>
            </a:endParaRPr>
          </a:p>
        </p:txBody>
      </p:sp>
      <p:sp>
        <p:nvSpPr>
          <p:cNvPr id="20" name="Freeform 5"/>
          <p:cNvSpPr>
            <a:spLocks/>
          </p:cNvSpPr>
          <p:nvPr/>
        </p:nvSpPr>
        <p:spPr bwMode="auto">
          <a:xfrm rot="1855731">
            <a:off x="6601643" y="2088112"/>
            <a:ext cx="936104" cy="84400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DE6E00"/>
          </a:solidFill>
          <a:ln w="12700" cap="flat">
            <a:noFill/>
            <a:prstDash val="solid"/>
            <a:miter lim="800000"/>
            <a:headEnd/>
            <a:tailEnd/>
          </a:ln>
          <a:effectLst/>
          <a:extLst/>
        </p:spPr>
        <p:txBody>
          <a:bodyPr vert="horz" wrap="square" lIns="91440" tIns="45720" rIns="91440" bIns="45720" numCol="1" anchor="t" anchorCtr="0" compatLnSpc="1">
            <a:prstTxWarp prst="textNoShape">
              <a:avLst/>
            </a:prstTxWarp>
          </a:bodyPr>
          <a:lstStyle/>
          <a:p>
            <a:endParaRPr lang="zh-CN" altLang="en-US"/>
          </a:p>
        </p:txBody>
      </p:sp>
      <p:cxnSp>
        <p:nvCxnSpPr>
          <p:cNvPr id="21" name="直接连接符 20"/>
          <p:cNvCxnSpPr/>
          <p:nvPr/>
        </p:nvCxnSpPr>
        <p:spPr>
          <a:xfrm>
            <a:off x="6778184" y="3101085"/>
            <a:ext cx="3428191" cy="0"/>
          </a:xfrm>
          <a:prstGeom prst="line">
            <a:avLst/>
          </a:prstGeom>
          <a:ln>
            <a:solidFill>
              <a:srgbClr val="DE6E00"/>
            </a:solidFill>
            <a:prstDash val="sysDash"/>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22" name="TextBox 498"/>
          <p:cNvSpPr txBox="1"/>
          <p:nvPr/>
        </p:nvSpPr>
        <p:spPr>
          <a:xfrm>
            <a:off x="8671275" y="2670221"/>
            <a:ext cx="1569660" cy="369332"/>
          </a:xfrm>
          <a:prstGeom prst="rect">
            <a:avLst/>
          </a:prstGeom>
          <a:noFill/>
        </p:spPr>
        <p:txBody>
          <a:bodyPr wrap="none" rtlCol="0" anchor="ctr">
            <a:spAutoFit/>
          </a:bodyPr>
          <a:lstStyle/>
          <a:p>
            <a:pPr>
              <a:spcBef>
                <a:spcPct val="0"/>
              </a:spcBef>
              <a:buFont typeface="Arial" charset="0"/>
              <a:buNone/>
            </a:pPr>
            <a:r>
              <a:rPr lang="zh-CN" altLang="en-US" b="1" dirty="0">
                <a:solidFill>
                  <a:srgbClr val="DE6E00"/>
                </a:solidFill>
                <a:latin typeface="微软雅黑" panose="020B0503020204020204" pitchFamily="34" charset="-122"/>
                <a:ea typeface="微软雅黑" panose="020B0503020204020204" pitchFamily="34" charset="-122"/>
                <a:cs typeface="Arial" panose="020B0604020202020204" pitchFamily="34" charset="0"/>
              </a:rPr>
              <a:t>点击输入标题</a:t>
            </a:r>
          </a:p>
        </p:txBody>
      </p:sp>
      <p:sp>
        <p:nvSpPr>
          <p:cNvPr id="23" name="TextBox 503"/>
          <p:cNvSpPr txBox="1"/>
          <p:nvPr/>
        </p:nvSpPr>
        <p:spPr>
          <a:xfrm>
            <a:off x="6652960" y="3191133"/>
            <a:ext cx="3731991" cy="625171"/>
          </a:xfrm>
          <a:prstGeom prst="rect">
            <a:avLst/>
          </a:prstGeom>
          <a:noFill/>
        </p:spPr>
        <p:txBody>
          <a:bodyPr wrap="square" rtlCol="0">
            <a:spAutoFit/>
          </a:bodyPr>
          <a:lstStyle/>
          <a:p>
            <a:pPr>
              <a:lnSpc>
                <a:spcPct val="130000"/>
              </a:lnSpc>
            </a:pPr>
            <a:r>
              <a:rPr lang="zh-CN" altLang="en-US" sz="1400" dirty="0">
                <a:solidFill>
                  <a:schemeClr val="bg1">
                    <a:lumMod val="50000"/>
                  </a:schemeClr>
                </a:solidFill>
                <a:latin typeface="微软雅黑" pitchFamily="34" charset="-122"/>
                <a:ea typeface="微软雅黑" pitchFamily="34" charset="-122"/>
              </a:rPr>
              <a:t>您的内容打在这里，或者通过复制您的文本后，在此框中选择粘贴</a:t>
            </a:r>
            <a:r>
              <a:rPr lang="zh-CN" altLang="en-US" sz="1400" dirty="0">
                <a:solidFill>
                  <a:schemeClr val="bg1">
                    <a:lumMod val="50000"/>
                  </a:schemeClr>
                </a:solidFill>
                <a:latin typeface="微软雅黑" pitchFamily="34" charset="-122"/>
                <a:ea typeface="微软雅黑" pitchFamily="34" charset="-122"/>
                <a:sym typeface="微软雅黑" pitchFamily="34" charset="-122"/>
              </a:rPr>
              <a:t>。</a:t>
            </a:r>
            <a:endParaRPr lang="zh-CN" altLang="en-US" sz="1400" dirty="0">
              <a:solidFill>
                <a:schemeClr val="bg1">
                  <a:lumMod val="50000"/>
                </a:schemeClr>
              </a:solidFill>
              <a:latin typeface="微软雅黑" pitchFamily="34" charset="-122"/>
              <a:ea typeface="微软雅黑" pitchFamily="34" charset="-122"/>
            </a:endParaRPr>
          </a:p>
        </p:txBody>
      </p:sp>
      <p:sp>
        <p:nvSpPr>
          <p:cNvPr id="24" name="Freeform 5"/>
          <p:cNvSpPr>
            <a:spLocks/>
          </p:cNvSpPr>
          <p:nvPr/>
        </p:nvSpPr>
        <p:spPr bwMode="auto">
          <a:xfrm rot="1855731">
            <a:off x="6601643" y="4176344"/>
            <a:ext cx="936104" cy="84400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028985"/>
          </a:solidFill>
          <a:ln w="12700" cap="flat">
            <a:noFill/>
            <a:prstDash val="solid"/>
            <a:miter lim="800000"/>
            <a:headEnd/>
            <a:tailEnd/>
          </a:ln>
          <a:effectLst/>
          <a:extLst/>
        </p:spPr>
        <p:txBody>
          <a:bodyPr vert="horz" wrap="square" lIns="91440" tIns="45720" rIns="91440" bIns="45720" numCol="1" anchor="t" anchorCtr="0" compatLnSpc="1">
            <a:prstTxWarp prst="textNoShape">
              <a:avLst/>
            </a:prstTxWarp>
          </a:bodyPr>
          <a:lstStyle/>
          <a:p>
            <a:endParaRPr lang="zh-CN" altLang="en-US"/>
          </a:p>
        </p:txBody>
      </p:sp>
      <p:cxnSp>
        <p:nvCxnSpPr>
          <p:cNvPr id="25" name="直接连接符 24"/>
          <p:cNvCxnSpPr/>
          <p:nvPr/>
        </p:nvCxnSpPr>
        <p:spPr>
          <a:xfrm>
            <a:off x="6778184" y="5189317"/>
            <a:ext cx="3428191" cy="0"/>
          </a:xfrm>
          <a:prstGeom prst="line">
            <a:avLst/>
          </a:prstGeom>
          <a:ln>
            <a:solidFill>
              <a:srgbClr val="028985"/>
            </a:solidFill>
            <a:prstDash val="sysDash"/>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26" name="TextBox 498"/>
          <p:cNvSpPr txBox="1"/>
          <p:nvPr/>
        </p:nvSpPr>
        <p:spPr>
          <a:xfrm>
            <a:off x="8671275" y="4758453"/>
            <a:ext cx="1569660" cy="369332"/>
          </a:xfrm>
          <a:prstGeom prst="rect">
            <a:avLst/>
          </a:prstGeom>
          <a:noFill/>
        </p:spPr>
        <p:txBody>
          <a:bodyPr wrap="none" rtlCol="0" anchor="ctr">
            <a:spAutoFit/>
          </a:bodyPr>
          <a:lstStyle/>
          <a:p>
            <a:pPr>
              <a:spcBef>
                <a:spcPct val="0"/>
              </a:spcBef>
              <a:buFont typeface="Arial" charset="0"/>
              <a:buNone/>
            </a:pPr>
            <a:r>
              <a:rPr lang="zh-CN" altLang="en-US" b="1" dirty="0">
                <a:solidFill>
                  <a:srgbClr val="028985"/>
                </a:solidFill>
                <a:latin typeface="微软雅黑" panose="020B0503020204020204" pitchFamily="34" charset="-122"/>
                <a:ea typeface="微软雅黑" panose="020B0503020204020204" pitchFamily="34" charset="-122"/>
                <a:cs typeface="Arial" panose="020B0604020202020204" pitchFamily="34" charset="0"/>
              </a:rPr>
              <a:t>点击输入标题</a:t>
            </a:r>
          </a:p>
        </p:txBody>
      </p:sp>
      <p:sp>
        <p:nvSpPr>
          <p:cNvPr id="27" name="TextBox 503"/>
          <p:cNvSpPr txBox="1"/>
          <p:nvPr/>
        </p:nvSpPr>
        <p:spPr>
          <a:xfrm>
            <a:off x="6652960" y="5279365"/>
            <a:ext cx="3731991" cy="625171"/>
          </a:xfrm>
          <a:prstGeom prst="rect">
            <a:avLst/>
          </a:prstGeom>
          <a:noFill/>
        </p:spPr>
        <p:txBody>
          <a:bodyPr wrap="square" rtlCol="0">
            <a:spAutoFit/>
          </a:bodyPr>
          <a:lstStyle/>
          <a:p>
            <a:pPr>
              <a:lnSpc>
                <a:spcPct val="130000"/>
              </a:lnSpc>
            </a:pPr>
            <a:r>
              <a:rPr lang="zh-CN" altLang="en-US" sz="1400" dirty="0">
                <a:solidFill>
                  <a:schemeClr val="bg1">
                    <a:lumMod val="50000"/>
                  </a:schemeClr>
                </a:solidFill>
                <a:latin typeface="微软雅黑" pitchFamily="34" charset="-122"/>
                <a:ea typeface="微软雅黑" pitchFamily="34" charset="-122"/>
              </a:rPr>
              <a:t>您的内容打在这里，或者通过复制您的文本后，在此框中选择粘贴</a:t>
            </a:r>
            <a:r>
              <a:rPr lang="zh-CN" altLang="en-US" sz="1400" dirty="0">
                <a:solidFill>
                  <a:schemeClr val="bg1">
                    <a:lumMod val="50000"/>
                  </a:schemeClr>
                </a:solidFill>
                <a:latin typeface="微软雅黑" pitchFamily="34" charset="-122"/>
                <a:ea typeface="微软雅黑" pitchFamily="34" charset="-122"/>
                <a:sym typeface="微软雅黑" pitchFamily="34" charset="-122"/>
              </a:rPr>
              <a:t>。</a:t>
            </a:r>
            <a:endParaRPr lang="zh-CN" altLang="en-US" sz="1400" dirty="0">
              <a:solidFill>
                <a:schemeClr val="bg1">
                  <a:lumMod val="50000"/>
                </a:schemeClr>
              </a:solidFill>
              <a:latin typeface="微软雅黑" pitchFamily="34" charset="-122"/>
              <a:ea typeface="微软雅黑" pitchFamily="34" charset="-122"/>
            </a:endParaRPr>
          </a:p>
        </p:txBody>
      </p:sp>
      <p:sp>
        <p:nvSpPr>
          <p:cNvPr id="28" name="TextBox 27"/>
          <p:cNvSpPr txBox="1"/>
          <p:nvPr/>
        </p:nvSpPr>
        <p:spPr>
          <a:xfrm>
            <a:off x="2540248" y="2159292"/>
            <a:ext cx="377796" cy="707886"/>
          </a:xfrm>
          <a:prstGeom prst="rect">
            <a:avLst/>
          </a:prstGeom>
          <a:noFill/>
        </p:spPr>
        <p:txBody>
          <a:bodyPr wrap="square" rtlCol="0">
            <a:spAutoFit/>
          </a:bodyPr>
          <a:lstStyle/>
          <a:p>
            <a:r>
              <a:rPr lang="en-US" altLang="zh-CN" sz="4000" b="1" dirty="0">
                <a:solidFill>
                  <a:schemeClr val="bg1"/>
                </a:solidFill>
                <a:latin typeface="微软雅黑" pitchFamily="34" charset="-122"/>
                <a:ea typeface="微软雅黑" pitchFamily="34" charset="-122"/>
              </a:rPr>
              <a:t>1</a:t>
            </a:r>
            <a:endParaRPr lang="zh-CN" altLang="en-US" sz="4000" b="1" dirty="0">
              <a:solidFill>
                <a:schemeClr val="bg1"/>
              </a:solidFill>
              <a:latin typeface="微软雅黑" pitchFamily="34" charset="-122"/>
              <a:ea typeface="微软雅黑" pitchFamily="34" charset="-122"/>
            </a:endParaRPr>
          </a:p>
        </p:txBody>
      </p:sp>
      <p:sp>
        <p:nvSpPr>
          <p:cNvPr id="29" name="TextBox 28"/>
          <p:cNvSpPr txBox="1"/>
          <p:nvPr/>
        </p:nvSpPr>
        <p:spPr>
          <a:xfrm>
            <a:off x="2529026" y="4247524"/>
            <a:ext cx="377796" cy="707886"/>
          </a:xfrm>
          <a:prstGeom prst="rect">
            <a:avLst/>
          </a:prstGeom>
          <a:noFill/>
        </p:spPr>
        <p:txBody>
          <a:bodyPr wrap="square" rtlCol="0">
            <a:spAutoFit/>
          </a:bodyPr>
          <a:lstStyle/>
          <a:p>
            <a:r>
              <a:rPr lang="en-US" altLang="zh-CN" sz="4000" b="1" dirty="0">
                <a:solidFill>
                  <a:schemeClr val="bg1"/>
                </a:solidFill>
                <a:latin typeface="微软雅黑" pitchFamily="34" charset="-122"/>
                <a:ea typeface="微软雅黑" pitchFamily="34" charset="-122"/>
              </a:rPr>
              <a:t>2</a:t>
            </a:r>
            <a:endParaRPr lang="zh-CN" altLang="en-US" sz="4000" b="1" dirty="0">
              <a:solidFill>
                <a:schemeClr val="bg1"/>
              </a:solidFill>
              <a:latin typeface="微软雅黑" pitchFamily="34" charset="-122"/>
              <a:ea typeface="微软雅黑" pitchFamily="34" charset="-122"/>
            </a:endParaRPr>
          </a:p>
        </p:txBody>
      </p:sp>
      <p:sp>
        <p:nvSpPr>
          <p:cNvPr id="30" name="TextBox 29"/>
          <p:cNvSpPr txBox="1"/>
          <p:nvPr/>
        </p:nvSpPr>
        <p:spPr>
          <a:xfrm>
            <a:off x="6817297" y="4263960"/>
            <a:ext cx="377796" cy="707886"/>
          </a:xfrm>
          <a:prstGeom prst="rect">
            <a:avLst/>
          </a:prstGeom>
          <a:noFill/>
        </p:spPr>
        <p:txBody>
          <a:bodyPr wrap="square" rtlCol="0">
            <a:spAutoFit/>
          </a:bodyPr>
          <a:lstStyle/>
          <a:p>
            <a:r>
              <a:rPr lang="en-US" altLang="zh-CN" sz="4000" b="1" dirty="0">
                <a:solidFill>
                  <a:schemeClr val="bg1"/>
                </a:solidFill>
                <a:latin typeface="微软雅黑" pitchFamily="34" charset="-122"/>
                <a:ea typeface="微软雅黑" pitchFamily="34" charset="-122"/>
              </a:rPr>
              <a:t>4</a:t>
            </a:r>
            <a:endParaRPr lang="zh-CN" altLang="en-US" sz="4000" b="1" dirty="0">
              <a:solidFill>
                <a:schemeClr val="bg1"/>
              </a:solidFill>
              <a:latin typeface="微软雅黑" pitchFamily="34" charset="-122"/>
              <a:ea typeface="微软雅黑" pitchFamily="34" charset="-122"/>
            </a:endParaRPr>
          </a:p>
        </p:txBody>
      </p:sp>
      <p:sp>
        <p:nvSpPr>
          <p:cNvPr id="31" name="TextBox 30"/>
          <p:cNvSpPr txBox="1"/>
          <p:nvPr/>
        </p:nvSpPr>
        <p:spPr>
          <a:xfrm>
            <a:off x="6846637" y="2159630"/>
            <a:ext cx="377796" cy="707886"/>
          </a:xfrm>
          <a:prstGeom prst="rect">
            <a:avLst/>
          </a:prstGeom>
          <a:noFill/>
        </p:spPr>
        <p:txBody>
          <a:bodyPr wrap="square" rtlCol="0">
            <a:spAutoFit/>
          </a:bodyPr>
          <a:lstStyle/>
          <a:p>
            <a:r>
              <a:rPr lang="en-US" altLang="zh-CN" sz="4000" b="1" dirty="0">
                <a:solidFill>
                  <a:schemeClr val="bg1"/>
                </a:solidFill>
                <a:latin typeface="微软雅黑" pitchFamily="34" charset="-122"/>
                <a:ea typeface="微软雅黑" pitchFamily="34" charset="-122"/>
              </a:rPr>
              <a:t>3</a:t>
            </a:r>
            <a:endParaRPr lang="zh-CN" altLang="en-US" sz="4000" b="1" dirty="0">
              <a:solidFill>
                <a:schemeClr val="bg1"/>
              </a:solidFill>
              <a:latin typeface="微软雅黑" pitchFamily="34" charset="-122"/>
              <a:ea typeface="微软雅黑" pitchFamily="34" charset="-122"/>
            </a:endParaRPr>
          </a:p>
        </p:txBody>
      </p:sp>
    </p:spTree>
    <p:extLst>
      <p:ext uri="{BB962C8B-B14F-4D97-AF65-F5344CB8AC3E}">
        <p14:creationId xmlns:p14="http://schemas.microsoft.com/office/powerpoint/2010/main" val="407776076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4054131" y="444122"/>
            <a:ext cx="3867978" cy="740484"/>
            <a:chOff x="3879320" y="484463"/>
            <a:chExt cx="3867978" cy="740484"/>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a:solidFill>
                    <a:schemeClr val="bg1"/>
                  </a:solidFill>
                  <a:latin typeface="微软雅黑" pitchFamily="34" charset="-122"/>
                  <a:ea typeface="微软雅黑" pitchFamily="34" charset="-122"/>
                </a:rPr>
                <a:t>5</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678301" y="495853"/>
              <a:ext cx="2628900" cy="43476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CN" altLang="en-US" sz="2400" b="1" cap="small" dirty="0">
                  <a:solidFill>
                    <a:srgbClr val="00C3D9"/>
                  </a:solidFill>
                  <a:latin typeface="微软雅黑" panose="020B0503020204020204" pitchFamily="34" charset="-122"/>
                  <a:ea typeface="微软雅黑" panose="020B0503020204020204" pitchFamily="34" charset="-122"/>
                </a:rPr>
                <a:t>点击加入标题文字</a:t>
              </a:r>
              <a:endParaRPr lang="en-US" sz="2400" b="1" cap="small" dirty="0">
                <a:solidFill>
                  <a:srgbClr val="00C3D9"/>
                </a:solidFill>
                <a:latin typeface="微软雅黑" panose="020B0503020204020204" pitchFamily="34" charset="-122"/>
                <a:ea typeface="微软雅黑" panose="020B0503020204020204" pitchFamily="34" charset="-122"/>
              </a:endParaRPr>
            </a:p>
          </p:txBody>
        </p:sp>
        <p:sp>
          <p:nvSpPr>
            <p:cNvPr id="4" name="文本框 12"/>
            <p:cNvSpPr txBox="1"/>
            <p:nvPr/>
          </p:nvSpPr>
          <p:spPr>
            <a:xfrm>
              <a:off x="4678301" y="855615"/>
              <a:ext cx="3068997" cy="369332"/>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dirty="0">
                  <a:solidFill>
                    <a:schemeClr val="bg1">
                      <a:lumMod val="50000"/>
                    </a:schemeClr>
                  </a:solidFill>
                </a:rPr>
                <a:t>Click add title text description</a:t>
              </a:r>
              <a:endParaRPr lang="zh-CN" altLang="en-US" dirty="0">
                <a:solidFill>
                  <a:schemeClr val="bg1">
                    <a:lumMod val="50000"/>
                  </a:schemeClr>
                </a:solidFill>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12" name="圆角矩形 11"/>
          <p:cNvSpPr/>
          <p:nvPr/>
        </p:nvSpPr>
        <p:spPr>
          <a:xfrm>
            <a:off x="668281" y="3895683"/>
            <a:ext cx="10973435" cy="239043"/>
          </a:xfrm>
          <a:prstGeom prst="roundRect">
            <a:avLst>
              <a:gd name="adj" fmla="val 49359"/>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68580" tIns="34290" rIns="68580" bIns="34290" rtlCol="0" anchor="ctr"/>
          <a:lstStyle/>
          <a:p>
            <a:pPr algn="ctr"/>
            <a:endParaRPr lang="zh-CN" altLang="en-US" sz="1200" dirty="0">
              <a:latin typeface="微软雅黑" panose="020B0503020204020204" pitchFamily="34" charset="-122"/>
              <a:ea typeface="微软雅黑" panose="020B0503020204020204" pitchFamily="34" charset="-122"/>
            </a:endParaRPr>
          </a:p>
        </p:txBody>
      </p:sp>
      <p:grpSp>
        <p:nvGrpSpPr>
          <p:cNvPr id="13" name="组合 12"/>
          <p:cNvGrpSpPr/>
          <p:nvPr/>
        </p:nvGrpSpPr>
        <p:grpSpPr>
          <a:xfrm>
            <a:off x="1088677" y="3241536"/>
            <a:ext cx="699399" cy="699399"/>
            <a:chOff x="2250831" y="2560320"/>
            <a:chExt cx="745587" cy="745587"/>
          </a:xfrm>
        </p:grpSpPr>
        <p:sp>
          <p:nvSpPr>
            <p:cNvPr id="14" name="泪滴形 13"/>
            <p:cNvSpPr/>
            <p:nvPr/>
          </p:nvSpPr>
          <p:spPr>
            <a:xfrm rot="8100000">
              <a:off x="2250831" y="2560320"/>
              <a:ext cx="745587" cy="745587"/>
            </a:xfrm>
            <a:prstGeom prst="teardrop">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zh-CN" altLang="en-US" sz="1200" dirty="0">
                <a:latin typeface="微软雅黑" panose="020B0503020204020204" pitchFamily="34" charset="-122"/>
                <a:ea typeface="微软雅黑" panose="020B0503020204020204" pitchFamily="34" charset="-122"/>
              </a:endParaRPr>
            </a:p>
          </p:txBody>
        </p:sp>
        <p:sp>
          <p:nvSpPr>
            <p:cNvPr id="15" name="同心圆 14"/>
            <p:cNvSpPr/>
            <p:nvPr/>
          </p:nvSpPr>
          <p:spPr>
            <a:xfrm>
              <a:off x="2391507" y="2686929"/>
              <a:ext cx="450166" cy="450166"/>
            </a:xfrm>
            <a:prstGeom prst="donut">
              <a:avLst>
                <a:gd name="adj" fmla="val 1562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zh-CN" altLang="en-US" sz="1200" dirty="0">
                <a:solidFill>
                  <a:schemeClr val="tx1"/>
                </a:solidFill>
                <a:latin typeface="微软雅黑" panose="020B0503020204020204" pitchFamily="34" charset="-122"/>
                <a:ea typeface="微软雅黑" panose="020B0503020204020204" pitchFamily="34" charset="-122"/>
              </a:endParaRPr>
            </a:p>
          </p:txBody>
        </p:sp>
      </p:grpSp>
      <p:sp>
        <p:nvSpPr>
          <p:cNvPr id="16" name="文本框 9"/>
          <p:cNvSpPr txBox="1"/>
          <p:nvPr/>
        </p:nvSpPr>
        <p:spPr>
          <a:xfrm>
            <a:off x="2019309" y="2767952"/>
            <a:ext cx="1891502" cy="1023357"/>
          </a:xfrm>
          <a:prstGeom prst="rect">
            <a:avLst/>
          </a:prstGeom>
          <a:noFill/>
        </p:spPr>
        <p:txBody>
          <a:bodyPr wrap="square" lIns="68580" tIns="34290" rIns="68580" bIns="34290" rtlCol="0">
            <a:spAutoFit/>
          </a:bodyPr>
          <a:lstStyle/>
          <a:p>
            <a:r>
              <a:rPr lang="zh-CN" altLang="en-US" sz="1400" dirty="0">
                <a:solidFill>
                  <a:schemeClr val="bg1">
                    <a:lumMod val="50000"/>
                  </a:schemeClr>
                </a:solidFill>
                <a:latin typeface="微软雅黑"/>
                <a:ea typeface="微软雅黑"/>
              </a:rPr>
              <a:t>添加标题</a:t>
            </a:r>
            <a:endParaRPr lang="en-GB" altLang="zh-CN" sz="1400" dirty="0">
              <a:solidFill>
                <a:schemeClr val="bg1">
                  <a:lumMod val="50000"/>
                </a:schemeClr>
              </a:solidFill>
              <a:latin typeface="微软雅黑"/>
              <a:ea typeface="微软雅黑"/>
            </a:endParaRPr>
          </a:p>
          <a:p>
            <a:r>
              <a:rPr lang="zh-CN" altLang="en-US" sz="1200" b="0" dirty="0">
                <a:solidFill>
                  <a:schemeClr val="bg1">
                    <a:lumMod val="50000"/>
                  </a:schemeClr>
                </a:solidFill>
                <a:latin typeface="微软雅黑"/>
                <a:ea typeface="微软雅黑"/>
              </a:rPr>
              <a:t>此处添加详细文本描述，建议与标题相关并符合整体语言风格，语言描述尽量简洁生动</a:t>
            </a:r>
            <a:endParaRPr lang="en-GB" altLang="zh-CN" sz="1200" b="0" dirty="0">
              <a:solidFill>
                <a:schemeClr val="bg1">
                  <a:lumMod val="50000"/>
                </a:schemeClr>
              </a:solidFill>
              <a:latin typeface="微软雅黑"/>
              <a:ea typeface="微软雅黑"/>
            </a:endParaRPr>
          </a:p>
        </p:txBody>
      </p:sp>
      <p:grpSp>
        <p:nvGrpSpPr>
          <p:cNvPr id="17" name="组合 16"/>
          <p:cNvGrpSpPr/>
          <p:nvPr/>
        </p:nvGrpSpPr>
        <p:grpSpPr>
          <a:xfrm>
            <a:off x="4842563" y="2512221"/>
            <a:ext cx="1302793" cy="1302793"/>
            <a:chOff x="2250831" y="2560320"/>
            <a:chExt cx="745587" cy="745587"/>
          </a:xfrm>
        </p:grpSpPr>
        <p:sp>
          <p:nvSpPr>
            <p:cNvPr id="18" name="泪滴形 17"/>
            <p:cNvSpPr/>
            <p:nvPr/>
          </p:nvSpPr>
          <p:spPr>
            <a:xfrm rot="8100000">
              <a:off x="2250831" y="2560320"/>
              <a:ext cx="745587" cy="745587"/>
            </a:xfrm>
            <a:prstGeom prst="teardrop">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zh-CN" altLang="en-US" sz="1200" dirty="0">
                <a:latin typeface="微软雅黑" panose="020B0503020204020204" pitchFamily="34" charset="-122"/>
                <a:ea typeface="微软雅黑" panose="020B0503020204020204" pitchFamily="34" charset="-122"/>
              </a:endParaRPr>
            </a:p>
          </p:txBody>
        </p:sp>
        <p:sp>
          <p:nvSpPr>
            <p:cNvPr id="19" name="同心圆 18"/>
            <p:cNvSpPr/>
            <p:nvPr/>
          </p:nvSpPr>
          <p:spPr>
            <a:xfrm>
              <a:off x="2391507" y="2686929"/>
              <a:ext cx="450166" cy="450166"/>
            </a:xfrm>
            <a:prstGeom prst="donut">
              <a:avLst>
                <a:gd name="adj" fmla="val 1562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zh-CN" altLang="en-US" sz="1200" dirty="0">
                <a:solidFill>
                  <a:schemeClr val="tx1"/>
                </a:solidFill>
                <a:latin typeface="微软雅黑" panose="020B0503020204020204" pitchFamily="34" charset="-122"/>
                <a:ea typeface="微软雅黑" panose="020B0503020204020204" pitchFamily="34" charset="-122"/>
              </a:endParaRPr>
            </a:p>
          </p:txBody>
        </p:sp>
      </p:grpSp>
      <p:sp>
        <p:nvSpPr>
          <p:cNvPr id="20" name="文本框 13"/>
          <p:cNvSpPr txBox="1"/>
          <p:nvPr/>
        </p:nvSpPr>
        <p:spPr>
          <a:xfrm>
            <a:off x="6295595" y="2767952"/>
            <a:ext cx="1891502" cy="1023357"/>
          </a:xfrm>
          <a:prstGeom prst="rect">
            <a:avLst/>
          </a:prstGeom>
          <a:noFill/>
        </p:spPr>
        <p:txBody>
          <a:bodyPr wrap="square" lIns="68580" tIns="34290" rIns="68580" bIns="34290" rtlCol="0">
            <a:spAutoFit/>
          </a:bodyPr>
          <a:lstStyle/>
          <a:p>
            <a:r>
              <a:rPr lang="zh-CN" altLang="en-US" sz="1400" dirty="0">
                <a:solidFill>
                  <a:schemeClr val="bg1">
                    <a:lumMod val="50000"/>
                  </a:schemeClr>
                </a:solidFill>
                <a:latin typeface="微软雅黑"/>
                <a:ea typeface="微软雅黑"/>
              </a:rPr>
              <a:t>添加标题</a:t>
            </a:r>
            <a:endParaRPr lang="en-GB" altLang="zh-CN" sz="1400" dirty="0">
              <a:solidFill>
                <a:schemeClr val="bg1">
                  <a:lumMod val="50000"/>
                </a:schemeClr>
              </a:solidFill>
              <a:latin typeface="微软雅黑"/>
              <a:ea typeface="微软雅黑"/>
            </a:endParaRPr>
          </a:p>
          <a:p>
            <a:r>
              <a:rPr lang="zh-CN" altLang="en-US" sz="1200" b="0" dirty="0">
                <a:solidFill>
                  <a:schemeClr val="bg1">
                    <a:lumMod val="50000"/>
                  </a:schemeClr>
                </a:solidFill>
                <a:latin typeface="微软雅黑"/>
                <a:ea typeface="微软雅黑"/>
              </a:rPr>
              <a:t>此处添加详细文本描述，建议与标题相关并符合整体语言风格，语言描述尽量简洁生动</a:t>
            </a:r>
            <a:endParaRPr lang="en-GB" altLang="zh-CN" sz="1200" b="0" dirty="0">
              <a:solidFill>
                <a:schemeClr val="bg1">
                  <a:lumMod val="50000"/>
                </a:schemeClr>
              </a:solidFill>
              <a:latin typeface="微软雅黑"/>
              <a:ea typeface="微软雅黑"/>
            </a:endParaRPr>
          </a:p>
        </p:txBody>
      </p:sp>
      <p:grpSp>
        <p:nvGrpSpPr>
          <p:cNvPr id="21" name="组合 20"/>
          <p:cNvGrpSpPr/>
          <p:nvPr/>
        </p:nvGrpSpPr>
        <p:grpSpPr>
          <a:xfrm rot="10800000">
            <a:off x="2625925" y="4278481"/>
            <a:ext cx="1023964" cy="1023964"/>
            <a:chOff x="2250831" y="2560320"/>
            <a:chExt cx="745587" cy="745587"/>
          </a:xfrm>
        </p:grpSpPr>
        <p:sp>
          <p:nvSpPr>
            <p:cNvPr id="22" name="泪滴形 21"/>
            <p:cNvSpPr/>
            <p:nvPr/>
          </p:nvSpPr>
          <p:spPr>
            <a:xfrm rot="8100000">
              <a:off x="2250831" y="2560320"/>
              <a:ext cx="745587" cy="745587"/>
            </a:xfrm>
            <a:prstGeom prst="teardrop">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zh-CN" altLang="en-US" sz="1200" dirty="0">
                <a:latin typeface="微软雅黑" panose="020B0503020204020204" pitchFamily="34" charset="-122"/>
                <a:ea typeface="微软雅黑" panose="020B0503020204020204" pitchFamily="34" charset="-122"/>
              </a:endParaRPr>
            </a:p>
          </p:txBody>
        </p:sp>
        <p:sp>
          <p:nvSpPr>
            <p:cNvPr id="23" name="同心圆 22"/>
            <p:cNvSpPr/>
            <p:nvPr/>
          </p:nvSpPr>
          <p:spPr>
            <a:xfrm>
              <a:off x="2391507" y="2686929"/>
              <a:ext cx="450166" cy="450166"/>
            </a:xfrm>
            <a:prstGeom prst="donut">
              <a:avLst>
                <a:gd name="adj" fmla="val 1562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zh-CN" altLang="en-US" sz="1200" dirty="0">
                <a:solidFill>
                  <a:schemeClr val="tx1"/>
                </a:solidFill>
                <a:latin typeface="微软雅黑" panose="020B0503020204020204" pitchFamily="34" charset="-122"/>
                <a:ea typeface="微软雅黑" panose="020B0503020204020204" pitchFamily="34" charset="-122"/>
              </a:endParaRPr>
            </a:p>
          </p:txBody>
        </p:sp>
      </p:grpSp>
      <p:sp>
        <p:nvSpPr>
          <p:cNvPr id="24" name="文本框 17"/>
          <p:cNvSpPr txBox="1"/>
          <p:nvPr/>
        </p:nvSpPr>
        <p:spPr>
          <a:xfrm>
            <a:off x="3826601" y="4278784"/>
            <a:ext cx="1891502" cy="1023357"/>
          </a:xfrm>
          <a:prstGeom prst="rect">
            <a:avLst/>
          </a:prstGeom>
          <a:noFill/>
        </p:spPr>
        <p:txBody>
          <a:bodyPr wrap="square" lIns="68580" tIns="34290" rIns="68580" bIns="34290" rtlCol="0">
            <a:spAutoFit/>
          </a:bodyPr>
          <a:lstStyle/>
          <a:p>
            <a:r>
              <a:rPr lang="zh-CN" altLang="en-US" sz="1400" dirty="0">
                <a:solidFill>
                  <a:schemeClr val="bg1">
                    <a:lumMod val="50000"/>
                  </a:schemeClr>
                </a:solidFill>
                <a:latin typeface="微软雅黑"/>
                <a:ea typeface="微软雅黑"/>
              </a:rPr>
              <a:t>添加标题</a:t>
            </a:r>
            <a:endParaRPr lang="en-GB" altLang="zh-CN" sz="1400" dirty="0">
              <a:solidFill>
                <a:schemeClr val="bg1">
                  <a:lumMod val="50000"/>
                </a:schemeClr>
              </a:solidFill>
              <a:latin typeface="微软雅黑"/>
              <a:ea typeface="微软雅黑"/>
            </a:endParaRPr>
          </a:p>
          <a:p>
            <a:r>
              <a:rPr lang="zh-CN" altLang="en-US" sz="1200" b="0" dirty="0">
                <a:solidFill>
                  <a:schemeClr val="bg1">
                    <a:lumMod val="50000"/>
                  </a:schemeClr>
                </a:solidFill>
                <a:latin typeface="微软雅黑"/>
                <a:ea typeface="微软雅黑"/>
              </a:rPr>
              <a:t>此处添加详细文本描述，建议与标题相关并符合整体语言风格，语言描述尽量简洁生动</a:t>
            </a:r>
            <a:endParaRPr lang="en-GB" altLang="zh-CN" sz="1200" b="0" dirty="0">
              <a:solidFill>
                <a:schemeClr val="bg1">
                  <a:lumMod val="50000"/>
                </a:schemeClr>
              </a:solidFill>
              <a:latin typeface="微软雅黑"/>
              <a:ea typeface="微软雅黑"/>
            </a:endParaRPr>
          </a:p>
        </p:txBody>
      </p:sp>
      <p:grpSp>
        <p:nvGrpSpPr>
          <p:cNvPr id="25" name="组合 24"/>
          <p:cNvGrpSpPr/>
          <p:nvPr/>
        </p:nvGrpSpPr>
        <p:grpSpPr>
          <a:xfrm rot="10800000">
            <a:off x="7210455" y="4166448"/>
            <a:ext cx="432668" cy="432668"/>
            <a:chOff x="2250831" y="2560320"/>
            <a:chExt cx="745587" cy="745587"/>
          </a:xfrm>
        </p:grpSpPr>
        <p:sp>
          <p:nvSpPr>
            <p:cNvPr id="26" name="泪滴形 25"/>
            <p:cNvSpPr/>
            <p:nvPr/>
          </p:nvSpPr>
          <p:spPr>
            <a:xfrm rot="8100000">
              <a:off x="2250831" y="2560320"/>
              <a:ext cx="745587" cy="745587"/>
            </a:xfrm>
            <a:prstGeom prst="teardrop">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zh-CN" altLang="en-US" sz="1200" dirty="0">
                <a:latin typeface="微软雅黑" panose="020B0503020204020204" pitchFamily="34" charset="-122"/>
                <a:ea typeface="微软雅黑" panose="020B0503020204020204" pitchFamily="34" charset="-122"/>
              </a:endParaRPr>
            </a:p>
          </p:txBody>
        </p:sp>
        <p:sp>
          <p:nvSpPr>
            <p:cNvPr id="27" name="同心圆 26"/>
            <p:cNvSpPr/>
            <p:nvPr/>
          </p:nvSpPr>
          <p:spPr>
            <a:xfrm>
              <a:off x="2391507" y="2686929"/>
              <a:ext cx="450166" cy="450166"/>
            </a:xfrm>
            <a:prstGeom prst="donut">
              <a:avLst>
                <a:gd name="adj" fmla="val 1562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zh-CN" altLang="en-US" sz="1200" dirty="0">
                <a:solidFill>
                  <a:schemeClr val="tx1"/>
                </a:solidFill>
                <a:latin typeface="微软雅黑" panose="020B0503020204020204" pitchFamily="34" charset="-122"/>
                <a:ea typeface="微软雅黑" panose="020B0503020204020204" pitchFamily="34" charset="-122"/>
              </a:endParaRPr>
            </a:p>
          </p:txBody>
        </p:sp>
      </p:grpSp>
      <p:sp>
        <p:nvSpPr>
          <p:cNvPr id="28" name="文本框 21"/>
          <p:cNvSpPr txBox="1"/>
          <p:nvPr/>
        </p:nvSpPr>
        <p:spPr>
          <a:xfrm>
            <a:off x="7955996" y="4278269"/>
            <a:ext cx="1891502" cy="1023357"/>
          </a:xfrm>
          <a:prstGeom prst="rect">
            <a:avLst/>
          </a:prstGeom>
          <a:noFill/>
        </p:spPr>
        <p:txBody>
          <a:bodyPr wrap="square" lIns="68580" tIns="34290" rIns="68580" bIns="34290" rtlCol="0">
            <a:spAutoFit/>
          </a:bodyPr>
          <a:lstStyle/>
          <a:p>
            <a:r>
              <a:rPr lang="zh-CN" altLang="en-US" sz="1400" dirty="0">
                <a:solidFill>
                  <a:schemeClr val="bg1">
                    <a:lumMod val="50000"/>
                  </a:schemeClr>
                </a:solidFill>
                <a:latin typeface="微软雅黑"/>
                <a:ea typeface="微软雅黑"/>
              </a:rPr>
              <a:t>添加标题</a:t>
            </a:r>
            <a:endParaRPr lang="en-GB" altLang="zh-CN" sz="1400" dirty="0">
              <a:solidFill>
                <a:schemeClr val="bg1">
                  <a:lumMod val="50000"/>
                </a:schemeClr>
              </a:solidFill>
              <a:latin typeface="微软雅黑"/>
              <a:ea typeface="微软雅黑"/>
            </a:endParaRPr>
          </a:p>
          <a:p>
            <a:r>
              <a:rPr lang="zh-CN" altLang="en-US" sz="1200" b="0" dirty="0">
                <a:solidFill>
                  <a:schemeClr val="bg1">
                    <a:lumMod val="50000"/>
                  </a:schemeClr>
                </a:solidFill>
                <a:latin typeface="微软雅黑"/>
                <a:ea typeface="微软雅黑"/>
              </a:rPr>
              <a:t>此处添加详细文本描述，建议与标题相关并符合整体语言风格，语言描述尽量简洁生动</a:t>
            </a:r>
            <a:endParaRPr lang="en-GB" altLang="zh-CN" sz="1200" b="0" dirty="0">
              <a:solidFill>
                <a:schemeClr val="bg1">
                  <a:lumMod val="50000"/>
                </a:schemeClr>
              </a:solidFill>
              <a:latin typeface="微软雅黑"/>
              <a:ea typeface="微软雅黑"/>
            </a:endParaRPr>
          </a:p>
        </p:txBody>
      </p:sp>
      <p:grpSp>
        <p:nvGrpSpPr>
          <p:cNvPr id="29" name="组合 28"/>
          <p:cNvGrpSpPr/>
          <p:nvPr/>
        </p:nvGrpSpPr>
        <p:grpSpPr>
          <a:xfrm>
            <a:off x="9065919" y="3241536"/>
            <a:ext cx="699399" cy="699399"/>
            <a:chOff x="2250831" y="2560320"/>
            <a:chExt cx="745587" cy="745587"/>
          </a:xfrm>
        </p:grpSpPr>
        <p:sp>
          <p:nvSpPr>
            <p:cNvPr id="30" name="泪滴形 29"/>
            <p:cNvSpPr/>
            <p:nvPr/>
          </p:nvSpPr>
          <p:spPr>
            <a:xfrm rot="8100000">
              <a:off x="2250831" y="2560320"/>
              <a:ext cx="745587" cy="745587"/>
            </a:xfrm>
            <a:prstGeom prst="teardrop">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zh-CN" altLang="en-US" sz="1200" dirty="0">
                <a:latin typeface="微软雅黑" panose="020B0503020204020204" pitchFamily="34" charset="-122"/>
                <a:ea typeface="微软雅黑" panose="020B0503020204020204" pitchFamily="34" charset="-122"/>
              </a:endParaRPr>
            </a:p>
          </p:txBody>
        </p:sp>
        <p:sp>
          <p:nvSpPr>
            <p:cNvPr id="31" name="同心圆 30"/>
            <p:cNvSpPr/>
            <p:nvPr/>
          </p:nvSpPr>
          <p:spPr>
            <a:xfrm>
              <a:off x="2391507" y="2686929"/>
              <a:ext cx="450166" cy="450166"/>
            </a:xfrm>
            <a:prstGeom prst="donut">
              <a:avLst>
                <a:gd name="adj" fmla="val 15625"/>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zh-CN" altLang="en-US" sz="1200" dirty="0">
                <a:solidFill>
                  <a:schemeClr val="tx1"/>
                </a:solidFill>
                <a:latin typeface="微软雅黑" panose="020B0503020204020204" pitchFamily="34" charset="-122"/>
                <a:ea typeface="微软雅黑" panose="020B0503020204020204" pitchFamily="34" charset="-122"/>
              </a:endParaRPr>
            </a:p>
          </p:txBody>
        </p:sp>
      </p:grpSp>
      <p:sp>
        <p:nvSpPr>
          <p:cNvPr id="32" name="文本框 25"/>
          <p:cNvSpPr txBox="1"/>
          <p:nvPr/>
        </p:nvSpPr>
        <p:spPr>
          <a:xfrm>
            <a:off x="9847887" y="2767952"/>
            <a:ext cx="1891502" cy="1023357"/>
          </a:xfrm>
          <a:prstGeom prst="rect">
            <a:avLst/>
          </a:prstGeom>
          <a:noFill/>
        </p:spPr>
        <p:txBody>
          <a:bodyPr wrap="square" lIns="68580" tIns="34290" rIns="68580" bIns="34290" rtlCol="0">
            <a:spAutoFit/>
          </a:bodyPr>
          <a:lstStyle/>
          <a:p>
            <a:r>
              <a:rPr lang="zh-CN" altLang="en-US" sz="1400" dirty="0">
                <a:solidFill>
                  <a:schemeClr val="bg1">
                    <a:lumMod val="50000"/>
                  </a:schemeClr>
                </a:solidFill>
                <a:latin typeface="微软雅黑"/>
                <a:ea typeface="微软雅黑"/>
              </a:rPr>
              <a:t>添加标题</a:t>
            </a:r>
            <a:endParaRPr lang="en-GB" altLang="zh-CN" sz="1400" dirty="0">
              <a:solidFill>
                <a:schemeClr val="bg1">
                  <a:lumMod val="50000"/>
                </a:schemeClr>
              </a:solidFill>
              <a:latin typeface="微软雅黑"/>
              <a:ea typeface="微软雅黑"/>
            </a:endParaRPr>
          </a:p>
          <a:p>
            <a:r>
              <a:rPr lang="zh-CN" altLang="en-US" sz="1200" b="0" dirty="0">
                <a:solidFill>
                  <a:schemeClr val="bg1">
                    <a:lumMod val="50000"/>
                  </a:schemeClr>
                </a:solidFill>
                <a:latin typeface="微软雅黑"/>
                <a:ea typeface="微软雅黑"/>
              </a:rPr>
              <a:t>此处添加详细文本描述，建议与标题相关并符合整体语言风格，语言描述尽量简洁生动</a:t>
            </a:r>
            <a:endParaRPr lang="en-GB" altLang="zh-CN" sz="1200" b="0" dirty="0">
              <a:solidFill>
                <a:schemeClr val="bg1">
                  <a:lumMod val="50000"/>
                </a:schemeClr>
              </a:solidFill>
              <a:latin typeface="微软雅黑"/>
              <a:ea typeface="微软雅黑"/>
            </a:endParaRPr>
          </a:p>
        </p:txBody>
      </p:sp>
    </p:spTree>
    <p:extLst>
      <p:ext uri="{BB962C8B-B14F-4D97-AF65-F5344CB8AC3E}">
        <p14:creationId xmlns:p14="http://schemas.microsoft.com/office/powerpoint/2010/main" val="40777607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4054131" y="444122"/>
            <a:ext cx="3867978" cy="740484"/>
            <a:chOff x="3879320" y="484463"/>
            <a:chExt cx="3867978" cy="740484"/>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a:solidFill>
                    <a:schemeClr val="bg1"/>
                  </a:solidFill>
                  <a:latin typeface="微软雅黑" pitchFamily="34" charset="-122"/>
                  <a:ea typeface="微软雅黑" pitchFamily="34" charset="-122"/>
                </a:rPr>
                <a:t>2</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678301" y="495853"/>
              <a:ext cx="2628900" cy="43476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CN" altLang="en-US" sz="2400" b="1" cap="small" dirty="0">
                  <a:solidFill>
                    <a:srgbClr val="00C3D9"/>
                  </a:solidFill>
                  <a:latin typeface="微软雅黑" panose="020B0503020204020204" pitchFamily="34" charset="-122"/>
                  <a:ea typeface="微软雅黑" panose="020B0503020204020204" pitchFamily="34" charset="-122"/>
                </a:rPr>
                <a:t>点击加入标题文字</a:t>
              </a:r>
              <a:endParaRPr lang="en-US" sz="2400" b="1" cap="small" dirty="0">
                <a:solidFill>
                  <a:srgbClr val="00C3D9"/>
                </a:solidFill>
                <a:latin typeface="微软雅黑" panose="020B0503020204020204" pitchFamily="34" charset="-122"/>
                <a:ea typeface="微软雅黑" panose="020B0503020204020204" pitchFamily="34" charset="-122"/>
              </a:endParaRPr>
            </a:p>
          </p:txBody>
        </p:sp>
        <p:sp>
          <p:nvSpPr>
            <p:cNvPr id="4" name="文本框 12"/>
            <p:cNvSpPr txBox="1"/>
            <p:nvPr/>
          </p:nvSpPr>
          <p:spPr>
            <a:xfrm>
              <a:off x="4678301" y="855615"/>
              <a:ext cx="3068997" cy="369332"/>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dirty="0">
                  <a:solidFill>
                    <a:schemeClr val="bg1">
                      <a:lumMod val="50000"/>
                    </a:schemeClr>
                  </a:solidFill>
                </a:rPr>
                <a:t>Click add title text description</a:t>
              </a:r>
              <a:endParaRPr lang="zh-CN" altLang="en-US" dirty="0">
                <a:solidFill>
                  <a:schemeClr val="bg1">
                    <a:lumMod val="50000"/>
                  </a:schemeClr>
                </a:solidFill>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34" name="Freeform 5"/>
          <p:cNvSpPr>
            <a:spLocks noEditPoints="1"/>
          </p:cNvSpPr>
          <p:nvPr/>
        </p:nvSpPr>
        <p:spPr bwMode="auto">
          <a:xfrm>
            <a:off x="2201307" y="2679357"/>
            <a:ext cx="1290297" cy="1118981"/>
          </a:xfrm>
          <a:custGeom>
            <a:avLst/>
            <a:gdLst>
              <a:gd name="T0" fmla="*/ 488 w 501"/>
              <a:gd name="T1" fmla="*/ 12 h 434"/>
              <a:gd name="T2" fmla="*/ 459 w 501"/>
              <a:gd name="T3" fmla="*/ 0 h 434"/>
              <a:gd name="T4" fmla="*/ 42 w 501"/>
              <a:gd name="T5" fmla="*/ 0 h 434"/>
              <a:gd name="T6" fmla="*/ 12 w 501"/>
              <a:gd name="T7" fmla="*/ 12 h 434"/>
              <a:gd name="T8" fmla="*/ 0 w 501"/>
              <a:gd name="T9" fmla="*/ 42 h 434"/>
              <a:gd name="T10" fmla="*/ 0 w 501"/>
              <a:gd name="T11" fmla="*/ 325 h 434"/>
              <a:gd name="T12" fmla="*/ 12 w 501"/>
              <a:gd name="T13" fmla="*/ 355 h 434"/>
              <a:gd name="T14" fmla="*/ 42 w 501"/>
              <a:gd name="T15" fmla="*/ 367 h 434"/>
              <a:gd name="T16" fmla="*/ 184 w 501"/>
              <a:gd name="T17" fmla="*/ 367 h 434"/>
              <a:gd name="T18" fmla="*/ 179 w 501"/>
              <a:gd name="T19" fmla="*/ 387 h 434"/>
              <a:gd name="T20" fmla="*/ 171 w 501"/>
              <a:gd name="T21" fmla="*/ 406 h 434"/>
              <a:gd name="T22" fmla="*/ 167 w 501"/>
              <a:gd name="T23" fmla="*/ 417 h 434"/>
              <a:gd name="T24" fmla="*/ 172 w 501"/>
              <a:gd name="T25" fmla="*/ 429 h 434"/>
              <a:gd name="T26" fmla="*/ 184 w 501"/>
              <a:gd name="T27" fmla="*/ 434 h 434"/>
              <a:gd name="T28" fmla="*/ 317 w 501"/>
              <a:gd name="T29" fmla="*/ 434 h 434"/>
              <a:gd name="T30" fmla="*/ 329 w 501"/>
              <a:gd name="T31" fmla="*/ 429 h 434"/>
              <a:gd name="T32" fmla="*/ 334 w 501"/>
              <a:gd name="T33" fmla="*/ 417 h 434"/>
              <a:gd name="T34" fmla="*/ 330 w 501"/>
              <a:gd name="T35" fmla="*/ 406 h 434"/>
              <a:gd name="T36" fmla="*/ 321 w 501"/>
              <a:gd name="T37" fmla="*/ 387 h 434"/>
              <a:gd name="T38" fmla="*/ 317 w 501"/>
              <a:gd name="T39" fmla="*/ 367 h 434"/>
              <a:gd name="T40" fmla="*/ 459 w 501"/>
              <a:gd name="T41" fmla="*/ 367 h 434"/>
              <a:gd name="T42" fmla="*/ 488 w 501"/>
              <a:gd name="T43" fmla="*/ 355 h 434"/>
              <a:gd name="T44" fmla="*/ 501 w 501"/>
              <a:gd name="T45" fmla="*/ 325 h 434"/>
              <a:gd name="T46" fmla="*/ 501 w 501"/>
              <a:gd name="T47" fmla="*/ 42 h 434"/>
              <a:gd name="T48" fmla="*/ 488 w 501"/>
              <a:gd name="T49" fmla="*/ 12 h 434"/>
              <a:gd name="T50" fmla="*/ 467 w 501"/>
              <a:gd name="T51" fmla="*/ 259 h 434"/>
              <a:gd name="T52" fmla="*/ 465 w 501"/>
              <a:gd name="T53" fmla="*/ 264 h 434"/>
              <a:gd name="T54" fmla="*/ 459 w 501"/>
              <a:gd name="T55" fmla="*/ 267 h 434"/>
              <a:gd name="T56" fmla="*/ 42 w 501"/>
              <a:gd name="T57" fmla="*/ 267 h 434"/>
              <a:gd name="T58" fmla="*/ 36 w 501"/>
              <a:gd name="T59" fmla="*/ 264 h 434"/>
              <a:gd name="T60" fmla="*/ 33 w 501"/>
              <a:gd name="T61" fmla="*/ 259 h 434"/>
              <a:gd name="T62" fmla="*/ 33 w 501"/>
              <a:gd name="T63" fmla="*/ 42 h 434"/>
              <a:gd name="T64" fmla="*/ 36 w 501"/>
              <a:gd name="T65" fmla="*/ 36 h 434"/>
              <a:gd name="T66" fmla="*/ 42 w 501"/>
              <a:gd name="T67" fmla="*/ 33 h 434"/>
              <a:gd name="T68" fmla="*/ 459 w 501"/>
              <a:gd name="T69" fmla="*/ 33 h 434"/>
              <a:gd name="T70" fmla="*/ 465 w 501"/>
              <a:gd name="T71" fmla="*/ 36 h 434"/>
              <a:gd name="T72" fmla="*/ 467 w 501"/>
              <a:gd name="T73" fmla="*/ 42 h 434"/>
              <a:gd name="T74" fmla="*/ 467 w 501"/>
              <a:gd name="T75" fmla="*/ 259 h 434"/>
              <a:gd name="T76" fmla="*/ 467 w 501"/>
              <a:gd name="T77" fmla="*/ 259 h 434"/>
              <a:gd name="T78" fmla="*/ 467 w 501"/>
              <a:gd name="T79" fmla="*/ 259 h 4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01" h="434">
                <a:moveTo>
                  <a:pt x="488" y="12"/>
                </a:moveTo>
                <a:cubicBezTo>
                  <a:pt x="480" y="4"/>
                  <a:pt x="470" y="0"/>
                  <a:pt x="459" y="0"/>
                </a:cubicBezTo>
                <a:cubicBezTo>
                  <a:pt x="42" y="0"/>
                  <a:pt x="42" y="0"/>
                  <a:pt x="42" y="0"/>
                </a:cubicBezTo>
                <a:cubicBezTo>
                  <a:pt x="30" y="0"/>
                  <a:pt x="20" y="4"/>
                  <a:pt x="12" y="12"/>
                </a:cubicBezTo>
                <a:cubicBezTo>
                  <a:pt x="4" y="20"/>
                  <a:pt x="0" y="30"/>
                  <a:pt x="0" y="42"/>
                </a:cubicBezTo>
                <a:cubicBezTo>
                  <a:pt x="0" y="325"/>
                  <a:pt x="0" y="325"/>
                  <a:pt x="0" y="325"/>
                </a:cubicBezTo>
                <a:cubicBezTo>
                  <a:pt x="0" y="337"/>
                  <a:pt x="4" y="347"/>
                  <a:pt x="12" y="355"/>
                </a:cubicBezTo>
                <a:cubicBezTo>
                  <a:pt x="20" y="363"/>
                  <a:pt x="30" y="367"/>
                  <a:pt x="42" y="367"/>
                </a:cubicBezTo>
                <a:cubicBezTo>
                  <a:pt x="184" y="367"/>
                  <a:pt x="184" y="367"/>
                  <a:pt x="184" y="367"/>
                </a:cubicBezTo>
                <a:cubicBezTo>
                  <a:pt x="184" y="374"/>
                  <a:pt x="182" y="380"/>
                  <a:pt x="179" y="387"/>
                </a:cubicBezTo>
                <a:cubicBezTo>
                  <a:pt x="177" y="394"/>
                  <a:pt x="174" y="400"/>
                  <a:pt x="171" y="406"/>
                </a:cubicBezTo>
                <a:cubicBezTo>
                  <a:pt x="168" y="411"/>
                  <a:pt x="167" y="415"/>
                  <a:pt x="167" y="417"/>
                </a:cubicBezTo>
                <a:cubicBezTo>
                  <a:pt x="167" y="422"/>
                  <a:pt x="169" y="426"/>
                  <a:pt x="172" y="429"/>
                </a:cubicBezTo>
                <a:cubicBezTo>
                  <a:pt x="175" y="432"/>
                  <a:pt x="179" y="434"/>
                  <a:pt x="184" y="434"/>
                </a:cubicBezTo>
                <a:cubicBezTo>
                  <a:pt x="317" y="434"/>
                  <a:pt x="317" y="434"/>
                  <a:pt x="317" y="434"/>
                </a:cubicBezTo>
                <a:cubicBezTo>
                  <a:pt x="322" y="434"/>
                  <a:pt x="325" y="432"/>
                  <a:pt x="329" y="429"/>
                </a:cubicBezTo>
                <a:cubicBezTo>
                  <a:pt x="332" y="426"/>
                  <a:pt x="334" y="422"/>
                  <a:pt x="334" y="417"/>
                </a:cubicBezTo>
                <a:cubicBezTo>
                  <a:pt x="334" y="415"/>
                  <a:pt x="332" y="411"/>
                  <a:pt x="330" y="406"/>
                </a:cubicBezTo>
                <a:cubicBezTo>
                  <a:pt x="327" y="400"/>
                  <a:pt x="324" y="394"/>
                  <a:pt x="321" y="387"/>
                </a:cubicBezTo>
                <a:cubicBezTo>
                  <a:pt x="318" y="380"/>
                  <a:pt x="317" y="374"/>
                  <a:pt x="317" y="367"/>
                </a:cubicBezTo>
                <a:cubicBezTo>
                  <a:pt x="459" y="367"/>
                  <a:pt x="459" y="367"/>
                  <a:pt x="459" y="367"/>
                </a:cubicBezTo>
                <a:cubicBezTo>
                  <a:pt x="470" y="367"/>
                  <a:pt x="480" y="363"/>
                  <a:pt x="488" y="355"/>
                </a:cubicBezTo>
                <a:cubicBezTo>
                  <a:pt x="496" y="347"/>
                  <a:pt x="501" y="337"/>
                  <a:pt x="501" y="325"/>
                </a:cubicBezTo>
                <a:cubicBezTo>
                  <a:pt x="501" y="42"/>
                  <a:pt x="501" y="42"/>
                  <a:pt x="501" y="42"/>
                </a:cubicBezTo>
                <a:cubicBezTo>
                  <a:pt x="501" y="30"/>
                  <a:pt x="496" y="20"/>
                  <a:pt x="488" y="12"/>
                </a:cubicBezTo>
                <a:close/>
                <a:moveTo>
                  <a:pt x="467" y="259"/>
                </a:moveTo>
                <a:cubicBezTo>
                  <a:pt x="467" y="261"/>
                  <a:pt x="466" y="263"/>
                  <a:pt x="465" y="264"/>
                </a:cubicBezTo>
                <a:cubicBezTo>
                  <a:pt x="463" y="266"/>
                  <a:pt x="461" y="267"/>
                  <a:pt x="459" y="267"/>
                </a:cubicBezTo>
                <a:cubicBezTo>
                  <a:pt x="42" y="267"/>
                  <a:pt x="42" y="267"/>
                  <a:pt x="42" y="267"/>
                </a:cubicBezTo>
                <a:cubicBezTo>
                  <a:pt x="39" y="267"/>
                  <a:pt x="38" y="266"/>
                  <a:pt x="36" y="264"/>
                </a:cubicBezTo>
                <a:cubicBezTo>
                  <a:pt x="34" y="263"/>
                  <a:pt x="33" y="261"/>
                  <a:pt x="33" y="259"/>
                </a:cubicBezTo>
                <a:cubicBezTo>
                  <a:pt x="33" y="42"/>
                  <a:pt x="33" y="42"/>
                  <a:pt x="33" y="42"/>
                </a:cubicBezTo>
                <a:cubicBezTo>
                  <a:pt x="33" y="39"/>
                  <a:pt x="34" y="37"/>
                  <a:pt x="36" y="36"/>
                </a:cubicBezTo>
                <a:cubicBezTo>
                  <a:pt x="38" y="34"/>
                  <a:pt x="39" y="33"/>
                  <a:pt x="42" y="33"/>
                </a:cubicBezTo>
                <a:cubicBezTo>
                  <a:pt x="459" y="33"/>
                  <a:pt x="459" y="33"/>
                  <a:pt x="459" y="33"/>
                </a:cubicBezTo>
                <a:cubicBezTo>
                  <a:pt x="461" y="33"/>
                  <a:pt x="463" y="34"/>
                  <a:pt x="465" y="36"/>
                </a:cubicBezTo>
                <a:cubicBezTo>
                  <a:pt x="466" y="37"/>
                  <a:pt x="467" y="39"/>
                  <a:pt x="467" y="42"/>
                </a:cubicBezTo>
                <a:lnTo>
                  <a:pt x="467" y="259"/>
                </a:lnTo>
                <a:close/>
                <a:moveTo>
                  <a:pt x="467" y="259"/>
                </a:moveTo>
                <a:cubicBezTo>
                  <a:pt x="467" y="259"/>
                  <a:pt x="467" y="259"/>
                  <a:pt x="467" y="259"/>
                </a:cubicBezTo>
              </a:path>
            </a:pathLst>
          </a:custGeom>
          <a:solidFill>
            <a:srgbClr val="00C3D9"/>
          </a:solidFill>
          <a:ln>
            <a:solidFill>
              <a:srgbClr val="00C3D9"/>
            </a:solidFill>
          </a:ln>
        </p:spPr>
        <p:txBody>
          <a:bodyPr vert="horz" wrap="square" lIns="91440" tIns="45720" rIns="91440" bIns="45720" numCol="1" anchor="t" anchorCtr="0" compatLnSpc="1">
            <a:prstTxWarp prst="textNoShape">
              <a:avLst/>
            </a:prstTxWarp>
          </a:bodyPr>
          <a:lstStyle/>
          <a:p>
            <a:endParaRPr lang="en-GB"/>
          </a:p>
        </p:txBody>
      </p:sp>
      <p:sp>
        <p:nvSpPr>
          <p:cNvPr id="35" name="Freeform 9"/>
          <p:cNvSpPr>
            <a:spLocks noEditPoints="1"/>
          </p:cNvSpPr>
          <p:nvPr/>
        </p:nvSpPr>
        <p:spPr bwMode="auto">
          <a:xfrm>
            <a:off x="5821317" y="2613821"/>
            <a:ext cx="969420" cy="1250050"/>
          </a:xfrm>
          <a:custGeom>
            <a:avLst/>
            <a:gdLst>
              <a:gd name="T0" fmla="*/ 644 w 725"/>
              <a:gd name="T1" fmla="*/ 0 h 906"/>
              <a:gd name="T2" fmla="*/ 81 w 725"/>
              <a:gd name="T3" fmla="*/ 0 h 906"/>
              <a:gd name="T4" fmla="*/ 0 w 725"/>
              <a:gd name="T5" fmla="*/ 81 h 906"/>
              <a:gd name="T6" fmla="*/ 0 w 725"/>
              <a:gd name="T7" fmla="*/ 826 h 906"/>
              <a:gd name="T8" fmla="*/ 81 w 725"/>
              <a:gd name="T9" fmla="*/ 906 h 906"/>
              <a:gd name="T10" fmla="*/ 644 w 725"/>
              <a:gd name="T11" fmla="*/ 906 h 906"/>
              <a:gd name="T12" fmla="*/ 725 w 725"/>
              <a:gd name="T13" fmla="*/ 826 h 906"/>
              <a:gd name="T14" fmla="*/ 725 w 725"/>
              <a:gd name="T15" fmla="*/ 81 h 906"/>
              <a:gd name="T16" fmla="*/ 644 w 725"/>
              <a:gd name="T17" fmla="*/ 0 h 906"/>
              <a:gd name="T18" fmla="*/ 362 w 725"/>
              <a:gd name="T19" fmla="*/ 862 h 906"/>
              <a:gd name="T20" fmla="*/ 328 w 725"/>
              <a:gd name="T21" fmla="*/ 827 h 906"/>
              <a:gd name="T22" fmla="*/ 362 w 725"/>
              <a:gd name="T23" fmla="*/ 793 h 906"/>
              <a:gd name="T24" fmla="*/ 397 w 725"/>
              <a:gd name="T25" fmla="*/ 827 h 906"/>
              <a:gd name="T26" fmla="*/ 362 w 725"/>
              <a:gd name="T27" fmla="*/ 862 h 906"/>
              <a:gd name="T28" fmla="*/ 654 w 725"/>
              <a:gd name="T29" fmla="*/ 740 h 906"/>
              <a:gd name="T30" fmla="*/ 637 w 725"/>
              <a:gd name="T31" fmla="*/ 758 h 906"/>
              <a:gd name="T32" fmla="*/ 88 w 725"/>
              <a:gd name="T33" fmla="*/ 758 h 906"/>
              <a:gd name="T34" fmla="*/ 70 w 725"/>
              <a:gd name="T35" fmla="*/ 740 h 906"/>
              <a:gd name="T36" fmla="*/ 70 w 725"/>
              <a:gd name="T37" fmla="*/ 86 h 906"/>
              <a:gd name="T38" fmla="*/ 88 w 725"/>
              <a:gd name="T39" fmla="*/ 69 h 906"/>
              <a:gd name="T40" fmla="*/ 637 w 725"/>
              <a:gd name="T41" fmla="*/ 69 h 906"/>
              <a:gd name="T42" fmla="*/ 654 w 725"/>
              <a:gd name="T43" fmla="*/ 86 h 906"/>
              <a:gd name="T44" fmla="*/ 654 w 725"/>
              <a:gd name="T45" fmla="*/ 740 h 906"/>
              <a:gd name="T46" fmla="*/ 654 w 725"/>
              <a:gd name="T47" fmla="*/ 740 h 906"/>
              <a:gd name="T48" fmla="*/ 654 w 725"/>
              <a:gd name="T49" fmla="*/ 740 h 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25" h="906">
                <a:moveTo>
                  <a:pt x="644" y="0"/>
                </a:moveTo>
                <a:cubicBezTo>
                  <a:pt x="81" y="0"/>
                  <a:pt x="81" y="0"/>
                  <a:pt x="81" y="0"/>
                </a:cubicBezTo>
                <a:cubicBezTo>
                  <a:pt x="36" y="0"/>
                  <a:pt x="0" y="36"/>
                  <a:pt x="0" y="81"/>
                </a:cubicBezTo>
                <a:cubicBezTo>
                  <a:pt x="0" y="826"/>
                  <a:pt x="0" y="826"/>
                  <a:pt x="0" y="826"/>
                </a:cubicBezTo>
                <a:cubicBezTo>
                  <a:pt x="0" y="870"/>
                  <a:pt x="36" y="906"/>
                  <a:pt x="81" y="906"/>
                </a:cubicBezTo>
                <a:cubicBezTo>
                  <a:pt x="644" y="906"/>
                  <a:pt x="644" y="906"/>
                  <a:pt x="644" y="906"/>
                </a:cubicBezTo>
                <a:cubicBezTo>
                  <a:pt x="689" y="906"/>
                  <a:pt x="725" y="870"/>
                  <a:pt x="725" y="826"/>
                </a:cubicBezTo>
                <a:cubicBezTo>
                  <a:pt x="725" y="81"/>
                  <a:pt x="725" y="81"/>
                  <a:pt x="725" y="81"/>
                </a:cubicBezTo>
                <a:cubicBezTo>
                  <a:pt x="725" y="36"/>
                  <a:pt x="689" y="0"/>
                  <a:pt x="644" y="0"/>
                </a:cubicBezTo>
                <a:close/>
                <a:moveTo>
                  <a:pt x="362" y="862"/>
                </a:moveTo>
                <a:cubicBezTo>
                  <a:pt x="343" y="862"/>
                  <a:pt x="328" y="846"/>
                  <a:pt x="328" y="827"/>
                </a:cubicBezTo>
                <a:cubicBezTo>
                  <a:pt x="328" y="808"/>
                  <a:pt x="343" y="793"/>
                  <a:pt x="362" y="793"/>
                </a:cubicBezTo>
                <a:cubicBezTo>
                  <a:pt x="382" y="793"/>
                  <a:pt x="397" y="808"/>
                  <a:pt x="397" y="827"/>
                </a:cubicBezTo>
                <a:cubicBezTo>
                  <a:pt x="397" y="846"/>
                  <a:pt x="382" y="862"/>
                  <a:pt x="362" y="862"/>
                </a:cubicBezTo>
                <a:close/>
                <a:moveTo>
                  <a:pt x="654" y="740"/>
                </a:moveTo>
                <a:cubicBezTo>
                  <a:pt x="654" y="750"/>
                  <a:pt x="647" y="758"/>
                  <a:pt x="637" y="758"/>
                </a:cubicBezTo>
                <a:cubicBezTo>
                  <a:pt x="88" y="758"/>
                  <a:pt x="88" y="758"/>
                  <a:pt x="88" y="758"/>
                </a:cubicBezTo>
                <a:cubicBezTo>
                  <a:pt x="78" y="758"/>
                  <a:pt x="70" y="750"/>
                  <a:pt x="70" y="740"/>
                </a:cubicBezTo>
                <a:cubicBezTo>
                  <a:pt x="70" y="86"/>
                  <a:pt x="70" y="86"/>
                  <a:pt x="70" y="86"/>
                </a:cubicBezTo>
                <a:cubicBezTo>
                  <a:pt x="70" y="77"/>
                  <a:pt x="78" y="69"/>
                  <a:pt x="88" y="69"/>
                </a:cubicBezTo>
                <a:cubicBezTo>
                  <a:pt x="637" y="69"/>
                  <a:pt x="637" y="69"/>
                  <a:pt x="637" y="69"/>
                </a:cubicBezTo>
                <a:cubicBezTo>
                  <a:pt x="647" y="69"/>
                  <a:pt x="654" y="77"/>
                  <a:pt x="654" y="86"/>
                </a:cubicBezTo>
                <a:lnTo>
                  <a:pt x="654" y="740"/>
                </a:lnTo>
                <a:close/>
                <a:moveTo>
                  <a:pt x="654" y="740"/>
                </a:moveTo>
                <a:cubicBezTo>
                  <a:pt x="654" y="740"/>
                  <a:pt x="654" y="740"/>
                  <a:pt x="654" y="740"/>
                </a:cubicBezTo>
              </a:path>
            </a:pathLst>
          </a:custGeom>
          <a:solidFill>
            <a:srgbClr val="F3C301"/>
          </a:solidFill>
          <a:ln>
            <a:noFill/>
          </a:ln>
        </p:spPr>
        <p:txBody>
          <a:bodyPr vert="horz" wrap="square" lIns="91440" tIns="45720" rIns="91440" bIns="45720" numCol="1" anchor="t" anchorCtr="0" compatLnSpc="1">
            <a:prstTxWarp prst="textNoShape">
              <a:avLst/>
            </a:prstTxWarp>
          </a:bodyPr>
          <a:lstStyle/>
          <a:p>
            <a:endParaRPr lang="en-GB"/>
          </a:p>
        </p:txBody>
      </p:sp>
      <p:sp>
        <p:nvSpPr>
          <p:cNvPr id="36" name="Freeform 13"/>
          <p:cNvSpPr>
            <a:spLocks noEditPoints="1"/>
          </p:cNvSpPr>
          <p:nvPr/>
        </p:nvSpPr>
        <p:spPr bwMode="auto">
          <a:xfrm>
            <a:off x="9120450" y="2656727"/>
            <a:ext cx="697706" cy="1164236"/>
          </a:xfrm>
          <a:custGeom>
            <a:avLst/>
            <a:gdLst>
              <a:gd name="T0" fmla="*/ 615 w 704"/>
              <a:gd name="T1" fmla="*/ 0 h 1176"/>
              <a:gd name="T2" fmla="*/ 89 w 704"/>
              <a:gd name="T3" fmla="*/ 0 h 1176"/>
              <a:gd name="T4" fmla="*/ 0 w 704"/>
              <a:gd name="T5" fmla="*/ 89 h 1176"/>
              <a:gd name="T6" fmla="*/ 0 w 704"/>
              <a:gd name="T7" fmla="*/ 1087 h 1176"/>
              <a:gd name="T8" fmla="*/ 89 w 704"/>
              <a:gd name="T9" fmla="*/ 1176 h 1176"/>
              <a:gd name="T10" fmla="*/ 615 w 704"/>
              <a:gd name="T11" fmla="*/ 1176 h 1176"/>
              <a:gd name="T12" fmla="*/ 704 w 704"/>
              <a:gd name="T13" fmla="*/ 1087 h 1176"/>
              <a:gd name="T14" fmla="*/ 704 w 704"/>
              <a:gd name="T15" fmla="*/ 89 h 1176"/>
              <a:gd name="T16" fmla="*/ 615 w 704"/>
              <a:gd name="T17" fmla="*/ 0 h 1176"/>
              <a:gd name="T18" fmla="*/ 387 w 704"/>
              <a:gd name="T19" fmla="*/ 1084 h 1176"/>
              <a:gd name="T20" fmla="*/ 375 w 704"/>
              <a:gd name="T21" fmla="*/ 1097 h 1176"/>
              <a:gd name="T22" fmla="*/ 329 w 704"/>
              <a:gd name="T23" fmla="*/ 1097 h 1176"/>
              <a:gd name="T24" fmla="*/ 317 w 704"/>
              <a:gd name="T25" fmla="*/ 1084 h 1176"/>
              <a:gd name="T26" fmla="*/ 317 w 704"/>
              <a:gd name="T27" fmla="*/ 1044 h 1176"/>
              <a:gd name="T28" fmla="*/ 322 w 704"/>
              <a:gd name="T29" fmla="*/ 1033 h 1176"/>
              <a:gd name="T30" fmla="*/ 345 w 704"/>
              <a:gd name="T31" fmla="*/ 1017 h 1176"/>
              <a:gd name="T32" fmla="*/ 359 w 704"/>
              <a:gd name="T33" fmla="*/ 1017 h 1176"/>
              <a:gd name="T34" fmla="*/ 382 w 704"/>
              <a:gd name="T35" fmla="*/ 1033 h 1176"/>
              <a:gd name="T36" fmla="*/ 387 w 704"/>
              <a:gd name="T37" fmla="*/ 1044 h 1176"/>
              <a:gd name="T38" fmla="*/ 387 w 704"/>
              <a:gd name="T39" fmla="*/ 1084 h 1176"/>
              <a:gd name="T40" fmla="*/ 598 w 704"/>
              <a:gd name="T41" fmla="*/ 962 h 1176"/>
              <a:gd name="T42" fmla="*/ 106 w 704"/>
              <a:gd name="T43" fmla="*/ 962 h 1176"/>
              <a:gd name="T44" fmla="*/ 106 w 704"/>
              <a:gd name="T45" fmla="*/ 135 h 1176"/>
              <a:gd name="T46" fmla="*/ 598 w 704"/>
              <a:gd name="T47" fmla="*/ 135 h 1176"/>
              <a:gd name="T48" fmla="*/ 598 w 704"/>
              <a:gd name="T49" fmla="*/ 962 h 1176"/>
              <a:gd name="T50" fmla="*/ 598 w 704"/>
              <a:gd name="T51" fmla="*/ 962 h 1176"/>
              <a:gd name="T52" fmla="*/ 598 w 704"/>
              <a:gd name="T53" fmla="*/ 962 h 1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704" h="1176">
                <a:moveTo>
                  <a:pt x="615" y="0"/>
                </a:moveTo>
                <a:cubicBezTo>
                  <a:pt x="89" y="0"/>
                  <a:pt x="89" y="0"/>
                  <a:pt x="89" y="0"/>
                </a:cubicBezTo>
                <a:cubicBezTo>
                  <a:pt x="40" y="0"/>
                  <a:pt x="0" y="40"/>
                  <a:pt x="0" y="89"/>
                </a:cubicBezTo>
                <a:cubicBezTo>
                  <a:pt x="0" y="1087"/>
                  <a:pt x="0" y="1087"/>
                  <a:pt x="0" y="1087"/>
                </a:cubicBezTo>
                <a:cubicBezTo>
                  <a:pt x="0" y="1136"/>
                  <a:pt x="40" y="1176"/>
                  <a:pt x="89" y="1176"/>
                </a:cubicBezTo>
                <a:cubicBezTo>
                  <a:pt x="615" y="1176"/>
                  <a:pt x="615" y="1176"/>
                  <a:pt x="615" y="1176"/>
                </a:cubicBezTo>
                <a:cubicBezTo>
                  <a:pt x="664" y="1176"/>
                  <a:pt x="704" y="1136"/>
                  <a:pt x="704" y="1087"/>
                </a:cubicBezTo>
                <a:cubicBezTo>
                  <a:pt x="704" y="89"/>
                  <a:pt x="704" y="89"/>
                  <a:pt x="704" y="89"/>
                </a:cubicBezTo>
                <a:cubicBezTo>
                  <a:pt x="704" y="40"/>
                  <a:pt x="664" y="0"/>
                  <a:pt x="615" y="0"/>
                </a:cubicBezTo>
                <a:close/>
                <a:moveTo>
                  <a:pt x="387" y="1084"/>
                </a:moveTo>
                <a:cubicBezTo>
                  <a:pt x="387" y="1091"/>
                  <a:pt x="382" y="1097"/>
                  <a:pt x="375" y="1097"/>
                </a:cubicBezTo>
                <a:cubicBezTo>
                  <a:pt x="329" y="1097"/>
                  <a:pt x="329" y="1097"/>
                  <a:pt x="329" y="1097"/>
                </a:cubicBezTo>
                <a:cubicBezTo>
                  <a:pt x="322" y="1097"/>
                  <a:pt x="317" y="1091"/>
                  <a:pt x="317" y="1084"/>
                </a:cubicBezTo>
                <a:cubicBezTo>
                  <a:pt x="317" y="1044"/>
                  <a:pt x="317" y="1044"/>
                  <a:pt x="317" y="1044"/>
                </a:cubicBezTo>
                <a:cubicBezTo>
                  <a:pt x="317" y="1040"/>
                  <a:pt x="319" y="1036"/>
                  <a:pt x="322" y="1033"/>
                </a:cubicBezTo>
                <a:cubicBezTo>
                  <a:pt x="345" y="1017"/>
                  <a:pt x="345" y="1017"/>
                  <a:pt x="345" y="1017"/>
                </a:cubicBezTo>
                <a:cubicBezTo>
                  <a:pt x="349" y="1014"/>
                  <a:pt x="355" y="1014"/>
                  <a:pt x="359" y="1017"/>
                </a:cubicBezTo>
                <a:cubicBezTo>
                  <a:pt x="382" y="1033"/>
                  <a:pt x="382" y="1033"/>
                  <a:pt x="382" y="1033"/>
                </a:cubicBezTo>
                <a:cubicBezTo>
                  <a:pt x="385" y="1036"/>
                  <a:pt x="387" y="1040"/>
                  <a:pt x="387" y="1044"/>
                </a:cubicBezTo>
                <a:cubicBezTo>
                  <a:pt x="387" y="1084"/>
                  <a:pt x="387" y="1084"/>
                  <a:pt x="387" y="1084"/>
                </a:cubicBezTo>
                <a:close/>
                <a:moveTo>
                  <a:pt x="598" y="962"/>
                </a:moveTo>
                <a:cubicBezTo>
                  <a:pt x="106" y="962"/>
                  <a:pt x="106" y="962"/>
                  <a:pt x="106" y="962"/>
                </a:cubicBezTo>
                <a:cubicBezTo>
                  <a:pt x="106" y="135"/>
                  <a:pt x="106" y="135"/>
                  <a:pt x="106" y="135"/>
                </a:cubicBezTo>
                <a:cubicBezTo>
                  <a:pt x="598" y="135"/>
                  <a:pt x="598" y="135"/>
                  <a:pt x="598" y="135"/>
                </a:cubicBezTo>
                <a:lnTo>
                  <a:pt x="598" y="962"/>
                </a:lnTo>
                <a:close/>
                <a:moveTo>
                  <a:pt x="598" y="962"/>
                </a:moveTo>
                <a:cubicBezTo>
                  <a:pt x="598" y="962"/>
                  <a:pt x="598" y="962"/>
                  <a:pt x="598" y="962"/>
                </a:cubicBezTo>
              </a:path>
            </a:pathLst>
          </a:custGeom>
          <a:solidFill>
            <a:srgbClr val="E94E60"/>
          </a:solidFill>
          <a:ln>
            <a:noFill/>
          </a:ln>
        </p:spPr>
        <p:txBody>
          <a:bodyPr vert="horz" wrap="square" lIns="91440" tIns="45720" rIns="91440" bIns="45720" numCol="1" anchor="t" anchorCtr="0" compatLnSpc="1">
            <a:prstTxWarp prst="textNoShape">
              <a:avLst/>
            </a:prstTxWarp>
          </a:bodyPr>
          <a:lstStyle/>
          <a:p>
            <a:endParaRPr lang="en-GB"/>
          </a:p>
        </p:txBody>
      </p:sp>
      <p:sp>
        <p:nvSpPr>
          <p:cNvPr id="37" name="TextBox 36"/>
          <p:cNvSpPr txBox="1"/>
          <p:nvPr/>
        </p:nvSpPr>
        <p:spPr>
          <a:xfrm>
            <a:off x="2332211" y="2125595"/>
            <a:ext cx="1028487" cy="369332"/>
          </a:xfrm>
          <a:prstGeom prst="rect">
            <a:avLst/>
          </a:prstGeom>
          <a:noFill/>
        </p:spPr>
        <p:txBody>
          <a:bodyPr wrap="none" rtlCol="0">
            <a:spAutoFit/>
          </a:bodyPr>
          <a:lstStyle/>
          <a:p>
            <a:pPr algn="ctr"/>
            <a:r>
              <a:rPr lang="en-US" b="1" dirty="0">
                <a:solidFill>
                  <a:schemeClr val="bg2"/>
                </a:solidFill>
              </a:rPr>
              <a:t>DESKTOP</a:t>
            </a:r>
            <a:endParaRPr lang="en-GB" b="1" dirty="0">
              <a:solidFill>
                <a:schemeClr val="bg2"/>
              </a:solidFill>
            </a:endParaRPr>
          </a:p>
        </p:txBody>
      </p:sp>
      <p:sp>
        <p:nvSpPr>
          <p:cNvPr id="38" name="TextBox 37"/>
          <p:cNvSpPr txBox="1"/>
          <p:nvPr/>
        </p:nvSpPr>
        <p:spPr>
          <a:xfrm>
            <a:off x="5886072" y="2125595"/>
            <a:ext cx="839910" cy="369332"/>
          </a:xfrm>
          <a:prstGeom prst="rect">
            <a:avLst/>
          </a:prstGeom>
          <a:noFill/>
        </p:spPr>
        <p:txBody>
          <a:bodyPr wrap="none" rtlCol="0">
            <a:spAutoFit/>
          </a:bodyPr>
          <a:lstStyle/>
          <a:p>
            <a:pPr algn="ctr"/>
            <a:r>
              <a:rPr lang="en-US" b="1">
                <a:solidFill>
                  <a:schemeClr val="bg2"/>
                </a:solidFill>
              </a:rPr>
              <a:t>TABLET</a:t>
            </a:r>
            <a:endParaRPr lang="en-GB" b="1">
              <a:solidFill>
                <a:schemeClr val="bg2"/>
              </a:solidFill>
            </a:endParaRPr>
          </a:p>
        </p:txBody>
      </p:sp>
      <p:sp>
        <p:nvSpPr>
          <p:cNvPr id="39" name="TextBox 38"/>
          <p:cNvSpPr txBox="1"/>
          <p:nvPr/>
        </p:nvSpPr>
        <p:spPr>
          <a:xfrm>
            <a:off x="9016294" y="2125595"/>
            <a:ext cx="906017" cy="369332"/>
          </a:xfrm>
          <a:prstGeom prst="rect">
            <a:avLst/>
          </a:prstGeom>
          <a:noFill/>
        </p:spPr>
        <p:txBody>
          <a:bodyPr wrap="none" rtlCol="0">
            <a:spAutoFit/>
          </a:bodyPr>
          <a:lstStyle/>
          <a:p>
            <a:pPr algn="ctr"/>
            <a:r>
              <a:rPr lang="en-US" b="1">
                <a:solidFill>
                  <a:schemeClr val="bg2"/>
                </a:solidFill>
              </a:rPr>
              <a:t>MOBILE</a:t>
            </a:r>
            <a:endParaRPr lang="en-GB" b="1">
              <a:solidFill>
                <a:schemeClr val="bg2"/>
              </a:solidFill>
            </a:endParaRPr>
          </a:p>
        </p:txBody>
      </p:sp>
      <p:sp>
        <p:nvSpPr>
          <p:cNvPr id="40" name="Rectangle 9"/>
          <p:cNvSpPr/>
          <p:nvPr/>
        </p:nvSpPr>
        <p:spPr>
          <a:xfrm>
            <a:off x="1645109" y="4095070"/>
            <a:ext cx="2402690" cy="337625"/>
          </a:xfrm>
          <a:prstGeom prst="rect">
            <a:avLst/>
          </a:prstGeom>
          <a:solidFill>
            <a:srgbClr val="00C3D9"/>
          </a:solidFill>
          <a:ln>
            <a:solidFill>
              <a:srgbClr val="00C3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dirty="0"/>
              <a:t>此处加入你的标题</a:t>
            </a:r>
            <a:endParaRPr lang="en-GB" sz="1200" dirty="0"/>
          </a:p>
        </p:txBody>
      </p:sp>
      <p:sp>
        <p:nvSpPr>
          <p:cNvPr id="41" name="Rectangle 10"/>
          <p:cNvSpPr/>
          <p:nvPr/>
        </p:nvSpPr>
        <p:spPr>
          <a:xfrm>
            <a:off x="5104681" y="4095070"/>
            <a:ext cx="2402690" cy="337625"/>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dirty="0"/>
              <a:t>此处加入你的标题</a:t>
            </a:r>
            <a:endParaRPr lang="en-GB" altLang="zh-CN" sz="1200" dirty="0"/>
          </a:p>
        </p:txBody>
      </p:sp>
      <p:sp>
        <p:nvSpPr>
          <p:cNvPr id="42" name="Rectangle 11"/>
          <p:cNvSpPr/>
          <p:nvPr/>
        </p:nvSpPr>
        <p:spPr>
          <a:xfrm>
            <a:off x="8267957" y="4095070"/>
            <a:ext cx="2402690" cy="337625"/>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dirty="0"/>
              <a:t>此处加入你的标题</a:t>
            </a:r>
            <a:endParaRPr lang="en-GB" altLang="zh-CN" sz="1200" dirty="0"/>
          </a:p>
        </p:txBody>
      </p:sp>
      <p:sp>
        <p:nvSpPr>
          <p:cNvPr id="43" name="Rectangle 13"/>
          <p:cNvSpPr/>
          <p:nvPr/>
        </p:nvSpPr>
        <p:spPr>
          <a:xfrm>
            <a:off x="1619221" y="4659648"/>
            <a:ext cx="2454466" cy="1569660"/>
          </a:xfrm>
          <a:prstGeom prst="rect">
            <a:avLst/>
          </a:prstGeom>
        </p:spPr>
        <p:txBody>
          <a:bodyPr wrap="square">
            <a:spAutoFit/>
          </a:bodyPr>
          <a:lstStyle/>
          <a:p>
            <a:pPr algn="ctr"/>
            <a:r>
              <a:rPr lang="zh-CN" altLang="en-US" sz="1200" dirty="0">
                <a:solidFill>
                  <a:schemeClr val="bg1">
                    <a:lumMod val="50000"/>
                  </a:schemeClr>
                </a:solidFill>
                <a:latin typeface="微软雅黑" pitchFamily="34" charset="-122"/>
                <a:ea typeface="微软雅黑" pitchFamily="34" charset="-122"/>
              </a:rPr>
              <a:t>文字描述文案加入文字文字描述文案加入    描述案加入文文字描述文案加入文字</a:t>
            </a:r>
            <a:endParaRPr lang="en-US" altLang="zh-CN" sz="1200" dirty="0">
              <a:solidFill>
                <a:schemeClr val="bg1">
                  <a:lumMod val="50000"/>
                </a:schemeClr>
              </a:solidFill>
              <a:latin typeface="微软雅黑" pitchFamily="34" charset="-122"/>
              <a:ea typeface="微软雅黑" pitchFamily="34" charset="-122"/>
            </a:endParaRPr>
          </a:p>
          <a:p>
            <a:pPr algn="ctr"/>
            <a:r>
              <a:rPr lang="zh-CN" altLang="en-US" sz="1200" dirty="0">
                <a:solidFill>
                  <a:schemeClr val="bg1">
                    <a:lumMod val="50000"/>
                  </a:schemeClr>
                </a:solidFill>
                <a:latin typeface="微软雅黑" pitchFamily="34" charset="-122"/>
                <a:ea typeface="微软雅黑" pitchFamily="34" charset="-122"/>
              </a:rPr>
              <a:t>文字描述文案加入文字文字描述文文字文案字</a:t>
            </a:r>
            <a:endParaRPr lang="en-US" altLang="zh-CN" sz="1200" dirty="0">
              <a:solidFill>
                <a:schemeClr val="bg1">
                  <a:lumMod val="50000"/>
                </a:schemeClr>
              </a:solidFill>
              <a:latin typeface="微软雅黑" pitchFamily="34" charset="-122"/>
              <a:ea typeface="微软雅黑" pitchFamily="34" charset="-122"/>
            </a:endParaRPr>
          </a:p>
          <a:p>
            <a:pPr algn="ctr"/>
            <a:r>
              <a:rPr lang="zh-CN" altLang="en-US" sz="1200" dirty="0">
                <a:solidFill>
                  <a:schemeClr val="bg1">
                    <a:lumMod val="50000"/>
                  </a:schemeClr>
                </a:solidFill>
                <a:latin typeface="微软雅黑" pitchFamily="34" charset="-122"/>
                <a:ea typeface="微软雅黑" pitchFamily="34" charset="-122"/>
              </a:rPr>
              <a:t>文字描述文案加入文字描述文案加入文字文字描述文案</a:t>
            </a:r>
            <a:endParaRPr lang="en-GB" altLang="zh-CN" sz="1200" dirty="0">
              <a:solidFill>
                <a:schemeClr val="bg1">
                  <a:lumMod val="50000"/>
                </a:schemeClr>
              </a:solidFill>
            </a:endParaRPr>
          </a:p>
          <a:p>
            <a:pPr algn="ctr"/>
            <a:endParaRPr lang="en-GB" altLang="zh-CN" sz="1200" dirty="0">
              <a:solidFill>
                <a:schemeClr val="bg1">
                  <a:lumMod val="50000"/>
                </a:schemeClr>
              </a:solidFill>
            </a:endParaRPr>
          </a:p>
        </p:txBody>
      </p:sp>
      <p:sp>
        <p:nvSpPr>
          <p:cNvPr id="44" name="Rectangle 14"/>
          <p:cNvSpPr/>
          <p:nvPr/>
        </p:nvSpPr>
        <p:spPr>
          <a:xfrm>
            <a:off x="5078793" y="4659648"/>
            <a:ext cx="2454466" cy="1569660"/>
          </a:xfrm>
          <a:prstGeom prst="rect">
            <a:avLst/>
          </a:prstGeom>
        </p:spPr>
        <p:txBody>
          <a:bodyPr wrap="square">
            <a:spAutoFit/>
          </a:bodyPr>
          <a:lstStyle/>
          <a:p>
            <a:pPr algn="ctr"/>
            <a:r>
              <a:rPr lang="zh-CN" altLang="en-US" sz="1200" dirty="0">
                <a:solidFill>
                  <a:schemeClr val="bg1">
                    <a:lumMod val="50000"/>
                  </a:schemeClr>
                </a:solidFill>
                <a:latin typeface="微软雅黑" pitchFamily="34" charset="-122"/>
                <a:ea typeface="微软雅黑" pitchFamily="34" charset="-122"/>
              </a:rPr>
              <a:t>文字描述文案加入文字文字描述文案加入    描述案加入文文字描述文案加入文字</a:t>
            </a:r>
            <a:endParaRPr lang="en-US" altLang="zh-CN" sz="1200" dirty="0">
              <a:solidFill>
                <a:schemeClr val="bg1">
                  <a:lumMod val="50000"/>
                </a:schemeClr>
              </a:solidFill>
              <a:latin typeface="微软雅黑" pitchFamily="34" charset="-122"/>
              <a:ea typeface="微软雅黑" pitchFamily="34" charset="-122"/>
            </a:endParaRPr>
          </a:p>
          <a:p>
            <a:pPr algn="ctr"/>
            <a:r>
              <a:rPr lang="zh-CN" altLang="en-US" sz="1200" dirty="0">
                <a:solidFill>
                  <a:schemeClr val="bg1">
                    <a:lumMod val="50000"/>
                  </a:schemeClr>
                </a:solidFill>
                <a:latin typeface="微软雅黑" pitchFamily="34" charset="-122"/>
                <a:ea typeface="微软雅黑" pitchFamily="34" charset="-122"/>
              </a:rPr>
              <a:t>文字描述文案加入文字文字描述文文字文案字</a:t>
            </a:r>
            <a:endParaRPr lang="en-US" altLang="zh-CN" sz="1200" dirty="0">
              <a:solidFill>
                <a:schemeClr val="bg1">
                  <a:lumMod val="50000"/>
                </a:schemeClr>
              </a:solidFill>
              <a:latin typeface="微软雅黑" pitchFamily="34" charset="-122"/>
              <a:ea typeface="微软雅黑" pitchFamily="34" charset="-122"/>
            </a:endParaRPr>
          </a:p>
          <a:p>
            <a:pPr algn="ctr"/>
            <a:r>
              <a:rPr lang="zh-CN" altLang="en-US" sz="1200" dirty="0">
                <a:solidFill>
                  <a:schemeClr val="bg1">
                    <a:lumMod val="50000"/>
                  </a:schemeClr>
                </a:solidFill>
                <a:latin typeface="微软雅黑" pitchFamily="34" charset="-122"/>
                <a:ea typeface="微软雅黑" pitchFamily="34" charset="-122"/>
              </a:rPr>
              <a:t>文字描述文案加入文字描述文案加入文字文字描述文案</a:t>
            </a:r>
            <a:endParaRPr lang="en-GB" altLang="zh-CN" sz="1200" dirty="0">
              <a:solidFill>
                <a:schemeClr val="bg1">
                  <a:lumMod val="50000"/>
                </a:schemeClr>
              </a:solidFill>
            </a:endParaRPr>
          </a:p>
          <a:p>
            <a:pPr algn="ctr"/>
            <a:endParaRPr lang="en-GB" altLang="zh-CN" sz="1200" dirty="0">
              <a:solidFill>
                <a:schemeClr val="bg1">
                  <a:lumMod val="50000"/>
                </a:schemeClr>
              </a:solidFill>
            </a:endParaRPr>
          </a:p>
        </p:txBody>
      </p:sp>
      <p:sp>
        <p:nvSpPr>
          <p:cNvPr id="45" name="Rectangle 15"/>
          <p:cNvSpPr/>
          <p:nvPr/>
        </p:nvSpPr>
        <p:spPr>
          <a:xfrm>
            <a:off x="8242069" y="4659648"/>
            <a:ext cx="2454466" cy="1569660"/>
          </a:xfrm>
          <a:prstGeom prst="rect">
            <a:avLst/>
          </a:prstGeom>
        </p:spPr>
        <p:txBody>
          <a:bodyPr wrap="square">
            <a:spAutoFit/>
          </a:bodyPr>
          <a:lstStyle/>
          <a:p>
            <a:pPr algn="ctr"/>
            <a:r>
              <a:rPr lang="zh-CN" altLang="en-US" sz="1200" dirty="0">
                <a:solidFill>
                  <a:schemeClr val="bg1">
                    <a:lumMod val="50000"/>
                  </a:schemeClr>
                </a:solidFill>
                <a:latin typeface="微软雅黑" pitchFamily="34" charset="-122"/>
                <a:ea typeface="微软雅黑" pitchFamily="34" charset="-122"/>
              </a:rPr>
              <a:t>文字描述文案加入文字文字描述文案加入    描述案加入文文字描述文案加入文字</a:t>
            </a:r>
            <a:endParaRPr lang="en-US" altLang="zh-CN" sz="1200" dirty="0">
              <a:solidFill>
                <a:schemeClr val="bg1">
                  <a:lumMod val="50000"/>
                </a:schemeClr>
              </a:solidFill>
              <a:latin typeface="微软雅黑" pitchFamily="34" charset="-122"/>
              <a:ea typeface="微软雅黑" pitchFamily="34" charset="-122"/>
            </a:endParaRPr>
          </a:p>
          <a:p>
            <a:pPr algn="ctr"/>
            <a:r>
              <a:rPr lang="zh-CN" altLang="en-US" sz="1200" dirty="0">
                <a:solidFill>
                  <a:schemeClr val="bg1">
                    <a:lumMod val="50000"/>
                  </a:schemeClr>
                </a:solidFill>
                <a:latin typeface="微软雅黑" pitchFamily="34" charset="-122"/>
                <a:ea typeface="微软雅黑" pitchFamily="34" charset="-122"/>
              </a:rPr>
              <a:t>文字描述文案加入文字文字描述文文字文案字</a:t>
            </a:r>
            <a:endParaRPr lang="en-US" altLang="zh-CN" sz="1200" dirty="0">
              <a:solidFill>
                <a:schemeClr val="bg1">
                  <a:lumMod val="50000"/>
                </a:schemeClr>
              </a:solidFill>
              <a:latin typeface="微软雅黑" pitchFamily="34" charset="-122"/>
              <a:ea typeface="微软雅黑" pitchFamily="34" charset="-122"/>
            </a:endParaRPr>
          </a:p>
          <a:p>
            <a:pPr algn="ctr"/>
            <a:r>
              <a:rPr lang="zh-CN" altLang="en-US" sz="1200" dirty="0">
                <a:solidFill>
                  <a:schemeClr val="bg1">
                    <a:lumMod val="50000"/>
                  </a:schemeClr>
                </a:solidFill>
                <a:latin typeface="微软雅黑" pitchFamily="34" charset="-122"/>
                <a:ea typeface="微软雅黑" pitchFamily="34" charset="-122"/>
              </a:rPr>
              <a:t>文字描述文案加入文字描述文案加入文字文字描述文案</a:t>
            </a:r>
            <a:endParaRPr lang="en-GB" altLang="zh-CN" sz="1200" dirty="0">
              <a:solidFill>
                <a:schemeClr val="bg1">
                  <a:lumMod val="50000"/>
                </a:schemeClr>
              </a:solidFill>
            </a:endParaRPr>
          </a:p>
          <a:p>
            <a:pPr algn="ctr"/>
            <a:endParaRPr lang="en-GB" altLang="zh-CN" sz="1200" dirty="0">
              <a:solidFill>
                <a:schemeClr val="bg1">
                  <a:lumMod val="50000"/>
                </a:schemeClr>
              </a:solidFill>
            </a:endParaRPr>
          </a:p>
        </p:txBody>
      </p:sp>
    </p:spTree>
    <p:extLst>
      <p:ext uri="{BB962C8B-B14F-4D97-AF65-F5344CB8AC3E}">
        <p14:creationId xmlns:p14="http://schemas.microsoft.com/office/powerpoint/2010/main" val="159323537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4054131" y="444122"/>
            <a:ext cx="3867978" cy="740484"/>
            <a:chOff x="3879320" y="484463"/>
            <a:chExt cx="3867978" cy="740484"/>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a:solidFill>
                    <a:schemeClr val="bg1"/>
                  </a:solidFill>
                  <a:latin typeface="微软雅黑" pitchFamily="34" charset="-122"/>
                  <a:ea typeface="微软雅黑" pitchFamily="34" charset="-122"/>
                </a:rPr>
                <a:t>3</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678301" y="495853"/>
              <a:ext cx="2628900" cy="43476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CN" altLang="en-US" sz="2400" b="1" cap="small" dirty="0">
                  <a:solidFill>
                    <a:srgbClr val="00C3D9"/>
                  </a:solidFill>
                  <a:latin typeface="微软雅黑" panose="020B0503020204020204" pitchFamily="34" charset="-122"/>
                  <a:ea typeface="微软雅黑" panose="020B0503020204020204" pitchFamily="34" charset="-122"/>
                </a:rPr>
                <a:t>点击加入标题文字</a:t>
              </a:r>
              <a:endParaRPr lang="en-US" sz="2400" b="1" cap="small" dirty="0">
                <a:solidFill>
                  <a:srgbClr val="00C3D9"/>
                </a:solidFill>
                <a:latin typeface="微软雅黑" panose="020B0503020204020204" pitchFamily="34" charset="-122"/>
                <a:ea typeface="微软雅黑" panose="020B0503020204020204" pitchFamily="34" charset="-122"/>
              </a:endParaRPr>
            </a:p>
          </p:txBody>
        </p:sp>
        <p:sp>
          <p:nvSpPr>
            <p:cNvPr id="4" name="文本框 12"/>
            <p:cNvSpPr txBox="1"/>
            <p:nvPr/>
          </p:nvSpPr>
          <p:spPr>
            <a:xfrm>
              <a:off x="4678301" y="855615"/>
              <a:ext cx="3068997" cy="369332"/>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dirty="0">
                  <a:solidFill>
                    <a:schemeClr val="bg1">
                      <a:lumMod val="50000"/>
                    </a:schemeClr>
                  </a:solidFill>
                </a:rPr>
                <a:t>Click add title text description</a:t>
              </a:r>
              <a:endParaRPr lang="zh-CN" altLang="en-US" dirty="0">
                <a:solidFill>
                  <a:schemeClr val="bg1">
                    <a:lumMod val="50000"/>
                  </a:schemeClr>
                </a:solidFill>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24" name="Freeform 6810"/>
          <p:cNvSpPr>
            <a:spLocks/>
          </p:cNvSpPr>
          <p:nvPr/>
        </p:nvSpPr>
        <p:spPr bwMode="auto">
          <a:xfrm>
            <a:off x="3228982" y="3142736"/>
            <a:ext cx="1165036" cy="473609"/>
          </a:xfrm>
          <a:custGeom>
            <a:avLst/>
            <a:gdLst>
              <a:gd name="T0" fmla="*/ 115 w 1166"/>
              <a:gd name="T1" fmla="*/ 445 h 474"/>
              <a:gd name="T2" fmla="*/ 115 w 1166"/>
              <a:gd name="T3" fmla="*/ 168 h 474"/>
              <a:gd name="T4" fmla="*/ 203 w 1166"/>
              <a:gd name="T5" fmla="*/ 168 h 474"/>
              <a:gd name="T6" fmla="*/ 100 w 1166"/>
              <a:gd name="T7" fmla="*/ 0 h 474"/>
              <a:gd name="T8" fmla="*/ 0 w 1166"/>
              <a:gd name="T9" fmla="*/ 168 h 474"/>
              <a:gd name="T10" fmla="*/ 86 w 1166"/>
              <a:gd name="T11" fmla="*/ 168 h 474"/>
              <a:gd name="T12" fmla="*/ 86 w 1166"/>
              <a:gd name="T13" fmla="*/ 474 h 474"/>
              <a:gd name="T14" fmla="*/ 1166 w 1166"/>
              <a:gd name="T15" fmla="*/ 474 h 474"/>
              <a:gd name="T16" fmla="*/ 1166 w 1166"/>
              <a:gd name="T17" fmla="*/ 445 h 474"/>
              <a:gd name="T18" fmla="*/ 115 w 1166"/>
              <a:gd name="T19" fmla="*/ 445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66" h="474">
                <a:moveTo>
                  <a:pt x="115" y="445"/>
                </a:moveTo>
                <a:lnTo>
                  <a:pt x="115" y="168"/>
                </a:lnTo>
                <a:lnTo>
                  <a:pt x="203" y="168"/>
                </a:lnTo>
                <a:lnTo>
                  <a:pt x="100" y="0"/>
                </a:lnTo>
                <a:lnTo>
                  <a:pt x="0" y="168"/>
                </a:lnTo>
                <a:lnTo>
                  <a:pt x="86" y="168"/>
                </a:lnTo>
                <a:lnTo>
                  <a:pt x="86" y="474"/>
                </a:lnTo>
                <a:lnTo>
                  <a:pt x="1166" y="474"/>
                </a:lnTo>
                <a:lnTo>
                  <a:pt x="1166" y="445"/>
                </a:lnTo>
                <a:lnTo>
                  <a:pt x="115" y="445"/>
                </a:lnTo>
                <a:close/>
              </a:path>
            </a:pathLst>
          </a:custGeom>
          <a:solidFill>
            <a:srgbClr val="F3C301"/>
          </a:solidFill>
          <a:ln>
            <a:solidFill>
              <a:srgbClr val="F3C301"/>
            </a:solidFill>
          </a:ln>
        </p:spPr>
        <p:txBody>
          <a:bodyPr vert="horz" wrap="square" lIns="91440" tIns="45720" rIns="91440" bIns="45720" numCol="1" anchor="t" anchorCtr="0" compatLnSpc="1">
            <a:prstTxWarp prst="textNoShape">
              <a:avLst/>
            </a:prstTxWarp>
          </a:bodyPr>
          <a:lstStyle/>
          <a:p>
            <a:endParaRPr lang="en-US"/>
          </a:p>
        </p:txBody>
      </p:sp>
      <p:sp>
        <p:nvSpPr>
          <p:cNvPr id="25" name="Freeform 6814"/>
          <p:cNvSpPr>
            <a:spLocks/>
          </p:cNvSpPr>
          <p:nvPr/>
        </p:nvSpPr>
        <p:spPr bwMode="auto">
          <a:xfrm>
            <a:off x="7829885" y="3143735"/>
            <a:ext cx="1243972" cy="471610"/>
          </a:xfrm>
          <a:custGeom>
            <a:avLst/>
            <a:gdLst>
              <a:gd name="T0" fmla="*/ 1245 w 1245"/>
              <a:gd name="T1" fmla="*/ 165 h 472"/>
              <a:gd name="T2" fmla="*/ 1143 w 1245"/>
              <a:gd name="T3" fmla="*/ 0 h 472"/>
              <a:gd name="T4" fmla="*/ 1043 w 1245"/>
              <a:gd name="T5" fmla="*/ 165 h 472"/>
              <a:gd name="T6" fmla="*/ 1129 w 1245"/>
              <a:gd name="T7" fmla="*/ 165 h 472"/>
              <a:gd name="T8" fmla="*/ 1129 w 1245"/>
              <a:gd name="T9" fmla="*/ 444 h 472"/>
              <a:gd name="T10" fmla="*/ 0 w 1245"/>
              <a:gd name="T11" fmla="*/ 444 h 472"/>
              <a:gd name="T12" fmla="*/ 0 w 1245"/>
              <a:gd name="T13" fmla="*/ 472 h 472"/>
              <a:gd name="T14" fmla="*/ 1157 w 1245"/>
              <a:gd name="T15" fmla="*/ 472 h 472"/>
              <a:gd name="T16" fmla="*/ 1157 w 1245"/>
              <a:gd name="T17" fmla="*/ 165 h 472"/>
              <a:gd name="T18" fmla="*/ 1245 w 1245"/>
              <a:gd name="T19" fmla="*/ 165 h 4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45" h="472">
                <a:moveTo>
                  <a:pt x="1245" y="165"/>
                </a:moveTo>
                <a:lnTo>
                  <a:pt x="1143" y="0"/>
                </a:lnTo>
                <a:lnTo>
                  <a:pt x="1043" y="165"/>
                </a:lnTo>
                <a:lnTo>
                  <a:pt x="1129" y="165"/>
                </a:lnTo>
                <a:lnTo>
                  <a:pt x="1129" y="444"/>
                </a:lnTo>
                <a:lnTo>
                  <a:pt x="0" y="444"/>
                </a:lnTo>
                <a:lnTo>
                  <a:pt x="0" y="472"/>
                </a:lnTo>
                <a:lnTo>
                  <a:pt x="1157" y="472"/>
                </a:lnTo>
                <a:lnTo>
                  <a:pt x="1157" y="165"/>
                </a:lnTo>
                <a:lnTo>
                  <a:pt x="1245" y="165"/>
                </a:lnTo>
                <a:close/>
              </a:path>
            </a:pathLst>
          </a:custGeom>
          <a:solidFill>
            <a:srgbClr val="E94E60"/>
          </a:solidFill>
          <a:ln>
            <a:solidFill>
              <a:srgbClr val="E94E60"/>
            </a:solidFill>
          </a:ln>
        </p:spPr>
        <p:txBody>
          <a:bodyPr vert="horz" wrap="square" lIns="91440" tIns="45720" rIns="91440" bIns="45720" numCol="1" anchor="t" anchorCtr="0" compatLnSpc="1">
            <a:prstTxWarp prst="textNoShape">
              <a:avLst/>
            </a:prstTxWarp>
          </a:bodyPr>
          <a:lstStyle/>
          <a:p>
            <a:endParaRPr lang="en-US"/>
          </a:p>
        </p:txBody>
      </p:sp>
      <p:sp>
        <p:nvSpPr>
          <p:cNvPr id="26" name="Freeform 6847"/>
          <p:cNvSpPr>
            <a:spLocks/>
          </p:cNvSpPr>
          <p:nvPr/>
        </p:nvSpPr>
        <p:spPr bwMode="auto">
          <a:xfrm>
            <a:off x="7241019" y="4829850"/>
            <a:ext cx="478054" cy="226504"/>
          </a:xfrm>
          <a:custGeom>
            <a:avLst/>
            <a:gdLst>
              <a:gd name="T0" fmla="*/ 0 w 439"/>
              <a:gd name="T1" fmla="*/ 88 h 208"/>
              <a:gd name="T2" fmla="*/ 0 w 439"/>
              <a:gd name="T3" fmla="*/ 118 h 208"/>
              <a:gd name="T4" fmla="*/ 273 w 439"/>
              <a:gd name="T5" fmla="*/ 118 h 208"/>
              <a:gd name="T6" fmla="*/ 273 w 439"/>
              <a:gd name="T7" fmla="*/ 208 h 208"/>
              <a:gd name="T8" fmla="*/ 439 w 439"/>
              <a:gd name="T9" fmla="*/ 103 h 208"/>
              <a:gd name="T10" fmla="*/ 273 w 439"/>
              <a:gd name="T11" fmla="*/ 0 h 208"/>
              <a:gd name="T12" fmla="*/ 273 w 439"/>
              <a:gd name="T13" fmla="*/ 88 h 208"/>
              <a:gd name="T14" fmla="*/ 0 w 439"/>
              <a:gd name="T15" fmla="*/ 88 h 2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39" h="208">
                <a:moveTo>
                  <a:pt x="0" y="88"/>
                </a:moveTo>
                <a:lnTo>
                  <a:pt x="0" y="118"/>
                </a:lnTo>
                <a:lnTo>
                  <a:pt x="273" y="118"/>
                </a:lnTo>
                <a:lnTo>
                  <a:pt x="273" y="208"/>
                </a:lnTo>
                <a:lnTo>
                  <a:pt x="439" y="103"/>
                </a:lnTo>
                <a:lnTo>
                  <a:pt x="273" y="0"/>
                </a:lnTo>
                <a:lnTo>
                  <a:pt x="273" y="88"/>
                </a:lnTo>
                <a:lnTo>
                  <a:pt x="0" y="88"/>
                </a:lnTo>
                <a:close/>
              </a:path>
            </a:pathLst>
          </a:custGeom>
          <a:solidFill>
            <a:srgbClr val="028985"/>
          </a:solidFill>
          <a:ln>
            <a:solidFill>
              <a:srgbClr val="028985"/>
            </a:solidFill>
          </a:ln>
          <a:extLst/>
        </p:spPr>
        <p:txBody>
          <a:bodyPr vert="horz" wrap="square" lIns="91440" tIns="45720" rIns="91440" bIns="45720" numCol="1" anchor="t" anchorCtr="0" compatLnSpc="1">
            <a:prstTxWarp prst="textNoShape">
              <a:avLst/>
            </a:prstTxWarp>
          </a:bodyPr>
          <a:lstStyle/>
          <a:p>
            <a:endParaRPr lang="en-US"/>
          </a:p>
        </p:txBody>
      </p:sp>
      <p:sp>
        <p:nvSpPr>
          <p:cNvPr id="27" name="Freeform 6851"/>
          <p:cNvSpPr>
            <a:spLocks/>
          </p:cNvSpPr>
          <p:nvPr/>
        </p:nvSpPr>
        <p:spPr bwMode="auto">
          <a:xfrm>
            <a:off x="4426820" y="4829850"/>
            <a:ext cx="478054" cy="226504"/>
          </a:xfrm>
          <a:custGeom>
            <a:avLst/>
            <a:gdLst>
              <a:gd name="T0" fmla="*/ 439 w 439"/>
              <a:gd name="T1" fmla="*/ 88 h 208"/>
              <a:gd name="T2" fmla="*/ 439 w 439"/>
              <a:gd name="T3" fmla="*/ 118 h 208"/>
              <a:gd name="T4" fmla="*/ 165 w 439"/>
              <a:gd name="T5" fmla="*/ 118 h 208"/>
              <a:gd name="T6" fmla="*/ 165 w 439"/>
              <a:gd name="T7" fmla="*/ 208 h 208"/>
              <a:gd name="T8" fmla="*/ 0 w 439"/>
              <a:gd name="T9" fmla="*/ 103 h 208"/>
              <a:gd name="T10" fmla="*/ 165 w 439"/>
              <a:gd name="T11" fmla="*/ 0 h 208"/>
              <a:gd name="T12" fmla="*/ 165 w 439"/>
              <a:gd name="T13" fmla="*/ 88 h 208"/>
              <a:gd name="T14" fmla="*/ 439 w 439"/>
              <a:gd name="T15" fmla="*/ 88 h 2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39" h="208">
                <a:moveTo>
                  <a:pt x="439" y="88"/>
                </a:moveTo>
                <a:lnTo>
                  <a:pt x="439" y="118"/>
                </a:lnTo>
                <a:lnTo>
                  <a:pt x="165" y="118"/>
                </a:lnTo>
                <a:lnTo>
                  <a:pt x="165" y="208"/>
                </a:lnTo>
                <a:lnTo>
                  <a:pt x="0" y="103"/>
                </a:lnTo>
                <a:lnTo>
                  <a:pt x="165" y="0"/>
                </a:lnTo>
                <a:lnTo>
                  <a:pt x="165" y="88"/>
                </a:lnTo>
                <a:lnTo>
                  <a:pt x="439" y="88"/>
                </a:lnTo>
                <a:close/>
              </a:path>
            </a:pathLst>
          </a:custGeom>
          <a:solidFill>
            <a:srgbClr val="00C3D9"/>
          </a:solidFill>
          <a:ln>
            <a:solidFill>
              <a:srgbClr val="00C3D9"/>
            </a:solidFill>
          </a:ln>
          <a:extLst/>
        </p:spPr>
        <p:txBody>
          <a:bodyPr vert="horz" wrap="square" lIns="91440" tIns="45720" rIns="91440" bIns="45720" numCol="1" anchor="t" anchorCtr="0" compatLnSpc="1">
            <a:prstTxWarp prst="textNoShape">
              <a:avLst/>
            </a:prstTxWarp>
          </a:bodyPr>
          <a:lstStyle/>
          <a:p>
            <a:endParaRPr lang="en-US"/>
          </a:p>
        </p:txBody>
      </p:sp>
      <p:sp>
        <p:nvSpPr>
          <p:cNvPr id="28" name="TextBox 27"/>
          <p:cNvSpPr txBox="1"/>
          <p:nvPr/>
        </p:nvSpPr>
        <p:spPr>
          <a:xfrm>
            <a:off x="10388600" y="2284549"/>
            <a:ext cx="184731" cy="369332"/>
          </a:xfrm>
          <a:prstGeom prst="rect">
            <a:avLst/>
          </a:prstGeom>
          <a:noFill/>
        </p:spPr>
        <p:txBody>
          <a:bodyPr wrap="none" rtlCol="0">
            <a:spAutoFit/>
          </a:bodyPr>
          <a:lstStyle/>
          <a:p>
            <a:endParaRPr lang="en-GB"/>
          </a:p>
        </p:txBody>
      </p:sp>
      <p:grpSp>
        <p:nvGrpSpPr>
          <p:cNvPr id="29" name="Group 3"/>
          <p:cNvGrpSpPr/>
          <p:nvPr/>
        </p:nvGrpSpPr>
        <p:grpSpPr>
          <a:xfrm>
            <a:off x="4754985" y="2280039"/>
            <a:ext cx="2697136" cy="3526769"/>
            <a:chOff x="4754985" y="2153427"/>
            <a:chExt cx="2697136" cy="3526769"/>
          </a:xfrm>
        </p:grpSpPr>
        <p:sp>
          <p:nvSpPr>
            <p:cNvPr id="30" name="Freeform 78"/>
            <p:cNvSpPr>
              <a:spLocks/>
            </p:cNvSpPr>
            <p:nvPr/>
          </p:nvSpPr>
          <p:spPr bwMode="auto">
            <a:xfrm>
              <a:off x="4807460" y="3896065"/>
              <a:ext cx="1295253" cy="1784131"/>
            </a:xfrm>
            <a:custGeom>
              <a:avLst/>
              <a:gdLst>
                <a:gd name="connsiteX0" fmla="*/ 1295252 w 1295253"/>
                <a:gd name="connsiteY0" fmla="*/ 0 h 1784131"/>
                <a:gd name="connsiteX1" fmla="*/ 1295252 w 1295253"/>
                <a:gd name="connsiteY1" fmla="*/ 3485 h 1784131"/>
                <a:gd name="connsiteX2" fmla="*/ 1295252 w 1295253"/>
                <a:gd name="connsiteY2" fmla="*/ 9020 h 1784131"/>
                <a:gd name="connsiteX3" fmla="*/ 1295253 w 1295253"/>
                <a:gd name="connsiteY3" fmla="*/ 9020 h 1784131"/>
                <a:gd name="connsiteX4" fmla="*/ 1295253 w 1295253"/>
                <a:gd name="connsiteY4" fmla="*/ 1784130 h 1784131"/>
                <a:gd name="connsiteX5" fmla="*/ 1295252 w 1295253"/>
                <a:gd name="connsiteY5" fmla="*/ 1784129 h 1784131"/>
                <a:gd name="connsiteX6" fmla="*/ 1295252 w 1295253"/>
                <a:gd name="connsiteY6" fmla="*/ 1784131 h 1784131"/>
                <a:gd name="connsiteX7" fmla="*/ 1289916 w 1295253"/>
                <a:gd name="connsiteY7" fmla="*/ 1779839 h 1784131"/>
                <a:gd name="connsiteX8" fmla="*/ 1289264 w 1295253"/>
                <a:gd name="connsiteY8" fmla="*/ 1779305 h 1784131"/>
                <a:gd name="connsiteX9" fmla="*/ 1285709 w 1295253"/>
                <a:gd name="connsiteY9" fmla="*/ 1776442 h 1784131"/>
                <a:gd name="connsiteX10" fmla="*/ 1278981 w 1295253"/>
                <a:gd name="connsiteY10" fmla="*/ 1770899 h 1784131"/>
                <a:gd name="connsiteX11" fmla="*/ 1274454 w 1295253"/>
                <a:gd name="connsiteY11" fmla="*/ 1767198 h 1784131"/>
                <a:gd name="connsiteX12" fmla="*/ 1271339 w 1295253"/>
                <a:gd name="connsiteY12" fmla="*/ 1764603 h 1784131"/>
                <a:gd name="connsiteX13" fmla="*/ 1258397 w 1295253"/>
                <a:gd name="connsiteY13" fmla="*/ 1753940 h 1784131"/>
                <a:gd name="connsiteX14" fmla="*/ 924699 w 1295253"/>
                <a:gd name="connsiteY14" fmla="*/ 1448778 h 1784131"/>
                <a:gd name="connsiteX15" fmla="*/ 885343 w 1295253"/>
                <a:gd name="connsiteY15" fmla="*/ 1408842 h 1784131"/>
                <a:gd name="connsiteX16" fmla="*/ 884367 w 1295253"/>
                <a:gd name="connsiteY16" fmla="*/ 1407885 h 1784131"/>
                <a:gd name="connsiteX17" fmla="*/ 883417 w 1295253"/>
                <a:gd name="connsiteY17" fmla="*/ 1406888 h 1784131"/>
                <a:gd name="connsiteX18" fmla="*/ 832405 w 1295253"/>
                <a:gd name="connsiteY18" fmla="*/ 1355125 h 1784131"/>
                <a:gd name="connsiteX19" fmla="*/ 794341 w 1295253"/>
                <a:gd name="connsiteY19" fmla="*/ 1313361 h 1784131"/>
                <a:gd name="connsiteX20" fmla="*/ 742842 w 1295253"/>
                <a:gd name="connsiteY20" fmla="*/ 1259289 h 1784131"/>
                <a:gd name="connsiteX21" fmla="*/ 685733 w 1295253"/>
                <a:gd name="connsiteY21" fmla="*/ 1194198 h 1784131"/>
                <a:gd name="connsiteX22" fmla="*/ 638119 w 1295253"/>
                <a:gd name="connsiteY22" fmla="*/ 1141956 h 1784131"/>
                <a:gd name="connsiteX23" fmla="*/ 619297 w 1295253"/>
                <a:gd name="connsiteY23" fmla="*/ 1118475 h 1784131"/>
                <a:gd name="connsiteX24" fmla="*/ 596804 w 1295253"/>
                <a:gd name="connsiteY24" fmla="*/ 1092837 h 1784131"/>
                <a:gd name="connsiteX25" fmla="*/ 452796 w 1295253"/>
                <a:gd name="connsiteY25" fmla="*/ 911354 h 1784131"/>
                <a:gd name="connsiteX26" fmla="*/ 453050 w 1295253"/>
                <a:gd name="connsiteY26" fmla="*/ 911076 h 1784131"/>
                <a:gd name="connsiteX27" fmla="*/ 444115 w 1295253"/>
                <a:gd name="connsiteY27" fmla="*/ 899929 h 1784131"/>
                <a:gd name="connsiteX28" fmla="*/ 120377 w 1295253"/>
                <a:gd name="connsiteY28" fmla="*/ 356324 h 1784131"/>
                <a:gd name="connsiteX29" fmla="*/ 0 w 1295253"/>
                <a:gd name="connsiteY29" fmla="*/ 9020 h 1784131"/>
                <a:gd name="connsiteX30" fmla="*/ 1286485 w 1295253"/>
                <a:gd name="connsiteY30" fmla="*/ 9020 h 1784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295253" h="1784131">
                  <a:moveTo>
                    <a:pt x="1295252" y="0"/>
                  </a:moveTo>
                  <a:cubicBezTo>
                    <a:pt x="1295252" y="0"/>
                    <a:pt x="1295252" y="0"/>
                    <a:pt x="1295252" y="3485"/>
                  </a:cubicBezTo>
                  <a:lnTo>
                    <a:pt x="1295252" y="9020"/>
                  </a:lnTo>
                  <a:lnTo>
                    <a:pt x="1295253" y="9020"/>
                  </a:lnTo>
                  <a:cubicBezTo>
                    <a:pt x="1295253" y="9020"/>
                    <a:pt x="1295253" y="9020"/>
                    <a:pt x="1295253" y="1784130"/>
                  </a:cubicBezTo>
                  <a:lnTo>
                    <a:pt x="1295252" y="1784129"/>
                  </a:lnTo>
                  <a:lnTo>
                    <a:pt x="1295252" y="1784131"/>
                  </a:lnTo>
                  <a:cubicBezTo>
                    <a:pt x="1295252" y="1784131"/>
                    <a:pt x="1293428" y="1782681"/>
                    <a:pt x="1289916" y="1779839"/>
                  </a:cubicBezTo>
                  <a:lnTo>
                    <a:pt x="1289264" y="1779305"/>
                  </a:lnTo>
                  <a:lnTo>
                    <a:pt x="1285709" y="1776442"/>
                  </a:lnTo>
                  <a:lnTo>
                    <a:pt x="1278981" y="1770899"/>
                  </a:lnTo>
                  <a:lnTo>
                    <a:pt x="1274454" y="1767198"/>
                  </a:lnTo>
                  <a:lnTo>
                    <a:pt x="1271339" y="1764603"/>
                  </a:lnTo>
                  <a:lnTo>
                    <a:pt x="1258397" y="1753940"/>
                  </a:lnTo>
                  <a:cubicBezTo>
                    <a:pt x="1199173" y="1704561"/>
                    <a:pt x="1074176" y="1596976"/>
                    <a:pt x="924699" y="1448778"/>
                  </a:cubicBezTo>
                  <a:lnTo>
                    <a:pt x="885343" y="1408842"/>
                  </a:lnTo>
                  <a:lnTo>
                    <a:pt x="884367" y="1407885"/>
                  </a:lnTo>
                  <a:lnTo>
                    <a:pt x="883417" y="1406888"/>
                  </a:lnTo>
                  <a:lnTo>
                    <a:pt x="832405" y="1355125"/>
                  </a:lnTo>
                  <a:lnTo>
                    <a:pt x="794341" y="1313361"/>
                  </a:lnTo>
                  <a:lnTo>
                    <a:pt x="742842" y="1259289"/>
                  </a:lnTo>
                  <a:lnTo>
                    <a:pt x="685733" y="1194198"/>
                  </a:lnTo>
                  <a:lnTo>
                    <a:pt x="638119" y="1141956"/>
                  </a:lnTo>
                  <a:lnTo>
                    <a:pt x="619297" y="1118475"/>
                  </a:lnTo>
                  <a:lnTo>
                    <a:pt x="596804" y="1092837"/>
                  </a:lnTo>
                  <a:cubicBezTo>
                    <a:pt x="548099" y="1034691"/>
                    <a:pt x="499733" y="974039"/>
                    <a:pt x="452796" y="911354"/>
                  </a:cubicBezTo>
                  <a:lnTo>
                    <a:pt x="453050" y="911076"/>
                  </a:lnTo>
                  <a:lnTo>
                    <a:pt x="444115" y="899929"/>
                  </a:lnTo>
                  <a:cubicBezTo>
                    <a:pt x="318397" y="730460"/>
                    <a:pt x="203437" y="546256"/>
                    <a:pt x="120377" y="356324"/>
                  </a:cubicBezTo>
                  <a:cubicBezTo>
                    <a:pt x="67411" y="235733"/>
                    <a:pt x="26483" y="119965"/>
                    <a:pt x="0" y="9020"/>
                  </a:cubicBezTo>
                  <a:lnTo>
                    <a:pt x="1286485" y="9020"/>
                  </a:lnTo>
                  <a:close/>
                </a:path>
              </a:pathLst>
            </a:custGeom>
            <a:solidFill>
              <a:srgbClr val="00C3D9"/>
            </a:solidFill>
            <a:ln>
              <a:noFill/>
            </a:ln>
            <a:extLst/>
          </p:spPr>
          <p:txBody>
            <a:bodyPr vert="horz" wrap="square" lIns="91440" tIns="45720" rIns="91440" bIns="45720" numCol="1" anchor="t" anchorCtr="0" compatLnSpc="1">
              <a:prstTxWarp prst="textNoShape">
                <a:avLst/>
              </a:prstTxWarp>
              <a:noAutofit/>
            </a:bodyPr>
            <a:lstStyle/>
            <a:p>
              <a:endParaRPr lang="en-US"/>
            </a:p>
          </p:txBody>
        </p:sp>
        <p:sp>
          <p:nvSpPr>
            <p:cNvPr id="31" name="Freeform 73"/>
            <p:cNvSpPr>
              <a:spLocks/>
            </p:cNvSpPr>
            <p:nvPr/>
          </p:nvSpPr>
          <p:spPr bwMode="auto">
            <a:xfrm>
              <a:off x="4754985" y="2153427"/>
              <a:ext cx="1347728" cy="2132297"/>
            </a:xfrm>
            <a:custGeom>
              <a:avLst/>
              <a:gdLst>
                <a:gd name="connsiteX0" fmla="*/ 1345319 w 1347728"/>
                <a:gd name="connsiteY0" fmla="*/ 0 h 2132297"/>
                <a:gd name="connsiteX1" fmla="*/ 1347727 w 1347728"/>
                <a:gd name="connsiteY1" fmla="*/ 0 h 2132297"/>
                <a:gd name="connsiteX2" fmla="*/ 1347728 w 1347728"/>
                <a:gd name="connsiteY2" fmla="*/ 0 h 2132297"/>
                <a:gd name="connsiteX3" fmla="*/ 1347728 w 1347728"/>
                <a:gd name="connsiteY3" fmla="*/ 1730011 h 2132297"/>
                <a:gd name="connsiteX4" fmla="*/ 1347727 w 1347728"/>
                <a:gd name="connsiteY4" fmla="*/ 1730010 h 2132297"/>
                <a:gd name="connsiteX5" fmla="*/ 1347727 w 1347728"/>
                <a:gd name="connsiteY5" fmla="*/ 1751616 h 2132297"/>
                <a:gd name="connsiteX6" fmla="*/ 967215 w 1347728"/>
                <a:gd name="connsiteY6" fmla="*/ 1751616 h 2132297"/>
                <a:gd name="connsiteX7" fmla="*/ 1000931 w 1347728"/>
                <a:gd name="connsiteY7" fmla="*/ 1876903 h 2132297"/>
                <a:gd name="connsiteX8" fmla="*/ 745651 w 1347728"/>
                <a:gd name="connsiteY8" fmla="*/ 2132297 h 2132297"/>
                <a:gd name="connsiteX9" fmla="*/ 487962 w 1347728"/>
                <a:gd name="connsiteY9" fmla="*/ 1876903 h 2132297"/>
                <a:gd name="connsiteX10" fmla="*/ 521679 w 1347728"/>
                <a:gd name="connsiteY10" fmla="*/ 1751616 h 2132297"/>
                <a:gd name="connsiteX11" fmla="*/ 52059 w 1347728"/>
                <a:gd name="connsiteY11" fmla="*/ 1751616 h 2132297"/>
                <a:gd name="connsiteX12" fmla="*/ 112996 w 1347728"/>
                <a:gd name="connsiteY12" fmla="*/ 800807 h 2132297"/>
                <a:gd name="connsiteX13" fmla="*/ 157046 w 1347728"/>
                <a:gd name="connsiteY13" fmla="*/ 714666 h 2132297"/>
                <a:gd name="connsiteX14" fmla="*/ 155301 w 1347728"/>
                <a:gd name="connsiteY14" fmla="*/ 713208 h 2132297"/>
                <a:gd name="connsiteX15" fmla="*/ 169790 w 1347728"/>
                <a:gd name="connsiteY15" fmla="*/ 689745 h 2132297"/>
                <a:gd name="connsiteX16" fmla="*/ 190574 w 1347728"/>
                <a:gd name="connsiteY16" fmla="*/ 649101 h 2132297"/>
                <a:gd name="connsiteX17" fmla="*/ 244285 w 1347728"/>
                <a:gd name="connsiteY17" fmla="*/ 569107 h 2132297"/>
                <a:gd name="connsiteX18" fmla="*/ 256477 w 1347728"/>
                <a:gd name="connsiteY18" fmla="*/ 549363 h 2132297"/>
                <a:gd name="connsiteX19" fmla="*/ 262751 w 1347728"/>
                <a:gd name="connsiteY19" fmla="*/ 541603 h 2132297"/>
                <a:gd name="connsiteX20" fmla="*/ 283562 w 1347728"/>
                <a:gd name="connsiteY20" fmla="*/ 510609 h 2132297"/>
                <a:gd name="connsiteX21" fmla="*/ 383607 w 1347728"/>
                <a:gd name="connsiteY21" fmla="*/ 392148 h 2132297"/>
                <a:gd name="connsiteX22" fmla="*/ 388969 w 1347728"/>
                <a:gd name="connsiteY22" fmla="*/ 385518 h 2132297"/>
                <a:gd name="connsiteX23" fmla="*/ 1345319 w 1347728"/>
                <a:gd name="connsiteY23" fmla="*/ 0 h 2132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7728" h="2132297">
                  <a:moveTo>
                    <a:pt x="1345319" y="0"/>
                  </a:moveTo>
                  <a:cubicBezTo>
                    <a:pt x="1345319" y="0"/>
                    <a:pt x="1345319" y="0"/>
                    <a:pt x="1347727" y="0"/>
                  </a:cubicBezTo>
                  <a:lnTo>
                    <a:pt x="1347728" y="0"/>
                  </a:lnTo>
                  <a:cubicBezTo>
                    <a:pt x="1347728" y="0"/>
                    <a:pt x="1347728" y="0"/>
                    <a:pt x="1347728" y="1730011"/>
                  </a:cubicBezTo>
                  <a:lnTo>
                    <a:pt x="1347727" y="1730010"/>
                  </a:lnTo>
                  <a:lnTo>
                    <a:pt x="1347727" y="1751616"/>
                  </a:lnTo>
                  <a:cubicBezTo>
                    <a:pt x="1347727" y="1751616"/>
                    <a:pt x="1347727" y="1751616"/>
                    <a:pt x="967215" y="1751616"/>
                  </a:cubicBezTo>
                  <a:cubicBezTo>
                    <a:pt x="988890" y="1790166"/>
                    <a:pt x="1000931" y="1831125"/>
                    <a:pt x="1000931" y="1876903"/>
                  </a:cubicBezTo>
                  <a:cubicBezTo>
                    <a:pt x="1000931" y="2019057"/>
                    <a:pt x="885333" y="2132297"/>
                    <a:pt x="745651" y="2132297"/>
                  </a:cubicBezTo>
                  <a:cubicBezTo>
                    <a:pt x="603561" y="2132297"/>
                    <a:pt x="487962" y="2019057"/>
                    <a:pt x="487962" y="1876903"/>
                  </a:cubicBezTo>
                  <a:cubicBezTo>
                    <a:pt x="487962" y="1831125"/>
                    <a:pt x="500004" y="1790166"/>
                    <a:pt x="521679" y="1751616"/>
                  </a:cubicBezTo>
                  <a:cubicBezTo>
                    <a:pt x="521679" y="1751616"/>
                    <a:pt x="521679" y="1751616"/>
                    <a:pt x="52059" y="1751616"/>
                  </a:cubicBezTo>
                  <a:cubicBezTo>
                    <a:pt x="-41263" y="1382680"/>
                    <a:pt x="-1940" y="1064568"/>
                    <a:pt x="112996" y="800807"/>
                  </a:cubicBezTo>
                  <a:lnTo>
                    <a:pt x="157046" y="714666"/>
                  </a:lnTo>
                  <a:lnTo>
                    <a:pt x="155301" y="713208"/>
                  </a:lnTo>
                  <a:lnTo>
                    <a:pt x="169790" y="689745"/>
                  </a:lnTo>
                  <a:lnTo>
                    <a:pt x="190574" y="649101"/>
                  </a:lnTo>
                  <a:lnTo>
                    <a:pt x="244285" y="569107"/>
                  </a:lnTo>
                  <a:lnTo>
                    <a:pt x="256477" y="549363"/>
                  </a:lnTo>
                  <a:lnTo>
                    <a:pt x="262751" y="541603"/>
                  </a:lnTo>
                  <a:lnTo>
                    <a:pt x="283562" y="510609"/>
                  </a:lnTo>
                  <a:lnTo>
                    <a:pt x="383607" y="392148"/>
                  </a:lnTo>
                  <a:lnTo>
                    <a:pt x="388969" y="385518"/>
                  </a:lnTo>
                  <a:cubicBezTo>
                    <a:pt x="728630" y="26504"/>
                    <a:pt x="1212827" y="0"/>
                    <a:pt x="1345319" y="0"/>
                  </a:cubicBezTo>
                  <a:close/>
                </a:path>
              </a:pathLst>
            </a:custGeom>
            <a:solidFill>
              <a:srgbClr val="F3C301"/>
            </a:solidFill>
            <a:ln>
              <a:noFill/>
            </a:ln>
            <a:extLst/>
          </p:spPr>
          <p:txBody>
            <a:bodyPr vert="horz" wrap="square" lIns="91440" tIns="45720" rIns="91440" bIns="45720" numCol="1" anchor="t" anchorCtr="0" compatLnSpc="1">
              <a:prstTxWarp prst="textNoShape">
                <a:avLst/>
              </a:prstTxWarp>
              <a:noAutofit/>
            </a:bodyPr>
            <a:lstStyle/>
            <a:p>
              <a:endParaRPr lang="en-US"/>
            </a:p>
          </p:txBody>
        </p:sp>
        <p:sp>
          <p:nvSpPr>
            <p:cNvPr id="32" name="Freeform 74"/>
            <p:cNvSpPr>
              <a:spLocks/>
            </p:cNvSpPr>
            <p:nvPr/>
          </p:nvSpPr>
          <p:spPr bwMode="auto">
            <a:xfrm>
              <a:off x="5718466" y="2153427"/>
              <a:ext cx="1733655" cy="1751659"/>
            </a:xfrm>
            <a:custGeom>
              <a:avLst/>
              <a:gdLst>
                <a:gd name="connsiteX0" fmla="*/ 384247 w 1733655"/>
                <a:gd name="connsiteY0" fmla="*/ 0 h 1751659"/>
                <a:gd name="connsiteX1" fmla="*/ 386659 w 1733655"/>
                <a:gd name="connsiteY1" fmla="*/ 0 h 1751659"/>
                <a:gd name="connsiteX2" fmla="*/ 1343949 w 1733655"/>
                <a:gd name="connsiteY2" fmla="*/ 385510 h 1751659"/>
                <a:gd name="connsiteX3" fmla="*/ 1733564 w 1733655"/>
                <a:gd name="connsiteY3" fmla="*/ 1333547 h 1751659"/>
                <a:gd name="connsiteX4" fmla="*/ 1733559 w 1733655"/>
                <a:gd name="connsiteY4" fmla="*/ 1333647 h 1751659"/>
                <a:gd name="connsiteX5" fmla="*/ 1733564 w 1733655"/>
                <a:gd name="connsiteY5" fmla="*/ 1333718 h 1751659"/>
                <a:gd name="connsiteX6" fmla="*/ 1681533 w 1733655"/>
                <a:gd name="connsiteY6" fmla="*/ 1751659 h 1751659"/>
                <a:gd name="connsiteX7" fmla="*/ 1678999 w 1733655"/>
                <a:gd name="connsiteY7" fmla="*/ 1751659 h 1751659"/>
                <a:gd name="connsiteX8" fmla="*/ 1672981 w 1733655"/>
                <a:gd name="connsiteY8" fmla="*/ 1751659 h 1751659"/>
                <a:gd name="connsiteX9" fmla="*/ 1661263 w 1733655"/>
                <a:gd name="connsiteY9" fmla="*/ 1751659 h 1751659"/>
                <a:gd name="connsiteX10" fmla="*/ 1641943 w 1733655"/>
                <a:gd name="connsiteY10" fmla="*/ 1751659 h 1751659"/>
                <a:gd name="connsiteX11" fmla="*/ 1613121 w 1733655"/>
                <a:gd name="connsiteY11" fmla="*/ 1751659 h 1751659"/>
                <a:gd name="connsiteX12" fmla="*/ 1572898 w 1733655"/>
                <a:gd name="connsiteY12" fmla="*/ 1751659 h 1751659"/>
                <a:gd name="connsiteX13" fmla="*/ 1519372 w 1733655"/>
                <a:gd name="connsiteY13" fmla="*/ 1751659 h 1751659"/>
                <a:gd name="connsiteX14" fmla="*/ 1450644 w 1733655"/>
                <a:gd name="connsiteY14" fmla="*/ 1751659 h 1751659"/>
                <a:gd name="connsiteX15" fmla="*/ 1364813 w 1733655"/>
                <a:gd name="connsiteY15" fmla="*/ 1751659 h 1751659"/>
                <a:gd name="connsiteX16" fmla="*/ 1259978 w 1733655"/>
                <a:gd name="connsiteY16" fmla="*/ 1751659 h 1751659"/>
                <a:gd name="connsiteX17" fmla="*/ 1134240 w 1733655"/>
                <a:gd name="connsiteY17" fmla="*/ 1751659 h 1751659"/>
                <a:gd name="connsiteX18" fmla="*/ 985699 w 1733655"/>
                <a:gd name="connsiteY18" fmla="*/ 1751659 h 1751659"/>
                <a:gd name="connsiteX19" fmla="*/ 812453 w 1733655"/>
                <a:gd name="connsiteY19" fmla="*/ 1751659 h 1751659"/>
                <a:gd name="connsiteX20" fmla="*/ 612602 w 1733655"/>
                <a:gd name="connsiteY20" fmla="*/ 1751659 h 1751659"/>
                <a:gd name="connsiteX21" fmla="*/ 502107 w 1733655"/>
                <a:gd name="connsiteY21" fmla="*/ 1751659 h 1751659"/>
                <a:gd name="connsiteX22" fmla="*/ 384247 w 1733655"/>
                <a:gd name="connsiteY22" fmla="*/ 1751659 h 1751659"/>
                <a:gd name="connsiteX23" fmla="*/ 384247 w 1733655"/>
                <a:gd name="connsiteY23" fmla="*/ 1101255 h 1751659"/>
                <a:gd name="connsiteX24" fmla="*/ 384247 w 1733655"/>
                <a:gd name="connsiteY24" fmla="*/ 1031687 h 1751659"/>
                <a:gd name="connsiteX25" fmla="*/ 354623 w 1733655"/>
                <a:gd name="connsiteY25" fmla="*/ 1047823 h 1751659"/>
                <a:gd name="connsiteX26" fmla="*/ 255263 w 1733655"/>
                <a:gd name="connsiteY26" fmla="*/ 1067954 h 1751659"/>
                <a:gd name="connsiteX27" fmla="*/ 0 w 1733655"/>
                <a:gd name="connsiteY27" fmla="*/ 811789 h 1751659"/>
                <a:gd name="connsiteX28" fmla="*/ 255263 w 1733655"/>
                <a:gd name="connsiteY28" fmla="*/ 555624 h 1751659"/>
                <a:gd name="connsiteX29" fmla="*/ 354623 w 1733655"/>
                <a:gd name="connsiteY29" fmla="*/ 575755 h 1751659"/>
                <a:gd name="connsiteX30" fmla="*/ 384247 w 1733655"/>
                <a:gd name="connsiteY30" fmla="*/ 591891 h 1751659"/>
                <a:gd name="connsiteX31" fmla="*/ 384247 w 1733655"/>
                <a:gd name="connsiteY31" fmla="*/ 578184 h 1751659"/>
                <a:gd name="connsiteX32" fmla="*/ 384247 w 1733655"/>
                <a:gd name="connsiteY32" fmla="*/ 0 h 1751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733655" h="1751659">
                  <a:moveTo>
                    <a:pt x="384247" y="0"/>
                  </a:moveTo>
                  <a:cubicBezTo>
                    <a:pt x="384247" y="0"/>
                    <a:pt x="384247" y="0"/>
                    <a:pt x="386659" y="0"/>
                  </a:cubicBezTo>
                  <a:cubicBezTo>
                    <a:pt x="519281" y="0"/>
                    <a:pt x="1003954" y="26504"/>
                    <a:pt x="1343949" y="385510"/>
                  </a:cubicBezTo>
                  <a:cubicBezTo>
                    <a:pt x="1566393" y="622237"/>
                    <a:pt x="1729156" y="940282"/>
                    <a:pt x="1733564" y="1333547"/>
                  </a:cubicBezTo>
                  <a:lnTo>
                    <a:pt x="1733559" y="1333647"/>
                  </a:lnTo>
                  <a:lnTo>
                    <a:pt x="1733564" y="1333718"/>
                  </a:lnTo>
                  <a:cubicBezTo>
                    <a:pt x="1735034" y="1464753"/>
                    <a:pt x="1718908" y="1604142"/>
                    <a:pt x="1681533" y="1751659"/>
                  </a:cubicBezTo>
                  <a:lnTo>
                    <a:pt x="1678999" y="1751659"/>
                  </a:lnTo>
                  <a:lnTo>
                    <a:pt x="1672981" y="1751659"/>
                  </a:lnTo>
                  <a:lnTo>
                    <a:pt x="1661263" y="1751659"/>
                  </a:lnTo>
                  <a:lnTo>
                    <a:pt x="1641943" y="1751659"/>
                  </a:lnTo>
                  <a:lnTo>
                    <a:pt x="1613121" y="1751659"/>
                  </a:lnTo>
                  <a:lnTo>
                    <a:pt x="1572898" y="1751659"/>
                  </a:lnTo>
                  <a:lnTo>
                    <a:pt x="1519372" y="1751659"/>
                  </a:lnTo>
                  <a:lnTo>
                    <a:pt x="1450644" y="1751659"/>
                  </a:lnTo>
                  <a:lnTo>
                    <a:pt x="1364813" y="1751659"/>
                  </a:lnTo>
                  <a:lnTo>
                    <a:pt x="1259978" y="1751659"/>
                  </a:lnTo>
                  <a:lnTo>
                    <a:pt x="1134240" y="1751659"/>
                  </a:lnTo>
                  <a:lnTo>
                    <a:pt x="985699" y="1751659"/>
                  </a:lnTo>
                  <a:lnTo>
                    <a:pt x="812453" y="1751659"/>
                  </a:lnTo>
                  <a:lnTo>
                    <a:pt x="612602" y="1751659"/>
                  </a:lnTo>
                  <a:lnTo>
                    <a:pt x="502107" y="1751659"/>
                  </a:lnTo>
                  <a:lnTo>
                    <a:pt x="384247" y="1751659"/>
                  </a:lnTo>
                  <a:cubicBezTo>
                    <a:pt x="384247" y="1751659"/>
                    <a:pt x="384247" y="1751659"/>
                    <a:pt x="384247" y="1101255"/>
                  </a:cubicBezTo>
                  <a:lnTo>
                    <a:pt x="384247" y="1031687"/>
                  </a:lnTo>
                  <a:lnTo>
                    <a:pt x="354623" y="1047823"/>
                  </a:lnTo>
                  <a:cubicBezTo>
                    <a:pt x="324083" y="1060786"/>
                    <a:pt x="290507" y="1067954"/>
                    <a:pt x="255263" y="1067954"/>
                  </a:cubicBezTo>
                  <a:cubicBezTo>
                    <a:pt x="114285" y="1067954"/>
                    <a:pt x="0" y="953265"/>
                    <a:pt x="0" y="811789"/>
                  </a:cubicBezTo>
                  <a:cubicBezTo>
                    <a:pt x="0" y="670313"/>
                    <a:pt x="114285" y="555624"/>
                    <a:pt x="255263" y="555624"/>
                  </a:cubicBezTo>
                  <a:cubicBezTo>
                    <a:pt x="290507" y="555624"/>
                    <a:pt x="324083" y="562792"/>
                    <a:pt x="354623" y="575755"/>
                  </a:cubicBezTo>
                  <a:lnTo>
                    <a:pt x="384247" y="591891"/>
                  </a:lnTo>
                  <a:lnTo>
                    <a:pt x="384247" y="578184"/>
                  </a:lnTo>
                  <a:cubicBezTo>
                    <a:pt x="384247" y="410545"/>
                    <a:pt x="384247" y="218958"/>
                    <a:pt x="384247" y="0"/>
                  </a:cubicBezTo>
                  <a:close/>
                </a:path>
              </a:pathLst>
            </a:custGeom>
            <a:solidFill>
              <a:srgbClr val="E94E60"/>
            </a:solidFill>
            <a:ln>
              <a:noFill/>
            </a:ln>
            <a:extLst/>
          </p:spPr>
          <p:txBody>
            <a:bodyPr vert="horz" wrap="square" lIns="91440" tIns="45720" rIns="91440" bIns="45720" numCol="1" anchor="t" anchorCtr="0" compatLnSpc="1">
              <a:prstTxWarp prst="textNoShape">
                <a:avLst/>
              </a:prstTxWarp>
              <a:noAutofit/>
            </a:bodyPr>
            <a:lstStyle/>
            <a:p>
              <a:endParaRPr lang="en-US"/>
            </a:p>
          </p:txBody>
        </p:sp>
        <p:sp>
          <p:nvSpPr>
            <p:cNvPr id="33" name="Freeform 76"/>
            <p:cNvSpPr>
              <a:spLocks noChangeArrowheads="1"/>
            </p:cNvSpPr>
            <p:nvPr/>
          </p:nvSpPr>
          <p:spPr bwMode="auto">
            <a:xfrm>
              <a:off x="6102713" y="3524446"/>
              <a:ext cx="1297057" cy="2155748"/>
            </a:xfrm>
            <a:custGeom>
              <a:avLst/>
              <a:gdLst>
                <a:gd name="connsiteX0" fmla="*/ 718884 w 1297057"/>
                <a:gd name="connsiteY0" fmla="*/ 0 h 2155748"/>
                <a:gd name="connsiteX1" fmla="*/ 974147 w 1297057"/>
                <a:gd name="connsiteY1" fmla="*/ 257067 h 2155748"/>
                <a:gd name="connsiteX2" fmla="*/ 954087 w 1297057"/>
                <a:gd name="connsiteY2" fmla="*/ 357129 h 2155748"/>
                <a:gd name="connsiteX3" fmla="*/ 941417 w 1297057"/>
                <a:gd name="connsiteY3" fmla="*/ 380638 h 2155748"/>
                <a:gd name="connsiteX4" fmla="*/ 1297057 w 1297057"/>
                <a:gd name="connsiteY4" fmla="*/ 380638 h 2155748"/>
                <a:gd name="connsiteX5" fmla="*/ 1176513 w 1297057"/>
                <a:gd name="connsiteY5" fmla="*/ 727942 h 2155748"/>
                <a:gd name="connsiteX6" fmla="*/ 949971 w 1297057"/>
                <a:gd name="connsiteY6" fmla="*/ 1133281 h 2155748"/>
                <a:gd name="connsiteX7" fmla="*/ 899582 w 1297057"/>
                <a:gd name="connsiteY7" fmla="*/ 1204736 h 2155748"/>
                <a:gd name="connsiteX8" fmla="*/ 900183 w 1297057"/>
                <a:gd name="connsiteY8" fmla="*/ 1205486 h 2155748"/>
                <a:gd name="connsiteX9" fmla="*/ 888296 w 1297057"/>
                <a:gd name="connsiteY9" fmla="*/ 1220740 h 2155748"/>
                <a:gd name="connsiteX10" fmla="*/ 860122 w 1297057"/>
                <a:gd name="connsiteY10" fmla="*/ 1260694 h 2155748"/>
                <a:gd name="connsiteX11" fmla="*/ 0 w 1297057"/>
                <a:gd name="connsiteY11" fmla="*/ 2155748 h 2155748"/>
                <a:gd name="connsiteX12" fmla="*/ 0 w 1297057"/>
                <a:gd name="connsiteY12" fmla="*/ 380638 h 2155748"/>
                <a:gd name="connsiteX13" fmla="*/ 496352 w 1297057"/>
                <a:gd name="connsiteY13" fmla="*/ 380638 h 2155748"/>
                <a:gd name="connsiteX14" fmla="*/ 483681 w 1297057"/>
                <a:gd name="connsiteY14" fmla="*/ 357129 h 2155748"/>
                <a:gd name="connsiteX15" fmla="*/ 463621 w 1297057"/>
                <a:gd name="connsiteY15" fmla="*/ 257067 h 2155748"/>
                <a:gd name="connsiteX16" fmla="*/ 718884 w 1297057"/>
                <a:gd name="connsiteY16" fmla="*/ 0 h 2155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97057" h="2155748">
                  <a:moveTo>
                    <a:pt x="718884" y="0"/>
                  </a:moveTo>
                  <a:cubicBezTo>
                    <a:pt x="859862" y="0"/>
                    <a:pt x="974147" y="115093"/>
                    <a:pt x="974147" y="257067"/>
                  </a:cubicBezTo>
                  <a:cubicBezTo>
                    <a:pt x="974147" y="292561"/>
                    <a:pt x="967004" y="326374"/>
                    <a:pt x="954087" y="357129"/>
                  </a:cubicBezTo>
                  <a:lnTo>
                    <a:pt x="941417" y="380638"/>
                  </a:lnTo>
                  <a:lnTo>
                    <a:pt x="1297057" y="380638"/>
                  </a:lnTo>
                  <a:cubicBezTo>
                    <a:pt x="1270537" y="491583"/>
                    <a:pt x="1229552" y="607351"/>
                    <a:pt x="1176513" y="727942"/>
                  </a:cubicBezTo>
                  <a:cubicBezTo>
                    <a:pt x="1115487" y="867226"/>
                    <a:pt x="1037171" y="1003541"/>
                    <a:pt x="949971" y="1133281"/>
                  </a:cubicBezTo>
                  <a:lnTo>
                    <a:pt x="899582" y="1204736"/>
                  </a:lnTo>
                  <a:lnTo>
                    <a:pt x="900183" y="1205486"/>
                  </a:lnTo>
                  <a:lnTo>
                    <a:pt x="888296" y="1220740"/>
                  </a:lnTo>
                  <a:lnTo>
                    <a:pt x="860122" y="1260694"/>
                  </a:lnTo>
                  <a:cubicBezTo>
                    <a:pt x="491369" y="1760509"/>
                    <a:pt x="25314" y="2135851"/>
                    <a:pt x="0" y="2155748"/>
                  </a:cubicBezTo>
                  <a:cubicBezTo>
                    <a:pt x="0" y="2155748"/>
                    <a:pt x="0" y="2155748"/>
                    <a:pt x="0" y="380638"/>
                  </a:cubicBezTo>
                  <a:lnTo>
                    <a:pt x="496352" y="380638"/>
                  </a:lnTo>
                  <a:lnTo>
                    <a:pt x="483681" y="357129"/>
                  </a:lnTo>
                  <a:cubicBezTo>
                    <a:pt x="470764" y="326374"/>
                    <a:pt x="463621" y="292561"/>
                    <a:pt x="463621" y="257067"/>
                  </a:cubicBezTo>
                  <a:cubicBezTo>
                    <a:pt x="463621" y="115093"/>
                    <a:pt x="577906" y="0"/>
                    <a:pt x="718884" y="0"/>
                  </a:cubicBezTo>
                  <a:close/>
                </a:path>
              </a:pathLst>
            </a:custGeom>
            <a:solidFill>
              <a:srgbClr val="028985"/>
            </a:solidFill>
            <a:ln>
              <a:noFill/>
            </a:ln>
            <a:extLst/>
          </p:spPr>
          <p:txBody>
            <a:bodyPr vert="horz" wrap="square" lIns="91440" tIns="45720" rIns="91440" bIns="45720" numCol="1" anchor="t" anchorCtr="0" compatLnSpc="1">
              <a:prstTxWarp prst="textNoShape">
                <a:avLst/>
              </a:prstTxWarp>
              <a:noAutofit/>
            </a:bodyPr>
            <a:lstStyle/>
            <a:p>
              <a:endParaRPr lang="en-US"/>
            </a:p>
          </p:txBody>
        </p:sp>
        <p:sp>
          <p:nvSpPr>
            <p:cNvPr id="34" name="Oval 6838"/>
            <p:cNvSpPr>
              <a:spLocks noChangeArrowheads="1"/>
            </p:cNvSpPr>
            <p:nvPr/>
          </p:nvSpPr>
          <p:spPr bwMode="auto">
            <a:xfrm>
              <a:off x="5952983" y="4577968"/>
              <a:ext cx="512329" cy="514133"/>
            </a:xfrm>
            <a:prstGeom prst="ellipse">
              <a:avLst/>
            </a:prstGeom>
            <a:solidFill>
              <a:srgbClr val="00C3D9"/>
            </a:solidFill>
            <a:ln>
              <a:noFill/>
            </a:ln>
            <a:extLst/>
          </p:spPr>
          <p:txBody>
            <a:bodyPr vert="horz" wrap="square" lIns="91440" tIns="45720" rIns="91440" bIns="45720" numCol="1" anchor="t" anchorCtr="0" compatLnSpc="1">
              <a:prstTxWarp prst="textNoShape">
                <a:avLst/>
              </a:prstTxWarp>
            </a:bodyPr>
            <a:lstStyle/>
            <a:p>
              <a:endParaRPr lang="en-US"/>
            </a:p>
          </p:txBody>
        </p:sp>
        <p:sp>
          <p:nvSpPr>
            <p:cNvPr id="35" name="Freeform 79"/>
            <p:cNvSpPr>
              <a:spLocks noEditPoints="1"/>
            </p:cNvSpPr>
            <p:nvPr/>
          </p:nvSpPr>
          <p:spPr bwMode="auto">
            <a:xfrm>
              <a:off x="5189646" y="3032562"/>
              <a:ext cx="374026" cy="374026"/>
            </a:xfrm>
            <a:custGeom>
              <a:avLst/>
              <a:gdLst>
                <a:gd name="T0" fmla="*/ 46 w 91"/>
                <a:gd name="T1" fmla="*/ 0 h 91"/>
                <a:gd name="T2" fmla="*/ 78 w 91"/>
                <a:gd name="T3" fmla="*/ 14 h 91"/>
                <a:gd name="T4" fmla="*/ 91 w 91"/>
                <a:gd name="T5" fmla="*/ 46 h 91"/>
                <a:gd name="T6" fmla="*/ 78 w 91"/>
                <a:gd name="T7" fmla="*/ 78 h 91"/>
                <a:gd name="T8" fmla="*/ 46 w 91"/>
                <a:gd name="T9" fmla="*/ 91 h 91"/>
                <a:gd name="T10" fmla="*/ 13 w 91"/>
                <a:gd name="T11" fmla="*/ 78 h 91"/>
                <a:gd name="T12" fmla="*/ 0 w 91"/>
                <a:gd name="T13" fmla="*/ 46 h 91"/>
                <a:gd name="T14" fmla="*/ 13 w 91"/>
                <a:gd name="T15" fmla="*/ 14 h 91"/>
                <a:gd name="T16" fmla="*/ 46 w 91"/>
                <a:gd name="T17" fmla="*/ 0 h 91"/>
                <a:gd name="T18" fmla="*/ 63 w 91"/>
                <a:gd name="T19" fmla="*/ 51 h 91"/>
                <a:gd name="T20" fmla="*/ 64 w 91"/>
                <a:gd name="T21" fmla="*/ 41 h 91"/>
                <a:gd name="T22" fmla="*/ 52 w 91"/>
                <a:gd name="T23" fmla="*/ 34 h 91"/>
                <a:gd name="T24" fmla="*/ 41 w 91"/>
                <a:gd name="T25" fmla="*/ 27 h 91"/>
                <a:gd name="T26" fmla="*/ 32 w 91"/>
                <a:gd name="T27" fmla="*/ 32 h 91"/>
                <a:gd name="T28" fmla="*/ 32 w 91"/>
                <a:gd name="T29" fmla="*/ 46 h 91"/>
                <a:gd name="T30" fmla="*/ 32 w 91"/>
                <a:gd name="T31" fmla="*/ 59 h 91"/>
                <a:gd name="T32" fmla="*/ 40 w 91"/>
                <a:gd name="T33" fmla="*/ 65 h 91"/>
                <a:gd name="T34" fmla="*/ 52 w 91"/>
                <a:gd name="T35" fmla="*/ 58 h 91"/>
                <a:gd name="T36" fmla="*/ 63 w 91"/>
                <a:gd name="T37" fmla="*/ 51 h 91"/>
                <a:gd name="T38" fmla="*/ 66 w 91"/>
                <a:gd name="T39" fmla="*/ 25 h 91"/>
                <a:gd name="T40" fmla="*/ 46 w 91"/>
                <a:gd name="T41" fmla="*/ 16 h 91"/>
                <a:gd name="T42" fmla="*/ 25 w 91"/>
                <a:gd name="T43" fmla="*/ 25 h 91"/>
                <a:gd name="T44" fmla="*/ 16 w 91"/>
                <a:gd name="T45" fmla="*/ 46 h 91"/>
                <a:gd name="T46" fmla="*/ 25 w 91"/>
                <a:gd name="T47" fmla="*/ 67 h 91"/>
                <a:gd name="T48" fmla="*/ 46 w 91"/>
                <a:gd name="T49" fmla="*/ 75 h 91"/>
                <a:gd name="T50" fmla="*/ 66 w 91"/>
                <a:gd name="T51" fmla="*/ 67 h 91"/>
                <a:gd name="T52" fmla="*/ 75 w 91"/>
                <a:gd name="T53" fmla="*/ 46 h 91"/>
                <a:gd name="T54" fmla="*/ 66 w 91"/>
                <a:gd name="T55" fmla="*/ 25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1" h="91">
                  <a:moveTo>
                    <a:pt x="46" y="0"/>
                  </a:moveTo>
                  <a:cubicBezTo>
                    <a:pt x="58" y="0"/>
                    <a:pt x="70" y="5"/>
                    <a:pt x="78" y="14"/>
                  </a:cubicBezTo>
                  <a:cubicBezTo>
                    <a:pt x="86" y="22"/>
                    <a:pt x="91" y="33"/>
                    <a:pt x="91" y="46"/>
                  </a:cubicBezTo>
                  <a:cubicBezTo>
                    <a:pt x="91" y="58"/>
                    <a:pt x="86" y="70"/>
                    <a:pt x="78" y="78"/>
                  </a:cubicBezTo>
                  <a:cubicBezTo>
                    <a:pt x="70" y="86"/>
                    <a:pt x="58" y="91"/>
                    <a:pt x="46" y="91"/>
                  </a:cubicBezTo>
                  <a:cubicBezTo>
                    <a:pt x="33" y="91"/>
                    <a:pt x="22" y="86"/>
                    <a:pt x="13" y="78"/>
                  </a:cubicBezTo>
                  <a:cubicBezTo>
                    <a:pt x="5" y="70"/>
                    <a:pt x="0" y="58"/>
                    <a:pt x="0" y="46"/>
                  </a:cubicBezTo>
                  <a:cubicBezTo>
                    <a:pt x="0" y="33"/>
                    <a:pt x="5" y="22"/>
                    <a:pt x="13" y="14"/>
                  </a:cubicBezTo>
                  <a:cubicBezTo>
                    <a:pt x="22" y="5"/>
                    <a:pt x="33" y="0"/>
                    <a:pt x="46" y="0"/>
                  </a:cubicBezTo>
                  <a:close/>
                  <a:moveTo>
                    <a:pt x="63" y="51"/>
                  </a:moveTo>
                  <a:cubicBezTo>
                    <a:pt x="68" y="48"/>
                    <a:pt x="69" y="44"/>
                    <a:pt x="64" y="41"/>
                  </a:cubicBezTo>
                  <a:cubicBezTo>
                    <a:pt x="60" y="39"/>
                    <a:pt x="56" y="36"/>
                    <a:pt x="52" y="34"/>
                  </a:cubicBezTo>
                  <a:cubicBezTo>
                    <a:pt x="48" y="32"/>
                    <a:pt x="44" y="30"/>
                    <a:pt x="41" y="27"/>
                  </a:cubicBezTo>
                  <a:cubicBezTo>
                    <a:pt x="36" y="25"/>
                    <a:pt x="32" y="26"/>
                    <a:pt x="32" y="32"/>
                  </a:cubicBezTo>
                  <a:cubicBezTo>
                    <a:pt x="32" y="36"/>
                    <a:pt x="32" y="41"/>
                    <a:pt x="32" y="46"/>
                  </a:cubicBezTo>
                  <a:cubicBezTo>
                    <a:pt x="32" y="50"/>
                    <a:pt x="32" y="55"/>
                    <a:pt x="32" y="59"/>
                  </a:cubicBezTo>
                  <a:cubicBezTo>
                    <a:pt x="32" y="64"/>
                    <a:pt x="35" y="67"/>
                    <a:pt x="40" y="65"/>
                  </a:cubicBezTo>
                  <a:cubicBezTo>
                    <a:pt x="44" y="62"/>
                    <a:pt x="48" y="60"/>
                    <a:pt x="52" y="58"/>
                  </a:cubicBezTo>
                  <a:cubicBezTo>
                    <a:pt x="56" y="55"/>
                    <a:pt x="60" y="53"/>
                    <a:pt x="63" y="51"/>
                  </a:cubicBezTo>
                  <a:close/>
                  <a:moveTo>
                    <a:pt x="66" y="25"/>
                  </a:moveTo>
                  <a:cubicBezTo>
                    <a:pt x="61" y="20"/>
                    <a:pt x="54" y="16"/>
                    <a:pt x="46" y="16"/>
                  </a:cubicBezTo>
                  <a:cubicBezTo>
                    <a:pt x="38" y="16"/>
                    <a:pt x="30" y="20"/>
                    <a:pt x="25" y="25"/>
                  </a:cubicBezTo>
                  <a:cubicBezTo>
                    <a:pt x="20" y="30"/>
                    <a:pt x="16" y="38"/>
                    <a:pt x="16" y="46"/>
                  </a:cubicBezTo>
                  <a:cubicBezTo>
                    <a:pt x="16" y="54"/>
                    <a:pt x="20" y="61"/>
                    <a:pt x="25" y="67"/>
                  </a:cubicBezTo>
                  <a:cubicBezTo>
                    <a:pt x="30" y="72"/>
                    <a:pt x="38" y="75"/>
                    <a:pt x="46" y="75"/>
                  </a:cubicBezTo>
                  <a:cubicBezTo>
                    <a:pt x="54" y="75"/>
                    <a:pt x="61" y="72"/>
                    <a:pt x="66" y="67"/>
                  </a:cubicBezTo>
                  <a:cubicBezTo>
                    <a:pt x="72" y="61"/>
                    <a:pt x="75" y="54"/>
                    <a:pt x="75" y="46"/>
                  </a:cubicBezTo>
                  <a:cubicBezTo>
                    <a:pt x="75" y="38"/>
                    <a:pt x="72" y="30"/>
                    <a:pt x="66" y="25"/>
                  </a:cubicBezTo>
                  <a:close/>
                </a:path>
              </a:pathLst>
            </a:custGeom>
            <a:solidFill>
              <a:schemeClr val="bg2"/>
            </a:solidFill>
            <a:ln>
              <a:noFill/>
            </a:ln>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solidFill>
                  <a:prstClr val="black"/>
                </a:solidFill>
              </a:endParaRPr>
            </a:p>
          </p:txBody>
        </p:sp>
        <p:sp>
          <p:nvSpPr>
            <p:cNvPr id="36" name="Freeform 80"/>
            <p:cNvSpPr>
              <a:spLocks noEditPoints="1"/>
            </p:cNvSpPr>
            <p:nvPr/>
          </p:nvSpPr>
          <p:spPr bwMode="auto">
            <a:xfrm>
              <a:off x="5504021" y="4532891"/>
              <a:ext cx="349218" cy="431275"/>
            </a:xfrm>
            <a:custGeom>
              <a:avLst/>
              <a:gdLst>
                <a:gd name="T0" fmla="*/ 0 w 85"/>
                <a:gd name="T1" fmla="*/ 29 h 105"/>
                <a:gd name="T2" fmla="*/ 50 w 85"/>
                <a:gd name="T3" fmla="*/ 0 h 105"/>
                <a:gd name="T4" fmla="*/ 70 w 85"/>
                <a:gd name="T5" fmla="*/ 35 h 105"/>
                <a:gd name="T6" fmla="*/ 56 w 85"/>
                <a:gd name="T7" fmla="*/ 42 h 105"/>
                <a:gd name="T8" fmla="*/ 69 w 85"/>
                <a:gd name="T9" fmla="*/ 64 h 105"/>
                <a:gd name="T10" fmla="*/ 67 w 85"/>
                <a:gd name="T11" fmla="*/ 68 h 105"/>
                <a:gd name="T12" fmla="*/ 72 w 85"/>
                <a:gd name="T13" fmla="*/ 69 h 105"/>
                <a:gd name="T14" fmla="*/ 70 w 85"/>
                <a:gd name="T15" fmla="*/ 73 h 105"/>
                <a:gd name="T16" fmla="*/ 72 w 85"/>
                <a:gd name="T17" fmla="*/ 77 h 105"/>
                <a:gd name="T18" fmla="*/ 77 w 85"/>
                <a:gd name="T19" fmla="*/ 77 h 105"/>
                <a:gd name="T20" fmla="*/ 81 w 85"/>
                <a:gd name="T21" fmla="*/ 85 h 105"/>
                <a:gd name="T22" fmla="*/ 80 w 85"/>
                <a:gd name="T23" fmla="*/ 89 h 105"/>
                <a:gd name="T24" fmla="*/ 85 w 85"/>
                <a:gd name="T25" fmla="*/ 91 h 105"/>
                <a:gd name="T26" fmla="*/ 79 w 85"/>
                <a:gd name="T27" fmla="*/ 98 h 105"/>
                <a:gd name="T28" fmla="*/ 69 w 85"/>
                <a:gd name="T29" fmla="*/ 81 h 105"/>
                <a:gd name="T30" fmla="*/ 65 w 85"/>
                <a:gd name="T31" fmla="*/ 83 h 105"/>
                <a:gd name="T32" fmla="*/ 76 w 85"/>
                <a:gd name="T33" fmla="*/ 102 h 105"/>
                <a:gd name="T34" fmla="*/ 73 w 85"/>
                <a:gd name="T35" fmla="*/ 105 h 105"/>
                <a:gd name="T36" fmla="*/ 71 w 85"/>
                <a:gd name="T37" fmla="*/ 105 h 105"/>
                <a:gd name="T38" fmla="*/ 46 w 85"/>
                <a:gd name="T39" fmla="*/ 63 h 105"/>
                <a:gd name="T40" fmla="*/ 45 w 85"/>
                <a:gd name="T41" fmla="*/ 64 h 105"/>
                <a:gd name="T42" fmla="*/ 68 w 85"/>
                <a:gd name="T43" fmla="*/ 105 h 105"/>
                <a:gd name="T44" fmla="*/ 63 w 85"/>
                <a:gd name="T45" fmla="*/ 104 h 105"/>
                <a:gd name="T46" fmla="*/ 34 w 85"/>
                <a:gd name="T47" fmla="*/ 55 h 105"/>
                <a:gd name="T48" fmla="*/ 20 w 85"/>
                <a:gd name="T49" fmla="*/ 63 h 105"/>
                <a:gd name="T50" fmla="*/ 0 w 85"/>
                <a:gd name="T51" fmla="*/ 29 h 105"/>
                <a:gd name="T52" fmla="*/ 14 w 85"/>
                <a:gd name="T53" fmla="*/ 28 h 105"/>
                <a:gd name="T54" fmla="*/ 22 w 85"/>
                <a:gd name="T55" fmla="*/ 42 h 105"/>
                <a:gd name="T56" fmla="*/ 49 w 85"/>
                <a:gd name="T57" fmla="*/ 26 h 105"/>
                <a:gd name="T58" fmla="*/ 42 w 85"/>
                <a:gd name="T59" fmla="*/ 12 h 105"/>
                <a:gd name="T60" fmla="*/ 14 w 85"/>
                <a:gd name="T61" fmla="*/ 28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5" h="105">
                  <a:moveTo>
                    <a:pt x="0" y="29"/>
                  </a:moveTo>
                  <a:cubicBezTo>
                    <a:pt x="13" y="12"/>
                    <a:pt x="30" y="3"/>
                    <a:pt x="50" y="0"/>
                  </a:cubicBezTo>
                  <a:cubicBezTo>
                    <a:pt x="56" y="11"/>
                    <a:pt x="63" y="23"/>
                    <a:pt x="70" y="35"/>
                  </a:cubicBezTo>
                  <a:cubicBezTo>
                    <a:pt x="56" y="42"/>
                    <a:pt x="56" y="42"/>
                    <a:pt x="56" y="42"/>
                  </a:cubicBezTo>
                  <a:cubicBezTo>
                    <a:pt x="69" y="64"/>
                    <a:pt x="69" y="64"/>
                    <a:pt x="69" y="64"/>
                  </a:cubicBezTo>
                  <a:cubicBezTo>
                    <a:pt x="67" y="68"/>
                    <a:pt x="67" y="68"/>
                    <a:pt x="67" y="68"/>
                  </a:cubicBezTo>
                  <a:cubicBezTo>
                    <a:pt x="72" y="69"/>
                    <a:pt x="72" y="69"/>
                    <a:pt x="72" y="69"/>
                  </a:cubicBezTo>
                  <a:cubicBezTo>
                    <a:pt x="70" y="73"/>
                    <a:pt x="70" y="73"/>
                    <a:pt x="70" y="73"/>
                  </a:cubicBezTo>
                  <a:cubicBezTo>
                    <a:pt x="72" y="77"/>
                    <a:pt x="72" y="77"/>
                    <a:pt x="72" y="77"/>
                  </a:cubicBezTo>
                  <a:cubicBezTo>
                    <a:pt x="77" y="77"/>
                    <a:pt x="77" y="77"/>
                    <a:pt x="77" y="77"/>
                  </a:cubicBezTo>
                  <a:cubicBezTo>
                    <a:pt x="81" y="85"/>
                    <a:pt x="81" y="85"/>
                    <a:pt x="81" y="85"/>
                  </a:cubicBezTo>
                  <a:cubicBezTo>
                    <a:pt x="80" y="89"/>
                    <a:pt x="80" y="89"/>
                    <a:pt x="80" y="89"/>
                  </a:cubicBezTo>
                  <a:cubicBezTo>
                    <a:pt x="85" y="91"/>
                    <a:pt x="85" y="91"/>
                    <a:pt x="85" y="91"/>
                  </a:cubicBezTo>
                  <a:cubicBezTo>
                    <a:pt x="79" y="98"/>
                    <a:pt x="79" y="98"/>
                    <a:pt x="79" y="98"/>
                  </a:cubicBezTo>
                  <a:cubicBezTo>
                    <a:pt x="69" y="81"/>
                    <a:pt x="69" y="81"/>
                    <a:pt x="69" y="81"/>
                  </a:cubicBezTo>
                  <a:cubicBezTo>
                    <a:pt x="65" y="83"/>
                    <a:pt x="65" y="83"/>
                    <a:pt x="65" y="83"/>
                  </a:cubicBezTo>
                  <a:cubicBezTo>
                    <a:pt x="76" y="102"/>
                    <a:pt x="76" y="102"/>
                    <a:pt x="76" y="102"/>
                  </a:cubicBezTo>
                  <a:cubicBezTo>
                    <a:pt x="73" y="105"/>
                    <a:pt x="73" y="105"/>
                    <a:pt x="73" y="105"/>
                  </a:cubicBezTo>
                  <a:cubicBezTo>
                    <a:pt x="71" y="105"/>
                    <a:pt x="71" y="105"/>
                    <a:pt x="71" y="105"/>
                  </a:cubicBezTo>
                  <a:cubicBezTo>
                    <a:pt x="46" y="63"/>
                    <a:pt x="46" y="63"/>
                    <a:pt x="46" y="63"/>
                  </a:cubicBezTo>
                  <a:cubicBezTo>
                    <a:pt x="45" y="64"/>
                    <a:pt x="45" y="64"/>
                    <a:pt x="45" y="64"/>
                  </a:cubicBezTo>
                  <a:cubicBezTo>
                    <a:pt x="68" y="105"/>
                    <a:pt x="68" y="105"/>
                    <a:pt x="68" y="105"/>
                  </a:cubicBezTo>
                  <a:cubicBezTo>
                    <a:pt x="63" y="104"/>
                    <a:pt x="63" y="104"/>
                    <a:pt x="63" y="104"/>
                  </a:cubicBezTo>
                  <a:cubicBezTo>
                    <a:pt x="34" y="55"/>
                    <a:pt x="34" y="55"/>
                    <a:pt x="34" y="55"/>
                  </a:cubicBezTo>
                  <a:cubicBezTo>
                    <a:pt x="20" y="63"/>
                    <a:pt x="20" y="63"/>
                    <a:pt x="20" y="63"/>
                  </a:cubicBezTo>
                  <a:cubicBezTo>
                    <a:pt x="13" y="52"/>
                    <a:pt x="7" y="40"/>
                    <a:pt x="0" y="29"/>
                  </a:cubicBezTo>
                  <a:close/>
                  <a:moveTo>
                    <a:pt x="14" y="28"/>
                  </a:moveTo>
                  <a:cubicBezTo>
                    <a:pt x="22" y="42"/>
                    <a:pt x="22" y="42"/>
                    <a:pt x="22" y="42"/>
                  </a:cubicBezTo>
                  <a:cubicBezTo>
                    <a:pt x="49" y="26"/>
                    <a:pt x="49" y="26"/>
                    <a:pt x="49" y="26"/>
                  </a:cubicBezTo>
                  <a:cubicBezTo>
                    <a:pt x="42" y="12"/>
                    <a:pt x="42" y="12"/>
                    <a:pt x="42" y="12"/>
                  </a:cubicBezTo>
                  <a:lnTo>
                    <a:pt x="14" y="28"/>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solidFill>
                  <a:prstClr val="black"/>
                </a:solidFill>
              </a:endParaRPr>
            </a:p>
          </p:txBody>
        </p:sp>
        <p:sp>
          <p:nvSpPr>
            <p:cNvPr id="37" name="Freeform 81"/>
            <p:cNvSpPr>
              <a:spLocks noEditPoints="1"/>
            </p:cNvSpPr>
            <p:nvPr/>
          </p:nvSpPr>
          <p:spPr bwMode="auto">
            <a:xfrm>
              <a:off x="6537374" y="2781232"/>
              <a:ext cx="448449" cy="362576"/>
            </a:xfrm>
            <a:custGeom>
              <a:avLst/>
              <a:gdLst>
                <a:gd name="T0" fmla="*/ 86 w 109"/>
                <a:gd name="T1" fmla="*/ 88 h 88"/>
                <a:gd name="T2" fmla="*/ 84 w 109"/>
                <a:gd name="T3" fmla="*/ 44 h 88"/>
                <a:gd name="T4" fmla="*/ 80 w 109"/>
                <a:gd name="T5" fmla="*/ 71 h 88"/>
                <a:gd name="T6" fmla="*/ 109 w 109"/>
                <a:gd name="T7" fmla="*/ 0 h 88"/>
                <a:gd name="T8" fmla="*/ 92 w 109"/>
                <a:gd name="T9" fmla="*/ 33 h 88"/>
                <a:gd name="T10" fmla="*/ 80 w 109"/>
                <a:gd name="T11" fmla="*/ 25 h 88"/>
                <a:gd name="T12" fmla="*/ 67 w 109"/>
                <a:gd name="T13" fmla="*/ 68 h 88"/>
                <a:gd name="T14" fmla="*/ 37 w 109"/>
                <a:gd name="T15" fmla="*/ 73 h 88"/>
                <a:gd name="T16" fmla="*/ 19 w 109"/>
                <a:gd name="T17" fmla="*/ 63 h 88"/>
                <a:gd name="T18" fmla="*/ 0 w 109"/>
                <a:gd name="T19" fmla="*/ 56 h 88"/>
                <a:gd name="T20" fmla="*/ 25 w 109"/>
                <a:gd name="T21" fmla="*/ 48 h 88"/>
                <a:gd name="T22" fmla="*/ 30 w 109"/>
                <a:gd name="T23" fmla="*/ 57 h 88"/>
                <a:gd name="T24" fmla="*/ 44 w 109"/>
                <a:gd name="T25" fmla="*/ 29 h 88"/>
                <a:gd name="T26" fmla="*/ 66 w 109"/>
                <a:gd name="T27" fmla="*/ 50 h 88"/>
                <a:gd name="T28" fmla="*/ 68 w 109"/>
                <a:gd name="T29" fmla="*/ 18 h 88"/>
                <a:gd name="T30" fmla="*/ 78 w 109"/>
                <a:gd name="T31" fmla="*/ 12 h 88"/>
                <a:gd name="T32" fmla="*/ 90 w 109"/>
                <a:gd name="T33" fmla="*/ 1 h 88"/>
                <a:gd name="T34" fmla="*/ 22 w 109"/>
                <a:gd name="T35" fmla="*/ 88 h 88"/>
                <a:gd name="T36" fmla="*/ 29 w 109"/>
                <a:gd name="T37" fmla="*/ 80 h 88"/>
                <a:gd name="T38" fmla="*/ 22 w 109"/>
                <a:gd name="T39" fmla="*/ 79 h 88"/>
                <a:gd name="T40" fmla="*/ 11 w 109"/>
                <a:gd name="T41" fmla="*/ 88 h 88"/>
                <a:gd name="T42" fmla="*/ 17 w 109"/>
                <a:gd name="T43" fmla="*/ 71 h 88"/>
                <a:gd name="T44" fmla="*/ 11 w 109"/>
                <a:gd name="T45" fmla="*/ 73 h 88"/>
                <a:gd name="T46" fmla="*/ 34 w 109"/>
                <a:gd name="T47" fmla="*/ 88 h 88"/>
                <a:gd name="T48" fmla="*/ 40 w 109"/>
                <a:gd name="T49" fmla="*/ 79 h 88"/>
                <a:gd name="T50" fmla="*/ 34 w 109"/>
                <a:gd name="T51" fmla="*/ 80 h 88"/>
                <a:gd name="T52" fmla="*/ 45 w 109"/>
                <a:gd name="T53" fmla="*/ 88 h 88"/>
                <a:gd name="T54" fmla="*/ 52 w 109"/>
                <a:gd name="T55" fmla="*/ 63 h 88"/>
                <a:gd name="T56" fmla="*/ 45 w 109"/>
                <a:gd name="T57" fmla="*/ 69 h 88"/>
                <a:gd name="T58" fmla="*/ 57 w 109"/>
                <a:gd name="T59" fmla="*/ 88 h 88"/>
                <a:gd name="T60" fmla="*/ 63 w 109"/>
                <a:gd name="T61" fmla="*/ 73 h 88"/>
                <a:gd name="T62" fmla="*/ 57 w 109"/>
                <a:gd name="T63" fmla="*/ 88 h 88"/>
                <a:gd name="T64" fmla="*/ 75 w 109"/>
                <a:gd name="T65" fmla="*/ 88 h 88"/>
                <a:gd name="T66" fmla="*/ 68 w 109"/>
                <a:gd name="T67" fmla="*/ 75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09" h="88">
                  <a:moveTo>
                    <a:pt x="80" y="88"/>
                  </a:moveTo>
                  <a:cubicBezTo>
                    <a:pt x="86" y="88"/>
                    <a:pt x="86" y="88"/>
                    <a:pt x="86" y="88"/>
                  </a:cubicBezTo>
                  <a:cubicBezTo>
                    <a:pt x="86" y="44"/>
                    <a:pt x="86" y="44"/>
                    <a:pt x="86" y="44"/>
                  </a:cubicBezTo>
                  <a:cubicBezTo>
                    <a:pt x="84" y="44"/>
                    <a:pt x="84" y="44"/>
                    <a:pt x="84" y="44"/>
                  </a:cubicBezTo>
                  <a:cubicBezTo>
                    <a:pt x="82" y="70"/>
                    <a:pt x="82" y="70"/>
                    <a:pt x="82" y="70"/>
                  </a:cubicBezTo>
                  <a:cubicBezTo>
                    <a:pt x="80" y="71"/>
                    <a:pt x="80" y="71"/>
                    <a:pt x="80" y="71"/>
                  </a:cubicBezTo>
                  <a:cubicBezTo>
                    <a:pt x="80" y="88"/>
                    <a:pt x="80" y="88"/>
                    <a:pt x="80" y="88"/>
                  </a:cubicBezTo>
                  <a:close/>
                  <a:moveTo>
                    <a:pt x="109" y="0"/>
                  </a:moveTo>
                  <a:cubicBezTo>
                    <a:pt x="100" y="17"/>
                    <a:pt x="100" y="17"/>
                    <a:pt x="100" y="17"/>
                  </a:cubicBezTo>
                  <a:cubicBezTo>
                    <a:pt x="92" y="33"/>
                    <a:pt x="92" y="33"/>
                    <a:pt x="92" y="33"/>
                  </a:cubicBezTo>
                  <a:cubicBezTo>
                    <a:pt x="84" y="22"/>
                    <a:pt x="84" y="22"/>
                    <a:pt x="84" y="22"/>
                  </a:cubicBezTo>
                  <a:cubicBezTo>
                    <a:pt x="80" y="25"/>
                    <a:pt x="80" y="25"/>
                    <a:pt x="80" y="25"/>
                  </a:cubicBezTo>
                  <a:cubicBezTo>
                    <a:pt x="77" y="64"/>
                    <a:pt x="77" y="64"/>
                    <a:pt x="77" y="64"/>
                  </a:cubicBezTo>
                  <a:cubicBezTo>
                    <a:pt x="67" y="68"/>
                    <a:pt x="67" y="68"/>
                    <a:pt x="67" y="68"/>
                  </a:cubicBezTo>
                  <a:cubicBezTo>
                    <a:pt x="48" y="50"/>
                    <a:pt x="48" y="50"/>
                    <a:pt x="48" y="50"/>
                  </a:cubicBezTo>
                  <a:cubicBezTo>
                    <a:pt x="37" y="73"/>
                    <a:pt x="37" y="73"/>
                    <a:pt x="37" y="73"/>
                  </a:cubicBezTo>
                  <a:cubicBezTo>
                    <a:pt x="26" y="73"/>
                    <a:pt x="26" y="73"/>
                    <a:pt x="26" y="73"/>
                  </a:cubicBezTo>
                  <a:cubicBezTo>
                    <a:pt x="19" y="63"/>
                    <a:pt x="19" y="63"/>
                    <a:pt x="19" y="63"/>
                  </a:cubicBezTo>
                  <a:cubicBezTo>
                    <a:pt x="4" y="67"/>
                    <a:pt x="4" y="67"/>
                    <a:pt x="4" y="67"/>
                  </a:cubicBezTo>
                  <a:cubicBezTo>
                    <a:pt x="0" y="56"/>
                    <a:pt x="0" y="56"/>
                    <a:pt x="0" y="56"/>
                  </a:cubicBezTo>
                  <a:cubicBezTo>
                    <a:pt x="20" y="50"/>
                    <a:pt x="20" y="50"/>
                    <a:pt x="20" y="50"/>
                  </a:cubicBezTo>
                  <a:cubicBezTo>
                    <a:pt x="25" y="48"/>
                    <a:pt x="25" y="48"/>
                    <a:pt x="25" y="48"/>
                  </a:cubicBezTo>
                  <a:cubicBezTo>
                    <a:pt x="27" y="52"/>
                    <a:pt x="27" y="52"/>
                    <a:pt x="27" y="52"/>
                  </a:cubicBezTo>
                  <a:cubicBezTo>
                    <a:pt x="30" y="57"/>
                    <a:pt x="30" y="57"/>
                    <a:pt x="30" y="57"/>
                  </a:cubicBezTo>
                  <a:cubicBezTo>
                    <a:pt x="40" y="37"/>
                    <a:pt x="40" y="37"/>
                    <a:pt x="40" y="37"/>
                  </a:cubicBezTo>
                  <a:cubicBezTo>
                    <a:pt x="44" y="29"/>
                    <a:pt x="44" y="29"/>
                    <a:pt x="44" y="29"/>
                  </a:cubicBezTo>
                  <a:cubicBezTo>
                    <a:pt x="50" y="35"/>
                    <a:pt x="50" y="35"/>
                    <a:pt x="50" y="35"/>
                  </a:cubicBezTo>
                  <a:cubicBezTo>
                    <a:pt x="66" y="50"/>
                    <a:pt x="66" y="50"/>
                    <a:pt x="66" y="50"/>
                  </a:cubicBezTo>
                  <a:cubicBezTo>
                    <a:pt x="68" y="21"/>
                    <a:pt x="68" y="21"/>
                    <a:pt x="68" y="21"/>
                  </a:cubicBezTo>
                  <a:cubicBezTo>
                    <a:pt x="68" y="18"/>
                    <a:pt x="68" y="18"/>
                    <a:pt x="68" y="18"/>
                  </a:cubicBezTo>
                  <a:cubicBezTo>
                    <a:pt x="71" y="16"/>
                    <a:pt x="71" y="16"/>
                    <a:pt x="71" y="16"/>
                  </a:cubicBezTo>
                  <a:cubicBezTo>
                    <a:pt x="78" y="12"/>
                    <a:pt x="78" y="12"/>
                    <a:pt x="78" y="12"/>
                  </a:cubicBezTo>
                  <a:cubicBezTo>
                    <a:pt x="72" y="2"/>
                    <a:pt x="72" y="2"/>
                    <a:pt x="72" y="2"/>
                  </a:cubicBezTo>
                  <a:cubicBezTo>
                    <a:pt x="90" y="1"/>
                    <a:pt x="90" y="1"/>
                    <a:pt x="90" y="1"/>
                  </a:cubicBezTo>
                  <a:cubicBezTo>
                    <a:pt x="109" y="0"/>
                    <a:pt x="109" y="0"/>
                    <a:pt x="109" y="0"/>
                  </a:cubicBezTo>
                  <a:close/>
                  <a:moveTo>
                    <a:pt x="22" y="88"/>
                  </a:moveTo>
                  <a:cubicBezTo>
                    <a:pt x="24" y="88"/>
                    <a:pt x="27" y="88"/>
                    <a:pt x="29" y="88"/>
                  </a:cubicBezTo>
                  <a:cubicBezTo>
                    <a:pt x="29" y="80"/>
                    <a:pt x="29" y="80"/>
                    <a:pt x="29" y="80"/>
                  </a:cubicBezTo>
                  <a:cubicBezTo>
                    <a:pt x="23" y="81"/>
                    <a:pt x="23" y="81"/>
                    <a:pt x="23" y="81"/>
                  </a:cubicBezTo>
                  <a:cubicBezTo>
                    <a:pt x="22" y="79"/>
                    <a:pt x="22" y="79"/>
                    <a:pt x="22" y="79"/>
                  </a:cubicBezTo>
                  <a:cubicBezTo>
                    <a:pt x="22" y="88"/>
                    <a:pt x="22" y="88"/>
                    <a:pt x="22" y="88"/>
                  </a:cubicBezTo>
                  <a:close/>
                  <a:moveTo>
                    <a:pt x="11" y="88"/>
                  </a:moveTo>
                  <a:cubicBezTo>
                    <a:pt x="17" y="88"/>
                    <a:pt x="17" y="88"/>
                    <a:pt x="17" y="88"/>
                  </a:cubicBezTo>
                  <a:cubicBezTo>
                    <a:pt x="17" y="71"/>
                    <a:pt x="17" y="71"/>
                    <a:pt x="17" y="71"/>
                  </a:cubicBezTo>
                  <a:cubicBezTo>
                    <a:pt x="17" y="71"/>
                    <a:pt x="17" y="71"/>
                    <a:pt x="17" y="71"/>
                  </a:cubicBezTo>
                  <a:cubicBezTo>
                    <a:pt x="11" y="73"/>
                    <a:pt x="11" y="73"/>
                    <a:pt x="11" y="73"/>
                  </a:cubicBezTo>
                  <a:cubicBezTo>
                    <a:pt x="11" y="88"/>
                    <a:pt x="11" y="88"/>
                    <a:pt x="11" y="88"/>
                  </a:cubicBezTo>
                  <a:close/>
                  <a:moveTo>
                    <a:pt x="34" y="88"/>
                  </a:moveTo>
                  <a:cubicBezTo>
                    <a:pt x="36" y="88"/>
                    <a:pt x="38" y="88"/>
                    <a:pt x="40" y="88"/>
                  </a:cubicBezTo>
                  <a:cubicBezTo>
                    <a:pt x="40" y="79"/>
                    <a:pt x="40" y="79"/>
                    <a:pt x="40" y="79"/>
                  </a:cubicBezTo>
                  <a:cubicBezTo>
                    <a:pt x="40" y="80"/>
                    <a:pt x="40" y="80"/>
                    <a:pt x="40" y="80"/>
                  </a:cubicBezTo>
                  <a:cubicBezTo>
                    <a:pt x="34" y="80"/>
                    <a:pt x="34" y="80"/>
                    <a:pt x="34" y="80"/>
                  </a:cubicBezTo>
                  <a:cubicBezTo>
                    <a:pt x="34" y="88"/>
                    <a:pt x="34" y="88"/>
                    <a:pt x="34" y="88"/>
                  </a:cubicBezTo>
                  <a:close/>
                  <a:moveTo>
                    <a:pt x="45" y="88"/>
                  </a:moveTo>
                  <a:cubicBezTo>
                    <a:pt x="47" y="88"/>
                    <a:pt x="50" y="88"/>
                    <a:pt x="52" y="88"/>
                  </a:cubicBezTo>
                  <a:cubicBezTo>
                    <a:pt x="52" y="63"/>
                    <a:pt x="52" y="63"/>
                    <a:pt x="52" y="63"/>
                  </a:cubicBezTo>
                  <a:cubicBezTo>
                    <a:pt x="49" y="60"/>
                    <a:pt x="49" y="60"/>
                    <a:pt x="49" y="60"/>
                  </a:cubicBezTo>
                  <a:cubicBezTo>
                    <a:pt x="45" y="69"/>
                    <a:pt x="45" y="69"/>
                    <a:pt x="45" y="69"/>
                  </a:cubicBezTo>
                  <a:cubicBezTo>
                    <a:pt x="45" y="88"/>
                    <a:pt x="45" y="88"/>
                    <a:pt x="45" y="88"/>
                  </a:cubicBezTo>
                  <a:close/>
                  <a:moveTo>
                    <a:pt x="57" y="88"/>
                  </a:moveTo>
                  <a:cubicBezTo>
                    <a:pt x="59" y="88"/>
                    <a:pt x="61" y="88"/>
                    <a:pt x="63" y="88"/>
                  </a:cubicBezTo>
                  <a:cubicBezTo>
                    <a:pt x="63" y="73"/>
                    <a:pt x="63" y="73"/>
                    <a:pt x="63" y="73"/>
                  </a:cubicBezTo>
                  <a:cubicBezTo>
                    <a:pt x="57" y="67"/>
                    <a:pt x="57" y="67"/>
                    <a:pt x="57" y="67"/>
                  </a:cubicBezTo>
                  <a:cubicBezTo>
                    <a:pt x="57" y="88"/>
                    <a:pt x="57" y="88"/>
                    <a:pt x="57" y="88"/>
                  </a:cubicBezTo>
                  <a:close/>
                  <a:moveTo>
                    <a:pt x="68" y="88"/>
                  </a:moveTo>
                  <a:cubicBezTo>
                    <a:pt x="70" y="88"/>
                    <a:pt x="73" y="88"/>
                    <a:pt x="75" y="88"/>
                  </a:cubicBezTo>
                  <a:cubicBezTo>
                    <a:pt x="75" y="72"/>
                    <a:pt x="75" y="72"/>
                    <a:pt x="75" y="72"/>
                  </a:cubicBezTo>
                  <a:cubicBezTo>
                    <a:pt x="68" y="75"/>
                    <a:pt x="68" y="75"/>
                    <a:pt x="68" y="75"/>
                  </a:cubicBezTo>
                  <a:lnTo>
                    <a:pt x="68" y="88"/>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solidFill>
                  <a:prstClr val="black"/>
                </a:solidFill>
              </a:endParaRPr>
            </a:p>
          </p:txBody>
        </p:sp>
        <p:sp>
          <p:nvSpPr>
            <p:cNvPr id="38" name="Freeform 82"/>
            <p:cNvSpPr>
              <a:spLocks noEditPoints="1"/>
            </p:cNvSpPr>
            <p:nvPr/>
          </p:nvSpPr>
          <p:spPr bwMode="auto">
            <a:xfrm>
              <a:off x="6557549" y="4147415"/>
              <a:ext cx="387383" cy="385476"/>
            </a:xfrm>
            <a:custGeom>
              <a:avLst/>
              <a:gdLst>
                <a:gd name="T0" fmla="*/ 6 w 94"/>
                <a:gd name="T1" fmla="*/ 28 h 94"/>
                <a:gd name="T2" fmla="*/ 32 w 94"/>
                <a:gd name="T3" fmla="*/ 4 h 94"/>
                <a:gd name="T4" fmla="*/ 67 w 94"/>
                <a:gd name="T5" fmla="*/ 6 h 94"/>
                <a:gd name="T6" fmla="*/ 90 w 94"/>
                <a:gd name="T7" fmla="*/ 32 h 94"/>
                <a:gd name="T8" fmla="*/ 88 w 94"/>
                <a:gd name="T9" fmla="*/ 67 h 94"/>
                <a:gd name="T10" fmla="*/ 88 w 94"/>
                <a:gd name="T11" fmla="*/ 67 h 94"/>
                <a:gd name="T12" fmla="*/ 62 w 94"/>
                <a:gd name="T13" fmla="*/ 90 h 94"/>
                <a:gd name="T14" fmla="*/ 27 w 94"/>
                <a:gd name="T15" fmla="*/ 89 h 94"/>
                <a:gd name="T16" fmla="*/ 27 w 94"/>
                <a:gd name="T17" fmla="*/ 89 h 94"/>
                <a:gd name="T18" fmla="*/ 4 w 94"/>
                <a:gd name="T19" fmla="*/ 62 h 94"/>
                <a:gd name="T20" fmla="*/ 6 w 94"/>
                <a:gd name="T21" fmla="*/ 28 h 94"/>
                <a:gd name="T22" fmla="*/ 6 w 94"/>
                <a:gd name="T23" fmla="*/ 28 h 94"/>
                <a:gd name="T24" fmla="*/ 20 w 94"/>
                <a:gd name="T25" fmla="*/ 27 h 94"/>
                <a:gd name="T26" fmla="*/ 16 w 94"/>
                <a:gd name="T27" fmla="*/ 32 h 94"/>
                <a:gd name="T28" fmla="*/ 16 w 94"/>
                <a:gd name="T29" fmla="*/ 32 h 94"/>
                <a:gd name="T30" fmla="*/ 15 w 94"/>
                <a:gd name="T31" fmla="*/ 35 h 94"/>
                <a:gd name="T32" fmla="*/ 36 w 94"/>
                <a:gd name="T33" fmla="*/ 37 h 94"/>
                <a:gd name="T34" fmla="*/ 34 w 94"/>
                <a:gd name="T35" fmla="*/ 40 h 94"/>
                <a:gd name="T36" fmla="*/ 32 w 94"/>
                <a:gd name="T37" fmla="*/ 45 h 94"/>
                <a:gd name="T38" fmla="*/ 13 w 94"/>
                <a:gd name="T39" fmla="*/ 53 h 94"/>
                <a:gd name="T40" fmla="*/ 15 w 94"/>
                <a:gd name="T41" fmla="*/ 59 h 94"/>
                <a:gd name="T42" fmla="*/ 15 w 94"/>
                <a:gd name="T43" fmla="*/ 59 h 94"/>
                <a:gd name="T44" fmla="*/ 16 w 94"/>
                <a:gd name="T45" fmla="*/ 60 h 94"/>
                <a:gd name="T46" fmla="*/ 29 w 94"/>
                <a:gd name="T47" fmla="*/ 54 h 94"/>
                <a:gd name="T48" fmla="*/ 26 w 94"/>
                <a:gd name="T49" fmla="*/ 74 h 94"/>
                <a:gd name="T50" fmla="*/ 32 w 94"/>
                <a:gd name="T51" fmla="*/ 78 h 94"/>
                <a:gd name="T52" fmla="*/ 32 w 94"/>
                <a:gd name="T53" fmla="*/ 78 h 94"/>
                <a:gd name="T54" fmla="*/ 33 w 94"/>
                <a:gd name="T55" fmla="*/ 79 h 94"/>
                <a:gd name="T56" fmla="*/ 34 w 94"/>
                <a:gd name="T57" fmla="*/ 78 h 94"/>
                <a:gd name="T58" fmla="*/ 36 w 94"/>
                <a:gd name="T59" fmla="*/ 55 h 94"/>
                <a:gd name="T60" fmla="*/ 48 w 94"/>
                <a:gd name="T61" fmla="*/ 67 h 94"/>
                <a:gd name="T62" fmla="*/ 60 w 94"/>
                <a:gd name="T63" fmla="*/ 79 h 94"/>
                <a:gd name="T64" fmla="*/ 65 w 94"/>
                <a:gd name="T65" fmla="*/ 77 h 94"/>
                <a:gd name="T66" fmla="*/ 66 w 94"/>
                <a:gd name="T67" fmla="*/ 74 h 94"/>
                <a:gd name="T68" fmla="*/ 54 w 94"/>
                <a:gd name="T69" fmla="*/ 62 h 94"/>
                <a:gd name="T70" fmla="*/ 39 w 94"/>
                <a:gd name="T71" fmla="*/ 48 h 94"/>
                <a:gd name="T72" fmla="*/ 41 w 94"/>
                <a:gd name="T73" fmla="*/ 43 h 94"/>
                <a:gd name="T74" fmla="*/ 43 w 94"/>
                <a:gd name="T75" fmla="*/ 39 h 94"/>
                <a:gd name="T76" fmla="*/ 49 w 94"/>
                <a:gd name="T77" fmla="*/ 42 h 94"/>
                <a:gd name="T78" fmla="*/ 77 w 94"/>
                <a:gd name="T79" fmla="*/ 64 h 94"/>
                <a:gd name="T80" fmla="*/ 78 w 94"/>
                <a:gd name="T81" fmla="*/ 62 h 94"/>
                <a:gd name="T82" fmla="*/ 78 w 94"/>
                <a:gd name="T83" fmla="*/ 62 h 94"/>
                <a:gd name="T84" fmla="*/ 80 w 94"/>
                <a:gd name="T85" fmla="*/ 56 h 94"/>
                <a:gd name="T86" fmla="*/ 53 w 94"/>
                <a:gd name="T87" fmla="*/ 35 h 94"/>
                <a:gd name="T88" fmla="*/ 47 w 94"/>
                <a:gd name="T89" fmla="*/ 32 h 94"/>
                <a:gd name="T90" fmla="*/ 50 w 94"/>
                <a:gd name="T91" fmla="*/ 28 h 94"/>
                <a:gd name="T92" fmla="*/ 56 w 94"/>
                <a:gd name="T93" fmla="*/ 30 h 94"/>
                <a:gd name="T94" fmla="*/ 74 w 94"/>
                <a:gd name="T95" fmla="*/ 28 h 94"/>
                <a:gd name="T96" fmla="*/ 71 w 94"/>
                <a:gd name="T97" fmla="*/ 23 h 94"/>
                <a:gd name="T98" fmla="*/ 70 w 94"/>
                <a:gd name="T99" fmla="*/ 22 h 94"/>
                <a:gd name="T100" fmla="*/ 58 w 94"/>
                <a:gd name="T101" fmla="*/ 23 h 94"/>
                <a:gd name="T102" fmla="*/ 55 w 94"/>
                <a:gd name="T103" fmla="*/ 22 h 94"/>
                <a:gd name="T104" fmla="*/ 62 w 94"/>
                <a:gd name="T105" fmla="*/ 16 h 94"/>
                <a:gd name="T106" fmla="*/ 53 w 94"/>
                <a:gd name="T107" fmla="*/ 14 h 94"/>
                <a:gd name="T108" fmla="*/ 49 w 94"/>
                <a:gd name="T109" fmla="*/ 18 h 94"/>
                <a:gd name="T110" fmla="*/ 43 w 94"/>
                <a:gd name="T111" fmla="*/ 13 h 94"/>
                <a:gd name="T112" fmla="*/ 37 w 94"/>
                <a:gd name="T113" fmla="*/ 15 h 94"/>
                <a:gd name="T114" fmla="*/ 35 w 94"/>
                <a:gd name="T115" fmla="*/ 16 h 94"/>
                <a:gd name="T116" fmla="*/ 44 w 94"/>
                <a:gd name="T117" fmla="*/ 24 h 94"/>
                <a:gd name="T118" fmla="*/ 40 w 94"/>
                <a:gd name="T119" fmla="*/ 30 h 94"/>
                <a:gd name="T120" fmla="*/ 20 w 94"/>
                <a:gd name="T121" fmla="*/ 27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4" h="94">
                  <a:moveTo>
                    <a:pt x="6" y="28"/>
                  </a:moveTo>
                  <a:cubicBezTo>
                    <a:pt x="11" y="16"/>
                    <a:pt x="21" y="8"/>
                    <a:pt x="32" y="4"/>
                  </a:cubicBezTo>
                  <a:cubicBezTo>
                    <a:pt x="43" y="0"/>
                    <a:pt x="56" y="1"/>
                    <a:pt x="67" y="6"/>
                  </a:cubicBezTo>
                  <a:cubicBezTo>
                    <a:pt x="78" y="12"/>
                    <a:pt x="86" y="21"/>
                    <a:pt x="90" y="32"/>
                  </a:cubicBezTo>
                  <a:cubicBezTo>
                    <a:pt x="94" y="43"/>
                    <a:pt x="94" y="56"/>
                    <a:pt x="88" y="67"/>
                  </a:cubicBezTo>
                  <a:cubicBezTo>
                    <a:pt x="88" y="67"/>
                    <a:pt x="88" y="67"/>
                    <a:pt x="88" y="67"/>
                  </a:cubicBezTo>
                  <a:cubicBezTo>
                    <a:pt x="83" y="78"/>
                    <a:pt x="73" y="87"/>
                    <a:pt x="62" y="90"/>
                  </a:cubicBezTo>
                  <a:cubicBezTo>
                    <a:pt x="51" y="94"/>
                    <a:pt x="39" y="94"/>
                    <a:pt x="27" y="89"/>
                  </a:cubicBezTo>
                  <a:cubicBezTo>
                    <a:pt x="27" y="89"/>
                    <a:pt x="27" y="89"/>
                    <a:pt x="27" y="89"/>
                  </a:cubicBezTo>
                  <a:cubicBezTo>
                    <a:pt x="16" y="83"/>
                    <a:pt x="8" y="73"/>
                    <a:pt x="4" y="62"/>
                  </a:cubicBezTo>
                  <a:cubicBezTo>
                    <a:pt x="0" y="51"/>
                    <a:pt x="1" y="39"/>
                    <a:pt x="6" y="28"/>
                  </a:cubicBezTo>
                  <a:cubicBezTo>
                    <a:pt x="6" y="28"/>
                    <a:pt x="6" y="28"/>
                    <a:pt x="6" y="28"/>
                  </a:cubicBezTo>
                  <a:close/>
                  <a:moveTo>
                    <a:pt x="20" y="27"/>
                  </a:moveTo>
                  <a:cubicBezTo>
                    <a:pt x="18" y="29"/>
                    <a:pt x="17" y="30"/>
                    <a:pt x="16" y="32"/>
                  </a:cubicBezTo>
                  <a:cubicBezTo>
                    <a:pt x="16" y="32"/>
                    <a:pt x="16" y="32"/>
                    <a:pt x="16" y="32"/>
                  </a:cubicBezTo>
                  <a:cubicBezTo>
                    <a:pt x="16" y="33"/>
                    <a:pt x="15" y="34"/>
                    <a:pt x="15" y="35"/>
                  </a:cubicBezTo>
                  <a:cubicBezTo>
                    <a:pt x="21" y="34"/>
                    <a:pt x="28" y="34"/>
                    <a:pt x="36" y="37"/>
                  </a:cubicBezTo>
                  <a:cubicBezTo>
                    <a:pt x="35" y="38"/>
                    <a:pt x="35" y="39"/>
                    <a:pt x="34" y="40"/>
                  </a:cubicBezTo>
                  <a:cubicBezTo>
                    <a:pt x="33" y="42"/>
                    <a:pt x="32" y="43"/>
                    <a:pt x="32" y="45"/>
                  </a:cubicBezTo>
                  <a:cubicBezTo>
                    <a:pt x="26" y="45"/>
                    <a:pt x="20" y="47"/>
                    <a:pt x="13" y="53"/>
                  </a:cubicBezTo>
                  <a:cubicBezTo>
                    <a:pt x="14" y="55"/>
                    <a:pt x="14" y="57"/>
                    <a:pt x="15" y="59"/>
                  </a:cubicBezTo>
                  <a:cubicBezTo>
                    <a:pt x="15" y="59"/>
                    <a:pt x="15" y="59"/>
                    <a:pt x="15" y="59"/>
                  </a:cubicBezTo>
                  <a:cubicBezTo>
                    <a:pt x="16" y="60"/>
                    <a:pt x="16" y="60"/>
                    <a:pt x="16" y="60"/>
                  </a:cubicBezTo>
                  <a:cubicBezTo>
                    <a:pt x="21" y="56"/>
                    <a:pt x="25" y="54"/>
                    <a:pt x="29" y="54"/>
                  </a:cubicBezTo>
                  <a:cubicBezTo>
                    <a:pt x="27" y="61"/>
                    <a:pt x="26" y="68"/>
                    <a:pt x="26" y="74"/>
                  </a:cubicBezTo>
                  <a:cubicBezTo>
                    <a:pt x="28" y="76"/>
                    <a:pt x="30" y="77"/>
                    <a:pt x="32" y="78"/>
                  </a:cubicBezTo>
                  <a:cubicBezTo>
                    <a:pt x="32" y="78"/>
                    <a:pt x="32" y="78"/>
                    <a:pt x="32" y="78"/>
                  </a:cubicBezTo>
                  <a:cubicBezTo>
                    <a:pt x="33" y="78"/>
                    <a:pt x="33" y="78"/>
                    <a:pt x="33" y="79"/>
                  </a:cubicBezTo>
                  <a:cubicBezTo>
                    <a:pt x="34" y="78"/>
                    <a:pt x="34" y="78"/>
                    <a:pt x="34" y="78"/>
                  </a:cubicBezTo>
                  <a:cubicBezTo>
                    <a:pt x="33" y="72"/>
                    <a:pt x="34" y="64"/>
                    <a:pt x="36" y="55"/>
                  </a:cubicBezTo>
                  <a:cubicBezTo>
                    <a:pt x="41" y="58"/>
                    <a:pt x="44" y="62"/>
                    <a:pt x="48" y="67"/>
                  </a:cubicBezTo>
                  <a:cubicBezTo>
                    <a:pt x="52" y="71"/>
                    <a:pt x="56" y="76"/>
                    <a:pt x="60" y="79"/>
                  </a:cubicBezTo>
                  <a:cubicBezTo>
                    <a:pt x="62" y="78"/>
                    <a:pt x="63" y="78"/>
                    <a:pt x="65" y="77"/>
                  </a:cubicBezTo>
                  <a:cubicBezTo>
                    <a:pt x="66" y="74"/>
                    <a:pt x="66" y="74"/>
                    <a:pt x="66" y="74"/>
                  </a:cubicBezTo>
                  <a:cubicBezTo>
                    <a:pt x="62" y="71"/>
                    <a:pt x="58" y="67"/>
                    <a:pt x="54" y="62"/>
                  </a:cubicBezTo>
                  <a:cubicBezTo>
                    <a:pt x="49" y="56"/>
                    <a:pt x="44" y="51"/>
                    <a:pt x="39" y="48"/>
                  </a:cubicBezTo>
                  <a:cubicBezTo>
                    <a:pt x="40" y="46"/>
                    <a:pt x="40" y="45"/>
                    <a:pt x="41" y="43"/>
                  </a:cubicBezTo>
                  <a:cubicBezTo>
                    <a:pt x="42" y="42"/>
                    <a:pt x="42" y="40"/>
                    <a:pt x="43" y="39"/>
                  </a:cubicBezTo>
                  <a:cubicBezTo>
                    <a:pt x="45" y="40"/>
                    <a:pt x="47" y="41"/>
                    <a:pt x="49" y="42"/>
                  </a:cubicBezTo>
                  <a:cubicBezTo>
                    <a:pt x="61" y="47"/>
                    <a:pt x="71" y="55"/>
                    <a:pt x="77" y="64"/>
                  </a:cubicBezTo>
                  <a:cubicBezTo>
                    <a:pt x="77" y="63"/>
                    <a:pt x="78" y="63"/>
                    <a:pt x="78" y="62"/>
                  </a:cubicBezTo>
                  <a:cubicBezTo>
                    <a:pt x="78" y="62"/>
                    <a:pt x="78" y="62"/>
                    <a:pt x="78" y="62"/>
                  </a:cubicBezTo>
                  <a:cubicBezTo>
                    <a:pt x="79" y="60"/>
                    <a:pt x="80" y="58"/>
                    <a:pt x="80" y="56"/>
                  </a:cubicBezTo>
                  <a:cubicBezTo>
                    <a:pt x="74" y="47"/>
                    <a:pt x="63" y="40"/>
                    <a:pt x="53" y="35"/>
                  </a:cubicBezTo>
                  <a:cubicBezTo>
                    <a:pt x="51" y="34"/>
                    <a:pt x="49" y="33"/>
                    <a:pt x="47" y="32"/>
                  </a:cubicBezTo>
                  <a:cubicBezTo>
                    <a:pt x="48" y="31"/>
                    <a:pt x="49" y="29"/>
                    <a:pt x="50" y="28"/>
                  </a:cubicBezTo>
                  <a:cubicBezTo>
                    <a:pt x="52" y="29"/>
                    <a:pt x="54" y="30"/>
                    <a:pt x="56" y="30"/>
                  </a:cubicBezTo>
                  <a:cubicBezTo>
                    <a:pt x="66" y="32"/>
                    <a:pt x="73" y="28"/>
                    <a:pt x="74" y="28"/>
                  </a:cubicBezTo>
                  <a:cubicBezTo>
                    <a:pt x="71" y="23"/>
                    <a:pt x="71" y="23"/>
                    <a:pt x="71" y="23"/>
                  </a:cubicBezTo>
                  <a:cubicBezTo>
                    <a:pt x="71" y="22"/>
                    <a:pt x="70" y="22"/>
                    <a:pt x="70" y="22"/>
                  </a:cubicBezTo>
                  <a:cubicBezTo>
                    <a:pt x="68" y="22"/>
                    <a:pt x="63" y="24"/>
                    <a:pt x="58" y="23"/>
                  </a:cubicBezTo>
                  <a:cubicBezTo>
                    <a:pt x="57" y="23"/>
                    <a:pt x="56" y="22"/>
                    <a:pt x="55" y="22"/>
                  </a:cubicBezTo>
                  <a:cubicBezTo>
                    <a:pt x="57" y="20"/>
                    <a:pt x="60" y="18"/>
                    <a:pt x="62" y="16"/>
                  </a:cubicBezTo>
                  <a:cubicBezTo>
                    <a:pt x="59" y="15"/>
                    <a:pt x="56" y="14"/>
                    <a:pt x="53" y="14"/>
                  </a:cubicBezTo>
                  <a:cubicBezTo>
                    <a:pt x="52" y="15"/>
                    <a:pt x="50" y="16"/>
                    <a:pt x="49" y="18"/>
                  </a:cubicBezTo>
                  <a:cubicBezTo>
                    <a:pt x="47" y="16"/>
                    <a:pt x="45" y="15"/>
                    <a:pt x="43" y="13"/>
                  </a:cubicBezTo>
                  <a:cubicBezTo>
                    <a:pt x="41" y="14"/>
                    <a:pt x="39" y="14"/>
                    <a:pt x="37" y="15"/>
                  </a:cubicBezTo>
                  <a:cubicBezTo>
                    <a:pt x="35" y="16"/>
                    <a:pt x="35" y="16"/>
                    <a:pt x="35" y="16"/>
                  </a:cubicBezTo>
                  <a:cubicBezTo>
                    <a:pt x="35" y="16"/>
                    <a:pt x="39" y="20"/>
                    <a:pt x="44" y="24"/>
                  </a:cubicBezTo>
                  <a:cubicBezTo>
                    <a:pt x="42" y="26"/>
                    <a:pt x="41" y="28"/>
                    <a:pt x="40" y="30"/>
                  </a:cubicBezTo>
                  <a:cubicBezTo>
                    <a:pt x="33" y="28"/>
                    <a:pt x="26" y="27"/>
                    <a:pt x="20" y="27"/>
                  </a:cubicBezTo>
                  <a:close/>
                </a:path>
              </a:pathLst>
            </a:custGeom>
            <a:solidFill>
              <a:schemeClr val="bg2"/>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solidFill>
                  <a:prstClr val="black"/>
                </a:solidFill>
              </a:endParaRPr>
            </a:p>
          </p:txBody>
        </p:sp>
      </p:grpSp>
      <p:grpSp>
        <p:nvGrpSpPr>
          <p:cNvPr id="39" name="Group 85"/>
          <p:cNvGrpSpPr/>
          <p:nvPr/>
        </p:nvGrpSpPr>
        <p:grpSpPr>
          <a:xfrm>
            <a:off x="7949206" y="2128965"/>
            <a:ext cx="3479055" cy="946327"/>
            <a:chOff x="5692654" y="2099129"/>
            <a:chExt cx="3479055" cy="946327"/>
          </a:xfrm>
        </p:grpSpPr>
        <p:sp>
          <p:nvSpPr>
            <p:cNvPr id="40" name="TextBox 39"/>
            <p:cNvSpPr txBox="1"/>
            <p:nvPr/>
          </p:nvSpPr>
          <p:spPr>
            <a:xfrm>
              <a:off x="5730037" y="2099129"/>
              <a:ext cx="1114408" cy="369332"/>
            </a:xfrm>
            <a:prstGeom prst="rect">
              <a:avLst/>
            </a:prstGeom>
            <a:noFill/>
          </p:spPr>
          <p:txBody>
            <a:bodyPr wrap="none" rtlCol="0">
              <a:spAutoFit/>
            </a:bodyPr>
            <a:lstStyle/>
            <a:p>
              <a:pPr algn="r"/>
              <a:r>
                <a:rPr lang="zh-CN" altLang="en-US" b="1" dirty="0">
                  <a:solidFill>
                    <a:schemeClr val="bg1">
                      <a:lumMod val="50000"/>
                    </a:schemeClr>
                  </a:solidFill>
                </a:rPr>
                <a:t>加入标题</a:t>
              </a:r>
              <a:endParaRPr lang="en-GB" altLang="zh-CN" b="1" dirty="0">
                <a:solidFill>
                  <a:schemeClr val="bg1">
                    <a:lumMod val="50000"/>
                  </a:schemeClr>
                </a:solidFill>
              </a:endParaRPr>
            </a:p>
          </p:txBody>
        </p:sp>
        <p:sp>
          <p:nvSpPr>
            <p:cNvPr id="41" name="Rectangle 84"/>
            <p:cNvSpPr/>
            <p:nvPr/>
          </p:nvSpPr>
          <p:spPr>
            <a:xfrm>
              <a:off x="5692654" y="2399125"/>
              <a:ext cx="3479055" cy="646331"/>
            </a:xfrm>
            <a:prstGeom prst="rect">
              <a:avLst/>
            </a:prstGeom>
          </p:spPr>
          <p:txBody>
            <a:bodyPr wrap="square">
              <a:spAutoFit/>
            </a:bodyPr>
            <a:lstStyle/>
            <a:p>
              <a:r>
                <a:rPr lang="zh-CN" altLang="en-US" sz="1200" dirty="0">
                  <a:solidFill>
                    <a:schemeClr val="bg1">
                      <a:lumMod val="50000"/>
                    </a:schemeClr>
                  </a:solidFill>
                  <a:latin typeface="微软雅黑" pitchFamily="34" charset="-122"/>
                  <a:ea typeface="微软雅黑" pitchFamily="34" charset="-122"/>
                </a:rPr>
                <a:t>点击输入简要文字介绍，文字内容需，言简意赅分项内容</a:t>
              </a:r>
              <a:r>
                <a:rPr lang="en-US" altLang="zh-CN" sz="1200" dirty="0">
                  <a:solidFill>
                    <a:schemeClr val="bg1">
                      <a:lumMod val="50000"/>
                    </a:schemeClr>
                  </a:solidFill>
                  <a:latin typeface="微软雅黑" pitchFamily="34" charset="-122"/>
                  <a:ea typeface="微软雅黑" pitchFamily="34" charset="-122"/>
                </a:rPr>
                <a:t>……</a:t>
              </a:r>
              <a:r>
                <a:rPr lang="zh-CN" altLang="en-US" sz="1200" dirty="0">
                  <a:solidFill>
                    <a:schemeClr val="bg1">
                      <a:lumMod val="50000"/>
                    </a:schemeClr>
                  </a:solidFill>
                  <a:latin typeface="微软雅黑" pitchFamily="34" charset="-122"/>
                  <a:ea typeface="微软雅黑" pitchFamily="34" charset="-122"/>
                </a:rPr>
                <a:t>。点击输入简要文字介绍，文字内容需，言简意赅的说明分项内容</a:t>
              </a:r>
              <a:endParaRPr lang="en-US" altLang="zh-CN" sz="1200" dirty="0">
                <a:solidFill>
                  <a:schemeClr val="bg1">
                    <a:lumMod val="50000"/>
                  </a:schemeClr>
                </a:solidFill>
                <a:latin typeface="微软雅黑" pitchFamily="34" charset="-122"/>
                <a:ea typeface="微软雅黑" pitchFamily="34" charset="-122"/>
              </a:endParaRPr>
            </a:p>
          </p:txBody>
        </p:sp>
      </p:grpSp>
      <p:grpSp>
        <p:nvGrpSpPr>
          <p:cNvPr id="42" name="Group 86"/>
          <p:cNvGrpSpPr/>
          <p:nvPr/>
        </p:nvGrpSpPr>
        <p:grpSpPr>
          <a:xfrm flipH="1">
            <a:off x="777165" y="2128965"/>
            <a:ext cx="3479055" cy="946327"/>
            <a:chOff x="5692654" y="2099129"/>
            <a:chExt cx="3479055" cy="946327"/>
          </a:xfrm>
        </p:grpSpPr>
        <p:sp>
          <p:nvSpPr>
            <p:cNvPr id="43" name="TextBox 42"/>
            <p:cNvSpPr txBox="1"/>
            <p:nvPr/>
          </p:nvSpPr>
          <p:spPr>
            <a:xfrm>
              <a:off x="5692655" y="2099129"/>
              <a:ext cx="1114408" cy="369332"/>
            </a:xfrm>
            <a:prstGeom prst="rect">
              <a:avLst/>
            </a:prstGeom>
            <a:noFill/>
          </p:spPr>
          <p:txBody>
            <a:bodyPr wrap="none" rtlCol="0">
              <a:spAutoFit/>
            </a:bodyPr>
            <a:lstStyle/>
            <a:p>
              <a:pPr algn="r"/>
              <a:r>
                <a:rPr lang="zh-CN" altLang="en-US" b="1" dirty="0">
                  <a:solidFill>
                    <a:schemeClr val="bg1">
                      <a:lumMod val="50000"/>
                    </a:schemeClr>
                  </a:solidFill>
                </a:rPr>
                <a:t>加入标题</a:t>
              </a:r>
              <a:endParaRPr lang="en-GB" b="1" dirty="0">
                <a:solidFill>
                  <a:schemeClr val="bg1">
                    <a:lumMod val="50000"/>
                  </a:schemeClr>
                </a:solidFill>
              </a:endParaRPr>
            </a:p>
          </p:txBody>
        </p:sp>
        <p:sp>
          <p:nvSpPr>
            <p:cNvPr id="44" name="Rectangle 88"/>
            <p:cNvSpPr/>
            <p:nvPr/>
          </p:nvSpPr>
          <p:spPr>
            <a:xfrm>
              <a:off x="5692654" y="2399125"/>
              <a:ext cx="3479055" cy="646331"/>
            </a:xfrm>
            <a:prstGeom prst="rect">
              <a:avLst/>
            </a:prstGeom>
          </p:spPr>
          <p:txBody>
            <a:bodyPr wrap="square">
              <a:spAutoFit/>
            </a:bodyPr>
            <a:lstStyle/>
            <a:p>
              <a:pPr algn="r"/>
              <a:r>
                <a:rPr lang="zh-CN" altLang="en-US" sz="1200" dirty="0">
                  <a:solidFill>
                    <a:schemeClr val="bg1">
                      <a:lumMod val="50000"/>
                    </a:schemeClr>
                  </a:solidFill>
                  <a:latin typeface="微软雅黑" pitchFamily="34" charset="-122"/>
                  <a:ea typeface="微软雅黑" pitchFamily="34" charset="-122"/>
                </a:rPr>
                <a:t>点击输入简要文字介绍，文字内容需，言简意赅分项内容</a:t>
              </a:r>
              <a:r>
                <a:rPr lang="en-US" altLang="zh-CN" sz="1200" dirty="0">
                  <a:solidFill>
                    <a:schemeClr val="bg1">
                      <a:lumMod val="50000"/>
                    </a:schemeClr>
                  </a:solidFill>
                  <a:latin typeface="微软雅黑" pitchFamily="34" charset="-122"/>
                  <a:ea typeface="微软雅黑" pitchFamily="34" charset="-122"/>
                </a:rPr>
                <a:t>……</a:t>
              </a:r>
              <a:r>
                <a:rPr lang="zh-CN" altLang="en-US" sz="1200" dirty="0">
                  <a:solidFill>
                    <a:schemeClr val="bg1">
                      <a:lumMod val="50000"/>
                    </a:schemeClr>
                  </a:solidFill>
                  <a:latin typeface="微软雅黑" pitchFamily="34" charset="-122"/>
                  <a:ea typeface="微软雅黑" pitchFamily="34" charset="-122"/>
                </a:rPr>
                <a:t>。点击输入简要文字介绍，文字内容需，言简意赅的说明分项内容</a:t>
              </a:r>
              <a:endParaRPr lang="en-US" altLang="zh-CN" sz="1200" dirty="0">
                <a:solidFill>
                  <a:schemeClr val="bg1">
                    <a:lumMod val="50000"/>
                  </a:schemeClr>
                </a:solidFill>
                <a:latin typeface="微软雅黑" pitchFamily="34" charset="-122"/>
                <a:ea typeface="微软雅黑" pitchFamily="34" charset="-122"/>
              </a:endParaRPr>
            </a:p>
          </p:txBody>
        </p:sp>
      </p:grpSp>
      <p:grpSp>
        <p:nvGrpSpPr>
          <p:cNvPr id="45" name="Group 91"/>
          <p:cNvGrpSpPr/>
          <p:nvPr/>
        </p:nvGrpSpPr>
        <p:grpSpPr>
          <a:xfrm flipH="1">
            <a:off x="777165" y="4728932"/>
            <a:ext cx="3479055" cy="946327"/>
            <a:chOff x="5692654" y="2099129"/>
            <a:chExt cx="3479055" cy="946327"/>
          </a:xfrm>
        </p:grpSpPr>
        <p:sp>
          <p:nvSpPr>
            <p:cNvPr id="46" name="TextBox 45"/>
            <p:cNvSpPr txBox="1"/>
            <p:nvPr/>
          </p:nvSpPr>
          <p:spPr>
            <a:xfrm>
              <a:off x="5692655" y="2099129"/>
              <a:ext cx="1114408" cy="369332"/>
            </a:xfrm>
            <a:prstGeom prst="rect">
              <a:avLst/>
            </a:prstGeom>
            <a:noFill/>
          </p:spPr>
          <p:txBody>
            <a:bodyPr wrap="none" rtlCol="0">
              <a:spAutoFit/>
            </a:bodyPr>
            <a:lstStyle/>
            <a:p>
              <a:pPr algn="r"/>
              <a:r>
                <a:rPr lang="zh-CN" altLang="en-US" b="1" dirty="0">
                  <a:solidFill>
                    <a:schemeClr val="bg1">
                      <a:lumMod val="50000"/>
                    </a:schemeClr>
                  </a:solidFill>
                </a:rPr>
                <a:t>加入标题</a:t>
              </a:r>
              <a:endParaRPr lang="en-GB" altLang="zh-CN" b="1" dirty="0">
                <a:solidFill>
                  <a:schemeClr val="bg1">
                    <a:lumMod val="50000"/>
                  </a:schemeClr>
                </a:solidFill>
              </a:endParaRPr>
            </a:p>
          </p:txBody>
        </p:sp>
        <p:sp>
          <p:nvSpPr>
            <p:cNvPr id="47" name="Rectangle 93"/>
            <p:cNvSpPr/>
            <p:nvPr/>
          </p:nvSpPr>
          <p:spPr>
            <a:xfrm>
              <a:off x="5692654" y="2399125"/>
              <a:ext cx="3479055" cy="646331"/>
            </a:xfrm>
            <a:prstGeom prst="rect">
              <a:avLst/>
            </a:prstGeom>
          </p:spPr>
          <p:txBody>
            <a:bodyPr wrap="square">
              <a:spAutoFit/>
            </a:bodyPr>
            <a:lstStyle/>
            <a:p>
              <a:pPr algn="r"/>
              <a:r>
                <a:rPr lang="zh-CN" altLang="en-US" sz="1200" dirty="0">
                  <a:solidFill>
                    <a:schemeClr val="bg1">
                      <a:lumMod val="50000"/>
                    </a:schemeClr>
                  </a:solidFill>
                  <a:latin typeface="微软雅黑" pitchFamily="34" charset="-122"/>
                  <a:ea typeface="微软雅黑" pitchFamily="34" charset="-122"/>
                </a:rPr>
                <a:t>点击输入简要文字介绍，文字内容需，言简意赅分项内容</a:t>
              </a:r>
              <a:r>
                <a:rPr lang="en-US" altLang="zh-CN" sz="1200" dirty="0">
                  <a:solidFill>
                    <a:schemeClr val="bg1">
                      <a:lumMod val="50000"/>
                    </a:schemeClr>
                  </a:solidFill>
                  <a:latin typeface="微软雅黑" pitchFamily="34" charset="-122"/>
                  <a:ea typeface="微软雅黑" pitchFamily="34" charset="-122"/>
                </a:rPr>
                <a:t>……</a:t>
              </a:r>
              <a:r>
                <a:rPr lang="zh-CN" altLang="en-US" sz="1200" dirty="0">
                  <a:solidFill>
                    <a:schemeClr val="bg1">
                      <a:lumMod val="50000"/>
                    </a:schemeClr>
                  </a:solidFill>
                  <a:latin typeface="微软雅黑" pitchFamily="34" charset="-122"/>
                  <a:ea typeface="微软雅黑" pitchFamily="34" charset="-122"/>
                </a:rPr>
                <a:t>。点击输入简要文字介绍，文字内容需，言简意赅的说明分项内容</a:t>
              </a:r>
              <a:endParaRPr lang="en-US" altLang="zh-CN" sz="1200" dirty="0">
                <a:solidFill>
                  <a:schemeClr val="bg1">
                    <a:lumMod val="50000"/>
                  </a:schemeClr>
                </a:solidFill>
                <a:latin typeface="微软雅黑" pitchFamily="34" charset="-122"/>
                <a:ea typeface="微软雅黑" pitchFamily="34" charset="-122"/>
              </a:endParaRPr>
            </a:p>
          </p:txBody>
        </p:sp>
      </p:grpSp>
      <p:grpSp>
        <p:nvGrpSpPr>
          <p:cNvPr id="48" name="Group 94"/>
          <p:cNvGrpSpPr/>
          <p:nvPr/>
        </p:nvGrpSpPr>
        <p:grpSpPr>
          <a:xfrm>
            <a:off x="7949206" y="4728932"/>
            <a:ext cx="3479055" cy="946327"/>
            <a:chOff x="5692654" y="2099129"/>
            <a:chExt cx="3479055" cy="946327"/>
          </a:xfrm>
        </p:grpSpPr>
        <p:sp>
          <p:nvSpPr>
            <p:cNvPr id="49" name="TextBox 48"/>
            <p:cNvSpPr txBox="1"/>
            <p:nvPr/>
          </p:nvSpPr>
          <p:spPr>
            <a:xfrm>
              <a:off x="5730037" y="2099129"/>
              <a:ext cx="1114408" cy="369332"/>
            </a:xfrm>
            <a:prstGeom prst="rect">
              <a:avLst/>
            </a:prstGeom>
            <a:noFill/>
          </p:spPr>
          <p:txBody>
            <a:bodyPr wrap="none" rtlCol="0">
              <a:spAutoFit/>
            </a:bodyPr>
            <a:lstStyle/>
            <a:p>
              <a:pPr algn="r"/>
              <a:r>
                <a:rPr lang="zh-CN" altLang="en-US" b="1" dirty="0">
                  <a:solidFill>
                    <a:schemeClr val="bg1">
                      <a:lumMod val="50000"/>
                    </a:schemeClr>
                  </a:solidFill>
                </a:rPr>
                <a:t>加入标题</a:t>
              </a:r>
              <a:endParaRPr lang="en-GB" altLang="zh-CN" b="1" dirty="0">
                <a:solidFill>
                  <a:schemeClr val="bg1">
                    <a:lumMod val="50000"/>
                  </a:schemeClr>
                </a:solidFill>
              </a:endParaRPr>
            </a:p>
          </p:txBody>
        </p:sp>
        <p:sp>
          <p:nvSpPr>
            <p:cNvPr id="50" name="Rectangle 96"/>
            <p:cNvSpPr/>
            <p:nvPr/>
          </p:nvSpPr>
          <p:spPr>
            <a:xfrm>
              <a:off x="5692654" y="2399125"/>
              <a:ext cx="3479055" cy="646331"/>
            </a:xfrm>
            <a:prstGeom prst="rect">
              <a:avLst/>
            </a:prstGeom>
          </p:spPr>
          <p:txBody>
            <a:bodyPr wrap="square">
              <a:spAutoFit/>
            </a:bodyPr>
            <a:lstStyle/>
            <a:p>
              <a:r>
                <a:rPr lang="zh-CN" altLang="en-US" sz="1200" dirty="0">
                  <a:solidFill>
                    <a:schemeClr val="bg1">
                      <a:lumMod val="50000"/>
                    </a:schemeClr>
                  </a:solidFill>
                  <a:latin typeface="微软雅黑" pitchFamily="34" charset="-122"/>
                  <a:ea typeface="微软雅黑" pitchFamily="34" charset="-122"/>
                </a:rPr>
                <a:t>点击输入简要文字介绍，文字内容需，言简意赅分项内容</a:t>
              </a:r>
              <a:r>
                <a:rPr lang="en-US" altLang="zh-CN" sz="1200" dirty="0">
                  <a:solidFill>
                    <a:schemeClr val="bg1">
                      <a:lumMod val="50000"/>
                    </a:schemeClr>
                  </a:solidFill>
                  <a:latin typeface="微软雅黑" pitchFamily="34" charset="-122"/>
                  <a:ea typeface="微软雅黑" pitchFamily="34" charset="-122"/>
                </a:rPr>
                <a:t>……</a:t>
              </a:r>
              <a:r>
                <a:rPr lang="zh-CN" altLang="en-US" sz="1200" dirty="0">
                  <a:solidFill>
                    <a:schemeClr val="bg1">
                      <a:lumMod val="50000"/>
                    </a:schemeClr>
                  </a:solidFill>
                  <a:latin typeface="微软雅黑" pitchFamily="34" charset="-122"/>
                  <a:ea typeface="微软雅黑" pitchFamily="34" charset="-122"/>
                </a:rPr>
                <a:t>。点击输入简要文字介绍，文字内容需，言简意赅的说明分项内容</a:t>
              </a:r>
              <a:endParaRPr lang="en-US" altLang="zh-CN" sz="1200" dirty="0">
                <a:solidFill>
                  <a:schemeClr val="bg1">
                    <a:lumMod val="50000"/>
                  </a:schemeClr>
                </a:solidFill>
                <a:latin typeface="微软雅黑" pitchFamily="34" charset="-122"/>
                <a:ea typeface="微软雅黑" pitchFamily="34" charset="-122"/>
              </a:endParaRPr>
            </a:p>
          </p:txBody>
        </p:sp>
      </p:grpSp>
    </p:spTree>
    <p:extLst>
      <p:ext uri="{BB962C8B-B14F-4D97-AF65-F5344CB8AC3E}">
        <p14:creationId xmlns:p14="http://schemas.microsoft.com/office/powerpoint/2010/main" val="159323537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4054131" y="444122"/>
            <a:ext cx="3867978" cy="740484"/>
            <a:chOff x="3879320" y="484463"/>
            <a:chExt cx="3867978" cy="740484"/>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a:solidFill>
                    <a:schemeClr val="bg1"/>
                  </a:solidFill>
                  <a:latin typeface="微软雅黑" pitchFamily="34" charset="-122"/>
                  <a:ea typeface="微软雅黑" pitchFamily="34" charset="-122"/>
                </a:rPr>
                <a:t>4</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678301" y="495853"/>
              <a:ext cx="2628900" cy="43476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CN" altLang="en-US" sz="2400" b="1" cap="small" dirty="0">
                  <a:solidFill>
                    <a:srgbClr val="00C3D9"/>
                  </a:solidFill>
                  <a:latin typeface="微软雅黑" panose="020B0503020204020204" pitchFamily="34" charset="-122"/>
                  <a:ea typeface="微软雅黑" panose="020B0503020204020204" pitchFamily="34" charset="-122"/>
                </a:rPr>
                <a:t>点击加入标题文字</a:t>
              </a:r>
              <a:endParaRPr lang="en-US" sz="2400" b="1" cap="small" dirty="0">
                <a:solidFill>
                  <a:srgbClr val="00C3D9"/>
                </a:solidFill>
                <a:latin typeface="微软雅黑" panose="020B0503020204020204" pitchFamily="34" charset="-122"/>
                <a:ea typeface="微软雅黑" panose="020B0503020204020204" pitchFamily="34" charset="-122"/>
              </a:endParaRPr>
            </a:p>
          </p:txBody>
        </p:sp>
        <p:sp>
          <p:nvSpPr>
            <p:cNvPr id="4" name="文本框 12"/>
            <p:cNvSpPr txBox="1"/>
            <p:nvPr/>
          </p:nvSpPr>
          <p:spPr>
            <a:xfrm>
              <a:off x="4678301" y="855615"/>
              <a:ext cx="3068997" cy="369332"/>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dirty="0">
                  <a:solidFill>
                    <a:schemeClr val="bg1">
                      <a:lumMod val="50000"/>
                    </a:schemeClr>
                  </a:solidFill>
                </a:rPr>
                <a:t>Click add title text description</a:t>
              </a:r>
              <a:endParaRPr lang="zh-CN" altLang="en-US" dirty="0">
                <a:solidFill>
                  <a:schemeClr val="bg1">
                    <a:lumMod val="50000"/>
                  </a:schemeClr>
                </a:solidFill>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33" name="Oval 4"/>
          <p:cNvSpPr/>
          <p:nvPr/>
        </p:nvSpPr>
        <p:spPr>
          <a:xfrm>
            <a:off x="7143175" y="1874443"/>
            <a:ext cx="2841368" cy="2869780"/>
          </a:xfrm>
          <a:prstGeom prst="ellipse">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7"/>
          <p:cNvSpPr/>
          <p:nvPr/>
        </p:nvSpPr>
        <p:spPr>
          <a:xfrm>
            <a:off x="5659344" y="1874443"/>
            <a:ext cx="1940693" cy="1960098"/>
          </a:xfrm>
          <a:prstGeom prst="ellipse">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8"/>
          <p:cNvSpPr/>
          <p:nvPr/>
        </p:nvSpPr>
        <p:spPr>
          <a:xfrm>
            <a:off x="2207457" y="2231279"/>
            <a:ext cx="2134762" cy="2156108"/>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5"/>
          <p:cNvSpPr/>
          <p:nvPr/>
        </p:nvSpPr>
        <p:spPr>
          <a:xfrm>
            <a:off x="3818198" y="2714792"/>
            <a:ext cx="2583062" cy="2608891"/>
          </a:xfrm>
          <a:prstGeom prst="ellipse">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7" name="Group 11"/>
          <p:cNvGrpSpPr/>
          <p:nvPr/>
        </p:nvGrpSpPr>
        <p:grpSpPr>
          <a:xfrm flipH="1">
            <a:off x="4213719" y="3870072"/>
            <a:ext cx="1792020" cy="944716"/>
            <a:chOff x="9968706" y="2761849"/>
            <a:chExt cx="1792020" cy="944716"/>
          </a:xfrm>
        </p:grpSpPr>
        <p:sp>
          <p:nvSpPr>
            <p:cNvPr id="38" name="TextBox 37"/>
            <p:cNvSpPr txBox="1"/>
            <p:nvPr/>
          </p:nvSpPr>
          <p:spPr>
            <a:xfrm>
              <a:off x="10451782" y="2761849"/>
              <a:ext cx="825868" cy="369332"/>
            </a:xfrm>
            <a:prstGeom prst="rect">
              <a:avLst/>
            </a:prstGeom>
            <a:noFill/>
          </p:spPr>
          <p:txBody>
            <a:bodyPr wrap="none" rtlCol="0">
              <a:spAutoFit/>
            </a:bodyPr>
            <a:lstStyle/>
            <a:p>
              <a:pPr algn="ctr"/>
              <a:r>
                <a:rPr lang="en-US" b="1">
                  <a:solidFill>
                    <a:schemeClr val="bg1"/>
                  </a:solidFill>
                </a:rPr>
                <a:t>Design</a:t>
              </a:r>
              <a:endParaRPr lang="en-GB" b="1">
                <a:solidFill>
                  <a:schemeClr val="bg1"/>
                </a:solidFill>
              </a:endParaRPr>
            </a:p>
          </p:txBody>
        </p:sp>
        <p:sp>
          <p:nvSpPr>
            <p:cNvPr id="39" name="Rectangle 13"/>
            <p:cNvSpPr/>
            <p:nvPr/>
          </p:nvSpPr>
          <p:spPr>
            <a:xfrm>
              <a:off x="9968706" y="3060234"/>
              <a:ext cx="1792020" cy="646331"/>
            </a:xfrm>
            <a:prstGeom prst="rect">
              <a:avLst/>
            </a:prstGeom>
          </p:spPr>
          <p:txBody>
            <a:bodyPr wrap="square">
              <a:spAutoFit/>
            </a:bodyPr>
            <a:lstStyle/>
            <a:p>
              <a:pPr algn="ctr"/>
              <a:r>
                <a:rPr lang="zh-CN" altLang="en-US" sz="1200" dirty="0">
                  <a:solidFill>
                    <a:schemeClr val="bg1"/>
                  </a:solidFill>
                  <a:latin typeface="微软雅黑" pitchFamily="34" charset="-122"/>
                  <a:ea typeface="微软雅黑" pitchFamily="34" charset="-122"/>
                </a:rPr>
                <a:t>点击输入简要文字介绍，文字内容需，言简意赅的说明分项内容</a:t>
              </a:r>
              <a:r>
                <a:rPr lang="en-US" altLang="zh-CN" sz="1200" dirty="0">
                  <a:solidFill>
                    <a:schemeClr val="bg1"/>
                  </a:solidFill>
                  <a:latin typeface="微软雅黑" pitchFamily="34" charset="-122"/>
                  <a:ea typeface="微软雅黑" pitchFamily="34" charset="-122"/>
                </a:rPr>
                <a:t>……</a:t>
              </a:r>
              <a:r>
                <a:rPr lang="zh-CN" altLang="en-US" sz="1200" dirty="0">
                  <a:solidFill>
                    <a:schemeClr val="bg1"/>
                  </a:solidFill>
                  <a:latin typeface="微软雅黑" pitchFamily="34" charset="-122"/>
                  <a:ea typeface="微软雅黑" pitchFamily="34" charset="-122"/>
                </a:rPr>
                <a:t>。</a:t>
              </a:r>
              <a:endParaRPr lang="en-US" altLang="zh-CN" sz="1200" dirty="0">
                <a:solidFill>
                  <a:schemeClr val="bg1"/>
                </a:solidFill>
                <a:latin typeface="微软雅黑" pitchFamily="34" charset="-122"/>
                <a:ea typeface="微软雅黑" pitchFamily="34" charset="-122"/>
              </a:endParaRPr>
            </a:p>
          </p:txBody>
        </p:sp>
      </p:grpSp>
      <p:sp>
        <p:nvSpPr>
          <p:cNvPr id="40" name="TextBox 39"/>
          <p:cNvSpPr txBox="1"/>
          <p:nvPr/>
        </p:nvSpPr>
        <p:spPr>
          <a:xfrm>
            <a:off x="4682070" y="3395185"/>
            <a:ext cx="862737" cy="523220"/>
          </a:xfrm>
          <a:prstGeom prst="rect">
            <a:avLst/>
          </a:prstGeom>
          <a:noFill/>
        </p:spPr>
        <p:txBody>
          <a:bodyPr wrap="none" rtlCol="0">
            <a:spAutoFit/>
          </a:bodyPr>
          <a:lstStyle/>
          <a:p>
            <a:pPr algn="ctr"/>
            <a:r>
              <a:rPr lang="en-US" sz="2800" b="1">
                <a:solidFill>
                  <a:schemeClr val="bg2"/>
                </a:solidFill>
                <a:latin typeface="+mj-lt"/>
              </a:rPr>
              <a:t>72%</a:t>
            </a:r>
            <a:endParaRPr lang="en-GB" sz="2800" b="1">
              <a:solidFill>
                <a:schemeClr val="bg2"/>
              </a:solidFill>
              <a:latin typeface="+mj-lt"/>
            </a:endParaRPr>
          </a:p>
        </p:txBody>
      </p:sp>
      <p:sp>
        <p:nvSpPr>
          <p:cNvPr id="41" name="TextBox 40"/>
          <p:cNvSpPr txBox="1"/>
          <p:nvPr/>
        </p:nvSpPr>
        <p:spPr>
          <a:xfrm>
            <a:off x="2847890" y="3395185"/>
            <a:ext cx="862737" cy="523220"/>
          </a:xfrm>
          <a:prstGeom prst="rect">
            <a:avLst/>
          </a:prstGeom>
          <a:noFill/>
        </p:spPr>
        <p:txBody>
          <a:bodyPr wrap="none" rtlCol="0">
            <a:spAutoFit/>
          </a:bodyPr>
          <a:lstStyle/>
          <a:p>
            <a:pPr algn="ctr"/>
            <a:r>
              <a:rPr lang="en-US" sz="2800" b="1">
                <a:solidFill>
                  <a:schemeClr val="bg2"/>
                </a:solidFill>
                <a:latin typeface="+mj-lt"/>
              </a:rPr>
              <a:t>54%</a:t>
            </a:r>
            <a:endParaRPr lang="en-GB" sz="2800" b="1">
              <a:solidFill>
                <a:schemeClr val="bg2"/>
              </a:solidFill>
              <a:latin typeface="+mj-lt"/>
            </a:endParaRPr>
          </a:p>
        </p:txBody>
      </p:sp>
      <p:sp>
        <p:nvSpPr>
          <p:cNvPr id="42" name="TextBox 41"/>
          <p:cNvSpPr txBox="1"/>
          <p:nvPr/>
        </p:nvSpPr>
        <p:spPr>
          <a:xfrm>
            <a:off x="6198321" y="2915350"/>
            <a:ext cx="862737" cy="523220"/>
          </a:xfrm>
          <a:prstGeom prst="rect">
            <a:avLst/>
          </a:prstGeom>
          <a:noFill/>
        </p:spPr>
        <p:txBody>
          <a:bodyPr wrap="none" rtlCol="0">
            <a:spAutoFit/>
          </a:bodyPr>
          <a:lstStyle/>
          <a:p>
            <a:pPr algn="ctr"/>
            <a:r>
              <a:rPr lang="en-US" sz="2800" b="1">
                <a:solidFill>
                  <a:schemeClr val="bg2"/>
                </a:solidFill>
                <a:latin typeface="+mj-lt"/>
              </a:rPr>
              <a:t>56%</a:t>
            </a:r>
            <a:endParaRPr lang="en-GB" sz="2800" b="1">
              <a:solidFill>
                <a:schemeClr val="bg2"/>
              </a:solidFill>
              <a:latin typeface="+mj-lt"/>
            </a:endParaRPr>
          </a:p>
        </p:txBody>
      </p:sp>
      <p:sp>
        <p:nvSpPr>
          <p:cNvPr id="43" name="TextBox 42"/>
          <p:cNvSpPr txBox="1"/>
          <p:nvPr/>
        </p:nvSpPr>
        <p:spPr>
          <a:xfrm>
            <a:off x="8132490" y="2516984"/>
            <a:ext cx="862737" cy="523220"/>
          </a:xfrm>
          <a:prstGeom prst="rect">
            <a:avLst/>
          </a:prstGeom>
          <a:noFill/>
        </p:spPr>
        <p:txBody>
          <a:bodyPr wrap="none" rtlCol="0">
            <a:spAutoFit/>
          </a:bodyPr>
          <a:lstStyle/>
          <a:p>
            <a:pPr algn="ctr"/>
            <a:r>
              <a:rPr lang="en-US" sz="2800" b="1">
                <a:solidFill>
                  <a:schemeClr val="bg2"/>
                </a:solidFill>
                <a:latin typeface="+mj-lt"/>
              </a:rPr>
              <a:t>88%</a:t>
            </a:r>
            <a:endParaRPr lang="en-GB" sz="2800" b="1">
              <a:solidFill>
                <a:schemeClr val="bg2"/>
              </a:solidFill>
              <a:latin typeface="+mj-lt"/>
            </a:endParaRPr>
          </a:p>
        </p:txBody>
      </p:sp>
      <p:grpSp>
        <p:nvGrpSpPr>
          <p:cNvPr id="44" name="Group 18"/>
          <p:cNvGrpSpPr/>
          <p:nvPr/>
        </p:nvGrpSpPr>
        <p:grpSpPr>
          <a:xfrm flipH="1">
            <a:off x="7667848" y="3092104"/>
            <a:ext cx="1792020" cy="944716"/>
            <a:chOff x="9968706" y="2761849"/>
            <a:chExt cx="1792020" cy="944716"/>
          </a:xfrm>
        </p:grpSpPr>
        <p:sp>
          <p:nvSpPr>
            <p:cNvPr id="45" name="TextBox 44"/>
            <p:cNvSpPr txBox="1"/>
            <p:nvPr/>
          </p:nvSpPr>
          <p:spPr>
            <a:xfrm>
              <a:off x="10451782" y="2761849"/>
              <a:ext cx="825868" cy="369332"/>
            </a:xfrm>
            <a:prstGeom prst="rect">
              <a:avLst/>
            </a:prstGeom>
            <a:noFill/>
          </p:spPr>
          <p:txBody>
            <a:bodyPr wrap="none" rtlCol="0">
              <a:spAutoFit/>
            </a:bodyPr>
            <a:lstStyle/>
            <a:p>
              <a:pPr algn="ctr"/>
              <a:r>
                <a:rPr lang="en-US" b="1">
                  <a:solidFill>
                    <a:schemeClr val="bg1"/>
                  </a:solidFill>
                </a:rPr>
                <a:t>Design</a:t>
              </a:r>
              <a:endParaRPr lang="en-GB" b="1">
                <a:solidFill>
                  <a:schemeClr val="bg1"/>
                </a:solidFill>
              </a:endParaRPr>
            </a:p>
          </p:txBody>
        </p:sp>
        <p:sp>
          <p:nvSpPr>
            <p:cNvPr id="46" name="Rectangle 20"/>
            <p:cNvSpPr/>
            <p:nvPr/>
          </p:nvSpPr>
          <p:spPr>
            <a:xfrm>
              <a:off x="9968706" y="3060234"/>
              <a:ext cx="1792020" cy="646331"/>
            </a:xfrm>
            <a:prstGeom prst="rect">
              <a:avLst/>
            </a:prstGeom>
          </p:spPr>
          <p:txBody>
            <a:bodyPr wrap="square">
              <a:spAutoFit/>
            </a:bodyPr>
            <a:lstStyle/>
            <a:p>
              <a:pPr algn="ctr"/>
              <a:r>
                <a:rPr lang="zh-CN" altLang="en-US" sz="1200" dirty="0">
                  <a:solidFill>
                    <a:schemeClr val="bg1"/>
                  </a:solidFill>
                  <a:latin typeface="微软雅黑" pitchFamily="34" charset="-122"/>
                  <a:ea typeface="微软雅黑" pitchFamily="34" charset="-122"/>
                </a:rPr>
                <a:t>点击输入简要文字介绍，言简意赅的说明分项内容</a:t>
              </a:r>
              <a:r>
                <a:rPr lang="en-US" altLang="zh-CN" sz="1200" dirty="0">
                  <a:solidFill>
                    <a:schemeClr val="bg1"/>
                  </a:solidFill>
                  <a:latin typeface="微软雅黑" pitchFamily="34" charset="-122"/>
                  <a:ea typeface="微软雅黑" pitchFamily="34" charset="-122"/>
                </a:rPr>
                <a:t>……</a:t>
              </a:r>
              <a:r>
                <a:rPr lang="zh-CN" altLang="en-US" sz="1200" dirty="0">
                  <a:solidFill>
                    <a:schemeClr val="bg1"/>
                  </a:solidFill>
                  <a:latin typeface="微软雅黑" pitchFamily="34" charset="-122"/>
                  <a:ea typeface="微软雅黑" pitchFamily="34" charset="-122"/>
                </a:rPr>
                <a:t>。</a:t>
              </a:r>
              <a:endParaRPr lang="en-US" altLang="zh-CN" sz="1200" dirty="0">
                <a:solidFill>
                  <a:schemeClr val="bg1"/>
                </a:solidFill>
                <a:latin typeface="微软雅黑" pitchFamily="34" charset="-122"/>
                <a:ea typeface="微软雅黑" pitchFamily="34" charset="-122"/>
              </a:endParaRPr>
            </a:p>
          </p:txBody>
        </p:sp>
      </p:grpSp>
      <p:grpSp>
        <p:nvGrpSpPr>
          <p:cNvPr id="47" name="Group 21"/>
          <p:cNvGrpSpPr/>
          <p:nvPr/>
        </p:nvGrpSpPr>
        <p:grpSpPr>
          <a:xfrm flipH="1">
            <a:off x="2378828" y="2479240"/>
            <a:ext cx="1792020" cy="944716"/>
            <a:chOff x="9968706" y="2761849"/>
            <a:chExt cx="1792020" cy="944716"/>
          </a:xfrm>
        </p:grpSpPr>
        <p:sp>
          <p:nvSpPr>
            <p:cNvPr id="48" name="TextBox 47"/>
            <p:cNvSpPr txBox="1"/>
            <p:nvPr/>
          </p:nvSpPr>
          <p:spPr>
            <a:xfrm>
              <a:off x="10451782" y="2761849"/>
              <a:ext cx="825868" cy="369332"/>
            </a:xfrm>
            <a:prstGeom prst="rect">
              <a:avLst/>
            </a:prstGeom>
            <a:noFill/>
          </p:spPr>
          <p:txBody>
            <a:bodyPr wrap="none" rtlCol="0">
              <a:spAutoFit/>
            </a:bodyPr>
            <a:lstStyle/>
            <a:p>
              <a:pPr algn="ctr"/>
              <a:r>
                <a:rPr lang="en-US" b="1">
                  <a:solidFill>
                    <a:schemeClr val="bg1"/>
                  </a:solidFill>
                </a:rPr>
                <a:t>Design</a:t>
              </a:r>
              <a:endParaRPr lang="en-GB" b="1">
                <a:solidFill>
                  <a:schemeClr val="bg1"/>
                </a:solidFill>
              </a:endParaRPr>
            </a:p>
          </p:txBody>
        </p:sp>
        <p:sp>
          <p:nvSpPr>
            <p:cNvPr id="49" name="Rectangle 23"/>
            <p:cNvSpPr/>
            <p:nvPr/>
          </p:nvSpPr>
          <p:spPr>
            <a:xfrm>
              <a:off x="9968706" y="3060234"/>
              <a:ext cx="1792020" cy="646331"/>
            </a:xfrm>
            <a:prstGeom prst="rect">
              <a:avLst/>
            </a:prstGeom>
          </p:spPr>
          <p:txBody>
            <a:bodyPr wrap="square">
              <a:spAutoFit/>
            </a:bodyPr>
            <a:lstStyle/>
            <a:p>
              <a:pPr algn="ctr"/>
              <a:r>
                <a:rPr lang="zh-CN" altLang="en-US" sz="1200" dirty="0">
                  <a:solidFill>
                    <a:schemeClr val="bg1"/>
                  </a:solidFill>
                  <a:latin typeface="微软雅黑" pitchFamily="34" charset="-122"/>
                  <a:ea typeface="微软雅黑" pitchFamily="34" charset="-122"/>
                </a:rPr>
                <a:t>点击输入简要文字介绍，文字内容需，言简意赅的说明分项内容</a:t>
              </a:r>
              <a:r>
                <a:rPr lang="en-US" altLang="zh-CN" sz="1200" dirty="0">
                  <a:solidFill>
                    <a:schemeClr val="bg1"/>
                  </a:solidFill>
                  <a:latin typeface="微软雅黑" pitchFamily="34" charset="-122"/>
                  <a:ea typeface="微软雅黑" pitchFamily="34" charset="-122"/>
                </a:rPr>
                <a:t>……</a:t>
              </a:r>
              <a:r>
                <a:rPr lang="zh-CN" altLang="en-US" sz="1200" dirty="0">
                  <a:solidFill>
                    <a:schemeClr val="bg1"/>
                  </a:solidFill>
                  <a:latin typeface="微软雅黑" pitchFamily="34" charset="-122"/>
                  <a:ea typeface="微软雅黑" pitchFamily="34" charset="-122"/>
                </a:rPr>
                <a:t>。</a:t>
              </a:r>
              <a:endParaRPr lang="en-US" altLang="zh-CN" sz="1200" dirty="0">
                <a:solidFill>
                  <a:schemeClr val="bg1"/>
                </a:solidFill>
                <a:latin typeface="微软雅黑" pitchFamily="34" charset="-122"/>
                <a:ea typeface="微软雅黑" pitchFamily="34" charset="-122"/>
              </a:endParaRPr>
            </a:p>
          </p:txBody>
        </p:sp>
      </p:grpSp>
      <p:grpSp>
        <p:nvGrpSpPr>
          <p:cNvPr id="50" name="Group 24"/>
          <p:cNvGrpSpPr/>
          <p:nvPr/>
        </p:nvGrpSpPr>
        <p:grpSpPr>
          <a:xfrm flipH="1">
            <a:off x="5733679" y="2116867"/>
            <a:ext cx="1792020" cy="944716"/>
            <a:chOff x="9968706" y="2761849"/>
            <a:chExt cx="1792020" cy="944716"/>
          </a:xfrm>
        </p:grpSpPr>
        <p:sp>
          <p:nvSpPr>
            <p:cNvPr id="51" name="TextBox 50"/>
            <p:cNvSpPr txBox="1"/>
            <p:nvPr/>
          </p:nvSpPr>
          <p:spPr>
            <a:xfrm>
              <a:off x="10451782" y="2761849"/>
              <a:ext cx="825868" cy="369332"/>
            </a:xfrm>
            <a:prstGeom prst="rect">
              <a:avLst/>
            </a:prstGeom>
            <a:noFill/>
          </p:spPr>
          <p:txBody>
            <a:bodyPr wrap="none" rtlCol="0">
              <a:spAutoFit/>
            </a:bodyPr>
            <a:lstStyle/>
            <a:p>
              <a:pPr algn="ctr"/>
              <a:r>
                <a:rPr lang="en-US" b="1">
                  <a:solidFill>
                    <a:schemeClr val="bg1"/>
                  </a:solidFill>
                </a:rPr>
                <a:t>Design</a:t>
              </a:r>
              <a:endParaRPr lang="en-GB" b="1">
                <a:solidFill>
                  <a:schemeClr val="bg1"/>
                </a:solidFill>
              </a:endParaRPr>
            </a:p>
          </p:txBody>
        </p:sp>
        <p:sp>
          <p:nvSpPr>
            <p:cNvPr id="52" name="Rectangle 26"/>
            <p:cNvSpPr/>
            <p:nvPr/>
          </p:nvSpPr>
          <p:spPr>
            <a:xfrm>
              <a:off x="9968706" y="3060234"/>
              <a:ext cx="1792020" cy="646331"/>
            </a:xfrm>
            <a:prstGeom prst="rect">
              <a:avLst/>
            </a:prstGeom>
          </p:spPr>
          <p:txBody>
            <a:bodyPr wrap="square">
              <a:spAutoFit/>
            </a:bodyPr>
            <a:lstStyle/>
            <a:p>
              <a:pPr algn="ctr"/>
              <a:r>
                <a:rPr lang="zh-CN" altLang="en-US" sz="1200" dirty="0">
                  <a:solidFill>
                    <a:schemeClr val="bg1"/>
                  </a:solidFill>
                  <a:latin typeface="微软雅黑" pitchFamily="34" charset="-122"/>
                  <a:ea typeface="微软雅黑" pitchFamily="34" charset="-122"/>
                </a:rPr>
                <a:t>点击输入简要文字介绍，言简意赅的说明分项内容</a:t>
              </a:r>
              <a:r>
                <a:rPr lang="en-US" altLang="zh-CN" sz="1200" dirty="0">
                  <a:solidFill>
                    <a:schemeClr val="bg1"/>
                  </a:solidFill>
                  <a:latin typeface="微软雅黑" pitchFamily="34" charset="-122"/>
                  <a:ea typeface="微软雅黑" pitchFamily="34" charset="-122"/>
                </a:rPr>
                <a:t>……</a:t>
              </a:r>
              <a:r>
                <a:rPr lang="zh-CN" altLang="en-US" sz="1200" dirty="0">
                  <a:solidFill>
                    <a:schemeClr val="bg1"/>
                  </a:solidFill>
                  <a:latin typeface="微软雅黑" pitchFamily="34" charset="-122"/>
                  <a:ea typeface="微软雅黑" pitchFamily="34" charset="-122"/>
                </a:rPr>
                <a:t>。</a:t>
              </a:r>
              <a:endParaRPr lang="en-US" altLang="zh-CN" sz="1200" dirty="0">
                <a:solidFill>
                  <a:schemeClr val="bg1"/>
                </a:solidFill>
                <a:latin typeface="微软雅黑" pitchFamily="34" charset="-122"/>
                <a:ea typeface="微软雅黑" pitchFamily="34" charset="-122"/>
              </a:endParaRPr>
            </a:p>
          </p:txBody>
        </p:sp>
      </p:grpSp>
      <p:sp>
        <p:nvSpPr>
          <p:cNvPr id="53" name="TextBox 52"/>
          <p:cNvSpPr txBox="1"/>
          <p:nvPr/>
        </p:nvSpPr>
        <p:spPr>
          <a:xfrm>
            <a:off x="445537" y="4780046"/>
            <a:ext cx="1209818" cy="400110"/>
          </a:xfrm>
          <a:prstGeom prst="rect">
            <a:avLst/>
          </a:prstGeom>
          <a:noFill/>
        </p:spPr>
        <p:txBody>
          <a:bodyPr wrap="none" rtlCol="0">
            <a:spAutoFit/>
          </a:bodyPr>
          <a:lstStyle/>
          <a:p>
            <a:r>
              <a:rPr lang="en-US" sz="2000" dirty="0">
                <a:solidFill>
                  <a:schemeClr val="bg2"/>
                </a:solidFill>
                <a:latin typeface="+mj-lt"/>
              </a:rPr>
              <a:t>Year 2016</a:t>
            </a:r>
            <a:endParaRPr lang="en-GB" sz="2000" dirty="0">
              <a:solidFill>
                <a:schemeClr val="bg2"/>
              </a:solidFill>
              <a:latin typeface="+mj-lt"/>
            </a:endParaRPr>
          </a:p>
        </p:txBody>
      </p:sp>
      <p:sp>
        <p:nvSpPr>
          <p:cNvPr id="54" name="Rectangle 28"/>
          <p:cNvSpPr/>
          <p:nvPr/>
        </p:nvSpPr>
        <p:spPr>
          <a:xfrm>
            <a:off x="445538" y="5161603"/>
            <a:ext cx="4012778" cy="1569660"/>
          </a:xfrm>
          <a:prstGeom prst="rect">
            <a:avLst/>
          </a:prstGeom>
        </p:spPr>
        <p:txBody>
          <a:bodyPr wrap="square">
            <a:spAutoFit/>
          </a:bodyPr>
          <a:lstStyle/>
          <a:p>
            <a:r>
              <a:rPr lang="zh-CN" altLang="en-US" sz="1200" dirty="0">
                <a:solidFill>
                  <a:schemeClr val="bg1">
                    <a:lumMod val="50000"/>
                  </a:schemeClr>
                </a:solidFill>
                <a:latin typeface="微软雅黑" pitchFamily="34" charset="-122"/>
                <a:ea typeface="微软雅黑" pitchFamily="34" charset="-122"/>
              </a:rPr>
              <a:t>点击输入简要文字介绍，文字内容需，言简意赅的说明分项内容</a:t>
            </a:r>
            <a:r>
              <a:rPr lang="en-US" altLang="zh-CN" sz="1200" dirty="0">
                <a:solidFill>
                  <a:schemeClr val="bg1">
                    <a:lumMod val="50000"/>
                  </a:schemeClr>
                </a:solidFill>
                <a:latin typeface="微软雅黑" pitchFamily="34" charset="-122"/>
                <a:ea typeface="微软雅黑" pitchFamily="34" charset="-122"/>
              </a:rPr>
              <a:t>……</a:t>
            </a:r>
            <a:r>
              <a:rPr lang="zh-CN" altLang="en-US" sz="1200" dirty="0">
                <a:solidFill>
                  <a:schemeClr val="bg1">
                    <a:lumMod val="50000"/>
                  </a:schemeClr>
                </a:solidFill>
                <a:latin typeface="微软雅黑" pitchFamily="34" charset="-122"/>
                <a:ea typeface="微软雅黑" pitchFamily="34" charset="-122"/>
              </a:rPr>
              <a:t>。点击输入简要文字介绍，文字内容需，言简意赅的说明分项内容</a:t>
            </a:r>
            <a:r>
              <a:rPr lang="en-US" altLang="zh-CN" sz="1200" dirty="0">
                <a:solidFill>
                  <a:schemeClr val="bg1">
                    <a:lumMod val="50000"/>
                  </a:schemeClr>
                </a:solidFill>
                <a:latin typeface="微软雅黑" pitchFamily="34" charset="-122"/>
                <a:ea typeface="微软雅黑" pitchFamily="34" charset="-122"/>
              </a:rPr>
              <a:t>……</a:t>
            </a:r>
            <a:r>
              <a:rPr lang="zh-CN" altLang="en-US" sz="1200" dirty="0">
                <a:solidFill>
                  <a:schemeClr val="bg1">
                    <a:lumMod val="50000"/>
                  </a:schemeClr>
                </a:solidFill>
                <a:latin typeface="微软雅黑" pitchFamily="34" charset="-122"/>
                <a:ea typeface="微软雅黑" pitchFamily="34" charset="-122"/>
              </a:rPr>
              <a:t>。</a:t>
            </a:r>
            <a:endParaRPr lang="en-US" altLang="zh-CN" sz="1200" dirty="0">
              <a:solidFill>
                <a:schemeClr val="bg1">
                  <a:lumMod val="50000"/>
                </a:schemeClr>
              </a:solidFill>
              <a:latin typeface="微软雅黑" pitchFamily="34" charset="-122"/>
              <a:ea typeface="微软雅黑" pitchFamily="34" charset="-122"/>
            </a:endParaRPr>
          </a:p>
          <a:p>
            <a:endParaRPr lang="en-US" altLang="zh-CN" sz="1200" dirty="0">
              <a:solidFill>
                <a:schemeClr val="bg1">
                  <a:lumMod val="50000"/>
                </a:schemeClr>
              </a:solidFill>
              <a:latin typeface="微软雅黑" pitchFamily="34" charset="-122"/>
              <a:ea typeface="微软雅黑" pitchFamily="34" charset="-122"/>
            </a:endParaRPr>
          </a:p>
          <a:p>
            <a:r>
              <a:rPr lang="zh-CN" altLang="en-US" sz="1200" dirty="0">
                <a:solidFill>
                  <a:schemeClr val="bg1">
                    <a:lumMod val="50000"/>
                  </a:schemeClr>
                </a:solidFill>
                <a:latin typeface="微软雅黑" pitchFamily="34" charset="-122"/>
                <a:ea typeface="微软雅黑" pitchFamily="34" charset="-122"/>
              </a:rPr>
              <a:t>点击输入简要文字介绍，文字内容需，言简意赅的说明分项内容</a:t>
            </a:r>
            <a:r>
              <a:rPr lang="en-US" altLang="zh-CN" sz="1200" dirty="0">
                <a:solidFill>
                  <a:schemeClr val="bg1">
                    <a:lumMod val="50000"/>
                  </a:schemeClr>
                </a:solidFill>
                <a:latin typeface="微软雅黑" pitchFamily="34" charset="-122"/>
                <a:ea typeface="微软雅黑" pitchFamily="34" charset="-122"/>
              </a:rPr>
              <a:t>……</a:t>
            </a:r>
            <a:r>
              <a:rPr lang="zh-CN" altLang="en-US" sz="1200" dirty="0">
                <a:solidFill>
                  <a:schemeClr val="bg1">
                    <a:lumMod val="50000"/>
                  </a:schemeClr>
                </a:solidFill>
                <a:latin typeface="微软雅黑" pitchFamily="34" charset="-122"/>
                <a:ea typeface="微软雅黑" pitchFamily="34" charset="-122"/>
              </a:rPr>
              <a:t>。</a:t>
            </a:r>
            <a:endParaRPr lang="en-US" altLang="zh-CN" sz="1200" dirty="0">
              <a:solidFill>
                <a:schemeClr val="bg1">
                  <a:lumMod val="50000"/>
                </a:schemeClr>
              </a:solidFill>
              <a:latin typeface="微软雅黑" pitchFamily="34" charset="-122"/>
              <a:ea typeface="微软雅黑" pitchFamily="34" charset="-122"/>
            </a:endParaRPr>
          </a:p>
          <a:p>
            <a:endParaRPr lang="en-US" altLang="zh-CN" sz="1200" dirty="0">
              <a:solidFill>
                <a:schemeClr val="bg1">
                  <a:lumMod val="50000"/>
                </a:schemeClr>
              </a:solidFill>
              <a:latin typeface="微软雅黑" pitchFamily="34" charset="-122"/>
              <a:ea typeface="微软雅黑" pitchFamily="34" charset="-122"/>
            </a:endParaRPr>
          </a:p>
          <a:p>
            <a:endParaRPr lang="en-US" altLang="zh-CN" sz="1200" dirty="0">
              <a:solidFill>
                <a:schemeClr val="bg1">
                  <a:lumMod val="50000"/>
                </a:schemeClr>
              </a:solidFill>
              <a:latin typeface="微软雅黑" pitchFamily="34" charset="-122"/>
              <a:ea typeface="微软雅黑" pitchFamily="34" charset="-122"/>
            </a:endParaRPr>
          </a:p>
        </p:txBody>
      </p:sp>
      <p:sp>
        <p:nvSpPr>
          <p:cNvPr id="55" name="TextBox 54"/>
          <p:cNvSpPr txBox="1"/>
          <p:nvPr/>
        </p:nvSpPr>
        <p:spPr>
          <a:xfrm>
            <a:off x="10591607" y="4780046"/>
            <a:ext cx="1209818" cy="400110"/>
          </a:xfrm>
          <a:prstGeom prst="rect">
            <a:avLst/>
          </a:prstGeom>
          <a:noFill/>
        </p:spPr>
        <p:txBody>
          <a:bodyPr wrap="none" rtlCol="0">
            <a:spAutoFit/>
          </a:bodyPr>
          <a:lstStyle/>
          <a:p>
            <a:pPr algn="r"/>
            <a:r>
              <a:rPr lang="en-US" sz="2000" dirty="0">
                <a:solidFill>
                  <a:schemeClr val="bg2"/>
                </a:solidFill>
                <a:latin typeface="+mj-lt"/>
              </a:rPr>
              <a:t>Year 2017</a:t>
            </a:r>
            <a:endParaRPr lang="en-GB" sz="2000" dirty="0">
              <a:solidFill>
                <a:schemeClr val="bg2"/>
              </a:solidFill>
              <a:latin typeface="+mj-lt"/>
            </a:endParaRPr>
          </a:p>
        </p:txBody>
      </p:sp>
      <p:sp>
        <p:nvSpPr>
          <p:cNvPr id="56" name="Rectangle 30"/>
          <p:cNvSpPr/>
          <p:nvPr/>
        </p:nvSpPr>
        <p:spPr>
          <a:xfrm>
            <a:off x="7788647" y="5161603"/>
            <a:ext cx="4012778" cy="1569660"/>
          </a:xfrm>
          <a:prstGeom prst="rect">
            <a:avLst/>
          </a:prstGeom>
        </p:spPr>
        <p:txBody>
          <a:bodyPr wrap="square">
            <a:spAutoFit/>
          </a:bodyPr>
          <a:lstStyle/>
          <a:p>
            <a:pPr algn="r"/>
            <a:r>
              <a:rPr lang="zh-CN" altLang="en-US" sz="1200" dirty="0">
                <a:solidFill>
                  <a:schemeClr val="bg1">
                    <a:lumMod val="50000"/>
                  </a:schemeClr>
                </a:solidFill>
                <a:latin typeface="微软雅黑" pitchFamily="34" charset="-122"/>
                <a:ea typeface="微软雅黑" pitchFamily="34" charset="-122"/>
              </a:rPr>
              <a:t>点击输入简要文字介绍，文字内容需，言简意赅的说明分项内容</a:t>
            </a:r>
            <a:r>
              <a:rPr lang="en-US" altLang="zh-CN" sz="1200" dirty="0">
                <a:solidFill>
                  <a:schemeClr val="bg1">
                    <a:lumMod val="50000"/>
                  </a:schemeClr>
                </a:solidFill>
                <a:latin typeface="微软雅黑" pitchFamily="34" charset="-122"/>
                <a:ea typeface="微软雅黑" pitchFamily="34" charset="-122"/>
              </a:rPr>
              <a:t>……</a:t>
            </a:r>
            <a:r>
              <a:rPr lang="zh-CN" altLang="en-US" sz="1200" dirty="0">
                <a:solidFill>
                  <a:schemeClr val="bg1">
                    <a:lumMod val="50000"/>
                  </a:schemeClr>
                </a:solidFill>
                <a:latin typeface="微软雅黑" pitchFamily="34" charset="-122"/>
                <a:ea typeface="微软雅黑" pitchFamily="34" charset="-122"/>
              </a:rPr>
              <a:t>。点击输入简要文字介绍，文字内容需，言简意赅的说明分项内容</a:t>
            </a:r>
            <a:r>
              <a:rPr lang="en-US" altLang="zh-CN" sz="1200" dirty="0">
                <a:solidFill>
                  <a:schemeClr val="bg1">
                    <a:lumMod val="50000"/>
                  </a:schemeClr>
                </a:solidFill>
                <a:latin typeface="微软雅黑" pitchFamily="34" charset="-122"/>
                <a:ea typeface="微软雅黑" pitchFamily="34" charset="-122"/>
              </a:rPr>
              <a:t>……</a:t>
            </a:r>
            <a:r>
              <a:rPr lang="zh-CN" altLang="en-US" sz="1200" dirty="0">
                <a:solidFill>
                  <a:schemeClr val="bg1">
                    <a:lumMod val="50000"/>
                  </a:schemeClr>
                </a:solidFill>
                <a:latin typeface="微软雅黑" pitchFamily="34" charset="-122"/>
                <a:ea typeface="微软雅黑" pitchFamily="34" charset="-122"/>
              </a:rPr>
              <a:t>。</a:t>
            </a:r>
            <a:endParaRPr lang="en-US" altLang="zh-CN" sz="1200" dirty="0">
              <a:solidFill>
                <a:schemeClr val="bg1">
                  <a:lumMod val="50000"/>
                </a:schemeClr>
              </a:solidFill>
              <a:latin typeface="微软雅黑" pitchFamily="34" charset="-122"/>
              <a:ea typeface="微软雅黑" pitchFamily="34" charset="-122"/>
            </a:endParaRPr>
          </a:p>
          <a:p>
            <a:pPr algn="r"/>
            <a:endParaRPr lang="en-US" altLang="zh-CN" sz="1200" dirty="0">
              <a:solidFill>
                <a:schemeClr val="bg1">
                  <a:lumMod val="50000"/>
                </a:schemeClr>
              </a:solidFill>
              <a:latin typeface="微软雅黑" pitchFamily="34" charset="-122"/>
              <a:ea typeface="微软雅黑" pitchFamily="34" charset="-122"/>
            </a:endParaRPr>
          </a:p>
          <a:p>
            <a:pPr algn="r"/>
            <a:r>
              <a:rPr lang="zh-CN" altLang="en-US" sz="1200" dirty="0">
                <a:solidFill>
                  <a:schemeClr val="bg1">
                    <a:lumMod val="50000"/>
                  </a:schemeClr>
                </a:solidFill>
                <a:latin typeface="微软雅黑" pitchFamily="34" charset="-122"/>
                <a:ea typeface="微软雅黑" pitchFamily="34" charset="-122"/>
              </a:rPr>
              <a:t>点击输入简要文字介绍，文字内容需，言简意赅的说明分项内容</a:t>
            </a:r>
            <a:r>
              <a:rPr lang="en-US" altLang="zh-CN" sz="1200" dirty="0">
                <a:solidFill>
                  <a:schemeClr val="bg1">
                    <a:lumMod val="50000"/>
                  </a:schemeClr>
                </a:solidFill>
                <a:latin typeface="微软雅黑" pitchFamily="34" charset="-122"/>
                <a:ea typeface="微软雅黑" pitchFamily="34" charset="-122"/>
              </a:rPr>
              <a:t>……</a:t>
            </a:r>
            <a:r>
              <a:rPr lang="zh-CN" altLang="en-US" sz="1200" dirty="0">
                <a:solidFill>
                  <a:schemeClr val="bg1">
                    <a:lumMod val="50000"/>
                  </a:schemeClr>
                </a:solidFill>
                <a:latin typeface="微软雅黑" pitchFamily="34" charset="-122"/>
                <a:ea typeface="微软雅黑" pitchFamily="34" charset="-122"/>
              </a:rPr>
              <a:t>。</a:t>
            </a:r>
            <a:endParaRPr lang="en-US" altLang="zh-CN" sz="1200" dirty="0">
              <a:solidFill>
                <a:schemeClr val="bg1">
                  <a:lumMod val="50000"/>
                </a:schemeClr>
              </a:solidFill>
              <a:latin typeface="微软雅黑" pitchFamily="34" charset="-122"/>
              <a:ea typeface="微软雅黑" pitchFamily="34" charset="-122"/>
            </a:endParaRPr>
          </a:p>
          <a:p>
            <a:pPr algn="r"/>
            <a:endParaRPr lang="en-US" altLang="zh-CN" sz="1200" dirty="0">
              <a:solidFill>
                <a:schemeClr val="bg1">
                  <a:lumMod val="50000"/>
                </a:schemeClr>
              </a:solidFill>
              <a:latin typeface="微软雅黑" pitchFamily="34" charset="-122"/>
              <a:ea typeface="微软雅黑" pitchFamily="34" charset="-122"/>
            </a:endParaRPr>
          </a:p>
          <a:p>
            <a:pPr algn="r"/>
            <a:endParaRPr lang="en-US" altLang="zh-CN" sz="1200" dirty="0">
              <a:solidFill>
                <a:schemeClr val="bg1">
                  <a:lumMod val="50000"/>
                </a:schemeClr>
              </a:solidFill>
              <a:latin typeface="微软雅黑" pitchFamily="34" charset="-122"/>
              <a:ea typeface="微软雅黑" pitchFamily="34" charset="-122"/>
            </a:endParaRPr>
          </a:p>
        </p:txBody>
      </p:sp>
    </p:spTree>
    <p:extLst>
      <p:ext uri="{BB962C8B-B14F-4D97-AF65-F5344CB8AC3E}">
        <p14:creationId xmlns:p14="http://schemas.microsoft.com/office/powerpoint/2010/main" val="159323537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4054131" y="444122"/>
            <a:ext cx="3867978" cy="740484"/>
            <a:chOff x="3879320" y="484463"/>
            <a:chExt cx="3867978" cy="740484"/>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a:solidFill>
                    <a:schemeClr val="bg1"/>
                  </a:solidFill>
                  <a:latin typeface="微软雅黑" pitchFamily="34" charset="-122"/>
                  <a:ea typeface="微软雅黑" pitchFamily="34" charset="-122"/>
                </a:rPr>
                <a:t>5</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678301" y="495853"/>
              <a:ext cx="2628900" cy="43476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CN" altLang="en-US" sz="2400" b="1" cap="small" dirty="0">
                  <a:solidFill>
                    <a:srgbClr val="00C3D9"/>
                  </a:solidFill>
                  <a:latin typeface="微软雅黑" panose="020B0503020204020204" pitchFamily="34" charset="-122"/>
                  <a:ea typeface="微软雅黑" panose="020B0503020204020204" pitchFamily="34" charset="-122"/>
                </a:rPr>
                <a:t>点击加入标题文字</a:t>
              </a:r>
              <a:endParaRPr lang="en-US" sz="2400" b="1" cap="small" dirty="0">
                <a:solidFill>
                  <a:srgbClr val="00C3D9"/>
                </a:solidFill>
                <a:latin typeface="微软雅黑" panose="020B0503020204020204" pitchFamily="34" charset="-122"/>
                <a:ea typeface="微软雅黑" panose="020B0503020204020204" pitchFamily="34" charset="-122"/>
              </a:endParaRPr>
            </a:p>
          </p:txBody>
        </p:sp>
        <p:sp>
          <p:nvSpPr>
            <p:cNvPr id="4" name="文本框 12"/>
            <p:cNvSpPr txBox="1"/>
            <p:nvPr/>
          </p:nvSpPr>
          <p:spPr>
            <a:xfrm>
              <a:off x="4678301" y="855615"/>
              <a:ext cx="3068997" cy="369332"/>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dirty="0">
                  <a:solidFill>
                    <a:schemeClr val="bg1">
                      <a:lumMod val="50000"/>
                    </a:schemeClr>
                  </a:solidFill>
                </a:rPr>
                <a:t>Click add title text description</a:t>
              </a:r>
              <a:endParaRPr lang="zh-CN" altLang="en-US" dirty="0">
                <a:solidFill>
                  <a:schemeClr val="bg1">
                    <a:lumMod val="50000"/>
                  </a:schemeClr>
                </a:solidFill>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12" name="矩形 11"/>
          <p:cNvSpPr/>
          <p:nvPr/>
        </p:nvSpPr>
        <p:spPr>
          <a:xfrm>
            <a:off x="2021467" y="2096530"/>
            <a:ext cx="2448626" cy="2737572"/>
          </a:xfrm>
          <a:prstGeom prst="rect">
            <a:avLst/>
          </a:prstGeom>
          <a:solidFill>
            <a:srgbClr val="DE6E00"/>
          </a:solidFill>
          <a:ln w="19050">
            <a:gradFill>
              <a:gsLst>
                <a:gs pos="89000">
                  <a:schemeClr val="bg1">
                    <a:lumMod val="85000"/>
                  </a:schemeClr>
                </a:gs>
                <a:gs pos="0">
                  <a:schemeClr val="bg1"/>
                </a:gs>
              </a:gsLst>
              <a:lin ang="7200000" scaled="0"/>
            </a:gradFill>
          </a:ln>
          <a:effectLst>
            <a:outerShdw blurRad="254000" dist="127000" dir="8160000" algn="tr"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3" tIns="45716" rIns="91433" bIns="45716" rtlCol="0" anchor="ctr"/>
          <a:lstStyle/>
          <a:p>
            <a:pPr algn="ctr"/>
            <a:endParaRPr lang="zh-CN" altLang="en-US"/>
          </a:p>
        </p:txBody>
      </p:sp>
      <p:sp>
        <p:nvSpPr>
          <p:cNvPr id="13" name="矩形 12"/>
          <p:cNvSpPr/>
          <p:nvPr/>
        </p:nvSpPr>
        <p:spPr>
          <a:xfrm>
            <a:off x="2129608" y="5050226"/>
            <a:ext cx="2232345" cy="504290"/>
          </a:xfrm>
          <a:prstGeom prst="rect">
            <a:avLst/>
          </a:prstGeom>
          <a:solidFill>
            <a:srgbClr val="DE6E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1433" tIns="45716" rIns="91433" bIns="45716" rtlCol="0" anchor="ctr"/>
          <a:lstStyle/>
          <a:p>
            <a:pPr algn="ctr"/>
            <a:endParaRPr lang="zh-CN" altLang="en-US"/>
          </a:p>
        </p:txBody>
      </p:sp>
      <p:sp>
        <p:nvSpPr>
          <p:cNvPr id="14" name="Rectangle 42"/>
          <p:cNvSpPr/>
          <p:nvPr/>
        </p:nvSpPr>
        <p:spPr>
          <a:xfrm flipH="1">
            <a:off x="2341586" y="5175701"/>
            <a:ext cx="1808392" cy="253340"/>
          </a:xfrm>
          <a:prstGeom prst="rect">
            <a:avLst/>
          </a:prstGeom>
          <a:noFill/>
          <a:ln w="12700" cap="flat" cmpd="sng" algn="ctr">
            <a:noFill/>
            <a:prstDash val="solid"/>
          </a:ln>
          <a:effectLst/>
        </p:spPr>
        <p:txBody>
          <a:bodyPr lIns="91433" tIns="0" rIns="91433" bIns="0" rtlCol="0" anchor="t"/>
          <a:lstStyle/>
          <a:p>
            <a:pPr algn="ctr"/>
            <a:r>
              <a:rPr lang="zh-CN" altLang="en-US" sz="2000" b="1" dirty="0">
                <a:solidFill>
                  <a:schemeClr val="bg1"/>
                </a:solidFill>
                <a:latin typeface="微软雅黑" panose="020B0503020204020204" pitchFamily="34" charset="-122"/>
                <a:ea typeface="微软雅黑" panose="020B0503020204020204" pitchFamily="34" charset="-122"/>
                <a:cs typeface="Arial" panose="020B0604020202020204" pitchFamily="34" charset="0"/>
              </a:rPr>
              <a:t>加入你文字</a:t>
            </a:r>
          </a:p>
        </p:txBody>
      </p:sp>
      <p:sp>
        <p:nvSpPr>
          <p:cNvPr id="15" name="Rectangle 42"/>
          <p:cNvSpPr/>
          <p:nvPr/>
        </p:nvSpPr>
        <p:spPr>
          <a:xfrm flipH="1">
            <a:off x="2141662" y="5650989"/>
            <a:ext cx="2151034" cy="360206"/>
          </a:xfrm>
          <a:prstGeom prst="rect">
            <a:avLst/>
          </a:prstGeom>
          <a:noFill/>
          <a:ln w="12700" cap="flat" cmpd="sng" algn="ctr">
            <a:noFill/>
            <a:prstDash val="solid"/>
          </a:ln>
          <a:effectLst/>
        </p:spPr>
        <p:txBody>
          <a:bodyPr lIns="91433" tIns="0" rIns="91433" bIns="0" rtlCol="0" anchor="t"/>
          <a:lstStyle/>
          <a:p>
            <a:pPr lvl="0">
              <a:defRPr/>
            </a:pPr>
            <a:r>
              <a:rPr lang="zh-CN" altLang="en-US" sz="1400" kern="0" dirty="0">
                <a:solidFill>
                  <a:schemeClr val="bg1">
                    <a:lumMod val="50000"/>
                  </a:schemeClr>
                </a:solidFill>
                <a:latin typeface="微软雅黑" pitchFamily="34" charset="-122"/>
                <a:ea typeface="微软雅黑" pitchFamily="34" charset="-122"/>
                <a:cs typeface="Arial" pitchFamily="34" charset="0"/>
              </a:rPr>
              <a:t>加入你的文字描述，加入你的文字描述你的文字。</a:t>
            </a:r>
          </a:p>
        </p:txBody>
      </p:sp>
      <p:sp>
        <p:nvSpPr>
          <p:cNvPr id="16" name="矩形 15"/>
          <p:cNvSpPr/>
          <p:nvPr/>
        </p:nvSpPr>
        <p:spPr>
          <a:xfrm>
            <a:off x="4901664" y="2096530"/>
            <a:ext cx="2448626" cy="2737572"/>
          </a:xfrm>
          <a:prstGeom prst="rect">
            <a:avLst/>
          </a:prstGeom>
          <a:solidFill>
            <a:srgbClr val="028985"/>
          </a:solidFill>
          <a:ln w="19050">
            <a:gradFill>
              <a:gsLst>
                <a:gs pos="89000">
                  <a:schemeClr val="bg1">
                    <a:lumMod val="85000"/>
                  </a:schemeClr>
                </a:gs>
                <a:gs pos="0">
                  <a:schemeClr val="bg1"/>
                </a:gs>
              </a:gsLst>
              <a:lin ang="7200000" scaled="0"/>
            </a:gradFill>
          </a:ln>
          <a:effectLst>
            <a:outerShdw blurRad="254000" dist="127000" dir="8160000" algn="tr"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3" tIns="45716" rIns="91433" bIns="45716" rtlCol="0" anchor="ctr"/>
          <a:lstStyle/>
          <a:p>
            <a:pPr algn="ctr"/>
            <a:endParaRPr lang="zh-CN" altLang="en-US"/>
          </a:p>
        </p:txBody>
      </p:sp>
      <p:sp>
        <p:nvSpPr>
          <p:cNvPr id="17" name="矩形 16"/>
          <p:cNvSpPr/>
          <p:nvPr/>
        </p:nvSpPr>
        <p:spPr>
          <a:xfrm>
            <a:off x="5009805" y="5050226"/>
            <a:ext cx="2232345" cy="504290"/>
          </a:xfrm>
          <a:prstGeom prst="rect">
            <a:avLst/>
          </a:prstGeom>
          <a:solidFill>
            <a:srgbClr val="02898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1433" tIns="45716" rIns="91433" bIns="45716" rtlCol="0" anchor="ctr"/>
          <a:lstStyle/>
          <a:p>
            <a:pPr algn="ctr"/>
            <a:endParaRPr lang="zh-CN" altLang="en-US"/>
          </a:p>
        </p:txBody>
      </p:sp>
      <p:sp>
        <p:nvSpPr>
          <p:cNvPr id="18" name="Rectangle 42"/>
          <p:cNvSpPr/>
          <p:nvPr/>
        </p:nvSpPr>
        <p:spPr>
          <a:xfrm flipH="1">
            <a:off x="5221783" y="5175701"/>
            <a:ext cx="1808392" cy="253340"/>
          </a:xfrm>
          <a:prstGeom prst="rect">
            <a:avLst/>
          </a:prstGeom>
          <a:noFill/>
          <a:ln w="12700" cap="flat" cmpd="sng" algn="ctr">
            <a:noFill/>
            <a:prstDash val="solid"/>
          </a:ln>
          <a:effectLst/>
        </p:spPr>
        <p:txBody>
          <a:bodyPr lIns="91433" tIns="0" rIns="91433" bIns="0" rtlCol="0" anchor="t"/>
          <a:lstStyle/>
          <a:p>
            <a:pPr algn="ctr"/>
            <a:r>
              <a:rPr lang="zh-CN" altLang="en-US" sz="2000" b="1" dirty="0">
                <a:solidFill>
                  <a:schemeClr val="bg1"/>
                </a:solidFill>
                <a:latin typeface="微软雅黑" panose="020B0503020204020204" pitchFamily="34" charset="-122"/>
                <a:ea typeface="微软雅黑" panose="020B0503020204020204" pitchFamily="34" charset="-122"/>
                <a:cs typeface="Arial" panose="020B0604020202020204" pitchFamily="34" charset="0"/>
              </a:rPr>
              <a:t>加入你文字</a:t>
            </a:r>
          </a:p>
        </p:txBody>
      </p:sp>
      <p:sp>
        <p:nvSpPr>
          <p:cNvPr id="19" name="Rectangle 42"/>
          <p:cNvSpPr/>
          <p:nvPr/>
        </p:nvSpPr>
        <p:spPr>
          <a:xfrm flipH="1">
            <a:off x="5021859" y="5650989"/>
            <a:ext cx="2151034" cy="360206"/>
          </a:xfrm>
          <a:prstGeom prst="rect">
            <a:avLst/>
          </a:prstGeom>
          <a:noFill/>
          <a:ln w="12700" cap="flat" cmpd="sng" algn="ctr">
            <a:noFill/>
            <a:prstDash val="solid"/>
          </a:ln>
          <a:effectLst/>
        </p:spPr>
        <p:txBody>
          <a:bodyPr lIns="91433" tIns="0" rIns="91433" bIns="0" rtlCol="0" anchor="t"/>
          <a:lstStyle/>
          <a:p>
            <a:pPr lvl="0">
              <a:defRPr/>
            </a:pPr>
            <a:r>
              <a:rPr lang="zh-CN" altLang="en-US" sz="1400" kern="0" dirty="0">
                <a:solidFill>
                  <a:schemeClr val="bg1">
                    <a:lumMod val="50000"/>
                  </a:schemeClr>
                </a:solidFill>
                <a:latin typeface="微软雅黑" pitchFamily="34" charset="-122"/>
                <a:ea typeface="微软雅黑" pitchFamily="34" charset="-122"/>
                <a:cs typeface="Arial" pitchFamily="34" charset="0"/>
              </a:rPr>
              <a:t>加入你的文字描述，加入你的文字描述你的文字。</a:t>
            </a:r>
          </a:p>
        </p:txBody>
      </p:sp>
      <p:sp>
        <p:nvSpPr>
          <p:cNvPr id="20" name="矩形 19"/>
          <p:cNvSpPr/>
          <p:nvPr/>
        </p:nvSpPr>
        <p:spPr>
          <a:xfrm>
            <a:off x="7782110" y="2096530"/>
            <a:ext cx="2448626" cy="2737572"/>
          </a:xfrm>
          <a:prstGeom prst="rect">
            <a:avLst/>
          </a:prstGeom>
          <a:solidFill>
            <a:srgbClr val="E94E60"/>
          </a:solidFill>
          <a:ln w="19050">
            <a:gradFill>
              <a:gsLst>
                <a:gs pos="89000">
                  <a:schemeClr val="bg1">
                    <a:lumMod val="85000"/>
                  </a:schemeClr>
                </a:gs>
                <a:gs pos="0">
                  <a:schemeClr val="bg1"/>
                </a:gs>
              </a:gsLst>
              <a:lin ang="7200000" scaled="0"/>
            </a:gradFill>
          </a:ln>
          <a:effectLst>
            <a:outerShdw blurRad="254000" dist="127000" dir="8160000" algn="tr"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3" tIns="45716" rIns="91433" bIns="45716" rtlCol="0" anchor="ctr"/>
          <a:lstStyle/>
          <a:p>
            <a:pPr algn="ctr"/>
            <a:endParaRPr lang="zh-CN" altLang="en-US"/>
          </a:p>
        </p:txBody>
      </p:sp>
      <p:sp>
        <p:nvSpPr>
          <p:cNvPr id="21" name="矩形 20"/>
          <p:cNvSpPr/>
          <p:nvPr/>
        </p:nvSpPr>
        <p:spPr>
          <a:xfrm>
            <a:off x="7890250" y="5050226"/>
            <a:ext cx="2232345" cy="504290"/>
          </a:xfrm>
          <a:prstGeom prst="rect">
            <a:avLst/>
          </a:prstGeom>
          <a:solidFill>
            <a:srgbClr val="E94E6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1433" tIns="45716" rIns="91433" bIns="45716" rtlCol="0" anchor="ctr"/>
          <a:lstStyle/>
          <a:p>
            <a:pPr algn="ctr"/>
            <a:endParaRPr lang="zh-CN" altLang="en-US"/>
          </a:p>
        </p:txBody>
      </p:sp>
      <p:sp>
        <p:nvSpPr>
          <p:cNvPr id="22" name="Rectangle 42"/>
          <p:cNvSpPr/>
          <p:nvPr/>
        </p:nvSpPr>
        <p:spPr>
          <a:xfrm flipH="1">
            <a:off x="8102230" y="5175701"/>
            <a:ext cx="1808392" cy="253340"/>
          </a:xfrm>
          <a:prstGeom prst="rect">
            <a:avLst/>
          </a:prstGeom>
          <a:noFill/>
          <a:ln w="12700" cap="flat" cmpd="sng" algn="ctr">
            <a:noFill/>
            <a:prstDash val="solid"/>
          </a:ln>
          <a:effectLst/>
        </p:spPr>
        <p:txBody>
          <a:bodyPr lIns="91433" tIns="0" rIns="91433" bIns="0" rtlCol="0" anchor="t"/>
          <a:lstStyle/>
          <a:p>
            <a:pPr algn="ctr"/>
            <a:r>
              <a:rPr lang="zh-CN" altLang="en-US" sz="2000" b="1" dirty="0">
                <a:solidFill>
                  <a:schemeClr val="bg1"/>
                </a:solidFill>
                <a:latin typeface="微软雅黑" panose="020B0503020204020204" pitchFamily="34" charset="-122"/>
                <a:ea typeface="微软雅黑" panose="020B0503020204020204" pitchFamily="34" charset="-122"/>
                <a:cs typeface="Arial" panose="020B0604020202020204" pitchFamily="34" charset="0"/>
              </a:rPr>
              <a:t>加入你文字</a:t>
            </a:r>
          </a:p>
        </p:txBody>
      </p:sp>
      <p:sp>
        <p:nvSpPr>
          <p:cNvPr id="23" name="Rectangle 42"/>
          <p:cNvSpPr/>
          <p:nvPr/>
        </p:nvSpPr>
        <p:spPr>
          <a:xfrm flipH="1">
            <a:off x="7902304" y="5650989"/>
            <a:ext cx="2151034" cy="360206"/>
          </a:xfrm>
          <a:prstGeom prst="rect">
            <a:avLst/>
          </a:prstGeom>
          <a:noFill/>
          <a:ln w="12700" cap="flat" cmpd="sng" algn="ctr">
            <a:noFill/>
            <a:prstDash val="solid"/>
          </a:ln>
          <a:effectLst/>
        </p:spPr>
        <p:txBody>
          <a:bodyPr lIns="91433" tIns="0" rIns="91433" bIns="0" rtlCol="0" anchor="t"/>
          <a:lstStyle/>
          <a:p>
            <a:pPr lvl="0">
              <a:defRPr/>
            </a:pPr>
            <a:r>
              <a:rPr lang="zh-CN" altLang="en-US" sz="1400" kern="0" dirty="0">
                <a:solidFill>
                  <a:schemeClr val="bg1">
                    <a:lumMod val="50000"/>
                  </a:schemeClr>
                </a:solidFill>
                <a:latin typeface="微软雅黑" pitchFamily="34" charset="-122"/>
                <a:ea typeface="微软雅黑" pitchFamily="34" charset="-122"/>
                <a:cs typeface="Arial" pitchFamily="34" charset="0"/>
              </a:rPr>
              <a:t>加入你的文字描述，加入你的文字描述你的文字。</a:t>
            </a:r>
          </a:p>
        </p:txBody>
      </p:sp>
    </p:spTree>
    <p:extLst>
      <p:ext uri="{BB962C8B-B14F-4D97-AF65-F5344CB8AC3E}">
        <p14:creationId xmlns:p14="http://schemas.microsoft.com/office/powerpoint/2010/main" val="15932353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2524433" y="444122"/>
            <a:ext cx="6329010" cy="710452"/>
            <a:chOff x="3879320" y="484463"/>
            <a:chExt cx="6329010" cy="710452"/>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4000" b="1" dirty="0" smtClean="0">
                  <a:solidFill>
                    <a:schemeClr val="bg1"/>
                  </a:solidFill>
                  <a:latin typeface="微软雅黑" pitchFamily="34" charset="-122"/>
                  <a:ea typeface="微软雅黑" pitchFamily="34" charset="-122"/>
                </a:rPr>
                <a:t>二</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589772" y="513929"/>
              <a:ext cx="5618558" cy="68098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TW" altLang="en-US" sz="4000" b="1" cap="small" dirty="0">
                  <a:solidFill>
                    <a:srgbClr val="00C3D9"/>
                  </a:solidFill>
                  <a:latin typeface="微軟正黑體" panose="020B0604030504040204" pitchFamily="34" charset="-120"/>
                  <a:ea typeface="微軟正黑體" panose="020B0604030504040204" pitchFamily="34" charset="-120"/>
                </a:rPr>
                <a:t>前言</a:t>
              </a:r>
              <a:endParaRPr lang="en-US" sz="4000" b="1" cap="small" dirty="0">
                <a:solidFill>
                  <a:srgbClr val="00C3D9"/>
                </a:solidFill>
                <a:latin typeface="微軟正黑體" panose="020B0604030504040204" pitchFamily="34" charset="-120"/>
                <a:ea typeface="微軟正黑體" panose="020B0604030504040204" pitchFamily="34" charset="-120"/>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12" name="文字方塊 11">
            <a:extLst>
              <a:ext uri="{FF2B5EF4-FFF2-40B4-BE49-F238E27FC236}">
                <a16:creationId xmlns:a16="http://schemas.microsoft.com/office/drawing/2014/main" id="{521581A5-B910-4881-909C-0B36DB711EC7}"/>
              </a:ext>
            </a:extLst>
          </p:cNvPr>
          <p:cNvSpPr txBox="1"/>
          <p:nvPr/>
        </p:nvSpPr>
        <p:spPr>
          <a:xfrm>
            <a:off x="957129" y="1452008"/>
            <a:ext cx="10578187" cy="2723823"/>
          </a:xfrm>
          <a:prstGeom prst="rect">
            <a:avLst/>
          </a:prstGeom>
          <a:noFill/>
        </p:spPr>
        <p:txBody>
          <a:bodyPr wrap="square" rtlCol="0">
            <a:spAutoFit/>
          </a:bodyPr>
          <a:lstStyle/>
          <a:p>
            <a:pPr>
              <a:lnSpc>
                <a:spcPct val="150000"/>
              </a:lnSpc>
            </a:pPr>
            <a:r>
              <a:rPr lang="en-US" altLang="zh-TW" sz="3200" b="1" dirty="0" smtClean="0">
                <a:latin typeface="微軟正黑體" panose="020B0604030504040204" pitchFamily="34" charset="-120"/>
                <a:ea typeface="微軟正黑體" panose="020B0604030504040204" pitchFamily="34" charset="-120"/>
              </a:rPr>
              <a:t>AAAA</a:t>
            </a:r>
          </a:p>
          <a:p>
            <a:pPr>
              <a:lnSpc>
                <a:spcPct val="150000"/>
              </a:lnSpc>
            </a:pPr>
            <a:r>
              <a:rPr lang="en-US" altLang="zh-TW" sz="3200" b="1" dirty="0" smtClean="0">
                <a:latin typeface="微軟正黑體" panose="020B0604030504040204" pitchFamily="34" charset="-120"/>
                <a:ea typeface="微軟正黑體" panose="020B0604030504040204" pitchFamily="34" charset="-120"/>
              </a:rPr>
              <a:t>BBB</a:t>
            </a:r>
          </a:p>
          <a:p>
            <a:pPr>
              <a:lnSpc>
                <a:spcPct val="150000"/>
              </a:lnSpc>
            </a:pPr>
            <a:r>
              <a:rPr lang="en-US" altLang="zh-TW" sz="3200" b="1" dirty="0" smtClean="0">
                <a:latin typeface="微軟正黑體" panose="020B0604030504040204" pitchFamily="34" charset="-120"/>
                <a:ea typeface="微軟正黑體" panose="020B0604030504040204" pitchFamily="34" charset="-120"/>
              </a:rPr>
              <a:t>CCC</a:t>
            </a:r>
          </a:p>
          <a:p>
            <a:pPr>
              <a:lnSpc>
                <a:spcPct val="150000"/>
              </a:lnSpc>
            </a:pPr>
            <a:endParaRPr lang="zh-TW" altLang="en-US"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0911437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2524433" y="444122"/>
            <a:ext cx="6329010" cy="710452"/>
            <a:chOff x="3879320" y="484463"/>
            <a:chExt cx="6329010" cy="710452"/>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4000" b="1" dirty="0">
                  <a:solidFill>
                    <a:schemeClr val="bg1"/>
                  </a:solidFill>
                  <a:latin typeface="微软雅黑" pitchFamily="34" charset="-122"/>
                  <a:ea typeface="微软雅黑" pitchFamily="34" charset="-122"/>
                </a:rPr>
                <a:t>二</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589772" y="513929"/>
              <a:ext cx="5618558" cy="68098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TW" altLang="en-US" sz="4000" b="1" cap="small" dirty="0">
                  <a:solidFill>
                    <a:srgbClr val="00C3D9"/>
                  </a:solidFill>
                  <a:latin typeface="微軟正黑體" panose="020B0604030504040204" pitchFamily="34" charset="-120"/>
                  <a:ea typeface="微軟正黑體" panose="020B0604030504040204" pitchFamily="34" charset="-120"/>
                </a:rPr>
                <a:t>什麼是</a:t>
              </a:r>
              <a:endParaRPr lang="en-US" sz="4000" b="1" cap="small" dirty="0">
                <a:solidFill>
                  <a:srgbClr val="00C3D9"/>
                </a:solidFill>
                <a:latin typeface="微軟正黑體" panose="020B0604030504040204" pitchFamily="34" charset="-120"/>
                <a:ea typeface="微軟正黑體" panose="020B0604030504040204" pitchFamily="34" charset="-120"/>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12" name="文字方塊 11">
            <a:extLst>
              <a:ext uri="{FF2B5EF4-FFF2-40B4-BE49-F238E27FC236}">
                <a16:creationId xmlns:a16="http://schemas.microsoft.com/office/drawing/2014/main" id="{521581A5-B910-4881-909C-0B36DB711EC7}"/>
              </a:ext>
            </a:extLst>
          </p:cNvPr>
          <p:cNvSpPr txBox="1"/>
          <p:nvPr/>
        </p:nvSpPr>
        <p:spPr>
          <a:xfrm>
            <a:off x="957129" y="1452008"/>
            <a:ext cx="10578187" cy="2723823"/>
          </a:xfrm>
          <a:prstGeom prst="rect">
            <a:avLst/>
          </a:prstGeom>
          <a:noFill/>
        </p:spPr>
        <p:txBody>
          <a:bodyPr wrap="square" rtlCol="0">
            <a:spAutoFit/>
          </a:bodyPr>
          <a:lstStyle/>
          <a:p>
            <a:pPr>
              <a:lnSpc>
                <a:spcPct val="150000"/>
              </a:lnSpc>
            </a:pPr>
            <a:r>
              <a:rPr lang="en-US" altLang="zh-TW" sz="3200" b="1" dirty="0" smtClean="0">
                <a:latin typeface="微軟正黑體" panose="020B0604030504040204" pitchFamily="34" charset="-120"/>
                <a:ea typeface="微軟正黑體" panose="020B0604030504040204" pitchFamily="34" charset="-120"/>
              </a:rPr>
              <a:t>AAAA</a:t>
            </a:r>
          </a:p>
          <a:p>
            <a:pPr>
              <a:lnSpc>
                <a:spcPct val="150000"/>
              </a:lnSpc>
            </a:pPr>
            <a:r>
              <a:rPr lang="en-US" altLang="zh-TW" sz="3200" b="1" dirty="0" smtClean="0">
                <a:latin typeface="微軟正黑體" panose="020B0604030504040204" pitchFamily="34" charset="-120"/>
                <a:ea typeface="微軟正黑體" panose="020B0604030504040204" pitchFamily="34" charset="-120"/>
              </a:rPr>
              <a:t>BBB</a:t>
            </a:r>
          </a:p>
          <a:p>
            <a:pPr>
              <a:lnSpc>
                <a:spcPct val="150000"/>
              </a:lnSpc>
            </a:pPr>
            <a:r>
              <a:rPr lang="en-US" altLang="zh-TW" sz="3200" b="1" dirty="0" smtClean="0">
                <a:latin typeface="微軟正黑體" panose="020B0604030504040204" pitchFamily="34" charset="-120"/>
                <a:ea typeface="微軟正黑體" panose="020B0604030504040204" pitchFamily="34" charset="-120"/>
              </a:rPr>
              <a:t>CCC</a:t>
            </a:r>
          </a:p>
          <a:p>
            <a:pPr>
              <a:lnSpc>
                <a:spcPct val="150000"/>
              </a:lnSpc>
            </a:pPr>
            <a:endParaRPr lang="zh-TW" altLang="en-US"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3227720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2524433" y="444122"/>
            <a:ext cx="6329010" cy="710452"/>
            <a:chOff x="3879320" y="484463"/>
            <a:chExt cx="6329010" cy="710452"/>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4000" b="1" dirty="0">
                  <a:solidFill>
                    <a:schemeClr val="bg1"/>
                  </a:solidFill>
                  <a:latin typeface="微软雅黑" pitchFamily="34" charset="-122"/>
                  <a:ea typeface="微软雅黑" pitchFamily="34" charset="-122"/>
                </a:rPr>
                <a:t>三</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589772" y="513929"/>
              <a:ext cx="5618558" cy="68098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TW" altLang="en-US" sz="4000" b="1" cap="small" dirty="0" smtClean="0">
                  <a:solidFill>
                    <a:srgbClr val="00C3D9"/>
                  </a:solidFill>
                  <a:latin typeface="微軟正黑體" panose="020B0604030504040204" pitchFamily="34" charset="-120"/>
                  <a:ea typeface="微軟正黑體" panose="020B0604030504040204" pitchFamily="34" charset="-120"/>
                </a:rPr>
                <a:t>什</a:t>
              </a:r>
              <a:endParaRPr lang="en-US" sz="4000" b="1" cap="small" dirty="0">
                <a:solidFill>
                  <a:srgbClr val="00C3D9"/>
                </a:solidFill>
                <a:latin typeface="微軟正黑體" panose="020B0604030504040204" pitchFamily="34" charset="-120"/>
                <a:ea typeface="微軟正黑體" panose="020B0604030504040204" pitchFamily="34" charset="-120"/>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12" name="文字方塊 11">
            <a:extLst>
              <a:ext uri="{FF2B5EF4-FFF2-40B4-BE49-F238E27FC236}">
                <a16:creationId xmlns:a16="http://schemas.microsoft.com/office/drawing/2014/main" id="{521581A5-B910-4881-909C-0B36DB711EC7}"/>
              </a:ext>
            </a:extLst>
          </p:cNvPr>
          <p:cNvSpPr txBox="1"/>
          <p:nvPr/>
        </p:nvSpPr>
        <p:spPr>
          <a:xfrm>
            <a:off x="957129" y="1452008"/>
            <a:ext cx="10578187" cy="2723823"/>
          </a:xfrm>
          <a:prstGeom prst="rect">
            <a:avLst/>
          </a:prstGeom>
          <a:noFill/>
        </p:spPr>
        <p:txBody>
          <a:bodyPr wrap="square" rtlCol="0">
            <a:spAutoFit/>
          </a:bodyPr>
          <a:lstStyle/>
          <a:p>
            <a:pPr>
              <a:lnSpc>
                <a:spcPct val="150000"/>
              </a:lnSpc>
            </a:pPr>
            <a:r>
              <a:rPr lang="en-US" altLang="zh-TW" sz="3200" b="1" dirty="0" smtClean="0">
                <a:latin typeface="微軟正黑體" panose="020B0604030504040204" pitchFamily="34" charset="-120"/>
                <a:ea typeface="微軟正黑體" panose="020B0604030504040204" pitchFamily="34" charset="-120"/>
              </a:rPr>
              <a:t>AAAA</a:t>
            </a:r>
          </a:p>
          <a:p>
            <a:pPr>
              <a:lnSpc>
                <a:spcPct val="150000"/>
              </a:lnSpc>
            </a:pPr>
            <a:r>
              <a:rPr lang="en-US" altLang="zh-TW" sz="3200" b="1" dirty="0" smtClean="0">
                <a:latin typeface="微軟正黑體" panose="020B0604030504040204" pitchFamily="34" charset="-120"/>
                <a:ea typeface="微軟正黑體" panose="020B0604030504040204" pitchFamily="34" charset="-120"/>
              </a:rPr>
              <a:t>BBB</a:t>
            </a:r>
          </a:p>
          <a:p>
            <a:pPr>
              <a:lnSpc>
                <a:spcPct val="150000"/>
              </a:lnSpc>
            </a:pPr>
            <a:r>
              <a:rPr lang="en-US" altLang="zh-TW" sz="3200" b="1" dirty="0" smtClean="0">
                <a:latin typeface="微軟正黑體" panose="020B0604030504040204" pitchFamily="34" charset="-120"/>
                <a:ea typeface="微軟正黑體" panose="020B0604030504040204" pitchFamily="34" charset="-120"/>
              </a:rPr>
              <a:t>CCC</a:t>
            </a:r>
          </a:p>
          <a:p>
            <a:pPr>
              <a:lnSpc>
                <a:spcPct val="150000"/>
              </a:lnSpc>
            </a:pPr>
            <a:endParaRPr lang="zh-TW" altLang="en-US"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9534948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2524433" y="444122"/>
            <a:ext cx="6329010" cy="710452"/>
            <a:chOff x="3879320" y="484463"/>
            <a:chExt cx="6329010" cy="710452"/>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4000" b="1" dirty="0" smtClean="0">
                  <a:solidFill>
                    <a:schemeClr val="bg1"/>
                  </a:solidFill>
                  <a:latin typeface="微软雅黑" pitchFamily="34" charset="-122"/>
                  <a:ea typeface="微软雅黑" pitchFamily="34" charset="-122"/>
                </a:rPr>
                <a:t>四</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589772" y="513929"/>
              <a:ext cx="5618558" cy="68098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TW" altLang="en-US" sz="4000" b="1" cap="small" dirty="0" smtClean="0">
                  <a:solidFill>
                    <a:srgbClr val="00C3D9"/>
                  </a:solidFill>
                  <a:latin typeface="微軟正黑體" panose="020B0604030504040204" pitchFamily="34" charset="-120"/>
                  <a:ea typeface="微軟正黑體" panose="020B0604030504040204" pitchFamily="34" charset="-120"/>
                </a:rPr>
                <a:t>什</a:t>
              </a:r>
              <a:endParaRPr lang="en-US" sz="4000" b="1" cap="small" dirty="0">
                <a:solidFill>
                  <a:srgbClr val="00C3D9"/>
                </a:solidFill>
                <a:latin typeface="微軟正黑體" panose="020B0604030504040204" pitchFamily="34" charset="-120"/>
                <a:ea typeface="微軟正黑體" panose="020B0604030504040204" pitchFamily="34" charset="-120"/>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12" name="文字方塊 11">
            <a:extLst>
              <a:ext uri="{FF2B5EF4-FFF2-40B4-BE49-F238E27FC236}">
                <a16:creationId xmlns:a16="http://schemas.microsoft.com/office/drawing/2014/main" id="{521581A5-B910-4881-909C-0B36DB711EC7}"/>
              </a:ext>
            </a:extLst>
          </p:cNvPr>
          <p:cNvSpPr txBox="1"/>
          <p:nvPr/>
        </p:nvSpPr>
        <p:spPr>
          <a:xfrm>
            <a:off x="957129" y="1452008"/>
            <a:ext cx="10578187" cy="2723823"/>
          </a:xfrm>
          <a:prstGeom prst="rect">
            <a:avLst/>
          </a:prstGeom>
          <a:noFill/>
        </p:spPr>
        <p:txBody>
          <a:bodyPr wrap="square" rtlCol="0">
            <a:spAutoFit/>
          </a:bodyPr>
          <a:lstStyle/>
          <a:p>
            <a:pPr>
              <a:lnSpc>
                <a:spcPct val="150000"/>
              </a:lnSpc>
            </a:pPr>
            <a:r>
              <a:rPr lang="en-US" altLang="zh-TW" sz="3200" b="1" dirty="0" smtClean="0">
                <a:latin typeface="微軟正黑體" panose="020B0604030504040204" pitchFamily="34" charset="-120"/>
                <a:ea typeface="微軟正黑體" panose="020B0604030504040204" pitchFamily="34" charset="-120"/>
              </a:rPr>
              <a:t>AAAA</a:t>
            </a:r>
          </a:p>
          <a:p>
            <a:pPr>
              <a:lnSpc>
                <a:spcPct val="150000"/>
              </a:lnSpc>
            </a:pPr>
            <a:r>
              <a:rPr lang="en-US" altLang="zh-TW" sz="3200" b="1" dirty="0" smtClean="0">
                <a:latin typeface="微軟正黑體" panose="020B0604030504040204" pitchFamily="34" charset="-120"/>
                <a:ea typeface="微軟正黑體" panose="020B0604030504040204" pitchFamily="34" charset="-120"/>
              </a:rPr>
              <a:t>BBB</a:t>
            </a:r>
          </a:p>
          <a:p>
            <a:pPr>
              <a:lnSpc>
                <a:spcPct val="150000"/>
              </a:lnSpc>
            </a:pPr>
            <a:r>
              <a:rPr lang="en-US" altLang="zh-TW" sz="3200" b="1" dirty="0" smtClean="0">
                <a:latin typeface="微軟正黑體" panose="020B0604030504040204" pitchFamily="34" charset="-120"/>
                <a:ea typeface="微軟正黑體" panose="020B0604030504040204" pitchFamily="34" charset="-120"/>
              </a:rPr>
              <a:t>CCC</a:t>
            </a:r>
          </a:p>
          <a:p>
            <a:pPr>
              <a:lnSpc>
                <a:spcPct val="150000"/>
              </a:lnSpc>
            </a:pPr>
            <a:endParaRPr lang="zh-TW" altLang="en-US"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8394356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2524433" y="444122"/>
            <a:ext cx="6329010" cy="710452"/>
            <a:chOff x="3879320" y="484463"/>
            <a:chExt cx="6329010" cy="710452"/>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4000" b="1" dirty="0" smtClean="0">
                  <a:solidFill>
                    <a:schemeClr val="bg1"/>
                  </a:solidFill>
                  <a:latin typeface="微软雅黑" pitchFamily="34" charset="-122"/>
                  <a:ea typeface="微软雅黑" pitchFamily="34" charset="-122"/>
                </a:rPr>
                <a:t>五</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589772" y="513929"/>
              <a:ext cx="5618558" cy="68098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TW" altLang="en-US" sz="4000" b="1" cap="small" dirty="0" smtClean="0">
                  <a:solidFill>
                    <a:srgbClr val="00C3D9"/>
                  </a:solidFill>
                  <a:latin typeface="微軟正黑體" panose="020B0604030504040204" pitchFamily="34" charset="-120"/>
                  <a:ea typeface="微軟正黑體" panose="020B0604030504040204" pitchFamily="34" charset="-120"/>
                </a:rPr>
                <a:t>什</a:t>
              </a:r>
              <a:endParaRPr lang="en-US" sz="4000" b="1" cap="small" dirty="0">
                <a:solidFill>
                  <a:srgbClr val="00C3D9"/>
                </a:solidFill>
                <a:latin typeface="微軟正黑體" panose="020B0604030504040204" pitchFamily="34" charset="-120"/>
                <a:ea typeface="微軟正黑體" panose="020B0604030504040204" pitchFamily="34" charset="-120"/>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12" name="文字方塊 11">
            <a:extLst>
              <a:ext uri="{FF2B5EF4-FFF2-40B4-BE49-F238E27FC236}">
                <a16:creationId xmlns:a16="http://schemas.microsoft.com/office/drawing/2014/main" id="{521581A5-B910-4881-909C-0B36DB711EC7}"/>
              </a:ext>
            </a:extLst>
          </p:cNvPr>
          <p:cNvSpPr txBox="1"/>
          <p:nvPr/>
        </p:nvSpPr>
        <p:spPr>
          <a:xfrm>
            <a:off x="957129" y="1452008"/>
            <a:ext cx="10578187" cy="2723823"/>
          </a:xfrm>
          <a:prstGeom prst="rect">
            <a:avLst/>
          </a:prstGeom>
          <a:noFill/>
        </p:spPr>
        <p:txBody>
          <a:bodyPr wrap="square" rtlCol="0">
            <a:spAutoFit/>
          </a:bodyPr>
          <a:lstStyle/>
          <a:p>
            <a:pPr>
              <a:lnSpc>
                <a:spcPct val="150000"/>
              </a:lnSpc>
            </a:pPr>
            <a:r>
              <a:rPr lang="en-US" altLang="zh-TW" sz="3200" b="1" dirty="0" smtClean="0">
                <a:latin typeface="微軟正黑體" panose="020B0604030504040204" pitchFamily="34" charset="-120"/>
                <a:ea typeface="微軟正黑體" panose="020B0604030504040204" pitchFamily="34" charset="-120"/>
              </a:rPr>
              <a:t>AAAA</a:t>
            </a:r>
          </a:p>
          <a:p>
            <a:pPr>
              <a:lnSpc>
                <a:spcPct val="150000"/>
              </a:lnSpc>
            </a:pPr>
            <a:r>
              <a:rPr lang="en-US" altLang="zh-TW" sz="3200" b="1" dirty="0" smtClean="0">
                <a:latin typeface="微軟正黑體" panose="020B0604030504040204" pitchFamily="34" charset="-120"/>
                <a:ea typeface="微軟正黑體" panose="020B0604030504040204" pitchFamily="34" charset="-120"/>
              </a:rPr>
              <a:t>BBB</a:t>
            </a:r>
          </a:p>
          <a:p>
            <a:pPr>
              <a:lnSpc>
                <a:spcPct val="150000"/>
              </a:lnSpc>
            </a:pPr>
            <a:r>
              <a:rPr lang="en-US" altLang="zh-TW" sz="3200" b="1" dirty="0" smtClean="0">
                <a:latin typeface="微軟正黑體" panose="020B0604030504040204" pitchFamily="34" charset="-120"/>
                <a:ea typeface="微軟正黑體" panose="020B0604030504040204" pitchFamily="34" charset="-120"/>
              </a:rPr>
              <a:t>CCC</a:t>
            </a:r>
          </a:p>
          <a:p>
            <a:pPr>
              <a:lnSpc>
                <a:spcPct val="150000"/>
              </a:lnSpc>
            </a:pPr>
            <a:endParaRPr lang="zh-TW" altLang="en-US"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500873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2524433" y="444122"/>
            <a:ext cx="6329010" cy="710452"/>
            <a:chOff x="3879320" y="484463"/>
            <a:chExt cx="6329010" cy="710452"/>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4000" b="1" dirty="0" smtClean="0">
                  <a:solidFill>
                    <a:schemeClr val="bg1"/>
                  </a:solidFill>
                  <a:latin typeface="微软雅黑" pitchFamily="34" charset="-122"/>
                  <a:ea typeface="微软雅黑" pitchFamily="34" charset="-122"/>
                </a:rPr>
                <a:t>六</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589772" y="513929"/>
              <a:ext cx="5618558" cy="68098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TW" altLang="en-US" sz="4000" b="1" cap="small" dirty="0" smtClean="0">
                  <a:solidFill>
                    <a:srgbClr val="00C3D9"/>
                  </a:solidFill>
                  <a:latin typeface="微軟正黑體" panose="020B0604030504040204" pitchFamily="34" charset="-120"/>
                  <a:ea typeface="微軟正黑體" panose="020B0604030504040204" pitchFamily="34" charset="-120"/>
                </a:rPr>
                <a:t>什</a:t>
              </a:r>
              <a:endParaRPr lang="en-US" sz="4000" b="1" cap="small" dirty="0">
                <a:solidFill>
                  <a:srgbClr val="00C3D9"/>
                </a:solidFill>
                <a:latin typeface="微軟正黑體" panose="020B0604030504040204" pitchFamily="34" charset="-120"/>
                <a:ea typeface="微軟正黑體" panose="020B0604030504040204" pitchFamily="34" charset="-120"/>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12" name="文字方塊 11">
            <a:extLst>
              <a:ext uri="{FF2B5EF4-FFF2-40B4-BE49-F238E27FC236}">
                <a16:creationId xmlns:a16="http://schemas.microsoft.com/office/drawing/2014/main" id="{521581A5-B910-4881-909C-0B36DB711EC7}"/>
              </a:ext>
            </a:extLst>
          </p:cNvPr>
          <p:cNvSpPr txBox="1"/>
          <p:nvPr/>
        </p:nvSpPr>
        <p:spPr>
          <a:xfrm>
            <a:off x="957129" y="1452008"/>
            <a:ext cx="10578187" cy="2723823"/>
          </a:xfrm>
          <a:prstGeom prst="rect">
            <a:avLst/>
          </a:prstGeom>
          <a:noFill/>
        </p:spPr>
        <p:txBody>
          <a:bodyPr wrap="square" rtlCol="0">
            <a:spAutoFit/>
          </a:bodyPr>
          <a:lstStyle/>
          <a:p>
            <a:pPr>
              <a:lnSpc>
                <a:spcPct val="150000"/>
              </a:lnSpc>
            </a:pPr>
            <a:r>
              <a:rPr lang="en-US" altLang="zh-TW" sz="3200" b="1" dirty="0" smtClean="0">
                <a:latin typeface="微軟正黑體" panose="020B0604030504040204" pitchFamily="34" charset="-120"/>
                <a:ea typeface="微軟正黑體" panose="020B0604030504040204" pitchFamily="34" charset="-120"/>
              </a:rPr>
              <a:t>AAAA</a:t>
            </a:r>
          </a:p>
          <a:p>
            <a:pPr>
              <a:lnSpc>
                <a:spcPct val="150000"/>
              </a:lnSpc>
            </a:pPr>
            <a:r>
              <a:rPr lang="en-US" altLang="zh-TW" sz="3200" b="1" dirty="0" smtClean="0">
                <a:latin typeface="微軟正黑體" panose="020B0604030504040204" pitchFamily="34" charset="-120"/>
                <a:ea typeface="微軟正黑體" panose="020B0604030504040204" pitchFamily="34" charset="-120"/>
              </a:rPr>
              <a:t>BBB</a:t>
            </a:r>
          </a:p>
          <a:p>
            <a:pPr>
              <a:lnSpc>
                <a:spcPct val="150000"/>
              </a:lnSpc>
            </a:pPr>
            <a:r>
              <a:rPr lang="en-US" altLang="zh-TW" sz="3200" b="1" dirty="0" smtClean="0">
                <a:latin typeface="微軟正黑體" panose="020B0604030504040204" pitchFamily="34" charset="-120"/>
                <a:ea typeface="微軟正黑體" panose="020B0604030504040204" pitchFamily="34" charset="-120"/>
              </a:rPr>
              <a:t>CCC</a:t>
            </a:r>
          </a:p>
          <a:p>
            <a:pPr>
              <a:lnSpc>
                <a:spcPct val="150000"/>
              </a:lnSpc>
            </a:pPr>
            <a:endParaRPr lang="zh-TW" altLang="en-US"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1123270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2524433" y="444122"/>
            <a:ext cx="6329010" cy="710452"/>
            <a:chOff x="3879320" y="484463"/>
            <a:chExt cx="6329010" cy="710452"/>
          </a:xfrm>
        </p:grpSpPr>
        <p:sp>
          <p:nvSpPr>
            <p:cNvPr id="2" name="椭圆 1"/>
            <p:cNvSpPr/>
            <p:nvPr/>
          </p:nvSpPr>
          <p:spPr>
            <a:xfrm>
              <a:off x="3879320" y="484463"/>
              <a:ext cx="710452" cy="710452"/>
            </a:xfrm>
            <a:prstGeom prst="ellipse">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4000" b="1" dirty="0" smtClean="0">
                  <a:solidFill>
                    <a:schemeClr val="bg1"/>
                  </a:solidFill>
                  <a:latin typeface="微软雅黑" pitchFamily="34" charset="-122"/>
                  <a:ea typeface="微软雅黑" pitchFamily="34" charset="-122"/>
                </a:rPr>
                <a:t>七</a:t>
              </a:r>
              <a:endParaRPr lang="zh-CN" altLang="en-US" sz="4000" b="1" dirty="0">
                <a:solidFill>
                  <a:schemeClr val="bg1"/>
                </a:solidFill>
                <a:latin typeface="微软雅黑" pitchFamily="34" charset="-122"/>
                <a:ea typeface="微软雅黑" pitchFamily="34" charset="-122"/>
              </a:endParaRPr>
            </a:p>
          </p:txBody>
        </p:sp>
        <p:sp>
          <p:nvSpPr>
            <p:cNvPr id="3" name="Copyright Notice"/>
            <p:cNvSpPr>
              <a:spLocks/>
            </p:cNvSpPr>
            <p:nvPr/>
          </p:nvSpPr>
          <p:spPr bwMode="auto">
            <a:xfrm>
              <a:off x="4589772" y="513929"/>
              <a:ext cx="5618558" cy="68098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72000" tIns="32400" rIns="72000" bIns="32400" rtlCol="0" anchor="t">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zh-TW" altLang="en-US" sz="4000" b="1" cap="small" dirty="0" smtClean="0">
                  <a:solidFill>
                    <a:srgbClr val="00C3D9"/>
                  </a:solidFill>
                  <a:latin typeface="微軟正黑體" panose="020B0604030504040204" pitchFamily="34" charset="-120"/>
                  <a:ea typeface="微軟正黑體" panose="020B0604030504040204" pitchFamily="34" charset="-120"/>
                </a:rPr>
                <a:t>個人</a:t>
              </a:r>
              <a:r>
                <a:rPr lang="zh-TW" altLang="en-US" sz="4000" b="1" cap="small" dirty="0">
                  <a:solidFill>
                    <a:srgbClr val="00C3D9"/>
                  </a:solidFill>
                  <a:latin typeface="微軟正黑體" panose="020B0604030504040204" pitchFamily="34" charset="-120"/>
                  <a:ea typeface="微軟正黑體" panose="020B0604030504040204" pitchFamily="34" charset="-120"/>
                </a:rPr>
                <a:t>見解與看法</a:t>
              </a:r>
              <a:endParaRPr lang="en-US" sz="4000" b="1" cap="small" dirty="0">
                <a:solidFill>
                  <a:srgbClr val="00C3D9"/>
                </a:solidFill>
                <a:latin typeface="微軟正黑體" panose="020B0604030504040204" pitchFamily="34" charset="-120"/>
                <a:ea typeface="微軟正黑體" panose="020B0604030504040204" pitchFamily="34" charset="-120"/>
              </a:endParaRPr>
            </a:p>
          </p:txBody>
        </p:sp>
      </p:grpSp>
      <p:grpSp>
        <p:nvGrpSpPr>
          <p:cNvPr id="11" name="组合 10"/>
          <p:cNvGrpSpPr/>
          <p:nvPr/>
        </p:nvGrpSpPr>
        <p:grpSpPr>
          <a:xfrm>
            <a:off x="2424953" y="1265191"/>
            <a:ext cx="7322890" cy="76200"/>
            <a:chOff x="2424953" y="1238297"/>
            <a:chExt cx="7322890" cy="76200"/>
          </a:xfrm>
        </p:grpSpPr>
        <p:sp>
          <p:nvSpPr>
            <p:cNvPr id="5" name="Rectangle 13"/>
            <p:cNvSpPr/>
            <p:nvPr/>
          </p:nvSpPr>
          <p:spPr>
            <a:xfrm>
              <a:off x="2424953" y="1238297"/>
              <a:ext cx="1463040" cy="76200"/>
            </a:xfrm>
            <a:prstGeom prst="rect">
              <a:avLst/>
            </a:prstGeom>
            <a:solidFill>
              <a:srgbClr val="00C3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6" name="Rectangle 14"/>
            <p:cNvSpPr/>
            <p:nvPr/>
          </p:nvSpPr>
          <p:spPr>
            <a:xfrm>
              <a:off x="8284803" y="1238297"/>
              <a:ext cx="1463040" cy="76200"/>
            </a:xfrm>
            <a:prstGeom prst="rect">
              <a:avLst/>
            </a:prstGeom>
            <a:solidFill>
              <a:srgbClr val="E94E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7" name="Rectangle 15"/>
            <p:cNvSpPr/>
            <p:nvPr/>
          </p:nvSpPr>
          <p:spPr>
            <a:xfrm>
              <a:off x="5351033" y="1238297"/>
              <a:ext cx="1463040" cy="76200"/>
            </a:xfrm>
            <a:prstGeom prst="rect">
              <a:avLst/>
            </a:prstGeom>
            <a:solidFill>
              <a:srgbClr val="0289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8" name="Rectangle 16"/>
            <p:cNvSpPr/>
            <p:nvPr/>
          </p:nvSpPr>
          <p:spPr>
            <a:xfrm>
              <a:off x="6814073" y="1238297"/>
              <a:ext cx="1463040" cy="76200"/>
            </a:xfrm>
            <a:prstGeom prst="rect">
              <a:avLst/>
            </a:prstGeom>
            <a:solidFill>
              <a:srgbClr val="F3C3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sp>
          <p:nvSpPr>
            <p:cNvPr id="9" name="Rectangle 17"/>
            <p:cNvSpPr/>
            <p:nvPr/>
          </p:nvSpPr>
          <p:spPr>
            <a:xfrm>
              <a:off x="3887993" y="1238297"/>
              <a:ext cx="1463040" cy="76200"/>
            </a:xfrm>
            <a:prstGeom prst="rect">
              <a:avLst/>
            </a:prstGeom>
            <a:solidFill>
              <a:srgbClr val="DE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Rockwell"/>
                <a:ea typeface="+mn-ea"/>
                <a:cs typeface="+mn-cs"/>
              </a:endParaRPr>
            </a:p>
          </p:txBody>
        </p:sp>
      </p:grpSp>
      <p:sp>
        <p:nvSpPr>
          <p:cNvPr id="12" name="文字方塊 11">
            <a:extLst>
              <a:ext uri="{FF2B5EF4-FFF2-40B4-BE49-F238E27FC236}">
                <a16:creationId xmlns:a16="http://schemas.microsoft.com/office/drawing/2014/main" id="{521581A5-B910-4881-909C-0B36DB711EC7}"/>
              </a:ext>
            </a:extLst>
          </p:cNvPr>
          <p:cNvSpPr txBox="1"/>
          <p:nvPr/>
        </p:nvSpPr>
        <p:spPr>
          <a:xfrm>
            <a:off x="957129" y="1452008"/>
            <a:ext cx="10578187" cy="2723823"/>
          </a:xfrm>
          <a:prstGeom prst="rect">
            <a:avLst/>
          </a:prstGeom>
          <a:noFill/>
        </p:spPr>
        <p:txBody>
          <a:bodyPr wrap="square" rtlCol="0">
            <a:spAutoFit/>
          </a:bodyPr>
          <a:lstStyle/>
          <a:p>
            <a:pPr>
              <a:lnSpc>
                <a:spcPct val="150000"/>
              </a:lnSpc>
            </a:pPr>
            <a:r>
              <a:rPr lang="en-US" altLang="zh-TW" sz="3200" b="1" dirty="0" smtClean="0">
                <a:latin typeface="微軟正黑體" panose="020B0604030504040204" pitchFamily="34" charset="-120"/>
                <a:ea typeface="微軟正黑體" panose="020B0604030504040204" pitchFamily="34" charset="-120"/>
              </a:rPr>
              <a:t>AAAA</a:t>
            </a:r>
          </a:p>
          <a:p>
            <a:pPr>
              <a:lnSpc>
                <a:spcPct val="150000"/>
              </a:lnSpc>
            </a:pPr>
            <a:r>
              <a:rPr lang="en-US" altLang="zh-TW" sz="3200" b="1" dirty="0" smtClean="0">
                <a:latin typeface="微軟正黑體" panose="020B0604030504040204" pitchFamily="34" charset="-120"/>
                <a:ea typeface="微軟正黑體" panose="020B0604030504040204" pitchFamily="34" charset="-120"/>
              </a:rPr>
              <a:t>BBB</a:t>
            </a:r>
          </a:p>
          <a:p>
            <a:pPr>
              <a:lnSpc>
                <a:spcPct val="150000"/>
              </a:lnSpc>
            </a:pPr>
            <a:r>
              <a:rPr lang="en-US" altLang="zh-TW" sz="3200" b="1" dirty="0" smtClean="0">
                <a:latin typeface="微軟正黑體" panose="020B0604030504040204" pitchFamily="34" charset="-120"/>
                <a:ea typeface="微軟正黑體" panose="020B0604030504040204" pitchFamily="34" charset="-120"/>
              </a:rPr>
              <a:t>CCC</a:t>
            </a:r>
          </a:p>
          <a:p>
            <a:pPr>
              <a:lnSpc>
                <a:spcPct val="150000"/>
              </a:lnSpc>
            </a:pPr>
            <a:endParaRPr lang="zh-TW" altLang="en-US"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88050160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ULTRA_SCORM_TRACKING_SLIDES" val="1"/>
  <p:tag name="GENSWF_OUTPUT_FILE_NAME" val="33"/>
</p:tagLst>
</file>

<file path=ppt/theme/theme1.xml><?xml version="1.0" encoding="utf-8"?>
<a:theme xmlns:a="http://schemas.openxmlformats.org/drawingml/2006/main" name="Office Theme">
  <a:themeElements>
    <a:clrScheme name="炫彩扁平2">
      <a:dk1>
        <a:srgbClr val="000000"/>
      </a:dk1>
      <a:lt1>
        <a:srgbClr val="FFFFFF"/>
      </a:lt1>
      <a:dk2>
        <a:srgbClr val="44546A"/>
      </a:dk2>
      <a:lt2>
        <a:srgbClr val="E7E6E6"/>
      </a:lt2>
      <a:accent1>
        <a:srgbClr val="FFBF53"/>
      </a:accent1>
      <a:accent2>
        <a:srgbClr val="F17475"/>
      </a:accent2>
      <a:accent3>
        <a:srgbClr val="01B3C5"/>
      </a:accent3>
      <a:accent4>
        <a:srgbClr val="77448C"/>
      </a:accent4>
      <a:accent5>
        <a:srgbClr val="00AF92"/>
      </a:accent5>
      <a:accent6>
        <a:srgbClr val="C65885"/>
      </a:accent6>
      <a:hlink>
        <a:srgbClr val="FCC79F"/>
      </a:hlink>
      <a:folHlink>
        <a:srgbClr val="869FB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1610</TotalTime>
  <Words>2474</Words>
  <Application>Microsoft Office PowerPoint</Application>
  <PresentationFormat>自訂</PresentationFormat>
  <Paragraphs>370</Paragraphs>
  <Slides>29</Slides>
  <Notes>29</Notes>
  <HiddenSlides>0</HiddenSlides>
  <MMClips>0</MMClips>
  <ScaleCrop>false</ScaleCrop>
  <HeadingPairs>
    <vt:vector size="6" baseType="variant">
      <vt:variant>
        <vt:lpstr>使用字型</vt:lpstr>
      </vt:variant>
      <vt:variant>
        <vt:i4>14</vt:i4>
      </vt:variant>
      <vt:variant>
        <vt:lpstr>佈景主題</vt:lpstr>
      </vt:variant>
      <vt:variant>
        <vt:i4>1</vt:i4>
      </vt:variant>
      <vt:variant>
        <vt:lpstr>投影片標題</vt:lpstr>
      </vt:variant>
      <vt:variant>
        <vt:i4>29</vt:i4>
      </vt:variant>
    </vt:vector>
  </HeadingPairs>
  <TitlesOfParts>
    <vt:vector size="44" baseType="lpstr">
      <vt:lpstr>等线</vt:lpstr>
      <vt:lpstr>FontAwesome</vt:lpstr>
      <vt:lpstr>GeosansLight</vt:lpstr>
      <vt:lpstr>Impact MT Std</vt:lpstr>
      <vt:lpstr>ITC Avant Garde Std Bk</vt:lpstr>
      <vt:lpstr>微软雅黑</vt:lpstr>
      <vt:lpstr>Rockwell</vt:lpstr>
      <vt:lpstr>宋体</vt:lpstr>
      <vt:lpstr>华文细黑</vt:lpstr>
      <vt:lpstr>Microsoft JhengHei</vt:lpstr>
      <vt:lpstr>Microsoft JhengHei</vt:lpstr>
      <vt:lpstr>Arial</vt:lpstr>
      <vt:lpstr>Calibri</vt:lpstr>
      <vt:lpstr>Open Sans</vt:lpstr>
      <vt:lpstr>Office Theme</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优品PPT</dc:creator>
  <dc:description>http://www.ypppt.com/</dc:description>
  <cp:lastModifiedBy>sexyfeng</cp:lastModifiedBy>
  <cp:revision>1114</cp:revision>
  <dcterms:created xsi:type="dcterms:W3CDTF">2015-12-01T09:06:39Z</dcterms:created>
  <dcterms:modified xsi:type="dcterms:W3CDTF">2021-11-09T02:12:58Z</dcterms:modified>
</cp:coreProperties>
</file>