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8754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8.svg"/><Relationship Id="rId7" Type="http://schemas.openxmlformats.org/officeDocument/2006/relationships/image" Target="../media/image50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9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30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59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2.jpg"/><Relationship Id="rId5" Type="http://schemas.openxmlformats.org/officeDocument/2006/relationships/image" Target="../media/image34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9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5.png"/><Relationship Id="rId11" Type="http://schemas.openxmlformats.org/officeDocument/2006/relationships/image" Target="../media/image76.svg"/><Relationship Id="rId5" Type="http://schemas.openxmlformats.org/officeDocument/2006/relationships/image" Target="../media/image84.svg"/><Relationship Id="rId10" Type="http://schemas.openxmlformats.org/officeDocument/2006/relationships/image" Target="../media/image75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1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8.svg"/><Relationship Id="rId7" Type="http://schemas.openxmlformats.org/officeDocument/2006/relationships/image" Target="../media/image9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34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10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30.sv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svg"/><Relationship Id="rId5" Type="http://schemas.openxmlformats.org/officeDocument/2006/relationships/image" Target="../media/image29.pn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687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687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687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green blanket&#10;&#10;Description automatically generated">
            <a:extLst>
              <a:ext uri="{FF2B5EF4-FFF2-40B4-BE49-F238E27FC236}">
                <a16:creationId xmlns:a16="http://schemas.microsoft.com/office/drawing/2014/main" id="{2038F405-6B70-4EEB-B02C-C08D18F0D0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green blanket&#10;&#10;Description automatically generated">
            <a:extLst>
              <a:ext uri="{FF2B5EF4-FFF2-40B4-BE49-F238E27FC236}">
                <a16:creationId xmlns:a16="http://schemas.microsoft.com/office/drawing/2014/main" id="{93990F06-97BB-4962-A584-C2062FC40F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green blanket&#10;&#10;Description automatically generated">
            <a:extLst>
              <a:ext uri="{FF2B5EF4-FFF2-40B4-BE49-F238E27FC236}">
                <a16:creationId xmlns:a16="http://schemas.microsoft.com/office/drawing/2014/main" id="{45C1BFFB-077D-4503-A44F-8864DD9B44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2019-09-17T10:53:58Z</dcterms:modified>
</cp:coreProperties>
</file>