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B27E"/>
    <a:srgbClr val="CEB786"/>
    <a:srgbClr val="C51A2D"/>
    <a:srgbClr val="808B21"/>
    <a:srgbClr val="C97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6C03D-89CE-4B58-A4B0-543D872BD2CD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C94881-7F4E-4862-ADAE-696678873E5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87869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C94881-7F4E-4862-ADAE-696678873E53}" type="slidenum">
              <a:rPr lang="en-MY" smtClean="0"/>
              <a:t>2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63436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77E04-A485-98BE-C90D-DF15C343E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55AF10-4CA1-F4A6-A870-49D7822B70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E0796-E7B1-8402-2E73-22D1B2BCC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5EBBE-3950-8A33-00CE-89670E0EF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BD6F3-AC63-CAB3-0A51-27AADA978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4634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5B75F-A034-36BE-61FC-C74E4AF12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4E833-21DD-F2D6-73C3-430807C0D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0958F-659B-F979-A257-01C8524F2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B3761-2D95-5EF0-A562-ED1259371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46167-B879-C987-9B94-0452F899B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1529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701C1C-D436-19B9-B4E5-A7995B1292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7EE06A-82FA-7DEF-A5F1-EA113F13A8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29221-3E47-209F-C4AC-58DC2567F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E50EB-2E39-8408-9EFF-D49939B3F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4A899-3A62-9600-21F2-A6624FD6C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6993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97860-58E1-E963-C88E-515FE226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D0E72-AF6C-9E9B-2146-420610937D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426CC-2A84-9615-F53E-D6F049C0E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F2E7C0-5F55-9005-64B6-41DF42377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91C6A-FF27-FEB9-B789-2F8B0D63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0017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FA1DD-A9F2-AB71-71C8-1CE47F0D3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9A128B-D2D0-9532-F19B-69E41C9FA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9F3A-1E87-C0EA-094E-C380F7720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497DA-49D4-D6D2-CAB2-B1DBA8A64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3CA2F-3678-6B9F-1F86-53CFD0D14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4121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76E64C-6163-05CD-6C04-2CB6F8635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C95D3-52E9-BF98-361C-48F0AF0CF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3D0C30-4501-162D-B041-9FFFD32B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41983-4E0A-2B4F-D1C9-9D199635C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4FFBBE-1880-581B-93AB-5F51AC51C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DC806-DDF1-ACB3-0528-71D81A5A7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317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022D9-89F1-F508-5CC0-0D9C3A5FA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EB8933-E61E-D6D1-D5B9-32B6DC11E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EF2DEA-ACB6-617C-29AF-9528F0D37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BF9C6B-1A7B-F6A0-9BA3-2E2C87C8A4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F9C5E8-E295-AB75-0053-0CA124E821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342DD6-7CB6-72E7-DFBB-D4E61EC91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287F58F-64BD-374F-4306-5001FF8F0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4EA920-114F-8669-9505-ED6144898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1941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488AC-6A69-45CC-7529-2F082D8CB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A4073E-1953-F1D8-C75E-3ABADBE2B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F3348-51B1-3BE5-E579-B52D1F3AB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169E79-BD4A-4BD4-F95A-9699AC25E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0687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9669A1-44A4-1511-12E7-97FE1494F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F6830B-904C-2162-30F1-97DA6B496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42EAA5-1D11-3AA0-F96F-E8B26076A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34130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38A4F-5BD6-BDC8-C3B6-2F41AC03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AB6CE-BCA9-8BA3-3731-722109582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2285D-D375-2345-9175-8FB928F0E7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06DD6-7CB0-A541-1E81-7BE78523B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1E382-7126-35EB-626E-26150AB55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E9ACB8-93FD-D948-2F5B-3FED2785E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38889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6EFF-C2D6-64F5-7063-F0C6BF1D2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DD3D01-C0BD-8A2E-74C1-8FB8BA14C9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B999A0-2B1E-79C3-6647-17AC0E7F9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FE433-D0CD-43CD-6B2C-F0F811A36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D6058D-15A8-03FC-2B2C-06DDEAD49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30005-0B33-06CA-EDAD-A9C9496B1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9204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104D6D-008F-0F0B-0B40-4645E9B1D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3BC89-0BD2-9086-407F-B4A69AFC0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A0C16-3C39-69A6-4E00-4A746F596D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B9F726-35DC-479F-A23F-73F770CAFEE0}" type="datetimeFigureOut">
              <a:rPr lang="en-MY" smtClean="0"/>
              <a:t>29/6/2026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44133-D150-81CC-38C1-284889A3D1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CFF6B-3392-5D32-24C4-6FCCDBFE35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9AC3520-5833-43A4-8513-8CA4EF94048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648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2A7948-4D54-8BFF-D7C7-9EAC797B8C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2776617-B45E-2403-9A6F-D6A61471B9F5}"/>
              </a:ext>
            </a:extLst>
          </p:cNvPr>
          <p:cNvSpPr txBox="1">
            <a:spLocks/>
          </p:cNvSpPr>
          <p:nvPr/>
        </p:nvSpPr>
        <p:spPr>
          <a:xfrm>
            <a:off x="1066800" y="2079327"/>
            <a:ext cx="10058400" cy="10534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Presentation Title Here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CA2CBD8-441C-8FE0-667F-878FD8730CFE}"/>
              </a:ext>
            </a:extLst>
          </p:cNvPr>
          <p:cNvSpPr txBox="1">
            <a:spLocks/>
          </p:cNvSpPr>
          <p:nvPr/>
        </p:nvSpPr>
        <p:spPr>
          <a:xfrm>
            <a:off x="1066800" y="3132802"/>
            <a:ext cx="10058400" cy="1282707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MY" sz="2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Poppins" panose="00000500000000000000" pitchFamily="2" charset="0"/>
                <a:cs typeface="Poppins" panose="00000500000000000000" pitchFamily="2" charset="0"/>
              </a:rPr>
              <a:t>Authors Name &amp; Affiliation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B56A58A-DFA5-BC4C-8ABF-2D28841060F6}"/>
              </a:ext>
            </a:extLst>
          </p:cNvPr>
          <p:cNvSpPr/>
          <p:nvPr/>
        </p:nvSpPr>
        <p:spPr>
          <a:xfrm>
            <a:off x="4033739" y="5687262"/>
            <a:ext cx="4320869" cy="378734"/>
          </a:xfrm>
          <a:prstGeom prst="roundRect">
            <a:avLst>
              <a:gd name="adj" fmla="val 50000"/>
            </a:avLst>
          </a:prstGeom>
          <a:solidFill>
            <a:srgbClr val="C51A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8B63A5-2255-DF71-8DEA-3DF951283467}"/>
              </a:ext>
            </a:extLst>
          </p:cNvPr>
          <p:cNvSpPr txBox="1"/>
          <p:nvPr/>
        </p:nvSpPr>
        <p:spPr>
          <a:xfrm>
            <a:off x="4025689" y="5687262"/>
            <a:ext cx="48123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MY" sz="1800" b="1" dirty="0">
                <a:solidFill>
                  <a:schemeClr val="bg1"/>
                </a:solidFill>
                <a:effectLst/>
                <a:latin typeface="Aptos" panose="020B0004020202020204" pitchFamily="34" charset="0"/>
              </a:rPr>
              <a:t>IIT, Colombo, Sri Lanka | </a:t>
            </a:r>
            <a:r>
              <a:rPr lang="en-MY" b="1" dirty="0">
                <a:solidFill>
                  <a:schemeClr val="bg1"/>
                </a:solidFill>
              </a:rPr>
              <a:t>5</a:t>
            </a:r>
            <a:r>
              <a:rPr lang="en-MY" b="1" baseline="30000" dirty="0">
                <a:solidFill>
                  <a:schemeClr val="bg1"/>
                </a:solidFill>
              </a:rPr>
              <a:t>th</a:t>
            </a:r>
            <a:r>
              <a:rPr lang="en-MY" b="1" dirty="0">
                <a:solidFill>
                  <a:schemeClr val="bg1"/>
                </a:solidFill>
              </a:rPr>
              <a:t> August 2026</a:t>
            </a:r>
          </a:p>
          <a:p>
            <a:r>
              <a:rPr lang="en-MY" sz="1800" b="1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endParaRPr lang="en-MY" b="1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C7E61D3-41F9-DF26-B04B-56DAEDFDF12B}"/>
              </a:ext>
            </a:extLst>
          </p:cNvPr>
          <p:cNvSpPr txBox="1">
            <a:spLocks/>
          </p:cNvSpPr>
          <p:nvPr/>
        </p:nvSpPr>
        <p:spPr>
          <a:xfrm>
            <a:off x="2409647" y="5003673"/>
            <a:ext cx="7569052" cy="1282707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MY" sz="1600" dirty="0">
                <a:latin typeface="Poppins" panose="00000500000000000000" pitchFamily="2" charset="0"/>
                <a:cs typeface="Poppins" panose="00000500000000000000" pitchFamily="2" charset="0"/>
              </a:rPr>
              <a:t>"Reimagining Inclusive and Future-Ready Education: Innovations, Technologies, and Transformative Practices"</a:t>
            </a:r>
            <a:endParaRPr lang="en-MY" sz="16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3BF4230-AAE3-AF60-2729-56804828D35F}"/>
              </a:ext>
            </a:extLst>
          </p:cNvPr>
          <p:cNvSpPr txBox="1">
            <a:spLocks/>
          </p:cNvSpPr>
          <p:nvPr/>
        </p:nvSpPr>
        <p:spPr>
          <a:xfrm>
            <a:off x="1066800" y="4183995"/>
            <a:ext cx="10058400" cy="10534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3</a:t>
            </a:r>
            <a:r>
              <a:rPr lang="en-US" sz="3200" b="1" spc="50" baseline="3000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rd</a:t>
            </a:r>
            <a:r>
              <a:rPr lang="en-US" sz="32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ICSE 2026</a:t>
            </a:r>
          </a:p>
        </p:txBody>
      </p:sp>
    </p:spTree>
    <p:extLst>
      <p:ext uri="{BB962C8B-B14F-4D97-AF65-F5344CB8AC3E}">
        <p14:creationId xmlns:p14="http://schemas.microsoft.com/office/powerpoint/2010/main" val="944835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86E87A-B18B-CE98-7070-DBDBCB0ADDF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C15FBF8-8BFA-2946-53FC-1DD27573D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5647EAD-7CCF-21FD-6C47-E95AAFEC1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71B1DF-73FE-5010-A326-12A556DA9AE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C51A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MY" dirty="0"/>
              <a:t>3</a:t>
            </a:r>
            <a:r>
              <a:rPr lang="en-MY" baseline="30000" dirty="0"/>
              <a:t>rd</a:t>
            </a:r>
            <a:r>
              <a:rPr lang="en-MY" dirty="0"/>
              <a:t> International Conference on Sustainable Education 2026 (ICSE2026)</a:t>
            </a:r>
          </a:p>
        </p:txBody>
      </p:sp>
    </p:spTree>
    <p:extLst>
      <p:ext uri="{BB962C8B-B14F-4D97-AF65-F5344CB8AC3E}">
        <p14:creationId xmlns:p14="http://schemas.microsoft.com/office/powerpoint/2010/main" val="2430413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5EA294-1047-F519-84F8-0464937CBAA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" b="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666CA8D-163B-7A6D-408F-748F22C06F09}"/>
              </a:ext>
            </a:extLst>
          </p:cNvPr>
          <p:cNvSpPr txBox="1">
            <a:spLocks/>
          </p:cNvSpPr>
          <p:nvPr/>
        </p:nvSpPr>
        <p:spPr>
          <a:xfrm>
            <a:off x="908110" y="2375525"/>
            <a:ext cx="10058400" cy="10534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5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848502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49</Words>
  <Application>Microsoft Office PowerPoint</Application>
  <PresentationFormat>Widescreen</PresentationFormat>
  <Paragraphs>9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Poppins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Azizah Yusof Dr.</dc:creator>
  <cp:lastModifiedBy>thivyasri vanthan</cp:lastModifiedBy>
  <cp:revision>7</cp:revision>
  <dcterms:created xsi:type="dcterms:W3CDTF">2025-09-14T02:44:28Z</dcterms:created>
  <dcterms:modified xsi:type="dcterms:W3CDTF">2026-06-29T07:06:41Z</dcterms:modified>
</cp:coreProperties>
</file>