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7" r:id="rId4"/>
    <p:sldId id="278" r:id="rId5"/>
    <p:sldId id="269" r:id="rId6"/>
    <p:sldId id="279" r:id="rId7"/>
    <p:sldId id="261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 BƯỚC CON ĐI</a:t>
            </a: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35971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Ánh sáng và chân lý Chúa xin dẫn bước con đi. Tiến mãi về trên núi Thánh, về chốn quang minh Ngài.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DF329-E4D1-5940-6B7E-380A0441E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F39CF-9ABE-9AF4-2FF5-750BA7F21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330FCF-8C9B-902A-C3D3-BBF98BC72C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B06CB65-09CF-BE29-B17A-EA1381129532}"/>
              </a:ext>
            </a:extLst>
          </p:cNvPr>
          <p:cNvSpPr/>
          <p:nvPr/>
        </p:nvSpPr>
        <p:spPr>
          <a:xfrm>
            <a:off x="425027" y="921994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sẽ tiến tới bàn thờ Chúa, gần Ngài lòng con sướng vui. Con sẽ nảy đàn tuyên xưng Chúa, rằng Ngài là Thượng đế con.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186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A84C3-3404-CD11-1F4E-7C1A98008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5271C-D736-755D-E96D-A38C2591F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065FFC-99EB-D3B3-EC95-EC5629AE5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0478EA6-46C7-1134-835F-91E8AA504415}"/>
              </a:ext>
            </a:extLst>
          </p:cNvPr>
          <p:cNvSpPr/>
          <p:nvPr/>
        </p:nvSpPr>
        <p:spPr>
          <a:xfrm>
            <a:off x="438727" y="835971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Ánh sáng và chân lý Chúa xin dẫn bước con đi. Tiến mãi về trên núi Thánh, về chốn quang minh Ngài.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485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35971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Chúa nỡ chối từ ruồng rẫy, vì Ngài là nơi náu thân. Sao Chúa để con điêu linh mãi, bị địch thù uy hiếp luôn.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497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A3FC8-C729-D33A-22B6-B9DEFABA9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58C1E-8AEC-362D-D1FF-DDBAC8133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444392-A0EE-F70F-015E-9435DAFA09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41FAE03-AB56-2A8C-2684-EADB7658A765}"/>
              </a:ext>
            </a:extLst>
          </p:cNvPr>
          <p:cNvSpPr/>
          <p:nvPr/>
        </p:nvSpPr>
        <p:spPr>
          <a:xfrm>
            <a:off x="438727" y="835971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Ánh sáng và chân lý Chúa xin dẫn bước con đi. Tiến mãi về trên núi Thánh, về chốn quang minh Ngài.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273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921994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bối rối than sầu hồn hỡi? Một niềm cậy trông Chúa đi. Tôi sẽ còn ngợi ca Danh Chúa, vì Người là Thiên Chúa tôi.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26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9B370-8439-8318-3AD2-10B1F25EB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35F7-04FB-60DC-34D8-6FC2475CA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960BF9-2683-DEB4-37A3-319F0FFA5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69454EF-8F27-7262-DA88-5BFAD07BB926}"/>
              </a:ext>
            </a:extLst>
          </p:cNvPr>
          <p:cNvSpPr/>
          <p:nvPr/>
        </p:nvSpPr>
        <p:spPr>
          <a:xfrm>
            <a:off x="438727" y="835971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Ánh sáng và chân lý Chúa xin dẫn bước con đi. Tiến mãi về trên núi Thánh, về chốn quang minh Ngài.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536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697</TotalTime>
  <Words>208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Times New Roman</vt:lpstr>
      <vt:lpstr>Savon</vt:lpstr>
      <vt:lpstr>DẪN BƯỚC CON ĐI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Administrator</cp:lastModifiedBy>
  <cp:revision>25</cp:revision>
  <dcterms:created xsi:type="dcterms:W3CDTF">2024-12-09T09:20:09Z</dcterms:created>
  <dcterms:modified xsi:type="dcterms:W3CDTF">2026-01-06T02:49:53Z</dcterms:modified>
</cp:coreProperties>
</file>