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creativecommons.org/publicdomain/zero/1.0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support.office.com/en-us/article/Tips-for-creating-and-delivering-an-effective-presentation-f43156b0-20d2-4c51-8345-0c337cefb88b" TargetMode="External"/><Relationship Id="rId4" Type="http://schemas.openxmlformats.org/officeDocument/2006/relationships/hyperlink" Target="https://creativecommons.org/publicdomain/zero/1.0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creativecommons.org/publicdomain/zero/1.0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hyperlink" Target="https://creativecommons.org/publicdomain/zero/1.0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hyperlink" Target="https://creativecommons.org/publicdomain/zero/1.0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hyperlink" Target="https://creativecommons.org/publicdomain/zero/1.0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Relationship Id="rId4" Type="http://schemas.openxmlformats.org/officeDocument/2006/relationships/hyperlink" Target="https://creativecommons.org/publicdomain/zero/1.0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creativecommons.org/publicdomain/zero/1.0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creativecommons.org/publicdomain/zero/1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AU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Hints on </a:t>
            </a:r>
            <a:br>
              <a:rPr b="0" i="0" lang="en-AU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AU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Delivering PowerPoint Presentations Well</a:t>
            </a:r>
            <a:endParaRPr b="0" i="0" sz="6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AU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Or…….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AU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to avoid looking like a PowerPoint learner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4894217" y="6418218"/>
            <a:ext cx="2264229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AU" sz="11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CC 0 – Public Domain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A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838199" y="1825625"/>
            <a:ext cx="10381735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includes hints on how to deliver a PowerPoint presentation more effectively.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does not include notes on how to create presentations.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plenty of guides on how to create a good presentation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Eg. </a:t>
            </a:r>
            <a:r>
              <a:rPr b="0" i="0" lang="en-AU" sz="2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Tips for creating and delivering an effective presentation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4894217" y="6418218"/>
            <a:ext cx="2264229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AU" sz="11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CC 0 – Public Domain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AU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Prepare</a:t>
            </a:r>
            <a:r>
              <a:rPr b="0" i="0" lang="en-AU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en-AU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your presentation as usual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en-AU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 through your presentation 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A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Check the time you are allotted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A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sure your presentation is within this time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A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points early so they are not lost if time is reduced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A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 a critic to listen and review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5"/>
          <p:cNvSpPr txBox="1"/>
          <p:nvPr/>
        </p:nvSpPr>
        <p:spPr>
          <a:xfrm>
            <a:off x="4894217" y="6418218"/>
            <a:ext cx="2264229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AU" sz="11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CC 0 – Public Domain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AU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Moving Between Slides – the basics</a:t>
            </a:r>
            <a:endParaRPr/>
          </a:p>
        </p:txBody>
      </p:sp>
      <p:pic>
        <p:nvPicPr>
          <p:cNvPr id="106" name="Google Shape;106;p1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69889" y="1690688"/>
            <a:ext cx="4351338" cy="4351338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6"/>
          <p:cNvSpPr txBox="1"/>
          <p:nvPr/>
        </p:nvSpPr>
        <p:spPr>
          <a:xfrm>
            <a:off x="5046371" y="5450050"/>
            <a:ext cx="2099255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AU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 to next slide</a:t>
            </a:r>
            <a:endParaRPr/>
          </a:p>
        </p:txBody>
      </p:sp>
      <p:sp>
        <p:nvSpPr>
          <p:cNvPr id="108" name="Google Shape;108;p16"/>
          <p:cNvSpPr txBox="1"/>
          <p:nvPr/>
        </p:nvSpPr>
        <p:spPr>
          <a:xfrm>
            <a:off x="8221227" y="4389548"/>
            <a:ext cx="2099255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AU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 to next slide</a:t>
            </a:r>
            <a:endParaRPr/>
          </a:p>
        </p:txBody>
      </p:sp>
      <p:sp>
        <p:nvSpPr>
          <p:cNvPr id="109" name="Google Shape;109;p16"/>
          <p:cNvSpPr txBox="1"/>
          <p:nvPr/>
        </p:nvSpPr>
        <p:spPr>
          <a:xfrm>
            <a:off x="4887532" y="1966175"/>
            <a:ext cx="2316051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AU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 to previous slide</a:t>
            </a:r>
            <a:endParaRPr/>
          </a:p>
        </p:txBody>
      </p:sp>
      <p:sp>
        <p:nvSpPr>
          <p:cNvPr id="110" name="Google Shape;110;p16"/>
          <p:cNvSpPr txBox="1"/>
          <p:nvPr/>
        </p:nvSpPr>
        <p:spPr>
          <a:xfrm>
            <a:off x="1553837" y="4389548"/>
            <a:ext cx="2316051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AU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 to previous slide</a:t>
            </a:r>
            <a:endParaRPr/>
          </a:p>
        </p:txBody>
      </p:sp>
      <p:sp>
        <p:nvSpPr>
          <p:cNvPr id="111" name="Google Shape;111;p16"/>
          <p:cNvSpPr txBox="1"/>
          <p:nvPr/>
        </p:nvSpPr>
        <p:spPr>
          <a:xfrm>
            <a:off x="4894217" y="6418218"/>
            <a:ext cx="2264229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AU" sz="11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CC 0 – Public Domain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AU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Moving Between Slides – Mouse</a:t>
            </a:r>
            <a:endParaRPr/>
          </a:p>
        </p:txBody>
      </p:sp>
      <p:sp>
        <p:nvSpPr>
          <p:cNvPr id="117" name="Google Shape;117;p17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have a computer mouse, instead of access to keyboard: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Scroll Down – Next Slide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Scroll Up – Previous Slide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Note: slight movement only needed.</a:t>
            </a:r>
            <a:endParaRPr/>
          </a:p>
        </p:txBody>
      </p:sp>
      <p:pic>
        <p:nvPicPr>
          <p:cNvPr id="118" name="Google Shape;118;p17"/>
          <p:cNvPicPr preferRelativeResize="0"/>
          <p:nvPr/>
        </p:nvPicPr>
        <p:blipFill rotWithShape="1">
          <a:blip r:embed="rId3">
            <a:alphaModFix/>
          </a:blip>
          <a:srcRect b="15139" l="54304" r="14216" t="14420"/>
          <a:stretch/>
        </p:blipFill>
        <p:spPr>
          <a:xfrm>
            <a:off x="7443988" y="2579815"/>
            <a:ext cx="2595366" cy="3867603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7"/>
          <p:cNvSpPr txBox="1"/>
          <p:nvPr/>
        </p:nvSpPr>
        <p:spPr>
          <a:xfrm>
            <a:off x="4894217" y="6418218"/>
            <a:ext cx="2264229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AU" sz="11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CC 0 – Public Domain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AU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 Cuts </a:t>
            </a:r>
            <a:endParaRPr/>
          </a:p>
        </p:txBody>
      </p:sp>
      <p:sp>
        <p:nvSpPr>
          <p:cNvPr id="125" name="Google Shape;125;p18"/>
          <p:cNvSpPr txBox="1"/>
          <p:nvPr>
            <p:ph idx="1" type="body"/>
          </p:nvPr>
        </p:nvSpPr>
        <p:spPr>
          <a:xfrm>
            <a:off x="838200" y="2058401"/>
            <a:ext cx="10515599" cy="3835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really useful shortcuts to speed things up: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Icon (lower right) starts a Slide show from the Presentation</a:t>
            </a:r>
            <a:endParaRPr/>
          </a:p>
          <a:p>
            <a:pPr indent="-228600" lvl="1" marL="6858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AU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only applies if not using a PowerPoint Slide Show file</a:t>
            </a:r>
            <a:endParaRPr/>
          </a:p>
          <a:p>
            <a:pPr indent="-228600" lvl="1" marL="6858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– Displays a blank black screen during a slide show</a:t>
            </a:r>
            <a:endParaRPr/>
          </a:p>
          <a:p>
            <a:pPr indent="-228600" lvl="1" marL="6858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AU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Press B again returns to the show</a:t>
            </a:r>
            <a:endParaRPr/>
          </a:p>
          <a:p>
            <a:pPr indent="-228600" lvl="1" marL="6858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 – Ends a PowerPoint slide show</a:t>
            </a:r>
            <a:endParaRPr/>
          </a:p>
        </p:txBody>
      </p:sp>
      <p:pic>
        <p:nvPicPr>
          <p:cNvPr id="126" name="Google Shape;126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4184" y="2817843"/>
            <a:ext cx="589200" cy="4323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8"/>
          <p:cNvSpPr txBox="1"/>
          <p:nvPr/>
        </p:nvSpPr>
        <p:spPr>
          <a:xfrm>
            <a:off x="4894217" y="6418218"/>
            <a:ext cx="2264229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AU" sz="11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CC 0 – Public Domain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AU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 as a PowerPoint Show Option</a:t>
            </a:r>
            <a:endParaRPr/>
          </a:p>
        </p:txBody>
      </p:sp>
      <p:sp>
        <p:nvSpPr>
          <p:cNvPr id="133" name="Google Shape;133;p19"/>
          <p:cNvSpPr txBox="1"/>
          <p:nvPr>
            <p:ph idx="1" type="body"/>
          </p:nvPr>
        </p:nvSpPr>
        <p:spPr>
          <a:xfrm>
            <a:off x="838200" y="1504070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 you know that if you save your presentation as a PowerPoint Show, it will automatically open ready to run (just like this slideshow did)?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need to open, then switch to slideshow.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File…Save As….PowerPoint Show</a:t>
            </a:r>
            <a:endParaRPr/>
          </a:p>
        </p:txBody>
      </p:sp>
      <p:pic>
        <p:nvPicPr>
          <p:cNvPr id="134" name="Google Shape;134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5098" y="3484514"/>
            <a:ext cx="8715300" cy="2933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9"/>
          <p:cNvSpPr txBox="1"/>
          <p:nvPr/>
        </p:nvSpPr>
        <p:spPr>
          <a:xfrm>
            <a:off x="4894217" y="6418218"/>
            <a:ext cx="2264229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AU" sz="11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CC 0 – Public Domain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AU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Save as a PowerPoint Show?</a:t>
            </a:r>
            <a:endParaRPr/>
          </a:p>
        </p:txBody>
      </p:sp>
      <p:sp>
        <p:nvSpPr>
          <p:cNvPr id="141" name="Google Shape;141;p20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AU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avoids many of the software version issues in reading a file.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AU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actually show it in a Browser if required.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AU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Automatically starts at the beginning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b="0" i="0" lang="en-AU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 you can move around the show to go to specific slide by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0" i="0" lang="en-AU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Right Click when showing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0" i="0" lang="en-AU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 ‘See all Slides’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0" i="0" lang="en-AU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on the one you want to open this slide and continue the show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AU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Note: PowerPoint Show files are not editable (easily)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AU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 on, try it!</a:t>
            </a:r>
            <a:endParaRPr/>
          </a:p>
        </p:txBody>
      </p:sp>
      <p:sp>
        <p:nvSpPr>
          <p:cNvPr id="142" name="Google Shape;142;p20"/>
          <p:cNvSpPr txBox="1"/>
          <p:nvPr/>
        </p:nvSpPr>
        <p:spPr>
          <a:xfrm>
            <a:off x="4894217" y="6418218"/>
            <a:ext cx="2264229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AU" sz="11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CC 0 – Public Domain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AU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Laser Pointer Mouse Mode</a:t>
            </a:r>
            <a:endParaRPr b="1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21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77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want to highlight a part of a slide there is an option to turn your cursor into what looks like a laser pointer.</a:t>
            </a:r>
            <a:endParaRPr/>
          </a:p>
          <a:p>
            <a:pPr indent="0" lvl="0" marL="177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Hold down the Ctrl button and left mouse button at same time</a:t>
            </a:r>
            <a:endParaRPr/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This will make the cursor look like a laser pointer</a:t>
            </a:r>
            <a:endParaRPr/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Move around to highlight points in the slide</a:t>
            </a:r>
            <a:endParaRPr/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Let go either button will remove the laser look</a:t>
            </a:r>
            <a:endParaRPr/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A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Hard to operate with touchpad on laptops.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1"/>
          <p:cNvSpPr txBox="1"/>
          <p:nvPr/>
        </p:nvSpPr>
        <p:spPr>
          <a:xfrm>
            <a:off x="4894217" y="6418218"/>
            <a:ext cx="2264229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AU" sz="11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CC 0 – Public Domain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