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1-10.png"/><Relationship Id="rId11" Type="http://schemas.openxmlformats.org/officeDocument/2006/relationships/image" Target="../media/image-1-11.png"/><Relationship Id="rId12" Type="http://schemas.openxmlformats.org/officeDocument/2006/relationships/image" Target="../media/image-1-12.png"/><Relationship Id="rId13" Type="http://schemas.openxmlformats.org/officeDocument/2006/relationships/image" Target="../media/image-1-13.png"/><Relationship Id="rId14" Type="http://schemas.openxmlformats.org/officeDocument/2006/relationships/image" Target="../media/image-1-14.png"/><Relationship Id="rId15" Type="http://schemas.openxmlformats.org/officeDocument/2006/relationships/image" Target="../media/image-1-15.png"/><Relationship Id="rId16" Type="http://schemas.openxmlformats.org/officeDocument/2006/relationships/image" Target="../media/image-1-16.png"/><Relationship Id="rId17" Type="http://schemas.openxmlformats.org/officeDocument/2006/relationships/image" Target="../media/image-1-17.png"/><Relationship Id="rId18" Type="http://schemas.openxmlformats.org/officeDocument/2006/relationships/image" Target="../media/image-1-18.png"/><Relationship Id="rId19" Type="http://schemas.openxmlformats.org/officeDocument/2006/relationships/image" Target="../media/image-1-19.png"/><Relationship Id="rId20" Type="http://schemas.openxmlformats.org/officeDocument/2006/relationships/image" Target="../media/image-1-20.png"/><Relationship Id="rId21" Type="http://schemas.openxmlformats.org/officeDocument/2006/relationships/image" Target="../media/image-1-21.png"/><Relationship Id="rId22" Type="http://schemas.openxmlformats.org/officeDocument/2006/relationships/image" Target="../media/image-1-22.png"/><Relationship Id="rId23" Type="http://schemas.openxmlformats.org/officeDocument/2006/relationships/image" Target="../media/image-1-23.png"/><Relationship Id="rId24" Type="http://schemas.openxmlformats.org/officeDocument/2006/relationships/image" Target="../media/image-1-24.png"/><Relationship Id="rId25" Type="http://schemas.openxmlformats.org/officeDocument/2006/relationships/image" Target="../media/image-1-25.png"/><Relationship Id="rId26" Type="http://schemas.openxmlformats.org/officeDocument/2006/relationships/image" Target="../media/image-1-26.png"/><Relationship Id="rId27" Type="http://schemas.openxmlformats.org/officeDocument/2006/relationships/image" Target="../media/image-1-27.png"/><Relationship Id="rId28" Type="http://schemas.openxmlformats.org/officeDocument/2006/relationships/image" Target="../media/image-1-28.png"/><Relationship Id="rId29" Type="http://schemas.openxmlformats.org/officeDocument/2006/relationships/image" Target="../media/image-1-29.png"/><Relationship Id="rId30" Type="http://schemas.openxmlformats.org/officeDocument/2006/relationships/image" Target="../media/image-1-30.png"/><Relationship Id="rId31" Type="http://schemas.openxmlformats.org/officeDocument/2006/relationships/image" Target="../media/image-1-31.png"/><Relationship Id="rId32" Type="http://schemas.openxmlformats.org/officeDocument/2006/relationships/image" Target="../media/image-1-32.png"/><Relationship Id="rId33" Type="http://schemas.openxmlformats.org/officeDocument/2006/relationships/image" Target="../media/image-1-33.png"/><Relationship Id="rId34" Type="http://schemas.openxmlformats.org/officeDocument/2006/relationships/image" Target="../media/image-1-34.png"/><Relationship Id="rId35" Type="http://schemas.openxmlformats.org/officeDocument/2006/relationships/image" Target="../media/image-1-35.png"/><Relationship Id="rId36" Type="http://schemas.openxmlformats.org/officeDocument/2006/relationships/image" Target="../media/image-1-36.png"/><Relationship Id="rId37" Type="http://schemas.openxmlformats.org/officeDocument/2006/relationships/image" Target="../media/image-1-37.png"/><Relationship Id="rId38" Type="http://schemas.openxmlformats.org/officeDocument/2006/relationships/image" Target="../media/image-1-38.png"/><Relationship Id="rId39" Type="http://schemas.openxmlformats.org/officeDocument/2006/relationships/image" Target="../media/image-1-39.png"/><Relationship Id="rId40" Type="http://schemas.openxmlformats.org/officeDocument/2006/relationships/image" Target="../media/image-1-40.png"/><Relationship Id="rId41" Type="http://schemas.openxmlformats.org/officeDocument/2006/relationships/image" Target="../media/image-1-41.png"/><Relationship Id="rId42" Type="http://schemas.openxmlformats.org/officeDocument/2006/relationships/image" Target="../media/image-1-42.png"/><Relationship Id="rId43" Type="http://schemas.openxmlformats.org/officeDocument/2006/relationships/image" Target="../media/image-1-43.png"/><Relationship Id="rId44" Type="http://schemas.openxmlformats.org/officeDocument/2006/relationships/image" Target="../media/image-1-44.png"/><Relationship Id="rId45" Type="http://schemas.openxmlformats.org/officeDocument/2006/relationships/image" Target="../media/image-1-45.png"/><Relationship Id="rId46" Type="http://schemas.openxmlformats.org/officeDocument/2006/relationships/image" Target="../media/image-1-46.png"/><Relationship Id="rId47" Type="http://schemas.openxmlformats.org/officeDocument/2006/relationships/image" Target="../media/image-1-47.png"/><Relationship Id="rId48" Type="http://schemas.openxmlformats.org/officeDocument/2006/relationships/image" Target="../media/image-1-48.png"/><Relationship Id="rId49" Type="http://schemas.openxmlformats.org/officeDocument/2006/relationships/image" Target="../media/image-1-49.png"/><Relationship Id="rId50" Type="http://schemas.openxmlformats.org/officeDocument/2006/relationships/image" Target="../media/image-1-50.png"/><Relationship Id="rId51" Type="http://schemas.openxmlformats.org/officeDocument/2006/relationships/image" Target="../media/image-1-51.png"/><Relationship Id="rId52" Type="http://schemas.openxmlformats.org/officeDocument/2006/relationships/image" Target="../media/image-1-52.png"/><Relationship Id="rId53" Type="http://schemas.openxmlformats.org/officeDocument/2006/relationships/image" Target="../media/image-1-53.png"/><Relationship Id="rId54" Type="http://schemas.openxmlformats.org/officeDocument/2006/relationships/image" Target="../media/image-1-54.png"/><Relationship Id="rId55" Type="http://schemas.openxmlformats.org/officeDocument/2006/relationships/image" Target="../media/image-1-55.png"/><Relationship Id="rId56" Type="http://schemas.openxmlformats.org/officeDocument/2006/relationships/image" Target="../media/image-1-56.png"/><Relationship Id="rId57" Type="http://schemas.openxmlformats.org/officeDocument/2006/relationships/image" Target="../media/image-1-57.png"/><Relationship Id="rId58" Type="http://schemas.openxmlformats.org/officeDocument/2006/relationships/image" Target="../media/image-1-58.png"/><Relationship Id="rId59" Type="http://schemas.openxmlformats.org/officeDocument/2006/relationships/image" Target="../media/image-1-59.png"/><Relationship Id="rId60" Type="http://schemas.openxmlformats.org/officeDocument/2006/relationships/image" Target="../media/image-1-60.png"/><Relationship Id="rId61" Type="http://schemas.openxmlformats.org/officeDocument/2006/relationships/image" Target="../media/image-1-61.png"/><Relationship Id="rId62" Type="http://schemas.openxmlformats.org/officeDocument/2006/relationships/image" Target="../media/image-1-62.png"/><Relationship Id="rId63" Type="http://schemas.openxmlformats.org/officeDocument/2006/relationships/image" Target="../media/image-1-63.png"/><Relationship Id="rId64" Type="http://schemas.openxmlformats.org/officeDocument/2006/relationships/image" Target="../media/image-1-64.png"/><Relationship Id="rId65" Type="http://schemas.openxmlformats.org/officeDocument/2006/relationships/image" Target="../media/image-1-65.png"/><Relationship Id="rId66" Type="http://schemas.openxmlformats.org/officeDocument/2006/relationships/image" Target="../media/image-1-66.png"/><Relationship Id="rId67" Type="http://schemas.openxmlformats.org/officeDocument/2006/relationships/image" Target="../media/image-1-67.png"/><Relationship Id="rId68" Type="http://schemas.openxmlformats.org/officeDocument/2006/relationships/image" Target="../media/image-1-68.png"/><Relationship Id="rId69" Type="http://schemas.openxmlformats.org/officeDocument/2006/relationships/image" Target="../media/image-1-69.png"/><Relationship Id="rId70" Type="http://schemas.openxmlformats.org/officeDocument/2006/relationships/image" Target="../media/image-1-70.png"/><Relationship Id="rId71" Type="http://schemas.openxmlformats.org/officeDocument/2006/relationships/image" Target="../media/image-1-71.png"/><Relationship Id="rId72" Type="http://schemas.openxmlformats.org/officeDocument/2006/relationships/image" Target="../media/image-1-72.png"/><Relationship Id="rId73" Type="http://schemas.openxmlformats.org/officeDocument/2006/relationships/image" Target="../media/image-1-73.png"/><Relationship Id="rId74" Type="http://schemas.openxmlformats.org/officeDocument/2006/relationships/image" Target="../media/image-1-74.png"/><Relationship Id="rId75" Type="http://schemas.openxmlformats.org/officeDocument/2006/relationships/image" Target="../media/image-1-75.png"/><Relationship Id="rId76" Type="http://schemas.openxmlformats.org/officeDocument/2006/relationships/image" Target="../media/image-1-76.png"/><Relationship Id="rId77" Type="http://schemas.openxmlformats.org/officeDocument/2006/relationships/image" Target="../media/image-1-77.png"/><Relationship Id="rId78" Type="http://schemas.openxmlformats.org/officeDocument/2006/relationships/image" Target="../media/image-1-78.png"/><Relationship Id="rId79" Type="http://schemas.openxmlformats.org/officeDocument/2006/relationships/image" Target="../media/image-1-79.png"/><Relationship Id="rId80" Type="http://schemas.openxmlformats.org/officeDocument/2006/relationships/image" Target="../media/image-1-80.png"/><Relationship Id="rId81" Type="http://schemas.openxmlformats.org/officeDocument/2006/relationships/image" Target="../media/image-1-81.png"/><Relationship Id="rId82" Type="http://schemas.openxmlformats.org/officeDocument/2006/relationships/image" Target="../media/image-1-82.png"/><Relationship Id="rId83" Type="http://schemas.openxmlformats.org/officeDocument/2006/relationships/image" Target="../media/image-1-83.png"/><Relationship Id="rId84" Type="http://schemas.openxmlformats.org/officeDocument/2006/relationships/image" Target="../media/image-1-84.png"/><Relationship Id="rId85" Type="http://schemas.openxmlformats.org/officeDocument/2006/relationships/image" Target="../media/image-1-85.png"/><Relationship Id="rId86" Type="http://schemas.openxmlformats.org/officeDocument/2006/relationships/image" Target="../media/image-1-86.png"/><Relationship Id="rId87" Type="http://schemas.openxmlformats.org/officeDocument/2006/relationships/image" Target="../media/image-1-87.png"/><Relationship Id="rId88" Type="http://schemas.openxmlformats.org/officeDocument/2006/relationships/image" Target="../media/image-1-88.png"/><Relationship Id="rId89" Type="http://schemas.openxmlformats.org/officeDocument/2006/relationships/image" Target="../media/image-1-89.png"/><Relationship Id="rId90" Type="http://schemas.openxmlformats.org/officeDocument/2006/relationships/image" Target="../media/image-1-90.png"/><Relationship Id="rId91" Type="http://schemas.openxmlformats.org/officeDocument/2006/relationships/image" Target="../media/image-1-91.png"/><Relationship Id="rId92" Type="http://schemas.openxmlformats.org/officeDocument/2006/relationships/image" Target="../media/image-1-92.png"/><Relationship Id="rId93" Type="http://schemas.openxmlformats.org/officeDocument/2006/relationships/image" Target="../media/image-1-93.png"/><Relationship Id="rId94" Type="http://schemas.openxmlformats.org/officeDocument/2006/relationships/image" Target="../media/image-1-94.png"/><Relationship Id="rId95" Type="http://schemas.openxmlformats.org/officeDocument/2006/relationships/image" Target="../media/image-1-95.png"/><Relationship Id="rId96" Type="http://schemas.openxmlformats.org/officeDocument/2006/relationships/image" Target="../media/image-1-96.png"/><Relationship Id="rId97" Type="http://schemas.openxmlformats.org/officeDocument/2006/relationships/image" Target="../media/image-1-97.png"/><Relationship Id="rId98" Type="http://schemas.openxmlformats.org/officeDocument/2006/relationships/image" Target="../media/image-1-98.png"/><Relationship Id="rId99" Type="http://schemas.openxmlformats.org/officeDocument/2006/relationships/image" Target="../media/image-1-99.png"/><Relationship Id="rId100" Type="http://schemas.openxmlformats.org/officeDocument/2006/relationships/image" Target="../media/image-1-100.png"/><Relationship Id="rId101" Type="http://schemas.openxmlformats.org/officeDocument/2006/relationships/image" Target="../media/image-1-101.png"/><Relationship Id="rId102" Type="http://schemas.openxmlformats.org/officeDocument/2006/relationships/image" Target="../media/image-1-102.png"/><Relationship Id="rId103" Type="http://schemas.openxmlformats.org/officeDocument/2006/relationships/image" Target="../media/image-1-103.png"/><Relationship Id="rId104" Type="http://schemas.openxmlformats.org/officeDocument/2006/relationships/image" Target="../media/image-1-104.png"/><Relationship Id="rId105" Type="http://schemas.openxmlformats.org/officeDocument/2006/relationships/image" Target="../media/image-1-105.png"/><Relationship Id="rId106" Type="http://schemas.openxmlformats.org/officeDocument/2006/relationships/image" Target="../media/image-1-106.png"/><Relationship Id="rId107" Type="http://schemas.openxmlformats.org/officeDocument/2006/relationships/image" Target="../media/image-1-107.png"/><Relationship Id="rId108" Type="http://schemas.openxmlformats.org/officeDocument/2006/relationships/image" Target="../media/image-1-108.png"/><Relationship Id="rId109" Type="http://schemas.openxmlformats.org/officeDocument/2006/relationships/image" Target="../media/image-1-109.png"/><Relationship Id="rId110" Type="http://schemas.openxmlformats.org/officeDocument/2006/relationships/image" Target="../media/image-1-110.png"/><Relationship Id="rId111" Type="http://schemas.openxmlformats.org/officeDocument/2006/relationships/image" Target="../media/image-1-111.png"/><Relationship Id="rId112" Type="http://schemas.openxmlformats.org/officeDocument/2006/relationships/image" Target="../media/image-1-112.png"/><Relationship Id="rId113" Type="http://schemas.openxmlformats.org/officeDocument/2006/relationships/image" Target="../media/image-1-113.png"/><Relationship Id="rId114" Type="http://schemas.openxmlformats.org/officeDocument/2006/relationships/image" Target="../media/image-1-114.png"/><Relationship Id="rId115" Type="http://schemas.openxmlformats.org/officeDocument/2006/relationships/image" Target="../media/image-1-115.png"/><Relationship Id="rId116" Type="http://schemas.openxmlformats.org/officeDocument/2006/relationships/image" Target="../media/image-1-116.png"/><Relationship Id="rId117" Type="http://schemas.openxmlformats.org/officeDocument/2006/relationships/image" Target="../media/image-1-117.png"/><Relationship Id="rId118" Type="http://schemas.openxmlformats.org/officeDocument/2006/relationships/image" Target="../media/image-1-118.png"/><Relationship Id="rId119" Type="http://schemas.openxmlformats.org/officeDocument/2006/relationships/image" Target="../media/image-1-119.png"/><Relationship Id="rId120" Type="http://schemas.openxmlformats.org/officeDocument/2006/relationships/image" Target="../media/image-1-120.png"/><Relationship Id="rId121" Type="http://schemas.openxmlformats.org/officeDocument/2006/relationships/image" Target="../media/image-1-121.png"/><Relationship Id="rId122" Type="http://schemas.openxmlformats.org/officeDocument/2006/relationships/image" Target="../media/image-1-122.png"/><Relationship Id="rId123" Type="http://schemas.openxmlformats.org/officeDocument/2006/relationships/image" Target="../media/image-1-123.png"/><Relationship Id="rId124" Type="http://schemas.openxmlformats.org/officeDocument/2006/relationships/image" Target="../media/image-1-124.png"/><Relationship Id="rId125" Type="http://schemas.openxmlformats.org/officeDocument/2006/relationships/image" Target="../media/image-1-125.png"/><Relationship Id="rId126" Type="http://schemas.openxmlformats.org/officeDocument/2006/relationships/image" Target="../media/image-1-126.png"/><Relationship Id="rId127" Type="http://schemas.openxmlformats.org/officeDocument/2006/relationships/image" Target="../media/image-1-127.png"/><Relationship Id="rId128" Type="http://schemas.openxmlformats.org/officeDocument/2006/relationships/image" Target="../media/image-1-128.png"/><Relationship Id="rId129" Type="http://schemas.openxmlformats.org/officeDocument/2006/relationships/image" Target="../media/image-1-129.png"/><Relationship Id="rId130" Type="http://schemas.openxmlformats.org/officeDocument/2006/relationships/image" Target="../media/image-1-130.png"/><Relationship Id="rId131" Type="http://schemas.openxmlformats.org/officeDocument/2006/relationships/image" Target="../media/image-1-131.png"/><Relationship Id="rId132" Type="http://schemas.openxmlformats.org/officeDocument/2006/relationships/image" Target="../media/image-1-132.png"/><Relationship Id="rId133" Type="http://schemas.openxmlformats.org/officeDocument/2006/relationships/image" Target="../media/image-1-133.png"/><Relationship Id="rId134" Type="http://schemas.openxmlformats.org/officeDocument/2006/relationships/image" Target="../media/image-1-134.png"/><Relationship Id="rId135" Type="http://schemas.openxmlformats.org/officeDocument/2006/relationships/image" Target="../media/image-1-135.png"/><Relationship Id="rId136" Type="http://schemas.openxmlformats.org/officeDocument/2006/relationships/image" Target="../media/image-1-136.png"/><Relationship Id="rId137" Type="http://schemas.openxmlformats.org/officeDocument/2006/relationships/image" Target="../media/image-1-137.png"/><Relationship Id="rId138" Type="http://schemas.openxmlformats.org/officeDocument/2006/relationships/image" Target="../media/image-1-138.png"/><Relationship Id="rId139" Type="http://schemas.openxmlformats.org/officeDocument/2006/relationships/image" Target="../media/image-1-139.png"/><Relationship Id="rId140" Type="http://schemas.openxmlformats.org/officeDocument/2006/relationships/image" Target="../media/image-1-140.png"/><Relationship Id="rId141" Type="http://schemas.openxmlformats.org/officeDocument/2006/relationships/image" Target="../media/image-1-141.png"/><Relationship Id="rId142" Type="http://schemas.openxmlformats.org/officeDocument/2006/relationships/image" Target="../media/image-1-142.png"/><Relationship Id="rId143" Type="http://schemas.openxmlformats.org/officeDocument/2006/relationships/image" Target="../media/image-1-143.png"/><Relationship Id="rId144" Type="http://schemas.openxmlformats.org/officeDocument/2006/relationships/image" Target="../media/image-1-144.png"/><Relationship Id="rId145" Type="http://schemas.openxmlformats.org/officeDocument/2006/relationships/image" Target="../media/image-1-145.png"/><Relationship Id="rId146" Type="http://schemas.openxmlformats.org/officeDocument/2006/relationships/image" Target="../media/image-1-146.png"/><Relationship Id="rId147" Type="http://schemas.openxmlformats.org/officeDocument/2006/relationships/image" Target="../media/image-1-147.png"/><Relationship Id="rId148" Type="http://schemas.openxmlformats.org/officeDocument/2006/relationships/image" Target="../media/image-1-148.png"/><Relationship Id="rId149" Type="http://schemas.openxmlformats.org/officeDocument/2006/relationships/image" Target="../media/image-1-149.png"/><Relationship Id="rId150" Type="http://schemas.openxmlformats.org/officeDocument/2006/relationships/image" Target="../media/image-1-150.png"/><Relationship Id="rId151" Type="http://schemas.openxmlformats.org/officeDocument/2006/relationships/image" Target="../media/image-1-151.png"/><Relationship Id="rId152" Type="http://schemas.openxmlformats.org/officeDocument/2006/relationships/image" Target="../media/image-1-152.png"/><Relationship Id="rId153" Type="http://schemas.openxmlformats.org/officeDocument/2006/relationships/image" Target="../media/image-1-153.png"/><Relationship Id="rId154" Type="http://schemas.openxmlformats.org/officeDocument/2006/relationships/image" Target="../media/image-1-154.png"/><Relationship Id="rId155" Type="http://schemas.openxmlformats.org/officeDocument/2006/relationships/image" Target="../media/image-1-155.png"/><Relationship Id="rId156" Type="http://schemas.openxmlformats.org/officeDocument/2006/relationships/image" Target="../media/image-1-156.png"/><Relationship Id="rId157" Type="http://schemas.openxmlformats.org/officeDocument/2006/relationships/image" Target="../media/image-1-157.png"/><Relationship Id="rId158" Type="http://schemas.openxmlformats.org/officeDocument/2006/relationships/image" Target="../media/image-1-158.png"/><Relationship Id="rId159" Type="http://schemas.openxmlformats.org/officeDocument/2006/relationships/image" Target="../media/image-1-159.png"/><Relationship Id="rId160" Type="http://schemas.openxmlformats.org/officeDocument/2006/relationships/image" Target="../media/image-1-160.png"/><Relationship Id="rId161" Type="http://schemas.openxmlformats.org/officeDocument/2006/relationships/image" Target="../media/image-1-161.png"/><Relationship Id="rId162" Type="http://schemas.openxmlformats.org/officeDocument/2006/relationships/image" Target="../media/image-1-162.png"/><Relationship Id="rId163" Type="http://schemas.openxmlformats.org/officeDocument/2006/relationships/image" Target="../media/image-1-163.png"/><Relationship Id="rId164" Type="http://schemas.openxmlformats.org/officeDocument/2006/relationships/image" Target="../media/image-1-164.png"/><Relationship Id="rId165" Type="http://schemas.openxmlformats.org/officeDocument/2006/relationships/image" Target="../media/image-1-165.png"/><Relationship Id="rId166" Type="http://schemas.openxmlformats.org/officeDocument/2006/relationships/image" Target="../media/image-1-166.png"/><Relationship Id="rId167" Type="http://schemas.openxmlformats.org/officeDocument/2006/relationships/image" Target="../media/image-1-167.png"/><Relationship Id="rId168" Type="http://schemas.openxmlformats.org/officeDocument/2006/relationships/image" Target="../media/image-1-168.png"/><Relationship Id="rId169" Type="http://schemas.openxmlformats.org/officeDocument/2006/relationships/image" Target="../media/image-1-169.png"/><Relationship Id="rId170" Type="http://schemas.openxmlformats.org/officeDocument/2006/relationships/image" Target="../media/image-1-170.png"/><Relationship Id="rId171" Type="http://schemas.openxmlformats.org/officeDocument/2006/relationships/image" Target="../media/image-1-171.png"/><Relationship Id="rId172" Type="http://schemas.openxmlformats.org/officeDocument/2006/relationships/image" Target="../media/image-1-172.png"/><Relationship Id="rId173" Type="http://schemas.openxmlformats.org/officeDocument/2006/relationships/image" Target="../media/image-1-173.png"/><Relationship Id="rId174" Type="http://schemas.openxmlformats.org/officeDocument/2006/relationships/image" Target="../media/image-1-174.png"/><Relationship Id="rId175" Type="http://schemas.openxmlformats.org/officeDocument/2006/relationships/image" Target="../media/image-1-175.png"/><Relationship Id="rId176" Type="http://schemas.openxmlformats.org/officeDocument/2006/relationships/image" Target="../media/image-1-176.png"/><Relationship Id="rId177" Type="http://schemas.openxmlformats.org/officeDocument/2006/relationships/image" Target="../media/image-1-177.png"/><Relationship Id="rId178" Type="http://schemas.openxmlformats.org/officeDocument/2006/relationships/image" Target="../media/image-1-178.png"/><Relationship Id="rId179" Type="http://schemas.openxmlformats.org/officeDocument/2006/relationships/image" Target="../media/image-1-179.png"/><Relationship Id="rId180" Type="http://schemas.openxmlformats.org/officeDocument/2006/relationships/image" Target="../media/image-1-180.png"/><Relationship Id="rId181" Type="http://schemas.openxmlformats.org/officeDocument/2006/relationships/image" Target="../media/image-1-181.png"/><Relationship Id="rId182" Type="http://schemas.openxmlformats.org/officeDocument/2006/relationships/image" Target="../media/image-1-182.png"/><Relationship Id="rId183" Type="http://schemas.openxmlformats.org/officeDocument/2006/relationships/image" Target="../media/image-1-183.png"/><Relationship Id="rId184" Type="http://schemas.openxmlformats.org/officeDocument/2006/relationships/image" Target="../media/image-1-184.png"/><Relationship Id="rId185" Type="http://schemas.openxmlformats.org/officeDocument/2006/relationships/image" Target="../media/image-1-185.png"/><Relationship Id="rId186" Type="http://schemas.openxmlformats.org/officeDocument/2006/relationships/image" Target="../media/image-1-186.png"/><Relationship Id="rId187" Type="http://schemas.openxmlformats.org/officeDocument/2006/relationships/image" Target="../media/image-1-187.png"/><Relationship Id="rId188" Type="http://schemas.openxmlformats.org/officeDocument/2006/relationships/image" Target="../media/image-1-188.png"/><Relationship Id="rId189" Type="http://schemas.openxmlformats.org/officeDocument/2006/relationships/image" Target="../media/image-1-189.png"/><Relationship Id="rId190" Type="http://schemas.openxmlformats.org/officeDocument/2006/relationships/image" Target="../media/image-1-190.png"/><Relationship Id="rId191" Type="http://schemas.openxmlformats.org/officeDocument/2006/relationships/image" Target="../media/image-1-191.png"/><Relationship Id="rId192" Type="http://schemas.openxmlformats.org/officeDocument/2006/relationships/image" Target="../media/image-1-192.png"/><Relationship Id="rId193" Type="http://schemas.openxmlformats.org/officeDocument/2006/relationships/image" Target="../media/image-1-193.png"/><Relationship Id="rId194" Type="http://schemas.openxmlformats.org/officeDocument/2006/relationships/image" Target="../media/image-1-194.png"/><Relationship Id="rId195" Type="http://schemas.openxmlformats.org/officeDocument/2006/relationships/image" Target="../media/image-1-195.png"/><Relationship Id="rId196" Type="http://schemas.openxmlformats.org/officeDocument/2006/relationships/image" Target="../media/image-1-196.png"/><Relationship Id="rId197" Type="http://schemas.openxmlformats.org/officeDocument/2006/relationships/image" Target="../media/image-1-197.png"/><Relationship Id="rId198" Type="http://schemas.openxmlformats.org/officeDocument/2006/relationships/image" Target="../media/image-1-198.png"/><Relationship Id="rId199" Type="http://schemas.openxmlformats.org/officeDocument/2006/relationships/image" Target="../media/image-1-199.png"/><Relationship Id="rId200" Type="http://schemas.openxmlformats.org/officeDocument/2006/relationships/image" Target="../media/image-1-200.png"/><Relationship Id="rId201" Type="http://schemas.openxmlformats.org/officeDocument/2006/relationships/image" Target="../media/image-1-201.png"/><Relationship Id="rId202" Type="http://schemas.openxmlformats.org/officeDocument/2006/relationships/image" Target="../media/image-1-202.png"/><Relationship Id="rId203" Type="http://schemas.openxmlformats.org/officeDocument/2006/relationships/image" Target="../media/image-1-203.png"/><Relationship Id="rId204" Type="http://schemas.openxmlformats.org/officeDocument/2006/relationships/image" Target="../media/image-1-204.png"/><Relationship Id="rId205" Type="http://schemas.openxmlformats.org/officeDocument/2006/relationships/image" Target="../media/image-1-205.png"/><Relationship Id="rId206" Type="http://schemas.openxmlformats.org/officeDocument/2006/relationships/image" Target="../media/image-1-206.png"/><Relationship Id="rId207" Type="http://schemas.openxmlformats.org/officeDocument/2006/relationships/image" Target="../media/image-1-207.png"/><Relationship Id="rId208" Type="http://schemas.openxmlformats.org/officeDocument/2006/relationships/image" Target="../media/image-1-208.png"/><Relationship Id="rId209" Type="http://schemas.openxmlformats.org/officeDocument/2006/relationships/image" Target="../media/image-1-209.png"/><Relationship Id="rId210" Type="http://schemas.openxmlformats.org/officeDocument/2006/relationships/image" Target="../media/image-1-210.png"/><Relationship Id="rId211" Type="http://schemas.openxmlformats.org/officeDocument/2006/relationships/image" Target="../media/image-1-211.png"/><Relationship Id="rId212" Type="http://schemas.openxmlformats.org/officeDocument/2006/relationships/image" Target="../media/image-1-212.png"/><Relationship Id="rId213" Type="http://schemas.openxmlformats.org/officeDocument/2006/relationships/image" Target="../media/image-1-213.png"/><Relationship Id="rId214" Type="http://schemas.openxmlformats.org/officeDocument/2006/relationships/image" Target="../media/image-1-214.png"/><Relationship Id="rId215" Type="http://schemas.openxmlformats.org/officeDocument/2006/relationships/image" Target="../media/image-1-215.png"/><Relationship Id="rId216" Type="http://schemas.openxmlformats.org/officeDocument/2006/relationships/image" Target="../media/image-1-216.png"/><Relationship Id="rId217" Type="http://schemas.openxmlformats.org/officeDocument/2006/relationships/image" Target="../media/image-1-217.png"/><Relationship Id="rId218" Type="http://schemas.openxmlformats.org/officeDocument/2006/relationships/image" Target="../media/image-1-218.png"/><Relationship Id="rId219" Type="http://schemas.openxmlformats.org/officeDocument/2006/relationships/image" Target="../media/image-1-219.png"/><Relationship Id="rId220" Type="http://schemas.openxmlformats.org/officeDocument/2006/relationships/image" Target="../media/image-1-220.png"/><Relationship Id="rId221" Type="http://schemas.openxmlformats.org/officeDocument/2006/relationships/image" Target="../media/image-1-221.png"/><Relationship Id="rId222" Type="http://schemas.openxmlformats.org/officeDocument/2006/relationships/image" Target="../media/image-1-222.png"/><Relationship Id="rId223" Type="http://schemas.openxmlformats.org/officeDocument/2006/relationships/image" Target="../media/image-1-223.png"/><Relationship Id="rId224" Type="http://schemas.openxmlformats.org/officeDocument/2006/relationships/image" Target="../media/image-1-224.png"/><Relationship Id="rId225" Type="http://schemas.openxmlformats.org/officeDocument/2006/relationships/image" Target="../media/image-1-225.png"/><Relationship Id="rId226" Type="http://schemas.openxmlformats.org/officeDocument/2006/relationships/image" Target="../media/image-1-226.png"/><Relationship Id="rId227" Type="http://schemas.openxmlformats.org/officeDocument/2006/relationships/image" Target="../media/image-1-227.png"/><Relationship Id="rId228" Type="http://schemas.openxmlformats.org/officeDocument/2006/relationships/image" Target="../media/image-1-228.png"/><Relationship Id="rId229" Type="http://schemas.openxmlformats.org/officeDocument/2006/relationships/image" Target="../media/image-1-229.png"/><Relationship Id="rId230" Type="http://schemas.openxmlformats.org/officeDocument/2006/relationships/image" Target="../media/image-1-230.png"/><Relationship Id="rId231" Type="http://schemas.openxmlformats.org/officeDocument/2006/relationships/image" Target="../media/image-1-231.png"/><Relationship Id="rId232" Type="http://schemas.openxmlformats.org/officeDocument/2006/relationships/image" Target="../media/image-1-232.png"/><Relationship Id="rId233" Type="http://schemas.openxmlformats.org/officeDocument/2006/relationships/image" Target="../media/image-1-233.png"/><Relationship Id="rId234" Type="http://schemas.openxmlformats.org/officeDocument/2006/relationships/image" Target="../media/image-1-234.png"/><Relationship Id="rId235" Type="http://schemas.openxmlformats.org/officeDocument/2006/relationships/image" Target="../media/image-1-235.png"/><Relationship Id="rId236" Type="http://schemas.openxmlformats.org/officeDocument/2006/relationships/image" Target="../media/image-1-236.png"/><Relationship Id="rId237" Type="http://schemas.openxmlformats.org/officeDocument/2006/relationships/image" Target="../media/image-1-237.png"/><Relationship Id="rId238" Type="http://schemas.openxmlformats.org/officeDocument/2006/relationships/image" Target="../media/image-1-238.png"/><Relationship Id="rId239" Type="http://schemas.openxmlformats.org/officeDocument/2006/relationships/image" Target="../media/image-1-239.png"/><Relationship Id="rId240" Type="http://schemas.openxmlformats.org/officeDocument/2006/relationships/image" Target="../media/image-1-240.png"/><Relationship Id="rId241" Type="http://schemas.openxmlformats.org/officeDocument/2006/relationships/image" Target="../media/image-1-241.png"/><Relationship Id="rId242" Type="http://schemas.openxmlformats.org/officeDocument/2006/relationships/image" Target="../media/image-1-242.png"/><Relationship Id="rId243" Type="http://schemas.openxmlformats.org/officeDocument/2006/relationships/image" Target="../media/image-1-243.png"/><Relationship Id="rId244" Type="http://schemas.openxmlformats.org/officeDocument/2006/relationships/image" Target="../media/image-1-244.png"/><Relationship Id="rId245" Type="http://schemas.openxmlformats.org/officeDocument/2006/relationships/image" Target="../media/image-1-245.png"/><Relationship Id="rId246" Type="http://schemas.openxmlformats.org/officeDocument/2006/relationships/image" Target="../media/image-1-246.png"/><Relationship Id="rId247" Type="http://schemas.openxmlformats.org/officeDocument/2006/relationships/image" Target="../media/image-1-247.png"/><Relationship Id="rId248" Type="http://schemas.openxmlformats.org/officeDocument/2006/relationships/image" Target="../media/image-1-248.png"/><Relationship Id="rId249" Type="http://schemas.openxmlformats.org/officeDocument/2006/relationships/image" Target="../media/image-1-249.png"/><Relationship Id="rId250" Type="http://schemas.openxmlformats.org/officeDocument/2006/relationships/image" Target="../media/image-1-250.png"/><Relationship Id="rId251" Type="http://schemas.openxmlformats.org/officeDocument/2006/relationships/image" Target="../media/image-1-251.png"/><Relationship Id="rId252" Type="http://schemas.openxmlformats.org/officeDocument/2006/relationships/image" Target="../media/image-1-252.png"/><Relationship Id="rId253" Type="http://schemas.openxmlformats.org/officeDocument/2006/relationships/image" Target="../media/image-1-253.png"/><Relationship Id="rId254" Type="http://schemas.openxmlformats.org/officeDocument/2006/relationships/image" Target="../media/image-1-254.png"/><Relationship Id="rId255" Type="http://schemas.openxmlformats.org/officeDocument/2006/relationships/image" Target="../media/image-1-255.png"/><Relationship Id="rId256" Type="http://schemas.openxmlformats.org/officeDocument/2006/relationships/image" Target="../media/image-1-256.png"/><Relationship Id="rId257" Type="http://schemas.openxmlformats.org/officeDocument/2006/relationships/image" Target="../media/image-1-257.png"/><Relationship Id="rId258" Type="http://schemas.openxmlformats.org/officeDocument/2006/relationships/image" Target="../media/image-1-258.png"/><Relationship Id="rId259" Type="http://schemas.openxmlformats.org/officeDocument/2006/relationships/image" Target="../media/image-1-259.png"/><Relationship Id="rId260" Type="http://schemas.openxmlformats.org/officeDocument/2006/relationships/image" Target="../media/image-1-260.png"/><Relationship Id="rId261" Type="http://schemas.openxmlformats.org/officeDocument/2006/relationships/image" Target="../media/image-1-261.png"/><Relationship Id="rId262" Type="http://schemas.openxmlformats.org/officeDocument/2006/relationships/image" Target="../media/image-1-262.png"/><Relationship Id="rId263" Type="http://schemas.openxmlformats.org/officeDocument/2006/relationships/image" Target="../media/image-1-263.png"/><Relationship Id="rId264" Type="http://schemas.openxmlformats.org/officeDocument/2006/relationships/image" Target="../media/image-1-264.png"/><Relationship Id="rId265" Type="http://schemas.openxmlformats.org/officeDocument/2006/relationships/image" Target="../media/image-1-265.png"/><Relationship Id="rId266" Type="http://schemas.openxmlformats.org/officeDocument/2006/relationships/slideLayout" Target="../slideLayouts/slideLayout1.xml"/><Relationship Id="rId267"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image" Target="../media/image-12-11.png"/><Relationship Id="rId12" Type="http://schemas.openxmlformats.org/officeDocument/2006/relationships/image" Target="../media/image-12-12.png"/><Relationship Id="rId13" Type="http://schemas.openxmlformats.org/officeDocument/2006/relationships/image" Target="../media/image-12-13.png"/><Relationship Id="rId14" Type="http://schemas.openxmlformats.org/officeDocument/2006/relationships/image" Target="../media/image-12-14.png"/><Relationship Id="rId15" Type="http://schemas.openxmlformats.org/officeDocument/2006/relationships/image" Target="../media/image-12-15.png"/><Relationship Id="rId16" Type="http://schemas.openxmlformats.org/officeDocument/2006/relationships/image" Target="../media/image-12-16.png"/><Relationship Id="rId17" Type="http://schemas.openxmlformats.org/officeDocument/2006/relationships/image" Target="../media/image-12-17.png"/><Relationship Id="rId18" Type="http://schemas.openxmlformats.org/officeDocument/2006/relationships/image" Target="../media/image-12-18.png"/><Relationship Id="rId19" Type="http://schemas.openxmlformats.org/officeDocument/2006/relationships/slideLayout" Target="../slideLayouts/slideLayout1.xml"/><Relationship Id="rId20"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9" Type="http://schemas.openxmlformats.org/officeDocument/2006/relationships/hyperlink" Target="https://eatemp.com/powerpoint-org-chart-template/" TargetMode="External"/><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image" Target="../media/image-19-10.png"/><Relationship Id="rId11" Type="http://schemas.openxmlformats.org/officeDocument/2006/relationships/image" Target="../media/image-19-11.png"/><Relationship Id="rId12" Type="http://schemas.openxmlformats.org/officeDocument/2006/relationships/image" Target="../media/image-19-12.png"/><Relationship Id="rId13" Type="http://schemas.openxmlformats.org/officeDocument/2006/relationships/image" Target="../media/image-19-13.png"/><Relationship Id="rId14" Type="http://schemas.openxmlformats.org/officeDocument/2006/relationships/image" Target="../media/image-19-14.png"/><Relationship Id="rId15" Type="http://schemas.openxmlformats.org/officeDocument/2006/relationships/image" Target="../media/image-19-15.png"/><Relationship Id="rId16" Type="http://schemas.openxmlformats.org/officeDocument/2006/relationships/image" Target="../media/image-19-16.png"/><Relationship Id="rId17" Type="http://schemas.openxmlformats.org/officeDocument/2006/relationships/image" Target="../media/image-19-17.png"/><Relationship Id="rId18" Type="http://schemas.openxmlformats.org/officeDocument/2006/relationships/image" Target="../media/image-19-18.png"/><Relationship Id="rId19" Type="http://schemas.openxmlformats.org/officeDocument/2006/relationships/image" Target="../media/image-19-19.png"/><Relationship Id="rId20" Type="http://schemas.openxmlformats.org/officeDocument/2006/relationships/image" Target="../media/image-19-20.png"/><Relationship Id="rId21" Type="http://schemas.openxmlformats.org/officeDocument/2006/relationships/image" Target="../media/image-19-21.png"/><Relationship Id="rId22" Type="http://schemas.openxmlformats.org/officeDocument/2006/relationships/image" Target="../media/image-19-22.png"/><Relationship Id="rId23" Type="http://schemas.openxmlformats.org/officeDocument/2006/relationships/image" Target="../media/image-19-23.png"/><Relationship Id="rId24" Type="http://schemas.openxmlformats.org/officeDocument/2006/relationships/image" Target="../media/image-19-24.png"/><Relationship Id="rId25" Type="http://schemas.openxmlformats.org/officeDocument/2006/relationships/image" Target="../media/image-19-25.png"/><Relationship Id="rId26" Type="http://schemas.openxmlformats.org/officeDocument/2006/relationships/image" Target="../media/image-19-26.png"/><Relationship Id="rId27" Type="http://schemas.openxmlformats.org/officeDocument/2006/relationships/image" Target="../media/image-19-27.png"/><Relationship Id="rId28" Type="http://schemas.openxmlformats.org/officeDocument/2006/relationships/image" Target="../media/image-19-28.png"/><Relationship Id="rId29" Type="http://schemas.openxmlformats.org/officeDocument/2006/relationships/image" Target="../media/image-19-29.png"/><Relationship Id="rId30" Type="http://schemas.openxmlformats.org/officeDocument/2006/relationships/image" Target="../media/image-19-30.png"/><Relationship Id="rId31" Type="http://schemas.openxmlformats.org/officeDocument/2006/relationships/image" Target="../media/image-19-31.png"/><Relationship Id="rId32" Type="http://schemas.openxmlformats.org/officeDocument/2006/relationships/image" Target="../media/image-19-32.png"/><Relationship Id="rId33" Type="http://schemas.openxmlformats.org/officeDocument/2006/relationships/image" Target="../media/image-19-33.png"/><Relationship Id="rId34" Type="http://schemas.openxmlformats.org/officeDocument/2006/relationships/image" Target="../media/image-19-34.png"/><Relationship Id="rId35" Type="http://schemas.openxmlformats.org/officeDocument/2006/relationships/image" Target="../media/image-19-35.png"/><Relationship Id="rId36" Type="http://schemas.openxmlformats.org/officeDocument/2006/relationships/image" Target="../media/image-19-36.png"/><Relationship Id="rId37" Type="http://schemas.openxmlformats.org/officeDocument/2006/relationships/image" Target="../media/image-19-37.png"/><Relationship Id="rId38" Type="http://schemas.openxmlformats.org/officeDocument/2006/relationships/image" Target="../media/image-19-38.png"/><Relationship Id="rId40" Type="http://schemas.openxmlformats.org/officeDocument/2006/relationships/slideLayout" Target="../slideLayouts/slideLayout1.xml"/><Relationship Id="rId41"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5" Type="http://schemas.openxmlformats.org/officeDocument/2006/relationships/hyperlink" Target="https://unsplash.com/" TargetMode="External"/><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6" Type="http://schemas.openxmlformats.org/officeDocument/2006/relationships/image" Target="../media/image-20-5.png"/><Relationship Id="rId7" Type="http://schemas.openxmlformats.org/officeDocument/2006/relationships/image" Target="../media/image-20-6.png"/><Relationship Id="rId8" Type="http://schemas.openxmlformats.org/officeDocument/2006/relationships/slideLayout" Target="../slideLayouts/slideLayout1.xml"/><Relationship Id="rId9"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DF8"/>
        </a:solidFill>
      </p:bgPr>
    </p:bg>
    <p:spTree>
      <p:nvGrpSpPr>
        <p:cNvPr id="1" name=""/>
        <p:cNvGrpSpPr/>
        <p:nvPr/>
      </p:nvGrpSpPr>
      <p:grpSpPr>
        <a:xfrm>
          <a:off x="0" y="0"/>
          <a:ext cx="0" cy="0"/>
          <a:chOff x="0" y="0"/>
          <a:chExt cx="0" cy="0"/>
        </a:xfrm>
      </p:grpSpPr>
      <p:sp>
        <p:nvSpPr>
          <p:cNvPr id="2" name="Text 0"/>
          <p:cNvSpPr/>
          <p:nvPr/>
        </p:nvSpPr>
        <p:spPr>
          <a:xfrm>
            <a:off x="16791499" y="3683000"/>
            <a:ext cx="4636079" cy="4673600"/>
          </a:xfrm>
          <a:prstGeom prst="rect">
            <a:avLst/>
          </a:prstGeom>
          <a:noFill/>
          <a:ln/>
        </p:spPr>
        <p:txBody>
          <a:bodyPr wrap="square" lIns="0" tIns="0" rIns="0" bIns="0" rtlCol="0" anchor="t"/>
          <a:lstStyle/>
          <a:p>
            <a:pPr algn="l"/>
            <a:r>
              <a:rPr lang="en-US" sz="24000" dirty="0">
                <a:solidFill>
                  <a:srgbClr val="272727">
                    <a:alpha val="100000"/>
                  </a:srgbClr>
                </a:solidFill>
                <a:latin typeface="Bebas Neue Regular" pitchFamily="34" charset="0"/>
                <a:ea typeface="Bebas Neue Regular" pitchFamily="34" charset="-122"/>
                <a:cs typeface="Bebas Neue Regular" pitchFamily="34" charset="-120"/>
              </a:rPr>
              <a:t>Car</a:t>
            </a:r>
            <a:endParaRPr lang="en-US" sz="24000" dirty="0"/>
          </a:p>
        </p:txBody>
      </p:sp>
      <p:sp>
        <p:nvSpPr>
          <p:cNvPr id="3" name="Text 1"/>
          <p:cNvSpPr/>
          <p:nvPr/>
        </p:nvSpPr>
        <p:spPr>
          <a:xfrm>
            <a:off x="16791499" y="7200900"/>
            <a:ext cx="6850390" cy="3928533"/>
          </a:xfrm>
          <a:prstGeom prst="rect">
            <a:avLst/>
          </a:prstGeom>
          <a:noFill/>
          <a:ln/>
        </p:spPr>
        <p:txBody>
          <a:bodyPr wrap="square" lIns="0" tIns="0" rIns="0" bIns="0" rtlCol="0" anchor="t"/>
          <a:lstStyle/>
          <a:p>
            <a:pPr algn="l"/>
            <a:r>
              <a:rPr lang="en-US" sz="6400" spc="256" kern="0" dirty="0">
                <a:solidFill>
                  <a:srgbClr val="0E0E0E">
                    <a:alpha val="100000"/>
                  </a:srgbClr>
                </a:solidFill>
                <a:latin typeface="Poppins SemiBold" pitchFamily="34" charset="0"/>
                <a:ea typeface="Poppins SemiBold" pitchFamily="34" charset="-122"/>
                <a:cs typeface="Poppins SemiBold" pitchFamily="34" charset="-120"/>
              </a:rPr>
              <a:t>FREE PRESENTATION TEMPLATE</a:t>
            </a:r>
            <a:endParaRPr lang="en-US" sz="6400" dirty="0"/>
          </a:p>
        </p:txBody>
      </p:sp>
      <p:sp>
        <p:nvSpPr>
          <p:cNvPr id="4" name="Shape 2"/>
          <p:cNvSpPr/>
          <p:nvPr/>
        </p:nvSpPr>
        <p:spPr>
          <a:xfrm>
            <a:off x="23370921" y="10515600"/>
            <a:ext cx="1016127" cy="3200400"/>
          </a:xfrm>
          <a:prstGeom prst="rect">
            <a:avLst/>
          </a:prstGeom>
          <a:noFill/>
          <a:ln/>
        </p:spPr>
      </p:sp>
      <p:pic>
        <p:nvPicPr>
          <p:cNvPr id="5"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pic>
        <p:nvPicPr>
          <p:cNvPr id="6" name="Image 1" descr="preencoded.png">    </p:cNvPr>
          <p:cNvPicPr>
            <a:picLocks noChangeAspect="1"/>
          </p:cNvPicPr>
          <p:nvPr/>
        </p:nvPicPr>
        <p:blipFill>
          <a:blip r:embed="rId2"/>
          <a:stretch>
            <a:fillRect/>
          </a:stretch>
        </p:blipFill>
        <p:spPr>
          <a:xfrm>
            <a:off x="0" y="2374900"/>
            <a:ext cx="15876984" cy="9220200"/>
          </a:xfrm>
          <a:prstGeom prst="rect">
            <a:avLst/>
          </a:prstGeom>
        </p:spPr>
      </p:pic>
      <p:pic>
        <p:nvPicPr>
          <p:cNvPr id="7" name="Image 2" descr="preencoded.png">    </p:cNvPr>
          <p:cNvPicPr>
            <a:picLocks noChangeAspect="1"/>
          </p:cNvPicPr>
          <p:nvPr/>
        </p:nvPicPr>
        <p:blipFill>
          <a:blip r:embed="rId3"/>
          <a:stretch>
            <a:fillRect/>
          </a:stretch>
        </p:blipFill>
        <p:spPr>
          <a:xfrm>
            <a:off x="12262434" y="3183957"/>
            <a:ext cx="3260711" cy="610112"/>
          </a:xfrm>
          <a:prstGeom prst="rect">
            <a:avLst/>
          </a:prstGeom>
        </p:spPr>
      </p:pic>
      <p:pic>
        <p:nvPicPr>
          <p:cNvPr id="8" name="Image 3" descr="preencoded.png">    </p:cNvPr>
          <p:cNvPicPr>
            <a:picLocks noChangeAspect="1"/>
          </p:cNvPicPr>
          <p:nvPr/>
        </p:nvPicPr>
        <p:blipFill>
          <a:blip r:embed="rId4"/>
          <a:stretch>
            <a:fillRect/>
          </a:stretch>
        </p:blipFill>
        <p:spPr>
          <a:xfrm>
            <a:off x="7422025" y="3855894"/>
            <a:ext cx="2380841" cy="445473"/>
          </a:xfrm>
          <a:prstGeom prst="rect">
            <a:avLst/>
          </a:prstGeom>
        </p:spPr>
      </p:pic>
      <p:pic>
        <p:nvPicPr>
          <p:cNvPr id="9" name="Image 4" descr="preencoded.png">    </p:cNvPr>
          <p:cNvPicPr>
            <a:picLocks noChangeAspect="1"/>
          </p:cNvPicPr>
          <p:nvPr/>
        </p:nvPicPr>
        <p:blipFill>
          <a:blip r:embed="rId5"/>
          <a:stretch>
            <a:fillRect/>
          </a:stretch>
        </p:blipFill>
        <p:spPr>
          <a:xfrm>
            <a:off x="1888347" y="4873291"/>
            <a:ext cx="2380673" cy="445235"/>
          </a:xfrm>
          <a:prstGeom prst="rect">
            <a:avLst/>
          </a:prstGeom>
        </p:spPr>
      </p:pic>
      <p:pic>
        <p:nvPicPr>
          <p:cNvPr id="10" name="Image 5" descr="preencoded.png">    </p:cNvPr>
          <p:cNvPicPr>
            <a:picLocks noChangeAspect="1"/>
          </p:cNvPicPr>
          <p:nvPr/>
        </p:nvPicPr>
        <p:blipFill>
          <a:blip r:embed="rId6"/>
          <a:stretch>
            <a:fillRect/>
          </a:stretch>
        </p:blipFill>
        <p:spPr>
          <a:xfrm>
            <a:off x="4408031" y="2924766"/>
            <a:ext cx="3369108" cy="518848"/>
          </a:xfrm>
          <a:prstGeom prst="rect">
            <a:avLst/>
          </a:prstGeom>
        </p:spPr>
      </p:pic>
      <p:pic>
        <p:nvPicPr>
          <p:cNvPr id="11" name="Image 6" descr="preencoded.png">    </p:cNvPr>
          <p:cNvPicPr>
            <a:picLocks noChangeAspect="1"/>
          </p:cNvPicPr>
          <p:nvPr/>
        </p:nvPicPr>
        <p:blipFill>
          <a:blip r:embed="rId7"/>
          <a:stretch>
            <a:fillRect/>
          </a:stretch>
        </p:blipFill>
        <p:spPr>
          <a:xfrm>
            <a:off x="14289038" y="5714507"/>
            <a:ext cx="323503" cy="4373208"/>
          </a:xfrm>
          <a:prstGeom prst="rect">
            <a:avLst/>
          </a:prstGeom>
        </p:spPr>
      </p:pic>
      <p:pic>
        <p:nvPicPr>
          <p:cNvPr id="12" name="Image 7" descr="preencoded.png">    </p:cNvPr>
          <p:cNvPicPr>
            <a:picLocks noChangeAspect="1"/>
          </p:cNvPicPr>
          <p:nvPr/>
        </p:nvPicPr>
        <p:blipFill>
          <a:blip r:embed="rId8"/>
          <a:stretch>
            <a:fillRect/>
          </a:stretch>
        </p:blipFill>
        <p:spPr>
          <a:xfrm>
            <a:off x="14289038" y="5714507"/>
            <a:ext cx="323503" cy="4373208"/>
          </a:xfrm>
          <a:prstGeom prst="rect">
            <a:avLst/>
          </a:prstGeom>
        </p:spPr>
      </p:pic>
      <p:pic>
        <p:nvPicPr>
          <p:cNvPr id="13" name="Image 8" descr="preencoded.png">    </p:cNvPr>
          <p:cNvPicPr>
            <a:picLocks noChangeAspect="1"/>
          </p:cNvPicPr>
          <p:nvPr/>
        </p:nvPicPr>
        <p:blipFill>
          <a:blip r:embed="rId9"/>
          <a:stretch>
            <a:fillRect/>
          </a:stretch>
        </p:blipFill>
        <p:spPr>
          <a:xfrm>
            <a:off x="14396555" y="5714267"/>
            <a:ext cx="108947" cy="93661"/>
          </a:xfrm>
          <a:prstGeom prst="rect">
            <a:avLst/>
          </a:prstGeom>
        </p:spPr>
      </p:pic>
      <p:pic>
        <p:nvPicPr>
          <p:cNvPr id="14" name="Image 9" descr="preencoded.png">    </p:cNvPr>
          <p:cNvPicPr>
            <a:picLocks noChangeAspect="1"/>
          </p:cNvPicPr>
          <p:nvPr/>
        </p:nvPicPr>
        <p:blipFill>
          <a:blip r:embed="rId10"/>
          <a:stretch>
            <a:fillRect/>
          </a:stretch>
        </p:blipFill>
        <p:spPr>
          <a:xfrm>
            <a:off x="14325037" y="7948297"/>
            <a:ext cx="251743" cy="128932"/>
          </a:xfrm>
          <a:prstGeom prst="rect">
            <a:avLst/>
          </a:prstGeom>
        </p:spPr>
      </p:pic>
      <p:pic>
        <p:nvPicPr>
          <p:cNvPr id="15" name="Image 10" descr="preencoded.png">    </p:cNvPr>
          <p:cNvPicPr>
            <a:picLocks noChangeAspect="1"/>
          </p:cNvPicPr>
          <p:nvPr/>
        </p:nvPicPr>
        <p:blipFill>
          <a:blip r:embed="rId11"/>
          <a:stretch>
            <a:fillRect/>
          </a:stretch>
        </p:blipFill>
        <p:spPr>
          <a:xfrm>
            <a:off x="14330997" y="7822463"/>
            <a:ext cx="239826" cy="64585"/>
          </a:xfrm>
          <a:prstGeom prst="rect">
            <a:avLst/>
          </a:prstGeom>
        </p:spPr>
      </p:pic>
      <p:pic>
        <p:nvPicPr>
          <p:cNvPr id="16" name="Image 11" descr="preencoded.png">    </p:cNvPr>
          <p:cNvPicPr>
            <a:picLocks noChangeAspect="1"/>
          </p:cNvPicPr>
          <p:nvPr/>
        </p:nvPicPr>
        <p:blipFill>
          <a:blip r:embed="rId12"/>
          <a:stretch>
            <a:fillRect/>
          </a:stretch>
        </p:blipFill>
        <p:spPr>
          <a:xfrm>
            <a:off x="14289038" y="5714507"/>
            <a:ext cx="162110" cy="4373208"/>
          </a:xfrm>
          <a:prstGeom prst="rect">
            <a:avLst/>
          </a:prstGeom>
        </p:spPr>
      </p:pic>
      <p:pic>
        <p:nvPicPr>
          <p:cNvPr id="17" name="Image 12" descr="preencoded.png">    </p:cNvPr>
          <p:cNvPicPr>
            <a:picLocks noChangeAspect="1"/>
          </p:cNvPicPr>
          <p:nvPr/>
        </p:nvPicPr>
        <p:blipFill>
          <a:blip r:embed="rId13"/>
          <a:stretch>
            <a:fillRect/>
          </a:stretch>
        </p:blipFill>
        <p:spPr>
          <a:xfrm>
            <a:off x="14351498" y="5568652"/>
            <a:ext cx="389061" cy="205434"/>
          </a:xfrm>
          <a:prstGeom prst="rect">
            <a:avLst/>
          </a:prstGeom>
        </p:spPr>
      </p:pic>
      <p:pic>
        <p:nvPicPr>
          <p:cNvPr id="18" name="Image 13" descr="preencoded.png">    </p:cNvPr>
          <p:cNvPicPr>
            <a:picLocks noChangeAspect="1"/>
          </p:cNvPicPr>
          <p:nvPr/>
        </p:nvPicPr>
        <p:blipFill>
          <a:blip r:embed="rId14"/>
          <a:stretch>
            <a:fillRect/>
          </a:stretch>
        </p:blipFill>
        <p:spPr>
          <a:xfrm>
            <a:off x="14351498" y="5568652"/>
            <a:ext cx="389061" cy="205434"/>
          </a:xfrm>
          <a:prstGeom prst="rect">
            <a:avLst/>
          </a:prstGeom>
        </p:spPr>
      </p:pic>
      <p:pic>
        <p:nvPicPr>
          <p:cNvPr id="19" name="Image 14" descr="preencoded.png">    </p:cNvPr>
          <p:cNvPicPr>
            <a:picLocks noChangeAspect="1"/>
          </p:cNvPicPr>
          <p:nvPr/>
        </p:nvPicPr>
        <p:blipFill>
          <a:blip r:embed="rId15"/>
          <a:stretch>
            <a:fillRect/>
          </a:stretch>
        </p:blipFill>
        <p:spPr>
          <a:xfrm>
            <a:off x="14351498" y="5617985"/>
            <a:ext cx="389061" cy="53384"/>
          </a:xfrm>
          <a:prstGeom prst="rect">
            <a:avLst/>
          </a:prstGeom>
        </p:spPr>
      </p:pic>
      <p:pic>
        <p:nvPicPr>
          <p:cNvPr id="20" name="Image 15" descr="preencoded.png">    </p:cNvPr>
          <p:cNvPicPr>
            <a:picLocks noChangeAspect="1"/>
          </p:cNvPicPr>
          <p:nvPr/>
        </p:nvPicPr>
        <p:blipFill>
          <a:blip r:embed="rId16"/>
          <a:stretch>
            <a:fillRect/>
          </a:stretch>
        </p:blipFill>
        <p:spPr>
          <a:xfrm>
            <a:off x="13085863" y="4537671"/>
            <a:ext cx="1209373" cy="1116062"/>
          </a:xfrm>
          <a:prstGeom prst="rect">
            <a:avLst/>
          </a:prstGeom>
        </p:spPr>
      </p:pic>
      <p:pic>
        <p:nvPicPr>
          <p:cNvPr id="21" name="Image 16" descr="preencoded.png">    </p:cNvPr>
          <p:cNvPicPr>
            <a:picLocks noChangeAspect="1"/>
          </p:cNvPicPr>
          <p:nvPr/>
        </p:nvPicPr>
        <p:blipFill>
          <a:blip r:embed="rId17"/>
          <a:stretch>
            <a:fillRect/>
          </a:stretch>
        </p:blipFill>
        <p:spPr>
          <a:xfrm>
            <a:off x="13085863" y="4537671"/>
            <a:ext cx="1209373" cy="1116062"/>
          </a:xfrm>
          <a:prstGeom prst="rect">
            <a:avLst/>
          </a:prstGeom>
        </p:spPr>
      </p:pic>
      <p:pic>
        <p:nvPicPr>
          <p:cNvPr id="22" name="Image 17" descr="preencoded.png">    </p:cNvPr>
          <p:cNvPicPr>
            <a:picLocks noChangeAspect="1"/>
          </p:cNvPicPr>
          <p:nvPr/>
        </p:nvPicPr>
        <p:blipFill>
          <a:blip r:embed="rId18"/>
          <a:stretch>
            <a:fillRect/>
          </a:stretch>
        </p:blipFill>
        <p:spPr>
          <a:xfrm>
            <a:off x="13083479" y="4555784"/>
            <a:ext cx="1019851" cy="1017396"/>
          </a:xfrm>
          <a:prstGeom prst="rect">
            <a:avLst/>
          </a:prstGeom>
        </p:spPr>
      </p:pic>
      <p:pic>
        <p:nvPicPr>
          <p:cNvPr id="23" name="Image 18" descr="preencoded.png">    </p:cNvPr>
          <p:cNvPicPr>
            <a:picLocks noChangeAspect="1"/>
          </p:cNvPicPr>
          <p:nvPr/>
        </p:nvPicPr>
        <p:blipFill>
          <a:blip r:embed="rId19"/>
          <a:stretch>
            <a:fillRect/>
          </a:stretch>
        </p:blipFill>
        <p:spPr>
          <a:xfrm>
            <a:off x="13360730" y="4816032"/>
            <a:ext cx="105132" cy="107483"/>
          </a:xfrm>
          <a:prstGeom prst="rect">
            <a:avLst/>
          </a:prstGeom>
        </p:spPr>
      </p:pic>
      <p:pic>
        <p:nvPicPr>
          <p:cNvPr id="24" name="Image 19" descr="preencoded.png">    </p:cNvPr>
          <p:cNvPicPr>
            <a:picLocks noChangeAspect="1"/>
          </p:cNvPicPr>
          <p:nvPr/>
        </p:nvPicPr>
        <p:blipFill>
          <a:blip r:embed="rId20"/>
          <a:stretch>
            <a:fillRect/>
          </a:stretch>
        </p:blipFill>
        <p:spPr>
          <a:xfrm>
            <a:off x="14380582" y="5206165"/>
            <a:ext cx="1475899" cy="482125"/>
          </a:xfrm>
          <a:prstGeom prst="rect">
            <a:avLst/>
          </a:prstGeom>
        </p:spPr>
      </p:pic>
      <p:pic>
        <p:nvPicPr>
          <p:cNvPr id="25" name="Image 20" descr="preencoded.png">    </p:cNvPr>
          <p:cNvPicPr>
            <a:picLocks noChangeAspect="1"/>
          </p:cNvPicPr>
          <p:nvPr/>
        </p:nvPicPr>
        <p:blipFill>
          <a:blip r:embed="rId21"/>
          <a:stretch>
            <a:fillRect/>
          </a:stretch>
        </p:blipFill>
        <p:spPr>
          <a:xfrm>
            <a:off x="14380582" y="5206165"/>
            <a:ext cx="1475899" cy="482125"/>
          </a:xfrm>
          <a:prstGeom prst="rect">
            <a:avLst/>
          </a:prstGeom>
        </p:spPr>
      </p:pic>
      <p:pic>
        <p:nvPicPr>
          <p:cNvPr id="26" name="Image 21" descr="preencoded.png">    </p:cNvPr>
          <p:cNvPicPr>
            <a:picLocks noChangeAspect="1"/>
          </p:cNvPicPr>
          <p:nvPr/>
        </p:nvPicPr>
        <p:blipFill>
          <a:blip r:embed="rId22"/>
          <a:stretch>
            <a:fillRect/>
          </a:stretch>
        </p:blipFill>
        <p:spPr>
          <a:xfrm>
            <a:off x="14547219" y="5184001"/>
            <a:ext cx="1308784" cy="370114"/>
          </a:xfrm>
          <a:prstGeom prst="rect">
            <a:avLst/>
          </a:prstGeom>
        </p:spPr>
      </p:pic>
      <p:pic>
        <p:nvPicPr>
          <p:cNvPr id="27" name="Image 22" descr="preencoded.png">    </p:cNvPr>
          <p:cNvPicPr>
            <a:picLocks noChangeAspect="1"/>
          </p:cNvPicPr>
          <p:nvPr/>
        </p:nvPicPr>
        <p:blipFill>
          <a:blip r:embed="rId23"/>
          <a:stretch>
            <a:fillRect/>
          </a:stretch>
        </p:blipFill>
        <p:spPr>
          <a:xfrm>
            <a:off x="15396619" y="5261932"/>
            <a:ext cx="76526" cy="113441"/>
          </a:xfrm>
          <a:prstGeom prst="rect">
            <a:avLst/>
          </a:prstGeom>
        </p:spPr>
      </p:pic>
      <p:pic>
        <p:nvPicPr>
          <p:cNvPr id="28" name="Image 23" descr="preencoded.png">    </p:cNvPr>
          <p:cNvPicPr>
            <a:picLocks noChangeAspect="1"/>
          </p:cNvPicPr>
          <p:nvPr/>
        </p:nvPicPr>
        <p:blipFill>
          <a:blip r:embed="rId24"/>
          <a:stretch>
            <a:fillRect/>
          </a:stretch>
        </p:blipFill>
        <p:spPr>
          <a:xfrm>
            <a:off x="13999388" y="5732141"/>
            <a:ext cx="362361" cy="1515013"/>
          </a:xfrm>
          <a:prstGeom prst="rect">
            <a:avLst/>
          </a:prstGeom>
        </p:spPr>
      </p:pic>
      <p:pic>
        <p:nvPicPr>
          <p:cNvPr id="29" name="Image 24" descr="preencoded.png">    </p:cNvPr>
          <p:cNvPicPr>
            <a:picLocks noChangeAspect="1"/>
          </p:cNvPicPr>
          <p:nvPr/>
        </p:nvPicPr>
        <p:blipFill>
          <a:blip r:embed="rId25"/>
          <a:stretch>
            <a:fillRect/>
          </a:stretch>
        </p:blipFill>
        <p:spPr>
          <a:xfrm>
            <a:off x="13999388" y="5732141"/>
            <a:ext cx="362361" cy="1515013"/>
          </a:xfrm>
          <a:prstGeom prst="rect">
            <a:avLst/>
          </a:prstGeom>
        </p:spPr>
      </p:pic>
      <p:pic>
        <p:nvPicPr>
          <p:cNvPr id="30" name="Image 25" descr="preencoded.png">    </p:cNvPr>
          <p:cNvPicPr>
            <a:picLocks noChangeAspect="1"/>
          </p:cNvPicPr>
          <p:nvPr/>
        </p:nvPicPr>
        <p:blipFill>
          <a:blip r:embed="rId26"/>
          <a:stretch>
            <a:fillRect/>
          </a:stretch>
        </p:blipFill>
        <p:spPr>
          <a:xfrm>
            <a:off x="14033239" y="5924944"/>
            <a:ext cx="384530" cy="1322210"/>
          </a:xfrm>
          <a:prstGeom prst="rect">
            <a:avLst/>
          </a:prstGeom>
        </p:spPr>
      </p:pic>
      <p:pic>
        <p:nvPicPr>
          <p:cNvPr id="31" name="Image 26" descr="preencoded.png">    </p:cNvPr>
          <p:cNvPicPr>
            <a:picLocks noChangeAspect="1"/>
          </p:cNvPicPr>
          <p:nvPr/>
        </p:nvPicPr>
        <p:blipFill>
          <a:blip r:embed="rId27"/>
          <a:stretch>
            <a:fillRect/>
          </a:stretch>
        </p:blipFill>
        <p:spPr>
          <a:xfrm>
            <a:off x="14071384" y="6785763"/>
            <a:ext cx="113716" cy="72450"/>
          </a:xfrm>
          <a:prstGeom prst="rect">
            <a:avLst/>
          </a:prstGeom>
        </p:spPr>
      </p:pic>
      <p:pic>
        <p:nvPicPr>
          <p:cNvPr id="32" name="Image 27" descr="preencoded.png">    </p:cNvPr>
          <p:cNvPicPr>
            <a:picLocks noChangeAspect="1"/>
          </p:cNvPicPr>
          <p:nvPr/>
        </p:nvPicPr>
        <p:blipFill>
          <a:blip r:embed="rId28"/>
          <a:stretch>
            <a:fillRect/>
          </a:stretch>
        </p:blipFill>
        <p:spPr>
          <a:xfrm>
            <a:off x="14236117" y="5568652"/>
            <a:ext cx="205495" cy="205434"/>
          </a:xfrm>
          <a:prstGeom prst="rect">
            <a:avLst/>
          </a:prstGeom>
        </p:spPr>
      </p:pic>
      <p:pic>
        <p:nvPicPr>
          <p:cNvPr id="33" name="Image 28" descr="preencoded.png">    </p:cNvPr>
          <p:cNvPicPr>
            <a:picLocks noChangeAspect="1"/>
          </p:cNvPicPr>
          <p:nvPr/>
        </p:nvPicPr>
        <p:blipFill>
          <a:blip r:embed="rId29"/>
          <a:stretch>
            <a:fillRect/>
          </a:stretch>
        </p:blipFill>
        <p:spPr>
          <a:xfrm>
            <a:off x="14181285" y="5584620"/>
            <a:ext cx="235057" cy="173499"/>
          </a:xfrm>
          <a:prstGeom prst="rect">
            <a:avLst/>
          </a:prstGeom>
        </p:spPr>
      </p:pic>
      <p:pic>
        <p:nvPicPr>
          <p:cNvPr id="34" name="Image 29" descr="preencoded.png">    </p:cNvPr>
          <p:cNvPicPr>
            <a:picLocks noChangeAspect="1"/>
          </p:cNvPicPr>
          <p:nvPr/>
        </p:nvPicPr>
        <p:blipFill>
          <a:blip r:embed="rId30"/>
          <a:stretch>
            <a:fillRect/>
          </a:stretch>
        </p:blipFill>
        <p:spPr>
          <a:xfrm>
            <a:off x="14181285" y="5584620"/>
            <a:ext cx="235057" cy="173499"/>
          </a:xfrm>
          <a:prstGeom prst="rect">
            <a:avLst/>
          </a:prstGeom>
        </p:spPr>
      </p:pic>
      <p:pic>
        <p:nvPicPr>
          <p:cNvPr id="35" name="Image 30" descr="preencoded.png">    </p:cNvPr>
          <p:cNvPicPr>
            <a:picLocks noChangeAspect="1"/>
          </p:cNvPicPr>
          <p:nvPr/>
        </p:nvPicPr>
        <p:blipFill>
          <a:blip r:embed="rId31"/>
          <a:stretch>
            <a:fillRect/>
          </a:stretch>
        </p:blipFill>
        <p:spPr>
          <a:xfrm>
            <a:off x="14322652" y="5425421"/>
            <a:ext cx="247762" cy="400381"/>
          </a:xfrm>
          <a:prstGeom prst="rect">
            <a:avLst/>
          </a:prstGeom>
        </p:spPr>
      </p:pic>
      <p:pic>
        <p:nvPicPr>
          <p:cNvPr id="36" name="Image 31" descr="preencoded.png">    </p:cNvPr>
          <p:cNvPicPr>
            <a:picLocks noChangeAspect="1"/>
          </p:cNvPicPr>
          <p:nvPr/>
        </p:nvPicPr>
        <p:blipFill>
          <a:blip r:embed="rId32"/>
          <a:stretch>
            <a:fillRect/>
          </a:stretch>
        </p:blipFill>
        <p:spPr>
          <a:xfrm>
            <a:off x="14076630" y="5671369"/>
            <a:ext cx="405986" cy="248019"/>
          </a:xfrm>
          <a:prstGeom prst="rect">
            <a:avLst/>
          </a:prstGeom>
        </p:spPr>
      </p:pic>
      <p:pic>
        <p:nvPicPr>
          <p:cNvPr id="37" name="Image 32" descr="preencoded.png">    </p:cNvPr>
          <p:cNvPicPr>
            <a:picLocks noChangeAspect="1"/>
          </p:cNvPicPr>
          <p:nvPr/>
        </p:nvPicPr>
        <p:blipFill>
          <a:blip r:embed="rId33"/>
          <a:stretch>
            <a:fillRect/>
          </a:stretch>
        </p:blipFill>
        <p:spPr>
          <a:xfrm>
            <a:off x="14104759" y="5429949"/>
            <a:ext cx="171406" cy="127264"/>
          </a:xfrm>
          <a:prstGeom prst="rect">
            <a:avLst/>
          </a:prstGeom>
        </p:spPr>
      </p:pic>
      <p:pic>
        <p:nvPicPr>
          <p:cNvPr id="38" name="Image 33" descr="preencoded.png">    </p:cNvPr>
          <p:cNvPicPr>
            <a:picLocks noChangeAspect="1"/>
          </p:cNvPicPr>
          <p:nvPr/>
        </p:nvPicPr>
        <p:blipFill>
          <a:blip r:embed="rId34"/>
          <a:stretch>
            <a:fillRect/>
          </a:stretch>
        </p:blipFill>
        <p:spPr>
          <a:xfrm>
            <a:off x="14015600" y="5794582"/>
            <a:ext cx="586211" cy="210008"/>
          </a:xfrm>
          <a:prstGeom prst="rect">
            <a:avLst/>
          </a:prstGeom>
        </p:spPr>
      </p:pic>
      <p:pic>
        <p:nvPicPr>
          <p:cNvPr id="39" name="Image 34" descr="preencoded.png">    </p:cNvPr>
          <p:cNvPicPr>
            <a:picLocks noChangeAspect="1"/>
          </p:cNvPicPr>
          <p:nvPr/>
        </p:nvPicPr>
        <p:blipFill>
          <a:blip r:embed="rId35"/>
          <a:stretch>
            <a:fillRect/>
          </a:stretch>
        </p:blipFill>
        <p:spPr>
          <a:xfrm>
            <a:off x="13991428" y="5416365"/>
            <a:ext cx="120721" cy="255005"/>
          </a:xfrm>
          <a:prstGeom prst="rect">
            <a:avLst/>
          </a:prstGeom>
        </p:spPr>
      </p:pic>
      <p:pic>
        <p:nvPicPr>
          <p:cNvPr id="40" name="Image 35" descr="preencoded.png">    </p:cNvPr>
          <p:cNvPicPr>
            <a:picLocks noChangeAspect="1"/>
          </p:cNvPicPr>
          <p:nvPr/>
        </p:nvPicPr>
        <p:blipFill>
          <a:blip r:embed="rId36"/>
          <a:stretch>
            <a:fillRect/>
          </a:stretch>
        </p:blipFill>
        <p:spPr>
          <a:xfrm>
            <a:off x="14322652" y="5341055"/>
            <a:ext cx="332003" cy="418732"/>
          </a:xfrm>
          <a:prstGeom prst="rect">
            <a:avLst/>
          </a:prstGeom>
        </p:spPr>
      </p:pic>
      <p:pic>
        <p:nvPicPr>
          <p:cNvPr id="41" name="Image 36" descr="preencoded.png">    </p:cNvPr>
          <p:cNvPicPr>
            <a:picLocks noChangeAspect="1"/>
          </p:cNvPicPr>
          <p:nvPr/>
        </p:nvPicPr>
        <p:blipFill>
          <a:blip r:embed="rId37"/>
          <a:stretch>
            <a:fillRect/>
          </a:stretch>
        </p:blipFill>
        <p:spPr>
          <a:xfrm>
            <a:off x="14039596" y="5389642"/>
            <a:ext cx="467816" cy="562050"/>
          </a:xfrm>
          <a:prstGeom prst="rect">
            <a:avLst/>
          </a:prstGeom>
        </p:spPr>
      </p:pic>
      <p:pic>
        <p:nvPicPr>
          <p:cNvPr id="42" name="Image 37" descr="preencoded.png">    </p:cNvPr>
          <p:cNvPicPr>
            <a:picLocks noChangeAspect="1"/>
          </p:cNvPicPr>
          <p:nvPr/>
        </p:nvPicPr>
        <p:blipFill>
          <a:blip r:embed="rId38"/>
          <a:stretch>
            <a:fillRect/>
          </a:stretch>
        </p:blipFill>
        <p:spPr>
          <a:xfrm>
            <a:off x="14421108" y="5562218"/>
            <a:ext cx="183568" cy="371544"/>
          </a:xfrm>
          <a:prstGeom prst="rect">
            <a:avLst/>
          </a:prstGeom>
        </p:spPr>
      </p:pic>
      <p:pic>
        <p:nvPicPr>
          <p:cNvPr id="43" name="Image 38" descr="preencoded.png">    </p:cNvPr>
          <p:cNvPicPr>
            <a:picLocks noChangeAspect="1"/>
          </p:cNvPicPr>
          <p:nvPr/>
        </p:nvPicPr>
        <p:blipFill>
          <a:blip r:embed="rId39"/>
          <a:stretch>
            <a:fillRect/>
          </a:stretch>
        </p:blipFill>
        <p:spPr>
          <a:xfrm>
            <a:off x="10917901" y="5295299"/>
            <a:ext cx="354491" cy="4792416"/>
          </a:xfrm>
          <a:prstGeom prst="rect">
            <a:avLst/>
          </a:prstGeom>
        </p:spPr>
      </p:pic>
      <p:pic>
        <p:nvPicPr>
          <p:cNvPr id="44" name="Image 39" descr="preencoded.png">    </p:cNvPr>
          <p:cNvPicPr>
            <a:picLocks noChangeAspect="1"/>
          </p:cNvPicPr>
          <p:nvPr/>
        </p:nvPicPr>
        <p:blipFill>
          <a:blip r:embed="rId40"/>
          <a:stretch>
            <a:fillRect/>
          </a:stretch>
        </p:blipFill>
        <p:spPr>
          <a:xfrm>
            <a:off x="10917901" y="5295299"/>
            <a:ext cx="354491" cy="4792416"/>
          </a:xfrm>
          <a:prstGeom prst="rect">
            <a:avLst/>
          </a:prstGeom>
        </p:spPr>
      </p:pic>
      <p:pic>
        <p:nvPicPr>
          <p:cNvPr id="45" name="Image 40" descr="preencoded.png">    </p:cNvPr>
          <p:cNvPicPr>
            <a:picLocks noChangeAspect="1"/>
          </p:cNvPicPr>
          <p:nvPr/>
        </p:nvPicPr>
        <p:blipFill>
          <a:blip r:embed="rId41"/>
          <a:stretch>
            <a:fillRect/>
          </a:stretch>
        </p:blipFill>
        <p:spPr>
          <a:xfrm>
            <a:off x="11035667" y="5295059"/>
            <a:ext cx="119437" cy="102479"/>
          </a:xfrm>
          <a:prstGeom prst="rect">
            <a:avLst/>
          </a:prstGeom>
        </p:spPr>
      </p:pic>
      <p:pic>
        <p:nvPicPr>
          <p:cNvPr id="46" name="Image 41" descr="preencoded.png">    </p:cNvPr>
          <p:cNvPicPr>
            <a:picLocks noChangeAspect="1"/>
          </p:cNvPicPr>
          <p:nvPr/>
        </p:nvPicPr>
        <p:blipFill>
          <a:blip r:embed="rId42"/>
          <a:stretch>
            <a:fillRect/>
          </a:stretch>
        </p:blipFill>
        <p:spPr>
          <a:xfrm>
            <a:off x="10957237" y="7743102"/>
            <a:ext cx="275822" cy="141563"/>
          </a:xfrm>
          <a:prstGeom prst="rect">
            <a:avLst/>
          </a:prstGeom>
        </p:spPr>
      </p:pic>
      <p:pic>
        <p:nvPicPr>
          <p:cNvPr id="47" name="Image 42" descr="preencoded.png">    </p:cNvPr>
          <p:cNvPicPr>
            <a:picLocks noChangeAspect="1"/>
          </p:cNvPicPr>
          <p:nvPr/>
        </p:nvPicPr>
        <p:blipFill>
          <a:blip r:embed="rId43"/>
          <a:stretch>
            <a:fillRect/>
          </a:stretch>
        </p:blipFill>
        <p:spPr>
          <a:xfrm>
            <a:off x="10963675" y="7605352"/>
            <a:ext cx="262950" cy="70782"/>
          </a:xfrm>
          <a:prstGeom prst="rect">
            <a:avLst/>
          </a:prstGeom>
        </p:spPr>
      </p:pic>
      <p:pic>
        <p:nvPicPr>
          <p:cNvPr id="48" name="Image 43" descr="preencoded.png">    </p:cNvPr>
          <p:cNvPicPr>
            <a:picLocks noChangeAspect="1"/>
          </p:cNvPicPr>
          <p:nvPr/>
        </p:nvPicPr>
        <p:blipFill>
          <a:blip r:embed="rId44"/>
          <a:stretch>
            <a:fillRect/>
          </a:stretch>
        </p:blipFill>
        <p:spPr>
          <a:xfrm>
            <a:off x="10917901" y="5295299"/>
            <a:ext cx="177366" cy="4792416"/>
          </a:xfrm>
          <a:prstGeom prst="rect">
            <a:avLst/>
          </a:prstGeom>
        </p:spPr>
      </p:pic>
      <p:pic>
        <p:nvPicPr>
          <p:cNvPr id="49" name="Image 44" descr="preencoded.png">    </p:cNvPr>
          <p:cNvPicPr>
            <a:picLocks noChangeAspect="1"/>
          </p:cNvPicPr>
          <p:nvPr/>
        </p:nvPicPr>
        <p:blipFill>
          <a:blip r:embed="rId45"/>
          <a:stretch>
            <a:fillRect/>
          </a:stretch>
        </p:blipFill>
        <p:spPr>
          <a:xfrm>
            <a:off x="10986321" y="5135383"/>
            <a:ext cx="426251" cy="225214"/>
          </a:xfrm>
          <a:prstGeom prst="rect">
            <a:avLst/>
          </a:prstGeom>
        </p:spPr>
      </p:pic>
      <p:pic>
        <p:nvPicPr>
          <p:cNvPr id="50" name="Image 45" descr="preencoded.png">    </p:cNvPr>
          <p:cNvPicPr>
            <a:picLocks noChangeAspect="1"/>
          </p:cNvPicPr>
          <p:nvPr/>
        </p:nvPicPr>
        <p:blipFill>
          <a:blip r:embed="rId46"/>
          <a:stretch>
            <a:fillRect/>
          </a:stretch>
        </p:blipFill>
        <p:spPr>
          <a:xfrm>
            <a:off x="10986321" y="5135383"/>
            <a:ext cx="426251" cy="225214"/>
          </a:xfrm>
          <a:prstGeom prst="rect">
            <a:avLst/>
          </a:prstGeom>
        </p:spPr>
      </p:pic>
      <p:pic>
        <p:nvPicPr>
          <p:cNvPr id="51" name="Image 46" descr="preencoded.png">    </p:cNvPr>
          <p:cNvPicPr>
            <a:picLocks noChangeAspect="1"/>
          </p:cNvPicPr>
          <p:nvPr/>
        </p:nvPicPr>
        <p:blipFill>
          <a:blip r:embed="rId47"/>
          <a:stretch>
            <a:fillRect/>
          </a:stretch>
        </p:blipFill>
        <p:spPr>
          <a:xfrm>
            <a:off x="10986321" y="5189482"/>
            <a:ext cx="426251" cy="58627"/>
          </a:xfrm>
          <a:prstGeom prst="rect">
            <a:avLst/>
          </a:prstGeom>
        </p:spPr>
      </p:pic>
      <p:pic>
        <p:nvPicPr>
          <p:cNvPr id="52" name="Image 47" descr="preencoded.png">    </p:cNvPr>
          <p:cNvPicPr>
            <a:picLocks noChangeAspect="1"/>
          </p:cNvPicPr>
          <p:nvPr/>
        </p:nvPicPr>
        <p:blipFill>
          <a:blip r:embed="rId48"/>
          <a:stretch>
            <a:fillRect/>
          </a:stretch>
        </p:blipFill>
        <p:spPr>
          <a:xfrm>
            <a:off x="10921238" y="3461410"/>
            <a:ext cx="433640" cy="1716395"/>
          </a:xfrm>
          <a:prstGeom prst="rect">
            <a:avLst/>
          </a:prstGeom>
        </p:spPr>
      </p:pic>
      <p:pic>
        <p:nvPicPr>
          <p:cNvPr id="53" name="Image 48" descr="preencoded.png">    </p:cNvPr>
          <p:cNvPicPr>
            <a:picLocks noChangeAspect="1"/>
          </p:cNvPicPr>
          <p:nvPr/>
        </p:nvPicPr>
        <p:blipFill>
          <a:blip r:embed="rId49"/>
          <a:stretch>
            <a:fillRect/>
          </a:stretch>
        </p:blipFill>
        <p:spPr>
          <a:xfrm>
            <a:off x="10921238" y="3461410"/>
            <a:ext cx="433640" cy="1716395"/>
          </a:xfrm>
          <a:prstGeom prst="rect">
            <a:avLst/>
          </a:prstGeom>
        </p:spPr>
      </p:pic>
      <p:pic>
        <p:nvPicPr>
          <p:cNvPr id="54" name="Image 49" descr="preencoded.png">    </p:cNvPr>
          <p:cNvPicPr>
            <a:picLocks noChangeAspect="1"/>
          </p:cNvPicPr>
          <p:nvPr/>
        </p:nvPicPr>
        <p:blipFill>
          <a:blip r:embed="rId50"/>
          <a:stretch>
            <a:fillRect/>
          </a:stretch>
        </p:blipFill>
        <p:spPr>
          <a:xfrm>
            <a:off x="10868791" y="3461410"/>
            <a:ext cx="450565" cy="1502620"/>
          </a:xfrm>
          <a:prstGeom prst="rect">
            <a:avLst/>
          </a:prstGeom>
        </p:spPr>
      </p:pic>
      <p:pic>
        <p:nvPicPr>
          <p:cNvPr id="55" name="Image 50" descr="preencoded.png">    </p:cNvPr>
          <p:cNvPicPr>
            <a:picLocks noChangeAspect="1"/>
          </p:cNvPicPr>
          <p:nvPr/>
        </p:nvPicPr>
        <p:blipFill>
          <a:blip r:embed="rId51"/>
          <a:stretch>
            <a:fillRect/>
          </a:stretch>
        </p:blipFill>
        <p:spPr>
          <a:xfrm>
            <a:off x="11143184" y="3906357"/>
            <a:ext cx="122296" cy="76263"/>
          </a:xfrm>
          <a:prstGeom prst="rect">
            <a:avLst/>
          </a:prstGeom>
        </p:spPr>
      </p:pic>
      <p:pic>
        <p:nvPicPr>
          <p:cNvPr id="56" name="Image 51" descr="preencoded.png">    </p:cNvPr>
          <p:cNvPicPr>
            <a:picLocks noChangeAspect="1"/>
          </p:cNvPicPr>
          <p:nvPr/>
        </p:nvPicPr>
        <p:blipFill>
          <a:blip r:embed="rId52"/>
          <a:stretch>
            <a:fillRect/>
          </a:stretch>
        </p:blipFill>
        <p:spPr>
          <a:xfrm>
            <a:off x="10986799" y="5263839"/>
            <a:ext cx="1260868" cy="1195661"/>
          </a:xfrm>
          <a:prstGeom prst="rect">
            <a:avLst/>
          </a:prstGeom>
        </p:spPr>
      </p:pic>
      <p:pic>
        <p:nvPicPr>
          <p:cNvPr id="57" name="Image 52" descr="preencoded.png">    </p:cNvPr>
          <p:cNvPicPr>
            <a:picLocks noChangeAspect="1"/>
          </p:cNvPicPr>
          <p:nvPr/>
        </p:nvPicPr>
        <p:blipFill>
          <a:blip r:embed="rId53"/>
          <a:stretch>
            <a:fillRect/>
          </a:stretch>
        </p:blipFill>
        <p:spPr>
          <a:xfrm>
            <a:off x="10986799" y="5263839"/>
            <a:ext cx="1260868" cy="1195661"/>
          </a:xfrm>
          <a:prstGeom prst="rect">
            <a:avLst/>
          </a:prstGeom>
        </p:spPr>
      </p:pic>
      <p:pic>
        <p:nvPicPr>
          <p:cNvPr id="58" name="Image 53" descr="preencoded.png">    </p:cNvPr>
          <p:cNvPicPr>
            <a:picLocks noChangeAspect="1"/>
          </p:cNvPicPr>
          <p:nvPr/>
        </p:nvPicPr>
        <p:blipFill>
          <a:blip r:embed="rId54"/>
          <a:stretch>
            <a:fillRect/>
          </a:stretch>
        </p:blipFill>
        <p:spPr>
          <a:xfrm>
            <a:off x="11190387" y="5342247"/>
            <a:ext cx="1061094" cy="1095328"/>
          </a:xfrm>
          <a:prstGeom prst="rect">
            <a:avLst/>
          </a:prstGeom>
        </p:spPr>
      </p:pic>
      <p:pic>
        <p:nvPicPr>
          <p:cNvPr id="59" name="Image 54" descr="preencoded.png">    </p:cNvPr>
          <p:cNvPicPr>
            <a:picLocks noChangeAspect="1"/>
          </p:cNvPicPr>
          <p:nvPr/>
        </p:nvPicPr>
        <p:blipFill>
          <a:blip r:embed="rId55"/>
          <a:stretch>
            <a:fillRect/>
          </a:stretch>
        </p:blipFill>
        <p:spPr>
          <a:xfrm>
            <a:off x="11850501" y="6040292"/>
            <a:ext cx="113716" cy="122974"/>
          </a:xfrm>
          <a:prstGeom prst="rect">
            <a:avLst/>
          </a:prstGeom>
        </p:spPr>
      </p:pic>
      <p:pic>
        <p:nvPicPr>
          <p:cNvPr id="60" name="Image 55" descr="preencoded.png">    </p:cNvPr>
          <p:cNvPicPr>
            <a:picLocks noChangeAspect="1"/>
          </p:cNvPicPr>
          <p:nvPr/>
        </p:nvPicPr>
        <p:blipFill>
          <a:blip r:embed="rId56"/>
          <a:stretch>
            <a:fillRect/>
          </a:stretch>
        </p:blipFill>
        <p:spPr>
          <a:xfrm>
            <a:off x="9305879" y="5234763"/>
            <a:ext cx="1590089" cy="619399"/>
          </a:xfrm>
          <a:prstGeom prst="rect">
            <a:avLst/>
          </a:prstGeom>
        </p:spPr>
      </p:pic>
      <p:pic>
        <p:nvPicPr>
          <p:cNvPr id="61" name="Image 56" descr="preencoded.png">    </p:cNvPr>
          <p:cNvPicPr>
            <a:picLocks noChangeAspect="1"/>
          </p:cNvPicPr>
          <p:nvPr/>
        </p:nvPicPr>
        <p:blipFill>
          <a:blip r:embed="rId57"/>
          <a:stretch>
            <a:fillRect/>
          </a:stretch>
        </p:blipFill>
        <p:spPr>
          <a:xfrm>
            <a:off x="9305879" y="5234763"/>
            <a:ext cx="1590089" cy="619399"/>
          </a:xfrm>
          <a:prstGeom prst="rect">
            <a:avLst/>
          </a:prstGeom>
        </p:spPr>
      </p:pic>
      <p:pic>
        <p:nvPicPr>
          <p:cNvPr id="62" name="Image 57" descr="preencoded.png">    </p:cNvPr>
          <p:cNvPicPr>
            <a:picLocks noChangeAspect="1"/>
          </p:cNvPicPr>
          <p:nvPr/>
        </p:nvPicPr>
        <p:blipFill>
          <a:blip r:embed="rId58"/>
          <a:stretch>
            <a:fillRect/>
          </a:stretch>
        </p:blipFill>
        <p:spPr>
          <a:xfrm>
            <a:off x="9305879" y="5392771"/>
            <a:ext cx="1410580" cy="484747"/>
          </a:xfrm>
          <a:prstGeom prst="rect">
            <a:avLst/>
          </a:prstGeom>
        </p:spPr>
      </p:pic>
      <p:pic>
        <p:nvPicPr>
          <p:cNvPr id="63" name="Image 58" descr="preencoded.png">    </p:cNvPr>
          <p:cNvPicPr>
            <a:picLocks noChangeAspect="1"/>
          </p:cNvPicPr>
          <p:nvPr/>
        </p:nvPicPr>
        <p:blipFill>
          <a:blip r:embed="rId59"/>
          <a:stretch>
            <a:fillRect/>
          </a:stretch>
        </p:blipFill>
        <p:spPr>
          <a:xfrm>
            <a:off x="9719970" y="5640864"/>
            <a:ext cx="79146" cy="128217"/>
          </a:xfrm>
          <a:prstGeom prst="rect">
            <a:avLst/>
          </a:prstGeom>
        </p:spPr>
      </p:pic>
      <p:pic>
        <p:nvPicPr>
          <p:cNvPr id="64" name="Image 59" descr="preencoded.png">    </p:cNvPr>
          <p:cNvPicPr>
            <a:picLocks noChangeAspect="1"/>
          </p:cNvPicPr>
          <p:nvPr/>
        </p:nvPicPr>
        <p:blipFill>
          <a:blip r:embed="rId60"/>
          <a:stretch>
            <a:fillRect/>
          </a:stretch>
        </p:blipFill>
        <p:spPr>
          <a:xfrm>
            <a:off x="10859733" y="5135383"/>
            <a:ext cx="225521" cy="225453"/>
          </a:xfrm>
          <a:prstGeom prst="rect">
            <a:avLst/>
          </a:prstGeom>
        </p:spPr>
      </p:pic>
      <p:pic>
        <p:nvPicPr>
          <p:cNvPr id="65" name="Image 60" descr="preencoded.png">    </p:cNvPr>
          <p:cNvPicPr>
            <a:picLocks noChangeAspect="1"/>
          </p:cNvPicPr>
          <p:nvPr/>
        </p:nvPicPr>
        <p:blipFill>
          <a:blip r:embed="rId61"/>
          <a:stretch>
            <a:fillRect/>
          </a:stretch>
        </p:blipFill>
        <p:spPr>
          <a:xfrm>
            <a:off x="10799658" y="5153019"/>
            <a:ext cx="257703" cy="190181"/>
          </a:xfrm>
          <a:prstGeom prst="rect">
            <a:avLst/>
          </a:prstGeom>
        </p:spPr>
      </p:pic>
      <p:pic>
        <p:nvPicPr>
          <p:cNvPr id="66" name="Image 61" descr="preencoded.png">    </p:cNvPr>
          <p:cNvPicPr>
            <a:picLocks noChangeAspect="1"/>
          </p:cNvPicPr>
          <p:nvPr/>
        </p:nvPicPr>
        <p:blipFill>
          <a:blip r:embed="rId62"/>
          <a:stretch>
            <a:fillRect/>
          </a:stretch>
        </p:blipFill>
        <p:spPr>
          <a:xfrm>
            <a:off x="10799658" y="5153019"/>
            <a:ext cx="257703" cy="190181"/>
          </a:xfrm>
          <a:prstGeom prst="rect">
            <a:avLst/>
          </a:prstGeom>
        </p:spPr>
      </p:pic>
      <p:pic>
        <p:nvPicPr>
          <p:cNvPr id="67" name="Image 62" descr="preencoded.png">    </p:cNvPr>
          <p:cNvPicPr>
            <a:picLocks noChangeAspect="1"/>
          </p:cNvPicPr>
          <p:nvPr/>
        </p:nvPicPr>
        <p:blipFill>
          <a:blip r:embed="rId63"/>
          <a:stretch>
            <a:fillRect/>
          </a:stretch>
        </p:blipFill>
        <p:spPr>
          <a:xfrm>
            <a:off x="10954375" y="4978806"/>
            <a:ext cx="271028" cy="438512"/>
          </a:xfrm>
          <a:prstGeom prst="rect">
            <a:avLst/>
          </a:prstGeom>
        </p:spPr>
      </p:pic>
      <p:pic>
        <p:nvPicPr>
          <p:cNvPr id="68" name="Image 63" descr="preencoded.png">    </p:cNvPr>
          <p:cNvPicPr>
            <a:picLocks noChangeAspect="1"/>
          </p:cNvPicPr>
          <p:nvPr/>
        </p:nvPicPr>
        <p:blipFill>
          <a:blip r:embed="rId64"/>
          <a:stretch>
            <a:fillRect/>
          </a:stretch>
        </p:blipFill>
        <p:spPr>
          <a:xfrm>
            <a:off x="10684990" y="5248109"/>
            <a:ext cx="445083" cy="271613"/>
          </a:xfrm>
          <a:prstGeom prst="rect">
            <a:avLst/>
          </a:prstGeom>
        </p:spPr>
      </p:pic>
      <p:pic>
        <p:nvPicPr>
          <p:cNvPr id="69" name="Image 64" descr="preencoded.png">    </p:cNvPr>
          <p:cNvPicPr>
            <a:picLocks noChangeAspect="1"/>
          </p:cNvPicPr>
          <p:nvPr/>
        </p:nvPicPr>
        <p:blipFill>
          <a:blip r:embed="rId65"/>
          <a:stretch>
            <a:fillRect/>
          </a:stretch>
        </p:blipFill>
        <p:spPr>
          <a:xfrm>
            <a:off x="10715981" y="4983572"/>
            <a:ext cx="187854" cy="139418"/>
          </a:xfrm>
          <a:prstGeom prst="rect">
            <a:avLst/>
          </a:prstGeom>
        </p:spPr>
      </p:pic>
      <p:pic>
        <p:nvPicPr>
          <p:cNvPr id="70" name="Image 65" descr="preencoded.png">    </p:cNvPr>
          <p:cNvPicPr>
            <a:picLocks noChangeAspect="1"/>
          </p:cNvPicPr>
          <p:nvPr/>
        </p:nvPicPr>
        <p:blipFill>
          <a:blip r:embed="rId66"/>
          <a:stretch>
            <a:fillRect/>
          </a:stretch>
        </p:blipFill>
        <p:spPr>
          <a:xfrm>
            <a:off x="10618239" y="5383000"/>
            <a:ext cx="642472" cy="229811"/>
          </a:xfrm>
          <a:prstGeom prst="rect">
            <a:avLst/>
          </a:prstGeom>
        </p:spPr>
      </p:pic>
      <p:pic>
        <p:nvPicPr>
          <p:cNvPr id="71" name="Image 66" descr="preencoded.png">    </p:cNvPr>
          <p:cNvPicPr>
            <a:picLocks noChangeAspect="1"/>
          </p:cNvPicPr>
          <p:nvPr/>
        </p:nvPicPr>
        <p:blipFill>
          <a:blip r:embed="rId67"/>
          <a:stretch>
            <a:fillRect/>
          </a:stretch>
        </p:blipFill>
        <p:spPr>
          <a:xfrm>
            <a:off x="10592187" y="4968558"/>
            <a:ext cx="131900" cy="279552"/>
          </a:xfrm>
          <a:prstGeom prst="rect">
            <a:avLst/>
          </a:prstGeom>
        </p:spPr>
      </p:pic>
      <p:pic>
        <p:nvPicPr>
          <p:cNvPr id="72" name="Image 67" descr="preencoded.png">    </p:cNvPr>
          <p:cNvPicPr>
            <a:picLocks noChangeAspect="1"/>
          </p:cNvPicPr>
          <p:nvPr/>
        </p:nvPicPr>
        <p:blipFill>
          <a:blip r:embed="rId68"/>
          <a:stretch>
            <a:fillRect/>
          </a:stretch>
        </p:blipFill>
        <p:spPr>
          <a:xfrm>
            <a:off x="10954375" y="4885860"/>
            <a:ext cx="363760" cy="459008"/>
          </a:xfrm>
          <a:prstGeom prst="rect">
            <a:avLst/>
          </a:prstGeom>
        </p:spPr>
      </p:pic>
      <p:pic>
        <p:nvPicPr>
          <p:cNvPr id="73" name="Image 68" descr="preencoded.png">    </p:cNvPr>
          <p:cNvPicPr>
            <a:picLocks noChangeAspect="1"/>
          </p:cNvPicPr>
          <p:nvPr/>
        </p:nvPicPr>
        <p:blipFill>
          <a:blip r:embed="rId69"/>
          <a:stretch>
            <a:fillRect/>
          </a:stretch>
        </p:blipFill>
        <p:spPr>
          <a:xfrm>
            <a:off x="10644448" y="4939125"/>
            <a:ext cx="512560" cy="615995"/>
          </a:xfrm>
          <a:prstGeom prst="rect">
            <a:avLst/>
          </a:prstGeom>
        </p:spPr>
      </p:pic>
      <p:pic>
        <p:nvPicPr>
          <p:cNvPr id="74" name="Image 69" descr="preencoded.png">    </p:cNvPr>
          <p:cNvPicPr>
            <a:picLocks noChangeAspect="1"/>
          </p:cNvPicPr>
          <p:nvPr/>
        </p:nvPicPr>
        <p:blipFill>
          <a:blip r:embed="rId70"/>
          <a:stretch>
            <a:fillRect/>
          </a:stretch>
        </p:blipFill>
        <p:spPr>
          <a:xfrm>
            <a:off x="11062605" y="5128472"/>
            <a:ext cx="201210" cy="407054"/>
          </a:xfrm>
          <a:prstGeom prst="rect">
            <a:avLst/>
          </a:prstGeom>
        </p:spPr>
      </p:pic>
      <p:pic>
        <p:nvPicPr>
          <p:cNvPr id="75" name="Image 70" descr="preencoded.png">    </p:cNvPr>
          <p:cNvPicPr>
            <a:picLocks noChangeAspect="1"/>
          </p:cNvPicPr>
          <p:nvPr/>
        </p:nvPicPr>
        <p:blipFill>
          <a:blip r:embed="rId71"/>
          <a:stretch>
            <a:fillRect/>
          </a:stretch>
        </p:blipFill>
        <p:spPr>
          <a:xfrm>
            <a:off x="7248535" y="5714507"/>
            <a:ext cx="323503" cy="4373208"/>
          </a:xfrm>
          <a:prstGeom prst="rect">
            <a:avLst/>
          </a:prstGeom>
        </p:spPr>
      </p:pic>
      <p:pic>
        <p:nvPicPr>
          <p:cNvPr id="76" name="Image 71" descr="preencoded.png">    </p:cNvPr>
          <p:cNvPicPr>
            <a:picLocks noChangeAspect="1"/>
          </p:cNvPicPr>
          <p:nvPr/>
        </p:nvPicPr>
        <p:blipFill>
          <a:blip r:embed="rId72"/>
          <a:stretch>
            <a:fillRect/>
          </a:stretch>
        </p:blipFill>
        <p:spPr>
          <a:xfrm>
            <a:off x="7248535" y="5714507"/>
            <a:ext cx="323503" cy="4373208"/>
          </a:xfrm>
          <a:prstGeom prst="rect">
            <a:avLst/>
          </a:prstGeom>
        </p:spPr>
      </p:pic>
      <p:pic>
        <p:nvPicPr>
          <p:cNvPr id="77" name="Image 72" descr="preencoded.png">    </p:cNvPr>
          <p:cNvPicPr>
            <a:picLocks noChangeAspect="1"/>
          </p:cNvPicPr>
          <p:nvPr/>
        </p:nvPicPr>
        <p:blipFill>
          <a:blip r:embed="rId73"/>
          <a:stretch>
            <a:fillRect/>
          </a:stretch>
        </p:blipFill>
        <p:spPr>
          <a:xfrm>
            <a:off x="7355336" y="5714267"/>
            <a:ext cx="113713" cy="233079"/>
          </a:xfrm>
          <a:prstGeom prst="rect">
            <a:avLst/>
          </a:prstGeom>
        </p:spPr>
      </p:pic>
      <p:pic>
        <p:nvPicPr>
          <p:cNvPr id="78" name="Image 73" descr="preencoded.png">    </p:cNvPr>
          <p:cNvPicPr>
            <a:picLocks noChangeAspect="1"/>
          </p:cNvPicPr>
          <p:nvPr/>
        </p:nvPicPr>
        <p:blipFill>
          <a:blip r:embed="rId74"/>
          <a:stretch>
            <a:fillRect/>
          </a:stretch>
        </p:blipFill>
        <p:spPr>
          <a:xfrm>
            <a:off x="7284295" y="7948297"/>
            <a:ext cx="251743" cy="128932"/>
          </a:xfrm>
          <a:prstGeom prst="rect">
            <a:avLst/>
          </a:prstGeom>
        </p:spPr>
      </p:pic>
      <p:pic>
        <p:nvPicPr>
          <p:cNvPr id="79" name="Image 74" descr="preencoded.png">    </p:cNvPr>
          <p:cNvPicPr>
            <a:picLocks noChangeAspect="1"/>
          </p:cNvPicPr>
          <p:nvPr/>
        </p:nvPicPr>
        <p:blipFill>
          <a:blip r:embed="rId75"/>
          <a:stretch>
            <a:fillRect/>
          </a:stretch>
        </p:blipFill>
        <p:spPr>
          <a:xfrm>
            <a:off x="7290255" y="7822463"/>
            <a:ext cx="239826" cy="64585"/>
          </a:xfrm>
          <a:prstGeom prst="rect">
            <a:avLst/>
          </a:prstGeom>
        </p:spPr>
      </p:pic>
      <p:pic>
        <p:nvPicPr>
          <p:cNvPr id="80" name="Image 75" descr="preencoded.png">    </p:cNvPr>
          <p:cNvPicPr>
            <a:picLocks noChangeAspect="1"/>
          </p:cNvPicPr>
          <p:nvPr/>
        </p:nvPicPr>
        <p:blipFill>
          <a:blip r:embed="rId76"/>
          <a:stretch>
            <a:fillRect/>
          </a:stretch>
        </p:blipFill>
        <p:spPr>
          <a:xfrm>
            <a:off x="7248535" y="5714507"/>
            <a:ext cx="163778" cy="4373208"/>
          </a:xfrm>
          <a:prstGeom prst="rect">
            <a:avLst/>
          </a:prstGeom>
        </p:spPr>
      </p:pic>
      <p:pic>
        <p:nvPicPr>
          <p:cNvPr id="81" name="Image 76" descr="preencoded.png">    </p:cNvPr>
          <p:cNvPicPr>
            <a:picLocks noChangeAspect="1"/>
          </p:cNvPicPr>
          <p:nvPr/>
        </p:nvPicPr>
        <p:blipFill>
          <a:blip r:embed="rId77"/>
          <a:stretch>
            <a:fillRect/>
          </a:stretch>
        </p:blipFill>
        <p:spPr>
          <a:xfrm>
            <a:off x="7310756" y="5568652"/>
            <a:ext cx="389061" cy="205434"/>
          </a:xfrm>
          <a:prstGeom prst="rect">
            <a:avLst/>
          </a:prstGeom>
        </p:spPr>
      </p:pic>
      <p:pic>
        <p:nvPicPr>
          <p:cNvPr id="82" name="Image 77" descr="preencoded.png">    </p:cNvPr>
          <p:cNvPicPr>
            <a:picLocks noChangeAspect="1"/>
          </p:cNvPicPr>
          <p:nvPr/>
        </p:nvPicPr>
        <p:blipFill>
          <a:blip r:embed="rId78"/>
          <a:stretch>
            <a:fillRect/>
          </a:stretch>
        </p:blipFill>
        <p:spPr>
          <a:xfrm>
            <a:off x="7310756" y="5568652"/>
            <a:ext cx="389061" cy="205434"/>
          </a:xfrm>
          <a:prstGeom prst="rect">
            <a:avLst/>
          </a:prstGeom>
        </p:spPr>
      </p:pic>
      <p:pic>
        <p:nvPicPr>
          <p:cNvPr id="83" name="Image 78" descr="preencoded.png">    </p:cNvPr>
          <p:cNvPicPr>
            <a:picLocks noChangeAspect="1"/>
          </p:cNvPicPr>
          <p:nvPr/>
        </p:nvPicPr>
        <p:blipFill>
          <a:blip r:embed="rId79"/>
          <a:stretch>
            <a:fillRect/>
          </a:stretch>
        </p:blipFill>
        <p:spPr>
          <a:xfrm>
            <a:off x="7310756" y="5617985"/>
            <a:ext cx="389061" cy="53384"/>
          </a:xfrm>
          <a:prstGeom prst="rect">
            <a:avLst/>
          </a:prstGeom>
        </p:spPr>
      </p:pic>
      <p:pic>
        <p:nvPicPr>
          <p:cNvPr id="84" name="Image 79" descr="preencoded.png">    </p:cNvPr>
          <p:cNvPicPr>
            <a:picLocks noChangeAspect="1"/>
          </p:cNvPicPr>
          <p:nvPr/>
        </p:nvPicPr>
        <p:blipFill>
          <a:blip r:embed="rId80"/>
          <a:stretch>
            <a:fillRect/>
          </a:stretch>
        </p:blipFill>
        <p:spPr>
          <a:xfrm>
            <a:off x="7302889" y="5743342"/>
            <a:ext cx="491808" cy="1535270"/>
          </a:xfrm>
          <a:prstGeom prst="rect">
            <a:avLst/>
          </a:prstGeom>
        </p:spPr>
      </p:pic>
      <p:pic>
        <p:nvPicPr>
          <p:cNvPr id="85" name="Image 80" descr="preencoded.png">    </p:cNvPr>
          <p:cNvPicPr>
            <a:picLocks noChangeAspect="1"/>
          </p:cNvPicPr>
          <p:nvPr/>
        </p:nvPicPr>
        <p:blipFill>
          <a:blip r:embed="rId81"/>
          <a:stretch>
            <a:fillRect/>
          </a:stretch>
        </p:blipFill>
        <p:spPr>
          <a:xfrm>
            <a:off x="7302889" y="5743342"/>
            <a:ext cx="491808" cy="1535270"/>
          </a:xfrm>
          <a:prstGeom prst="rect">
            <a:avLst/>
          </a:prstGeom>
        </p:spPr>
      </p:pic>
      <p:pic>
        <p:nvPicPr>
          <p:cNvPr id="86" name="Image 81" descr="preencoded.png">    </p:cNvPr>
          <p:cNvPicPr>
            <a:picLocks noChangeAspect="1"/>
          </p:cNvPicPr>
          <p:nvPr/>
        </p:nvPicPr>
        <p:blipFill>
          <a:blip r:embed="rId82"/>
          <a:stretch>
            <a:fillRect/>
          </a:stretch>
        </p:blipFill>
        <p:spPr>
          <a:xfrm>
            <a:off x="7435914" y="5916602"/>
            <a:ext cx="379999" cy="1362010"/>
          </a:xfrm>
          <a:prstGeom prst="rect">
            <a:avLst/>
          </a:prstGeom>
        </p:spPr>
      </p:pic>
      <p:pic>
        <p:nvPicPr>
          <p:cNvPr id="87" name="Image 82" descr="preencoded.png">    </p:cNvPr>
          <p:cNvPicPr>
            <a:picLocks noChangeAspect="1"/>
          </p:cNvPicPr>
          <p:nvPr/>
        </p:nvPicPr>
        <p:blipFill>
          <a:blip r:embed="rId83"/>
          <a:stretch>
            <a:fillRect/>
          </a:stretch>
        </p:blipFill>
        <p:spPr>
          <a:xfrm>
            <a:off x="7623052" y="6804352"/>
            <a:ext cx="111092" cy="72212"/>
          </a:xfrm>
          <a:prstGeom prst="rect">
            <a:avLst/>
          </a:prstGeom>
        </p:spPr>
      </p:pic>
      <p:pic>
        <p:nvPicPr>
          <p:cNvPr id="88" name="Image 83" descr="preencoded.png">    </p:cNvPr>
          <p:cNvPicPr>
            <a:picLocks noChangeAspect="1"/>
          </p:cNvPicPr>
          <p:nvPr/>
        </p:nvPicPr>
        <p:blipFill>
          <a:blip r:embed="rId84"/>
          <a:stretch>
            <a:fillRect/>
          </a:stretch>
        </p:blipFill>
        <p:spPr>
          <a:xfrm>
            <a:off x="5772158" y="5244535"/>
            <a:ext cx="1485673" cy="468779"/>
          </a:xfrm>
          <a:prstGeom prst="rect">
            <a:avLst/>
          </a:prstGeom>
        </p:spPr>
      </p:pic>
      <p:pic>
        <p:nvPicPr>
          <p:cNvPr id="89" name="Image 84" descr="preencoded.png">    </p:cNvPr>
          <p:cNvPicPr>
            <a:picLocks noChangeAspect="1"/>
          </p:cNvPicPr>
          <p:nvPr/>
        </p:nvPicPr>
        <p:blipFill>
          <a:blip r:embed="rId85"/>
          <a:stretch>
            <a:fillRect/>
          </a:stretch>
        </p:blipFill>
        <p:spPr>
          <a:xfrm>
            <a:off x="5772158" y="5244535"/>
            <a:ext cx="1485673" cy="468779"/>
          </a:xfrm>
          <a:prstGeom prst="rect">
            <a:avLst/>
          </a:prstGeom>
        </p:spPr>
      </p:pic>
      <p:pic>
        <p:nvPicPr>
          <p:cNvPr id="90" name="Image 85" descr="preencoded.png">    </p:cNvPr>
          <p:cNvPicPr>
            <a:picLocks noChangeAspect="1"/>
          </p:cNvPicPr>
          <p:nvPr/>
        </p:nvPicPr>
        <p:blipFill>
          <a:blip r:embed="rId86"/>
          <a:stretch>
            <a:fillRect/>
          </a:stretch>
        </p:blipFill>
        <p:spPr>
          <a:xfrm>
            <a:off x="5772158" y="5277661"/>
            <a:ext cx="1297819" cy="477121"/>
          </a:xfrm>
          <a:prstGeom prst="rect">
            <a:avLst/>
          </a:prstGeom>
        </p:spPr>
      </p:pic>
      <p:pic>
        <p:nvPicPr>
          <p:cNvPr id="91" name="Image 86" descr="preencoded.png">    </p:cNvPr>
          <p:cNvPicPr>
            <a:picLocks noChangeAspect="1"/>
          </p:cNvPicPr>
          <p:nvPr/>
        </p:nvPicPr>
        <p:blipFill>
          <a:blip r:embed="rId87"/>
          <a:stretch>
            <a:fillRect/>
          </a:stretch>
        </p:blipFill>
        <p:spPr>
          <a:xfrm>
            <a:off x="6154542" y="5344391"/>
            <a:ext cx="69611" cy="117493"/>
          </a:xfrm>
          <a:prstGeom prst="rect">
            <a:avLst/>
          </a:prstGeom>
        </p:spPr>
      </p:pic>
      <p:pic>
        <p:nvPicPr>
          <p:cNvPr id="92" name="Image 87" descr="preencoded.png">    </p:cNvPr>
          <p:cNvPicPr>
            <a:picLocks noChangeAspect="1"/>
          </p:cNvPicPr>
          <p:nvPr/>
        </p:nvPicPr>
        <p:blipFill>
          <a:blip r:embed="rId88"/>
          <a:stretch>
            <a:fillRect/>
          </a:stretch>
        </p:blipFill>
        <p:spPr>
          <a:xfrm>
            <a:off x="7333880" y="4488816"/>
            <a:ext cx="1076825" cy="1167778"/>
          </a:xfrm>
          <a:prstGeom prst="rect">
            <a:avLst/>
          </a:prstGeom>
        </p:spPr>
      </p:pic>
      <p:pic>
        <p:nvPicPr>
          <p:cNvPr id="93" name="Image 88" descr="preencoded.png">    </p:cNvPr>
          <p:cNvPicPr>
            <a:picLocks noChangeAspect="1"/>
          </p:cNvPicPr>
          <p:nvPr/>
        </p:nvPicPr>
        <p:blipFill>
          <a:blip r:embed="rId89"/>
          <a:stretch>
            <a:fillRect/>
          </a:stretch>
        </p:blipFill>
        <p:spPr>
          <a:xfrm>
            <a:off x="7333880" y="4488816"/>
            <a:ext cx="1076825" cy="1167778"/>
          </a:xfrm>
          <a:prstGeom prst="rect">
            <a:avLst/>
          </a:prstGeom>
        </p:spPr>
      </p:pic>
      <p:pic>
        <p:nvPicPr>
          <p:cNvPr id="94" name="Image 89" descr="preencoded.png">    </p:cNvPr>
          <p:cNvPicPr>
            <a:picLocks noChangeAspect="1"/>
          </p:cNvPicPr>
          <p:nvPr/>
        </p:nvPicPr>
        <p:blipFill>
          <a:blip r:embed="rId90"/>
          <a:stretch>
            <a:fillRect/>
          </a:stretch>
        </p:blipFill>
        <p:spPr>
          <a:xfrm>
            <a:off x="7409689" y="4483811"/>
            <a:ext cx="982900" cy="980457"/>
          </a:xfrm>
          <a:prstGeom prst="rect">
            <a:avLst/>
          </a:prstGeom>
        </p:spPr>
      </p:pic>
      <p:pic>
        <p:nvPicPr>
          <p:cNvPr id="95" name="Image 90" descr="preencoded.png">    </p:cNvPr>
          <p:cNvPicPr>
            <a:picLocks noChangeAspect="1"/>
          </p:cNvPicPr>
          <p:nvPr/>
        </p:nvPicPr>
        <p:blipFill>
          <a:blip r:embed="rId91"/>
          <a:stretch>
            <a:fillRect/>
          </a:stretch>
        </p:blipFill>
        <p:spPr>
          <a:xfrm>
            <a:off x="8036905" y="4747633"/>
            <a:ext cx="105849" cy="110343"/>
          </a:xfrm>
          <a:prstGeom prst="rect">
            <a:avLst/>
          </a:prstGeom>
        </p:spPr>
      </p:pic>
      <p:pic>
        <p:nvPicPr>
          <p:cNvPr id="96" name="Image 91" descr="preencoded.png">    </p:cNvPr>
          <p:cNvPicPr>
            <a:picLocks noChangeAspect="1"/>
          </p:cNvPicPr>
          <p:nvPr/>
        </p:nvPicPr>
        <p:blipFill>
          <a:blip r:embed="rId92"/>
          <a:stretch>
            <a:fillRect/>
          </a:stretch>
        </p:blipFill>
        <p:spPr>
          <a:xfrm>
            <a:off x="7195372" y="5568652"/>
            <a:ext cx="205495" cy="205434"/>
          </a:xfrm>
          <a:prstGeom prst="rect">
            <a:avLst/>
          </a:prstGeom>
        </p:spPr>
      </p:pic>
      <p:pic>
        <p:nvPicPr>
          <p:cNvPr id="97" name="Image 92" descr="preencoded.png">    </p:cNvPr>
          <p:cNvPicPr>
            <a:picLocks noChangeAspect="1"/>
          </p:cNvPicPr>
          <p:nvPr/>
        </p:nvPicPr>
        <p:blipFill>
          <a:blip r:embed="rId93"/>
          <a:stretch>
            <a:fillRect/>
          </a:stretch>
        </p:blipFill>
        <p:spPr>
          <a:xfrm>
            <a:off x="7140779" y="5584620"/>
            <a:ext cx="235057" cy="173499"/>
          </a:xfrm>
          <a:prstGeom prst="rect">
            <a:avLst/>
          </a:prstGeom>
        </p:spPr>
      </p:pic>
      <p:pic>
        <p:nvPicPr>
          <p:cNvPr id="98" name="Image 93" descr="preencoded.png">    </p:cNvPr>
          <p:cNvPicPr>
            <a:picLocks noChangeAspect="1"/>
          </p:cNvPicPr>
          <p:nvPr/>
        </p:nvPicPr>
        <p:blipFill>
          <a:blip r:embed="rId94"/>
          <a:stretch>
            <a:fillRect/>
          </a:stretch>
        </p:blipFill>
        <p:spPr>
          <a:xfrm>
            <a:off x="7140779" y="5584620"/>
            <a:ext cx="235057" cy="173499"/>
          </a:xfrm>
          <a:prstGeom prst="rect">
            <a:avLst/>
          </a:prstGeom>
        </p:spPr>
      </p:pic>
      <p:pic>
        <p:nvPicPr>
          <p:cNvPr id="99" name="Image 94" descr="preencoded.png">    </p:cNvPr>
          <p:cNvPicPr>
            <a:picLocks noChangeAspect="1"/>
          </p:cNvPicPr>
          <p:nvPr/>
        </p:nvPicPr>
        <p:blipFill>
          <a:blip r:embed="rId95"/>
          <a:stretch>
            <a:fillRect/>
          </a:stretch>
        </p:blipFill>
        <p:spPr>
          <a:xfrm>
            <a:off x="7029702" y="5425446"/>
            <a:ext cx="256739" cy="393445"/>
          </a:xfrm>
          <a:prstGeom prst="rect">
            <a:avLst/>
          </a:prstGeom>
        </p:spPr>
      </p:pic>
      <p:pic>
        <p:nvPicPr>
          <p:cNvPr id="100" name="Image 95" descr="preencoded.png">    </p:cNvPr>
          <p:cNvPicPr>
            <a:picLocks noChangeAspect="1"/>
          </p:cNvPicPr>
          <p:nvPr/>
        </p:nvPicPr>
        <p:blipFill>
          <a:blip r:embed="rId96"/>
          <a:stretch>
            <a:fillRect/>
          </a:stretch>
        </p:blipFill>
        <p:spPr>
          <a:xfrm>
            <a:off x="7330304" y="5431141"/>
            <a:ext cx="195237" cy="436844"/>
          </a:xfrm>
          <a:prstGeom prst="rect">
            <a:avLst/>
          </a:prstGeom>
        </p:spPr>
      </p:pic>
      <p:pic>
        <p:nvPicPr>
          <p:cNvPr id="101" name="Image 96" descr="preencoded.png">    </p:cNvPr>
          <p:cNvPicPr>
            <a:picLocks noChangeAspect="1"/>
          </p:cNvPicPr>
          <p:nvPr/>
        </p:nvPicPr>
        <p:blipFill>
          <a:blip r:embed="rId97"/>
          <a:stretch>
            <a:fillRect/>
          </a:stretch>
        </p:blipFill>
        <p:spPr>
          <a:xfrm>
            <a:off x="7112176" y="5853209"/>
            <a:ext cx="204543" cy="65837"/>
          </a:xfrm>
          <a:prstGeom prst="rect">
            <a:avLst/>
          </a:prstGeom>
        </p:spPr>
      </p:pic>
      <p:pic>
        <p:nvPicPr>
          <p:cNvPr id="102" name="Image 97" descr="preencoded.png">    </p:cNvPr>
          <p:cNvPicPr>
            <a:picLocks noChangeAspect="1"/>
          </p:cNvPicPr>
          <p:nvPr/>
        </p:nvPicPr>
        <p:blipFill>
          <a:blip r:embed="rId98"/>
          <a:stretch>
            <a:fillRect/>
          </a:stretch>
        </p:blipFill>
        <p:spPr>
          <a:xfrm>
            <a:off x="7251158" y="5340471"/>
            <a:ext cx="359021" cy="502490"/>
          </a:xfrm>
          <a:prstGeom prst="rect">
            <a:avLst/>
          </a:prstGeom>
        </p:spPr>
      </p:pic>
      <p:pic>
        <p:nvPicPr>
          <p:cNvPr id="103" name="Image 98" descr="preencoded.png">    </p:cNvPr>
          <p:cNvPicPr>
            <a:picLocks noChangeAspect="1"/>
          </p:cNvPicPr>
          <p:nvPr/>
        </p:nvPicPr>
        <p:blipFill>
          <a:blip r:embed="rId99"/>
          <a:stretch>
            <a:fillRect/>
          </a:stretch>
        </p:blipFill>
        <p:spPr>
          <a:xfrm>
            <a:off x="7199667" y="5935906"/>
            <a:ext cx="276061" cy="68206"/>
          </a:xfrm>
          <a:prstGeom prst="rect">
            <a:avLst/>
          </a:prstGeom>
        </p:spPr>
      </p:pic>
      <p:pic>
        <p:nvPicPr>
          <p:cNvPr id="104" name="Image 99" descr="preencoded.png">    </p:cNvPr>
          <p:cNvPicPr>
            <a:picLocks noChangeAspect="1"/>
          </p:cNvPicPr>
          <p:nvPr/>
        </p:nvPicPr>
        <p:blipFill>
          <a:blip r:embed="rId100"/>
          <a:stretch>
            <a:fillRect/>
          </a:stretch>
        </p:blipFill>
        <p:spPr>
          <a:xfrm>
            <a:off x="6944943" y="5363457"/>
            <a:ext cx="212525" cy="505958"/>
          </a:xfrm>
          <a:prstGeom prst="rect">
            <a:avLst/>
          </a:prstGeom>
        </p:spPr>
      </p:pic>
      <p:pic>
        <p:nvPicPr>
          <p:cNvPr id="105" name="Image 100" descr="preencoded.png">    </p:cNvPr>
          <p:cNvPicPr>
            <a:picLocks noChangeAspect="1"/>
          </p:cNvPicPr>
          <p:nvPr/>
        </p:nvPicPr>
        <p:blipFill>
          <a:blip r:embed="rId101"/>
          <a:stretch>
            <a:fillRect/>
          </a:stretch>
        </p:blipFill>
        <p:spPr>
          <a:xfrm>
            <a:off x="6996968" y="5503114"/>
            <a:ext cx="562560" cy="450882"/>
          </a:xfrm>
          <a:prstGeom prst="rect">
            <a:avLst/>
          </a:prstGeom>
        </p:spPr>
      </p:pic>
      <p:pic>
        <p:nvPicPr>
          <p:cNvPr id="106" name="Image 101" descr="preencoded.png">    </p:cNvPr>
          <p:cNvPicPr>
            <a:picLocks noChangeAspect="1"/>
          </p:cNvPicPr>
          <p:nvPr/>
        </p:nvPicPr>
        <p:blipFill>
          <a:blip r:embed="rId102"/>
          <a:stretch>
            <a:fillRect/>
          </a:stretch>
        </p:blipFill>
        <p:spPr>
          <a:xfrm>
            <a:off x="7035411" y="5388987"/>
            <a:ext cx="393114" cy="141295"/>
          </a:xfrm>
          <a:prstGeom prst="rect">
            <a:avLst/>
          </a:prstGeom>
        </p:spPr>
      </p:pic>
      <p:pic>
        <p:nvPicPr>
          <p:cNvPr id="107" name="Image 102" descr="preencoded.png">    </p:cNvPr>
          <p:cNvPicPr>
            <a:picLocks noChangeAspect="1"/>
          </p:cNvPicPr>
          <p:nvPr/>
        </p:nvPicPr>
        <p:blipFill>
          <a:blip r:embed="rId103"/>
          <a:stretch>
            <a:fillRect/>
          </a:stretch>
        </p:blipFill>
        <p:spPr>
          <a:xfrm>
            <a:off x="7090243" y="9130136"/>
            <a:ext cx="8786742" cy="957577"/>
          </a:xfrm>
          <a:prstGeom prst="rect">
            <a:avLst/>
          </a:prstGeom>
        </p:spPr>
      </p:pic>
      <p:pic>
        <p:nvPicPr>
          <p:cNvPr id="108" name="Image 103" descr="preencoded.png">    </p:cNvPr>
          <p:cNvPicPr>
            <a:picLocks noChangeAspect="1"/>
          </p:cNvPicPr>
          <p:nvPr/>
        </p:nvPicPr>
        <p:blipFill>
          <a:blip r:embed="rId104"/>
          <a:stretch>
            <a:fillRect/>
          </a:stretch>
        </p:blipFill>
        <p:spPr>
          <a:xfrm>
            <a:off x="2606331" y="6223755"/>
            <a:ext cx="2408557" cy="2389998"/>
          </a:xfrm>
          <a:prstGeom prst="rect">
            <a:avLst/>
          </a:prstGeom>
        </p:spPr>
      </p:pic>
      <p:pic>
        <p:nvPicPr>
          <p:cNvPr id="109" name="Image 104" descr="preencoded.png">    </p:cNvPr>
          <p:cNvPicPr>
            <a:picLocks noChangeAspect="1"/>
          </p:cNvPicPr>
          <p:nvPr/>
        </p:nvPicPr>
        <p:blipFill>
          <a:blip r:embed="rId105"/>
          <a:stretch>
            <a:fillRect/>
          </a:stretch>
        </p:blipFill>
        <p:spPr>
          <a:xfrm>
            <a:off x="3851418" y="7522892"/>
            <a:ext cx="235057" cy="2563868"/>
          </a:xfrm>
          <a:prstGeom prst="rect">
            <a:avLst/>
          </a:prstGeom>
        </p:spPr>
      </p:pic>
      <p:pic>
        <p:nvPicPr>
          <p:cNvPr id="110" name="Image 105" descr="preencoded.png">    </p:cNvPr>
          <p:cNvPicPr>
            <a:picLocks noChangeAspect="1"/>
          </p:cNvPicPr>
          <p:nvPr/>
        </p:nvPicPr>
        <p:blipFill>
          <a:blip r:embed="rId106"/>
          <a:stretch>
            <a:fillRect/>
          </a:stretch>
        </p:blipFill>
        <p:spPr>
          <a:xfrm>
            <a:off x="3571066" y="7767411"/>
            <a:ext cx="420529" cy="719017"/>
          </a:xfrm>
          <a:prstGeom prst="rect">
            <a:avLst/>
          </a:prstGeom>
        </p:spPr>
      </p:pic>
      <p:pic>
        <p:nvPicPr>
          <p:cNvPr id="111" name="Image 106" descr="preencoded.png">    </p:cNvPr>
          <p:cNvPicPr>
            <a:picLocks noChangeAspect="1"/>
          </p:cNvPicPr>
          <p:nvPr/>
        </p:nvPicPr>
        <p:blipFill>
          <a:blip r:embed="rId107"/>
          <a:stretch>
            <a:fillRect/>
          </a:stretch>
        </p:blipFill>
        <p:spPr>
          <a:xfrm>
            <a:off x="14211830" y="4406595"/>
            <a:ext cx="1633090" cy="4366536"/>
          </a:xfrm>
          <a:prstGeom prst="rect">
            <a:avLst/>
          </a:prstGeom>
        </p:spPr>
      </p:pic>
      <p:pic>
        <p:nvPicPr>
          <p:cNvPr id="112" name="Image 107" descr="preencoded.png">    </p:cNvPr>
          <p:cNvPicPr>
            <a:picLocks noChangeAspect="1"/>
          </p:cNvPicPr>
          <p:nvPr/>
        </p:nvPicPr>
        <p:blipFill>
          <a:blip r:embed="rId108"/>
          <a:stretch>
            <a:fillRect/>
          </a:stretch>
        </p:blipFill>
        <p:spPr>
          <a:xfrm>
            <a:off x="14886930" y="7117984"/>
            <a:ext cx="277968" cy="2957099"/>
          </a:xfrm>
          <a:prstGeom prst="rect">
            <a:avLst/>
          </a:prstGeom>
        </p:spPr>
      </p:pic>
      <p:pic>
        <p:nvPicPr>
          <p:cNvPr id="113" name="Image 108" descr="preencoded.png">    </p:cNvPr>
          <p:cNvPicPr>
            <a:picLocks noChangeAspect="1"/>
          </p:cNvPicPr>
          <p:nvPr/>
        </p:nvPicPr>
        <p:blipFill>
          <a:blip r:embed="rId109"/>
          <a:stretch>
            <a:fillRect/>
          </a:stretch>
        </p:blipFill>
        <p:spPr>
          <a:xfrm>
            <a:off x="14560807" y="7745009"/>
            <a:ext cx="523516" cy="693755"/>
          </a:xfrm>
          <a:prstGeom prst="rect">
            <a:avLst/>
          </a:prstGeom>
        </p:spPr>
      </p:pic>
      <p:pic>
        <p:nvPicPr>
          <p:cNvPr id="114" name="Image 109" descr="preencoded.png">    </p:cNvPr>
          <p:cNvPicPr>
            <a:picLocks noChangeAspect="1"/>
          </p:cNvPicPr>
          <p:nvPr/>
        </p:nvPicPr>
        <p:blipFill>
          <a:blip r:embed="rId110"/>
          <a:stretch>
            <a:fillRect/>
          </a:stretch>
        </p:blipFill>
        <p:spPr>
          <a:xfrm>
            <a:off x="4353550" y="5319844"/>
            <a:ext cx="1370165" cy="3663009"/>
          </a:xfrm>
          <a:prstGeom prst="rect">
            <a:avLst/>
          </a:prstGeom>
        </p:spPr>
      </p:pic>
      <p:pic>
        <p:nvPicPr>
          <p:cNvPr id="115" name="Image 110" descr="preencoded.png">    </p:cNvPr>
          <p:cNvPicPr>
            <a:picLocks noChangeAspect="1"/>
          </p:cNvPicPr>
          <p:nvPr/>
        </p:nvPicPr>
        <p:blipFill>
          <a:blip r:embed="rId111"/>
          <a:stretch>
            <a:fillRect/>
          </a:stretch>
        </p:blipFill>
        <p:spPr>
          <a:xfrm>
            <a:off x="4924191" y="7594628"/>
            <a:ext cx="233150" cy="2480455"/>
          </a:xfrm>
          <a:prstGeom prst="rect">
            <a:avLst/>
          </a:prstGeom>
        </p:spPr>
      </p:pic>
      <p:pic>
        <p:nvPicPr>
          <p:cNvPr id="116" name="Image 111" descr="preencoded.png">    </p:cNvPr>
          <p:cNvPicPr>
            <a:picLocks noChangeAspect="1"/>
          </p:cNvPicPr>
          <p:nvPr/>
        </p:nvPicPr>
        <p:blipFill>
          <a:blip r:embed="rId112"/>
          <a:stretch>
            <a:fillRect/>
          </a:stretch>
        </p:blipFill>
        <p:spPr>
          <a:xfrm>
            <a:off x="4991656" y="8120604"/>
            <a:ext cx="439361" cy="581744"/>
          </a:xfrm>
          <a:prstGeom prst="rect">
            <a:avLst/>
          </a:prstGeom>
        </p:spPr>
      </p:pic>
      <p:pic>
        <p:nvPicPr>
          <p:cNvPr id="117" name="Image 112" descr="preencoded.png">    </p:cNvPr>
          <p:cNvPicPr>
            <a:picLocks noChangeAspect="1"/>
          </p:cNvPicPr>
          <p:nvPr/>
        </p:nvPicPr>
        <p:blipFill>
          <a:blip r:embed="rId113"/>
          <a:stretch>
            <a:fillRect/>
          </a:stretch>
        </p:blipFill>
        <p:spPr>
          <a:xfrm>
            <a:off x="1580179" y="5121077"/>
            <a:ext cx="1430513" cy="3824122"/>
          </a:xfrm>
          <a:prstGeom prst="rect">
            <a:avLst/>
          </a:prstGeom>
        </p:spPr>
      </p:pic>
      <p:pic>
        <p:nvPicPr>
          <p:cNvPr id="118" name="Image 113" descr="preencoded.png">    </p:cNvPr>
          <p:cNvPicPr>
            <a:picLocks noChangeAspect="1"/>
          </p:cNvPicPr>
          <p:nvPr/>
        </p:nvPicPr>
        <p:blipFill>
          <a:blip r:embed="rId114"/>
          <a:stretch>
            <a:fillRect/>
          </a:stretch>
        </p:blipFill>
        <p:spPr>
          <a:xfrm>
            <a:off x="2175745" y="7495486"/>
            <a:ext cx="243402" cy="2590083"/>
          </a:xfrm>
          <a:prstGeom prst="rect">
            <a:avLst/>
          </a:prstGeom>
        </p:spPr>
      </p:pic>
      <p:pic>
        <p:nvPicPr>
          <p:cNvPr id="119" name="Image 114" descr="preencoded.png">    </p:cNvPr>
          <p:cNvPicPr>
            <a:picLocks noChangeAspect="1"/>
          </p:cNvPicPr>
          <p:nvPr/>
        </p:nvPicPr>
        <p:blipFill>
          <a:blip r:embed="rId115"/>
          <a:stretch>
            <a:fillRect/>
          </a:stretch>
        </p:blipFill>
        <p:spPr>
          <a:xfrm>
            <a:off x="1885618" y="8045533"/>
            <a:ext cx="459623" cy="606767"/>
          </a:xfrm>
          <a:prstGeom prst="rect">
            <a:avLst/>
          </a:prstGeom>
        </p:spPr>
      </p:pic>
      <p:pic>
        <p:nvPicPr>
          <p:cNvPr id="120" name="Image 115" descr="preencoded.png">    </p:cNvPr>
          <p:cNvPicPr>
            <a:picLocks noChangeAspect="1"/>
          </p:cNvPicPr>
          <p:nvPr/>
        </p:nvPicPr>
        <p:blipFill>
          <a:blip r:embed="rId116"/>
          <a:stretch>
            <a:fillRect/>
          </a:stretch>
        </p:blipFill>
        <p:spPr>
          <a:xfrm>
            <a:off x="12122558" y="6213269"/>
            <a:ext cx="2408557" cy="2389937"/>
          </a:xfrm>
          <a:prstGeom prst="rect">
            <a:avLst/>
          </a:prstGeom>
        </p:spPr>
      </p:pic>
      <p:pic>
        <p:nvPicPr>
          <p:cNvPr id="121" name="Image 116" descr="preencoded.png">    </p:cNvPr>
          <p:cNvPicPr>
            <a:picLocks noChangeAspect="1"/>
          </p:cNvPicPr>
          <p:nvPr/>
        </p:nvPicPr>
        <p:blipFill>
          <a:blip r:embed="rId117"/>
          <a:stretch>
            <a:fillRect/>
          </a:stretch>
        </p:blipFill>
        <p:spPr>
          <a:xfrm>
            <a:off x="13367884" y="7512407"/>
            <a:ext cx="235057" cy="2563867"/>
          </a:xfrm>
          <a:prstGeom prst="rect">
            <a:avLst/>
          </a:prstGeom>
        </p:spPr>
      </p:pic>
      <p:pic>
        <p:nvPicPr>
          <p:cNvPr id="122" name="Image 117" descr="preencoded.png">    </p:cNvPr>
          <p:cNvPicPr>
            <a:picLocks noChangeAspect="1"/>
          </p:cNvPicPr>
          <p:nvPr/>
        </p:nvPicPr>
        <p:blipFill>
          <a:blip r:embed="rId118"/>
          <a:stretch>
            <a:fillRect/>
          </a:stretch>
        </p:blipFill>
        <p:spPr>
          <a:xfrm>
            <a:off x="13087293" y="7757163"/>
            <a:ext cx="430778" cy="715919"/>
          </a:xfrm>
          <a:prstGeom prst="rect">
            <a:avLst/>
          </a:prstGeom>
        </p:spPr>
      </p:pic>
      <p:pic>
        <p:nvPicPr>
          <p:cNvPr id="123" name="Image 118" descr="preencoded.png">    </p:cNvPr>
          <p:cNvPicPr>
            <a:picLocks noChangeAspect="1"/>
          </p:cNvPicPr>
          <p:nvPr/>
        </p:nvPicPr>
        <p:blipFill>
          <a:blip r:embed="rId119"/>
          <a:stretch>
            <a:fillRect/>
          </a:stretch>
        </p:blipFill>
        <p:spPr>
          <a:xfrm>
            <a:off x="0" y="11409924"/>
            <a:ext cx="15845041" cy="173260"/>
          </a:xfrm>
          <a:prstGeom prst="rect">
            <a:avLst/>
          </a:prstGeom>
        </p:spPr>
      </p:pic>
      <p:pic>
        <p:nvPicPr>
          <p:cNvPr id="124" name="Image 119" descr="preencoded.png">    </p:cNvPr>
          <p:cNvPicPr>
            <a:picLocks noChangeAspect="1"/>
          </p:cNvPicPr>
          <p:nvPr/>
        </p:nvPicPr>
        <p:blipFill>
          <a:blip r:embed="rId120"/>
          <a:stretch>
            <a:fillRect/>
          </a:stretch>
        </p:blipFill>
        <p:spPr>
          <a:xfrm>
            <a:off x="692930" y="11409923"/>
            <a:ext cx="38620" cy="173022"/>
          </a:xfrm>
          <a:prstGeom prst="rect">
            <a:avLst/>
          </a:prstGeom>
        </p:spPr>
      </p:pic>
      <p:pic>
        <p:nvPicPr>
          <p:cNvPr id="125" name="Image 120" descr="preencoded.png">    </p:cNvPr>
          <p:cNvPicPr>
            <a:picLocks noChangeAspect="1"/>
          </p:cNvPicPr>
          <p:nvPr/>
        </p:nvPicPr>
        <p:blipFill>
          <a:blip r:embed="rId121"/>
          <a:stretch>
            <a:fillRect/>
          </a:stretch>
        </p:blipFill>
        <p:spPr>
          <a:xfrm>
            <a:off x="1964764" y="11409923"/>
            <a:ext cx="38620" cy="173022"/>
          </a:xfrm>
          <a:prstGeom prst="rect">
            <a:avLst/>
          </a:prstGeom>
        </p:spPr>
      </p:pic>
      <p:pic>
        <p:nvPicPr>
          <p:cNvPr id="126" name="Image 121" descr="preencoded.png">    </p:cNvPr>
          <p:cNvPicPr>
            <a:picLocks noChangeAspect="1"/>
          </p:cNvPicPr>
          <p:nvPr/>
        </p:nvPicPr>
        <p:blipFill>
          <a:blip r:embed="rId122"/>
          <a:stretch>
            <a:fillRect/>
          </a:stretch>
        </p:blipFill>
        <p:spPr>
          <a:xfrm>
            <a:off x="3236836" y="11409923"/>
            <a:ext cx="38620" cy="173022"/>
          </a:xfrm>
          <a:prstGeom prst="rect">
            <a:avLst/>
          </a:prstGeom>
        </p:spPr>
      </p:pic>
      <p:pic>
        <p:nvPicPr>
          <p:cNvPr id="127" name="Image 122" descr="preencoded.png">    </p:cNvPr>
          <p:cNvPicPr>
            <a:picLocks noChangeAspect="1"/>
          </p:cNvPicPr>
          <p:nvPr/>
        </p:nvPicPr>
        <p:blipFill>
          <a:blip r:embed="rId123"/>
          <a:stretch>
            <a:fillRect/>
          </a:stretch>
        </p:blipFill>
        <p:spPr>
          <a:xfrm>
            <a:off x="4508670" y="11409923"/>
            <a:ext cx="38620" cy="173022"/>
          </a:xfrm>
          <a:prstGeom prst="rect">
            <a:avLst/>
          </a:prstGeom>
        </p:spPr>
      </p:pic>
      <p:pic>
        <p:nvPicPr>
          <p:cNvPr id="128" name="Image 123" descr="preencoded.png">    </p:cNvPr>
          <p:cNvPicPr>
            <a:picLocks noChangeAspect="1"/>
          </p:cNvPicPr>
          <p:nvPr/>
        </p:nvPicPr>
        <p:blipFill>
          <a:blip r:embed="rId124"/>
          <a:stretch>
            <a:fillRect/>
          </a:stretch>
        </p:blipFill>
        <p:spPr>
          <a:xfrm>
            <a:off x="5780742" y="11409923"/>
            <a:ext cx="38620" cy="173022"/>
          </a:xfrm>
          <a:prstGeom prst="rect">
            <a:avLst/>
          </a:prstGeom>
        </p:spPr>
      </p:pic>
      <p:pic>
        <p:nvPicPr>
          <p:cNvPr id="129" name="Image 124" descr="preencoded.png">    </p:cNvPr>
          <p:cNvPicPr>
            <a:picLocks noChangeAspect="1"/>
          </p:cNvPicPr>
          <p:nvPr/>
        </p:nvPicPr>
        <p:blipFill>
          <a:blip r:embed="rId125"/>
          <a:stretch>
            <a:fillRect/>
          </a:stretch>
        </p:blipFill>
        <p:spPr>
          <a:xfrm>
            <a:off x="7052817" y="11409923"/>
            <a:ext cx="38620" cy="173022"/>
          </a:xfrm>
          <a:prstGeom prst="rect">
            <a:avLst/>
          </a:prstGeom>
        </p:spPr>
      </p:pic>
      <p:pic>
        <p:nvPicPr>
          <p:cNvPr id="130" name="Image 125" descr="preencoded.png">    </p:cNvPr>
          <p:cNvPicPr>
            <a:picLocks noChangeAspect="1"/>
          </p:cNvPicPr>
          <p:nvPr/>
        </p:nvPicPr>
        <p:blipFill>
          <a:blip r:embed="rId126"/>
          <a:stretch>
            <a:fillRect/>
          </a:stretch>
        </p:blipFill>
        <p:spPr>
          <a:xfrm>
            <a:off x="8324650" y="11409923"/>
            <a:ext cx="38620" cy="173022"/>
          </a:xfrm>
          <a:prstGeom prst="rect">
            <a:avLst/>
          </a:prstGeom>
        </p:spPr>
      </p:pic>
      <p:pic>
        <p:nvPicPr>
          <p:cNvPr id="131" name="Image 126" descr="preencoded.png">    </p:cNvPr>
          <p:cNvPicPr>
            <a:picLocks noChangeAspect="1"/>
          </p:cNvPicPr>
          <p:nvPr/>
        </p:nvPicPr>
        <p:blipFill>
          <a:blip r:embed="rId127"/>
          <a:stretch>
            <a:fillRect/>
          </a:stretch>
        </p:blipFill>
        <p:spPr>
          <a:xfrm>
            <a:off x="9596722" y="11409923"/>
            <a:ext cx="38620" cy="173022"/>
          </a:xfrm>
          <a:prstGeom prst="rect">
            <a:avLst/>
          </a:prstGeom>
        </p:spPr>
      </p:pic>
      <p:pic>
        <p:nvPicPr>
          <p:cNvPr id="132" name="Image 127" descr="preencoded.png">    </p:cNvPr>
          <p:cNvPicPr>
            <a:picLocks noChangeAspect="1"/>
          </p:cNvPicPr>
          <p:nvPr/>
        </p:nvPicPr>
        <p:blipFill>
          <a:blip r:embed="rId128"/>
          <a:stretch>
            <a:fillRect/>
          </a:stretch>
        </p:blipFill>
        <p:spPr>
          <a:xfrm>
            <a:off x="10868794" y="11409923"/>
            <a:ext cx="38620" cy="173022"/>
          </a:xfrm>
          <a:prstGeom prst="rect">
            <a:avLst/>
          </a:prstGeom>
        </p:spPr>
      </p:pic>
      <p:pic>
        <p:nvPicPr>
          <p:cNvPr id="133" name="Image 128" descr="preencoded.png">    </p:cNvPr>
          <p:cNvPicPr>
            <a:picLocks noChangeAspect="1"/>
          </p:cNvPicPr>
          <p:nvPr/>
        </p:nvPicPr>
        <p:blipFill>
          <a:blip r:embed="rId129"/>
          <a:stretch>
            <a:fillRect/>
          </a:stretch>
        </p:blipFill>
        <p:spPr>
          <a:xfrm>
            <a:off x="12140628" y="11409923"/>
            <a:ext cx="38620" cy="173022"/>
          </a:xfrm>
          <a:prstGeom prst="rect">
            <a:avLst/>
          </a:prstGeom>
        </p:spPr>
      </p:pic>
      <p:pic>
        <p:nvPicPr>
          <p:cNvPr id="134" name="Image 129" descr="preencoded.png">    </p:cNvPr>
          <p:cNvPicPr>
            <a:picLocks noChangeAspect="1"/>
          </p:cNvPicPr>
          <p:nvPr/>
        </p:nvPicPr>
        <p:blipFill>
          <a:blip r:embed="rId130"/>
          <a:stretch>
            <a:fillRect/>
          </a:stretch>
        </p:blipFill>
        <p:spPr>
          <a:xfrm>
            <a:off x="13412703" y="11409923"/>
            <a:ext cx="38620" cy="173022"/>
          </a:xfrm>
          <a:prstGeom prst="rect">
            <a:avLst/>
          </a:prstGeom>
        </p:spPr>
      </p:pic>
      <p:pic>
        <p:nvPicPr>
          <p:cNvPr id="135" name="Image 130" descr="preencoded.png">    </p:cNvPr>
          <p:cNvPicPr>
            <a:picLocks noChangeAspect="1"/>
          </p:cNvPicPr>
          <p:nvPr/>
        </p:nvPicPr>
        <p:blipFill>
          <a:blip r:embed="rId131"/>
          <a:stretch>
            <a:fillRect/>
          </a:stretch>
        </p:blipFill>
        <p:spPr>
          <a:xfrm>
            <a:off x="14684536" y="11409923"/>
            <a:ext cx="38620" cy="173022"/>
          </a:xfrm>
          <a:prstGeom prst="rect">
            <a:avLst/>
          </a:prstGeom>
        </p:spPr>
      </p:pic>
      <p:pic>
        <p:nvPicPr>
          <p:cNvPr id="136" name="Image 131" descr="preencoded.png">    </p:cNvPr>
          <p:cNvPicPr>
            <a:picLocks noChangeAspect="1"/>
          </p:cNvPicPr>
          <p:nvPr/>
        </p:nvPicPr>
        <p:blipFill>
          <a:blip r:embed="rId132"/>
          <a:stretch>
            <a:fillRect/>
          </a:stretch>
        </p:blipFill>
        <p:spPr>
          <a:xfrm>
            <a:off x="0" y="10078181"/>
            <a:ext cx="15856484" cy="23832"/>
          </a:xfrm>
          <a:prstGeom prst="rect">
            <a:avLst/>
          </a:prstGeom>
        </p:spPr>
      </p:pic>
      <p:pic>
        <p:nvPicPr>
          <p:cNvPr id="137" name="Image 132" descr="preencoded.png">    </p:cNvPr>
          <p:cNvPicPr>
            <a:picLocks noChangeAspect="1"/>
          </p:cNvPicPr>
          <p:nvPr/>
        </p:nvPicPr>
        <p:blipFill>
          <a:blip r:embed="rId133"/>
          <a:stretch>
            <a:fillRect/>
          </a:stretch>
        </p:blipFill>
        <p:spPr>
          <a:xfrm>
            <a:off x="3810653" y="9042910"/>
            <a:ext cx="2814723" cy="1314584"/>
          </a:xfrm>
          <a:prstGeom prst="rect">
            <a:avLst/>
          </a:prstGeom>
        </p:spPr>
      </p:pic>
      <p:pic>
        <p:nvPicPr>
          <p:cNvPr id="138" name="Image 133" descr="preencoded.png">    </p:cNvPr>
          <p:cNvPicPr>
            <a:picLocks noChangeAspect="1"/>
          </p:cNvPicPr>
          <p:nvPr/>
        </p:nvPicPr>
        <p:blipFill>
          <a:blip r:embed="rId134"/>
          <a:stretch>
            <a:fillRect/>
          </a:stretch>
        </p:blipFill>
        <p:spPr>
          <a:xfrm>
            <a:off x="3810653" y="9042910"/>
            <a:ext cx="2814723" cy="1314584"/>
          </a:xfrm>
          <a:prstGeom prst="rect">
            <a:avLst/>
          </a:prstGeom>
        </p:spPr>
      </p:pic>
      <p:pic>
        <p:nvPicPr>
          <p:cNvPr id="139" name="Image 134" descr="preencoded.png">    </p:cNvPr>
          <p:cNvPicPr>
            <a:picLocks noChangeAspect="1"/>
          </p:cNvPicPr>
          <p:nvPr/>
        </p:nvPicPr>
        <p:blipFill>
          <a:blip r:embed="rId135"/>
          <a:stretch>
            <a:fillRect/>
          </a:stretch>
        </p:blipFill>
        <p:spPr>
          <a:xfrm>
            <a:off x="11979951" y="9184711"/>
            <a:ext cx="2814723" cy="1314584"/>
          </a:xfrm>
          <a:prstGeom prst="rect">
            <a:avLst/>
          </a:prstGeom>
        </p:spPr>
      </p:pic>
      <p:pic>
        <p:nvPicPr>
          <p:cNvPr id="140" name="Image 135" descr="preencoded.png">    </p:cNvPr>
          <p:cNvPicPr>
            <a:picLocks noChangeAspect="1"/>
          </p:cNvPicPr>
          <p:nvPr/>
        </p:nvPicPr>
        <p:blipFill>
          <a:blip r:embed="rId136"/>
          <a:stretch>
            <a:fillRect/>
          </a:stretch>
        </p:blipFill>
        <p:spPr>
          <a:xfrm>
            <a:off x="11979951" y="9184711"/>
            <a:ext cx="2814723" cy="1314584"/>
          </a:xfrm>
          <a:prstGeom prst="rect">
            <a:avLst/>
          </a:prstGeom>
        </p:spPr>
      </p:pic>
      <p:pic>
        <p:nvPicPr>
          <p:cNvPr id="141" name="Image 136" descr="preencoded.png">    </p:cNvPr>
          <p:cNvPicPr>
            <a:picLocks noChangeAspect="1"/>
          </p:cNvPicPr>
          <p:nvPr/>
        </p:nvPicPr>
        <p:blipFill>
          <a:blip r:embed="rId137"/>
          <a:stretch>
            <a:fillRect/>
          </a:stretch>
        </p:blipFill>
        <p:spPr>
          <a:xfrm>
            <a:off x="2884017" y="6565245"/>
            <a:ext cx="12972464" cy="4224883"/>
          </a:xfrm>
          <a:prstGeom prst="rect">
            <a:avLst/>
          </a:prstGeom>
        </p:spPr>
      </p:pic>
      <p:pic>
        <p:nvPicPr>
          <p:cNvPr id="142" name="Image 137" descr="preencoded.png">    </p:cNvPr>
          <p:cNvPicPr>
            <a:picLocks noChangeAspect="1"/>
          </p:cNvPicPr>
          <p:nvPr/>
        </p:nvPicPr>
        <p:blipFill>
          <a:blip r:embed="rId138"/>
          <a:stretch>
            <a:fillRect/>
          </a:stretch>
        </p:blipFill>
        <p:spPr>
          <a:xfrm>
            <a:off x="3247219" y="6917236"/>
            <a:ext cx="1671729" cy="975271"/>
          </a:xfrm>
          <a:prstGeom prst="rect">
            <a:avLst/>
          </a:prstGeom>
        </p:spPr>
      </p:pic>
      <p:pic>
        <p:nvPicPr>
          <p:cNvPr id="143" name="Image 138" descr="preencoded.png">    </p:cNvPr>
          <p:cNvPicPr>
            <a:picLocks noChangeAspect="1"/>
          </p:cNvPicPr>
          <p:nvPr/>
        </p:nvPicPr>
        <p:blipFill>
          <a:blip r:embed="rId139"/>
          <a:stretch>
            <a:fillRect/>
          </a:stretch>
        </p:blipFill>
        <p:spPr>
          <a:xfrm>
            <a:off x="4793321" y="6772265"/>
            <a:ext cx="7405019" cy="1530622"/>
          </a:xfrm>
          <a:prstGeom prst="rect">
            <a:avLst/>
          </a:prstGeom>
        </p:spPr>
      </p:pic>
      <p:pic>
        <p:nvPicPr>
          <p:cNvPr id="144" name="Image 139" descr="preencoded.png">    </p:cNvPr>
          <p:cNvPicPr>
            <a:picLocks noChangeAspect="1"/>
          </p:cNvPicPr>
          <p:nvPr/>
        </p:nvPicPr>
        <p:blipFill>
          <a:blip r:embed="rId140"/>
          <a:stretch>
            <a:fillRect/>
          </a:stretch>
        </p:blipFill>
        <p:spPr>
          <a:xfrm>
            <a:off x="4999082" y="6857374"/>
            <a:ext cx="6370597" cy="1326387"/>
          </a:xfrm>
          <a:prstGeom prst="rect">
            <a:avLst/>
          </a:prstGeom>
        </p:spPr>
      </p:pic>
      <p:pic>
        <p:nvPicPr>
          <p:cNvPr id="145" name="Image 140" descr="preencoded.png">    </p:cNvPr>
          <p:cNvPicPr>
            <a:picLocks noChangeAspect="1"/>
          </p:cNvPicPr>
          <p:nvPr/>
        </p:nvPicPr>
        <p:blipFill>
          <a:blip r:embed="rId141"/>
          <a:stretch>
            <a:fillRect/>
          </a:stretch>
        </p:blipFill>
        <p:spPr>
          <a:xfrm>
            <a:off x="5041960" y="6857974"/>
            <a:ext cx="6320314" cy="1325547"/>
          </a:xfrm>
          <a:prstGeom prst="rect">
            <a:avLst/>
          </a:prstGeom>
        </p:spPr>
      </p:pic>
      <p:pic>
        <p:nvPicPr>
          <p:cNvPr id="146" name="Image 141" descr="preencoded.png">    </p:cNvPr>
          <p:cNvPicPr>
            <a:picLocks noChangeAspect="1"/>
          </p:cNvPicPr>
          <p:nvPr/>
        </p:nvPicPr>
        <p:blipFill>
          <a:blip r:embed="rId142"/>
          <a:stretch>
            <a:fillRect/>
          </a:stretch>
        </p:blipFill>
        <p:spPr>
          <a:xfrm>
            <a:off x="5566427" y="6934282"/>
            <a:ext cx="789579" cy="985417"/>
          </a:xfrm>
          <a:prstGeom prst="rect">
            <a:avLst/>
          </a:prstGeom>
        </p:spPr>
      </p:pic>
      <p:pic>
        <p:nvPicPr>
          <p:cNvPr id="147" name="Image 142" descr="preencoded.png">    </p:cNvPr>
          <p:cNvPicPr>
            <a:picLocks noChangeAspect="1"/>
          </p:cNvPicPr>
          <p:nvPr/>
        </p:nvPicPr>
        <p:blipFill>
          <a:blip r:embed="rId143"/>
          <a:stretch>
            <a:fillRect/>
          </a:stretch>
        </p:blipFill>
        <p:spPr>
          <a:xfrm>
            <a:off x="6697371" y="6903017"/>
            <a:ext cx="106562" cy="1079360"/>
          </a:xfrm>
          <a:prstGeom prst="rect">
            <a:avLst/>
          </a:prstGeom>
        </p:spPr>
      </p:pic>
      <p:pic>
        <p:nvPicPr>
          <p:cNvPr id="148" name="Image 143" descr="preencoded.png">    </p:cNvPr>
          <p:cNvPicPr>
            <a:picLocks noChangeAspect="1"/>
          </p:cNvPicPr>
          <p:nvPr/>
        </p:nvPicPr>
        <p:blipFill>
          <a:blip r:embed="rId144"/>
          <a:stretch>
            <a:fillRect/>
          </a:stretch>
        </p:blipFill>
        <p:spPr>
          <a:xfrm>
            <a:off x="8279832" y="6857736"/>
            <a:ext cx="637706" cy="1249284"/>
          </a:xfrm>
          <a:prstGeom prst="rect">
            <a:avLst/>
          </a:prstGeom>
        </p:spPr>
      </p:pic>
      <p:pic>
        <p:nvPicPr>
          <p:cNvPr id="149" name="Image 144" descr="preencoded.png">    </p:cNvPr>
          <p:cNvPicPr>
            <a:picLocks noChangeAspect="1"/>
          </p:cNvPicPr>
          <p:nvPr/>
        </p:nvPicPr>
        <p:blipFill>
          <a:blip r:embed="rId145"/>
          <a:stretch>
            <a:fillRect/>
          </a:stretch>
        </p:blipFill>
        <p:spPr>
          <a:xfrm>
            <a:off x="2977989" y="8109607"/>
            <a:ext cx="723761" cy="678338"/>
          </a:xfrm>
          <a:prstGeom prst="rect">
            <a:avLst/>
          </a:prstGeom>
        </p:spPr>
      </p:pic>
      <p:pic>
        <p:nvPicPr>
          <p:cNvPr id="150" name="Image 145" descr="preencoded.png">    </p:cNvPr>
          <p:cNvPicPr>
            <a:picLocks noChangeAspect="1"/>
          </p:cNvPicPr>
          <p:nvPr/>
        </p:nvPicPr>
        <p:blipFill>
          <a:blip r:embed="rId146"/>
          <a:stretch>
            <a:fillRect/>
          </a:stretch>
        </p:blipFill>
        <p:spPr>
          <a:xfrm>
            <a:off x="3012506" y="8139670"/>
            <a:ext cx="689244" cy="648037"/>
          </a:xfrm>
          <a:prstGeom prst="rect">
            <a:avLst/>
          </a:prstGeom>
        </p:spPr>
      </p:pic>
      <p:pic>
        <p:nvPicPr>
          <p:cNvPr id="151" name="Image 146" descr="preencoded.png">    </p:cNvPr>
          <p:cNvPicPr>
            <a:picLocks noChangeAspect="1"/>
          </p:cNvPicPr>
          <p:nvPr/>
        </p:nvPicPr>
        <p:blipFill>
          <a:blip r:embed="rId147"/>
          <a:stretch>
            <a:fillRect/>
          </a:stretch>
        </p:blipFill>
        <p:spPr>
          <a:xfrm>
            <a:off x="2944340" y="9489063"/>
            <a:ext cx="269127" cy="215257"/>
          </a:xfrm>
          <a:prstGeom prst="rect">
            <a:avLst/>
          </a:prstGeom>
        </p:spPr>
      </p:pic>
      <p:pic>
        <p:nvPicPr>
          <p:cNvPr id="152" name="Image 147" descr="preencoded.png">    </p:cNvPr>
          <p:cNvPicPr>
            <a:picLocks noChangeAspect="1"/>
          </p:cNvPicPr>
          <p:nvPr/>
        </p:nvPicPr>
        <p:blipFill>
          <a:blip r:embed="rId148"/>
          <a:stretch>
            <a:fillRect/>
          </a:stretch>
        </p:blipFill>
        <p:spPr>
          <a:xfrm>
            <a:off x="14192591" y="8414246"/>
            <a:ext cx="1289391" cy="583090"/>
          </a:xfrm>
          <a:prstGeom prst="rect">
            <a:avLst/>
          </a:prstGeom>
        </p:spPr>
      </p:pic>
      <p:pic>
        <p:nvPicPr>
          <p:cNvPr id="153" name="Image 148" descr="preencoded.png">    </p:cNvPr>
          <p:cNvPicPr>
            <a:picLocks noChangeAspect="1"/>
          </p:cNvPicPr>
          <p:nvPr/>
        </p:nvPicPr>
        <p:blipFill>
          <a:blip r:embed="rId149"/>
          <a:stretch>
            <a:fillRect/>
          </a:stretch>
        </p:blipFill>
        <p:spPr>
          <a:xfrm>
            <a:off x="14192350" y="8414217"/>
            <a:ext cx="1289645" cy="583120"/>
          </a:xfrm>
          <a:prstGeom prst="rect">
            <a:avLst/>
          </a:prstGeom>
        </p:spPr>
      </p:pic>
      <p:pic>
        <p:nvPicPr>
          <p:cNvPr id="154" name="Image 149" descr="preencoded.png">    </p:cNvPr>
          <p:cNvPicPr>
            <a:picLocks noChangeAspect="1"/>
          </p:cNvPicPr>
          <p:nvPr/>
        </p:nvPicPr>
        <p:blipFill>
          <a:blip r:embed="rId150"/>
          <a:stretch>
            <a:fillRect/>
          </a:stretch>
        </p:blipFill>
        <p:spPr>
          <a:xfrm>
            <a:off x="2944089" y="8009308"/>
            <a:ext cx="11585014" cy="2554812"/>
          </a:xfrm>
          <a:prstGeom prst="rect">
            <a:avLst/>
          </a:prstGeom>
        </p:spPr>
      </p:pic>
      <p:pic>
        <p:nvPicPr>
          <p:cNvPr id="155" name="Image 150" descr="preencoded.png">    </p:cNvPr>
          <p:cNvPicPr>
            <a:picLocks noChangeAspect="1"/>
          </p:cNvPicPr>
          <p:nvPr/>
        </p:nvPicPr>
        <p:blipFill>
          <a:blip r:embed="rId151"/>
          <a:stretch>
            <a:fillRect/>
          </a:stretch>
        </p:blipFill>
        <p:spPr>
          <a:xfrm>
            <a:off x="4409736" y="9635617"/>
            <a:ext cx="1567682" cy="1567205"/>
          </a:xfrm>
          <a:prstGeom prst="rect">
            <a:avLst/>
          </a:prstGeom>
        </p:spPr>
      </p:pic>
      <p:pic>
        <p:nvPicPr>
          <p:cNvPr id="156" name="Image 151" descr="preencoded.png">    </p:cNvPr>
          <p:cNvPicPr>
            <a:picLocks noChangeAspect="1"/>
          </p:cNvPicPr>
          <p:nvPr/>
        </p:nvPicPr>
        <p:blipFill>
          <a:blip r:embed="rId152"/>
          <a:stretch>
            <a:fillRect/>
          </a:stretch>
        </p:blipFill>
        <p:spPr>
          <a:xfrm>
            <a:off x="4863877" y="9640860"/>
            <a:ext cx="658923" cy="581982"/>
          </a:xfrm>
          <a:prstGeom prst="rect">
            <a:avLst/>
          </a:prstGeom>
        </p:spPr>
      </p:pic>
      <p:pic>
        <p:nvPicPr>
          <p:cNvPr id="157" name="Image 152" descr="preencoded.png">    </p:cNvPr>
          <p:cNvPicPr>
            <a:picLocks noChangeAspect="1"/>
          </p:cNvPicPr>
          <p:nvPr/>
        </p:nvPicPr>
        <p:blipFill>
          <a:blip r:embed="rId153"/>
          <a:stretch>
            <a:fillRect/>
          </a:stretch>
        </p:blipFill>
        <p:spPr>
          <a:xfrm>
            <a:off x="4396387" y="9874893"/>
            <a:ext cx="653440" cy="626548"/>
          </a:xfrm>
          <a:prstGeom prst="rect">
            <a:avLst/>
          </a:prstGeom>
        </p:spPr>
      </p:pic>
      <p:pic>
        <p:nvPicPr>
          <p:cNvPr id="158" name="Image 153" descr="preencoded.png">    </p:cNvPr>
          <p:cNvPicPr>
            <a:picLocks noChangeAspect="1"/>
          </p:cNvPicPr>
          <p:nvPr/>
        </p:nvPicPr>
        <p:blipFill>
          <a:blip r:embed="rId154"/>
          <a:stretch>
            <a:fillRect/>
          </a:stretch>
        </p:blipFill>
        <p:spPr>
          <a:xfrm>
            <a:off x="4497705" y="10495960"/>
            <a:ext cx="682999" cy="701620"/>
          </a:xfrm>
          <a:prstGeom prst="rect">
            <a:avLst/>
          </a:prstGeom>
        </p:spPr>
      </p:pic>
      <p:pic>
        <p:nvPicPr>
          <p:cNvPr id="159" name="Image 154" descr="preencoded.png">    </p:cNvPr>
          <p:cNvPicPr>
            <a:picLocks noChangeAspect="1"/>
          </p:cNvPicPr>
          <p:nvPr/>
        </p:nvPicPr>
        <p:blipFill>
          <a:blip r:embed="rId155"/>
          <a:stretch>
            <a:fillRect/>
          </a:stretch>
        </p:blipFill>
        <p:spPr>
          <a:xfrm>
            <a:off x="5206212" y="10495960"/>
            <a:ext cx="682760" cy="701620"/>
          </a:xfrm>
          <a:prstGeom prst="rect">
            <a:avLst/>
          </a:prstGeom>
        </p:spPr>
      </p:pic>
      <p:pic>
        <p:nvPicPr>
          <p:cNvPr id="160" name="Image 155" descr="preencoded.png">    </p:cNvPr>
          <p:cNvPicPr>
            <a:picLocks noChangeAspect="1"/>
          </p:cNvPicPr>
          <p:nvPr/>
        </p:nvPicPr>
        <p:blipFill>
          <a:blip r:embed="rId156"/>
          <a:stretch>
            <a:fillRect/>
          </a:stretch>
        </p:blipFill>
        <p:spPr>
          <a:xfrm>
            <a:off x="5337092" y="9874893"/>
            <a:ext cx="653679" cy="626548"/>
          </a:xfrm>
          <a:prstGeom prst="rect">
            <a:avLst/>
          </a:prstGeom>
        </p:spPr>
      </p:pic>
      <p:pic>
        <p:nvPicPr>
          <p:cNvPr id="161" name="Image 156" descr="preencoded.png">    </p:cNvPr>
          <p:cNvPicPr>
            <a:picLocks noChangeAspect="1"/>
          </p:cNvPicPr>
          <p:nvPr/>
        </p:nvPicPr>
        <p:blipFill>
          <a:blip r:embed="rId157"/>
          <a:stretch>
            <a:fillRect/>
          </a:stretch>
        </p:blipFill>
        <p:spPr>
          <a:xfrm>
            <a:off x="4966150" y="10186379"/>
            <a:ext cx="454857" cy="454719"/>
          </a:xfrm>
          <a:prstGeom prst="rect">
            <a:avLst/>
          </a:prstGeom>
        </p:spPr>
      </p:pic>
      <p:pic>
        <p:nvPicPr>
          <p:cNvPr id="162" name="Image 157" descr="preencoded.png">    </p:cNvPr>
          <p:cNvPicPr>
            <a:picLocks noChangeAspect="1"/>
          </p:cNvPicPr>
          <p:nvPr/>
        </p:nvPicPr>
        <p:blipFill>
          <a:blip r:embed="rId158"/>
          <a:stretch>
            <a:fillRect/>
          </a:stretch>
        </p:blipFill>
        <p:spPr>
          <a:xfrm>
            <a:off x="12555674" y="9635617"/>
            <a:ext cx="1567682" cy="1567205"/>
          </a:xfrm>
          <a:prstGeom prst="rect">
            <a:avLst/>
          </a:prstGeom>
        </p:spPr>
      </p:pic>
      <p:pic>
        <p:nvPicPr>
          <p:cNvPr id="163" name="Image 158" descr="preencoded.png">    </p:cNvPr>
          <p:cNvPicPr>
            <a:picLocks noChangeAspect="1"/>
          </p:cNvPicPr>
          <p:nvPr/>
        </p:nvPicPr>
        <p:blipFill>
          <a:blip r:embed="rId159"/>
          <a:stretch>
            <a:fillRect/>
          </a:stretch>
        </p:blipFill>
        <p:spPr>
          <a:xfrm>
            <a:off x="13009815" y="9640860"/>
            <a:ext cx="658923" cy="581982"/>
          </a:xfrm>
          <a:prstGeom prst="rect">
            <a:avLst/>
          </a:prstGeom>
        </p:spPr>
      </p:pic>
      <p:pic>
        <p:nvPicPr>
          <p:cNvPr id="164" name="Image 159" descr="preencoded.png">    </p:cNvPr>
          <p:cNvPicPr>
            <a:picLocks noChangeAspect="1"/>
          </p:cNvPicPr>
          <p:nvPr/>
        </p:nvPicPr>
        <p:blipFill>
          <a:blip r:embed="rId160"/>
          <a:stretch>
            <a:fillRect/>
          </a:stretch>
        </p:blipFill>
        <p:spPr>
          <a:xfrm>
            <a:off x="12542325" y="9874892"/>
            <a:ext cx="653437" cy="626548"/>
          </a:xfrm>
          <a:prstGeom prst="rect">
            <a:avLst/>
          </a:prstGeom>
        </p:spPr>
      </p:pic>
      <p:pic>
        <p:nvPicPr>
          <p:cNvPr id="165" name="Image 160" descr="preencoded.png">    </p:cNvPr>
          <p:cNvPicPr>
            <a:picLocks noChangeAspect="1"/>
          </p:cNvPicPr>
          <p:nvPr/>
        </p:nvPicPr>
        <p:blipFill>
          <a:blip r:embed="rId161"/>
          <a:stretch>
            <a:fillRect/>
          </a:stretch>
        </p:blipFill>
        <p:spPr>
          <a:xfrm>
            <a:off x="12643643" y="10495959"/>
            <a:ext cx="682999" cy="701620"/>
          </a:xfrm>
          <a:prstGeom prst="rect">
            <a:avLst/>
          </a:prstGeom>
        </p:spPr>
      </p:pic>
      <p:pic>
        <p:nvPicPr>
          <p:cNvPr id="166" name="Image 161" descr="preencoded.png">    </p:cNvPr>
          <p:cNvPicPr>
            <a:picLocks noChangeAspect="1"/>
          </p:cNvPicPr>
          <p:nvPr/>
        </p:nvPicPr>
        <p:blipFill>
          <a:blip r:embed="rId162"/>
          <a:stretch>
            <a:fillRect/>
          </a:stretch>
        </p:blipFill>
        <p:spPr>
          <a:xfrm>
            <a:off x="13352389" y="10495959"/>
            <a:ext cx="682763" cy="701620"/>
          </a:xfrm>
          <a:prstGeom prst="rect">
            <a:avLst/>
          </a:prstGeom>
        </p:spPr>
      </p:pic>
      <p:pic>
        <p:nvPicPr>
          <p:cNvPr id="167" name="Image 162" descr="preencoded.png">    </p:cNvPr>
          <p:cNvPicPr>
            <a:picLocks noChangeAspect="1"/>
          </p:cNvPicPr>
          <p:nvPr/>
        </p:nvPicPr>
        <p:blipFill>
          <a:blip r:embed="rId163"/>
          <a:stretch>
            <a:fillRect/>
          </a:stretch>
        </p:blipFill>
        <p:spPr>
          <a:xfrm>
            <a:off x="13483265" y="9874892"/>
            <a:ext cx="653676" cy="626548"/>
          </a:xfrm>
          <a:prstGeom prst="rect">
            <a:avLst/>
          </a:prstGeom>
        </p:spPr>
      </p:pic>
      <p:pic>
        <p:nvPicPr>
          <p:cNvPr id="168" name="Image 163" descr="preencoded.png">    </p:cNvPr>
          <p:cNvPicPr>
            <a:picLocks noChangeAspect="1"/>
          </p:cNvPicPr>
          <p:nvPr/>
        </p:nvPicPr>
        <p:blipFill>
          <a:blip r:embed="rId164"/>
          <a:stretch>
            <a:fillRect/>
          </a:stretch>
        </p:blipFill>
        <p:spPr>
          <a:xfrm>
            <a:off x="13112085" y="10186378"/>
            <a:ext cx="454857" cy="454719"/>
          </a:xfrm>
          <a:prstGeom prst="rect">
            <a:avLst/>
          </a:prstGeom>
        </p:spPr>
      </p:pic>
      <p:pic>
        <p:nvPicPr>
          <p:cNvPr id="169" name="Image 164" descr="preencoded.png">    </p:cNvPr>
          <p:cNvPicPr>
            <a:picLocks noChangeAspect="1"/>
          </p:cNvPicPr>
          <p:nvPr/>
        </p:nvPicPr>
        <p:blipFill>
          <a:blip r:embed="rId165"/>
          <a:stretch>
            <a:fillRect/>
          </a:stretch>
        </p:blipFill>
        <p:spPr>
          <a:xfrm>
            <a:off x="11067238" y="7727608"/>
            <a:ext cx="512129" cy="491962"/>
          </a:xfrm>
          <a:prstGeom prst="rect">
            <a:avLst/>
          </a:prstGeom>
        </p:spPr>
      </p:pic>
      <p:pic>
        <p:nvPicPr>
          <p:cNvPr id="170" name="Image 165" descr="preencoded.png">    </p:cNvPr>
          <p:cNvPicPr>
            <a:picLocks noChangeAspect="1"/>
          </p:cNvPicPr>
          <p:nvPr/>
        </p:nvPicPr>
        <p:blipFill>
          <a:blip r:embed="rId166"/>
          <a:stretch>
            <a:fillRect/>
          </a:stretch>
        </p:blipFill>
        <p:spPr>
          <a:xfrm>
            <a:off x="10176021" y="6752636"/>
            <a:ext cx="2462375" cy="1221161"/>
          </a:xfrm>
          <a:prstGeom prst="rect">
            <a:avLst/>
          </a:prstGeom>
        </p:spPr>
      </p:pic>
      <p:pic>
        <p:nvPicPr>
          <p:cNvPr id="171" name="Image 166" descr="preencoded.png">    </p:cNvPr>
          <p:cNvPicPr>
            <a:picLocks noChangeAspect="1"/>
          </p:cNvPicPr>
          <p:nvPr/>
        </p:nvPicPr>
        <p:blipFill>
          <a:blip r:embed="rId167"/>
          <a:stretch>
            <a:fillRect/>
          </a:stretch>
        </p:blipFill>
        <p:spPr>
          <a:xfrm>
            <a:off x="3810653" y="6670767"/>
            <a:ext cx="10876268" cy="3072095"/>
          </a:xfrm>
          <a:prstGeom prst="rect">
            <a:avLst/>
          </a:prstGeom>
        </p:spPr>
      </p:pic>
      <p:pic>
        <p:nvPicPr>
          <p:cNvPr id="172" name="Image 167" descr="preencoded.png">    </p:cNvPr>
          <p:cNvPicPr>
            <a:picLocks noChangeAspect="1"/>
          </p:cNvPicPr>
          <p:nvPr/>
        </p:nvPicPr>
        <p:blipFill>
          <a:blip r:embed="rId168"/>
          <a:stretch>
            <a:fillRect/>
          </a:stretch>
        </p:blipFill>
        <p:spPr>
          <a:xfrm>
            <a:off x="5803391" y="9251672"/>
            <a:ext cx="7206662" cy="1398958"/>
          </a:xfrm>
          <a:prstGeom prst="rect">
            <a:avLst/>
          </a:prstGeom>
        </p:spPr>
      </p:pic>
      <p:pic>
        <p:nvPicPr>
          <p:cNvPr id="173" name="Image 168" descr="preencoded.png">    </p:cNvPr>
          <p:cNvPicPr>
            <a:picLocks noChangeAspect="1"/>
          </p:cNvPicPr>
          <p:nvPr/>
        </p:nvPicPr>
        <p:blipFill>
          <a:blip r:embed="rId169"/>
          <a:stretch>
            <a:fillRect/>
          </a:stretch>
        </p:blipFill>
        <p:spPr>
          <a:xfrm>
            <a:off x="13918335" y="9347486"/>
            <a:ext cx="1921221" cy="1442748"/>
          </a:xfrm>
          <a:prstGeom prst="rect">
            <a:avLst/>
          </a:prstGeom>
        </p:spPr>
      </p:pic>
      <p:pic>
        <p:nvPicPr>
          <p:cNvPr id="174" name="Image 169" descr="preencoded.png">    </p:cNvPr>
          <p:cNvPicPr>
            <a:picLocks noChangeAspect="1"/>
          </p:cNvPicPr>
          <p:nvPr/>
        </p:nvPicPr>
        <p:blipFill>
          <a:blip r:embed="rId170"/>
          <a:stretch>
            <a:fillRect/>
          </a:stretch>
        </p:blipFill>
        <p:spPr>
          <a:xfrm>
            <a:off x="4332736" y="8122931"/>
            <a:ext cx="504919" cy="504640"/>
          </a:xfrm>
          <a:prstGeom prst="rect">
            <a:avLst/>
          </a:prstGeom>
        </p:spPr>
      </p:pic>
      <p:pic>
        <p:nvPicPr>
          <p:cNvPr id="175" name="Image 170" descr="preencoded.png">    </p:cNvPr>
          <p:cNvPicPr>
            <a:picLocks noChangeAspect="1"/>
          </p:cNvPicPr>
          <p:nvPr/>
        </p:nvPicPr>
        <p:blipFill>
          <a:blip r:embed="rId171"/>
          <a:stretch>
            <a:fillRect/>
          </a:stretch>
        </p:blipFill>
        <p:spPr>
          <a:xfrm>
            <a:off x="3979436" y="8122931"/>
            <a:ext cx="352348" cy="504640"/>
          </a:xfrm>
          <a:prstGeom prst="rect">
            <a:avLst/>
          </a:prstGeom>
        </p:spPr>
      </p:pic>
      <p:pic>
        <p:nvPicPr>
          <p:cNvPr id="176" name="Image 171" descr="preencoded.png">    </p:cNvPr>
          <p:cNvPicPr>
            <a:picLocks noChangeAspect="1"/>
          </p:cNvPicPr>
          <p:nvPr/>
        </p:nvPicPr>
        <p:blipFill>
          <a:blip r:embed="rId172"/>
          <a:stretch>
            <a:fillRect/>
          </a:stretch>
        </p:blipFill>
        <p:spPr>
          <a:xfrm>
            <a:off x="3993967" y="8133414"/>
            <a:ext cx="338769" cy="483912"/>
          </a:xfrm>
          <a:prstGeom prst="rect">
            <a:avLst/>
          </a:prstGeom>
        </p:spPr>
      </p:pic>
      <p:pic>
        <p:nvPicPr>
          <p:cNvPr id="177" name="Image 172" descr="preencoded.png">    </p:cNvPr>
          <p:cNvPicPr>
            <a:picLocks noChangeAspect="1"/>
          </p:cNvPicPr>
          <p:nvPr/>
        </p:nvPicPr>
        <p:blipFill>
          <a:blip r:embed="rId173"/>
          <a:stretch>
            <a:fillRect/>
          </a:stretch>
        </p:blipFill>
        <p:spPr>
          <a:xfrm>
            <a:off x="4423802" y="8216625"/>
            <a:ext cx="314919" cy="314886"/>
          </a:xfrm>
          <a:prstGeom prst="rect">
            <a:avLst/>
          </a:prstGeom>
        </p:spPr>
      </p:pic>
      <p:pic>
        <p:nvPicPr>
          <p:cNvPr id="178" name="Image 173" descr="preencoded.png">    </p:cNvPr>
          <p:cNvPicPr>
            <a:picLocks noChangeAspect="1"/>
          </p:cNvPicPr>
          <p:nvPr/>
        </p:nvPicPr>
        <p:blipFill>
          <a:blip r:embed="rId174"/>
          <a:stretch>
            <a:fillRect/>
          </a:stretch>
        </p:blipFill>
        <p:spPr>
          <a:xfrm>
            <a:off x="1140873" y="5713076"/>
            <a:ext cx="1117833" cy="5695895"/>
          </a:xfrm>
          <a:prstGeom prst="rect">
            <a:avLst/>
          </a:prstGeom>
        </p:spPr>
      </p:pic>
      <p:pic>
        <p:nvPicPr>
          <p:cNvPr id="179" name="Image 174" descr="preencoded.png">    </p:cNvPr>
          <p:cNvPicPr>
            <a:picLocks noChangeAspect="1"/>
          </p:cNvPicPr>
          <p:nvPr/>
        </p:nvPicPr>
        <p:blipFill>
          <a:blip r:embed="rId175"/>
          <a:stretch>
            <a:fillRect/>
          </a:stretch>
        </p:blipFill>
        <p:spPr>
          <a:xfrm>
            <a:off x="1140873" y="5713076"/>
            <a:ext cx="1117833" cy="5695895"/>
          </a:xfrm>
          <a:prstGeom prst="rect">
            <a:avLst/>
          </a:prstGeom>
        </p:spPr>
      </p:pic>
      <p:pic>
        <p:nvPicPr>
          <p:cNvPr id="180" name="Image 175" descr="preencoded.png">    </p:cNvPr>
          <p:cNvPicPr>
            <a:picLocks noChangeAspect="1"/>
          </p:cNvPicPr>
          <p:nvPr/>
        </p:nvPicPr>
        <p:blipFill>
          <a:blip r:embed="rId176"/>
          <a:stretch>
            <a:fillRect/>
          </a:stretch>
        </p:blipFill>
        <p:spPr>
          <a:xfrm>
            <a:off x="0" y="5713076"/>
            <a:ext cx="689115" cy="5695895"/>
          </a:xfrm>
          <a:prstGeom prst="rect">
            <a:avLst/>
          </a:prstGeom>
        </p:spPr>
      </p:pic>
      <p:pic>
        <p:nvPicPr>
          <p:cNvPr id="181" name="Image 176" descr="preencoded.png">    </p:cNvPr>
          <p:cNvPicPr>
            <a:picLocks noChangeAspect="1"/>
          </p:cNvPicPr>
          <p:nvPr/>
        </p:nvPicPr>
        <p:blipFill>
          <a:blip r:embed="rId177"/>
          <a:stretch>
            <a:fillRect/>
          </a:stretch>
        </p:blipFill>
        <p:spPr>
          <a:xfrm>
            <a:off x="0" y="5713076"/>
            <a:ext cx="689115" cy="5695895"/>
          </a:xfrm>
          <a:prstGeom prst="rect">
            <a:avLst/>
          </a:prstGeom>
        </p:spPr>
      </p:pic>
      <p:pic>
        <p:nvPicPr>
          <p:cNvPr id="182" name="Image 177" descr="preencoded.png">    </p:cNvPr>
          <p:cNvPicPr>
            <a:picLocks noChangeAspect="1"/>
          </p:cNvPicPr>
          <p:nvPr/>
        </p:nvPicPr>
        <p:blipFill>
          <a:blip r:embed="rId178"/>
          <a:stretch>
            <a:fillRect/>
          </a:stretch>
        </p:blipFill>
        <p:spPr>
          <a:xfrm>
            <a:off x="0" y="5713076"/>
            <a:ext cx="479090" cy="5695895"/>
          </a:xfrm>
          <a:prstGeom prst="rect">
            <a:avLst/>
          </a:prstGeom>
        </p:spPr>
      </p:pic>
      <p:pic>
        <p:nvPicPr>
          <p:cNvPr id="183" name="Image 178" descr="preencoded.png">    </p:cNvPr>
          <p:cNvPicPr>
            <a:picLocks noChangeAspect="1"/>
          </p:cNvPicPr>
          <p:nvPr/>
        </p:nvPicPr>
        <p:blipFill>
          <a:blip r:embed="rId179"/>
          <a:stretch>
            <a:fillRect/>
          </a:stretch>
        </p:blipFill>
        <p:spPr>
          <a:xfrm>
            <a:off x="689115" y="7837001"/>
            <a:ext cx="1569587" cy="3571970"/>
          </a:xfrm>
          <a:prstGeom prst="rect">
            <a:avLst/>
          </a:prstGeom>
        </p:spPr>
      </p:pic>
      <p:pic>
        <p:nvPicPr>
          <p:cNvPr id="184" name="Image 179" descr="preencoded.png">    </p:cNvPr>
          <p:cNvPicPr>
            <a:picLocks noChangeAspect="1"/>
          </p:cNvPicPr>
          <p:nvPr/>
        </p:nvPicPr>
        <p:blipFill>
          <a:blip r:embed="rId180"/>
          <a:stretch>
            <a:fillRect/>
          </a:stretch>
        </p:blipFill>
        <p:spPr>
          <a:xfrm>
            <a:off x="598049" y="7520033"/>
            <a:ext cx="1660657" cy="316968"/>
          </a:xfrm>
          <a:prstGeom prst="rect">
            <a:avLst/>
          </a:prstGeom>
        </p:spPr>
      </p:pic>
      <p:pic>
        <p:nvPicPr>
          <p:cNvPr id="185" name="Image 180" descr="preencoded.png">    </p:cNvPr>
          <p:cNvPicPr>
            <a:picLocks noChangeAspect="1"/>
          </p:cNvPicPr>
          <p:nvPr/>
        </p:nvPicPr>
        <p:blipFill>
          <a:blip r:embed="rId181"/>
          <a:stretch>
            <a:fillRect/>
          </a:stretch>
        </p:blipFill>
        <p:spPr>
          <a:xfrm>
            <a:off x="598049" y="7520033"/>
            <a:ext cx="1660657" cy="316968"/>
          </a:xfrm>
          <a:prstGeom prst="rect">
            <a:avLst/>
          </a:prstGeom>
        </p:spPr>
      </p:pic>
      <p:pic>
        <p:nvPicPr>
          <p:cNvPr id="186" name="Image 181" descr="preencoded.png">    </p:cNvPr>
          <p:cNvPicPr>
            <a:picLocks noChangeAspect="1"/>
          </p:cNvPicPr>
          <p:nvPr/>
        </p:nvPicPr>
        <p:blipFill>
          <a:blip r:embed="rId182"/>
          <a:stretch>
            <a:fillRect/>
          </a:stretch>
        </p:blipFill>
        <p:spPr>
          <a:xfrm>
            <a:off x="78588" y="5713076"/>
            <a:ext cx="1569828" cy="626072"/>
          </a:xfrm>
          <a:prstGeom prst="rect">
            <a:avLst/>
          </a:prstGeom>
        </p:spPr>
      </p:pic>
      <p:pic>
        <p:nvPicPr>
          <p:cNvPr id="187" name="Image 182" descr="preencoded.png">    </p:cNvPr>
          <p:cNvPicPr>
            <a:picLocks noChangeAspect="1"/>
          </p:cNvPicPr>
          <p:nvPr/>
        </p:nvPicPr>
        <p:blipFill>
          <a:blip r:embed="rId183"/>
          <a:stretch>
            <a:fillRect/>
          </a:stretch>
        </p:blipFill>
        <p:spPr>
          <a:xfrm>
            <a:off x="78588" y="5713076"/>
            <a:ext cx="1569828" cy="626072"/>
          </a:xfrm>
          <a:prstGeom prst="rect">
            <a:avLst/>
          </a:prstGeom>
        </p:spPr>
      </p:pic>
      <p:pic>
        <p:nvPicPr>
          <p:cNvPr id="188" name="Image 183" descr="preencoded.png">    </p:cNvPr>
          <p:cNvPicPr>
            <a:picLocks noChangeAspect="1"/>
          </p:cNvPicPr>
          <p:nvPr/>
        </p:nvPicPr>
        <p:blipFill>
          <a:blip r:embed="rId184"/>
          <a:stretch>
            <a:fillRect/>
          </a:stretch>
        </p:blipFill>
        <p:spPr>
          <a:xfrm>
            <a:off x="258575" y="6339147"/>
            <a:ext cx="1520479" cy="1180885"/>
          </a:xfrm>
          <a:prstGeom prst="rect">
            <a:avLst/>
          </a:prstGeom>
        </p:spPr>
      </p:pic>
      <p:pic>
        <p:nvPicPr>
          <p:cNvPr id="189" name="Image 184" descr="preencoded.png">    </p:cNvPr>
          <p:cNvPicPr>
            <a:picLocks noChangeAspect="1"/>
          </p:cNvPicPr>
          <p:nvPr/>
        </p:nvPicPr>
        <p:blipFill>
          <a:blip r:embed="rId185"/>
          <a:stretch>
            <a:fillRect/>
          </a:stretch>
        </p:blipFill>
        <p:spPr>
          <a:xfrm>
            <a:off x="258575" y="6339147"/>
            <a:ext cx="1520479" cy="1180885"/>
          </a:xfrm>
          <a:prstGeom prst="rect">
            <a:avLst/>
          </a:prstGeom>
        </p:spPr>
      </p:pic>
      <p:pic>
        <p:nvPicPr>
          <p:cNvPr id="190" name="Image 185" descr="preencoded.png">    </p:cNvPr>
          <p:cNvPicPr>
            <a:picLocks noChangeAspect="1"/>
          </p:cNvPicPr>
          <p:nvPr/>
        </p:nvPicPr>
        <p:blipFill>
          <a:blip r:embed="rId186"/>
          <a:stretch>
            <a:fillRect/>
          </a:stretch>
        </p:blipFill>
        <p:spPr>
          <a:xfrm>
            <a:off x="435464" y="6469986"/>
            <a:ext cx="1098284" cy="709246"/>
          </a:xfrm>
          <a:prstGeom prst="rect">
            <a:avLst/>
          </a:prstGeom>
        </p:spPr>
      </p:pic>
      <p:pic>
        <p:nvPicPr>
          <p:cNvPr id="191" name="Image 186" descr="preencoded.png">    </p:cNvPr>
          <p:cNvPicPr>
            <a:picLocks noChangeAspect="1"/>
          </p:cNvPicPr>
          <p:nvPr/>
        </p:nvPicPr>
        <p:blipFill>
          <a:blip r:embed="rId187"/>
          <a:stretch>
            <a:fillRect/>
          </a:stretch>
        </p:blipFill>
        <p:spPr>
          <a:xfrm>
            <a:off x="660985" y="7251206"/>
            <a:ext cx="297278" cy="53861"/>
          </a:xfrm>
          <a:prstGeom prst="rect">
            <a:avLst/>
          </a:prstGeom>
        </p:spPr>
      </p:pic>
      <p:pic>
        <p:nvPicPr>
          <p:cNvPr id="192" name="Image 187" descr="preencoded.png">    </p:cNvPr>
          <p:cNvPicPr>
            <a:picLocks noChangeAspect="1"/>
          </p:cNvPicPr>
          <p:nvPr/>
        </p:nvPicPr>
        <p:blipFill>
          <a:blip r:embed="rId188"/>
          <a:stretch>
            <a:fillRect/>
          </a:stretch>
        </p:blipFill>
        <p:spPr>
          <a:xfrm>
            <a:off x="1279617" y="7251206"/>
            <a:ext cx="297517" cy="53861"/>
          </a:xfrm>
          <a:prstGeom prst="rect">
            <a:avLst/>
          </a:prstGeom>
        </p:spPr>
      </p:pic>
      <p:pic>
        <p:nvPicPr>
          <p:cNvPr id="193" name="Image 188" descr="preencoded.png">    </p:cNvPr>
          <p:cNvPicPr>
            <a:picLocks noChangeAspect="1"/>
          </p:cNvPicPr>
          <p:nvPr/>
        </p:nvPicPr>
        <p:blipFill>
          <a:blip r:embed="rId189"/>
          <a:stretch>
            <a:fillRect/>
          </a:stretch>
        </p:blipFill>
        <p:spPr>
          <a:xfrm>
            <a:off x="1364726" y="6469986"/>
            <a:ext cx="79862" cy="53861"/>
          </a:xfrm>
          <a:prstGeom prst="rect">
            <a:avLst/>
          </a:prstGeom>
        </p:spPr>
      </p:pic>
      <p:pic>
        <p:nvPicPr>
          <p:cNvPr id="194" name="Image 189" descr="preencoded.png">    </p:cNvPr>
          <p:cNvPicPr>
            <a:picLocks noChangeAspect="1"/>
          </p:cNvPicPr>
          <p:nvPr/>
        </p:nvPicPr>
        <p:blipFill>
          <a:blip r:embed="rId190"/>
          <a:stretch>
            <a:fillRect/>
          </a:stretch>
        </p:blipFill>
        <p:spPr>
          <a:xfrm>
            <a:off x="1394285" y="6576278"/>
            <a:ext cx="80101" cy="53861"/>
          </a:xfrm>
          <a:prstGeom prst="rect">
            <a:avLst/>
          </a:prstGeom>
        </p:spPr>
      </p:pic>
      <p:pic>
        <p:nvPicPr>
          <p:cNvPr id="195" name="Image 190" descr="preencoded.png">    </p:cNvPr>
          <p:cNvPicPr>
            <a:picLocks noChangeAspect="1"/>
          </p:cNvPicPr>
          <p:nvPr/>
        </p:nvPicPr>
        <p:blipFill>
          <a:blip r:embed="rId191"/>
          <a:stretch>
            <a:fillRect/>
          </a:stretch>
        </p:blipFill>
        <p:spPr>
          <a:xfrm>
            <a:off x="1453885" y="6788861"/>
            <a:ext cx="79862" cy="53861"/>
          </a:xfrm>
          <a:prstGeom prst="rect">
            <a:avLst/>
          </a:prstGeom>
        </p:spPr>
      </p:pic>
      <p:pic>
        <p:nvPicPr>
          <p:cNvPr id="196" name="Image 191" descr="preencoded.png">    </p:cNvPr>
          <p:cNvPicPr>
            <a:picLocks noChangeAspect="1"/>
          </p:cNvPicPr>
          <p:nvPr/>
        </p:nvPicPr>
        <p:blipFill>
          <a:blip r:embed="rId192"/>
          <a:stretch>
            <a:fillRect/>
          </a:stretch>
        </p:blipFill>
        <p:spPr>
          <a:xfrm>
            <a:off x="1347562" y="8138240"/>
            <a:ext cx="372371" cy="744994"/>
          </a:xfrm>
          <a:prstGeom prst="rect">
            <a:avLst/>
          </a:prstGeom>
        </p:spPr>
      </p:pic>
      <p:pic>
        <p:nvPicPr>
          <p:cNvPr id="197" name="Image 192" descr="preencoded.png">    </p:cNvPr>
          <p:cNvPicPr>
            <a:picLocks noChangeAspect="1"/>
          </p:cNvPicPr>
          <p:nvPr/>
        </p:nvPicPr>
        <p:blipFill>
          <a:blip r:embed="rId193"/>
          <a:stretch>
            <a:fillRect/>
          </a:stretch>
        </p:blipFill>
        <p:spPr>
          <a:xfrm>
            <a:off x="0" y="7837001"/>
            <a:ext cx="78825" cy="353193"/>
          </a:xfrm>
          <a:prstGeom prst="rect">
            <a:avLst/>
          </a:prstGeom>
        </p:spPr>
      </p:pic>
      <p:pic>
        <p:nvPicPr>
          <p:cNvPr id="198" name="Image 193" descr="preencoded.png">    </p:cNvPr>
          <p:cNvPicPr>
            <a:picLocks noChangeAspect="1"/>
          </p:cNvPicPr>
          <p:nvPr/>
        </p:nvPicPr>
        <p:blipFill>
          <a:blip r:embed="rId194"/>
          <a:stretch>
            <a:fillRect/>
          </a:stretch>
        </p:blipFill>
        <p:spPr>
          <a:xfrm>
            <a:off x="0" y="7981848"/>
            <a:ext cx="4582572" cy="3401199"/>
          </a:xfrm>
          <a:prstGeom prst="rect">
            <a:avLst/>
          </a:prstGeom>
        </p:spPr>
      </p:pic>
      <p:pic>
        <p:nvPicPr>
          <p:cNvPr id="199" name="Image 194" descr="preencoded.png">    </p:cNvPr>
          <p:cNvPicPr>
            <a:picLocks noChangeAspect="1"/>
          </p:cNvPicPr>
          <p:nvPr/>
        </p:nvPicPr>
        <p:blipFill>
          <a:blip r:embed="rId195"/>
          <a:stretch>
            <a:fillRect/>
          </a:stretch>
        </p:blipFill>
        <p:spPr>
          <a:xfrm>
            <a:off x="0" y="7916124"/>
            <a:ext cx="42829" cy="197092"/>
          </a:xfrm>
          <a:prstGeom prst="rect">
            <a:avLst/>
          </a:prstGeom>
        </p:spPr>
      </p:pic>
      <p:pic>
        <p:nvPicPr>
          <p:cNvPr id="200" name="Image 195" descr="preencoded.png">    </p:cNvPr>
          <p:cNvPicPr>
            <a:picLocks noChangeAspect="1"/>
          </p:cNvPicPr>
          <p:nvPr/>
        </p:nvPicPr>
        <p:blipFill>
          <a:blip r:embed="rId196"/>
          <a:stretch>
            <a:fillRect/>
          </a:stretch>
        </p:blipFill>
        <p:spPr>
          <a:xfrm>
            <a:off x="4427855" y="8305065"/>
            <a:ext cx="122774" cy="143708"/>
          </a:xfrm>
          <a:prstGeom prst="rect">
            <a:avLst/>
          </a:prstGeom>
        </p:spPr>
      </p:pic>
      <p:pic>
        <p:nvPicPr>
          <p:cNvPr id="201" name="Image 196" descr="preencoded.png">    </p:cNvPr>
          <p:cNvPicPr>
            <a:picLocks noChangeAspect="1"/>
          </p:cNvPicPr>
          <p:nvPr/>
        </p:nvPicPr>
        <p:blipFill>
          <a:blip r:embed="rId197"/>
          <a:stretch>
            <a:fillRect/>
          </a:stretch>
        </p:blipFill>
        <p:spPr>
          <a:xfrm>
            <a:off x="4462183" y="8255971"/>
            <a:ext cx="241733" cy="241659"/>
          </a:xfrm>
          <a:prstGeom prst="rect">
            <a:avLst/>
          </a:prstGeom>
        </p:spPr>
      </p:pic>
      <p:pic>
        <p:nvPicPr>
          <p:cNvPr id="202" name="Image 197" descr="preencoded.png">    </p:cNvPr>
          <p:cNvPicPr>
            <a:picLocks noChangeAspect="1"/>
          </p:cNvPicPr>
          <p:nvPr/>
        </p:nvPicPr>
        <p:blipFill>
          <a:blip r:embed="rId198"/>
          <a:stretch>
            <a:fillRect/>
          </a:stretch>
        </p:blipFill>
        <p:spPr>
          <a:xfrm>
            <a:off x="7276428" y="9532185"/>
            <a:ext cx="1362186" cy="1790593"/>
          </a:xfrm>
          <a:prstGeom prst="rect">
            <a:avLst/>
          </a:prstGeom>
        </p:spPr>
      </p:pic>
      <p:pic>
        <p:nvPicPr>
          <p:cNvPr id="203" name="Image 198" descr="preencoded.png">    </p:cNvPr>
          <p:cNvPicPr>
            <a:picLocks noChangeAspect="1"/>
          </p:cNvPicPr>
          <p:nvPr/>
        </p:nvPicPr>
        <p:blipFill>
          <a:blip r:embed="rId199"/>
          <a:stretch>
            <a:fillRect/>
          </a:stretch>
        </p:blipFill>
        <p:spPr>
          <a:xfrm>
            <a:off x="7276428" y="10133471"/>
            <a:ext cx="869674" cy="1189544"/>
          </a:xfrm>
          <a:prstGeom prst="rect">
            <a:avLst/>
          </a:prstGeom>
        </p:spPr>
      </p:pic>
      <p:pic>
        <p:nvPicPr>
          <p:cNvPr id="204" name="Image 199" descr="preencoded.png">    </p:cNvPr>
          <p:cNvPicPr>
            <a:picLocks noChangeAspect="1"/>
          </p:cNvPicPr>
          <p:nvPr/>
        </p:nvPicPr>
        <p:blipFill>
          <a:blip r:embed="rId200"/>
          <a:stretch>
            <a:fillRect/>
          </a:stretch>
        </p:blipFill>
        <p:spPr>
          <a:xfrm>
            <a:off x="7583242" y="6949252"/>
            <a:ext cx="1802587" cy="3767155"/>
          </a:xfrm>
          <a:prstGeom prst="rect">
            <a:avLst/>
          </a:prstGeom>
        </p:spPr>
      </p:pic>
      <p:pic>
        <p:nvPicPr>
          <p:cNvPr id="205" name="Image 200" descr="preencoded.png">    </p:cNvPr>
          <p:cNvPicPr>
            <a:picLocks noChangeAspect="1"/>
          </p:cNvPicPr>
          <p:nvPr/>
        </p:nvPicPr>
        <p:blipFill>
          <a:blip r:embed="rId201"/>
          <a:stretch>
            <a:fillRect/>
          </a:stretch>
        </p:blipFill>
        <p:spPr>
          <a:xfrm>
            <a:off x="7772919" y="9961091"/>
            <a:ext cx="494928" cy="589668"/>
          </a:xfrm>
          <a:prstGeom prst="rect">
            <a:avLst/>
          </a:prstGeom>
        </p:spPr>
      </p:pic>
      <p:pic>
        <p:nvPicPr>
          <p:cNvPr id="206" name="Image 201" descr="preencoded.png">    </p:cNvPr>
          <p:cNvPicPr>
            <a:picLocks noChangeAspect="1"/>
          </p:cNvPicPr>
          <p:nvPr/>
        </p:nvPicPr>
        <p:blipFill>
          <a:blip r:embed="rId202"/>
          <a:stretch>
            <a:fillRect/>
          </a:stretch>
        </p:blipFill>
        <p:spPr>
          <a:xfrm>
            <a:off x="7838089" y="7056410"/>
            <a:ext cx="799174" cy="2893689"/>
          </a:xfrm>
          <a:prstGeom prst="rect">
            <a:avLst/>
          </a:prstGeom>
        </p:spPr>
      </p:pic>
      <p:pic>
        <p:nvPicPr>
          <p:cNvPr id="207" name="Image 202" descr="preencoded.png">    </p:cNvPr>
          <p:cNvPicPr>
            <a:picLocks noChangeAspect="1"/>
          </p:cNvPicPr>
          <p:nvPr/>
        </p:nvPicPr>
        <p:blipFill>
          <a:blip r:embed="rId203"/>
          <a:stretch>
            <a:fillRect/>
          </a:stretch>
        </p:blipFill>
        <p:spPr>
          <a:xfrm>
            <a:off x="8010444" y="6949490"/>
            <a:ext cx="560228" cy="1867729"/>
          </a:xfrm>
          <a:prstGeom prst="rect">
            <a:avLst/>
          </a:prstGeom>
        </p:spPr>
      </p:pic>
      <p:pic>
        <p:nvPicPr>
          <p:cNvPr id="208" name="Image 203" descr="preencoded.png">    </p:cNvPr>
          <p:cNvPicPr>
            <a:picLocks noChangeAspect="1"/>
          </p:cNvPicPr>
          <p:nvPr/>
        </p:nvPicPr>
        <p:blipFill>
          <a:blip r:embed="rId204"/>
          <a:stretch>
            <a:fillRect/>
          </a:stretch>
        </p:blipFill>
        <p:spPr>
          <a:xfrm>
            <a:off x="8291274" y="10407304"/>
            <a:ext cx="1478783" cy="1176019"/>
          </a:xfrm>
          <a:prstGeom prst="rect">
            <a:avLst/>
          </a:prstGeom>
        </p:spPr>
      </p:pic>
      <p:pic>
        <p:nvPicPr>
          <p:cNvPr id="209" name="Image 204" descr="preencoded.png">    </p:cNvPr>
          <p:cNvPicPr>
            <a:picLocks noChangeAspect="1"/>
          </p:cNvPicPr>
          <p:nvPr/>
        </p:nvPicPr>
        <p:blipFill>
          <a:blip r:embed="rId205"/>
          <a:stretch>
            <a:fillRect/>
          </a:stretch>
        </p:blipFill>
        <p:spPr>
          <a:xfrm>
            <a:off x="8446469" y="11291716"/>
            <a:ext cx="1323433" cy="291340"/>
          </a:xfrm>
          <a:prstGeom prst="rect">
            <a:avLst/>
          </a:prstGeom>
        </p:spPr>
      </p:pic>
      <p:pic>
        <p:nvPicPr>
          <p:cNvPr id="210" name="Image 205" descr="preencoded.png">    </p:cNvPr>
          <p:cNvPicPr>
            <a:picLocks noChangeAspect="1"/>
          </p:cNvPicPr>
          <p:nvPr/>
        </p:nvPicPr>
        <p:blipFill>
          <a:blip r:embed="rId206"/>
          <a:stretch>
            <a:fillRect/>
          </a:stretch>
        </p:blipFill>
        <p:spPr>
          <a:xfrm>
            <a:off x="7564006" y="6949096"/>
            <a:ext cx="1677270" cy="4198197"/>
          </a:xfrm>
          <a:prstGeom prst="rect">
            <a:avLst/>
          </a:prstGeom>
        </p:spPr>
      </p:pic>
      <p:pic>
        <p:nvPicPr>
          <p:cNvPr id="211" name="Image 206" descr="preencoded.png">    </p:cNvPr>
          <p:cNvPicPr>
            <a:picLocks noChangeAspect="1"/>
          </p:cNvPicPr>
          <p:nvPr/>
        </p:nvPicPr>
        <p:blipFill>
          <a:blip r:embed="rId207"/>
          <a:stretch>
            <a:fillRect/>
          </a:stretch>
        </p:blipFill>
        <p:spPr>
          <a:xfrm>
            <a:off x="8444621" y="10983868"/>
            <a:ext cx="768496" cy="20549"/>
          </a:xfrm>
          <a:prstGeom prst="rect">
            <a:avLst/>
          </a:prstGeom>
        </p:spPr>
      </p:pic>
      <p:pic>
        <p:nvPicPr>
          <p:cNvPr id="212" name="Image 207" descr="preencoded.png">    </p:cNvPr>
          <p:cNvPicPr>
            <a:picLocks noChangeAspect="1"/>
          </p:cNvPicPr>
          <p:nvPr/>
        </p:nvPicPr>
        <p:blipFill>
          <a:blip r:embed="rId208"/>
          <a:stretch>
            <a:fillRect/>
          </a:stretch>
        </p:blipFill>
        <p:spPr>
          <a:xfrm>
            <a:off x="8362805" y="7553104"/>
            <a:ext cx="238511" cy="158997"/>
          </a:xfrm>
          <a:prstGeom prst="rect">
            <a:avLst/>
          </a:prstGeom>
        </p:spPr>
      </p:pic>
      <p:pic>
        <p:nvPicPr>
          <p:cNvPr id="213" name="Image 208" descr="preencoded.png">    </p:cNvPr>
          <p:cNvPicPr>
            <a:picLocks noChangeAspect="1"/>
          </p:cNvPicPr>
          <p:nvPr/>
        </p:nvPicPr>
        <p:blipFill>
          <a:blip r:embed="rId209"/>
          <a:stretch>
            <a:fillRect/>
          </a:stretch>
        </p:blipFill>
        <p:spPr>
          <a:xfrm>
            <a:off x="8398751" y="6978944"/>
            <a:ext cx="174318" cy="576362"/>
          </a:xfrm>
          <a:prstGeom prst="rect">
            <a:avLst/>
          </a:prstGeom>
        </p:spPr>
      </p:pic>
      <p:pic>
        <p:nvPicPr>
          <p:cNvPr id="214" name="Image 209" descr="preencoded.png">    </p:cNvPr>
          <p:cNvPicPr>
            <a:picLocks noChangeAspect="1"/>
          </p:cNvPicPr>
          <p:nvPr/>
        </p:nvPicPr>
        <p:blipFill>
          <a:blip r:embed="rId210"/>
          <a:stretch>
            <a:fillRect/>
          </a:stretch>
        </p:blipFill>
        <p:spPr>
          <a:xfrm>
            <a:off x="8473050" y="7540184"/>
            <a:ext cx="28169" cy="101631"/>
          </a:xfrm>
          <a:prstGeom prst="rect">
            <a:avLst/>
          </a:prstGeom>
        </p:spPr>
      </p:pic>
      <p:pic>
        <p:nvPicPr>
          <p:cNvPr id="215" name="Image 210" descr="preencoded.png">    </p:cNvPr>
          <p:cNvPicPr>
            <a:picLocks noChangeAspect="1"/>
          </p:cNvPicPr>
          <p:nvPr/>
        </p:nvPicPr>
        <p:blipFill>
          <a:blip r:embed="rId211"/>
          <a:stretch>
            <a:fillRect/>
          </a:stretch>
        </p:blipFill>
        <p:spPr>
          <a:xfrm>
            <a:off x="8102149" y="9474478"/>
            <a:ext cx="224458" cy="1134769"/>
          </a:xfrm>
          <a:prstGeom prst="rect">
            <a:avLst/>
          </a:prstGeom>
        </p:spPr>
      </p:pic>
      <p:pic>
        <p:nvPicPr>
          <p:cNvPr id="216" name="Image 211" descr="preencoded.png">    </p:cNvPr>
          <p:cNvPicPr>
            <a:picLocks noChangeAspect="1"/>
          </p:cNvPicPr>
          <p:nvPr/>
        </p:nvPicPr>
        <p:blipFill>
          <a:blip r:embed="rId212"/>
          <a:stretch>
            <a:fillRect/>
          </a:stretch>
        </p:blipFill>
        <p:spPr>
          <a:xfrm>
            <a:off x="8369419" y="7711253"/>
            <a:ext cx="587464" cy="2134742"/>
          </a:xfrm>
          <a:prstGeom prst="rect">
            <a:avLst/>
          </a:prstGeom>
        </p:spPr>
      </p:pic>
      <p:pic>
        <p:nvPicPr>
          <p:cNvPr id="217" name="Image 212" descr="preencoded.png">    </p:cNvPr>
          <p:cNvPicPr>
            <a:picLocks noChangeAspect="1"/>
          </p:cNvPicPr>
          <p:nvPr/>
        </p:nvPicPr>
        <p:blipFill>
          <a:blip r:embed="rId213"/>
          <a:stretch>
            <a:fillRect/>
          </a:stretch>
        </p:blipFill>
        <p:spPr>
          <a:xfrm>
            <a:off x="7610062" y="6985432"/>
            <a:ext cx="874087" cy="3952137"/>
          </a:xfrm>
          <a:prstGeom prst="rect">
            <a:avLst/>
          </a:prstGeom>
        </p:spPr>
      </p:pic>
      <p:pic>
        <p:nvPicPr>
          <p:cNvPr id="218" name="Image 213" descr="preencoded.png">    </p:cNvPr>
          <p:cNvPicPr>
            <a:picLocks noChangeAspect="1"/>
          </p:cNvPicPr>
          <p:nvPr/>
        </p:nvPicPr>
        <p:blipFill>
          <a:blip r:embed="rId214"/>
          <a:stretch>
            <a:fillRect/>
          </a:stretch>
        </p:blipFill>
        <p:spPr>
          <a:xfrm>
            <a:off x="8359133" y="5752649"/>
            <a:ext cx="1613275" cy="1060285"/>
          </a:xfrm>
          <a:prstGeom prst="rect">
            <a:avLst/>
          </a:prstGeom>
        </p:spPr>
      </p:pic>
      <p:pic>
        <p:nvPicPr>
          <p:cNvPr id="219" name="Image 214" descr="preencoded.png">    </p:cNvPr>
          <p:cNvPicPr>
            <a:picLocks noChangeAspect="1"/>
          </p:cNvPicPr>
          <p:nvPr/>
        </p:nvPicPr>
        <p:blipFill>
          <a:blip r:embed="rId215"/>
          <a:stretch>
            <a:fillRect/>
          </a:stretch>
        </p:blipFill>
        <p:spPr>
          <a:xfrm>
            <a:off x="9550819" y="5518985"/>
            <a:ext cx="649561" cy="795475"/>
          </a:xfrm>
          <a:prstGeom prst="rect">
            <a:avLst/>
          </a:prstGeom>
        </p:spPr>
      </p:pic>
      <p:pic>
        <p:nvPicPr>
          <p:cNvPr id="220" name="Image 215" descr="preencoded.png">    </p:cNvPr>
          <p:cNvPicPr>
            <a:picLocks noChangeAspect="1"/>
          </p:cNvPicPr>
          <p:nvPr/>
        </p:nvPicPr>
        <p:blipFill>
          <a:blip r:embed="rId216"/>
          <a:stretch>
            <a:fillRect/>
          </a:stretch>
        </p:blipFill>
        <p:spPr>
          <a:xfrm>
            <a:off x="9491680" y="5361796"/>
            <a:ext cx="285361" cy="581701"/>
          </a:xfrm>
          <a:prstGeom prst="rect">
            <a:avLst/>
          </a:prstGeom>
        </p:spPr>
      </p:pic>
      <p:pic>
        <p:nvPicPr>
          <p:cNvPr id="221" name="Image 216" descr="preencoded.png">    </p:cNvPr>
          <p:cNvPicPr>
            <a:picLocks noChangeAspect="1"/>
          </p:cNvPicPr>
          <p:nvPr/>
        </p:nvPicPr>
        <p:blipFill>
          <a:blip r:embed="rId217"/>
          <a:stretch>
            <a:fillRect/>
          </a:stretch>
        </p:blipFill>
        <p:spPr>
          <a:xfrm>
            <a:off x="9704649" y="5388924"/>
            <a:ext cx="556870" cy="659091"/>
          </a:xfrm>
          <a:prstGeom prst="rect">
            <a:avLst/>
          </a:prstGeom>
        </p:spPr>
      </p:pic>
      <p:pic>
        <p:nvPicPr>
          <p:cNvPr id="222" name="Image 217" descr="preencoded.png">    </p:cNvPr>
          <p:cNvPicPr>
            <a:picLocks noChangeAspect="1"/>
          </p:cNvPicPr>
          <p:nvPr/>
        </p:nvPicPr>
        <p:blipFill>
          <a:blip r:embed="rId218"/>
          <a:stretch>
            <a:fillRect/>
          </a:stretch>
        </p:blipFill>
        <p:spPr>
          <a:xfrm>
            <a:off x="9774389" y="5474727"/>
            <a:ext cx="282477" cy="185725"/>
          </a:xfrm>
          <a:prstGeom prst="rect">
            <a:avLst/>
          </a:prstGeom>
        </p:spPr>
      </p:pic>
      <p:pic>
        <p:nvPicPr>
          <p:cNvPr id="223" name="Image 218" descr="preencoded.png">    </p:cNvPr>
          <p:cNvPicPr>
            <a:picLocks noChangeAspect="1"/>
          </p:cNvPicPr>
          <p:nvPr/>
        </p:nvPicPr>
        <p:blipFill>
          <a:blip r:embed="rId219"/>
          <a:stretch>
            <a:fillRect/>
          </a:stretch>
        </p:blipFill>
        <p:spPr>
          <a:xfrm>
            <a:off x="9837324" y="5578403"/>
            <a:ext cx="296810" cy="221895"/>
          </a:xfrm>
          <a:prstGeom prst="rect">
            <a:avLst/>
          </a:prstGeom>
        </p:spPr>
      </p:pic>
      <p:pic>
        <p:nvPicPr>
          <p:cNvPr id="224" name="Image 219" descr="preencoded.png">    </p:cNvPr>
          <p:cNvPicPr>
            <a:picLocks noChangeAspect="1"/>
          </p:cNvPicPr>
          <p:nvPr/>
        </p:nvPicPr>
        <p:blipFill>
          <a:blip r:embed="rId220"/>
          <a:stretch>
            <a:fillRect/>
          </a:stretch>
        </p:blipFill>
        <p:spPr>
          <a:xfrm>
            <a:off x="9910336" y="5698994"/>
            <a:ext cx="274436" cy="231553"/>
          </a:xfrm>
          <a:prstGeom prst="rect">
            <a:avLst/>
          </a:prstGeom>
        </p:spPr>
      </p:pic>
      <p:pic>
        <p:nvPicPr>
          <p:cNvPr id="225" name="Image 220" descr="preencoded.png">    </p:cNvPr>
          <p:cNvPicPr>
            <a:picLocks noChangeAspect="1"/>
          </p:cNvPicPr>
          <p:nvPr/>
        </p:nvPicPr>
        <p:blipFill>
          <a:blip r:embed="rId221"/>
          <a:stretch>
            <a:fillRect/>
          </a:stretch>
        </p:blipFill>
        <p:spPr>
          <a:xfrm>
            <a:off x="9709753" y="5652542"/>
            <a:ext cx="435277" cy="402809"/>
          </a:xfrm>
          <a:prstGeom prst="rect">
            <a:avLst/>
          </a:prstGeom>
        </p:spPr>
      </p:pic>
      <p:pic>
        <p:nvPicPr>
          <p:cNvPr id="226" name="Image 221" descr="preencoded.png">    </p:cNvPr>
          <p:cNvPicPr>
            <a:picLocks noChangeAspect="1"/>
          </p:cNvPicPr>
          <p:nvPr/>
        </p:nvPicPr>
        <p:blipFill>
          <a:blip r:embed="rId222"/>
          <a:stretch>
            <a:fillRect/>
          </a:stretch>
        </p:blipFill>
        <p:spPr>
          <a:xfrm>
            <a:off x="9696201" y="5578901"/>
            <a:ext cx="82653" cy="96047"/>
          </a:xfrm>
          <a:prstGeom prst="rect">
            <a:avLst/>
          </a:prstGeom>
        </p:spPr>
      </p:pic>
      <p:pic>
        <p:nvPicPr>
          <p:cNvPr id="227" name="Image 222" descr="preencoded.png">    </p:cNvPr>
          <p:cNvPicPr>
            <a:picLocks noChangeAspect="1"/>
          </p:cNvPicPr>
          <p:nvPr/>
        </p:nvPicPr>
        <p:blipFill>
          <a:blip r:embed="rId223"/>
          <a:stretch>
            <a:fillRect/>
          </a:stretch>
        </p:blipFill>
        <p:spPr>
          <a:xfrm>
            <a:off x="8347154" y="5737145"/>
            <a:ext cx="454283" cy="641564"/>
          </a:xfrm>
          <a:prstGeom prst="rect">
            <a:avLst/>
          </a:prstGeom>
        </p:spPr>
      </p:pic>
      <p:pic>
        <p:nvPicPr>
          <p:cNvPr id="228" name="Image 223" descr="preencoded.png">    </p:cNvPr>
          <p:cNvPicPr>
            <a:picLocks noChangeAspect="1"/>
          </p:cNvPicPr>
          <p:nvPr/>
        </p:nvPicPr>
        <p:blipFill>
          <a:blip r:embed="rId224"/>
          <a:stretch>
            <a:fillRect/>
          </a:stretch>
        </p:blipFill>
        <p:spPr>
          <a:xfrm>
            <a:off x="8348491" y="5819367"/>
            <a:ext cx="397402" cy="504766"/>
          </a:xfrm>
          <a:prstGeom prst="rect">
            <a:avLst/>
          </a:prstGeom>
        </p:spPr>
      </p:pic>
      <p:pic>
        <p:nvPicPr>
          <p:cNvPr id="229" name="Image 224" descr="preencoded.png">    </p:cNvPr>
          <p:cNvPicPr>
            <a:picLocks noChangeAspect="1"/>
          </p:cNvPicPr>
          <p:nvPr/>
        </p:nvPicPr>
        <p:blipFill>
          <a:blip r:embed="rId225"/>
          <a:stretch>
            <a:fillRect/>
          </a:stretch>
        </p:blipFill>
        <p:spPr>
          <a:xfrm>
            <a:off x="8347331" y="5754782"/>
            <a:ext cx="411198" cy="623927"/>
          </a:xfrm>
          <a:prstGeom prst="rect">
            <a:avLst/>
          </a:prstGeom>
        </p:spPr>
      </p:pic>
      <p:pic>
        <p:nvPicPr>
          <p:cNvPr id="230" name="Image 225" descr="preencoded.png">    </p:cNvPr>
          <p:cNvPicPr>
            <a:picLocks noChangeAspect="1"/>
          </p:cNvPicPr>
          <p:nvPr/>
        </p:nvPicPr>
        <p:blipFill>
          <a:blip r:embed="rId226"/>
          <a:stretch>
            <a:fillRect/>
          </a:stretch>
        </p:blipFill>
        <p:spPr>
          <a:xfrm>
            <a:off x="8598265" y="5954169"/>
            <a:ext cx="145377" cy="346697"/>
          </a:xfrm>
          <a:prstGeom prst="rect">
            <a:avLst/>
          </a:prstGeom>
        </p:spPr>
      </p:pic>
      <p:pic>
        <p:nvPicPr>
          <p:cNvPr id="231" name="Image 226" descr="preencoded.png">    </p:cNvPr>
          <p:cNvPicPr>
            <a:picLocks noChangeAspect="1"/>
          </p:cNvPicPr>
          <p:nvPr/>
        </p:nvPicPr>
        <p:blipFill>
          <a:blip r:embed="rId227"/>
          <a:stretch>
            <a:fillRect/>
          </a:stretch>
        </p:blipFill>
        <p:spPr>
          <a:xfrm>
            <a:off x="7609941" y="5697132"/>
            <a:ext cx="1191298" cy="1292397"/>
          </a:xfrm>
          <a:prstGeom prst="rect">
            <a:avLst/>
          </a:prstGeom>
        </p:spPr>
      </p:pic>
      <p:pic>
        <p:nvPicPr>
          <p:cNvPr id="232" name="Image 227" descr="preencoded.png">    </p:cNvPr>
          <p:cNvPicPr>
            <a:picLocks noChangeAspect="1"/>
          </p:cNvPicPr>
          <p:nvPr/>
        </p:nvPicPr>
        <p:blipFill>
          <a:blip r:embed="rId228"/>
          <a:stretch>
            <a:fillRect/>
          </a:stretch>
        </p:blipFill>
        <p:spPr>
          <a:xfrm>
            <a:off x="8479327" y="6604198"/>
            <a:ext cx="178687" cy="21258"/>
          </a:xfrm>
          <a:prstGeom prst="rect">
            <a:avLst/>
          </a:prstGeom>
        </p:spPr>
      </p:pic>
      <p:pic>
        <p:nvPicPr>
          <p:cNvPr id="233" name="Image 228" descr="preencoded.png">    </p:cNvPr>
          <p:cNvPicPr>
            <a:picLocks noChangeAspect="1"/>
          </p:cNvPicPr>
          <p:nvPr/>
        </p:nvPicPr>
        <p:blipFill>
          <a:blip r:embed="rId229"/>
          <a:stretch>
            <a:fillRect/>
          </a:stretch>
        </p:blipFill>
        <p:spPr>
          <a:xfrm>
            <a:off x="8274049" y="6545534"/>
            <a:ext cx="397970" cy="87951"/>
          </a:xfrm>
          <a:prstGeom prst="rect">
            <a:avLst/>
          </a:prstGeom>
        </p:spPr>
      </p:pic>
      <p:pic>
        <p:nvPicPr>
          <p:cNvPr id="234" name="Image 229" descr="preencoded.png">    </p:cNvPr>
          <p:cNvPicPr>
            <a:picLocks noChangeAspect="1"/>
          </p:cNvPicPr>
          <p:nvPr/>
        </p:nvPicPr>
        <p:blipFill>
          <a:blip r:embed="rId230"/>
          <a:stretch>
            <a:fillRect/>
          </a:stretch>
        </p:blipFill>
        <p:spPr>
          <a:xfrm>
            <a:off x="7644269" y="5701160"/>
            <a:ext cx="1155736" cy="1215203"/>
          </a:xfrm>
          <a:prstGeom prst="rect">
            <a:avLst/>
          </a:prstGeom>
        </p:spPr>
      </p:pic>
      <p:pic>
        <p:nvPicPr>
          <p:cNvPr id="235" name="Image 230" descr="preencoded.png">    </p:cNvPr>
          <p:cNvPicPr>
            <a:picLocks noChangeAspect="1"/>
          </p:cNvPicPr>
          <p:nvPr/>
        </p:nvPicPr>
        <p:blipFill>
          <a:blip r:embed="rId231"/>
          <a:stretch>
            <a:fillRect/>
          </a:stretch>
        </p:blipFill>
        <p:spPr>
          <a:xfrm>
            <a:off x="7295074" y="5736130"/>
            <a:ext cx="1062127" cy="1617603"/>
          </a:xfrm>
          <a:prstGeom prst="rect">
            <a:avLst/>
          </a:prstGeom>
        </p:spPr>
      </p:pic>
      <p:pic>
        <p:nvPicPr>
          <p:cNvPr id="236" name="Image 231" descr="preencoded.png">    </p:cNvPr>
          <p:cNvPicPr>
            <a:picLocks noChangeAspect="1"/>
          </p:cNvPicPr>
          <p:nvPr/>
        </p:nvPicPr>
        <p:blipFill>
          <a:blip r:embed="rId232"/>
          <a:stretch>
            <a:fillRect/>
          </a:stretch>
        </p:blipFill>
        <p:spPr>
          <a:xfrm>
            <a:off x="7967040" y="6834639"/>
            <a:ext cx="1130013" cy="638780"/>
          </a:xfrm>
          <a:prstGeom prst="rect">
            <a:avLst/>
          </a:prstGeom>
        </p:spPr>
      </p:pic>
      <p:pic>
        <p:nvPicPr>
          <p:cNvPr id="237" name="Image 232" descr="preencoded.png">    </p:cNvPr>
          <p:cNvPicPr>
            <a:picLocks noChangeAspect="1"/>
          </p:cNvPicPr>
          <p:nvPr/>
        </p:nvPicPr>
        <p:blipFill>
          <a:blip r:embed="rId233"/>
          <a:stretch>
            <a:fillRect/>
          </a:stretch>
        </p:blipFill>
        <p:spPr>
          <a:xfrm>
            <a:off x="8713695" y="7005606"/>
            <a:ext cx="273983" cy="269962"/>
          </a:xfrm>
          <a:prstGeom prst="rect">
            <a:avLst/>
          </a:prstGeom>
        </p:spPr>
      </p:pic>
      <p:pic>
        <p:nvPicPr>
          <p:cNvPr id="238" name="Image 233" descr="preencoded.png">    </p:cNvPr>
          <p:cNvPicPr>
            <a:picLocks noChangeAspect="1"/>
          </p:cNvPicPr>
          <p:nvPr/>
        </p:nvPicPr>
        <p:blipFill>
          <a:blip r:embed="rId234"/>
          <a:stretch>
            <a:fillRect/>
          </a:stretch>
        </p:blipFill>
        <p:spPr>
          <a:xfrm>
            <a:off x="8604132" y="7104722"/>
            <a:ext cx="234613" cy="203183"/>
          </a:xfrm>
          <a:prstGeom prst="rect">
            <a:avLst/>
          </a:prstGeom>
        </p:spPr>
      </p:pic>
      <p:pic>
        <p:nvPicPr>
          <p:cNvPr id="239" name="Image 234" descr="preencoded.png">    </p:cNvPr>
          <p:cNvPicPr>
            <a:picLocks noChangeAspect="1"/>
          </p:cNvPicPr>
          <p:nvPr/>
        </p:nvPicPr>
        <p:blipFill>
          <a:blip r:embed="rId235"/>
          <a:stretch>
            <a:fillRect/>
          </a:stretch>
        </p:blipFill>
        <p:spPr>
          <a:xfrm>
            <a:off x="8502854" y="7183522"/>
            <a:ext cx="178368" cy="163110"/>
          </a:xfrm>
          <a:prstGeom prst="rect">
            <a:avLst/>
          </a:prstGeom>
        </p:spPr>
      </p:pic>
      <p:pic>
        <p:nvPicPr>
          <p:cNvPr id="240" name="Image 235" descr="preencoded.png">    </p:cNvPr>
          <p:cNvPicPr>
            <a:picLocks noChangeAspect="1"/>
          </p:cNvPicPr>
          <p:nvPr/>
        </p:nvPicPr>
        <p:blipFill>
          <a:blip r:embed="rId236"/>
          <a:stretch>
            <a:fillRect/>
          </a:stretch>
        </p:blipFill>
        <p:spPr>
          <a:xfrm>
            <a:off x="7655953" y="5724329"/>
            <a:ext cx="603471" cy="474924"/>
          </a:xfrm>
          <a:prstGeom prst="rect">
            <a:avLst/>
          </a:prstGeom>
        </p:spPr>
      </p:pic>
      <p:pic>
        <p:nvPicPr>
          <p:cNvPr id="241" name="Image 236" descr="preencoded.png">    </p:cNvPr>
          <p:cNvPicPr>
            <a:picLocks noChangeAspect="1"/>
          </p:cNvPicPr>
          <p:nvPr/>
        </p:nvPicPr>
        <p:blipFill>
          <a:blip r:embed="rId237"/>
          <a:stretch>
            <a:fillRect/>
          </a:stretch>
        </p:blipFill>
        <p:spPr>
          <a:xfrm>
            <a:off x="7720798" y="5819606"/>
            <a:ext cx="490140" cy="268351"/>
          </a:xfrm>
          <a:prstGeom prst="rect">
            <a:avLst/>
          </a:prstGeom>
        </p:spPr>
      </p:pic>
      <p:pic>
        <p:nvPicPr>
          <p:cNvPr id="242" name="Image 237" descr="preencoded.png">    </p:cNvPr>
          <p:cNvPicPr>
            <a:picLocks noChangeAspect="1"/>
          </p:cNvPicPr>
          <p:nvPr/>
        </p:nvPicPr>
        <p:blipFill>
          <a:blip r:embed="rId238"/>
          <a:stretch>
            <a:fillRect/>
          </a:stretch>
        </p:blipFill>
        <p:spPr>
          <a:xfrm>
            <a:off x="8031549" y="6053969"/>
            <a:ext cx="131453" cy="151383"/>
          </a:xfrm>
          <a:prstGeom prst="rect">
            <a:avLst/>
          </a:prstGeom>
        </p:spPr>
      </p:pic>
      <p:pic>
        <p:nvPicPr>
          <p:cNvPr id="243" name="Image 238" descr="preencoded.png">    </p:cNvPr>
          <p:cNvPicPr>
            <a:picLocks noChangeAspect="1"/>
          </p:cNvPicPr>
          <p:nvPr/>
        </p:nvPicPr>
        <p:blipFill>
          <a:blip r:embed="rId239"/>
          <a:stretch>
            <a:fillRect/>
          </a:stretch>
        </p:blipFill>
        <p:spPr>
          <a:xfrm>
            <a:off x="7729090" y="6045280"/>
            <a:ext cx="363295" cy="94688"/>
          </a:xfrm>
          <a:prstGeom prst="rect">
            <a:avLst/>
          </a:prstGeom>
        </p:spPr>
      </p:pic>
      <p:pic>
        <p:nvPicPr>
          <p:cNvPr id="244" name="Image 239" descr="preencoded.png">    </p:cNvPr>
          <p:cNvPicPr>
            <a:picLocks noChangeAspect="1"/>
          </p:cNvPicPr>
          <p:nvPr/>
        </p:nvPicPr>
        <p:blipFill>
          <a:blip r:embed="rId240"/>
          <a:stretch>
            <a:fillRect/>
          </a:stretch>
        </p:blipFill>
        <p:spPr>
          <a:xfrm>
            <a:off x="8198776" y="5426613"/>
            <a:ext cx="240778" cy="456662"/>
          </a:xfrm>
          <a:prstGeom prst="rect">
            <a:avLst/>
          </a:prstGeom>
        </p:spPr>
      </p:pic>
      <p:pic>
        <p:nvPicPr>
          <p:cNvPr id="245" name="Image 240" descr="preencoded.png">    </p:cNvPr>
          <p:cNvPicPr>
            <a:picLocks noChangeAspect="1"/>
          </p:cNvPicPr>
          <p:nvPr/>
        </p:nvPicPr>
        <p:blipFill>
          <a:blip r:embed="rId241"/>
          <a:stretch>
            <a:fillRect/>
          </a:stretch>
        </p:blipFill>
        <p:spPr>
          <a:xfrm>
            <a:off x="8200921" y="5426613"/>
            <a:ext cx="238871" cy="281220"/>
          </a:xfrm>
          <a:prstGeom prst="rect">
            <a:avLst/>
          </a:prstGeom>
        </p:spPr>
      </p:pic>
      <p:pic>
        <p:nvPicPr>
          <p:cNvPr id="246" name="Image 241" descr="preencoded.png">    </p:cNvPr>
          <p:cNvPicPr>
            <a:picLocks noChangeAspect="1"/>
          </p:cNvPicPr>
          <p:nvPr/>
        </p:nvPicPr>
        <p:blipFill>
          <a:blip r:embed="rId242"/>
          <a:stretch>
            <a:fillRect/>
          </a:stretch>
        </p:blipFill>
        <p:spPr>
          <a:xfrm>
            <a:off x="8320148" y="5530363"/>
            <a:ext cx="506488" cy="831759"/>
          </a:xfrm>
          <a:prstGeom prst="rect">
            <a:avLst/>
          </a:prstGeom>
        </p:spPr>
      </p:pic>
      <p:pic>
        <p:nvPicPr>
          <p:cNvPr id="247" name="Image 242" descr="preencoded.png">    </p:cNvPr>
          <p:cNvPicPr>
            <a:picLocks noChangeAspect="1"/>
          </p:cNvPicPr>
          <p:nvPr/>
        </p:nvPicPr>
        <p:blipFill>
          <a:blip r:embed="rId243"/>
          <a:stretch>
            <a:fillRect/>
          </a:stretch>
        </p:blipFill>
        <p:spPr>
          <a:xfrm>
            <a:off x="8329928" y="5531484"/>
            <a:ext cx="236406" cy="749486"/>
          </a:xfrm>
          <a:prstGeom prst="rect">
            <a:avLst/>
          </a:prstGeom>
        </p:spPr>
      </p:pic>
      <p:pic>
        <p:nvPicPr>
          <p:cNvPr id="248" name="Image 243" descr="preencoded.png">    </p:cNvPr>
          <p:cNvPicPr>
            <a:picLocks noChangeAspect="1"/>
          </p:cNvPicPr>
          <p:nvPr/>
        </p:nvPicPr>
        <p:blipFill>
          <a:blip r:embed="rId244"/>
          <a:stretch>
            <a:fillRect/>
          </a:stretch>
        </p:blipFill>
        <p:spPr>
          <a:xfrm>
            <a:off x="8404181" y="5542178"/>
            <a:ext cx="442025" cy="828904"/>
          </a:xfrm>
          <a:prstGeom prst="rect">
            <a:avLst/>
          </a:prstGeom>
        </p:spPr>
      </p:pic>
      <p:pic>
        <p:nvPicPr>
          <p:cNvPr id="249" name="Image 244" descr="preencoded.png">    </p:cNvPr>
          <p:cNvPicPr>
            <a:picLocks noChangeAspect="1"/>
          </p:cNvPicPr>
          <p:nvPr/>
        </p:nvPicPr>
        <p:blipFill>
          <a:blip r:embed="rId245"/>
          <a:stretch>
            <a:fillRect/>
          </a:stretch>
        </p:blipFill>
        <p:spPr>
          <a:xfrm>
            <a:off x="8519177" y="5504430"/>
            <a:ext cx="67707" cy="94946"/>
          </a:xfrm>
          <a:prstGeom prst="rect">
            <a:avLst/>
          </a:prstGeom>
        </p:spPr>
      </p:pic>
      <p:pic>
        <p:nvPicPr>
          <p:cNvPr id="250" name="Image 245" descr="preencoded.png">    </p:cNvPr>
          <p:cNvPicPr>
            <a:picLocks noChangeAspect="1"/>
          </p:cNvPicPr>
          <p:nvPr/>
        </p:nvPicPr>
        <p:blipFill>
          <a:blip r:embed="rId246"/>
          <a:stretch>
            <a:fillRect/>
          </a:stretch>
        </p:blipFill>
        <p:spPr>
          <a:xfrm>
            <a:off x="8122718" y="4947914"/>
            <a:ext cx="535023" cy="693394"/>
          </a:xfrm>
          <a:prstGeom prst="rect">
            <a:avLst/>
          </a:prstGeom>
        </p:spPr>
      </p:pic>
      <p:pic>
        <p:nvPicPr>
          <p:cNvPr id="251" name="Image 246" descr="preencoded.png">    </p:cNvPr>
          <p:cNvPicPr>
            <a:picLocks noChangeAspect="1"/>
          </p:cNvPicPr>
          <p:nvPr/>
        </p:nvPicPr>
        <p:blipFill>
          <a:blip r:embed="rId247"/>
          <a:stretch>
            <a:fillRect/>
          </a:stretch>
        </p:blipFill>
        <p:spPr>
          <a:xfrm>
            <a:off x="8531485" y="5190944"/>
            <a:ext cx="54391" cy="31960"/>
          </a:xfrm>
          <a:prstGeom prst="rect">
            <a:avLst/>
          </a:prstGeom>
        </p:spPr>
      </p:pic>
      <p:pic>
        <p:nvPicPr>
          <p:cNvPr id="252" name="Image 247" descr="preencoded.png">    </p:cNvPr>
          <p:cNvPicPr>
            <a:picLocks noChangeAspect="1"/>
          </p:cNvPicPr>
          <p:nvPr/>
        </p:nvPicPr>
        <p:blipFill>
          <a:blip r:embed="rId248"/>
          <a:stretch>
            <a:fillRect/>
          </a:stretch>
        </p:blipFill>
        <p:spPr>
          <a:xfrm>
            <a:off x="8359313" y="5232803"/>
            <a:ext cx="54478" cy="32315"/>
          </a:xfrm>
          <a:prstGeom prst="rect">
            <a:avLst/>
          </a:prstGeom>
        </p:spPr>
      </p:pic>
      <p:pic>
        <p:nvPicPr>
          <p:cNvPr id="253" name="Image 248" descr="preencoded.png">    </p:cNvPr>
          <p:cNvPicPr>
            <a:picLocks noChangeAspect="1"/>
          </p:cNvPicPr>
          <p:nvPr/>
        </p:nvPicPr>
        <p:blipFill>
          <a:blip r:embed="rId249"/>
          <a:stretch>
            <a:fillRect/>
          </a:stretch>
        </p:blipFill>
        <p:spPr>
          <a:xfrm>
            <a:off x="8391783" y="5315143"/>
            <a:ext cx="22166" cy="53796"/>
          </a:xfrm>
          <a:prstGeom prst="rect">
            <a:avLst/>
          </a:prstGeom>
        </p:spPr>
      </p:pic>
      <p:pic>
        <p:nvPicPr>
          <p:cNvPr id="254" name="Image 249" descr="preencoded.png">    </p:cNvPr>
          <p:cNvPicPr>
            <a:picLocks noChangeAspect="1"/>
          </p:cNvPicPr>
          <p:nvPr/>
        </p:nvPicPr>
        <p:blipFill>
          <a:blip r:embed="rId250"/>
          <a:stretch>
            <a:fillRect/>
          </a:stretch>
        </p:blipFill>
        <p:spPr>
          <a:xfrm>
            <a:off x="8368768" y="5294797"/>
            <a:ext cx="44552" cy="64870"/>
          </a:xfrm>
          <a:prstGeom prst="rect">
            <a:avLst/>
          </a:prstGeom>
        </p:spPr>
      </p:pic>
      <p:pic>
        <p:nvPicPr>
          <p:cNvPr id="255" name="Image 250" descr="preencoded.png">    </p:cNvPr>
          <p:cNvPicPr>
            <a:picLocks noChangeAspect="1"/>
          </p:cNvPicPr>
          <p:nvPr/>
        </p:nvPicPr>
        <p:blipFill>
          <a:blip r:embed="rId251"/>
          <a:stretch>
            <a:fillRect/>
          </a:stretch>
        </p:blipFill>
        <p:spPr>
          <a:xfrm>
            <a:off x="8342282" y="5296145"/>
            <a:ext cx="42117" cy="28397"/>
          </a:xfrm>
          <a:prstGeom prst="rect">
            <a:avLst/>
          </a:prstGeom>
        </p:spPr>
      </p:pic>
      <p:pic>
        <p:nvPicPr>
          <p:cNvPr id="256" name="Image 251" descr="preencoded.png">    </p:cNvPr>
          <p:cNvPicPr>
            <a:picLocks noChangeAspect="1"/>
          </p:cNvPicPr>
          <p:nvPr/>
        </p:nvPicPr>
        <p:blipFill>
          <a:blip r:embed="rId252"/>
          <a:stretch>
            <a:fillRect/>
          </a:stretch>
        </p:blipFill>
        <p:spPr>
          <a:xfrm>
            <a:off x="8533597" y="5309900"/>
            <a:ext cx="22867" cy="53319"/>
          </a:xfrm>
          <a:prstGeom prst="rect">
            <a:avLst/>
          </a:prstGeom>
        </p:spPr>
      </p:pic>
      <p:pic>
        <p:nvPicPr>
          <p:cNvPr id="257" name="Image 252" descr="preencoded.png">    </p:cNvPr>
          <p:cNvPicPr>
            <a:picLocks noChangeAspect="1"/>
          </p:cNvPicPr>
          <p:nvPr/>
        </p:nvPicPr>
        <p:blipFill>
          <a:blip r:embed="rId253"/>
          <a:stretch>
            <a:fillRect/>
          </a:stretch>
        </p:blipFill>
        <p:spPr>
          <a:xfrm>
            <a:off x="8534205" y="5289298"/>
            <a:ext cx="44803" cy="64668"/>
          </a:xfrm>
          <a:prstGeom prst="rect">
            <a:avLst/>
          </a:prstGeom>
        </p:spPr>
      </p:pic>
      <p:pic>
        <p:nvPicPr>
          <p:cNvPr id="258" name="Image 253" descr="preencoded.png">    </p:cNvPr>
          <p:cNvPicPr>
            <a:picLocks noChangeAspect="1"/>
          </p:cNvPicPr>
          <p:nvPr/>
        </p:nvPicPr>
        <p:blipFill>
          <a:blip r:embed="rId254"/>
          <a:stretch>
            <a:fillRect/>
          </a:stretch>
        </p:blipFill>
        <p:spPr>
          <a:xfrm>
            <a:off x="8563676" y="5288757"/>
            <a:ext cx="37593" cy="29522"/>
          </a:xfrm>
          <a:prstGeom prst="rect">
            <a:avLst/>
          </a:prstGeom>
        </p:spPr>
      </p:pic>
      <p:pic>
        <p:nvPicPr>
          <p:cNvPr id="259" name="Image 254" descr="preencoded.png">    </p:cNvPr>
          <p:cNvPicPr>
            <a:picLocks noChangeAspect="1"/>
          </p:cNvPicPr>
          <p:nvPr/>
        </p:nvPicPr>
        <p:blipFill>
          <a:blip r:embed="rId255"/>
          <a:stretch>
            <a:fillRect/>
          </a:stretch>
        </p:blipFill>
        <p:spPr>
          <a:xfrm>
            <a:off x="8421115" y="5475830"/>
            <a:ext cx="41041" cy="19972"/>
          </a:xfrm>
          <a:prstGeom prst="rect">
            <a:avLst/>
          </a:prstGeom>
        </p:spPr>
      </p:pic>
      <p:pic>
        <p:nvPicPr>
          <p:cNvPr id="260" name="Image 255" descr="preencoded.png">    </p:cNvPr>
          <p:cNvPicPr>
            <a:picLocks noChangeAspect="1"/>
          </p:cNvPicPr>
          <p:nvPr/>
        </p:nvPicPr>
        <p:blipFill>
          <a:blip r:embed="rId256"/>
          <a:stretch>
            <a:fillRect/>
          </a:stretch>
        </p:blipFill>
        <p:spPr>
          <a:xfrm>
            <a:off x="8443805" y="5204106"/>
            <a:ext cx="103557" cy="243028"/>
          </a:xfrm>
          <a:prstGeom prst="rect">
            <a:avLst/>
          </a:prstGeom>
        </p:spPr>
      </p:pic>
      <p:pic>
        <p:nvPicPr>
          <p:cNvPr id="261" name="Image 256" descr="preencoded.png">    </p:cNvPr>
          <p:cNvPicPr>
            <a:picLocks noChangeAspect="1"/>
          </p:cNvPicPr>
          <p:nvPr/>
        </p:nvPicPr>
        <p:blipFill>
          <a:blip r:embed="rId257"/>
          <a:stretch>
            <a:fillRect/>
          </a:stretch>
        </p:blipFill>
        <p:spPr>
          <a:xfrm>
            <a:off x="8436493" y="5420655"/>
            <a:ext cx="69573" cy="51698"/>
          </a:xfrm>
          <a:prstGeom prst="rect">
            <a:avLst/>
          </a:prstGeom>
        </p:spPr>
      </p:pic>
      <p:pic>
        <p:nvPicPr>
          <p:cNvPr id="262" name="Image 257" descr="preencoded.png">    </p:cNvPr>
          <p:cNvPicPr>
            <a:picLocks noChangeAspect="1"/>
          </p:cNvPicPr>
          <p:nvPr/>
        </p:nvPicPr>
        <p:blipFill>
          <a:blip r:embed="rId258"/>
          <a:stretch>
            <a:fillRect/>
          </a:stretch>
        </p:blipFill>
        <p:spPr>
          <a:xfrm>
            <a:off x="8436493" y="5440197"/>
            <a:ext cx="37630" cy="32156"/>
          </a:xfrm>
          <a:prstGeom prst="rect">
            <a:avLst/>
          </a:prstGeom>
        </p:spPr>
      </p:pic>
      <p:pic>
        <p:nvPicPr>
          <p:cNvPr id="263" name="Image 258" descr="preencoded.png">    </p:cNvPr>
          <p:cNvPicPr>
            <a:picLocks noChangeAspect="1"/>
          </p:cNvPicPr>
          <p:nvPr/>
        </p:nvPicPr>
        <p:blipFill>
          <a:blip r:embed="rId259"/>
          <a:stretch>
            <a:fillRect/>
          </a:stretch>
        </p:blipFill>
        <p:spPr>
          <a:xfrm>
            <a:off x="8101548" y="4923611"/>
            <a:ext cx="539929" cy="459150"/>
          </a:xfrm>
          <a:prstGeom prst="rect">
            <a:avLst/>
          </a:prstGeom>
        </p:spPr>
      </p:pic>
      <p:pic>
        <p:nvPicPr>
          <p:cNvPr id="264" name="Image 259" descr="preencoded.png">    </p:cNvPr>
          <p:cNvPicPr>
            <a:picLocks noChangeAspect="1"/>
          </p:cNvPicPr>
          <p:nvPr/>
        </p:nvPicPr>
        <p:blipFill>
          <a:blip r:embed="rId260"/>
          <a:stretch>
            <a:fillRect/>
          </a:stretch>
        </p:blipFill>
        <p:spPr>
          <a:xfrm>
            <a:off x="8363567" y="5043981"/>
            <a:ext cx="202828" cy="211993"/>
          </a:xfrm>
          <a:prstGeom prst="rect">
            <a:avLst/>
          </a:prstGeom>
        </p:spPr>
      </p:pic>
      <p:pic>
        <p:nvPicPr>
          <p:cNvPr id="265" name="Image 260" descr="preencoded.png">    </p:cNvPr>
          <p:cNvPicPr>
            <a:picLocks noChangeAspect="1"/>
          </p:cNvPicPr>
          <p:nvPr/>
        </p:nvPicPr>
        <p:blipFill>
          <a:blip r:embed="rId261"/>
          <a:stretch>
            <a:fillRect/>
          </a:stretch>
        </p:blipFill>
        <p:spPr>
          <a:xfrm>
            <a:off x="8060528" y="5303167"/>
            <a:ext cx="136105" cy="184044"/>
          </a:xfrm>
          <a:prstGeom prst="rect">
            <a:avLst/>
          </a:prstGeom>
        </p:spPr>
      </p:pic>
      <p:pic>
        <p:nvPicPr>
          <p:cNvPr id="266" name="Image 261" descr="preencoded.png">    </p:cNvPr>
          <p:cNvPicPr>
            <a:picLocks noChangeAspect="1"/>
          </p:cNvPicPr>
          <p:nvPr/>
        </p:nvPicPr>
        <p:blipFill>
          <a:blip r:embed="rId262"/>
          <a:stretch>
            <a:fillRect/>
          </a:stretch>
        </p:blipFill>
        <p:spPr>
          <a:xfrm>
            <a:off x="8090592" y="5344868"/>
            <a:ext cx="79025" cy="115857"/>
          </a:xfrm>
          <a:prstGeom prst="rect">
            <a:avLst/>
          </a:prstGeom>
        </p:spPr>
      </p:pic>
      <p:pic>
        <p:nvPicPr>
          <p:cNvPr id="267" name="Image 262" descr="preencoded.png">    </p:cNvPr>
          <p:cNvPicPr>
            <a:picLocks noChangeAspect="1"/>
          </p:cNvPicPr>
          <p:nvPr/>
        </p:nvPicPr>
        <p:blipFill>
          <a:blip r:embed="rId263"/>
          <a:stretch>
            <a:fillRect/>
          </a:stretch>
        </p:blipFill>
        <p:spPr>
          <a:xfrm>
            <a:off x="8060422" y="5303105"/>
            <a:ext cx="136210" cy="184107"/>
          </a:xfrm>
          <a:prstGeom prst="rect">
            <a:avLst/>
          </a:prstGeom>
        </p:spPr>
      </p:pic>
      <p:pic>
        <p:nvPicPr>
          <p:cNvPr id="268" name="Image 263" descr="preencoded.png">    </p:cNvPr>
          <p:cNvPicPr>
            <a:picLocks noChangeAspect="1"/>
          </p:cNvPicPr>
          <p:nvPr/>
        </p:nvPicPr>
        <p:blipFill>
          <a:blip r:embed="rId264"/>
          <a:stretch>
            <a:fillRect/>
          </a:stretch>
        </p:blipFill>
        <p:spPr>
          <a:xfrm>
            <a:off x="8090592" y="5344868"/>
            <a:ext cx="79025" cy="115857"/>
          </a:xfrm>
          <a:prstGeom prst="rect">
            <a:avLst/>
          </a:prstGeom>
        </p:spPr>
      </p:pic>
      <p:pic>
        <p:nvPicPr>
          <p:cNvPr id="269" name="Image 264" descr="preencoded.png">    </p:cNvPr>
          <p:cNvPicPr>
            <a:picLocks noChangeAspect="1"/>
          </p:cNvPicPr>
          <p:nvPr/>
        </p:nvPicPr>
        <p:blipFill>
          <a:blip r:embed="rId265"/>
          <a:stretch>
            <a:fillRect/>
          </a:stretch>
        </p:blipFill>
        <p:spPr>
          <a:xfrm>
            <a:off x="8129881" y="5458394"/>
            <a:ext cx="50453" cy="1078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DF8"/>
        </a:solidFill>
      </p:bgPr>
    </p:bg>
    <p:spTree>
      <p:nvGrpSpPr>
        <p:cNvPr id="1" name=""/>
        <p:cNvGrpSpPr/>
        <p:nvPr/>
      </p:nvGrpSpPr>
      <p:grpSpPr>
        <a:xfrm>
          <a:off x="0" y="0"/>
          <a:ext cx="0" cy="0"/>
          <a:chOff x="0" y="0"/>
          <a:chExt cx="0" cy="0"/>
        </a:xfrm>
      </p:grpSpPr>
      <p:sp>
        <p:nvSpPr>
          <p:cNvPr id="2" name="Text 0"/>
          <p:cNvSpPr/>
          <p:nvPr/>
        </p:nvSpPr>
        <p:spPr>
          <a:xfrm>
            <a:off x="4695354" y="1231900"/>
            <a:ext cx="14996341" cy="2777067"/>
          </a:xfrm>
          <a:prstGeom prst="rect">
            <a:avLst/>
          </a:prstGeom>
          <a:noFill/>
          <a:ln/>
        </p:spPr>
        <p:txBody>
          <a:bodyPr wrap="square" lIns="0" tIns="0" rIns="0" bIns="0" rtlCol="0" anchor="t"/>
          <a:lstStyle/>
          <a:p>
            <a:pPr algn="ctr"/>
            <a:r>
              <a:rPr lang="en-US" sz="8000" dirty="0">
                <a:solidFill>
                  <a:srgbClr val="272727">
                    <a:alpha val="100000"/>
                  </a:srgbClr>
                </a:solidFill>
                <a:latin typeface="Bebas Neue Regular" pitchFamily="34" charset="0"/>
                <a:ea typeface="Bebas Neue Regular" pitchFamily="34" charset="-122"/>
                <a:cs typeface="Bebas Neue Regular" pitchFamily="34" charset="-120"/>
              </a:rPr>
              <a:t>The Magic of Dragons: </a:t>
            </a:r>
            <a:endParaRPr lang="en-US" sz="8000" dirty="0"/>
          </a:p>
          <a:p>
            <a:pPr algn="ctr"/>
            <a:r>
              <a:rPr lang="en-US" sz="8000" dirty="0">
                <a:solidFill>
                  <a:srgbClr val="272727">
                    <a:alpha val="100000"/>
                  </a:srgbClr>
                </a:solidFill>
                <a:latin typeface="Bebas Neue Regular" pitchFamily="34" charset="0"/>
                <a:ea typeface="Bebas Neue Regular" pitchFamily="34" charset="-122"/>
                <a:cs typeface="Bebas Neue Regular" pitchFamily="34" charset="-120"/>
              </a:rPr>
              <a:t>A Research</a:t>
            </a:r>
            <a:endParaRPr lang="en-US" sz="8000" dirty="0"/>
          </a:p>
        </p:txBody>
      </p:sp>
      <p:sp>
        <p:nvSpPr>
          <p:cNvPr id="3" name="Shape 1"/>
          <p:cNvSpPr/>
          <p:nvPr/>
        </p:nvSpPr>
        <p:spPr>
          <a:xfrm>
            <a:off x="2171971" y="4241800"/>
            <a:ext cx="8205226" cy="8204200"/>
          </a:xfrm>
          <a:prstGeom prst="rect">
            <a:avLst/>
          </a:prstGeom>
          <a:noFill/>
          <a:ln/>
        </p:spPr>
      </p:sp>
      <p:sp>
        <p:nvSpPr>
          <p:cNvPr id="4" name="Shape 2"/>
          <p:cNvSpPr/>
          <p:nvPr/>
        </p:nvSpPr>
        <p:spPr>
          <a:xfrm>
            <a:off x="2171971" y="4241800"/>
            <a:ext cx="8205226" cy="8204200"/>
          </a:xfrm>
          <a:prstGeom prst="ellipse">
            <a:avLst/>
          </a:prstGeom>
          <a:solidFill>
            <a:srgbClr val="FFC727">
              <a:alpha val="100000"/>
            </a:srgbClr>
          </a:solidFill>
          <a:ln/>
        </p:spPr>
      </p:sp>
      <p:sp>
        <p:nvSpPr>
          <p:cNvPr id="5" name="Shape 3"/>
          <p:cNvSpPr/>
          <p:nvPr/>
        </p:nvSpPr>
        <p:spPr>
          <a:xfrm>
            <a:off x="3200800" y="6134100"/>
            <a:ext cx="6160270" cy="6159500"/>
          </a:xfrm>
          <a:prstGeom prst="ellipse">
            <a:avLst/>
          </a:prstGeom>
          <a:solidFill>
            <a:srgbClr val="FFDD7A">
              <a:alpha val="100000"/>
            </a:srgbClr>
          </a:solidFill>
          <a:ln/>
        </p:spPr>
      </p:sp>
      <p:sp>
        <p:nvSpPr>
          <p:cNvPr id="6" name="Shape 4"/>
          <p:cNvSpPr/>
          <p:nvPr/>
        </p:nvSpPr>
        <p:spPr>
          <a:xfrm>
            <a:off x="4229629" y="8013700"/>
            <a:ext cx="4089911" cy="4089400"/>
          </a:xfrm>
          <a:prstGeom prst="ellipse">
            <a:avLst/>
          </a:prstGeom>
          <a:solidFill>
            <a:srgbClr val="FFFFFF">
              <a:alpha val="100000"/>
            </a:srgbClr>
          </a:solidFill>
          <a:ln/>
        </p:spPr>
      </p:sp>
      <p:sp>
        <p:nvSpPr>
          <p:cNvPr id="7" name="Text 5"/>
          <p:cNvSpPr/>
          <p:nvPr/>
        </p:nvSpPr>
        <p:spPr>
          <a:xfrm>
            <a:off x="5690311" y="4775200"/>
            <a:ext cx="1143143" cy="939800"/>
          </a:xfrm>
          <a:prstGeom prst="rect">
            <a:avLst/>
          </a:prstGeom>
          <a:noFill/>
          <a:ln/>
        </p:spPr>
        <p:txBody>
          <a:bodyPr wrap="square" lIns="0" tIns="0" rIns="0" bIns="0" rtlCol="0" anchor="ctr"/>
          <a:lstStyle/>
          <a:p>
            <a:pPr algn="ctr"/>
            <a:r>
              <a:rPr lang="en-US" sz="4800" dirty="0">
                <a:solidFill>
                  <a:srgbClr val="FFFFFF">
                    <a:alpha val="100000"/>
                  </a:srgbClr>
                </a:solidFill>
                <a:latin typeface="Bebas Neue Regular" pitchFamily="34" charset="0"/>
                <a:ea typeface="Bebas Neue Regular" pitchFamily="34" charset="-122"/>
                <a:cs typeface="Bebas Neue Regular" pitchFamily="34" charset="-120"/>
              </a:rPr>
              <a:t>6.7M</a:t>
            </a:r>
            <a:endParaRPr lang="en-US" sz="4800" dirty="0"/>
          </a:p>
        </p:txBody>
      </p:sp>
      <p:sp>
        <p:nvSpPr>
          <p:cNvPr id="8" name="Text 6"/>
          <p:cNvSpPr/>
          <p:nvPr/>
        </p:nvSpPr>
        <p:spPr>
          <a:xfrm>
            <a:off x="5703013" y="9588500"/>
            <a:ext cx="1143143" cy="939800"/>
          </a:xfrm>
          <a:prstGeom prst="rect">
            <a:avLst/>
          </a:prstGeom>
          <a:noFill/>
          <a:ln/>
        </p:spPr>
        <p:txBody>
          <a:bodyPr wrap="square" lIns="0" tIns="0" rIns="0" bIns="0" rtlCol="0" anchor="ctr"/>
          <a:lstStyle/>
          <a:p>
            <a:pPr algn="ctr"/>
            <a:r>
              <a:rPr lang="en-US" sz="4800" dirty="0">
                <a:solidFill>
                  <a:srgbClr val="FFC727">
                    <a:alpha val="100000"/>
                  </a:srgbClr>
                </a:solidFill>
                <a:latin typeface="Bebas Neue Regular" pitchFamily="34" charset="0"/>
                <a:ea typeface="Bebas Neue Regular" pitchFamily="34" charset="-122"/>
                <a:cs typeface="Bebas Neue Regular" pitchFamily="34" charset="-120"/>
              </a:rPr>
              <a:t>2.3M</a:t>
            </a:r>
            <a:endParaRPr lang="en-US" sz="4800" dirty="0"/>
          </a:p>
        </p:txBody>
      </p:sp>
      <p:sp>
        <p:nvSpPr>
          <p:cNvPr id="9" name="Text 7"/>
          <p:cNvSpPr/>
          <p:nvPr/>
        </p:nvSpPr>
        <p:spPr>
          <a:xfrm>
            <a:off x="5703013" y="6654800"/>
            <a:ext cx="1143143" cy="939800"/>
          </a:xfrm>
          <a:prstGeom prst="rect">
            <a:avLst/>
          </a:prstGeom>
          <a:noFill/>
          <a:ln/>
        </p:spPr>
        <p:txBody>
          <a:bodyPr wrap="square" lIns="0" tIns="0" rIns="0" bIns="0" rtlCol="0" anchor="ctr"/>
          <a:lstStyle/>
          <a:p>
            <a:pPr algn="ctr"/>
            <a:r>
              <a:rPr lang="en-US" sz="4800" dirty="0">
                <a:solidFill>
                  <a:srgbClr val="FFFFFF">
                    <a:alpha val="100000"/>
                  </a:srgbClr>
                </a:solidFill>
                <a:latin typeface="Bebas Neue Regular" pitchFamily="34" charset="0"/>
                <a:ea typeface="Bebas Neue Regular" pitchFamily="34" charset="-122"/>
                <a:cs typeface="Bebas Neue Regular" pitchFamily="34" charset="-120"/>
              </a:rPr>
              <a:t>4.4M</a:t>
            </a:r>
            <a:endParaRPr lang="en-US" sz="4800" dirty="0"/>
          </a:p>
        </p:txBody>
      </p:sp>
      <p:sp>
        <p:nvSpPr>
          <p:cNvPr id="10" name="Shape 8"/>
          <p:cNvSpPr/>
          <p:nvPr/>
        </p:nvSpPr>
        <p:spPr>
          <a:xfrm>
            <a:off x="23370921" y="10515600"/>
            <a:ext cx="1016127" cy="3200400"/>
          </a:xfrm>
          <a:prstGeom prst="rect">
            <a:avLst/>
          </a:prstGeom>
          <a:noFill/>
          <a:ln/>
        </p:spPr>
      </p:sp>
      <p:pic>
        <p:nvPicPr>
          <p:cNvPr id="11"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12" name="Shape 9"/>
          <p:cNvSpPr/>
          <p:nvPr/>
        </p:nvSpPr>
        <p:spPr>
          <a:xfrm>
            <a:off x="13108038" y="5359400"/>
            <a:ext cx="4064508" cy="5588000"/>
          </a:xfrm>
          <a:prstGeom prst="rect">
            <a:avLst/>
          </a:prstGeom>
          <a:noFill/>
          <a:ln/>
        </p:spPr>
      </p:sp>
      <p:pic>
        <p:nvPicPr>
          <p:cNvPr id="13" name="Image 1" descr="preencoded.png">    </p:cNvPr>
          <p:cNvPicPr>
            <a:picLocks noChangeAspect="1"/>
          </p:cNvPicPr>
          <p:nvPr/>
        </p:nvPicPr>
        <p:blipFill>
          <a:blip r:embed="rId2"/>
          <a:stretch>
            <a:fillRect/>
          </a:stretch>
        </p:blipFill>
        <p:spPr>
          <a:xfrm>
            <a:off x="13108038" y="5359400"/>
            <a:ext cx="1345100" cy="1016000"/>
          </a:xfrm>
          <a:prstGeom prst="rect">
            <a:avLst/>
          </a:prstGeom>
        </p:spPr>
      </p:pic>
      <p:sp>
        <p:nvSpPr>
          <p:cNvPr id="14" name="Shape 10"/>
          <p:cNvSpPr/>
          <p:nvPr/>
        </p:nvSpPr>
        <p:spPr>
          <a:xfrm>
            <a:off x="13108038" y="6680200"/>
            <a:ext cx="4064508" cy="4267200"/>
          </a:xfrm>
          <a:prstGeom prst="rect">
            <a:avLst/>
          </a:prstGeom>
          <a:noFill/>
          <a:ln/>
        </p:spPr>
      </p:sp>
      <p:sp>
        <p:nvSpPr>
          <p:cNvPr id="15" name="Text 11"/>
          <p:cNvSpPr/>
          <p:nvPr/>
        </p:nvSpPr>
        <p:spPr>
          <a:xfrm>
            <a:off x="13108038" y="6680200"/>
            <a:ext cx="4199992" cy="4402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Art of Archery": Discover the intricacies of the Art of Archery as practiced by the graceful and precise elves.</a:t>
            </a:r>
            <a:endParaRPr lang="en-US" sz="3200" dirty="0"/>
          </a:p>
        </p:txBody>
      </p:sp>
      <p:sp>
        <p:nvSpPr>
          <p:cNvPr id="16" name="Shape 12"/>
          <p:cNvSpPr/>
          <p:nvPr/>
        </p:nvSpPr>
        <p:spPr>
          <a:xfrm>
            <a:off x="17578997" y="5359400"/>
            <a:ext cx="4064508" cy="5588000"/>
          </a:xfrm>
          <a:prstGeom prst="rect">
            <a:avLst/>
          </a:prstGeom>
          <a:noFill/>
          <a:ln/>
        </p:spPr>
      </p:sp>
      <p:pic>
        <p:nvPicPr>
          <p:cNvPr id="17" name="Image 2" descr="preencoded.png">    </p:cNvPr>
          <p:cNvPicPr>
            <a:picLocks noChangeAspect="1"/>
          </p:cNvPicPr>
          <p:nvPr/>
        </p:nvPicPr>
        <p:blipFill>
          <a:blip r:embed="rId3"/>
          <a:stretch>
            <a:fillRect/>
          </a:stretch>
        </p:blipFill>
        <p:spPr>
          <a:xfrm>
            <a:off x="17578997" y="5359400"/>
            <a:ext cx="1072757" cy="1016000"/>
          </a:xfrm>
          <a:prstGeom prst="rect">
            <a:avLst/>
          </a:prstGeom>
        </p:spPr>
      </p:pic>
      <p:sp>
        <p:nvSpPr>
          <p:cNvPr id="18" name="Shape 13"/>
          <p:cNvSpPr/>
          <p:nvPr/>
        </p:nvSpPr>
        <p:spPr>
          <a:xfrm>
            <a:off x="17578997" y="6680200"/>
            <a:ext cx="4064508" cy="4267200"/>
          </a:xfrm>
          <a:prstGeom prst="rect">
            <a:avLst/>
          </a:prstGeom>
          <a:noFill/>
          <a:ln/>
        </p:spPr>
      </p:sp>
      <p:sp>
        <p:nvSpPr>
          <p:cNvPr id="19" name="Text 14"/>
          <p:cNvSpPr/>
          <p:nvPr/>
        </p:nvSpPr>
        <p:spPr>
          <a:xfrm>
            <a:off x="17578997" y="6680200"/>
            <a:ext cx="4199992" cy="4402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Music of the Elves": Immerse yourself in the enchanting music of the elves, whose songs have the power to heal.</a:t>
            </a:r>
            <a:endParaRPr lang="en-US" sz="3200" dirty="0"/>
          </a:p>
        </p:txBody>
      </p:sp>
      <p:pic>
        <p:nvPicPr>
          <p:cNvPr id="20" name="Image 3" descr="preencoded.png">    </p:cNvPr>
          <p:cNvPicPr>
            <a:picLocks noChangeAspect="1"/>
          </p:cNvPicPr>
          <p:nvPr/>
        </p:nvPicPr>
        <p:blipFill>
          <a:blip r:embed="rId4"/>
          <a:stretch>
            <a:fillRect/>
          </a:stretch>
        </p:blipFill>
        <p:spPr>
          <a:xfrm>
            <a:off x="9903381" y="12005543"/>
            <a:ext cx="4567573" cy="1376214"/>
          </a:xfrm>
          <a:prstGeom prst="rect">
            <a:avLst/>
          </a:prstGeom>
        </p:spPr>
      </p:pic>
      <p:pic>
        <p:nvPicPr>
          <p:cNvPr id="21" name="Image 4" descr="preencoded.png">    </p:cNvPr>
          <p:cNvPicPr>
            <a:picLocks noChangeAspect="1"/>
          </p:cNvPicPr>
          <p:nvPr/>
        </p:nvPicPr>
        <p:blipFill>
          <a:blip r:embed="rId5"/>
          <a:stretch>
            <a:fillRect/>
          </a:stretch>
        </p:blipFill>
        <p:spPr>
          <a:xfrm>
            <a:off x="18087061" y="2171700"/>
            <a:ext cx="6177697" cy="558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DF8"/>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4" name="Text 1"/>
          <p:cNvSpPr/>
          <p:nvPr/>
        </p:nvSpPr>
        <p:spPr>
          <a:xfrm>
            <a:off x="10110464" y="876300"/>
            <a:ext cx="4504830" cy="1557867"/>
          </a:xfrm>
          <a:prstGeom prst="rect">
            <a:avLst/>
          </a:prstGeom>
          <a:noFill/>
          <a:ln/>
        </p:spPr>
        <p:txBody>
          <a:bodyPr wrap="square" lIns="0" tIns="0" rIns="0" bIns="0" rtlCol="0" anchor="t"/>
          <a:lstStyle/>
          <a:p>
            <a:pPr algn="l"/>
            <a:r>
              <a:rPr lang="en-US" sz="8000" dirty="0">
                <a:solidFill>
                  <a:srgbClr val="272727">
                    <a:alpha val="100000"/>
                  </a:srgbClr>
                </a:solidFill>
                <a:latin typeface="Bebas Neue Regular" pitchFamily="34" charset="0"/>
                <a:ea typeface="Bebas Neue Regular" pitchFamily="34" charset="-122"/>
                <a:cs typeface="Bebas Neue Regular" pitchFamily="34" charset="-120"/>
              </a:rPr>
              <a:t>Pricing Plan</a:t>
            </a:r>
            <a:endParaRPr lang="en-US" sz="8000" dirty="0"/>
          </a:p>
        </p:txBody>
      </p:sp>
      <p:sp>
        <p:nvSpPr>
          <p:cNvPr id="5" name="Shape 2"/>
          <p:cNvSpPr/>
          <p:nvPr/>
        </p:nvSpPr>
        <p:spPr>
          <a:xfrm>
            <a:off x="1778222" y="2844800"/>
            <a:ext cx="6439705" cy="10210800"/>
          </a:xfrm>
          <a:prstGeom prst="roundRect">
            <a:avLst>
              <a:gd name="adj" fmla="val 3124"/>
            </a:avLst>
          </a:prstGeom>
          <a:noFill/>
          <a:ln w="12700">
            <a:solidFill>
              <a:srgbClr val="000000"/>
            </a:solidFill>
            <a:prstDash val="solid"/>
          </a:ln>
        </p:spPr>
      </p:sp>
      <p:pic>
        <p:nvPicPr>
          <p:cNvPr id="6" name="Image 1" descr="preencoded.png">    </p:cNvPr>
          <p:cNvPicPr>
            <a:picLocks noChangeAspect="1"/>
          </p:cNvPicPr>
          <p:nvPr/>
        </p:nvPicPr>
        <p:blipFill>
          <a:blip r:embed="rId2"/>
          <a:stretch>
            <a:fillRect/>
          </a:stretch>
        </p:blipFill>
        <p:spPr>
          <a:xfrm>
            <a:off x="4030081" y="3302000"/>
            <a:ext cx="1935990" cy="1625600"/>
          </a:xfrm>
          <a:prstGeom prst="rect">
            <a:avLst/>
          </a:prstGeom>
        </p:spPr>
      </p:pic>
      <p:sp>
        <p:nvSpPr>
          <p:cNvPr id="7" name="Text 3"/>
          <p:cNvSpPr/>
          <p:nvPr/>
        </p:nvSpPr>
        <p:spPr>
          <a:xfrm>
            <a:off x="4362995" y="5232400"/>
            <a:ext cx="1270159" cy="939800"/>
          </a:xfrm>
          <a:prstGeom prst="rect">
            <a:avLst/>
          </a:prstGeom>
          <a:noFill/>
          <a:ln/>
        </p:spPr>
        <p:txBody>
          <a:bodyPr wrap="square" lIns="0" tIns="0" rIns="0" bIns="0" rtlCol="0" anchor="t"/>
          <a:lstStyle/>
          <a:p>
            <a:pPr algn="ctr"/>
            <a:r>
              <a:rPr lang="en-US" sz="4800" dirty="0">
                <a:solidFill>
                  <a:srgbClr val="272727">
                    <a:alpha val="100000"/>
                  </a:srgbClr>
                </a:solidFill>
                <a:latin typeface="Bebas Neue Regular" pitchFamily="34" charset="0"/>
                <a:ea typeface="Bebas Neue Regular" pitchFamily="34" charset="-122"/>
                <a:cs typeface="Bebas Neue Regular" pitchFamily="34" charset="-120"/>
              </a:rPr>
              <a:t>Basic</a:t>
            </a:r>
            <a:endParaRPr lang="en-US" sz="4800" dirty="0"/>
          </a:p>
        </p:txBody>
      </p:sp>
      <p:sp>
        <p:nvSpPr>
          <p:cNvPr id="8" name="Text 4"/>
          <p:cNvSpPr/>
          <p:nvPr/>
        </p:nvSpPr>
        <p:spPr>
          <a:xfrm>
            <a:off x="2235479" y="62738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limited number of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a small party with fellow adventurers.</a:t>
            </a:r>
            <a:endParaRPr lang="en-US" sz="3200" dirty="0"/>
          </a:p>
        </p:txBody>
      </p:sp>
      <p:sp>
        <p:nvSpPr>
          <p:cNvPr id="9" name="Text 5"/>
          <p:cNvSpPr/>
          <p:nvPr/>
        </p:nvSpPr>
        <p:spPr>
          <a:xfrm>
            <a:off x="3753319" y="11861800"/>
            <a:ext cx="2489511" cy="939800"/>
          </a:xfrm>
          <a:prstGeom prst="rect">
            <a:avLst/>
          </a:prstGeom>
          <a:noFill/>
          <a:ln/>
        </p:spPr>
        <p:txBody>
          <a:bodyPr wrap="square" lIns="0" tIns="0" rIns="0" bIns="0" rtlCol="0" anchor="t"/>
          <a:lstStyle/>
          <a:p>
            <a:pPr algn="ctr"/>
            <a:r>
              <a:rPr lang="en-US" sz="4800" dirty="0">
                <a:solidFill>
                  <a:srgbClr val="0E0E0E">
                    <a:alpha val="100000"/>
                  </a:srgbClr>
                </a:solidFill>
                <a:latin typeface="Bebas Neue Regular" pitchFamily="34" charset="0"/>
                <a:ea typeface="Bebas Neue Regular" pitchFamily="34" charset="-122"/>
                <a:cs typeface="Bebas Neue Regular" pitchFamily="34" charset="-120"/>
              </a:rPr>
              <a:t>$10/month</a:t>
            </a:r>
            <a:endParaRPr lang="en-US" sz="4800" dirty="0"/>
          </a:p>
        </p:txBody>
      </p:sp>
      <p:sp>
        <p:nvSpPr>
          <p:cNvPr id="10" name="Shape 6"/>
          <p:cNvSpPr/>
          <p:nvPr/>
        </p:nvSpPr>
        <p:spPr>
          <a:xfrm>
            <a:off x="8980022" y="2844800"/>
            <a:ext cx="6439705" cy="10210800"/>
          </a:xfrm>
          <a:prstGeom prst="roundRect">
            <a:avLst>
              <a:gd name="adj" fmla="val 3124"/>
            </a:avLst>
          </a:prstGeom>
          <a:noFill/>
          <a:ln w="12700">
            <a:solidFill>
              <a:srgbClr val="000000"/>
            </a:solidFill>
            <a:prstDash val="solid"/>
          </a:ln>
        </p:spPr>
      </p:sp>
      <p:pic>
        <p:nvPicPr>
          <p:cNvPr id="11" name="Image 2" descr="preencoded.png">    </p:cNvPr>
          <p:cNvPicPr>
            <a:picLocks noChangeAspect="1"/>
          </p:cNvPicPr>
          <p:nvPr/>
        </p:nvPicPr>
        <p:blipFill>
          <a:blip r:embed="rId3"/>
          <a:stretch>
            <a:fillRect/>
          </a:stretch>
        </p:blipFill>
        <p:spPr>
          <a:xfrm>
            <a:off x="11260314" y="3302000"/>
            <a:ext cx="1879122" cy="1625600"/>
          </a:xfrm>
          <a:prstGeom prst="rect">
            <a:avLst/>
          </a:prstGeom>
        </p:spPr>
      </p:pic>
      <p:sp>
        <p:nvSpPr>
          <p:cNvPr id="12" name="Text 7"/>
          <p:cNvSpPr/>
          <p:nvPr/>
        </p:nvSpPr>
        <p:spPr>
          <a:xfrm>
            <a:off x="11596549" y="5232400"/>
            <a:ext cx="1206651" cy="939800"/>
          </a:xfrm>
          <a:prstGeom prst="rect">
            <a:avLst/>
          </a:prstGeom>
          <a:noFill/>
          <a:ln/>
        </p:spPr>
        <p:txBody>
          <a:bodyPr wrap="square" lIns="0" tIns="0" rIns="0" bIns="0" rtlCol="0" anchor="t"/>
          <a:lstStyle/>
          <a:p>
            <a:pPr algn="ctr"/>
            <a:r>
              <a:rPr lang="en-US" sz="4800" dirty="0">
                <a:solidFill>
                  <a:srgbClr val="272727">
                    <a:alpha val="100000"/>
                  </a:srgbClr>
                </a:solidFill>
                <a:latin typeface="Bebas Neue Regular" pitchFamily="34" charset="0"/>
                <a:ea typeface="Bebas Neue Regular" pitchFamily="34" charset="-122"/>
                <a:cs typeface="Bebas Neue Regular" pitchFamily="34" charset="-120"/>
              </a:rPr>
              <a:t>Elite</a:t>
            </a:r>
            <a:endParaRPr lang="en-US" sz="4800" dirty="0"/>
          </a:p>
        </p:txBody>
      </p:sp>
      <p:sp>
        <p:nvSpPr>
          <p:cNvPr id="13" name="Text 8"/>
          <p:cNvSpPr/>
          <p:nvPr/>
        </p:nvSpPr>
        <p:spPr>
          <a:xfrm>
            <a:off x="9437280" y="62738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intermediate and advanced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larger parties with fellow adventurers.</a:t>
            </a:r>
            <a:endParaRPr lang="en-US" sz="3200" dirty="0"/>
          </a:p>
        </p:txBody>
      </p:sp>
      <p:sp>
        <p:nvSpPr>
          <p:cNvPr id="14" name="Text 9"/>
          <p:cNvSpPr/>
          <p:nvPr/>
        </p:nvSpPr>
        <p:spPr>
          <a:xfrm>
            <a:off x="10955119" y="11861800"/>
            <a:ext cx="2489511" cy="939800"/>
          </a:xfrm>
          <a:prstGeom prst="rect">
            <a:avLst/>
          </a:prstGeom>
          <a:noFill/>
          <a:ln/>
        </p:spPr>
        <p:txBody>
          <a:bodyPr wrap="square" lIns="0" tIns="0" rIns="0" bIns="0" rtlCol="0" anchor="t"/>
          <a:lstStyle/>
          <a:p>
            <a:pPr algn="ctr"/>
            <a:r>
              <a:rPr lang="en-US" sz="4800" dirty="0">
                <a:solidFill>
                  <a:srgbClr val="0E0E0E">
                    <a:alpha val="100000"/>
                  </a:srgbClr>
                </a:solidFill>
                <a:latin typeface="Bebas Neue Regular" pitchFamily="34" charset="0"/>
                <a:ea typeface="Bebas Neue Regular" pitchFamily="34" charset="-122"/>
                <a:cs typeface="Bebas Neue Regular" pitchFamily="34" charset="-120"/>
              </a:rPr>
              <a:t>$50/month</a:t>
            </a:r>
            <a:endParaRPr lang="en-US" sz="4800" dirty="0"/>
          </a:p>
        </p:txBody>
      </p:sp>
      <p:sp>
        <p:nvSpPr>
          <p:cNvPr id="15" name="Shape 10"/>
          <p:cNvSpPr/>
          <p:nvPr/>
        </p:nvSpPr>
        <p:spPr>
          <a:xfrm>
            <a:off x="16181822" y="2844800"/>
            <a:ext cx="6439705" cy="10210800"/>
          </a:xfrm>
          <a:prstGeom prst="roundRect">
            <a:avLst>
              <a:gd name="adj" fmla="val 3124"/>
            </a:avLst>
          </a:prstGeom>
          <a:noFill/>
          <a:ln w="12700">
            <a:solidFill>
              <a:srgbClr val="000000"/>
            </a:solidFill>
            <a:prstDash val="solid"/>
          </a:ln>
        </p:spPr>
      </p:sp>
      <p:pic>
        <p:nvPicPr>
          <p:cNvPr id="16" name="Image 3" descr="preencoded.png">    </p:cNvPr>
          <p:cNvPicPr>
            <a:picLocks noChangeAspect="1"/>
          </p:cNvPicPr>
          <p:nvPr/>
        </p:nvPicPr>
        <p:blipFill>
          <a:blip r:embed="rId4"/>
          <a:stretch>
            <a:fillRect/>
          </a:stretch>
        </p:blipFill>
        <p:spPr>
          <a:xfrm>
            <a:off x="18557791" y="3302000"/>
            <a:ext cx="1687767" cy="1625600"/>
          </a:xfrm>
          <a:prstGeom prst="rect">
            <a:avLst/>
          </a:prstGeom>
        </p:spPr>
      </p:pic>
      <p:sp>
        <p:nvSpPr>
          <p:cNvPr id="17" name="Text 11"/>
          <p:cNvSpPr/>
          <p:nvPr/>
        </p:nvSpPr>
        <p:spPr>
          <a:xfrm>
            <a:off x="18239480" y="5232400"/>
            <a:ext cx="2324391" cy="939800"/>
          </a:xfrm>
          <a:prstGeom prst="rect">
            <a:avLst/>
          </a:prstGeom>
          <a:noFill/>
          <a:ln/>
        </p:spPr>
        <p:txBody>
          <a:bodyPr wrap="square" lIns="0" tIns="0" rIns="0" bIns="0" rtlCol="0" anchor="t"/>
          <a:lstStyle/>
          <a:p>
            <a:pPr algn="ctr"/>
            <a:r>
              <a:rPr lang="en-US" sz="4800" dirty="0">
                <a:solidFill>
                  <a:srgbClr val="272727">
                    <a:alpha val="100000"/>
                  </a:srgbClr>
                </a:solidFill>
                <a:latin typeface="Bebas Neue Regular" pitchFamily="34" charset="0"/>
                <a:ea typeface="Bebas Neue Regular" pitchFamily="34" charset="-122"/>
                <a:cs typeface="Bebas Neue Regular" pitchFamily="34" charset="-120"/>
              </a:rPr>
              <a:t>Legendary</a:t>
            </a:r>
            <a:endParaRPr lang="en-US" sz="4800" dirty="0"/>
          </a:p>
        </p:txBody>
      </p:sp>
      <p:sp>
        <p:nvSpPr>
          <p:cNvPr id="18" name="Text 12"/>
          <p:cNvSpPr/>
          <p:nvPr/>
        </p:nvSpPr>
        <p:spPr>
          <a:xfrm>
            <a:off x="16639080" y="62738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most challenging dungeons and encounters.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The ability to form the largest parties with fellow adventurers.</a:t>
            </a:r>
            <a:endParaRPr lang="en-US" sz="3200" dirty="0"/>
          </a:p>
        </p:txBody>
      </p:sp>
      <p:sp>
        <p:nvSpPr>
          <p:cNvPr id="19" name="Text 13"/>
          <p:cNvSpPr/>
          <p:nvPr/>
        </p:nvSpPr>
        <p:spPr>
          <a:xfrm>
            <a:off x="18036254" y="11861800"/>
            <a:ext cx="2730841" cy="939800"/>
          </a:xfrm>
          <a:prstGeom prst="rect">
            <a:avLst/>
          </a:prstGeom>
          <a:noFill/>
          <a:ln/>
        </p:spPr>
        <p:txBody>
          <a:bodyPr wrap="square" lIns="0" tIns="0" rIns="0" bIns="0" rtlCol="0" anchor="t"/>
          <a:lstStyle/>
          <a:p>
            <a:pPr algn="ctr"/>
            <a:r>
              <a:rPr lang="en-US" sz="4800" dirty="0">
                <a:solidFill>
                  <a:srgbClr val="0E0E0E">
                    <a:alpha val="100000"/>
                  </a:srgbClr>
                </a:solidFill>
                <a:latin typeface="Bebas Neue Regular" pitchFamily="34" charset="0"/>
                <a:ea typeface="Bebas Neue Regular" pitchFamily="34" charset="-122"/>
                <a:cs typeface="Bebas Neue Regular" pitchFamily="34" charset="-120"/>
              </a:rPr>
              <a:t>$100/month</a:t>
            </a:r>
            <a:endParaRPr lang="en-US" sz="4800" dirty="0"/>
          </a:p>
        </p:txBody>
      </p:sp>
      <p:pic>
        <p:nvPicPr>
          <p:cNvPr id="20" name="Image 4" descr="preencoded.png">    </p:cNvPr>
          <p:cNvPicPr>
            <a:picLocks noChangeAspect="1"/>
          </p:cNvPicPr>
          <p:nvPr/>
        </p:nvPicPr>
        <p:blipFill>
          <a:blip r:embed="rId5"/>
          <a:stretch>
            <a:fillRect/>
          </a:stretch>
        </p:blipFill>
        <p:spPr>
          <a:xfrm>
            <a:off x="558870" y="5689600"/>
            <a:ext cx="952619" cy="4902200"/>
          </a:xfrm>
          <a:prstGeom prst="rect">
            <a:avLst/>
          </a:prstGeom>
        </p:spPr>
      </p:pic>
      <p:pic>
        <p:nvPicPr>
          <p:cNvPr id="21" name="Image 5" descr="preencoded.png">    </p:cNvPr>
          <p:cNvPicPr>
            <a:picLocks noChangeAspect="1"/>
          </p:cNvPicPr>
          <p:nvPr/>
        </p:nvPicPr>
        <p:blipFill>
          <a:blip r:embed="rId6"/>
          <a:stretch>
            <a:fillRect/>
          </a:stretch>
        </p:blipFill>
        <p:spPr>
          <a:xfrm>
            <a:off x="20150082" y="313891"/>
            <a:ext cx="3952191" cy="128991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D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2589743"/>
            <a:ext cx="3458677" cy="1126257"/>
          </a:xfrm>
          <a:prstGeom prst="rect">
            <a:avLst/>
          </a:prstGeom>
        </p:spPr>
      </p:pic>
      <p:pic>
        <p:nvPicPr>
          <p:cNvPr id="3" name="Image 1" descr="preencoded.png">    </p:cNvPr>
          <p:cNvPicPr>
            <a:picLocks noChangeAspect="1"/>
          </p:cNvPicPr>
          <p:nvPr/>
        </p:nvPicPr>
        <p:blipFill>
          <a:blip r:embed="rId2"/>
          <a:stretch>
            <a:fillRect/>
          </a:stretch>
        </p:blipFill>
        <p:spPr>
          <a:xfrm>
            <a:off x="19039680" y="2146300"/>
            <a:ext cx="5347368" cy="5588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6" name="Image 3" descr="preencoded.png">    </p:cNvPr>
          <p:cNvPicPr>
            <a:picLocks noChangeAspect="1"/>
          </p:cNvPicPr>
          <p:nvPr/>
        </p:nvPicPr>
        <p:blipFill>
          <a:blip r:embed="rId4"/>
          <a:stretch>
            <a:fillRect/>
          </a:stretch>
        </p:blipFill>
        <p:spPr>
          <a:xfrm>
            <a:off x="3327816" y="1079500"/>
            <a:ext cx="17718715" cy="11569700"/>
          </a:xfrm>
          <a:prstGeom prst="rect">
            <a:avLst/>
          </a:prstGeom>
        </p:spPr>
      </p:pic>
      <p:pic>
        <p:nvPicPr>
          <p:cNvPr id="7" name="Image 4" descr="preencoded.png">    </p:cNvPr>
          <p:cNvPicPr>
            <a:picLocks noChangeAspect="1"/>
          </p:cNvPicPr>
          <p:nvPr/>
        </p:nvPicPr>
        <p:blipFill>
          <a:blip r:embed="rId5"/>
          <a:stretch>
            <a:fillRect/>
          </a:stretch>
        </p:blipFill>
        <p:spPr>
          <a:xfrm>
            <a:off x="12041105" y="1612888"/>
            <a:ext cx="5220352" cy="5232412"/>
          </a:xfrm>
          <a:prstGeom prst="rect">
            <a:avLst/>
          </a:prstGeom>
        </p:spPr>
      </p:pic>
      <p:pic>
        <p:nvPicPr>
          <p:cNvPr id="8" name="Image 5" descr="preencoded.png">    </p:cNvPr>
          <p:cNvPicPr>
            <a:picLocks noChangeAspect="1"/>
          </p:cNvPicPr>
          <p:nvPr/>
        </p:nvPicPr>
        <p:blipFill>
          <a:blip r:embed="rId6"/>
          <a:stretch>
            <a:fillRect/>
          </a:stretch>
        </p:blipFill>
        <p:spPr>
          <a:xfrm>
            <a:off x="6808051" y="1612888"/>
            <a:ext cx="5220352" cy="5232412"/>
          </a:xfrm>
          <a:prstGeom prst="rect">
            <a:avLst/>
          </a:prstGeom>
        </p:spPr>
      </p:pic>
      <p:pic>
        <p:nvPicPr>
          <p:cNvPr id="9" name="Image 6" descr="preencoded.png">    </p:cNvPr>
          <p:cNvPicPr>
            <a:picLocks noChangeAspect="1"/>
          </p:cNvPicPr>
          <p:nvPr/>
        </p:nvPicPr>
        <p:blipFill>
          <a:blip r:embed="rId7"/>
          <a:stretch>
            <a:fillRect/>
          </a:stretch>
        </p:blipFill>
        <p:spPr>
          <a:xfrm>
            <a:off x="6808051" y="6858000"/>
            <a:ext cx="5220352" cy="5232412"/>
          </a:xfrm>
          <a:prstGeom prst="rect">
            <a:avLst/>
          </a:prstGeom>
        </p:spPr>
      </p:pic>
      <p:pic>
        <p:nvPicPr>
          <p:cNvPr id="10" name="Image 7" descr="preencoded.png">    </p:cNvPr>
          <p:cNvPicPr>
            <a:picLocks noChangeAspect="1"/>
          </p:cNvPicPr>
          <p:nvPr/>
        </p:nvPicPr>
        <p:blipFill>
          <a:blip r:embed="rId8"/>
          <a:stretch>
            <a:fillRect/>
          </a:stretch>
        </p:blipFill>
        <p:spPr>
          <a:xfrm>
            <a:off x="12041105" y="6858000"/>
            <a:ext cx="5220352" cy="5232412"/>
          </a:xfrm>
          <a:prstGeom prst="rect">
            <a:avLst/>
          </a:prstGeom>
        </p:spPr>
      </p:pic>
      <p:pic>
        <p:nvPicPr>
          <p:cNvPr id="11" name="Image 8" descr="preencoded.png">    </p:cNvPr>
          <p:cNvPicPr>
            <a:picLocks noChangeAspect="1"/>
          </p:cNvPicPr>
          <p:nvPr/>
        </p:nvPicPr>
        <p:blipFill>
          <a:blip r:embed="rId9"/>
          <a:stretch>
            <a:fillRect/>
          </a:stretch>
        </p:blipFill>
        <p:spPr>
          <a:xfrm>
            <a:off x="12028403" y="1079500"/>
            <a:ext cx="12702" cy="11569700"/>
          </a:xfrm>
          <a:prstGeom prst="rect">
            <a:avLst/>
          </a:prstGeom>
        </p:spPr>
      </p:pic>
      <p:pic>
        <p:nvPicPr>
          <p:cNvPr id="12" name="Image 9" descr="preencoded.png">    </p:cNvPr>
          <p:cNvPicPr>
            <a:picLocks noChangeAspect="1"/>
          </p:cNvPicPr>
          <p:nvPr/>
        </p:nvPicPr>
        <p:blipFill>
          <a:blip r:embed="rId10"/>
          <a:stretch>
            <a:fillRect/>
          </a:stretch>
        </p:blipFill>
        <p:spPr>
          <a:xfrm>
            <a:off x="3327816" y="6845300"/>
            <a:ext cx="17401175" cy="12700"/>
          </a:xfrm>
          <a:prstGeom prst="rect">
            <a:avLst/>
          </a:prstGeom>
        </p:spPr>
      </p:pic>
      <p:sp>
        <p:nvSpPr>
          <p:cNvPr id="13" name="Text 1"/>
          <p:cNvSpPr/>
          <p:nvPr/>
        </p:nvSpPr>
        <p:spPr>
          <a:xfrm>
            <a:off x="9996149" y="4102100"/>
            <a:ext cx="1151611" cy="2497667"/>
          </a:xfrm>
          <a:prstGeom prst="rect">
            <a:avLst/>
          </a:prstGeom>
          <a:noFill/>
          <a:ln/>
        </p:spPr>
        <p:txBody>
          <a:bodyPr wrap="square" lIns="0" tIns="0" rIns="0" bIns="0" rtlCol="0" anchor="t"/>
          <a:lstStyle/>
          <a:p>
            <a:pPr algn="l"/>
            <a:r>
              <a:rPr lang="en-US" sz="12800" dirty="0">
                <a:solidFill>
                  <a:srgbClr val="0E0E0E">
                    <a:alpha val="100000"/>
                  </a:srgbClr>
                </a:solidFill>
                <a:latin typeface="Bebas Neue Regular" pitchFamily="34" charset="0"/>
                <a:ea typeface="Bebas Neue Regular" pitchFamily="34" charset="-122"/>
                <a:cs typeface="Bebas Neue Regular" pitchFamily="34" charset="-120"/>
              </a:rPr>
              <a:t>S</a:t>
            </a:r>
            <a:endParaRPr lang="en-US" sz="12800" dirty="0"/>
          </a:p>
        </p:txBody>
      </p:sp>
      <p:sp>
        <p:nvSpPr>
          <p:cNvPr id="14" name="Text 2"/>
          <p:cNvSpPr/>
          <p:nvPr/>
        </p:nvSpPr>
        <p:spPr>
          <a:xfrm>
            <a:off x="12663483" y="4102100"/>
            <a:ext cx="1456449" cy="2497667"/>
          </a:xfrm>
          <a:prstGeom prst="rect">
            <a:avLst/>
          </a:prstGeom>
          <a:noFill/>
          <a:ln/>
        </p:spPr>
        <p:txBody>
          <a:bodyPr wrap="square" lIns="0" tIns="0" rIns="0" bIns="0" rtlCol="0" anchor="t"/>
          <a:lstStyle/>
          <a:p>
            <a:pPr algn="l"/>
            <a:r>
              <a:rPr lang="en-US" sz="12800" dirty="0">
                <a:solidFill>
                  <a:srgbClr val="FFFFFF">
                    <a:alpha val="100000"/>
                  </a:srgbClr>
                </a:solidFill>
                <a:latin typeface="Bebas Neue Regular" pitchFamily="34" charset="0"/>
                <a:ea typeface="Bebas Neue Regular" pitchFamily="34" charset="-122"/>
                <a:cs typeface="Bebas Neue Regular" pitchFamily="34" charset="-120"/>
              </a:rPr>
              <a:t>W</a:t>
            </a:r>
            <a:endParaRPr lang="en-US" sz="12800" dirty="0"/>
          </a:p>
        </p:txBody>
      </p:sp>
      <p:sp>
        <p:nvSpPr>
          <p:cNvPr id="15" name="Text 3"/>
          <p:cNvSpPr/>
          <p:nvPr/>
        </p:nvSpPr>
        <p:spPr>
          <a:xfrm>
            <a:off x="9856432" y="7518400"/>
            <a:ext cx="1202417" cy="2497667"/>
          </a:xfrm>
          <a:prstGeom prst="rect">
            <a:avLst/>
          </a:prstGeom>
          <a:noFill/>
          <a:ln/>
        </p:spPr>
        <p:txBody>
          <a:bodyPr wrap="square" lIns="0" tIns="0" rIns="0" bIns="0" rtlCol="0" anchor="t"/>
          <a:lstStyle/>
          <a:p>
            <a:pPr algn="l"/>
            <a:r>
              <a:rPr lang="en-US" sz="12800" dirty="0">
                <a:solidFill>
                  <a:srgbClr val="FFFFFF">
                    <a:alpha val="100000"/>
                  </a:srgbClr>
                </a:solidFill>
                <a:latin typeface="Bebas Neue Regular" pitchFamily="34" charset="0"/>
                <a:ea typeface="Bebas Neue Regular" pitchFamily="34" charset="-122"/>
                <a:cs typeface="Bebas Neue Regular" pitchFamily="34" charset="-120"/>
              </a:rPr>
              <a:t>O</a:t>
            </a:r>
            <a:endParaRPr lang="en-US" sz="12800" dirty="0"/>
          </a:p>
        </p:txBody>
      </p:sp>
      <p:sp>
        <p:nvSpPr>
          <p:cNvPr id="16" name="Text 4"/>
          <p:cNvSpPr/>
          <p:nvPr/>
        </p:nvSpPr>
        <p:spPr>
          <a:xfrm>
            <a:off x="12917514" y="7518400"/>
            <a:ext cx="1138909" cy="2497667"/>
          </a:xfrm>
          <a:prstGeom prst="rect">
            <a:avLst/>
          </a:prstGeom>
          <a:noFill/>
          <a:ln/>
        </p:spPr>
        <p:txBody>
          <a:bodyPr wrap="square" lIns="0" tIns="0" rIns="0" bIns="0" rtlCol="0" anchor="t"/>
          <a:lstStyle/>
          <a:p>
            <a:pPr algn="l"/>
            <a:r>
              <a:rPr lang="en-US" sz="12800" dirty="0">
                <a:solidFill>
                  <a:srgbClr val="0E0E0E">
                    <a:alpha val="100000"/>
                  </a:srgbClr>
                </a:solidFill>
                <a:latin typeface="Bebas Neue Regular" pitchFamily="34" charset="0"/>
                <a:ea typeface="Bebas Neue Regular" pitchFamily="34" charset="-122"/>
                <a:cs typeface="Bebas Neue Regular" pitchFamily="34" charset="-120"/>
              </a:rPr>
              <a:t>T</a:t>
            </a:r>
            <a:endParaRPr lang="en-US" sz="12800" dirty="0"/>
          </a:p>
        </p:txBody>
      </p:sp>
      <p:pic>
        <p:nvPicPr>
          <p:cNvPr id="17" name="Image 10" descr="preencoded.png">    </p:cNvPr>
          <p:cNvPicPr>
            <a:picLocks noChangeAspect="1"/>
          </p:cNvPicPr>
          <p:nvPr/>
        </p:nvPicPr>
        <p:blipFill>
          <a:blip r:embed="rId11"/>
          <a:stretch>
            <a:fillRect/>
          </a:stretch>
        </p:blipFill>
        <p:spPr>
          <a:xfrm>
            <a:off x="3327816" y="1079500"/>
            <a:ext cx="1625803" cy="1625600"/>
          </a:xfrm>
          <a:prstGeom prst="rect">
            <a:avLst/>
          </a:prstGeom>
        </p:spPr>
      </p:pic>
      <p:pic>
        <p:nvPicPr>
          <p:cNvPr id="18" name="Image 11" descr="preencoded.png">    </p:cNvPr>
          <p:cNvPicPr>
            <a:picLocks noChangeAspect="1"/>
          </p:cNvPicPr>
          <p:nvPr/>
        </p:nvPicPr>
        <p:blipFill>
          <a:blip r:embed="rId12"/>
          <a:stretch>
            <a:fillRect/>
          </a:stretch>
        </p:blipFill>
        <p:spPr>
          <a:xfrm>
            <a:off x="3412504" y="1164183"/>
            <a:ext cx="1456422" cy="1456246"/>
          </a:xfrm>
          <a:prstGeom prst="rect">
            <a:avLst/>
          </a:prstGeom>
        </p:spPr>
      </p:pic>
      <p:pic>
        <p:nvPicPr>
          <p:cNvPr id="19" name="Image 12" descr="preencoded.png">    </p:cNvPr>
          <p:cNvPicPr>
            <a:picLocks noChangeAspect="1"/>
          </p:cNvPicPr>
          <p:nvPr/>
        </p:nvPicPr>
        <p:blipFill>
          <a:blip r:embed="rId13"/>
          <a:stretch>
            <a:fillRect/>
          </a:stretch>
        </p:blipFill>
        <p:spPr>
          <a:xfrm>
            <a:off x="3327816" y="8128000"/>
            <a:ext cx="1625803" cy="1625600"/>
          </a:xfrm>
          <a:prstGeom prst="rect">
            <a:avLst/>
          </a:prstGeom>
        </p:spPr>
      </p:pic>
      <p:pic>
        <p:nvPicPr>
          <p:cNvPr id="20" name="Image 13" descr="preencoded.png">    </p:cNvPr>
          <p:cNvPicPr>
            <a:picLocks noChangeAspect="1"/>
          </p:cNvPicPr>
          <p:nvPr/>
        </p:nvPicPr>
        <p:blipFill>
          <a:blip r:embed="rId14"/>
          <a:stretch>
            <a:fillRect/>
          </a:stretch>
        </p:blipFill>
        <p:spPr>
          <a:xfrm>
            <a:off x="3429404" y="8132763"/>
            <a:ext cx="1519452" cy="1519262"/>
          </a:xfrm>
          <a:prstGeom prst="rect">
            <a:avLst/>
          </a:prstGeom>
        </p:spPr>
      </p:pic>
      <p:pic>
        <p:nvPicPr>
          <p:cNvPr id="21" name="Image 14" descr="preencoded.png">    </p:cNvPr>
          <p:cNvPicPr>
            <a:picLocks noChangeAspect="1"/>
          </p:cNvPicPr>
          <p:nvPr/>
        </p:nvPicPr>
        <p:blipFill>
          <a:blip r:embed="rId15"/>
          <a:stretch>
            <a:fillRect/>
          </a:stretch>
        </p:blipFill>
        <p:spPr>
          <a:xfrm>
            <a:off x="16473959" y="1079500"/>
            <a:ext cx="1625803" cy="1625600"/>
          </a:xfrm>
          <a:prstGeom prst="rect">
            <a:avLst/>
          </a:prstGeom>
        </p:spPr>
      </p:pic>
      <p:pic>
        <p:nvPicPr>
          <p:cNvPr id="22" name="Image 15" descr="preencoded.png">    </p:cNvPr>
          <p:cNvPicPr>
            <a:picLocks noChangeAspect="1"/>
          </p:cNvPicPr>
          <p:nvPr/>
        </p:nvPicPr>
        <p:blipFill>
          <a:blip r:embed="rId16"/>
          <a:stretch>
            <a:fillRect/>
          </a:stretch>
        </p:blipFill>
        <p:spPr>
          <a:xfrm>
            <a:off x="16677184" y="1282700"/>
            <a:ext cx="1192256" cy="1190414"/>
          </a:xfrm>
          <a:prstGeom prst="rect">
            <a:avLst/>
          </a:prstGeom>
        </p:spPr>
      </p:pic>
      <p:pic>
        <p:nvPicPr>
          <p:cNvPr id="23" name="Image 16" descr="preencoded.png">    </p:cNvPr>
          <p:cNvPicPr>
            <a:picLocks noChangeAspect="1"/>
          </p:cNvPicPr>
          <p:nvPr/>
        </p:nvPicPr>
        <p:blipFill>
          <a:blip r:embed="rId17"/>
          <a:stretch>
            <a:fillRect/>
          </a:stretch>
        </p:blipFill>
        <p:spPr>
          <a:xfrm>
            <a:off x="16473959" y="8128000"/>
            <a:ext cx="1625803" cy="1625600"/>
          </a:xfrm>
          <a:prstGeom prst="rect">
            <a:avLst/>
          </a:prstGeom>
        </p:spPr>
      </p:pic>
      <p:pic>
        <p:nvPicPr>
          <p:cNvPr id="24" name="Image 17" descr="preencoded.png">    </p:cNvPr>
          <p:cNvPicPr>
            <a:picLocks noChangeAspect="1"/>
          </p:cNvPicPr>
          <p:nvPr/>
        </p:nvPicPr>
        <p:blipFill>
          <a:blip r:embed="rId18"/>
          <a:stretch>
            <a:fillRect/>
          </a:stretch>
        </p:blipFill>
        <p:spPr>
          <a:xfrm>
            <a:off x="16541703" y="8128000"/>
            <a:ext cx="1490319" cy="1625600"/>
          </a:xfrm>
          <a:prstGeom prst="rect">
            <a:avLst/>
          </a:prstGeom>
        </p:spPr>
      </p:pic>
      <p:sp>
        <p:nvSpPr>
          <p:cNvPr id="25" name="Shape 5"/>
          <p:cNvSpPr/>
          <p:nvPr/>
        </p:nvSpPr>
        <p:spPr>
          <a:xfrm>
            <a:off x="3327816" y="3549650"/>
            <a:ext cx="4572572" cy="1968500"/>
          </a:xfrm>
          <a:prstGeom prst="rect">
            <a:avLst/>
          </a:prstGeom>
          <a:noFill/>
          <a:ln/>
        </p:spPr>
      </p:sp>
      <p:sp>
        <p:nvSpPr>
          <p:cNvPr id="26" name="Shape 6"/>
          <p:cNvSpPr/>
          <p:nvPr/>
        </p:nvSpPr>
        <p:spPr>
          <a:xfrm>
            <a:off x="3327816" y="3549650"/>
            <a:ext cx="4572572" cy="1968500"/>
          </a:xfrm>
          <a:prstGeom prst="rect">
            <a:avLst/>
          </a:prstGeom>
          <a:noFill/>
          <a:ln/>
        </p:spPr>
      </p:sp>
      <p:sp>
        <p:nvSpPr>
          <p:cNvPr id="27" name="Shape 7"/>
          <p:cNvSpPr/>
          <p:nvPr/>
        </p:nvSpPr>
        <p:spPr>
          <a:xfrm>
            <a:off x="3327816" y="3549650"/>
            <a:ext cx="4572572" cy="1968500"/>
          </a:xfrm>
          <a:prstGeom prst="rect">
            <a:avLst/>
          </a:prstGeom>
          <a:noFill/>
          <a:ln/>
        </p:spPr>
      </p:sp>
      <p:sp>
        <p:nvSpPr>
          <p:cNvPr id="28" name="Text 8"/>
          <p:cNvSpPr/>
          <p:nvPr/>
        </p:nvSpPr>
        <p:spPr>
          <a:xfrm>
            <a:off x="3327816" y="3549650"/>
            <a:ext cx="4724991"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Strengths</a:t>
            </a:r>
            <a:endParaRPr lang="en-US" sz="3600" dirty="0"/>
          </a:p>
        </p:txBody>
      </p:sp>
      <p:sp>
        <p:nvSpPr>
          <p:cNvPr id="29" name="Text 9"/>
          <p:cNvSpPr/>
          <p:nvPr/>
        </p:nvSpPr>
        <p:spPr>
          <a:xfrm>
            <a:off x="3327816" y="429895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30" name="Shape 10"/>
          <p:cNvSpPr/>
          <p:nvPr/>
        </p:nvSpPr>
        <p:spPr>
          <a:xfrm>
            <a:off x="3327816" y="10598150"/>
            <a:ext cx="4572572" cy="1968500"/>
          </a:xfrm>
          <a:prstGeom prst="rect">
            <a:avLst/>
          </a:prstGeom>
          <a:noFill/>
          <a:ln/>
        </p:spPr>
      </p:sp>
      <p:sp>
        <p:nvSpPr>
          <p:cNvPr id="31" name="Shape 11"/>
          <p:cNvSpPr/>
          <p:nvPr/>
        </p:nvSpPr>
        <p:spPr>
          <a:xfrm>
            <a:off x="3327816" y="10598150"/>
            <a:ext cx="4572572" cy="1968500"/>
          </a:xfrm>
          <a:prstGeom prst="rect">
            <a:avLst/>
          </a:prstGeom>
          <a:noFill/>
          <a:ln/>
        </p:spPr>
      </p:sp>
      <p:sp>
        <p:nvSpPr>
          <p:cNvPr id="32" name="Shape 12"/>
          <p:cNvSpPr/>
          <p:nvPr/>
        </p:nvSpPr>
        <p:spPr>
          <a:xfrm>
            <a:off x="3327816" y="10598150"/>
            <a:ext cx="4572572" cy="1968500"/>
          </a:xfrm>
          <a:prstGeom prst="rect">
            <a:avLst/>
          </a:prstGeom>
          <a:noFill/>
          <a:ln/>
        </p:spPr>
      </p:sp>
      <p:sp>
        <p:nvSpPr>
          <p:cNvPr id="33" name="Text 13"/>
          <p:cNvSpPr/>
          <p:nvPr/>
        </p:nvSpPr>
        <p:spPr>
          <a:xfrm>
            <a:off x="3327816" y="10598150"/>
            <a:ext cx="4724991"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Opportunities</a:t>
            </a:r>
            <a:endParaRPr lang="en-US" sz="3600" dirty="0"/>
          </a:p>
        </p:txBody>
      </p:sp>
      <p:sp>
        <p:nvSpPr>
          <p:cNvPr id="34" name="Text 14"/>
          <p:cNvSpPr/>
          <p:nvPr/>
        </p:nvSpPr>
        <p:spPr>
          <a:xfrm>
            <a:off x="3327816" y="1134745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35" name="Shape 15"/>
          <p:cNvSpPr/>
          <p:nvPr/>
        </p:nvSpPr>
        <p:spPr>
          <a:xfrm>
            <a:off x="16473959" y="3549650"/>
            <a:ext cx="4572572" cy="1968500"/>
          </a:xfrm>
          <a:prstGeom prst="rect">
            <a:avLst/>
          </a:prstGeom>
          <a:noFill/>
          <a:ln/>
        </p:spPr>
      </p:sp>
      <p:sp>
        <p:nvSpPr>
          <p:cNvPr id="36" name="Shape 16"/>
          <p:cNvSpPr/>
          <p:nvPr/>
        </p:nvSpPr>
        <p:spPr>
          <a:xfrm>
            <a:off x="16473959" y="3549650"/>
            <a:ext cx="4572572" cy="1968500"/>
          </a:xfrm>
          <a:prstGeom prst="rect">
            <a:avLst/>
          </a:prstGeom>
          <a:noFill/>
          <a:ln/>
        </p:spPr>
      </p:sp>
      <p:sp>
        <p:nvSpPr>
          <p:cNvPr id="37" name="Shape 17"/>
          <p:cNvSpPr/>
          <p:nvPr/>
        </p:nvSpPr>
        <p:spPr>
          <a:xfrm>
            <a:off x="16473959" y="3549650"/>
            <a:ext cx="4572572" cy="1968500"/>
          </a:xfrm>
          <a:prstGeom prst="rect">
            <a:avLst/>
          </a:prstGeom>
          <a:noFill/>
          <a:ln/>
        </p:spPr>
      </p:sp>
      <p:sp>
        <p:nvSpPr>
          <p:cNvPr id="38" name="Text 18"/>
          <p:cNvSpPr/>
          <p:nvPr/>
        </p:nvSpPr>
        <p:spPr>
          <a:xfrm>
            <a:off x="16473959" y="3549650"/>
            <a:ext cx="4724991"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Weaknesses</a:t>
            </a:r>
            <a:endParaRPr lang="en-US" sz="3600" dirty="0"/>
          </a:p>
        </p:txBody>
      </p:sp>
      <p:sp>
        <p:nvSpPr>
          <p:cNvPr id="39" name="Text 19"/>
          <p:cNvSpPr/>
          <p:nvPr/>
        </p:nvSpPr>
        <p:spPr>
          <a:xfrm>
            <a:off x="16473959" y="429895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40" name="Shape 20"/>
          <p:cNvSpPr/>
          <p:nvPr/>
        </p:nvSpPr>
        <p:spPr>
          <a:xfrm>
            <a:off x="16473959" y="10598150"/>
            <a:ext cx="4572572" cy="1968500"/>
          </a:xfrm>
          <a:prstGeom prst="rect">
            <a:avLst/>
          </a:prstGeom>
          <a:noFill/>
          <a:ln/>
        </p:spPr>
      </p:sp>
      <p:sp>
        <p:nvSpPr>
          <p:cNvPr id="41" name="Shape 21"/>
          <p:cNvSpPr/>
          <p:nvPr/>
        </p:nvSpPr>
        <p:spPr>
          <a:xfrm>
            <a:off x="16473959" y="10598150"/>
            <a:ext cx="4572572" cy="1968500"/>
          </a:xfrm>
          <a:prstGeom prst="rect">
            <a:avLst/>
          </a:prstGeom>
          <a:noFill/>
          <a:ln/>
        </p:spPr>
      </p:sp>
      <p:sp>
        <p:nvSpPr>
          <p:cNvPr id="42" name="Shape 22"/>
          <p:cNvSpPr/>
          <p:nvPr/>
        </p:nvSpPr>
        <p:spPr>
          <a:xfrm>
            <a:off x="16473959" y="10598150"/>
            <a:ext cx="4572572" cy="1968500"/>
          </a:xfrm>
          <a:prstGeom prst="rect">
            <a:avLst/>
          </a:prstGeom>
          <a:noFill/>
          <a:ln/>
        </p:spPr>
      </p:sp>
      <p:sp>
        <p:nvSpPr>
          <p:cNvPr id="43" name="Text 23"/>
          <p:cNvSpPr/>
          <p:nvPr/>
        </p:nvSpPr>
        <p:spPr>
          <a:xfrm>
            <a:off x="16473959" y="10598150"/>
            <a:ext cx="4724991"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Threats</a:t>
            </a:r>
            <a:endParaRPr lang="en-US" sz="3600" dirty="0"/>
          </a:p>
        </p:txBody>
      </p:sp>
      <p:sp>
        <p:nvSpPr>
          <p:cNvPr id="44" name="Text 24"/>
          <p:cNvSpPr/>
          <p:nvPr/>
        </p:nvSpPr>
        <p:spPr>
          <a:xfrm>
            <a:off x="16473959" y="1134745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D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485986" y="4876800"/>
            <a:ext cx="7094537" cy="951223"/>
          </a:xfrm>
          <a:prstGeom prst="rect">
            <a:avLst/>
          </a:prstGeom>
        </p:spPr>
      </p:pic>
      <p:pic>
        <p:nvPicPr>
          <p:cNvPr id="3" name="Image 1" descr="preencoded.png">    </p:cNvPr>
          <p:cNvPicPr>
            <a:picLocks noChangeAspect="1"/>
          </p:cNvPicPr>
          <p:nvPr/>
        </p:nvPicPr>
        <p:blipFill>
          <a:blip r:embed="rId2"/>
          <a:stretch>
            <a:fillRect/>
          </a:stretch>
        </p:blipFill>
        <p:spPr>
          <a:xfrm>
            <a:off x="4064508" y="4876800"/>
            <a:ext cx="2000519" cy="951223"/>
          </a:xfrm>
          <a:prstGeom prst="rect">
            <a:avLst/>
          </a:prstGeom>
        </p:spPr>
      </p:pic>
      <p:pic>
        <p:nvPicPr>
          <p:cNvPr id="4" name="Image 2" descr="preencoded.png">    </p:cNvPr>
          <p:cNvPicPr>
            <a:picLocks noChangeAspect="1"/>
          </p:cNvPicPr>
          <p:nvPr/>
        </p:nvPicPr>
        <p:blipFill>
          <a:blip r:embed="rId3"/>
          <a:stretch>
            <a:fillRect/>
          </a:stretch>
        </p:blipFill>
        <p:spPr>
          <a:xfrm>
            <a:off x="1359070" y="4495800"/>
            <a:ext cx="3073784" cy="2921000"/>
          </a:xfrm>
          <a:prstGeom prst="rect">
            <a:avLst/>
          </a:prstGeom>
        </p:spPr>
      </p:pic>
      <p:pic>
        <p:nvPicPr>
          <p:cNvPr id="5" name="Image 3" descr="preencoded.png">    </p:cNvPr>
          <p:cNvPicPr>
            <a:picLocks noChangeAspect="1"/>
          </p:cNvPicPr>
          <p:nvPr/>
        </p:nvPicPr>
        <p:blipFill>
          <a:blip r:embed="rId4"/>
          <a:stretch>
            <a:fillRect/>
          </a:stretch>
        </p:blipFill>
        <p:spPr>
          <a:xfrm>
            <a:off x="1359070" y="990600"/>
            <a:ext cx="3073784" cy="29210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8" name="Image 5" descr="preencoded.png">    </p:cNvPr>
          <p:cNvPicPr>
            <a:picLocks noChangeAspect="1"/>
          </p:cNvPicPr>
          <p:nvPr/>
        </p:nvPicPr>
        <p:blipFill>
          <a:blip r:embed="rId6"/>
          <a:stretch>
            <a:fillRect/>
          </a:stretch>
        </p:blipFill>
        <p:spPr>
          <a:xfrm>
            <a:off x="0" y="5283200"/>
            <a:ext cx="17655207" cy="8432800"/>
          </a:xfrm>
          <a:prstGeom prst="rect">
            <a:avLst/>
          </a:prstGeom>
        </p:spPr>
      </p:pic>
      <p:sp>
        <p:nvSpPr>
          <p:cNvPr id="9" name="Text 1"/>
          <p:cNvSpPr/>
          <p:nvPr/>
        </p:nvSpPr>
        <p:spPr>
          <a:xfrm>
            <a:off x="6854623" y="1714500"/>
            <a:ext cx="10690503" cy="1557867"/>
          </a:xfrm>
          <a:prstGeom prst="rect">
            <a:avLst/>
          </a:prstGeom>
          <a:noFill/>
          <a:ln/>
        </p:spPr>
        <p:txBody>
          <a:bodyPr wrap="square" lIns="0" tIns="0" rIns="0" bIns="0" rtlCol="0" anchor="t"/>
          <a:lstStyle/>
          <a:p>
            <a:pPr algn="ctr"/>
            <a:r>
              <a:rPr lang="en-US" sz="8000" dirty="0">
                <a:solidFill>
                  <a:srgbClr val="0E0E0E">
                    <a:alpha val="100000"/>
                  </a:srgbClr>
                </a:solidFill>
                <a:latin typeface="Bebas Neue Regular" pitchFamily="34" charset="0"/>
                <a:ea typeface="Bebas Neue Regular" pitchFamily="34" charset="-122"/>
                <a:cs typeface="Bebas Neue Regular" pitchFamily="34" charset="-120"/>
              </a:rPr>
              <a:t>Some Data</a:t>
            </a:r>
            <a:endParaRPr lang="en-US" sz="8000" dirty="0"/>
          </a:p>
        </p:txBody>
      </p:sp>
      <p:sp>
        <p:nvSpPr>
          <p:cNvPr id="10" name="Shape 2"/>
          <p:cNvSpPr/>
          <p:nvPr/>
        </p:nvSpPr>
        <p:spPr>
          <a:xfrm>
            <a:off x="15305413" y="1689100"/>
            <a:ext cx="8573572" cy="5600700"/>
          </a:xfrm>
          <a:prstGeom prst="rect">
            <a:avLst/>
          </a:prstGeom>
          <a:noFill/>
          <a:ln/>
        </p:spPr>
      </p:sp>
      <p:sp>
        <p:nvSpPr>
          <p:cNvPr id="11" name="Shape 3"/>
          <p:cNvSpPr/>
          <p:nvPr/>
        </p:nvSpPr>
        <p:spPr>
          <a:xfrm>
            <a:off x="15305413" y="1689100"/>
            <a:ext cx="8573572" cy="1257300"/>
          </a:xfrm>
          <a:prstGeom prst="rect">
            <a:avLst/>
          </a:prstGeom>
          <a:noFill/>
          <a:ln/>
        </p:spPr>
      </p:sp>
      <p:sp>
        <p:nvSpPr>
          <p:cNvPr id="12" name="Shape 4"/>
          <p:cNvSpPr/>
          <p:nvPr/>
        </p:nvSpPr>
        <p:spPr>
          <a:xfrm>
            <a:off x="15305413" y="1708150"/>
            <a:ext cx="1422578" cy="1219200"/>
          </a:xfrm>
          <a:prstGeom prst="rect">
            <a:avLst/>
          </a:prstGeom>
          <a:noFill/>
          <a:ln/>
        </p:spPr>
      </p:sp>
      <p:sp>
        <p:nvSpPr>
          <p:cNvPr id="13" name="Text 5"/>
          <p:cNvSpPr/>
          <p:nvPr/>
        </p:nvSpPr>
        <p:spPr>
          <a:xfrm>
            <a:off x="15305413" y="1708150"/>
            <a:ext cx="1761287" cy="1557867"/>
          </a:xfrm>
          <a:prstGeom prst="rect">
            <a:avLst/>
          </a:prstGeom>
          <a:noFill/>
          <a:ln/>
        </p:spPr>
        <p:txBody>
          <a:bodyPr wrap="square" lIns="0" tIns="0" rIns="0" bIns="0" rtlCol="0" anchor="t"/>
          <a:lstStyle/>
          <a:p>
            <a:pPr algn="l"/>
            <a:r>
              <a:rPr lang="en-US" sz="8000" dirty="0">
                <a:solidFill>
                  <a:srgbClr val="272727">
                    <a:alpha val="100000"/>
                  </a:srgbClr>
                </a:solidFill>
                <a:latin typeface="Bebas Neue Regular" pitchFamily="34" charset="0"/>
                <a:ea typeface="Bebas Neue Regular" pitchFamily="34" charset="-122"/>
                <a:cs typeface="Bebas Neue Regular" pitchFamily="34" charset="-120"/>
              </a:rPr>
              <a:t>75%</a:t>
            </a:r>
            <a:endParaRPr lang="en-US" sz="8000" dirty="0"/>
          </a:p>
        </p:txBody>
      </p:sp>
      <p:sp>
        <p:nvSpPr>
          <p:cNvPr id="14" name="Shape 6"/>
          <p:cNvSpPr/>
          <p:nvPr/>
        </p:nvSpPr>
        <p:spPr>
          <a:xfrm>
            <a:off x="16931216" y="1689100"/>
            <a:ext cx="6947768" cy="1257300"/>
          </a:xfrm>
          <a:prstGeom prst="rect">
            <a:avLst/>
          </a:prstGeom>
          <a:noFill/>
          <a:ln/>
        </p:spPr>
      </p:sp>
      <p:sp>
        <p:nvSpPr>
          <p:cNvPr id="15" name="Text 7"/>
          <p:cNvSpPr/>
          <p:nvPr/>
        </p:nvSpPr>
        <p:spPr>
          <a:xfrm>
            <a:off x="16931216" y="1689100"/>
            <a:ext cx="7100187"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Enchanted Creatures</a:t>
            </a:r>
            <a:endParaRPr lang="en-US" sz="3600" dirty="0"/>
          </a:p>
        </p:txBody>
      </p:sp>
      <p:sp>
        <p:nvSpPr>
          <p:cNvPr id="16" name="Text 8"/>
          <p:cNvSpPr/>
          <p:nvPr/>
        </p:nvSpPr>
        <p:spPr>
          <a:xfrm>
            <a:off x="16931216" y="2336800"/>
            <a:ext cx="7083252"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possess the ability to cast spells.</a:t>
            </a:r>
            <a:endParaRPr lang="en-US" sz="3200" dirty="0"/>
          </a:p>
        </p:txBody>
      </p:sp>
      <p:sp>
        <p:nvSpPr>
          <p:cNvPr id="17" name="Shape 9"/>
          <p:cNvSpPr/>
          <p:nvPr/>
        </p:nvSpPr>
        <p:spPr>
          <a:xfrm>
            <a:off x="15305413" y="3556000"/>
            <a:ext cx="8573572" cy="1257300"/>
          </a:xfrm>
          <a:prstGeom prst="rect">
            <a:avLst/>
          </a:prstGeom>
          <a:noFill/>
          <a:ln/>
        </p:spPr>
      </p:sp>
      <p:sp>
        <p:nvSpPr>
          <p:cNvPr id="18" name="Shape 10"/>
          <p:cNvSpPr/>
          <p:nvPr/>
        </p:nvSpPr>
        <p:spPr>
          <a:xfrm>
            <a:off x="15305413" y="3575050"/>
            <a:ext cx="1422578" cy="1219200"/>
          </a:xfrm>
          <a:prstGeom prst="rect">
            <a:avLst/>
          </a:prstGeom>
          <a:noFill/>
          <a:ln/>
        </p:spPr>
      </p:sp>
      <p:sp>
        <p:nvSpPr>
          <p:cNvPr id="19" name="Text 11"/>
          <p:cNvSpPr/>
          <p:nvPr/>
        </p:nvSpPr>
        <p:spPr>
          <a:xfrm>
            <a:off x="15305413" y="3575050"/>
            <a:ext cx="1761287" cy="1557867"/>
          </a:xfrm>
          <a:prstGeom prst="rect">
            <a:avLst/>
          </a:prstGeom>
          <a:noFill/>
          <a:ln/>
        </p:spPr>
        <p:txBody>
          <a:bodyPr wrap="square" lIns="0" tIns="0" rIns="0" bIns="0" rtlCol="0" anchor="t"/>
          <a:lstStyle/>
          <a:p>
            <a:pPr algn="l"/>
            <a:r>
              <a:rPr lang="en-US" sz="8000" dirty="0">
                <a:solidFill>
                  <a:srgbClr val="272727">
                    <a:alpha val="100000"/>
                  </a:srgbClr>
                </a:solidFill>
                <a:latin typeface="Bebas Neue Regular" pitchFamily="34" charset="0"/>
                <a:ea typeface="Bebas Neue Regular" pitchFamily="34" charset="-122"/>
                <a:cs typeface="Bebas Neue Regular" pitchFamily="34" charset="-120"/>
              </a:rPr>
              <a:t>60%</a:t>
            </a:r>
            <a:endParaRPr lang="en-US" sz="8000" dirty="0"/>
          </a:p>
        </p:txBody>
      </p:sp>
      <p:sp>
        <p:nvSpPr>
          <p:cNvPr id="20" name="Shape 12"/>
          <p:cNvSpPr/>
          <p:nvPr/>
        </p:nvSpPr>
        <p:spPr>
          <a:xfrm>
            <a:off x="16931216" y="3556000"/>
            <a:ext cx="6947768" cy="1257300"/>
          </a:xfrm>
          <a:prstGeom prst="rect">
            <a:avLst/>
          </a:prstGeom>
          <a:noFill/>
          <a:ln/>
        </p:spPr>
      </p:sp>
      <p:sp>
        <p:nvSpPr>
          <p:cNvPr id="21" name="Text 13"/>
          <p:cNvSpPr/>
          <p:nvPr/>
        </p:nvSpPr>
        <p:spPr>
          <a:xfrm>
            <a:off x="16931216" y="3556000"/>
            <a:ext cx="7100187"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Magic-Wielding Individuals</a:t>
            </a:r>
            <a:endParaRPr lang="en-US" sz="3600" dirty="0"/>
          </a:p>
        </p:txBody>
      </p:sp>
      <p:sp>
        <p:nvSpPr>
          <p:cNvPr id="22" name="Text 14"/>
          <p:cNvSpPr/>
          <p:nvPr/>
        </p:nvSpPr>
        <p:spPr>
          <a:xfrm>
            <a:off x="16931216" y="4203700"/>
            <a:ext cx="7083252"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practice the art of illusions.</a:t>
            </a:r>
            <a:endParaRPr lang="en-US" sz="3200" dirty="0"/>
          </a:p>
        </p:txBody>
      </p:sp>
      <p:sp>
        <p:nvSpPr>
          <p:cNvPr id="23" name="Shape 15"/>
          <p:cNvSpPr/>
          <p:nvPr/>
        </p:nvSpPr>
        <p:spPr>
          <a:xfrm>
            <a:off x="15305413" y="5422900"/>
            <a:ext cx="8573572" cy="1866900"/>
          </a:xfrm>
          <a:prstGeom prst="rect">
            <a:avLst/>
          </a:prstGeom>
          <a:noFill/>
          <a:ln/>
        </p:spPr>
      </p:sp>
      <p:sp>
        <p:nvSpPr>
          <p:cNvPr id="24" name="Shape 16"/>
          <p:cNvSpPr/>
          <p:nvPr/>
        </p:nvSpPr>
        <p:spPr>
          <a:xfrm>
            <a:off x="15305413" y="5746750"/>
            <a:ext cx="1422578" cy="1219200"/>
          </a:xfrm>
          <a:prstGeom prst="rect">
            <a:avLst/>
          </a:prstGeom>
          <a:noFill/>
          <a:ln/>
        </p:spPr>
      </p:sp>
      <p:sp>
        <p:nvSpPr>
          <p:cNvPr id="25" name="Text 17"/>
          <p:cNvSpPr/>
          <p:nvPr/>
        </p:nvSpPr>
        <p:spPr>
          <a:xfrm>
            <a:off x="15305413" y="5746750"/>
            <a:ext cx="1761287" cy="1557867"/>
          </a:xfrm>
          <a:prstGeom prst="rect">
            <a:avLst/>
          </a:prstGeom>
          <a:noFill/>
          <a:ln/>
        </p:spPr>
        <p:txBody>
          <a:bodyPr wrap="square" lIns="0" tIns="0" rIns="0" bIns="0" rtlCol="0" anchor="t"/>
          <a:lstStyle/>
          <a:p>
            <a:pPr algn="l"/>
            <a:r>
              <a:rPr lang="en-US" sz="8000" dirty="0">
                <a:solidFill>
                  <a:srgbClr val="272727">
                    <a:alpha val="100000"/>
                  </a:srgbClr>
                </a:solidFill>
                <a:latin typeface="Bebas Neue Regular" pitchFamily="34" charset="0"/>
                <a:ea typeface="Bebas Neue Regular" pitchFamily="34" charset="-122"/>
                <a:cs typeface="Bebas Neue Regular" pitchFamily="34" charset="-120"/>
              </a:rPr>
              <a:t>90%</a:t>
            </a:r>
            <a:endParaRPr lang="en-US" sz="8000" dirty="0"/>
          </a:p>
        </p:txBody>
      </p:sp>
      <p:sp>
        <p:nvSpPr>
          <p:cNvPr id="26" name="Shape 18"/>
          <p:cNvSpPr/>
          <p:nvPr/>
        </p:nvSpPr>
        <p:spPr>
          <a:xfrm>
            <a:off x="16931216" y="5422900"/>
            <a:ext cx="6947768" cy="1866900"/>
          </a:xfrm>
          <a:prstGeom prst="rect">
            <a:avLst/>
          </a:prstGeom>
          <a:noFill/>
          <a:ln/>
        </p:spPr>
      </p:sp>
      <p:sp>
        <p:nvSpPr>
          <p:cNvPr id="27" name="Text 19"/>
          <p:cNvSpPr/>
          <p:nvPr/>
        </p:nvSpPr>
        <p:spPr>
          <a:xfrm>
            <a:off x="16931216" y="5422900"/>
            <a:ext cx="7100187"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Spells Cast</a:t>
            </a:r>
            <a:endParaRPr lang="en-US" sz="3600" dirty="0"/>
          </a:p>
        </p:txBody>
      </p:sp>
      <p:sp>
        <p:nvSpPr>
          <p:cNvPr id="28" name="Text 20"/>
          <p:cNvSpPr/>
          <p:nvPr/>
        </p:nvSpPr>
        <p:spPr>
          <a:xfrm>
            <a:off x="16931216" y="6070600"/>
            <a:ext cx="7083252"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are dark magic, foretelling danger.</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DF8"/>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4" name="Shape 1"/>
          <p:cNvSpPr/>
          <p:nvPr/>
        </p:nvSpPr>
        <p:spPr>
          <a:xfrm>
            <a:off x="4318540" y="3403600"/>
            <a:ext cx="15762670" cy="6959600"/>
          </a:xfrm>
          <a:prstGeom prst="rect">
            <a:avLst/>
          </a:prstGeom>
          <a:noFill/>
          <a:ln/>
        </p:spPr>
      </p:sp>
      <p:sp>
        <p:nvSpPr>
          <p:cNvPr id="5" name="Shape 2"/>
          <p:cNvSpPr/>
          <p:nvPr/>
        </p:nvSpPr>
        <p:spPr>
          <a:xfrm>
            <a:off x="4318540" y="3403600"/>
            <a:ext cx="15762670" cy="5334000"/>
          </a:xfrm>
          <a:prstGeom prst="rect">
            <a:avLst/>
          </a:prstGeom>
          <a:noFill/>
          <a:ln/>
        </p:spPr>
      </p:sp>
      <p:sp>
        <p:nvSpPr>
          <p:cNvPr id="6" name="Shape 3"/>
          <p:cNvSpPr/>
          <p:nvPr/>
        </p:nvSpPr>
        <p:spPr>
          <a:xfrm>
            <a:off x="7487586" y="3403600"/>
            <a:ext cx="9424578" cy="3911600"/>
          </a:xfrm>
          <a:prstGeom prst="rect">
            <a:avLst/>
          </a:prstGeom>
          <a:solidFill>
            <a:srgbClr val="FFDD7A">
              <a:alpha val="100000"/>
            </a:srgbClr>
          </a:solidFill>
          <a:ln/>
        </p:spPr>
      </p:sp>
      <p:sp>
        <p:nvSpPr>
          <p:cNvPr id="7" name="Text 4"/>
          <p:cNvSpPr/>
          <p:nvPr/>
        </p:nvSpPr>
        <p:spPr>
          <a:xfrm>
            <a:off x="7741618" y="3530600"/>
            <a:ext cx="8916514" cy="4673600"/>
          </a:xfrm>
          <a:prstGeom prst="rect">
            <a:avLst/>
          </a:prstGeom>
          <a:noFill/>
          <a:ln/>
        </p:spPr>
        <p:txBody>
          <a:bodyPr wrap="square" lIns="0" tIns="0" rIns="0" bIns="0" rtlCol="0" anchor="t"/>
          <a:lstStyle/>
          <a:p>
            <a:pPr algn="ctr"/>
            <a:r>
              <a:rPr lang="en-US" sz="24000" dirty="0">
                <a:solidFill>
                  <a:srgbClr val="272727">
                    <a:alpha val="100000"/>
                  </a:srgbClr>
                </a:solidFill>
                <a:latin typeface="Bebas Neue Regular" pitchFamily="34" charset="0"/>
                <a:ea typeface="Bebas Neue Regular" pitchFamily="34" charset="-122"/>
                <a:cs typeface="Bebas Neue Regular" pitchFamily="34" charset="-120"/>
              </a:rPr>
              <a:t>234,567</a:t>
            </a:r>
            <a:endParaRPr lang="en-US" sz="24000" dirty="0"/>
          </a:p>
        </p:txBody>
      </p:sp>
      <p:sp>
        <p:nvSpPr>
          <p:cNvPr id="8" name="Text 5"/>
          <p:cNvSpPr/>
          <p:nvPr/>
        </p:nvSpPr>
        <p:spPr>
          <a:xfrm>
            <a:off x="4183056" y="7518400"/>
            <a:ext cx="16033637" cy="1490133"/>
          </a:xfrm>
          <a:prstGeom prst="rect">
            <a:avLst/>
          </a:prstGeom>
          <a:noFill/>
          <a:ln/>
        </p:spPr>
        <p:txBody>
          <a:bodyPr wrap="square" lIns="0" tIns="0" rIns="0" bIns="0" rtlCol="0" anchor="t"/>
          <a:lstStyle/>
          <a:p>
            <a:pPr algn="ctr"/>
            <a:r>
              <a:rPr lang="en-US" sz="6400" spc="256" kern="0" dirty="0">
                <a:solidFill>
                  <a:srgbClr val="0E0E0E">
                    <a:alpha val="100000"/>
                  </a:srgbClr>
                </a:solidFill>
                <a:latin typeface="Poppins SemiBold" pitchFamily="34" charset="0"/>
                <a:ea typeface="Poppins SemiBold" pitchFamily="34" charset="-122"/>
                <a:cs typeface="Poppins SemiBold" pitchFamily="34" charset="-120"/>
              </a:rPr>
              <a:t>UNICORN SIGHTINGS</a:t>
            </a:r>
            <a:endParaRPr lang="en-US" sz="6400" dirty="0"/>
          </a:p>
        </p:txBody>
      </p:sp>
      <p:sp>
        <p:nvSpPr>
          <p:cNvPr id="9" name="Text 6"/>
          <p:cNvSpPr/>
          <p:nvPr/>
        </p:nvSpPr>
        <p:spPr>
          <a:xfrm>
            <a:off x="7496054" y="9144000"/>
            <a:ext cx="9407642"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tally of the number of unicorns spotted in the fantasy realm.</a:t>
            </a:r>
            <a:endParaRPr lang="en-US" sz="3200" dirty="0"/>
          </a:p>
        </p:txBody>
      </p:sp>
      <p:pic>
        <p:nvPicPr>
          <p:cNvPr id="10" name="Image 1" descr="preencoded.png">    </p:cNvPr>
          <p:cNvPicPr>
            <a:picLocks noChangeAspect="1"/>
          </p:cNvPicPr>
          <p:nvPr/>
        </p:nvPicPr>
        <p:blipFill>
          <a:blip r:embed="rId2"/>
          <a:stretch>
            <a:fillRect/>
          </a:stretch>
        </p:blipFill>
        <p:spPr>
          <a:xfrm>
            <a:off x="20957619" y="5613400"/>
            <a:ext cx="952619" cy="4902200"/>
          </a:xfrm>
          <a:prstGeom prst="rect">
            <a:avLst/>
          </a:prstGeom>
        </p:spPr>
      </p:pic>
      <p:pic>
        <p:nvPicPr>
          <p:cNvPr id="11" name="Image 2" descr="preencoded.png">    </p:cNvPr>
          <p:cNvPicPr>
            <a:picLocks noChangeAspect="1"/>
          </p:cNvPicPr>
          <p:nvPr/>
        </p:nvPicPr>
        <p:blipFill>
          <a:blip r:embed="rId3"/>
          <a:stretch>
            <a:fillRect/>
          </a:stretch>
        </p:blipFill>
        <p:spPr>
          <a:xfrm>
            <a:off x="3028318" y="2752303"/>
            <a:ext cx="3952191" cy="1289893"/>
          </a:xfrm>
          <a:prstGeom prst="rect">
            <a:avLst/>
          </a:prstGeom>
        </p:spPr>
      </p:pic>
      <p:pic>
        <p:nvPicPr>
          <p:cNvPr id="12" name="Image 3" descr="preencoded.png">    </p:cNvPr>
          <p:cNvPicPr>
            <a:picLocks noChangeAspect="1"/>
          </p:cNvPicPr>
          <p:nvPr/>
        </p:nvPicPr>
        <p:blipFill>
          <a:blip r:embed="rId4"/>
          <a:stretch>
            <a:fillRect/>
          </a:stretch>
        </p:blipFill>
        <p:spPr>
          <a:xfrm>
            <a:off x="1767363" y="9742760"/>
            <a:ext cx="4604273" cy="39732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DF8"/>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4" name="Shape 1"/>
          <p:cNvSpPr/>
          <p:nvPr/>
        </p:nvSpPr>
        <p:spPr>
          <a:xfrm>
            <a:off x="3391324" y="3263900"/>
            <a:ext cx="7874984" cy="2565400"/>
          </a:xfrm>
          <a:prstGeom prst="rect">
            <a:avLst/>
          </a:prstGeom>
          <a:noFill/>
          <a:ln/>
        </p:spPr>
      </p:sp>
      <p:sp>
        <p:nvSpPr>
          <p:cNvPr id="5" name="Shape 2"/>
          <p:cNvSpPr/>
          <p:nvPr/>
        </p:nvSpPr>
        <p:spPr>
          <a:xfrm>
            <a:off x="4775797" y="3263900"/>
            <a:ext cx="5106038" cy="1955800"/>
          </a:xfrm>
          <a:prstGeom prst="rect">
            <a:avLst/>
          </a:prstGeom>
          <a:noFill/>
          <a:ln/>
        </p:spPr>
      </p:sp>
      <p:sp>
        <p:nvSpPr>
          <p:cNvPr id="6" name="Text 3"/>
          <p:cNvSpPr/>
          <p:nvPr/>
        </p:nvSpPr>
        <p:spPr>
          <a:xfrm>
            <a:off x="4775797" y="3263900"/>
            <a:ext cx="5647973" cy="2497667"/>
          </a:xfrm>
          <a:prstGeom prst="rect">
            <a:avLst/>
          </a:prstGeom>
          <a:noFill/>
          <a:ln/>
        </p:spPr>
        <p:txBody>
          <a:bodyPr wrap="square" lIns="0" tIns="0" rIns="0" bIns="0" rtlCol="0" anchor="t"/>
          <a:lstStyle/>
          <a:p>
            <a:pPr algn="l"/>
            <a:r>
              <a:rPr lang="en-US" sz="12800" dirty="0">
                <a:solidFill>
                  <a:srgbClr val="272727">
                    <a:alpha val="100000"/>
                  </a:srgbClr>
                </a:solidFill>
                <a:latin typeface="Bebas Neue Regular" pitchFamily="34" charset="0"/>
                <a:ea typeface="Bebas Neue Regular" pitchFamily="34" charset="-122"/>
                <a:cs typeface="Bebas Neue Regular" pitchFamily="34" charset="-120"/>
              </a:rPr>
              <a:t>233 Coins</a:t>
            </a:r>
            <a:endParaRPr lang="en-US" sz="12800" dirty="0"/>
          </a:p>
        </p:txBody>
      </p:sp>
      <p:sp>
        <p:nvSpPr>
          <p:cNvPr id="7" name="Shape 4"/>
          <p:cNvSpPr/>
          <p:nvPr/>
        </p:nvSpPr>
        <p:spPr>
          <a:xfrm>
            <a:off x="3391324" y="5219700"/>
            <a:ext cx="7874984" cy="609600"/>
          </a:xfrm>
          <a:prstGeom prst="rect">
            <a:avLst/>
          </a:prstGeom>
          <a:noFill/>
          <a:ln/>
        </p:spPr>
      </p:sp>
      <p:sp>
        <p:nvSpPr>
          <p:cNvPr id="8" name="Text 5"/>
          <p:cNvSpPr/>
          <p:nvPr/>
        </p:nvSpPr>
        <p:spPr>
          <a:xfrm>
            <a:off x="3323582" y="52197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Treasure Found</a:t>
            </a:r>
            <a:endParaRPr lang="en-US" sz="3200" dirty="0"/>
          </a:p>
        </p:txBody>
      </p:sp>
      <p:sp>
        <p:nvSpPr>
          <p:cNvPr id="9" name="Shape 6"/>
          <p:cNvSpPr/>
          <p:nvPr/>
        </p:nvSpPr>
        <p:spPr>
          <a:xfrm>
            <a:off x="3391324" y="6985000"/>
            <a:ext cx="7874984" cy="2565400"/>
          </a:xfrm>
          <a:prstGeom prst="rect">
            <a:avLst/>
          </a:prstGeom>
          <a:noFill/>
          <a:ln/>
        </p:spPr>
      </p:sp>
      <p:sp>
        <p:nvSpPr>
          <p:cNvPr id="10" name="Shape 7"/>
          <p:cNvSpPr/>
          <p:nvPr/>
        </p:nvSpPr>
        <p:spPr>
          <a:xfrm>
            <a:off x="4597975" y="6985000"/>
            <a:ext cx="5461683" cy="1955800"/>
          </a:xfrm>
          <a:prstGeom prst="rect">
            <a:avLst/>
          </a:prstGeom>
          <a:noFill/>
          <a:ln/>
        </p:spPr>
      </p:sp>
      <p:sp>
        <p:nvSpPr>
          <p:cNvPr id="11" name="Text 8"/>
          <p:cNvSpPr/>
          <p:nvPr/>
        </p:nvSpPr>
        <p:spPr>
          <a:xfrm>
            <a:off x="4597975" y="6985000"/>
            <a:ext cx="6003617" cy="2497667"/>
          </a:xfrm>
          <a:prstGeom prst="rect">
            <a:avLst/>
          </a:prstGeom>
          <a:noFill/>
          <a:ln/>
        </p:spPr>
        <p:txBody>
          <a:bodyPr wrap="square" lIns="0" tIns="0" rIns="0" bIns="0" rtlCol="0" anchor="t"/>
          <a:lstStyle/>
          <a:p>
            <a:pPr algn="l"/>
            <a:r>
              <a:rPr lang="en-US" sz="12800" dirty="0">
                <a:solidFill>
                  <a:srgbClr val="272727">
                    <a:alpha val="100000"/>
                  </a:srgbClr>
                </a:solidFill>
                <a:latin typeface="Bebas Neue Regular" pitchFamily="34" charset="0"/>
                <a:ea typeface="Bebas Neue Regular" pitchFamily="34" charset="-122"/>
                <a:cs typeface="Bebas Neue Regular" pitchFamily="34" charset="-120"/>
              </a:rPr>
              <a:t>456 Hours</a:t>
            </a:r>
            <a:endParaRPr lang="en-US" sz="12800" dirty="0"/>
          </a:p>
        </p:txBody>
      </p:sp>
      <p:sp>
        <p:nvSpPr>
          <p:cNvPr id="12" name="Shape 9"/>
          <p:cNvSpPr/>
          <p:nvPr/>
        </p:nvSpPr>
        <p:spPr>
          <a:xfrm>
            <a:off x="3391324" y="8940800"/>
            <a:ext cx="7874984" cy="609600"/>
          </a:xfrm>
          <a:prstGeom prst="rect">
            <a:avLst/>
          </a:prstGeom>
          <a:noFill/>
          <a:ln/>
        </p:spPr>
      </p:sp>
      <p:sp>
        <p:nvSpPr>
          <p:cNvPr id="13" name="Text 10"/>
          <p:cNvSpPr/>
          <p:nvPr/>
        </p:nvSpPr>
        <p:spPr>
          <a:xfrm>
            <a:off x="3323582" y="89408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Duration of Spell Casting</a:t>
            </a:r>
            <a:endParaRPr lang="en-US" sz="3200" dirty="0"/>
          </a:p>
        </p:txBody>
      </p:sp>
      <p:sp>
        <p:nvSpPr>
          <p:cNvPr id="14" name="Shape 11"/>
          <p:cNvSpPr/>
          <p:nvPr/>
        </p:nvSpPr>
        <p:spPr>
          <a:xfrm>
            <a:off x="13552594" y="3263900"/>
            <a:ext cx="7874984" cy="2565400"/>
          </a:xfrm>
          <a:prstGeom prst="rect">
            <a:avLst/>
          </a:prstGeom>
          <a:noFill/>
          <a:ln/>
        </p:spPr>
      </p:sp>
      <p:sp>
        <p:nvSpPr>
          <p:cNvPr id="15" name="Shape 12"/>
          <p:cNvSpPr/>
          <p:nvPr/>
        </p:nvSpPr>
        <p:spPr>
          <a:xfrm>
            <a:off x="16359645" y="3263900"/>
            <a:ext cx="2260883" cy="1955800"/>
          </a:xfrm>
          <a:prstGeom prst="rect">
            <a:avLst/>
          </a:prstGeom>
          <a:noFill/>
          <a:ln/>
        </p:spPr>
      </p:sp>
      <p:sp>
        <p:nvSpPr>
          <p:cNvPr id="16" name="Text 13"/>
          <p:cNvSpPr/>
          <p:nvPr/>
        </p:nvSpPr>
        <p:spPr>
          <a:xfrm>
            <a:off x="16359645" y="3263900"/>
            <a:ext cx="2802817" cy="2497667"/>
          </a:xfrm>
          <a:prstGeom prst="rect">
            <a:avLst/>
          </a:prstGeom>
          <a:noFill/>
          <a:ln/>
        </p:spPr>
        <p:txBody>
          <a:bodyPr wrap="square" lIns="0" tIns="0" rIns="0" bIns="0" rtlCol="0" anchor="t"/>
          <a:lstStyle/>
          <a:p>
            <a:pPr algn="l"/>
            <a:r>
              <a:rPr lang="en-US" sz="12800" dirty="0">
                <a:solidFill>
                  <a:srgbClr val="272727">
                    <a:alpha val="100000"/>
                  </a:srgbClr>
                </a:solidFill>
                <a:latin typeface="Bebas Neue Regular" pitchFamily="34" charset="0"/>
                <a:ea typeface="Bebas Neue Regular" pitchFamily="34" charset="-122"/>
                <a:cs typeface="Bebas Neue Regular" pitchFamily="34" charset="-120"/>
              </a:rPr>
              <a:t>85%</a:t>
            </a:r>
            <a:endParaRPr lang="en-US" sz="12800" dirty="0"/>
          </a:p>
        </p:txBody>
      </p:sp>
      <p:sp>
        <p:nvSpPr>
          <p:cNvPr id="17" name="Shape 14"/>
          <p:cNvSpPr/>
          <p:nvPr/>
        </p:nvSpPr>
        <p:spPr>
          <a:xfrm>
            <a:off x="13552594" y="5219700"/>
            <a:ext cx="7874984" cy="609600"/>
          </a:xfrm>
          <a:prstGeom prst="rect">
            <a:avLst/>
          </a:prstGeom>
          <a:noFill/>
          <a:ln/>
        </p:spPr>
      </p:sp>
      <p:sp>
        <p:nvSpPr>
          <p:cNvPr id="18" name="Text 15"/>
          <p:cNvSpPr/>
          <p:nvPr/>
        </p:nvSpPr>
        <p:spPr>
          <a:xfrm>
            <a:off x="13484852" y="52197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Wished Granted</a:t>
            </a:r>
            <a:endParaRPr lang="en-US" sz="3200" dirty="0"/>
          </a:p>
        </p:txBody>
      </p:sp>
      <p:sp>
        <p:nvSpPr>
          <p:cNvPr id="19" name="Shape 16"/>
          <p:cNvSpPr/>
          <p:nvPr/>
        </p:nvSpPr>
        <p:spPr>
          <a:xfrm>
            <a:off x="13552594" y="6985000"/>
            <a:ext cx="7874984" cy="2565400"/>
          </a:xfrm>
          <a:prstGeom prst="rect">
            <a:avLst/>
          </a:prstGeom>
          <a:noFill/>
          <a:ln/>
        </p:spPr>
      </p:sp>
      <p:sp>
        <p:nvSpPr>
          <p:cNvPr id="20" name="Shape 17"/>
          <p:cNvSpPr/>
          <p:nvPr/>
        </p:nvSpPr>
        <p:spPr>
          <a:xfrm>
            <a:off x="15603900" y="6985000"/>
            <a:ext cx="3772371" cy="1955800"/>
          </a:xfrm>
          <a:prstGeom prst="rect">
            <a:avLst/>
          </a:prstGeom>
          <a:noFill/>
          <a:ln/>
        </p:spPr>
      </p:sp>
      <p:sp>
        <p:nvSpPr>
          <p:cNvPr id="21" name="Text 18"/>
          <p:cNvSpPr/>
          <p:nvPr/>
        </p:nvSpPr>
        <p:spPr>
          <a:xfrm>
            <a:off x="15603900" y="6985000"/>
            <a:ext cx="4314306" cy="2497667"/>
          </a:xfrm>
          <a:prstGeom prst="rect">
            <a:avLst/>
          </a:prstGeom>
          <a:noFill/>
          <a:ln/>
        </p:spPr>
        <p:txBody>
          <a:bodyPr wrap="square" lIns="0" tIns="0" rIns="0" bIns="0" rtlCol="0" anchor="t"/>
          <a:lstStyle/>
          <a:p>
            <a:pPr algn="l"/>
            <a:r>
              <a:rPr lang="en-US" sz="12800" dirty="0">
                <a:solidFill>
                  <a:srgbClr val="272727">
                    <a:alpha val="100000"/>
                  </a:srgbClr>
                </a:solidFill>
                <a:latin typeface="Bebas Neue Regular" pitchFamily="34" charset="0"/>
                <a:ea typeface="Bebas Neue Regular" pitchFamily="34" charset="-122"/>
                <a:cs typeface="Bebas Neue Regular" pitchFamily="34" charset="-120"/>
              </a:rPr>
              <a:t>535 Km</a:t>
            </a:r>
            <a:endParaRPr lang="en-US" sz="12800" dirty="0"/>
          </a:p>
        </p:txBody>
      </p:sp>
      <p:sp>
        <p:nvSpPr>
          <p:cNvPr id="22" name="Shape 19"/>
          <p:cNvSpPr/>
          <p:nvPr/>
        </p:nvSpPr>
        <p:spPr>
          <a:xfrm>
            <a:off x="13552594" y="8940800"/>
            <a:ext cx="7874984" cy="609600"/>
          </a:xfrm>
          <a:prstGeom prst="rect">
            <a:avLst/>
          </a:prstGeom>
          <a:noFill/>
          <a:ln/>
        </p:spPr>
      </p:sp>
      <p:sp>
        <p:nvSpPr>
          <p:cNvPr id="23" name="Text 20"/>
          <p:cNvSpPr/>
          <p:nvPr/>
        </p:nvSpPr>
        <p:spPr>
          <a:xfrm>
            <a:off x="13484852" y="89408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Journey Distance</a:t>
            </a:r>
            <a:endParaRPr lang="en-US" sz="3200" dirty="0"/>
          </a:p>
        </p:txBody>
      </p:sp>
      <p:pic>
        <p:nvPicPr>
          <p:cNvPr id="24" name="Image 1" descr="preencoded.png">    </p:cNvPr>
          <p:cNvPicPr>
            <a:picLocks noChangeAspect="1"/>
          </p:cNvPicPr>
          <p:nvPr/>
        </p:nvPicPr>
        <p:blipFill>
          <a:blip r:embed="rId2"/>
          <a:stretch>
            <a:fillRect/>
          </a:stretch>
        </p:blipFill>
        <p:spPr>
          <a:xfrm>
            <a:off x="1888679" y="11294343"/>
            <a:ext cx="4567573" cy="1376214"/>
          </a:xfrm>
          <a:prstGeom prst="rect">
            <a:avLst/>
          </a:prstGeom>
        </p:spPr>
      </p:pic>
      <p:pic>
        <p:nvPicPr>
          <p:cNvPr id="25" name="Image 2" descr="preencoded.png">    </p:cNvPr>
          <p:cNvPicPr>
            <a:picLocks noChangeAspect="1"/>
          </p:cNvPicPr>
          <p:nvPr/>
        </p:nvPicPr>
        <p:blipFill>
          <a:blip r:embed="rId3"/>
          <a:stretch>
            <a:fillRect/>
          </a:stretch>
        </p:blipFill>
        <p:spPr>
          <a:xfrm>
            <a:off x="17985448" y="1739900"/>
            <a:ext cx="6177697" cy="558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D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15690694" y="698500"/>
            <a:ext cx="7464300" cy="1557867"/>
          </a:xfrm>
          <a:prstGeom prst="rect">
            <a:avLst/>
          </a:prstGeom>
          <a:noFill/>
          <a:ln/>
        </p:spPr>
        <p:txBody>
          <a:bodyPr wrap="square" lIns="0" tIns="0" rIns="0" bIns="0" rtlCol="0" anchor="t"/>
          <a:lstStyle/>
          <a:p>
            <a:pPr algn="r"/>
            <a:r>
              <a:rPr lang="en-US" sz="8000" dirty="0">
                <a:solidFill>
                  <a:srgbClr val="272727">
                    <a:alpha val="100000"/>
                  </a:srgbClr>
                </a:solidFill>
                <a:latin typeface="Bebas Neue Regular" pitchFamily="34" charset="0"/>
                <a:ea typeface="Bebas Neue Regular" pitchFamily="34" charset="-122"/>
                <a:cs typeface="Bebas Neue Regular" pitchFamily="34" charset="-120"/>
              </a:rPr>
              <a:t>A Magic Picture</a:t>
            </a:r>
            <a:endParaRPr lang="en-US" sz="8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DF8"/>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pic>
        <p:nvPicPr>
          <p:cNvPr id="4" name="Image 1" descr="preencoded.png">    </p:cNvPr>
          <p:cNvPicPr>
            <a:picLocks noChangeAspect="1"/>
          </p:cNvPicPr>
          <p:nvPr/>
        </p:nvPicPr>
        <p:blipFill>
          <a:blip r:embed="rId2"/>
          <a:stretch>
            <a:fillRect/>
          </a:stretch>
        </p:blipFill>
        <p:spPr>
          <a:xfrm>
            <a:off x="0" y="0"/>
            <a:ext cx="7646356" cy="13716000"/>
          </a:xfrm>
          <a:prstGeom prst="rect">
            <a:avLst/>
          </a:prstGeom>
        </p:spPr>
      </p:pic>
      <p:sp>
        <p:nvSpPr>
          <p:cNvPr id="5" name="Shape 1"/>
          <p:cNvSpPr/>
          <p:nvPr/>
        </p:nvSpPr>
        <p:spPr>
          <a:xfrm>
            <a:off x="8675184" y="2578100"/>
            <a:ext cx="6604826" cy="2667000"/>
          </a:xfrm>
          <a:prstGeom prst="rect">
            <a:avLst/>
          </a:prstGeom>
          <a:noFill/>
          <a:ln/>
        </p:spPr>
      </p:sp>
      <p:sp>
        <p:nvSpPr>
          <p:cNvPr id="6" name="Shape 2"/>
          <p:cNvSpPr/>
          <p:nvPr/>
        </p:nvSpPr>
        <p:spPr>
          <a:xfrm>
            <a:off x="8675184" y="2933700"/>
            <a:ext cx="660483" cy="1955800"/>
          </a:xfrm>
          <a:prstGeom prst="rect">
            <a:avLst/>
          </a:prstGeom>
          <a:noFill/>
          <a:ln/>
        </p:spPr>
      </p:sp>
      <p:sp>
        <p:nvSpPr>
          <p:cNvPr id="7" name="Text 3"/>
          <p:cNvSpPr/>
          <p:nvPr/>
        </p:nvSpPr>
        <p:spPr>
          <a:xfrm>
            <a:off x="8675184" y="2933700"/>
            <a:ext cx="1202417" cy="2497667"/>
          </a:xfrm>
          <a:prstGeom prst="rect">
            <a:avLst/>
          </a:prstGeom>
          <a:noFill/>
          <a:ln/>
        </p:spPr>
        <p:txBody>
          <a:bodyPr wrap="square" lIns="0" tIns="0" rIns="0" bIns="0" rtlCol="0" anchor="t"/>
          <a:lstStyle/>
          <a:p>
            <a:pPr algn="l"/>
            <a:r>
              <a:rPr lang="en-US" sz="12800" dirty="0">
                <a:solidFill>
                  <a:srgbClr val="272727">
                    <a:alpha val="100000"/>
                  </a:srgbClr>
                </a:solidFill>
                <a:latin typeface="Bebas Neue Regular" pitchFamily="34" charset="0"/>
                <a:ea typeface="Bebas Neue Regular" pitchFamily="34" charset="-122"/>
                <a:cs typeface="Bebas Neue Regular" pitchFamily="34" charset="-120"/>
              </a:rPr>
              <a:t>1</a:t>
            </a:r>
            <a:endParaRPr lang="en-US" sz="12800" dirty="0"/>
          </a:p>
        </p:txBody>
      </p:sp>
      <p:sp>
        <p:nvSpPr>
          <p:cNvPr id="8" name="Shape 4"/>
          <p:cNvSpPr/>
          <p:nvPr/>
        </p:nvSpPr>
        <p:spPr>
          <a:xfrm>
            <a:off x="9538892" y="2578100"/>
            <a:ext cx="5741118" cy="2667000"/>
          </a:xfrm>
          <a:prstGeom prst="rect">
            <a:avLst/>
          </a:prstGeom>
          <a:noFill/>
          <a:ln/>
        </p:spPr>
      </p:sp>
      <p:sp>
        <p:nvSpPr>
          <p:cNvPr id="9" name="Text 5"/>
          <p:cNvSpPr/>
          <p:nvPr/>
        </p:nvSpPr>
        <p:spPr>
          <a:xfrm>
            <a:off x="9538892" y="2578100"/>
            <a:ext cx="5944343"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Discover the secrets</a:t>
            </a:r>
            <a:endParaRPr lang="en-US" sz="4800" dirty="0"/>
          </a:p>
        </p:txBody>
      </p:sp>
      <p:sp>
        <p:nvSpPr>
          <p:cNvPr id="10" name="Text 6"/>
          <p:cNvSpPr/>
          <p:nvPr/>
        </p:nvSpPr>
        <p:spPr>
          <a:xfrm>
            <a:off x="9538892" y="3416300"/>
            <a:ext cx="5876601"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Explore the lush, vibrant forest and uncover the mysteries that lie within.</a:t>
            </a:r>
            <a:endParaRPr lang="en-US" sz="3200" dirty="0"/>
          </a:p>
        </p:txBody>
      </p:sp>
      <p:sp>
        <p:nvSpPr>
          <p:cNvPr id="11" name="Shape 7"/>
          <p:cNvSpPr/>
          <p:nvPr/>
        </p:nvSpPr>
        <p:spPr>
          <a:xfrm>
            <a:off x="8675184" y="6997700"/>
            <a:ext cx="6604826" cy="3276600"/>
          </a:xfrm>
          <a:prstGeom prst="rect">
            <a:avLst/>
          </a:prstGeom>
          <a:noFill/>
          <a:ln/>
        </p:spPr>
      </p:sp>
      <p:sp>
        <p:nvSpPr>
          <p:cNvPr id="12" name="Shape 8"/>
          <p:cNvSpPr/>
          <p:nvPr/>
        </p:nvSpPr>
        <p:spPr>
          <a:xfrm>
            <a:off x="8675184" y="7658100"/>
            <a:ext cx="660483" cy="1955800"/>
          </a:xfrm>
          <a:prstGeom prst="rect">
            <a:avLst/>
          </a:prstGeom>
          <a:noFill/>
          <a:ln/>
        </p:spPr>
      </p:sp>
      <p:sp>
        <p:nvSpPr>
          <p:cNvPr id="13" name="Text 9"/>
          <p:cNvSpPr/>
          <p:nvPr/>
        </p:nvSpPr>
        <p:spPr>
          <a:xfrm>
            <a:off x="8675184" y="7658100"/>
            <a:ext cx="1202417" cy="2497667"/>
          </a:xfrm>
          <a:prstGeom prst="rect">
            <a:avLst/>
          </a:prstGeom>
          <a:noFill/>
          <a:ln/>
        </p:spPr>
        <p:txBody>
          <a:bodyPr wrap="square" lIns="0" tIns="0" rIns="0" bIns="0" rtlCol="0" anchor="t"/>
          <a:lstStyle/>
          <a:p>
            <a:pPr algn="l"/>
            <a:r>
              <a:rPr lang="en-US" sz="12800" dirty="0">
                <a:solidFill>
                  <a:srgbClr val="272727">
                    <a:alpha val="100000"/>
                  </a:srgbClr>
                </a:solidFill>
                <a:latin typeface="Bebas Neue Regular" pitchFamily="34" charset="0"/>
                <a:ea typeface="Bebas Neue Regular" pitchFamily="34" charset="-122"/>
                <a:cs typeface="Bebas Neue Regular" pitchFamily="34" charset="-120"/>
              </a:rPr>
              <a:t>3</a:t>
            </a:r>
            <a:endParaRPr lang="en-US" sz="12800" dirty="0"/>
          </a:p>
        </p:txBody>
      </p:sp>
      <p:sp>
        <p:nvSpPr>
          <p:cNvPr id="14" name="Shape 10"/>
          <p:cNvSpPr/>
          <p:nvPr/>
        </p:nvSpPr>
        <p:spPr>
          <a:xfrm>
            <a:off x="9538892" y="6997700"/>
            <a:ext cx="5741118" cy="3276600"/>
          </a:xfrm>
          <a:prstGeom prst="rect">
            <a:avLst/>
          </a:prstGeom>
          <a:noFill/>
          <a:ln/>
        </p:spPr>
      </p:sp>
      <p:sp>
        <p:nvSpPr>
          <p:cNvPr id="15" name="Text 11"/>
          <p:cNvSpPr/>
          <p:nvPr/>
        </p:nvSpPr>
        <p:spPr>
          <a:xfrm>
            <a:off x="9538892" y="6997700"/>
            <a:ext cx="5944343"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Meet the creatures</a:t>
            </a:r>
            <a:endParaRPr lang="en-US" sz="4800" dirty="0"/>
          </a:p>
        </p:txBody>
      </p:sp>
      <p:sp>
        <p:nvSpPr>
          <p:cNvPr id="16" name="Text 12"/>
          <p:cNvSpPr/>
          <p:nvPr/>
        </p:nvSpPr>
        <p:spPr>
          <a:xfrm>
            <a:off x="9538892" y="7835900"/>
            <a:ext cx="5876601"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Encounter the mythical creatures that call the forest home, from talking animals to fairies.</a:t>
            </a:r>
            <a:endParaRPr lang="en-US" sz="3200" dirty="0"/>
          </a:p>
        </p:txBody>
      </p:sp>
      <p:sp>
        <p:nvSpPr>
          <p:cNvPr id="17" name="Shape 13"/>
          <p:cNvSpPr/>
          <p:nvPr/>
        </p:nvSpPr>
        <p:spPr>
          <a:xfrm>
            <a:off x="16181822" y="6997700"/>
            <a:ext cx="6604826" cy="3276600"/>
          </a:xfrm>
          <a:prstGeom prst="rect">
            <a:avLst/>
          </a:prstGeom>
          <a:noFill/>
          <a:ln/>
        </p:spPr>
      </p:sp>
      <p:sp>
        <p:nvSpPr>
          <p:cNvPr id="18" name="Shape 14"/>
          <p:cNvSpPr/>
          <p:nvPr/>
        </p:nvSpPr>
        <p:spPr>
          <a:xfrm>
            <a:off x="16181822" y="7658100"/>
            <a:ext cx="660483" cy="1955800"/>
          </a:xfrm>
          <a:prstGeom prst="rect">
            <a:avLst/>
          </a:prstGeom>
          <a:noFill/>
          <a:ln/>
        </p:spPr>
      </p:sp>
      <p:sp>
        <p:nvSpPr>
          <p:cNvPr id="19" name="Text 15"/>
          <p:cNvSpPr/>
          <p:nvPr/>
        </p:nvSpPr>
        <p:spPr>
          <a:xfrm>
            <a:off x="16181822" y="7658100"/>
            <a:ext cx="1202417" cy="2497667"/>
          </a:xfrm>
          <a:prstGeom prst="rect">
            <a:avLst/>
          </a:prstGeom>
          <a:noFill/>
          <a:ln/>
        </p:spPr>
        <p:txBody>
          <a:bodyPr wrap="square" lIns="0" tIns="0" rIns="0" bIns="0" rtlCol="0" anchor="t"/>
          <a:lstStyle/>
          <a:p>
            <a:pPr algn="l"/>
            <a:r>
              <a:rPr lang="en-US" sz="12800" dirty="0">
                <a:solidFill>
                  <a:srgbClr val="272727">
                    <a:alpha val="100000"/>
                  </a:srgbClr>
                </a:solidFill>
                <a:latin typeface="Bebas Neue Regular" pitchFamily="34" charset="0"/>
                <a:ea typeface="Bebas Neue Regular" pitchFamily="34" charset="-122"/>
                <a:cs typeface="Bebas Neue Regular" pitchFamily="34" charset="-120"/>
              </a:rPr>
              <a:t>4</a:t>
            </a:r>
            <a:endParaRPr lang="en-US" sz="12800" dirty="0"/>
          </a:p>
        </p:txBody>
      </p:sp>
      <p:sp>
        <p:nvSpPr>
          <p:cNvPr id="20" name="Shape 16"/>
          <p:cNvSpPr/>
          <p:nvPr/>
        </p:nvSpPr>
        <p:spPr>
          <a:xfrm>
            <a:off x="17045530" y="6997700"/>
            <a:ext cx="5741118" cy="3276600"/>
          </a:xfrm>
          <a:prstGeom prst="rect">
            <a:avLst/>
          </a:prstGeom>
          <a:noFill/>
          <a:ln/>
        </p:spPr>
      </p:sp>
      <p:sp>
        <p:nvSpPr>
          <p:cNvPr id="21" name="Text 17"/>
          <p:cNvSpPr/>
          <p:nvPr/>
        </p:nvSpPr>
        <p:spPr>
          <a:xfrm>
            <a:off x="17045530" y="6997700"/>
            <a:ext cx="5944343"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Uncover the magic</a:t>
            </a:r>
            <a:endParaRPr lang="en-US" sz="4800" dirty="0"/>
          </a:p>
        </p:txBody>
      </p:sp>
      <p:sp>
        <p:nvSpPr>
          <p:cNvPr id="22" name="Text 18"/>
          <p:cNvSpPr/>
          <p:nvPr/>
        </p:nvSpPr>
        <p:spPr>
          <a:xfrm>
            <a:off x="17045530" y="7835900"/>
            <a:ext cx="5876601"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Learn about the powerful magic that pervades the forest and how it affects all who enter.</a:t>
            </a:r>
            <a:endParaRPr lang="en-US" sz="3200" dirty="0"/>
          </a:p>
        </p:txBody>
      </p:sp>
      <p:sp>
        <p:nvSpPr>
          <p:cNvPr id="23" name="Shape 19"/>
          <p:cNvSpPr/>
          <p:nvPr/>
        </p:nvSpPr>
        <p:spPr>
          <a:xfrm>
            <a:off x="16181822" y="2578100"/>
            <a:ext cx="6604826" cy="2667000"/>
          </a:xfrm>
          <a:prstGeom prst="rect">
            <a:avLst/>
          </a:prstGeom>
          <a:noFill/>
          <a:ln/>
        </p:spPr>
      </p:sp>
      <p:sp>
        <p:nvSpPr>
          <p:cNvPr id="24" name="Shape 20"/>
          <p:cNvSpPr/>
          <p:nvPr/>
        </p:nvSpPr>
        <p:spPr>
          <a:xfrm>
            <a:off x="16181822" y="2933700"/>
            <a:ext cx="660483" cy="1955800"/>
          </a:xfrm>
          <a:prstGeom prst="rect">
            <a:avLst/>
          </a:prstGeom>
          <a:noFill/>
          <a:ln/>
        </p:spPr>
      </p:sp>
      <p:sp>
        <p:nvSpPr>
          <p:cNvPr id="25" name="Text 21"/>
          <p:cNvSpPr/>
          <p:nvPr/>
        </p:nvSpPr>
        <p:spPr>
          <a:xfrm>
            <a:off x="16181822" y="2933700"/>
            <a:ext cx="1202417" cy="2497667"/>
          </a:xfrm>
          <a:prstGeom prst="rect">
            <a:avLst/>
          </a:prstGeom>
          <a:noFill/>
          <a:ln/>
        </p:spPr>
        <p:txBody>
          <a:bodyPr wrap="square" lIns="0" tIns="0" rIns="0" bIns="0" rtlCol="0" anchor="t"/>
          <a:lstStyle/>
          <a:p>
            <a:pPr algn="l"/>
            <a:r>
              <a:rPr lang="en-US" sz="12800" dirty="0">
                <a:solidFill>
                  <a:srgbClr val="272727">
                    <a:alpha val="100000"/>
                  </a:srgbClr>
                </a:solidFill>
                <a:latin typeface="Bebas Neue Regular" pitchFamily="34" charset="0"/>
                <a:ea typeface="Bebas Neue Regular" pitchFamily="34" charset="-122"/>
                <a:cs typeface="Bebas Neue Regular" pitchFamily="34" charset="-120"/>
              </a:rPr>
              <a:t>2</a:t>
            </a:r>
            <a:endParaRPr lang="en-US" sz="12800" dirty="0"/>
          </a:p>
        </p:txBody>
      </p:sp>
      <p:sp>
        <p:nvSpPr>
          <p:cNvPr id="26" name="Shape 22"/>
          <p:cNvSpPr/>
          <p:nvPr/>
        </p:nvSpPr>
        <p:spPr>
          <a:xfrm>
            <a:off x="17045530" y="2578100"/>
            <a:ext cx="5741118" cy="2667000"/>
          </a:xfrm>
          <a:prstGeom prst="rect">
            <a:avLst/>
          </a:prstGeom>
          <a:noFill/>
          <a:ln/>
        </p:spPr>
      </p:sp>
      <p:sp>
        <p:nvSpPr>
          <p:cNvPr id="27" name="Text 23"/>
          <p:cNvSpPr/>
          <p:nvPr/>
        </p:nvSpPr>
        <p:spPr>
          <a:xfrm>
            <a:off x="17045530" y="2578100"/>
            <a:ext cx="5944343"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Find your own path</a:t>
            </a:r>
            <a:endParaRPr lang="en-US" sz="4800" dirty="0"/>
          </a:p>
        </p:txBody>
      </p:sp>
      <p:sp>
        <p:nvSpPr>
          <p:cNvPr id="28" name="Text 24"/>
          <p:cNvSpPr/>
          <p:nvPr/>
        </p:nvSpPr>
        <p:spPr>
          <a:xfrm>
            <a:off x="17045530" y="3416300"/>
            <a:ext cx="5876601"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Choose your own path through the forest, and see where it takes you.</a:t>
            </a:r>
            <a:endParaRPr lang="en-US" sz="3200" dirty="0"/>
          </a:p>
        </p:txBody>
      </p:sp>
      <p:pic>
        <p:nvPicPr>
          <p:cNvPr id="29" name="Image 2" descr="preencoded.png">    </p:cNvPr>
          <p:cNvPicPr>
            <a:picLocks noChangeAspect="1"/>
          </p:cNvPicPr>
          <p:nvPr/>
        </p:nvPicPr>
        <p:blipFill>
          <a:blip r:embed="rId3"/>
          <a:stretch>
            <a:fillRect/>
          </a:stretch>
        </p:blipFill>
        <p:spPr>
          <a:xfrm>
            <a:off x="7722565" y="9664700"/>
            <a:ext cx="952619" cy="4051300"/>
          </a:xfrm>
          <a:prstGeom prst="rect">
            <a:avLst/>
          </a:prstGeom>
        </p:spPr>
      </p:pic>
      <p:pic>
        <p:nvPicPr>
          <p:cNvPr id="30" name="Image 3" descr="preencoded.png">    </p:cNvPr>
          <p:cNvPicPr>
            <a:picLocks noChangeAspect="1"/>
          </p:cNvPicPr>
          <p:nvPr/>
        </p:nvPicPr>
        <p:blipFill>
          <a:blip r:embed="rId4"/>
          <a:stretch>
            <a:fillRect/>
          </a:stretch>
        </p:blipFill>
        <p:spPr>
          <a:xfrm>
            <a:off x="20150082" y="313903"/>
            <a:ext cx="3952191" cy="128989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DF8"/>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pic>
        <p:nvPicPr>
          <p:cNvPr id="4" name="Image 1" descr="preencoded.png">    </p:cNvPr>
          <p:cNvPicPr>
            <a:picLocks noChangeAspect="1"/>
          </p:cNvPicPr>
          <p:nvPr/>
        </p:nvPicPr>
        <p:blipFill>
          <a:blip r:embed="rId2"/>
          <a:stretch>
            <a:fillRect/>
          </a:stretch>
        </p:blipFill>
        <p:spPr>
          <a:xfrm>
            <a:off x="508063" y="3352800"/>
            <a:ext cx="14479810" cy="7861300"/>
          </a:xfrm>
          <a:prstGeom prst="rect">
            <a:avLst/>
          </a:prstGeom>
        </p:spPr>
      </p:pic>
      <p:sp>
        <p:nvSpPr>
          <p:cNvPr id="5" name="Shape 1"/>
          <p:cNvSpPr/>
          <p:nvPr/>
        </p:nvSpPr>
        <p:spPr>
          <a:xfrm>
            <a:off x="9742118" y="4851400"/>
            <a:ext cx="1613102" cy="1409700"/>
          </a:xfrm>
          <a:prstGeom prst="rect">
            <a:avLst/>
          </a:prstGeom>
          <a:noFill/>
          <a:ln/>
        </p:spPr>
      </p:sp>
      <p:sp>
        <p:nvSpPr>
          <p:cNvPr id="6" name="Shape 2"/>
          <p:cNvSpPr/>
          <p:nvPr/>
        </p:nvSpPr>
        <p:spPr>
          <a:xfrm>
            <a:off x="9742118" y="4851400"/>
            <a:ext cx="1613102" cy="1155700"/>
          </a:xfrm>
          <a:prstGeom prst="roundRect">
            <a:avLst>
              <a:gd name="adj" fmla="val 8703"/>
            </a:avLst>
          </a:prstGeom>
          <a:solidFill>
            <a:srgbClr val="000000">
              <a:alpha val="100000"/>
            </a:srgbClr>
          </a:solidFill>
          <a:ln/>
        </p:spPr>
      </p:sp>
      <p:sp>
        <p:nvSpPr>
          <p:cNvPr id="7" name="Text 3"/>
          <p:cNvSpPr/>
          <p:nvPr/>
        </p:nvSpPr>
        <p:spPr>
          <a:xfrm>
            <a:off x="10123165" y="5156200"/>
            <a:ext cx="851006" cy="698500"/>
          </a:xfrm>
          <a:prstGeom prst="rect">
            <a:avLst/>
          </a:prstGeom>
          <a:noFill/>
          <a:ln/>
        </p:spPr>
        <p:txBody>
          <a:bodyPr wrap="square" lIns="0" tIns="0" rIns="0" bIns="0" rtlCol="0" anchor="t"/>
          <a:lstStyle/>
          <a:p>
            <a:pPr algn="ctr"/>
            <a:r>
              <a:rPr lang="en-US" sz="3600" dirty="0">
                <a:solidFill>
                  <a:srgbClr val="FFFFFF">
                    <a:alpha val="100000"/>
                  </a:srgbClr>
                </a:solidFill>
                <a:latin typeface="Bebas Neue Regular" pitchFamily="34" charset="0"/>
                <a:ea typeface="Bebas Neue Regular" pitchFamily="34" charset="-122"/>
                <a:cs typeface="Bebas Neue Regular" pitchFamily="34" charset="-120"/>
              </a:rPr>
              <a:t>2.3M</a:t>
            </a:r>
            <a:endParaRPr lang="en-US" sz="3600" dirty="0"/>
          </a:p>
        </p:txBody>
      </p:sp>
      <p:pic>
        <p:nvPicPr>
          <p:cNvPr id="8" name="Image 2" descr="preencoded.png">    </p:cNvPr>
          <p:cNvPicPr>
            <a:picLocks noChangeAspect="1"/>
          </p:cNvPicPr>
          <p:nvPr/>
        </p:nvPicPr>
        <p:blipFill>
          <a:blip r:embed="rId3"/>
          <a:stretch>
            <a:fillRect/>
          </a:stretch>
        </p:blipFill>
        <p:spPr>
          <a:xfrm>
            <a:off x="10350671" y="5918200"/>
            <a:ext cx="395994" cy="342900"/>
          </a:xfrm>
          <a:prstGeom prst="rect">
            <a:avLst/>
          </a:prstGeom>
        </p:spPr>
      </p:pic>
      <p:sp>
        <p:nvSpPr>
          <p:cNvPr id="9" name="Shape 4"/>
          <p:cNvSpPr/>
          <p:nvPr/>
        </p:nvSpPr>
        <p:spPr>
          <a:xfrm>
            <a:off x="2705438" y="5295900"/>
            <a:ext cx="1613102" cy="1409700"/>
          </a:xfrm>
          <a:prstGeom prst="rect">
            <a:avLst/>
          </a:prstGeom>
          <a:noFill/>
          <a:ln/>
        </p:spPr>
      </p:sp>
      <p:sp>
        <p:nvSpPr>
          <p:cNvPr id="10" name="Shape 5"/>
          <p:cNvSpPr/>
          <p:nvPr/>
        </p:nvSpPr>
        <p:spPr>
          <a:xfrm>
            <a:off x="2705438" y="5295900"/>
            <a:ext cx="1613102" cy="1155700"/>
          </a:xfrm>
          <a:prstGeom prst="roundRect">
            <a:avLst>
              <a:gd name="adj" fmla="val 8703"/>
            </a:avLst>
          </a:prstGeom>
          <a:solidFill>
            <a:srgbClr val="000000">
              <a:alpha val="100000"/>
            </a:srgbClr>
          </a:solidFill>
          <a:ln/>
        </p:spPr>
      </p:sp>
      <p:sp>
        <p:nvSpPr>
          <p:cNvPr id="11" name="Text 6"/>
          <p:cNvSpPr/>
          <p:nvPr/>
        </p:nvSpPr>
        <p:spPr>
          <a:xfrm>
            <a:off x="3086486" y="5600700"/>
            <a:ext cx="851006" cy="698500"/>
          </a:xfrm>
          <a:prstGeom prst="rect">
            <a:avLst/>
          </a:prstGeom>
          <a:noFill/>
          <a:ln/>
        </p:spPr>
        <p:txBody>
          <a:bodyPr wrap="square" lIns="0" tIns="0" rIns="0" bIns="0" rtlCol="0" anchor="t"/>
          <a:lstStyle/>
          <a:p>
            <a:pPr algn="ctr"/>
            <a:r>
              <a:rPr lang="en-US" sz="3600" dirty="0">
                <a:solidFill>
                  <a:srgbClr val="FFFFFF">
                    <a:alpha val="100000"/>
                  </a:srgbClr>
                </a:solidFill>
                <a:latin typeface="Bebas Neue Regular" pitchFamily="34" charset="0"/>
                <a:ea typeface="Bebas Neue Regular" pitchFamily="34" charset="-122"/>
                <a:cs typeface="Bebas Neue Regular" pitchFamily="34" charset="-120"/>
              </a:rPr>
              <a:t>6.6M</a:t>
            </a:r>
            <a:endParaRPr lang="en-US" sz="3600" dirty="0"/>
          </a:p>
        </p:txBody>
      </p:sp>
      <p:pic>
        <p:nvPicPr>
          <p:cNvPr id="12" name="Image 3" descr="preencoded.png">    </p:cNvPr>
          <p:cNvPicPr>
            <a:picLocks noChangeAspect="1"/>
          </p:cNvPicPr>
          <p:nvPr/>
        </p:nvPicPr>
        <p:blipFill>
          <a:blip r:embed="rId4"/>
          <a:stretch>
            <a:fillRect/>
          </a:stretch>
        </p:blipFill>
        <p:spPr>
          <a:xfrm>
            <a:off x="3313992" y="6362700"/>
            <a:ext cx="395994" cy="342900"/>
          </a:xfrm>
          <a:prstGeom prst="rect">
            <a:avLst/>
          </a:prstGeom>
        </p:spPr>
      </p:pic>
      <p:sp>
        <p:nvSpPr>
          <p:cNvPr id="13" name="Shape 7"/>
          <p:cNvSpPr/>
          <p:nvPr/>
        </p:nvSpPr>
        <p:spPr>
          <a:xfrm>
            <a:off x="12003000" y="8216900"/>
            <a:ext cx="1613102" cy="1409700"/>
          </a:xfrm>
          <a:prstGeom prst="rect">
            <a:avLst/>
          </a:prstGeom>
          <a:noFill/>
          <a:ln/>
        </p:spPr>
      </p:sp>
      <p:sp>
        <p:nvSpPr>
          <p:cNvPr id="14" name="Shape 8"/>
          <p:cNvSpPr/>
          <p:nvPr/>
        </p:nvSpPr>
        <p:spPr>
          <a:xfrm>
            <a:off x="12003000" y="8216900"/>
            <a:ext cx="1613102" cy="1155700"/>
          </a:xfrm>
          <a:prstGeom prst="roundRect">
            <a:avLst>
              <a:gd name="adj" fmla="val 8703"/>
            </a:avLst>
          </a:prstGeom>
          <a:solidFill>
            <a:srgbClr val="000000">
              <a:alpha val="100000"/>
            </a:srgbClr>
          </a:solidFill>
          <a:ln/>
        </p:spPr>
      </p:sp>
      <p:sp>
        <p:nvSpPr>
          <p:cNvPr id="15" name="Text 9"/>
          <p:cNvSpPr/>
          <p:nvPr/>
        </p:nvSpPr>
        <p:spPr>
          <a:xfrm>
            <a:off x="12384048" y="8521700"/>
            <a:ext cx="851006" cy="698500"/>
          </a:xfrm>
          <a:prstGeom prst="rect">
            <a:avLst/>
          </a:prstGeom>
          <a:noFill/>
          <a:ln/>
        </p:spPr>
        <p:txBody>
          <a:bodyPr wrap="square" lIns="0" tIns="0" rIns="0" bIns="0" rtlCol="0" anchor="t"/>
          <a:lstStyle/>
          <a:p>
            <a:pPr algn="ctr"/>
            <a:r>
              <a:rPr lang="en-US" sz="3600" dirty="0">
                <a:solidFill>
                  <a:srgbClr val="FFFFFF">
                    <a:alpha val="100000"/>
                  </a:srgbClr>
                </a:solidFill>
                <a:latin typeface="Bebas Neue Regular" pitchFamily="34" charset="0"/>
                <a:ea typeface="Bebas Neue Regular" pitchFamily="34" charset="-122"/>
                <a:cs typeface="Bebas Neue Regular" pitchFamily="34" charset="-120"/>
              </a:rPr>
              <a:t>1.6M</a:t>
            </a:r>
            <a:endParaRPr lang="en-US" sz="3600" dirty="0"/>
          </a:p>
        </p:txBody>
      </p:sp>
      <p:pic>
        <p:nvPicPr>
          <p:cNvPr id="16" name="Image 4" descr="preencoded.png">    </p:cNvPr>
          <p:cNvPicPr>
            <a:picLocks noChangeAspect="1"/>
          </p:cNvPicPr>
          <p:nvPr/>
        </p:nvPicPr>
        <p:blipFill>
          <a:blip r:embed="rId5"/>
          <a:stretch>
            <a:fillRect/>
          </a:stretch>
        </p:blipFill>
        <p:spPr>
          <a:xfrm>
            <a:off x="12611554" y="9283700"/>
            <a:ext cx="395994" cy="342900"/>
          </a:xfrm>
          <a:prstGeom prst="rect">
            <a:avLst/>
          </a:prstGeom>
        </p:spPr>
      </p:pic>
      <p:sp>
        <p:nvSpPr>
          <p:cNvPr id="17" name="Text 10"/>
          <p:cNvSpPr/>
          <p:nvPr/>
        </p:nvSpPr>
        <p:spPr>
          <a:xfrm>
            <a:off x="5012893" y="990600"/>
            <a:ext cx="14348560" cy="1557867"/>
          </a:xfrm>
          <a:prstGeom prst="rect">
            <a:avLst/>
          </a:prstGeom>
          <a:noFill/>
          <a:ln/>
        </p:spPr>
        <p:txBody>
          <a:bodyPr wrap="square" lIns="0" tIns="0" rIns="0" bIns="0" rtlCol="0" anchor="t"/>
          <a:lstStyle/>
          <a:p>
            <a:pPr algn="ctr"/>
            <a:r>
              <a:rPr lang="en-US" sz="8000" dirty="0">
                <a:solidFill>
                  <a:srgbClr val="272727">
                    <a:alpha val="100000"/>
                  </a:srgbClr>
                </a:solidFill>
                <a:latin typeface="Bebas Neue Regular" pitchFamily="34" charset="0"/>
                <a:ea typeface="Bebas Neue Regular" pitchFamily="34" charset="-122"/>
                <a:cs typeface="Bebas Neue Regular" pitchFamily="34" charset="-120"/>
              </a:rPr>
              <a:t>Fantasy Realm at a Glance</a:t>
            </a:r>
            <a:endParaRPr lang="en-US" sz="8000" dirty="0"/>
          </a:p>
        </p:txBody>
      </p:sp>
      <p:sp>
        <p:nvSpPr>
          <p:cNvPr id="18" name="Shape 11"/>
          <p:cNvSpPr/>
          <p:nvPr/>
        </p:nvSpPr>
        <p:spPr>
          <a:xfrm>
            <a:off x="15724565" y="2946400"/>
            <a:ext cx="6935067" cy="2667000"/>
          </a:xfrm>
          <a:prstGeom prst="rect">
            <a:avLst/>
          </a:prstGeom>
          <a:noFill/>
          <a:ln/>
        </p:spPr>
      </p:sp>
      <p:sp>
        <p:nvSpPr>
          <p:cNvPr id="19" name="Shape 12"/>
          <p:cNvSpPr/>
          <p:nvPr/>
        </p:nvSpPr>
        <p:spPr>
          <a:xfrm>
            <a:off x="15724565" y="2946400"/>
            <a:ext cx="6935067" cy="2667000"/>
          </a:xfrm>
          <a:prstGeom prst="rect">
            <a:avLst/>
          </a:prstGeom>
          <a:noFill/>
          <a:ln/>
        </p:spPr>
      </p:sp>
      <p:sp>
        <p:nvSpPr>
          <p:cNvPr id="20" name="Text 13"/>
          <p:cNvSpPr/>
          <p:nvPr/>
        </p:nvSpPr>
        <p:spPr>
          <a:xfrm>
            <a:off x="15724565" y="2946400"/>
            <a:ext cx="7138292"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The Enchanted Forest</a:t>
            </a:r>
            <a:endParaRPr lang="en-US" sz="4800" dirty="0"/>
          </a:p>
        </p:txBody>
      </p:sp>
      <p:sp>
        <p:nvSpPr>
          <p:cNvPr id="21" name="Text 14"/>
          <p:cNvSpPr/>
          <p:nvPr/>
        </p:nvSpPr>
        <p:spPr>
          <a:xfrm>
            <a:off x="15724565" y="3784600"/>
            <a:ext cx="7070550"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magical forest filled with talking animals and enchanted creatures.</a:t>
            </a:r>
            <a:endParaRPr lang="en-US" sz="3200" dirty="0"/>
          </a:p>
        </p:txBody>
      </p:sp>
      <p:sp>
        <p:nvSpPr>
          <p:cNvPr id="22" name="Shape 15"/>
          <p:cNvSpPr/>
          <p:nvPr/>
        </p:nvSpPr>
        <p:spPr>
          <a:xfrm>
            <a:off x="15724565" y="6261100"/>
            <a:ext cx="6935067" cy="2667000"/>
          </a:xfrm>
          <a:prstGeom prst="rect">
            <a:avLst/>
          </a:prstGeom>
          <a:noFill/>
          <a:ln/>
        </p:spPr>
      </p:sp>
      <p:sp>
        <p:nvSpPr>
          <p:cNvPr id="23" name="Shape 16"/>
          <p:cNvSpPr/>
          <p:nvPr/>
        </p:nvSpPr>
        <p:spPr>
          <a:xfrm>
            <a:off x="15724565" y="6261100"/>
            <a:ext cx="6935067" cy="2667000"/>
          </a:xfrm>
          <a:prstGeom prst="rect">
            <a:avLst/>
          </a:prstGeom>
          <a:noFill/>
          <a:ln/>
        </p:spPr>
      </p:sp>
      <p:sp>
        <p:nvSpPr>
          <p:cNvPr id="24" name="Text 17"/>
          <p:cNvSpPr/>
          <p:nvPr/>
        </p:nvSpPr>
        <p:spPr>
          <a:xfrm>
            <a:off x="15724565" y="6261100"/>
            <a:ext cx="7138292"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The Crystal Caves</a:t>
            </a:r>
            <a:endParaRPr lang="en-US" sz="4800" dirty="0"/>
          </a:p>
        </p:txBody>
      </p:sp>
      <p:sp>
        <p:nvSpPr>
          <p:cNvPr id="25" name="Text 18"/>
          <p:cNvSpPr/>
          <p:nvPr/>
        </p:nvSpPr>
        <p:spPr>
          <a:xfrm>
            <a:off x="15724565" y="7099300"/>
            <a:ext cx="7070550"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network of underground caves filled with precious gems and crystals.</a:t>
            </a:r>
            <a:endParaRPr lang="en-US" sz="3200" dirty="0"/>
          </a:p>
        </p:txBody>
      </p:sp>
      <p:sp>
        <p:nvSpPr>
          <p:cNvPr id="26" name="Shape 19"/>
          <p:cNvSpPr/>
          <p:nvPr/>
        </p:nvSpPr>
        <p:spPr>
          <a:xfrm>
            <a:off x="15724565" y="9575800"/>
            <a:ext cx="6935067" cy="2057400"/>
          </a:xfrm>
          <a:prstGeom prst="rect">
            <a:avLst/>
          </a:prstGeom>
          <a:noFill/>
          <a:ln/>
        </p:spPr>
      </p:sp>
      <p:sp>
        <p:nvSpPr>
          <p:cNvPr id="27" name="Shape 20"/>
          <p:cNvSpPr/>
          <p:nvPr/>
        </p:nvSpPr>
        <p:spPr>
          <a:xfrm>
            <a:off x="15724565" y="9575800"/>
            <a:ext cx="6935067" cy="2057400"/>
          </a:xfrm>
          <a:prstGeom prst="rect">
            <a:avLst/>
          </a:prstGeom>
          <a:noFill/>
          <a:ln/>
        </p:spPr>
      </p:sp>
      <p:sp>
        <p:nvSpPr>
          <p:cNvPr id="28" name="Text 21"/>
          <p:cNvSpPr/>
          <p:nvPr/>
        </p:nvSpPr>
        <p:spPr>
          <a:xfrm>
            <a:off x="15724565" y="9575800"/>
            <a:ext cx="7138292"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The Dragon's Lair</a:t>
            </a:r>
            <a:endParaRPr lang="en-US" sz="4800" dirty="0"/>
          </a:p>
        </p:txBody>
      </p:sp>
      <p:sp>
        <p:nvSpPr>
          <p:cNvPr id="29" name="Text 22"/>
          <p:cNvSpPr/>
          <p:nvPr/>
        </p:nvSpPr>
        <p:spPr>
          <a:xfrm>
            <a:off x="15724565" y="10414000"/>
            <a:ext cx="7070550"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dangerous and mysterious place where dragons reside.</a:t>
            </a:r>
            <a:endParaRPr lang="en-US" sz="3200" dirty="0"/>
          </a:p>
        </p:txBody>
      </p:sp>
      <p:pic>
        <p:nvPicPr>
          <p:cNvPr id="30" name="Image 5" descr="preencoded.png">    </p:cNvPr>
          <p:cNvPicPr>
            <a:picLocks noChangeAspect="1"/>
          </p:cNvPicPr>
          <p:nvPr/>
        </p:nvPicPr>
        <p:blipFill>
          <a:blip r:embed="rId6"/>
          <a:stretch>
            <a:fillRect/>
          </a:stretch>
        </p:blipFill>
        <p:spPr>
          <a:xfrm>
            <a:off x="0" y="11916643"/>
            <a:ext cx="3191944" cy="1376214"/>
          </a:xfrm>
          <a:prstGeom prst="rect">
            <a:avLst/>
          </a:prstGeom>
        </p:spPr>
      </p:pic>
      <p:pic>
        <p:nvPicPr>
          <p:cNvPr id="31" name="Image 6" descr="preencoded.png">    </p:cNvPr>
          <p:cNvPicPr>
            <a:picLocks noChangeAspect="1"/>
          </p:cNvPicPr>
          <p:nvPr/>
        </p:nvPicPr>
        <p:blipFill>
          <a:blip r:embed="rId7"/>
          <a:stretch>
            <a:fillRect/>
          </a:stretch>
        </p:blipFill>
        <p:spPr>
          <a:xfrm>
            <a:off x="17985448" y="1739900"/>
            <a:ext cx="6177697" cy="558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D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2646931" y="0"/>
            <a:ext cx="952619" cy="3898900"/>
          </a:xfrm>
          <a:prstGeom prst="rect">
            <a:avLst/>
          </a:prstGeom>
        </p:spPr>
      </p:pic>
      <p:pic>
        <p:nvPicPr>
          <p:cNvPr id="3" name="Image 1" descr="preencoded.png">    </p:cNvPr>
          <p:cNvPicPr>
            <a:picLocks noChangeAspect="1"/>
          </p:cNvPicPr>
          <p:nvPr/>
        </p:nvPicPr>
        <p:blipFill>
          <a:blip r:embed="rId2"/>
          <a:stretch>
            <a:fillRect/>
          </a:stretch>
        </p:blipFill>
        <p:spPr>
          <a:xfrm>
            <a:off x="170462" y="1063203"/>
            <a:ext cx="3952189" cy="1289893"/>
          </a:xfrm>
          <a:prstGeom prst="rect">
            <a:avLst/>
          </a:prstGeom>
        </p:spPr>
      </p:pic>
      <p:pic>
        <p:nvPicPr>
          <p:cNvPr id="4" name="Image 2" descr="preencoded.png">    </p:cNvPr>
          <p:cNvPicPr>
            <a:picLocks noChangeAspect="1"/>
          </p:cNvPicPr>
          <p:nvPr/>
        </p:nvPicPr>
        <p:blipFill>
          <a:blip r:embed="rId3"/>
          <a:stretch>
            <a:fillRect/>
          </a:stretch>
        </p:blipFill>
        <p:spPr>
          <a:xfrm>
            <a:off x="268577" y="10288860"/>
            <a:ext cx="4604271" cy="342714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Shape 1"/>
          <p:cNvSpPr/>
          <p:nvPr/>
        </p:nvSpPr>
        <p:spPr>
          <a:xfrm>
            <a:off x="787498" y="3124200"/>
            <a:ext cx="22812051" cy="8597900"/>
          </a:xfrm>
          <a:prstGeom prst="rect">
            <a:avLst/>
          </a:prstGeom>
          <a:noFill/>
          <a:ln/>
        </p:spPr>
      </p:sp>
      <p:pic>
        <p:nvPicPr>
          <p:cNvPr id="8" name="Image 4" descr="preencoded.png">    </p:cNvPr>
          <p:cNvPicPr>
            <a:picLocks noChangeAspect="1"/>
          </p:cNvPicPr>
          <p:nvPr/>
        </p:nvPicPr>
        <p:blipFill>
          <a:blip r:embed="rId5"/>
          <a:stretch>
            <a:fillRect/>
          </a:stretch>
        </p:blipFill>
        <p:spPr>
          <a:xfrm>
            <a:off x="10173972" y="3124200"/>
            <a:ext cx="5131441" cy="1549400"/>
          </a:xfrm>
          <a:prstGeom prst="rect">
            <a:avLst/>
          </a:prstGeom>
        </p:spPr>
      </p:pic>
      <p:sp>
        <p:nvSpPr>
          <p:cNvPr id="9" name="Shape 2"/>
          <p:cNvSpPr/>
          <p:nvPr/>
        </p:nvSpPr>
        <p:spPr>
          <a:xfrm>
            <a:off x="10732841" y="3067050"/>
            <a:ext cx="4572572" cy="1663700"/>
          </a:xfrm>
          <a:prstGeom prst="roundRect">
            <a:avLst>
              <a:gd name="adj" fmla="val 3298"/>
            </a:avLst>
          </a:prstGeom>
          <a:noFill/>
          <a:ln w="12700">
            <a:solidFill>
              <a:srgbClr val="4D4D4D"/>
            </a:solidFill>
            <a:prstDash val="solid"/>
          </a:ln>
        </p:spPr>
      </p:sp>
      <p:sp>
        <p:nvSpPr>
          <p:cNvPr id="10" name="Text 3"/>
          <p:cNvSpPr/>
          <p:nvPr/>
        </p:nvSpPr>
        <p:spPr>
          <a:xfrm>
            <a:off x="11444130" y="3219450"/>
            <a:ext cx="3810476"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Chloe Ng</a:t>
            </a:r>
            <a:endParaRPr lang="en-US" sz="3600" dirty="0"/>
          </a:p>
        </p:txBody>
      </p:sp>
      <p:sp>
        <p:nvSpPr>
          <p:cNvPr id="11" name="Text 4"/>
          <p:cNvSpPr/>
          <p:nvPr/>
        </p:nvSpPr>
        <p:spPr>
          <a:xfrm>
            <a:off x="11444130" y="39687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Mage</a:t>
            </a:r>
            <a:endParaRPr lang="en-US" sz="3200" dirty="0"/>
          </a:p>
        </p:txBody>
      </p:sp>
      <p:pic>
        <p:nvPicPr>
          <p:cNvPr id="12" name="Image 5" descr="preencoded.png">    </p:cNvPr>
          <p:cNvPicPr>
            <a:picLocks noChangeAspect="1"/>
          </p:cNvPicPr>
          <p:nvPr/>
        </p:nvPicPr>
        <p:blipFill>
          <a:blip r:embed="rId6"/>
          <a:stretch>
            <a:fillRect/>
          </a:stretch>
        </p:blipFill>
        <p:spPr>
          <a:xfrm>
            <a:off x="10173972" y="3340100"/>
            <a:ext cx="1117740" cy="1117600"/>
          </a:xfrm>
          <a:prstGeom prst="rect">
            <a:avLst/>
          </a:prstGeom>
        </p:spPr>
      </p:pic>
      <p:pic>
        <p:nvPicPr>
          <p:cNvPr id="13" name="Image 6" descr="preencoded.png">    </p:cNvPr>
          <p:cNvPicPr>
            <a:picLocks noChangeAspect="1"/>
          </p:cNvPicPr>
          <p:nvPr/>
        </p:nvPicPr>
        <p:blipFill>
          <a:blip r:embed="rId7"/>
          <a:stretch>
            <a:fillRect/>
          </a:stretch>
        </p:blipFill>
        <p:spPr>
          <a:xfrm>
            <a:off x="787498" y="5486400"/>
            <a:ext cx="5131441" cy="1549400"/>
          </a:xfrm>
          <a:prstGeom prst="rect">
            <a:avLst/>
          </a:prstGeom>
        </p:spPr>
      </p:pic>
      <p:sp>
        <p:nvSpPr>
          <p:cNvPr id="14" name="Shape 5"/>
          <p:cNvSpPr/>
          <p:nvPr/>
        </p:nvSpPr>
        <p:spPr>
          <a:xfrm>
            <a:off x="1346368" y="5429250"/>
            <a:ext cx="4572572" cy="1663700"/>
          </a:xfrm>
          <a:prstGeom prst="roundRect">
            <a:avLst>
              <a:gd name="adj" fmla="val 3298"/>
            </a:avLst>
          </a:prstGeom>
          <a:noFill/>
          <a:ln w="12700">
            <a:solidFill>
              <a:srgbClr val="4D4D4D"/>
            </a:solidFill>
            <a:prstDash val="solid"/>
          </a:ln>
        </p:spPr>
      </p:sp>
      <p:sp>
        <p:nvSpPr>
          <p:cNvPr id="15" name="Text 6"/>
          <p:cNvSpPr/>
          <p:nvPr/>
        </p:nvSpPr>
        <p:spPr>
          <a:xfrm>
            <a:off x="2057657" y="5581650"/>
            <a:ext cx="3810476"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Valtorin</a:t>
            </a:r>
            <a:endParaRPr lang="en-US" sz="3600" dirty="0"/>
          </a:p>
        </p:txBody>
      </p:sp>
      <p:sp>
        <p:nvSpPr>
          <p:cNvPr id="16" name="Text 7"/>
          <p:cNvSpPr/>
          <p:nvPr/>
        </p:nvSpPr>
        <p:spPr>
          <a:xfrm>
            <a:off x="2057657" y="63309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Assassin</a:t>
            </a:r>
            <a:endParaRPr lang="en-US" sz="3200" dirty="0"/>
          </a:p>
        </p:txBody>
      </p:sp>
      <p:pic>
        <p:nvPicPr>
          <p:cNvPr id="17" name="Image 7" descr="preencoded.png">    </p:cNvPr>
          <p:cNvPicPr>
            <a:picLocks noChangeAspect="1"/>
          </p:cNvPicPr>
          <p:nvPr/>
        </p:nvPicPr>
        <p:blipFill>
          <a:blip r:embed="rId8"/>
          <a:stretch>
            <a:fillRect/>
          </a:stretch>
        </p:blipFill>
        <p:spPr>
          <a:xfrm>
            <a:off x="787498" y="5702300"/>
            <a:ext cx="1117740" cy="1117600"/>
          </a:xfrm>
          <a:prstGeom prst="rect">
            <a:avLst/>
          </a:prstGeom>
        </p:spPr>
      </p:pic>
      <p:pic>
        <p:nvPicPr>
          <p:cNvPr id="18" name="Image 8" descr="preencoded.png">    </p:cNvPr>
          <p:cNvPicPr>
            <a:picLocks noChangeAspect="1"/>
          </p:cNvPicPr>
          <p:nvPr/>
        </p:nvPicPr>
        <p:blipFill>
          <a:blip r:embed="rId9"/>
          <a:stretch>
            <a:fillRect/>
          </a:stretch>
        </p:blipFill>
        <p:spPr>
          <a:xfrm>
            <a:off x="787498" y="7848600"/>
            <a:ext cx="5131441" cy="1549400"/>
          </a:xfrm>
          <a:prstGeom prst="rect">
            <a:avLst/>
          </a:prstGeom>
        </p:spPr>
      </p:pic>
      <p:sp>
        <p:nvSpPr>
          <p:cNvPr id="19" name="Shape 8"/>
          <p:cNvSpPr/>
          <p:nvPr/>
        </p:nvSpPr>
        <p:spPr>
          <a:xfrm>
            <a:off x="1346368" y="7791450"/>
            <a:ext cx="4572572" cy="1663700"/>
          </a:xfrm>
          <a:prstGeom prst="roundRect">
            <a:avLst>
              <a:gd name="adj" fmla="val 3298"/>
            </a:avLst>
          </a:prstGeom>
          <a:noFill/>
          <a:ln w="12700">
            <a:solidFill>
              <a:srgbClr val="4D4D4D"/>
            </a:solidFill>
            <a:prstDash val="solid"/>
          </a:ln>
        </p:spPr>
      </p:sp>
      <p:sp>
        <p:nvSpPr>
          <p:cNvPr id="20" name="Text 9"/>
          <p:cNvSpPr/>
          <p:nvPr/>
        </p:nvSpPr>
        <p:spPr>
          <a:xfrm>
            <a:off x="2057657" y="7943850"/>
            <a:ext cx="3810476"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Lyrisa</a:t>
            </a:r>
            <a:endParaRPr lang="en-US" sz="3600" dirty="0"/>
          </a:p>
        </p:txBody>
      </p:sp>
      <p:sp>
        <p:nvSpPr>
          <p:cNvPr id="21" name="Text 10"/>
          <p:cNvSpPr/>
          <p:nvPr/>
        </p:nvSpPr>
        <p:spPr>
          <a:xfrm>
            <a:off x="2057657" y="86931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Dreamer</a:t>
            </a:r>
            <a:endParaRPr lang="en-US" sz="3200" dirty="0"/>
          </a:p>
        </p:txBody>
      </p:sp>
      <p:pic>
        <p:nvPicPr>
          <p:cNvPr id="22" name="Image 9" descr="preencoded.png">    </p:cNvPr>
          <p:cNvPicPr>
            <a:picLocks noChangeAspect="1"/>
          </p:cNvPicPr>
          <p:nvPr/>
        </p:nvPicPr>
        <p:blipFill>
          <a:blip r:embed="rId10"/>
          <a:stretch>
            <a:fillRect/>
          </a:stretch>
        </p:blipFill>
        <p:spPr>
          <a:xfrm>
            <a:off x="787498" y="8064500"/>
            <a:ext cx="1117740" cy="1117600"/>
          </a:xfrm>
          <a:prstGeom prst="rect">
            <a:avLst/>
          </a:prstGeom>
        </p:spPr>
      </p:pic>
      <p:pic>
        <p:nvPicPr>
          <p:cNvPr id="23" name="Image 10" descr="preencoded.png">    </p:cNvPr>
          <p:cNvPicPr>
            <a:picLocks noChangeAspect="1"/>
          </p:cNvPicPr>
          <p:nvPr/>
        </p:nvPicPr>
        <p:blipFill>
          <a:blip r:embed="rId11"/>
          <a:stretch>
            <a:fillRect/>
          </a:stretch>
        </p:blipFill>
        <p:spPr>
          <a:xfrm>
            <a:off x="6681035" y="7848600"/>
            <a:ext cx="5131441" cy="1549400"/>
          </a:xfrm>
          <a:prstGeom prst="rect">
            <a:avLst/>
          </a:prstGeom>
        </p:spPr>
      </p:pic>
      <p:sp>
        <p:nvSpPr>
          <p:cNvPr id="24" name="Shape 11"/>
          <p:cNvSpPr/>
          <p:nvPr/>
        </p:nvSpPr>
        <p:spPr>
          <a:xfrm>
            <a:off x="7239905" y="7791450"/>
            <a:ext cx="4572572" cy="1663700"/>
          </a:xfrm>
          <a:prstGeom prst="roundRect">
            <a:avLst>
              <a:gd name="adj" fmla="val 3298"/>
            </a:avLst>
          </a:prstGeom>
          <a:noFill/>
          <a:ln w="12700">
            <a:solidFill>
              <a:srgbClr val="4D4D4D"/>
            </a:solidFill>
            <a:prstDash val="solid"/>
          </a:ln>
        </p:spPr>
      </p:sp>
      <p:sp>
        <p:nvSpPr>
          <p:cNvPr id="25" name="Text 12"/>
          <p:cNvSpPr/>
          <p:nvPr/>
        </p:nvSpPr>
        <p:spPr>
          <a:xfrm>
            <a:off x="7951194" y="7943850"/>
            <a:ext cx="3810476"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Lucian</a:t>
            </a:r>
            <a:endParaRPr lang="en-US" sz="3600" dirty="0"/>
          </a:p>
        </p:txBody>
      </p:sp>
      <p:sp>
        <p:nvSpPr>
          <p:cNvPr id="26" name="Text 13"/>
          <p:cNvSpPr/>
          <p:nvPr/>
        </p:nvSpPr>
        <p:spPr>
          <a:xfrm>
            <a:off x="7951194" y="86931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Conjurer</a:t>
            </a:r>
            <a:endParaRPr lang="en-US" sz="3200" dirty="0"/>
          </a:p>
        </p:txBody>
      </p:sp>
      <p:pic>
        <p:nvPicPr>
          <p:cNvPr id="27" name="Image 11" descr="preencoded.png">    </p:cNvPr>
          <p:cNvPicPr>
            <a:picLocks noChangeAspect="1"/>
          </p:cNvPicPr>
          <p:nvPr/>
        </p:nvPicPr>
        <p:blipFill>
          <a:blip r:embed="rId12"/>
          <a:stretch>
            <a:fillRect/>
          </a:stretch>
        </p:blipFill>
        <p:spPr>
          <a:xfrm>
            <a:off x="6681035" y="8064500"/>
            <a:ext cx="1117740" cy="1117600"/>
          </a:xfrm>
          <a:prstGeom prst="rect">
            <a:avLst/>
          </a:prstGeom>
        </p:spPr>
      </p:pic>
      <p:pic>
        <p:nvPicPr>
          <p:cNvPr id="28" name="Image 12" descr="preencoded.png">    </p:cNvPr>
          <p:cNvPicPr>
            <a:picLocks noChangeAspect="1"/>
          </p:cNvPicPr>
          <p:nvPr/>
        </p:nvPicPr>
        <p:blipFill>
          <a:blip r:embed="rId13"/>
          <a:stretch>
            <a:fillRect/>
          </a:stretch>
        </p:blipFill>
        <p:spPr>
          <a:xfrm>
            <a:off x="6681035" y="10210800"/>
            <a:ext cx="5131441" cy="1549400"/>
          </a:xfrm>
          <a:prstGeom prst="rect">
            <a:avLst/>
          </a:prstGeom>
        </p:spPr>
      </p:pic>
      <p:sp>
        <p:nvSpPr>
          <p:cNvPr id="29" name="Shape 14"/>
          <p:cNvSpPr/>
          <p:nvPr/>
        </p:nvSpPr>
        <p:spPr>
          <a:xfrm>
            <a:off x="7239905" y="10153650"/>
            <a:ext cx="4572572" cy="1663700"/>
          </a:xfrm>
          <a:prstGeom prst="roundRect">
            <a:avLst>
              <a:gd name="adj" fmla="val 3298"/>
            </a:avLst>
          </a:prstGeom>
          <a:noFill/>
          <a:ln w="12700">
            <a:solidFill>
              <a:srgbClr val="4D4D4D"/>
            </a:solidFill>
            <a:prstDash val="solid"/>
          </a:ln>
        </p:spPr>
      </p:sp>
      <p:sp>
        <p:nvSpPr>
          <p:cNvPr id="30" name="Text 15"/>
          <p:cNvSpPr/>
          <p:nvPr/>
        </p:nvSpPr>
        <p:spPr>
          <a:xfrm>
            <a:off x="7951194" y="10306050"/>
            <a:ext cx="3810476"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Cedric</a:t>
            </a:r>
            <a:endParaRPr lang="en-US" sz="3600" dirty="0"/>
          </a:p>
        </p:txBody>
      </p:sp>
      <p:sp>
        <p:nvSpPr>
          <p:cNvPr id="31" name="Text 16"/>
          <p:cNvSpPr/>
          <p:nvPr/>
        </p:nvSpPr>
        <p:spPr>
          <a:xfrm>
            <a:off x="7951194" y="110553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Timekeeper</a:t>
            </a:r>
            <a:endParaRPr lang="en-US" sz="3200" dirty="0"/>
          </a:p>
        </p:txBody>
      </p:sp>
      <p:pic>
        <p:nvPicPr>
          <p:cNvPr id="32" name="Image 13" descr="preencoded.png">    </p:cNvPr>
          <p:cNvPicPr>
            <a:picLocks noChangeAspect="1"/>
          </p:cNvPicPr>
          <p:nvPr/>
        </p:nvPicPr>
        <p:blipFill>
          <a:blip r:embed="rId14"/>
          <a:stretch>
            <a:fillRect/>
          </a:stretch>
        </p:blipFill>
        <p:spPr>
          <a:xfrm>
            <a:off x="6681035" y="10426700"/>
            <a:ext cx="1117740" cy="1117600"/>
          </a:xfrm>
          <a:prstGeom prst="rect">
            <a:avLst/>
          </a:prstGeom>
        </p:spPr>
      </p:pic>
      <p:pic>
        <p:nvPicPr>
          <p:cNvPr id="33" name="Image 14" descr="preencoded.png">    </p:cNvPr>
          <p:cNvPicPr>
            <a:picLocks noChangeAspect="1"/>
          </p:cNvPicPr>
          <p:nvPr/>
        </p:nvPicPr>
        <p:blipFill>
          <a:blip r:embed="rId15"/>
          <a:stretch>
            <a:fillRect/>
          </a:stretch>
        </p:blipFill>
        <p:spPr>
          <a:xfrm>
            <a:off x="12574572" y="7848600"/>
            <a:ext cx="5131441" cy="1549400"/>
          </a:xfrm>
          <a:prstGeom prst="rect">
            <a:avLst/>
          </a:prstGeom>
        </p:spPr>
      </p:pic>
      <p:sp>
        <p:nvSpPr>
          <p:cNvPr id="34" name="Shape 17"/>
          <p:cNvSpPr/>
          <p:nvPr/>
        </p:nvSpPr>
        <p:spPr>
          <a:xfrm>
            <a:off x="13133441" y="7791450"/>
            <a:ext cx="4572572" cy="1663700"/>
          </a:xfrm>
          <a:prstGeom prst="roundRect">
            <a:avLst>
              <a:gd name="adj" fmla="val 3298"/>
            </a:avLst>
          </a:prstGeom>
          <a:noFill/>
          <a:ln w="12700">
            <a:solidFill>
              <a:srgbClr val="4D4D4D"/>
            </a:solidFill>
            <a:prstDash val="solid"/>
          </a:ln>
        </p:spPr>
      </p:sp>
      <p:sp>
        <p:nvSpPr>
          <p:cNvPr id="35" name="Text 18"/>
          <p:cNvSpPr/>
          <p:nvPr/>
        </p:nvSpPr>
        <p:spPr>
          <a:xfrm>
            <a:off x="13844730" y="7943850"/>
            <a:ext cx="3810476"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Elvina</a:t>
            </a:r>
            <a:endParaRPr lang="en-US" sz="3600" dirty="0"/>
          </a:p>
        </p:txBody>
      </p:sp>
      <p:sp>
        <p:nvSpPr>
          <p:cNvPr id="36" name="Text 19"/>
          <p:cNvSpPr/>
          <p:nvPr/>
        </p:nvSpPr>
        <p:spPr>
          <a:xfrm>
            <a:off x="13844730" y="86931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Oracle</a:t>
            </a:r>
            <a:endParaRPr lang="en-US" sz="3200" dirty="0"/>
          </a:p>
        </p:txBody>
      </p:sp>
      <p:pic>
        <p:nvPicPr>
          <p:cNvPr id="37" name="Image 15" descr="preencoded.png">    </p:cNvPr>
          <p:cNvPicPr>
            <a:picLocks noChangeAspect="1"/>
          </p:cNvPicPr>
          <p:nvPr/>
        </p:nvPicPr>
        <p:blipFill>
          <a:blip r:embed="rId16"/>
          <a:stretch>
            <a:fillRect/>
          </a:stretch>
        </p:blipFill>
        <p:spPr>
          <a:xfrm>
            <a:off x="12574572" y="8064500"/>
            <a:ext cx="1117740" cy="1117600"/>
          </a:xfrm>
          <a:prstGeom prst="rect">
            <a:avLst/>
          </a:prstGeom>
        </p:spPr>
      </p:pic>
      <p:pic>
        <p:nvPicPr>
          <p:cNvPr id="38" name="Image 16" descr="preencoded.png">    </p:cNvPr>
          <p:cNvPicPr>
            <a:picLocks noChangeAspect="1"/>
          </p:cNvPicPr>
          <p:nvPr/>
        </p:nvPicPr>
        <p:blipFill>
          <a:blip r:embed="rId17"/>
          <a:stretch>
            <a:fillRect/>
          </a:stretch>
        </p:blipFill>
        <p:spPr>
          <a:xfrm>
            <a:off x="12574572" y="10210800"/>
            <a:ext cx="5131441" cy="1549400"/>
          </a:xfrm>
          <a:prstGeom prst="rect">
            <a:avLst/>
          </a:prstGeom>
        </p:spPr>
      </p:pic>
      <p:sp>
        <p:nvSpPr>
          <p:cNvPr id="39" name="Shape 20"/>
          <p:cNvSpPr/>
          <p:nvPr/>
        </p:nvSpPr>
        <p:spPr>
          <a:xfrm>
            <a:off x="13133441" y="10153650"/>
            <a:ext cx="4572572" cy="1663700"/>
          </a:xfrm>
          <a:prstGeom prst="roundRect">
            <a:avLst>
              <a:gd name="adj" fmla="val 3298"/>
            </a:avLst>
          </a:prstGeom>
          <a:noFill/>
          <a:ln w="12700">
            <a:solidFill>
              <a:srgbClr val="4D4D4D"/>
            </a:solidFill>
            <a:prstDash val="solid"/>
          </a:ln>
        </p:spPr>
      </p:sp>
      <p:sp>
        <p:nvSpPr>
          <p:cNvPr id="40" name="Text 21"/>
          <p:cNvSpPr/>
          <p:nvPr/>
        </p:nvSpPr>
        <p:spPr>
          <a:xfrm>
            <a:off x="13844730" y="10306050"/>
            <a:ext cx="3810476"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Seraphina</a:t>
            </a:r>
            <a:endParaRPr lang="en-US" sz="3600" dirty="0"/>
          </a:p>
        </p:txBody>
      </p:sp>
      <p:sp>
        <p:nvSpPr>
          <p:cNvPr id="41" name="Text 22"/>
          <p:cNvSpPr/>
          <p:nvPr/>
        </p:nvSpPr>
        <p:spPr>
          <a:xfrm>
            <a:off x="13844730" y="110553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Lightbringer</a:t>
            </a:r>
            <a:endParaRPr lang="en-US" sz="3200" dirty="0"/>
          </a:p>
        </p:txBody>
      </p:sp>
      <p:pic>
        <p:nvPicPr>
          <p:cNvPr id="42" name="Image 17" descr="preencoded.png">    </p:cNvPr>
          <p:cNvPicPr>
            <a:picLocks noChangeAspect="1"/>
          </p:cNvPicPr>
          <p:nvPr/>
        </p:nvPicPr>
        <p:blipFill>
          <a:blip r:embed="rId18"/>
          <a:stretch>
            <a:fillRect/>
          </a:stretch>
        </p:blipFill>
        <p:spPr>
          <a:xfrm>
            <a:off x="12574572" y="10426700"/>
            <a:ext cx="1117740" cy="1117600"/>
          </a:xfrm>
          <a:prstGeom prst="rect">
            <a:avLst/>
          </a:prstGeom>
        </p:spPr>
      </p:pic>
      <p:pic>
        <p:nvPicPr>
          <p:cNvPr id="43" name="Image 18" descr="preencoded.png">    </p:cNvPr>
          <p:cNvPicPr>
            <a:picLocks noChangeAspect="1"/>
          </p:cNvPicPr>
          <p:nvPr/>
        </p:nvPicPr>
        <p:blipFill>
          <a:blip r:embed="rId19"/>
          <a:stretch>
            <a:fillRect/>
          </a:stretch>
        </p:blipFill>
        <p:spPr>
          <a:xfrm>
            <a:off x="18468108" y="7848600"/>
            <a:ext cx="5131441" cy="1549400"/>
          </a:xfrm>
          <a:prstGeom prst="rect">
            <a:avLst/>
          </a:prstGeom>
        </p:spPr>
      </p:pic>
      <p:sp>
        <p:nvSpPr>
          <p:cNvPr id="44" name="Shape 23"/>
          <p:cNvSpPr/>
          <p:nvPr/>
        </p:nvSpPr>
        <p:spPr>
          <a:xfrm>
            <a:off x="19026978" y="7791450"/>
            <a:ext cx="4572572" cy="1663700"/>
          </a:xfrm>
          <a:prstGeom prst="roundRect">
            <a:avLst>
              <a:gd name="adj" fmla="val 3298"/>
            </a:avLst>
          </a:prstGeom>
          <a:noFill/>
          <a:ln w="12700">
            <a:solidFill>
              <a:srgbClr val="4D4D4D"/>
            </a:solidFill>
            <a:prstDash val="solid"/>
          </a:ln>
        </p:spPr>
      </p:sp>
      <p:sp>
        <p:nvSpPr>
          <p:cNvPr id="45" name="Text 24"/>
          <p:cNvSpPr/>
          <p:nvPr/>
        </p:nvSpPr>
        <p:spPr>
          <a:xfrm>
            <a:off x="19738267" y="7943850"/>
            <a:ext cx="3810476"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Kaelen</a:t>
            </a:r>
            <a:endParaRPr lang="en-US" sz="3600" dirty="0"/>
          </a:p>
        </p:txBody>
      </p:sp>
      <p:sp>
        <p:nvSpPr>
          <p:cNvPr id="46" name="Text 25"/>
          <p:cNvSpPr/>
          <p:nvPr/>
        </p:nvSpPr>
        <p:spPr>
          <a:xfrm>
            <a:off x="19738267" y="86931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Sentinel</a:t>
            </a:r>
            <a:endParaRPr lang="en-US" sz="3200" dirty="0"/>
          </a:p>
        </p:txBody>
      </p:sp>
      <p:pic>
        <p:nvPicPr>
          <p:cNvPr id="47" name="Image 19" descr="preencoded.png">    </p:cNvPr>
          <p:cNvPicPr>
            <a:picLocks noChangeAspect="1"/>
          </p:cNvPicPr>
          <p:nvPr/>
        </p:nvPicPr>
        <p:blipFill>
          <a:blip r:embed="rId20"/>
          <a:stretch>
            <a:fillRect/>
          </a:stretch>
        </p:blipFill>
        <p:spPr>
          <a:xfrm>
            <a:off x="18468108" y="8064500"/>
            <a:ext cx="1117740" cy="1117600"/>
          </a:xfrm>
          <a:prstGeom prst="rect">
            <a:avLst/>
          </a:prstGeom>
        </p:spPr>
      </p:pic>
      <p:pic>
        <p:nvPicPr>
          <p:cNvPr id="48" name="Image 20" descr="preencoded.png">    </p:cNvPr>
          <p:cNvPicPr>
            <a:picLocks noChangeAspect="1"/>
          </p:cNvPicPr>
          <p:nvPr/>
        </p:nvPicPr>
        <p:blipFill>
          <a:blip r:embed="rId21"/>
          <a:stretch>
            <a:fillRect/>
          </a:stretch>
        </p:blipFill>
        <p:spPr>
          <a:xfrm>
            <a:off x="6681035" y="5486400"/>
            <a:ext cx="5131441" cy="1549400"/>
          </a:xfrm>
          <a:prstGeom prst="rect">
            <a:avLst/>
          </a:prstGeom>
        </p:spPr>
      </p:pic>
      <p:sp>
        <p:nvSpPr>
          <p:cNvPr id="49" name="Shape 26"/>
          <p:cNvSpPr/>
          <p:nvPr/>
        </p:nvSpPr>
        <p:spPr>
          <a:xfrm>
            <a:off x="7239905" y="5429250"/>
            <a:ext cx="4572572" cy="1663700"/>
          </a:xfrm>
          <a:prstGeom prst="roundRect">
            <a:avLst>
              <a:gd name="adj" fmla="val 3298"/>
            </a:avLst>
          </a:prstGeom>
          <a:noFill/>
          <a:ln w="12700">
            <a:solidFill>
              <a:srgbClr val="4D4D4D"/>
            </a:solidFill>
            <a:prstDash val="solid"/>
          </a:ln>
        </p:spPr>
      </p:sp>
      <p:sp>
        <p:nvSpPr>
          <p:cNvPr id="50" name="Text 27"/>
          <p:cNvSpPr/>
          <p:nvPr/>
        </p:nvSpPr>
        <p:spPr>
          <a:xfrm>
            <a:off x="7951194" y="5581650"/>
            <a:ext cx="3810476"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Aurielle</a:t>
            </a:r>
            <a:endParaRPr lang="en-US" sz="3600" dirty="0"/>
          </a:p>
        </p:txBody>
      </p:sp>
      <p:sp>
        <p:nvSpPr>
          <p:cNvPr id="51" name="Text 28"/>
          <p:cNvSpPr/>
          <p:nvPr/>
        </p:nvSpPr>
        <p:spPr>
          <a:xfrm>
            <a:off x="7951194" y="63309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Priestess</a:t>
            </a:r>
            <a:endParaRPr lang="en-US" sz="3200" dirty="0"/>
          </a:p>
        </p:txBody>
      </p:sp>
      <p:pic>
        <p:nvPicPr>
          <p:cNvPr id="52" name="Image 21" descr="preencoded.png">    </p:cNvPr>
          <p:cNvPicPr>
            <a:picLocks noChangeAspect="1"/>
          </p:cNvPicPr>
          <p:nvPr/>
        </p:nvPicPr>
        <p:blipFill>
          <a:blip r:embed="rId22"/>
          <a:stretch>
            <a:fillRect/>
          </a:stretch>
        </p:blipFill>
        <p:spPr>
          <a:xfrm>
            <a:off x="6681035" y="5702300"/>
            <a:ext cx="1117740" cy="1117600"/>
          </a:xfrm>
          <a:prstGeom prst="rect">
            <a:avLst/>
          </a:prstGeom>
        </p:spPr>
      </p:pic>
      <p:pic>
        <p:nvPicPr>
          <p:cNvPr id="53" name="Image 22" descr="preencoded.png">    </p:cNvPr>
          <p:cNvPicPr>
            <a:picLocks noChangeAspect="1"/>
          </p:cNvPicPr>
          <p:nvPr/>
        </p:nvPicPr>
        <p:blipFill>
          <a:blip r:embed="rId23"/>
          <a:stretch>
            <a:fillRect/>
          </a:stretch>
        </p:blipFill>
        <p:spPr>
          <a:xfrm>
            <a:off x="18468108" y="5486400"/>
            <a:ext cx="5131441" cy="1549400"/>
          </a:xfrm>
          <a:prstGeom prst="rect">
            <a:avLst/>
          </a:prstGeom>
        </p:spPr>
      </p:pic>
      <p:sp>
        <p:nvSpPr>
          <p:cNvPr id="54" name="Shape 29"/>
          <p:cNvSpPr/>
          <p:nvPr/>
        </p:nvSpPr>
        <p:spPr>
          <a:xfrm>
            <a:off x="19026978" y="5429250"/>
            <a:ext cx="4572572" cy="1663700"/>
          </a:xfrm>
          <a:prstGeom prst="roundRect">
            <a:avLst>
              <a:gd name="adj" fmla="val 3298"/>
            </a:avLst>
          </a:prstGeom>
          <a:noFill/>
          <a:ln w="12700">
            <a:solidFill>
              <a:srgbClr val="4D4D4D"/>
            </a:solidFill>
            <a:prstDash val="solid"/>
          </a:ln>
        </p:spPr>
      </p:sp>
      <p:sp>
        <p:nvSpPr>
          <p:cNvPr id="55" name="Text 30"/>
          <p:cNvSpPr/>
          <p:nvPr/>
        </p:nvSpPr>
        <p:spPr>
          <a:xfrm>
            <a:off x="19738267" y="5581650"/>
            <a:ext cx="3810476"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Dariana</a:t>
            </a:r>
            <a:endParaRPr lang="en-US" sz="3600" dirty="0"/>
          </a:p>
        </p:txBody>
      </p:sp>
      <p:sp>
        <p:nvSpPr>
          <p:cNvPr id="56" name="Text 31"/>
          <p:cNvSpPr/>
          <p:nvPr/>
        </p:nvSpPr>
        <p:spPr>
          <a:xfrm>
            <a:off x="19738267" y="63309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Shaman</a:t>
            </a:r>
            <a:endParaRPr lang="en-US" sz="3200" dirty="0"/>
          </a:p>
        </p:txBody>
      </p:sp>
      <p:pic>
        <p:nvPicPr>
          <p:cNvPr id="57" name="Image 23" descr="preencoded.png">    </p:cNvPr>
          <p:cNvPicPr>
            <a:picLocks noChangeAspect="1"/>
          </p:cNvPicPr>
          <p:nvPr/>
        </p:nvPicPr>
        <p:blipFill>
          <a:blip r:embed="rId24"/>
          <a:stretch>
            <a:fillRect/>
          </a:stretch>
        </p:blipFill>
        <p:spPr>
          <a:xfrm>
            <a:off x="18468108" y="5702300"/>
            <a:ext cx="1117740" cy="1117600"/>
          </a:xfrm>
          <a:prstGeom prst="rect">
            <a:avLst/>
          </a:prstGeom>
        </p:spPr>
      </p:pic>
      <p:pic>
        <p:nvPicPr>
          <p:cNvPr id="58" name="Image 24" descr="preencoded.png">    </p:cNvPr>
          <p:cNvPicPr>
            <a:picLocks noChangeAspect="1"/>
          </p:cNvPicPr>
          <p:nvPr/>
        </p:nvPicPr>
        <p:blipFill>
          <a:blip r:embed="rId25"/>
          <a:stretch>
            <a:fillRect/>
          </a:stretch>
        </p:blipFill>
        <p:spPr>
          <a:xfrm>
            <a:off x="12574572" y="5486400"/>
            <a:ext cx="5131441" cy="1549400"/>
          </a:xfrm>
          <a:prstGeom prst="rect">
            <a:avLst/>
          </a:prstGeom>
        </p:spPr>
      </p:pic>
      <p:sp>
        <p:nvSpPr>
          <p:cNvPr id="59" name="Shape 32"/>
          <p:cNvSpPr/>
          <p:nvPr/>
        </p:nvSpPr>
        <p:spPr>
          <a:xfrm>
            <a:off x="13133441" y="5429250"/>
            <a:ext cx="4572572" cy="1663700"/>
          </a:xfrm>
          <a:prstGeom prst="roundRect">
            <a:avLst>
              <a:gd name="adj" fmla="val 3298"/>
            </a:avLst>
          </a:prstGeom>
          <a:noFill/>
          <a:ln w="12700">
            <a:solidFill>
              <a:srgbClr val="4D4D4D"/>
            </a:solidFill>
            <a:prstDash val="solid"/>
          </a:ln>
        </p:spPr>
      </p:sp>
      <p:sp>
        <p:nvSpPr>
          <p:cNvPr id="60" name="Text 33"/>
          <p:cNvSpPr/>
          <p:nvPr/>
        </p:nvSpPr>
        <p:spPr>
          <a:xfrm>
            <a:off x="13844730" y="5581650"/>
            <a:ext cx="3810476"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Theronis</a:t>
            </a:r>
            <a:endParaRPr lang="en-US" sz="3600" dirty="0"/>
          </a:p>
        </p:txBody>
      </p:sp>
      <p:sp>
        <p:nvSpPr>
          <p:cNvPr id="61" name="Text 34"/>
          <p:cNvSpPr/>
          <p:nvPr/>
        </p:nvSpPr>
        <p:spPr>
          <a:xfrm>
            <a:off x="13844730" y="6330950"/>
            <a:ext cx="379354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Warrior</a:t>
            </a:r>
            <a:endParaRPr lang="en-US" sz="3200" dirty="0"/>
          </a:p>
        </p:txBody>
      </p:sp>
      <p:pic>
        <p:nvPicPr>
          <p:cNvPr id="62" name="Image 25" descr="preencoded.png">    </p:cNvPr>
          <p:cNvPicPr>
            <a:picLocks noChangeAspect="1"/>
          </p:cNvPicPr>
          <p:nvPr/>
        </p:nvPicPr>
        <p:blipFill>
          <a:blip r:embed="rId26"/>
          <a:stretch>
            <a:fillRect/>
          </a:stretch>
        </p:blipFill>
        <p:spPr>
          <a:xfrm>
            <a:off x="12574572" y="5702300"/>
            <a:ext cx="1117740" cy="1117600"/>
          </a:xfrm>
          <a:prstGeom prst="rect">
            <a:avLst/>
          </a:prstGeom>
        </p:spPr>
      </p:pic>
      <p:pic>
        <p:nvPicPr>
          <p:cNvPr id="63" name="Image 26" descr="preencoded.png">    </p:cNvPr>
          <p:cNvPicPr>
            <a:picLocks noChangeAspect="1"/>
          </p:cNvPicPr>
          <p:nvPr/>
        </p:nvPicPr>
        <p:blipFill>
          <a:blip r:embed="rId27"/>
          <a:stretch>
            <a:fillRect/>
          </a:stretch>
        </p:blipFill>
        <p:spPr>
          <a:xfrm>
            <a:off x="3353219" y="5067300"/>
            <a:ext cx="17680610" cy="12700"/>
          </a:xfrm>
          <a:prstGeom prst="rect">
            <a:avLst/>
          </a:prstGeom>
        </p:spPr>
      </p:pic>
      <p:pic>
        <p:nvPicPr>
          <p:cNvPr id="64" name="Image 27" descr="preencoded.png">    </p:cNvPr>
          <p:cNvPicPr>
            <a:picLocks noChangeAspect="1"/>
          </p:cNvPicPr>
          <p:nvPr/>
        </p:nvPicPr>
        <p:blipFill>
          <a:blip r:embed="rId28"/>
          <a:stretch>
            <a:fillRect/>
          </a:stretch>
        </p:blipFill>
        <p:spPr>
          <a:xfrm>
            <a:off x="13006426" y="4673600"/>
            <a:ext cx="12702" cy="406400"/>
          </a:xfrm>
          <a:prstGeom prst="rect">
            <a:avLst/>
          </a:prstGeom>
        </p:spPr>
      </p:pic>
      <p:pic>
        <p:nvPicPr>
          <p:cNvPr id="65" name="Image 28" descr="preencoded.png">    </p:cNvPr>
          <p:cNvPicPr>
            <a:picLocks noChangeAspect="1"/>
          </p:cNvPicPr>
          <p:nvPr/>
        </p:nvPicPr>
        <p:blipFill>
          <a:blip r:embed="rId29"/>
          <a:stretch>
            <a:fillRect/>
          </a:stretch>
        </p:blipFill>
        <p:spPr>
          <a:xfrm>
            <a:off x="3353219" y="5080000"/>
            <a:ext cx="12702" cy="419100"/>
          </a:xfrm>
          <a:prstGeom prst="rect">
            <a:avLst/>
          </a:prstGeom>
        </p:spPr>
      </p:pic>
      <p:pic>
        <p:nvPicPr>
          <p:cNvPr id="66" name="Image 29" descr="preencoded.png">    </p:cNvPr>
          <p:cNvPicPr>
            <a:picLocks noChangeAspect="1"/>
          </p:cNvPicPr>
          <p:nvPr/>
        </p:nvPicPr>
        <p:blipFill>
          <a:blip r:embed="rId30"/>
          <a:stretch>
            <a:fillRect/>
          </a:stretch>
        </p:blipFill>
        <p:spPr>
          <a:xfrm>
            <a:off x="9513489" y="5080000"/>
            <a:ext cx="12702" cy="419100"/>
          </a:xfrm>
          <a:prstGeom prst="rect">
            <a:avLst/>
          </a:prstGeom>
        </p:spPr>
      </p:pic>
      <p:pic>
        <p:nvPicPr>
          <p:cNvPr id="67" name="Image 30" descr="preencoded.png">    </p:cNvPr>
          <p:cNvPicPr>
            <a:picLocks noChangeAspect="1"/>
          </p:cNvPicPr>
          <p:nvPr/>
        </p:nvPicPr>
        <p:blipFill>
          <a:blip r:embed="rId31"/>
          <a:stretch>
            <a:fillRect/>
          </a:stretch>
        </p:blipFill>
        <p:spPr>
          <a:xfrm>
            <a:off x="15407026" y="5080000"/>
            <a:ext cx="12702" cy="419100"/>
          </a:xfrm>
          <a:prstGeom prst="rect">
            <a:avLst/>
          </a:prstGeom>
        </p:spPr>
      </p:pic>
      <p:pic>
        <p:nvPicPr>
          <p:cNvPr id="68" name="Image 31" descr="preencoded.png">    </p:cNvPr>
          <p:cNvPicPr>
            <a:picLocks noChangeAspect="1"/>
          </p:cNvPicPr>
          <p:nvPr/>
        </p:nvPicPr>
        <p:blipFill>
          <a:blip r:embed="rId32"/>
          <a:stretch>
            <a:fillRect/>
          </a:stretch>
        </p:blipFill>
        <p:spPr>
          <a:xfrm>
            <a:off x="21021127" y="5080000"/>
            <a:ext cx="12702" cy="419100"/>
          </a:xfrm>
          <a:prstGeom prst="rect">
            <a:avLst/>
          </a:prstGeom>
        </p:spPr>
      </p:pic>
      <p:pic>
        <p:nvPicPr>
          <p:cNvPr id="69" name="Image 32" descr="preencoded.png">    </p:cNvPr>
          <p:cNvPicPr>
            <a:picLocks noChangeAspect="1"/>
          </p:cNvPicPr>
          <p:nvPr/>
        </p:nvPicPr>
        <p:blipFill>
          <a:blip r:embed="rId33"/>
          <a:stretch>
            <a:fillRect/>
          </a:stretch>
        </p:blipFill>
        <p:spPr>
          <a:xfrm>
            <a:off x="3353219" y="7035800"/>
            <a:ext cx="12702" cy="812800"/>
          </a:xfrm>
          <a:prstGeom prst="rect">
            <a:avLst/>
          </a:prstGeom>
        </p:spPr>
      </p:pic>
      <p:pic>
        <p:nvPicPr>
          <p:cNvPr id="70" name="Image 33" descr="preencoded.png">    </p:cNvPr>
          <p:cNvPicPr>
            <a:picLocks noChangeAspect="1"/>
          </p:cNvPicPr>
          <p:nvPr/>
        </p:nvPicPr>
        <p:blipFill>
          <a:blip r:embed="rId34"/>
          <a:stretch>
            <a:fillRect/>
          </a:stretch>
        </p:blipFill>
        <p:spPr>
          <a:xfrm>
            <a:off x="9513489" y="7035800"/>
            <a:ext cx="12702" cy="812800"/>
          </a:xfrm>
          <a:prstGeom prst="rect">
            <a:avLst/>
          </a:prstGeom>
        </p:spPr>
      </p:pic>
      <p:pic>
        <p:nvPicPr>
          <p:cNvPr id="71" name="Image 34" descr="preencoded.png">    </p:cNvPr>
          <p:cNvPicPr>
            <a:picLocks noChangeAspect="1"/>
          </p:cNvPicPr>
          <p:nvPr/>
        </p:nvPicPr>
        <p:blipFill>
          <a:blip r:embed="rId35"/>
          <a:stretch>
            <a:fillRect/>
          </a:stretch>
        </p:blipFill>
        <p:spPr>
          <a:xfrm>
            <a:off x="15407026" y="7035800"/>
            <a:ext cx="12702" cy="812800"/>
          </a:xfrm>
          <a:prstGeom prst="rect">
            <a:avLst/>
          </a:prstGeom>
        </p:spPr>
      </p:pic>
      <p:pic>
        <p:nvPicPr>
          <p:cNvPr id="72" name="Image 35" descr="preencoded.png">    </p:cNvPr>
          <p:cNvPicPr>
            <a:picLocks noChangeAspect="1"/>
          </p:cNvPicPr>
          <p:nvPr/>
        </p:nvPicPr>
        <p:blipFill>
          <a:blip r:embed="rId36"/>
          <a:stretch>
            <a:fillRect/>
          </a:stretch>
        </p:blipFill>
        <p:spPr>
          <a:xfrm>
            <a:off x="21021127" y="7035800"/>
            <a:ext cx="12702" cy="812800"/>
          </a:xfrm>
          <a:prstGeom prst="rect">
            <a:avLst/>
          </a:prstGeom>
        </p:spPr>
      </p:pic>
      <p:pic>
        <p:nvPicPr>
          <p:cNvPr id="73" name="Image 36" descr="preencoded.png">    </p:cNvPr>
          <p:cNvPicPr>
            <a:picLocks noChangeAspect="1"/>
          </p:cNvPicPr>
          <p:nvPr/>
        </p:nvPicPr>
        <p:blipFill>
          <a:blip r:embed="rId37"/>
          <a:stretch>
            <a:fillRect/>
          </a:stretch>
        </p:blipFill>
        <p:spPr>
          <a:xfrm>
            <a:off x="9513489" y="9398000"/>
            <a:ext cx="12702" cy="812800"/>
          </a:xfrm>
          <a:prstGeom prst="rect">
            <a:avLst/>
          </a:prstGeom>
        </p:spPr>
      </p:pic>
      <p:pic>
        <p:nvPicPr>
          <p:cNvPr id="74" name="Image 37" descr="preencoded.png">    </p:cNvPr>
          <p:cNvPicPr>
            <a:picLocks noChangeAspect="1"/>
          </p:cNvPicPr>
          <p:nvPr/>
        </p:nvPicPr>
        <p:blipFill>
          <a:blip r:embed="rId38"/>
          <a:stretch>
            <a:fillRect/>
          </a:stretch>
        </p:blipFill>
        <p:spPr>
          <a:xfrm>
            <a:off x="15407026" y="9398000"/>
            <a:ext cx="12702" cy="812800"/>
          </a:xfrm>
          <a:prstGeom prst="rect">
            <a:avLst/>
          </a:prstGeom>
        </p:spPr>
      </p:pic>
      <p:sp>
        <p:nvSpPr>
          <p:cNvPr id="75" name="Text 35"/>
          <p:cNvSpPr/>
          <p:nvPr/>
        </p:nvSpPr>
        <p:spPr>
          <a:xfrm>
            <a:off x="7747968" y="12801600"/>
            <a:ext cx="9064700" cy="7450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Poppins Regular" pitchFamily="34" charset="0"/>
                <a:ea typeface="Poppins Regular" pitchFamily="34" charset="-122"/>
                <a:cs typeface="Poppins Regular" pitchFamily="34" charset="-120"/>
              </a:rPr>
              <a:t>To download more editable chart, </a:t>
            </a:r>
            <a:pPr algn="l">
              <a:spcAft>
                <a:spcPts val="4000"/>
              </a:spcAft>
            </a:pPr>
            <a:r>
              <a:rPr lang="en-US" sz="3200" u="sng" dirty="0">
                <a:solidFill>
                  <a:srgbClr val="000000">
                    <a:alpha val="100000"/>
                  </a:srgbClr>
                </a:solidFill>
                <a:latin typeface="Montserrat Regular" pitchFamily="34" charset="0"/>
                <a:ea typeface="Montserrat Regular" pitchFamily="34" charset="-122"/>
                <a:cs typeface="Montserrat Regular" pitchFamily="34" charset="-120"/>
                <a:hlinkClick r:id="rId39" invalidUrl="" action="" tgtFrame="" tooltip="Open https://eatemp.com/powerpoint-org-chart-template/" history="1" highlightClick="0" endSnd="0">
                  <a:extLst>
                    <a:ext uri="{A12FA001-AC4F-418D-AE19-62706E023703}">
                      <ahyp:hlinkClr xmlns:ahyp="http://schemas.microsoft.com/office/drawing/2018/hyperlinkcolor" val="tx"/>
                    </a:ext>
                  </a:extLst>
                </a:hlinkClick>
              </a:rPr>
              <a:t>click here</a:t>
            </a:r>
            <a:endParaRPr lang="en-US" sz="3200" dirty="0"/>
          </a:p>
        </p:txBody>
      </p:sp>
      <p:sp>
        <p:nvSpPr>
          <p:cNvPr id="76" name="Text 36"/>
          <p:cNvSpPr/>
          <p:nvPr/>
        </p:nvSpPr>
        <p:spPr>
          <a:xfrm>
            <a:off x="6985873" y="571500"/>
            <a:ext cx="10754011" cy="1557867"/>
          </a:xfrm>
          <a:prstGeom prst="rect">
            <a:avLst/>
          </a:prstGeom>
          <a:noFill/>
          <a:ln/>
        </p:spPr>
        <p:txBody>
          <a:bodyPr wrap="square" lIns="0" tIns="0" rIns="0" bIns="0" rtlCol="0" anchor="t"/>
          <a:lstStyle/>
          <a:p>
            <a:pPr algn="l"/>
            <a:r>
              <a:rPr lang="en-US" sz="8000" dirty="0">
                <a:solidFill>
                  <a:srgbClr val="272727">
                    <a:alpha val="100000"/>
                  </a:srgbClr>
                </a:solidFill>
                <a:latin typeface="Bebas Neue Regular" pitchFamily="34" charset="0"/>
                <a:ea typeface="Bebas Neue Regular" pitchFamily="34" charset="-122"/>
                <a:cs typeface="Bebas Neue Regular" pitchFamily="34" charset="-120"/>
              </a:rPr>
              <a:t>The Organization</a:t>
            </a:r>
            <a:endParaRPr lang="en-US" sz="8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DF8"/>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4" name="Text 1"/>
          <p:cNvSpPr/>
          <p:nvPr/>
        </p:nvSpPr>
        <p:spPr>
          <a:xfrm>
            <a:off x="9521957" y="4394200"/>
            <a:ext cx="5343134" cy="2497667"/>
          </a:xfrm>
          <a:prstGeom prst="rect">
            <a:avLst/>
          </a:prstGeom>
          <a:noFill/>
          <a:ln/>
        </p:spPr>
        <p:txBody>
          <a:bodyPr wrap="square" lIns="0" tIns="0" rIns="0" bIns="0" rtlCol="0" anchor="t"/>
          <a:lstStyle/>
          <a:p>
            <a:pPr algn="ctr"/>
            <a:r>
              <a:rPr lang="en-US" sz="12800" dirty="0">
                <a:solidFill>
                  <a:srgbClr val="272727">
                    <a:alpha val="100000"/>
                  </a:srgbClr>
                </a:solidFill>
                <a:latin typeface="Bebas Neue Regular" pitchFamily="34" charset="0"/>
                <a:ea typeface="Bebas Neue Regular" pitchFamily="34" charset="-122"/>
                <a:cs typeface="Bebas Neue Regular" pitchFamily="34" charset="-120"/>
              </a:rPr>
              <a:t>Welcome</a:t>
            </a:r>
            <a:endParaRPr lang="en-US" sz="12800" dirty="0"/>
          </a:p>
        </p:txBody>
      </p:sp>
      <p:sp>
        <p:nvSpPr>
          <p:cNvPr id="5" name="Text 2"/>
          <p:cNvSpPr/>
          <p:nvPr/>
        </p:nvSpPr>
        <p:spPr>
          <a:xfrm>
            <a:off x="5000192" y="6921500"/>
            <a:ext cx="14399366" cy="257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pic>
        <p:nvPicPr>
          <p:cNvPr id="6" name="Image 1" descr="preencoded.png">    </p:cNvPr>
          <p:cNvPicPr>
            <a:picLocks noChangeAspect="1"/>
          </p:cNvPicPr>
          <p:nvPr/>
        </p:nvPicPr>
        <p:blipFill>
          <a:blip r:embed="rId2"/>
          <a:stretch>
            <a:fillRect/>
          </a:stretch>
        </p:blipFill>
        <p:spPr>
          <a:xfrm>
            <a:off x="18988873" y="2044700"/>
            <a:ext cx="2006851" cy="1905000"/>
          </a:xfrm>
          <a:prstGeom prst="rect">
            <a:avLst/>
          </a:prstGeom>
        </p:spPr>
      </p:pic>
      <p:pic>
        <p:nvPicPr>
          <p:cNvPr id="7" name="Image 2" descr="preencoded.png">    </p:cNvPr>
          <p:cNvPicPr>
            <a:picLocks noChangeAspect="1"/>
          </p:cNvPicPr>
          <p:nvPr/>
        </p:nvPicPr>
        <p:blipFill>
          <a:blip r:embed="rId3"/>
          <a:stretch>
            <a:fillRect/>
          </a:stretch>
        </p:blipFill>
        <p:spPr>
          <a:xfrm>
            <a:off x="18988873" y="0"/>
            <a:ext cx="2006851" cy="1676400"/>
          </a:xfrm>
          <a:prstGeom prst="rect">
            <a:avLst/>
          </a:prstGeom>
        </p:spPr>
      </p:pic>
      <p:pic>
        <p:nvPicPr>
          <p:cNvPr id="8" name="Image 3" descr="preencoded.png">    </p:cNvPr>
          <p:cNvPicPr>
            <a:picLocks noChangeAspect="1"/>
          </p:cNvPicPr>
          <p:nvPr/>
        </p:nvPicPr>
        <p:blipFill>
          <a:blip r:embed="rId4"/>
          <a:stretch>
            <a:fillRect/>
          </a:stretch>
        </p:blipFill>
        <p:spPr>
          <a:xfrm>
            <a:off x="20079656" y="2873099"/>
            <a:ext cx="2242543" cy="2242263"/>
          </a:xfrm>
          <a:prstGeom prst="rect">
            <a:avLst/>
          </a:prstGeom>
        </p:spPr>
      </p:pic>
      <p:pic>
        <p:nvPicPr>
          <p:cNvPr id="9" name="Image 4" descr="preencoded.png">    </p:cNvPr>
          <p:cNvPicPr>
            <a:picLocks noChangeAspect="1"/>
          </p:cNvPicPr>
          <p:nvPr/>
        </p:nvPicPr>
        <p:blipFill>
          <a:blip r:embed="rId5"/>
          <a:stretch>
            <a:fillRect/>
          </a:stretch>
        </p:blipFill>
        <p:spPr>
          <a:xfrm>
            <a:off x="1651206" y="9042400"/>
            <a:ext cx="2641930" cy="3556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D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707438" y="5054600"/>
            <a:ext cx="2972171" cy="2832100"/>
          </a:xfrm>
          <a:prstGeom prst="rect">
            <a:avLst/>
          </a:prstGeom>
        </p:spPr>
      </p:pic>
      <p:pic>
        <p:nvPicPr>
          <p:cNvPr id="3" name="Image 1" descr="preencoded.png">    </p:cNvPr>
          <p:cNvPicPr>
            <a:picLocks noChangeAspect="1"/>
          </p:cNvPicPr>
          <p:nvPr/>
        </p:nvPicPr>
        <p:blipFill>
          <a:blip r:embed="rId2"/>
          <a:stretch>
            <a:fillRect/>
          </a:stretch>
        </p:blipFill>
        <p:spPr>
          <a:xfrm>
            <a:off x="10707438" y="1651000"/>
            <a:ext cx="2972171" cy="2832100"/>
          </a:xfrm>
          <a:prstGeom prst="rect">
            <a:avLst/>
          </a:prstGeom>
        </p:spPr>
      </p:pic>
      <p:pic>
        <p:nvPicPr>
          <p:cNvPr id="4" name="Image 2" descr="preencoded.png">    </p:cNvPr>
          <p:cNvPicPr>
            <a:picLocks noChangeAspect="1"/>
          </p:cNvPicPr>
          <p:nvPr/>
        </p:nvPicPr>
        <p:blipFill>
          <a:blip r:embed="rId3"/>
          <a:stretch>
            <a:fillRect/>
          </a:stretch>
        </p:blipFill>
        <p:spPr>
          <a:xfrm>
            <a:off x="16153411" y="3476650"/>
            <a:ext cx="8233637" cy="9734798"/>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Shape 1"/>
          <p:cNvSpPr/>
          <p:nvPr/>
        </p:nvSpPr>
        <p:spPr>
          <a:xfrm>
            <a:off x="0" y="1828800"/>
            <a:ext cx="9691311" cy="10058400"/>
          </a:xfrm>
          <a:prstGeom prst="roundRect">
            <a:avLst>
              <a:gd name="adj" fmla="val 13115"/>
            </a:avLst>
          </a:prstGeom>
          <a:noFill/>
          <a:ln/>
        </p:spPr>
      </p:sp>
      <p:sp>
        <p:nvSpPr>
          <p:cNvPr id="8" name="Text 2"/>
          <p:cNvSpPr/>
          <p:nvPr/>
        </p:nvSpPr>
        <p:spPr>
          <a:xfrm>
            <a:off x="812902" y="2641600"/>
            <a:ext cx="8404217" cy="2777067"/>
          </a:xfrm>
          <a:prstGeom prst="rect">
            <a:avLst/>
          </a:prstGeom>
          <a:noFill/>
          <a:ln/>
        </p:spPr>
        <p:txBody>
          <a:bodyPr wrap="square" lIns="0" tIns="0" rIns="0" bIns="0" rtlCol="0" anchor="t"/>
          <a:lstStyle/>
          <a:p>
            <a:pPr algn="l"/>
            <a:r>
              <a:rPr lang="en-US" sz="8000" dirty="0">
                <a:solidFill>
                  <a:srgbClr val="272727">
                    <a:alpha val="100000"/>
                  </a:srgbClr>
                </a:solidFill>
                <a:latin typeface="Bebas Neue Regular" pitchFamily="34" charset="0"/>
                <a:ea typeface="Bebas Neue Regular" pitchFamily="34" charset="-122"/>
                <a:cs typeface="Bebas Neue Regular" pitchFamily="34" charset="-120"/>
              </a:rPr>
              <a:t>Thank you for choosing EaTemp</a:t>
            </a:r>
            <a:endParaRPr lang="en-US" sz="8000" dirty="0"/>
          </a:p>
        </p:txBody>
      </p:sp>
      <p:sp>
        <p:nvSpPr>
          <p:cNvPr id="9" name="Text 3"/>
          <p:cNvSpPr/>
          <p:nvPr/>
        </p:nvSpPr>
        <p:spPr>
          <a:xfrm>
            <a:off x="812902" y="5689600"/>
            <a:ext cx="8200992" cy="5520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As a new website, we rely on your support to grow, so please help us by sharing our site with your friends and colleagues. </a:t>
            </a:r>
            <a:endParaRPr lang="en-US" sz="3200" dirty="0"/>
          </a:p>
        </p:txBody>
      </p:sp>
      <p:sp>
        <p:nvSpPr>
          <p:cNvPr id="10" name="Text 4"/>
          <p:cNvSpPr/>
          <p:nvPr/>
        </p:nvSpPr>
        <p:spPr>
          <a:xfrm rot="16200000">
            <a:off x="22199488" y="8338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5"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pic>
        <p:nvPicPr>
          <p:cNvPr id="11" name="Image 4" descr="preencoded.png">    </p:cNvPr>
          <p:cNvPicPr>
            <a:picLocks noChangeAspect="1"/>
          </p:cNvPicPr>
          <p:nvPr/>
        </p:nvPicPr>
        <p:blipFill>
          <a:blip r:embed="rId6"/>
          <a:stretch>
            <a:fillRect/>
          </a:stretch>
        </p:blipFill>
        <p:spPr>
          <a:xfrm>
            <a:off x="10123165" y="2857500"/>
            <a:ext cx="12765095" cy="8001000"/>
          </a:xfrm>
          <a:prstGeom prst="rect">
            <a:avLst/>
          </a:prstGeom>
        </p:spPr>
      </p:pic>
      <p:pic>
        <p:nvPicPr>
          <p:cNvPr id="12" name="Image 5" descr="preencoded.png">    </p:cNvPr>
          <p:cNvPicPr>
            <a:picLocks noChangeAspect="1"/>
          </p:cNvPicPr>
          <p:nvPr/>
        </p:nvPicPr>
        <p:blipFill>
          <a:blip r:embed="rId7"/>
          <a:stretch>
            <a:fillRect/>
          </a:stretch>
        </p:blipFill>
        <p:spPr>
          <a:xfrm>
            <a:off x="7716937" y="11290474"/>
            <a:ext cx="5968282" cy="1803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DF8"/>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4" name="Text 1"/>
          <p:cNvSpPr/>
          <p:nvPr/>
        </p:nvSpPr>
        <p:spPr>
          <a:xfrm>
            <a:off x="7316114" y="1320800"/>
            <a:ext cx="10296754" cy="2497667"/>
          </a:xfrm>
          <a:prstGeom prst="rect">
            <a:avLst/>
          </a:prstGeom>
          <a:noFill/>
          <a:ln/>
        </p:spPr>
        <p:txBody>
          <a:bodyPr wrap="square" lIns="0" tIns="0" rIns="0" bIns="0" rtlCol="0" anchor="t"/>
          <a:lstStyle/>
          <a:p>
            <a:pPr algn="l"/>
            <a:r>
              <a:rPr lang="en-US" sz="12800" dirty="0">
                <a:solidFill>
                  <a:srgbClr val="272727">
                    <a:alpha val="100000"/>
                  </a:srgbClr>
                </a:solidFill>
                <a:latin typeface="Bebas Neue Regular" pitchFamily="34" charset="0"/>
                <a:ea typeface="Bebas Neue Regular" pitchFamily="34" charset="-122"/>
                <a:cs typeface="Bebas Neue Regular" pitchFamily="34" charset="-120"/>
              </a:rPr>
              <a:t>Table of Contents</a:t>
            </a:r>
            <a:endParaRPr lang="en-US" sz="12800" dirty="0"/>
          </a:p>
        </p:txBody>
      </p:sp>
      <p:sp>
        <p:nvSpPr>
          <p:cNvPr id="5" name="Shape 2"/>
          <p:cNvSpPr/>
          <p:nvPr/>
        </p:nvSpPr>
        <p:spPr>
          <a:xfrm>
            <a:off x="4801200" y="4051300"/>
            <a:ext cx="7316114" cy="1625600"/>
          </a:xfrm>
          <a:prstGeom prst="rect">
            <a:avLst/>
          </a:prstGeom>
          <a:noFill/>
          <a:ln/>
        </p:spPr>
      </p:sp>
      <p:sp>
        <p:nvSpPr>
          <p:cNvPr id="6" name="Shape 3"/>
          <p:cNvSpPr/>
          <p:nvPr/>
        </p:nvSpPr>
        <p:spPr>
          <a:xfrm>
            <a:off x="4801200" y="4051300"/>
            <a:ext cx="1625803" cy="1625600"/>
          </a:xfrm>
          <a:prstGeom prst="rect">
            <a:avLst/>
          </a:prstGeom>
          <a:solidFill>
            <a:srgbClr val="FFC727">
              <a:alpha val="100000"/>
            </a:srgbClr>
          </a:solidFill>
          <a:ln/>
        </p:spPr>
      </p:sp>
      <p:sp>
        <p:nvSpPr>
          <p:cNvPr id="7" name="Text 4"/>
          <p:cNvSpPr/>
          <p:nvPr/>
        </p:nvSpPr>
        <p:spPr>
          <a:xfrm>
            <a:off x="5031946" y="4085167"/>
            <a:ext cx="1164312" cy="1557867"/>
          </a:xfrm>
          <a:prstGeom prst="rect">
            <a:avLst/>
          </a:prstGeom>
          <a:noFill/>
          <a:ln/>
        </p:spPr>
        <p:txBody>
          <a:bodyPr wrap="square" lIns="0" tIns="0" rIns="0" bIns="0" rtlCol="0" anchor="ctr"/>
          <a:lstStyle/>
          <a:p>
            <a:pPr algn="ctr"/>
            <a:r>
              <a:rPr lang="en-US" sz="8000" dirty="0">
                <a:solidFill>
                  <a:srgbClr val="000000">
                    <a:alpha val="100000"/>
                  </a:srgbClr>
                </a:solidFill>
                <a:latin typeface="Bebas Neue Regular" pitchFamily="34" charset="0"/>
                <a:ea typeface="Bebas Neue Regular" pitchFamily="34" charset="-122"/>
                <a:cs typeface="Bebas Neue Regular" pitchFamily="34" charset="-120"/>
              </a:rPr>
              <a:t>01</a:t>
            </a:r>
            <a:endParaRPr lang="en-US" sz="8000" dirty="0"/>
          </a:p>
        </p:txBody>
      </p:sp>
      <p:sp>
        <p:nvSpPr>
          <p:cNvPr id="8" name="Shape 5"/>
          <p:cNvSpPr/>
          <p:nvPr/>
        </p:nvSpPr>
        <p:spPr>
          <a:xfrm>
            <a:off x="6630229" y="4140200"/>
            <a:ext cx="5487086" cy="1447800"/>
          </a:xfrm>
          <a:prstGeom prst="rect">
            <a:avLst/>
          </a:prstGeom>
          <a:noFill/>
          <a:ln/>
        </p:spPr>
      </p:sp>
      <p:sp>
        <p:nvSpPr>
          <p:cNvPr id="9" name="Text 6"/>
          <p:cNvSpPr/>
          <p:nvPr/>
        </p:nvSpPr>
        <p:spPr>
          <a:xfrm>
            <a:off x="6630229" y="4140200"/>
            <a:ext cx="5690311"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Introduction</a:t>
            </a:r>
            <a:endParaRPr lang="en-US" sz="4800" dirty="0"/>
          </a:p>
        </p:txBody>
      </p:sp>
      <p:sp>
        <p:nvSpPr>
          <p:cNvPr id="10" name="Text 7"/>
          <p:cNvSpPr/>
          <p:nvPr/>
        </p:nvSpPr>
        <p:spPr>
          <a:xfrm>
            <a:off x="6630229" y="49784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Extraordinary Realm</a:t>
            </a:r>
            <a:endParaRPr lang="en-US" sz="3200" dirty="0"/>
          </a:p>
        </p:txBody>
      </p:sp>
      <p:sp>
        <p:nvSpPr>
          <p:cNvPr id="11" name="Shape 8"/>
          <p:cNvSpPr/>
          <p:nvPr/>
        </p:nvSpPr>
        <p:spPr>
          <a:xfrm>
            <a:off x="12269734" y="4051300"/>
            <a:ext cx="7316114" cy="1625600"/>
          </a:xfrm>
          <a:prstGeom prst="rect">
            <a:avLst/>
          </a:prstGeom>
          <a:noFill/>
          <a:ln/>
        </p:spPr>
      </p:sp>
      <p:sp>
        <p:nvSpPr>
          <p:cNvPr id="12" name="Shape 9"/>
          <p:cNvSpPr/>
          <p:nvPr/>
        </p:nvSpPr>
        <p:spPr>
          <a:xfrm>
            <a:off x="12269734" y="4051300"/>
            <a:ext cx="1625803" cy="1625600"/>
          </a:xfrm>
          <a:prstGeom prst="roundRect">
            <a:avLst>
              <a:gd name="adj" fmla="val 781313"/>
            </a:avLst>
          </a:prstGeom>
          <a:solidFill>
            <a:srgbClr val="FFC727">
              <a:alpha val="100000"/>
            </a:srgbClr>
          </a:solidFill>
          <a:ln/>
        </p:spPr>
      </p:sp>
      <p:sp>
        <p:nvSpPr>
          <p:cNvPr id="13" name="Text 10"/>
          <p:cNvSpPr/>
          <p:nvPr/>
        </p:nvSpPr>
        <p:spPr>
          <a:xfrm>
            <a:off x="12500479" y="4085167"/>
            <a:ext cx="1164312" cy="1557867"/>
          </a:xfrm>
          <a:prstGeom prst="rect">
            <a:avLst/>
          </a:prstGeom>
          <a:noFill/>
          <a:ln/>
        </p:spPr>
        <p:txBody>
          <a:bodyPr wrap="square" lIns="0" tIns="0" rIns="0" bIns="0" rtlCol="0" anchor="ctr"/>
          <a:lstStyle/>
          <a:p>
            <a:pPr algn="ctr"/>
            <a:r>
              <a:rPr lang="en-US" sz="8000" dirty="0">
                <a:solidFill>
                  <a:srgbClr val="FFFFFF">
                    <a:alpha val="100000"/>
                  </a:srgbClr>
                </a:solidFill>
                <a:latin typeface="Bebas Neue Regular" pitchFamily="34" charset="0"/>
                <a:ea typeface="Bebas Neue Regular" pitchFamily="34" charset="-122"/>
                <a:cs typeface="Bebas Neue Regular" pitchFamily="34" charset="-120"/>
              </a:rPr>
              <a:t>02</a:t>
            </a:r>
            <a:endParaRPr lang="en-US" sz="8000" dirty="0"/>
          </a:p>
        </p:txBody>
      </p:sp>
      <p:sp>
        <p:nvSpPr>
          <p:cNvPr id="14" name="Shape 11"/>
          <p:cNvSpPr/>
          <p:nvPr/>
        </p:nvSpPr>
        <p:spPr>
          <a:xfrm>
            <a:off x="14098762" y="4140200"/>
            <a:ext cx="5487086" cy="1447800"/>
          </a:xfrm>
          <a:prstGeom prst="rect">
            <a:avLst/>
          </a:prstGeom>
          <a:noFill/>
          <a:ln/>
        </p:spPr>
      </p:sp>
      <p:sp>
        <p:nvSpPr>
          <p:cNvPr id="15" name="Text 12"/>
          <p:cNvSpPr/>
          <p:nvPr/>
        </p:nvSpPr>
        <p:spPr>
          <a:xfrm>
            <a:off x="14098762" y="4140200"/>
            <a:ext cx="5690311"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Encounters</a:t>
            </a:r>
            <a:endParaRPr lang="en-US" sz="4800" dirty="0"/>
          </a:p>
        </p:txBody>
      </p:sp>
      <p:sp>
        <p:nvSpPr>
          <p:cNvPr id="16" name="Text 13"/>
          <p:cNvSpPr/>
          <p:nvPr/>
        </p:nvSpPr>
        <p:spPr>
          <a:xfrm>
            <a:off x="14098762" y="49784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Unicorn Sightings</a:t>
            </a:r>
            <a:endParaRPr lang="en-US" sz="3200" dirty="0"/>
          </a:p>
        </p:txBody>
      </p:sp>
      <p:sp>
        <p:nvSpPr>
          <p:cNvPr id="17" name="Shape 14"/>
          <p:cNvSpPr/>
          <p:nvPr/>
        </p:nvSpPr>
        <p:spPr>
          <a:xfrm>
            <a:off x="4801200" y="7035800"/>
            <a:ext cx="7316114" cy="1625600"/>
          </a:xfrm>
          <a:prstGeom prst="rect">
            <a:avLst/>
          </a:prstGeom>
          <a:noFill/>
          <a:ln/>
        </p:spPr>
      </p:sp>
      <p:sp>
        <p:nvSpPr>
          <p:cNvPr id="18" name="Shape 15"/>
          <p:cNvSpPr/>
          <p:nvPr/>
        </p:nvSpPr>
        <p:spPr>
          <a:xfrm>
            <a:off x="4801200" y="7035800"/>
            <a:ext cx="1625803" cy="1625600"/>
          </a:xfrm>
          <a:prstGeom prst="roundRect">
            <a:avLst>
              <a:gd name="adj" fmla="val 781313"/>
            </a:avLst>
          </a:prstGeom>
          <a:solidFill>
            <a:srgbClr val="FFC727">
              <a:alpha val="100000"/>
            </a:srgbClr>
          </a:solidFill>
          <a:ln/>
        </p:spPr>
      </p:sp>
      <p:sp>
        <p:nvSpPr>
          <p:cNvPr id="19" name="Text 16"/>
          <p:cNvSpPr/>
          <p:nvPr/>
        </p:nvSpPr>
        <p:spPr>
          <a:xfrm>
            <a:off x="5031946" y="7069667"/>
            <a:ext cx="1164312" cy="1557867"/>
          </a:xfrm>
          <a:prstGeom prst="rect">
            <a:avLst/>
          </a:prstGeom>
          <a:noFill/>
          <a:ln/>
        </p:spPr>
        <p:txBody>
          <a:bodyPr wrap="square" lIns="0" tIns="0" rIns="0" bIns="0" rtlCol="0" anchor="ctr"/>
          <a:lstStyle/>
          <a:p>
            <a:pPr algn="ctr"/>
            <a:r>
              <a:rPr lang="en-US" sz="8000" dirty="0">
                <a:solidFill>
                  <a:srgbClr val="FFFFFF">
                    <a:alpha val="100000"/>
                  </a:srgbClr>
                </a:solidFill>
                <a:latin typeface="Bebas Neue Regular" pitchFamily="34" charset="0"/>
                <a:ea typeface="Bebas Neue Regular" pitchFamily="34" charset="-122"/>
                <a:cs typeface="Bebas Neue Regular" pitchFamily="34" charset="-120"/>
              </a:rPr>
              <a:t>03</a:t>
            </a:r>
            <a:endParaRPr lang="en-US" sz="8000" dirty="0"/>
          </a:p>
        </p:txBody>
      </p:sp>
      <p:sp>
        <p:nvSpPr>
          <p:cNvPr id="20" name="Shape 17"/>
          <p:cNvSpPr/>
          <p:nvPr/>
        </p:nvSpPr>
        <p:spPr>
          <a:xfrm>
            <a:off x="6630229" y="7124700"/>
            <a:ext cx="5487086" cy="1447800"/>
          </a:xfrm>
          <a:prstGeom prst="rect">
            <a:avLst/>
          </a:prstGeom>
          <a:noFill/>
          <a:ln/>
        </p:spPr>
      </p:sp>
      <p:sp>
        <p:nvSpPr>
          <p:cNvPr id="21" name="Text 18"/>
          <p:cNvSpPr/>
          <p:nvPr/>
        </p:nvSpPr>
        <p:spPr>
          <a:xfrm>
            <a:off x="6630229" y="7124700"/>
            <a:ext cx="5690311"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Wonders</a:t>
            </a:r>
            <a:endParaRPr lang="en-US" sz="4800" dirty="0"/>
          </a:p>
        </p:txBody>
      </p:sp>
      <p:sp>
        <p:nvSpPr>
          <p:cNvPr id="22" name="Text 19"/>
          <p:cNvSpPr/>
          <p:nvPr/>
        </p:nvSpPr>
        <p:spPr>
          <a:xfrm>
            <a:off x="6630229" y="79629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Wishes Granted</a:t>
            </a:r>
            <a:endParaRPr lang="en-US" sz="3200" dirty="0"/>
          </a:p>
        </p:txBody>
      </p:sp>
      <p:sp>
        <p:nvSpPr>
          <p:cNvPr id="23" name="Shape 20"/>
          <p:cNvSpPr/>
          <p:nvPr/>
        </p:nvSpPr>
        <p:spPr>
          <a:xfrm>
            <a:off x="12269734" y="7035800"/>
            <a:ext cx="7316114" cy="1625600"/>
          </a:xfrm>
          <a:prstGeom prst="rect">
            <a:avLst/>
          </a:prstGeom>
          <a:noFill/>
          <a:ln/>
        </p:spPr>
      </p:sp>
      <p:sp>
        <p:nvSpPr>
          <p:cNvPr id="24" name="Shape 21"/>
          <p:cNvSpPr/>
          <p:nvPr/>
        </p:nvSpPr>
        <p:spPr>
          <a:xfrm>
            <a:off x="12269734" y="7035800"/>
            <a:ext cx="1625803" cy="1625600"/>
          </a:xfrm>
          <a:prstGeom prst="rect">
            <a:avLst/>
          </a:prstGeom>
          <a:solidFill>
            <a:srgbClr val="FFC727">
              <a:alpha val="100000"/>
            </a:srgbClr>
          </a:solidFill>
          <a:ln/>
        </p:spPr>
      </p:sp>
      <p:sp>
        <p:nvSpPr>
          <p:cNvPr id="25" name="Text 22"/>
          <p:cNvSpPr/>
          <p:nvPr/>
        </p:nvSpPr>
        <p:spPr>
          <a:xfrm>
            <a:off x="12500479" y="7069667"/>
            <a:ext cx="1164312" cy="1557867"/>
          </a:xfrm>
          <a:prstGeom prst="rect">
            <a:avLst/>
          </a:prstGeom>
          <a:noFill/>
          <a:ln/>
        </p:spPr>
        <p:txBody>
          <a:bodyPr wrap="square" lIns="0" tIns="0" rIns="0" bIns="0" rtlCol="0" anchor="ctr"/>
          <a:lstStyle/>
          <a:p>
            <a:pPr algn="ctr"/>
            <a:r>
              <a:rPr lang="en-US" sz="8000" dirty="0">
                <a:solidFill>
                  <a:srgbClr val="000000">
                    <a:alpha val="100000"/>
                  </a:srgbClr>
                </a:solidFill>
                <a:latin typeface="Bebas Neue Regular" pitchFamily="34" charset="0"/>
                <a:ea typeface="Bebas Neue Regular" pitchFamily="34" charset="-122"/>
                <a:cs typeface="Bebas Neue Regular" pitchFamily="34" charset="-120"/>
              </a:rPr>
              <a:t>04</a:t>
            </a:r>
            <a:endParaRPr lang="en-US" sz="8000" dirty="0"/>
          </a:p>
        </p:txBody>
      </p:sp>
      <p:sp>
        <p:nvSpPr>
          <p:cNvPr id="26" name="Shape 23"/>
          <p:cNvSpPr/>
          <p:nvPr/>
        </p:nvSpPr>
        <p:spPr>
          <a:xfrm>
            <a:off x="14098762" y="7124700"/>
            <a:ext cx="5487086" cy="1447800"/>
          </a:xfrm>
          <a:prstGeom prst="rect">
            <a:avLst/>
          </a:prstGeom>
          <a:noFill/>
          <a:ln/>
        </p:spPr>
      </p:sp>
      <p:sp>
        <p:nvSpPr>
          <p:cNvPr id="27" name="Text 24"/>
          <p:cNvSpPr/>
          <p:nvPr/>
        </p:nvSpPr>
        <p:spPr>
          <a:xfrm>
            <a:off x="14098762" y="7124700"/>
            <a:ext cx="5690311"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Magic</a:t>
            </a:r>
            <a:endParaRPr lang="en-US" sz="4800" dirty="0"/>
          </a:p>
        </p:txBody>
      </p:sp>
      <p:sp>
        <p:nvSpPr>
          <p:cNvPr id="28" name="Text 25"/>
          <p:cNvSpPr/>
          <p:nvPr/>
        </p:nvSpPr>
        <p:spPr>
          <a:xfrm>
            <a:off x="14098762" y="79629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Spellcasting</a:t>
            </a:r>
            <a:endParaRPr lang="en-US" sz="3200" dirty="0"/>
          </a:p>
        </p:txBody>
      </p:sp>
      <p:sp>
        <p:nvSpPr>
          <p:cNvPr id="29" name="Shape 26"/>
          <p:cNvSpPr/>
          <p:nvPr/>
        </p:nvSpPr>
        <p:spPr>
          <a:xfrm>
            <a:off x="4801200" y="10020300"/>
            <a:ext cx="7316114" cy="1625600"/>
          </a:xfrm>
          <a:prstGeom prst="rect">
            <a:avLst/>
          </a:prstGeom>
          <a:noFill/>
          <a:ln/>
        </p:spPr>
      </p:sp>
      <p:sp>
        <p:nvSpPr>
          <p:cNvPr id="30" name="Shape 27"/>
          <p:cNvSpPr/>
          <p:nvPr/>
        </p:nvSpPr>
        <p:spPr>
          <a:xfrm>
            <a:off x="4801200" y="10020300"/>
            <a:ext cx="1625803" cy="1625600"/>
          </a:xfrm>
          <a:prstGeom prst="rect">
            <a:avLst/>
          </a:prstGeom>
          <a:solidFill>
            <a:srgbClr val="FFC727">
              <a:alpha val="100000"/>
            </a:srgbClr>
          </a:solidFill>
          <a:ln/>
        </p:spPr>
      </p:sp>
      <p:sp>
        <p:nvSpPr>
          <p:cNvPr id="31" name="Text 28"/>
          <p:cNvSpPr/>
          <p:nvPr/>
        </p:nvSpPr>
        <p:spPr>
          <a:xfrm>
            <a:off x="5031946" y="10054167"/>
            <a:ext cx="1164312" cy="1557867"/>
          </a:xfrm>
          <a:prstGeom prst="rect">
            <a:avLst/>
          </a:prstGeom>
          <a:noFill/>
          <a:ln/>
        </p:spPr>
        <p:txBody>
          <a:bodyPr wrap="square" lIns="0" tIns="0" rIns="0" bIns="0" rtlCol="0" anchor="ctr"/>
          <a:lstStyle/>
          <a:p>
            <a:pPr algn="ctr"/>
            <a:r>
              <a:rPr lang="en-US" sz="8000" dirty="0">
                <a:solidFill>
                  <a:srgbClr val="000000">
                    <a:alpha val="100000"/>
                  </a:srgbClr>
                </a:solidFill>
                <a:latin typeface="Bebas Neue Regular" pitchFamily="34" charset="0"/>
                <a:ea typeface="Bebas Neue Regular" pitchFamily="34" charset="-122"/>
                <a:cs typeface="Bebas Neue Regular" pitchFamily="34" charset="-120"/>
              </a:rPr>
              <a:t>05</a:t>
            </a:r>
            <a:endParaRPr lang="en-US" sz="8000" dirty="0"/>
          </a:p>
        </p:txBody>
      </p:sp>
      <p:sp>
        <p:nvSpPr>
          <p:cNvPr id="32" name="Shape 29"/>
          <p:cNvSpPr/>
          <p:nvPr/>
        </p:nvSpPr>
        <p:spPr>
          <a:xfrm>
            <a:off x="6630229" y="10109200"/>
            <a:ext cx="5487086" cy="1447800"/>
          </a:xfrm>
          <a:prstGeom prst="rect">
            <a:avLst/>
          </a:prstGeom>
          <a:noFill/>
          <a:ln/>
        </p:spPr>
      </p:sp>
      <p:sp>
        <p:nvSpPr>
          <p:cNvPr id="33" name="Text 30"/>
          <p:cNvSpPr/>
          <p:nvPr/>
        </p:nvSpPr>
        <p:spPr>
          <a:xfrm>
            <a:off x="6630229" y="10109200"/>
            <a:ext cx="5690311"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Adventure</a:t>
            </a:r>
            <a:endParaRPr lang="en-US" sz="4800" dirty="0"/>
          </a:p>
        </p:txBody>
      </p:sp>
      <p:sp>
        <p:nvSpPr>
          <p:cNvPr id="34" name="Text 31"/>
          <p:cNvSpPr/>
          <p:nvPr/>
        </p:nvSpPr>
        <p:spPr>
          <a:xfrm>
            <a:off x="6630229" y="109474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Happily Ever After</a:t>
            </a:r>
            <a:endParaRPr lang="en-US" sz="3200" dirty="0"/>
          </a:p>
        </p:txBody>
      </p:sp>
      <p:sp>
        <p:nvSpPr>
          <p:cNvPr id="35" name="Shape 32"/>
          <p:cNvSpPr/>
          <p:nvPr/>
        </p:nvSpPr>
        <p:spPr>
          <a:xfrm>
            <a:off x="12269734" y="10020300"/>
            <a:ext cx="7316114" cy="1625600"/>
          </a:xfrm>
          <a:prstGeom prst="rect">
            <a:avLst/>
          </a:prstGeom>
          <a:noFill/>
          <a:ln/>
        </p:spPr>
      </p:sp>
      <p:sp>
        <p:nvSpPr>
          <p:cNvPr id="36" name="Shape 33"/>
          <p:cNvSpPr/>
          <p:nvPr/>
        </p:nvSpPr>
        <p:spPr>
          <a:xfrm>
            <a:off x="12269734" y="10020300"/>
            <a:ext cx="1625803" cy="1625600"/>
          </a:xfrm>
          <a:prstGeom prst="roundRect">
            <a:avLst>
              <a:gd name="adj" fmla="val 781313"/>
            </a:avLst>
          </a:prstGeom>
          <a:solidFill>
            <a:srgbClr val="FFC727">
              <a:alpha val="100000"/>
            </a:srgbClr>
          </a:solidFill>
          <a:ln/>
        </p:spPr>
      </p:sp>
      <p:sp>
        <p:nvSpPr>
          <p:cNvPr id="37" name="Text 34"/>
          <p:cNvSpPr/>
          <p:nvPr/>
        </p:nvSpPr>
        <p:spPr>
          <a:xfrm>
            <a:off x="12500479" y="10054167"/>
            <a:ext cx="1164312" cy="1557867"/>
          </a:xfrm>
          <a:prstGeom prst="rect">
            <a:avLst/>
          </a:prstGeom>
          <a:noFill/>
          <a:ln/>
        </p:spPr>
        <p:txBody>
          <a:bodyPr wrap="square" lIns="0" tIns="0" rIns="0" bIns="0" rtlCol="0" anchor="ctr"/>
          <a:lstStyle/>
          <a:p>
            <a:pPr algn="ctr"/>
            <a:r>
              <a:rPr lang="en-US" sz="8000" dirty="0">
                <a:solidFill>
                  <a:srgbClr val="FFFFFF">
                    <a:alpha val="100000"/>
                  </a:srgbClr>
                </a:solidFill>
                <a:latin typeface="Bebas Neue Regular" pitchFamily="34" charset="0"/>
                <a:ea typeface="Bebas Neue Regular" pitchFamily="34" charset="-122"/>
                <a:cs typeface="Bebas Neue Regular" pitchFamily="34" charset="-120"/>
              </a:rPr>
              <a:t>06</a:t>
            </a:r>
            <a:endParaRPr lang="en-US" sz="8000" dirty="0"/>
          </a:p>
        </p:txBody>
      </p:sp>
      <p:sp>
        <p:nvSpPr>
          <p:cNvPr id="38" name="Shape 35"/>
          <p:cNvSpPr/>
          <p:nvPr/>
        </p:nvSpPr>
        <p:spPr>
          <a:xfrm>
            <a:off x="14098762" y="10109200"/>
            <a:ext cx="5487086" cy="1447800"/>
          </a:xfrm>
          <a:prstGeom prst="rect">
            <a:avLst/>
          </a:prstGeom>
          <a:noFill/>
          <a:ln/>
        </p:spPr>
      </p:sp>
      <p:sp>
        <p:nvSpPr>
          <p:cNvPr id="39" name="Text 36"/>
          <p:cNvSpPr/>
          <p:nvPr/>
        </p:nvSpPr>
        <p:spPr>
          <a:xfrm>
            <a:off x="14098762" y="10109200"/>
            <a:ext cx="5690311"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Conclusion</a:t>
            </a:r>
            <a:endParaRPr lang="en-US" sz="4800" dirty="0"/>
          </a:p>
        </p:txBody>
      </p:sp>
      <p:sp>
        <p:nvSpPr>
          <p:cNvPr id="40" name="Text 37"/>
          <p:cNvSpPr/>
          <p:nvPr/>
        </p:nvSpPr>
        <p:spPr>
          <a:xfrm>
            <a:off x="14098762" y="109474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Embrace the Fantasy</a:t>
            </a:r>
            <a:endParaRPr lang="en-US" sz="3200" dirty="0"/>
          </a:p>
        </p:txBody>
      </p:sp>
      <p:pic>
        <p:nvPicPr>
          <p:cNvPr id="41" name="Image 1" descr="preencoded.png">    </p:cNvPr>
          <p:cNvPicPr>
            <a:picLocks noChangeAspect="1"/>
          </p:cNvPicPr>
          <p:nvPr/>
        </p:nvPicPr>
        <p:blipFill>
          <a:blip r:embed="rId2"/>
          <a:stretch>
            <a:fillRect/>
          </a:stretch>
        </p:blipFill>
        <p:spPr>
          <a:xfrm>
            <a:off x="20627378" y="5918200"/>
            <a:ext cx="952619" cy="4902200"/>
          </a:xfrm>
          <a:prstGeom prst="rect">
            <a:avLst/>
          </a:prstGeom>
        </p:spPr>
      </p:pic>
      <p:pic>
        <p:nvPicPr>
          <p:cNvPr id="42" name="Image 2" descr="preencoded.png">    </p:cNvPr>
          <p:cNvPicPr>
            <a:picLocks noChangeAspect="1"/>
          </p:cNvPicPr>
          <p:nvPr/>
        </p:nvPicPr>
        <p:blipFill>
          <a:blip r:embed="rId3"/>
          <a:stretch>
            <a:fillRect/>
          </a:stretch>
        </p:blipFill>
        <p:spPr>
          <a:xfrm>
            <a:off x="2190013" y="2180794"/>
            <a:ext cx="3952191" cy="1289912"/>
          </a:xfrm>
          <a:prstGeom prst="rect">
            <a:avLst/>
          </a:prstGeom>
        </p:spPr>
      </p:pic>
      <p:pic>
        <p:nvPicPr>
          <p:cNvPr id="43" name="Image 3" descr="preencoded.png">    </p:cNvPr>
          <p:cNvPicPr>
            <a:picLocks noChangeAspect="1"/>
          </p:cNvPicPr>
          <p:nvPr/>
        </p:nvPicPr>
        <p:blipFill>
          <a:blip r:embed="rId4"/>
          <a:stretch>
            <a:fillRect/>
          </a:stretch>
        </p:blipFill>
        <p:spPr>
          <a:xfrm>
            <a:off x="0" y="9145842"/>
            <a:ext cx="3882124" cy="45701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D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060714" y="9461500"/>
            <a:ext cx="7891199" cy="1058038"/>
          </a:xfrm>
          <a:prstGeom prst="rect">
            <a:avLst/>
          </a:prstGeom>
        </p:spPr>
      </p:pic>
      <p:pic>
        <p:nvPicPr>
          <p:cNvPr id="3" name="Image 1" descr="preencoded.png">    </p:cNvPr>
          <p:cNvPicPr>
            <a:picLocks noChangeAspect="1"/>
          </p:cNvPicPr>
          <p:nvPr/>
        </p:nvPicPr>
        <p:blipFill>
          <a:blip r:embed="rId2"/>
          <a:stretch>
            <a:fillRect/>
          </a:stretch>
        </p:blipFill>
        <p:spPr>
          <a:xfrm>
            <a:off x="4255032" y="9461500"/>
            <a:ext cx="2225162" cy="1058038"/>
          </a:xfrm>
          <a:prstGeom prst="rect">
            <a:avLst/>
          </a:prstGeom>
        </p:spPr>
      </p:pic>
      <p:pic>
        <p:nvPicPr>
          <p:cNvPr id="4" name="Image 2" descr="preencoded.png">    </p:cNvPr>
          <p:cNvPicPr>
            <a:picLocks noChangeAspect="1"/>
          </p:cNvPicPr>
          <p:nvPr/>
        </p:nvPicPr>
        <p:blipFill>
          <a:blip r:embed="rId3"/>
          <a:stretch>
            <a:fillRect/>
          </a:stretch>
        </p:blipFill>
        <p:spPr>
          <a:xfrm>
            <a:off x="15089449" y="634963"/>
            <a:ext cx="8205300" cy="8204274"/>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pic>
        <p:nvPicPr>
          <p:cNvPr id="7" name="Image 4" descr="preencoded.png">    </p:cNvPr>
          <p:cNvPicPr>
            <a:picLocks noChangeAspect="1"/>
          </p:cNvPicPr>
          <p:nvPr/>
        </p:nvPicPr>
        <p:blipFill>
          <a:blip r:embed="rId5"/>
          <a:stretch>
            <a:fillRect/>
          </a:stretch>
        </p:blipFill>
        <p:spPr>
          <a:xfrm>
            <a:off x="8129016" y="1219200"/>
            <a:ext cx="16258032" cy="12192000"/>
          </a:xfrm>
          <a:prstGeom prst="rect">
            <a:avLst/>
          </a:prstGeom>
        </p:spPr>
      </p:pic>
      <p:sp>
        <p:nvSpPr>
          <p:cNvPr id="8" name="Shape 1"/>
          <p:cNvSpPr/>
          <p:nvPr/>
        </p:nvSpPr>
        <p:spPr>
          <a:xfrm>
            <a:off x="1371771" y="4813300"/>
            <a:ext cx="7100187" cy="4089400"/>
          </a:xfrm>
          <a:prstGeom prst="rect">
            <a:avLst/>
          </a:prstGeom>
          <a:noFill/>
          <a:ln/>
        </p:spPr>
      </p:sp>
      <p:sp>
        <p:nvSpPr>
          <p:cNvPr id="9" name="Text 2"/>
          <p:cNvSpPr/>
          <p:nvPr/>
        </p:nvSpPr>
        <p:spPr>
          <a:xfrm>
            <a:off x="1100804" y="4813300"/>
            <a:ext cx="7642122" cy="2497667"/>
          </a:xfrm>
          <a:prstGeom prst="rect">
            <a:avLst/>
          </a:prstGeom>
          <a:noFill/>
          <a:ln/>
        </p:spPr>
        <p:txBody>
          <a:bodyPr wrap="square" lIns="0" tIns="0" rIns="0" bIns="0" rtlCol="0" anchor="t"/>
          <a:lstStyle/>
          <a:p>
            <a:pPr algn="ctr"/>
            <a:r>
              <a:rPr lang="en-US" sz="12800" dirty="0">
                <a:solidFill>
                  <a:srgbClr val="272727">
                    <a:alpha val="100000"/>
                  </a:srgbClr>
                </a:solidFill>
                <a:latin typeface="Bebas Neue Regular" pitchFamily="34" charset="0"/>
                <a:ea typeface="Bebas Neue Regular" pitchFamily="34" charset="-122"/>
                <a:cs typeface="Bebas Neue Regular" pitchFamily="34" charset="-120"/>
              </a:rPr>
              <a:t>Introduction</a:t>
            </a:r>
            <a:endParaRPr lang="en-US" sz="12800" dirty="0"/>
          </a:p>
        </p:txBody>
      </p:sp>
      <p:sp>
        <p:nvSpPr>
          <p:cNvPr id="10" name="Text 3"/>
          <p:cNvSpPr/>
          <p:nvPr/>
        </p:nvSpPr>
        <p:spPr>
          <a:xfrm>
            <a:off x="1371771" y="7073900"/>
            <a:ext cx="7235671"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Fantasy Realm: Uncovering the Secrets of the Imagination and the Magic that Lies Within</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DF8"/>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4" name="Text 1"/>
          <p:cNvSpPr/>
          <p:nvPr/>
        </p:nvSpPr>
        <p:spPr>
          <a:xfrm>
            <a:off x="2959470" y="2743200"/>
            <a:ext cx="11198566" cy="1557867"/>
          </a:xfrm>
          <a:prstGeom prst="rect">
            <a:avLst/>
          </a:prstGeom>
          <a:noFill/>
          <a:ln/>
        </p:spPr>
        <p:txBody>
          <a:bodyPr wrap="square" lIns="0" tIns="0" rIns="0" bIns="0" rtlCol="0" anchor="t"/>
          <a:lstStyle/>
          <a:p>
            <a:pPr algn="l"/>
            <a:r>
              <a:rPr lang="en-US" sz="8000" dirty="0">
                <a:solidFill>
                  <a:srgbClr val="272727">
                    <a:alpha val="100000"/>
                  </a:srgbClr>
                </a:solidFill>
                <a:latin typeface="Bebas Neue Regular" pitchFamily="34" charset="0"/>
                <a:ea typeface="Bebas Neue Regular" pitchFamily="34" charset="-122"/>
                <a:cs typeface="Bebas Neue Regular" pitchFamily="34" charset="-120"/>
              </a:rPr>
              <a:t>The Realm of the Extraordinary</a:t>
            </a:r>
            <a:endParaRPr lang="en-US" sz="8000" dirty="0"/>
          </a:p>
        </p:txBody>
      </p:sp>
      <p:sp>
        <p:nvSpPr>
          <p:cNvPr id="5" name="Text 2"/>
          <p:cNvSpPr/>
          <p:nvPr/>
        </p:nvSpPr>
        <p:spPr>
          <a:xfrm>
            <a:off x="2959470"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6" name="Text 3"/>
          <p:cNvSpPr/>
          <p:nvPr/>
        </p:nvSpPr>
        <p:spPr>
          <a:xfrm>
            <a:off x="12701588"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pic>
        <p:nvPicPr>
          <p:cNvPr id="7" name="Image 1" descr="preencoded.png">    </p:cNvPr>
          <p:cNvPicPr>
            <a:picLocks noChangeAspect="1"/>
          </p:cNvPicPr>
          <p:nvPr/>
        </p:nvPicPr>
        <p:blipFill>
          <a:blip r:embed="rId2"/>
          <a:stretch>
            <a:fillRect/>
          </a:stretch>
        </p:blipFill>
        <p:spPr>
          <a:xfrm>
            <a:off x="16372346" y="1219200"/>
            <a:ext cx="5842730" cy="2133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D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366496" y="6451600"/>
            <a:ext cx="4001000" cy="2222500"/>
          </a:xfrm>
          <a:prstGeom prst="rect">
            <a:avLst/>
          </a:prstGeom>
        </p:spPr>
      </p:pic>
      <p:pic>
        <p:nvPicPr>
          <p:cNvPr id="3" name="Image 1" descr="preencoded.png">    </p:cNvPr>
          <p:cNvPicPr>
            <a:picLocks noChangeAspect="1"/>
          </p:cNvPicPr>
          <p:nvPr/>
        </p:nvPicPr>
        <p:blipFill>
          <a:blip r:embed="rId2"/>
          <a:stretch>
            <a:fillRect/>
          </a:stretch>
        </p:blipFill>
        <p:spPr>
          <a:xfrm>
            <a:off x="1346368" y="8115300"/>
            <a:ext cx="2845156" cy="2705100"/>
          </a:xfrm>
          <a:prstGeom prst="rect">
            <a:avLst/>
          </a:prstGeom>
        </p:spPr>
      </p:pic>
      <p:pic>
        <p:nvPicPr>
          <p:cNvPr id="4" name="Image 2" descr="preencoded.png">    </p:cNvPr>
          <p:cNvPicPr>
            <a:picLocks noChangeAspect="1"/>
          </p:cNvPicPr>
          <p:nvPr/>
        </p:nvPicPr>
        <p:blipFill>
          <a:blip r:embed="rId3"/>
          <a:stretch>
            <a:fillRect/>
          </a:stretch>
        </p:blipFill>
        <p:spPr>
          <a:xfrm>
            <a:off x="1346368" y="4864100"/>
            <a:ext cx="2845156" cy="27051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Shape 1"/>
          <p:cNvSpPr/>
          <p:nvPr/>
        </p:nvSpPr>
        <p:spPr>
          <a:xfrm>
            <a:off x="2476810" y="1066800"/>
            <a:ext cx="9907238" cy="3378200"/>
          </a:xfrm>
          <a:prstGeom prst="rect">
            <a:avLst/>
          </a:prstGeom>
          <a:noFill/>
          <a:ln/>
        </p:spPr>
      </p:sp>
      <p:pic>
        <p:nvPicPr>
          <p:cNvPr id="8" name="Image 4" descr="preencoded.png">    </p:cNvPr>
          <p:cNvPicPr>
            <a:picLocks noChangeAspect="1"/>
          </p:cNvPicPr>
          <p:nvPr/>
        </p:nvPicPr>
        <p:blipFill>
          <a:blip r:embed="rId5"/>
          <a:stretch>
            <a:fillRect/>
          </a:stretch>
        </p:blipFill>
        <p:spPr>
          <a:xfrm>
            <a:off x="2476810" y="1943100"/>
            <a:ext cx="1625803" cy="1625600"/>
          </a:xfrm>
          <a:prstGeom prst="rect">
            <a:avLst/>
          </a:prstGeom>
        </p:spPr>
      </p:pic>
      <p:sp>
        <p:nvSpPr>
          <p:cNvPr id="9" name="Shape 2"/>
          <p:cNvSpPr/>
          <p:nvPr/>
        </p:nvSpPr>
        <p:spPr>
          <a:xfrm>
            <a:off x="4509064" y="1066800"/>
            <a:ext cx="7874984" cy="3378200"/>
          </a:xfrm>
          <a:prstGeom prst="rect">
            <a:avLst/>
          </a:prstGeom>
          <a:noFill/>
          <a:ln/>
        </p:spPr>
      </p:sp>
      <p:sp>
        <p:nvSpPr>
          <p:cNvPr id="10" name="Text 3"/>
          <p:cNvSpPr/>
          <p:nvPr/>
        </p:nvSpPr>
        <p:spPr>
          <a:xfrm>
            <a:off x="4509064" y="1066800"/>
            <a:ext cx="8078210"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Unicorn Sightings</a:t>
            </a:r>
            <a:endParaRPr lang="en-US" sz="4800" dirty="0"/>
          </a:p>
        </p:txBody>
      </p:sp>
      <p:sp>
        <p:nvSpPr>
          <p:cNvPr id="11" name="Text 4"/>
          <p:cNvSpPr/>
          <p:nvPr/>
        </p:nvSpPr>
        <p:spPr>
          <a:xfrm>
            <a:off x="4509064" y="2006600"/>
            <a:ext cx="8010468"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 that surrounds these enchanting creatures.</a:t>
            </a:r>
            <a:endParaRPr lang="en-US" sz="3200" dirty="0"/>
          </a:p>
        </p:txBody>
      </p:sp>
      <p:sp>
        <p:nvSpPr>
          <p:cNvPr id="12" name="Shape 5"/>
          <p:cNvSpPr/>
          <p:nvPr/>
        </p:nvSpPr>
        <p:spPr>
          <a:xfrm>
            <a:off x="12714289" y="1066800"/>
            <a:ext cx="9907238" cy="3378200"/>
          </a:xfrm>
          <a:prstGeom prst="rect">
            <a:avLst/>
          </a:prstGeom>
          <a:noFill/>
          <a:ln/>
        </p:spPr>
      </p:sp>
      <p:pic>
        <p:nvPicPr>
          <p:cNvPr id="13" name="Image 5" descr="preencoded.png">    </p:cNvPr>
          <p:cNvPicPr>
            <a:picLocks noChangeAspect="1"/>
          </p:cNvPicPr>
          <p:nvPr/>
        </p:nvPicPr>
        <p:blipFill>
          <a:blip r:embed="rId6"/>
          <a:stretch>
            <a:fillRect/>
          </a:stretch>
        </p:blipFill>
        <p:spPr>
          <a:xfrm>
            <a:off x="12714289" y="1943100"/>
            <a:ext cx="1423124" cy="1625600"/>
          </a:xfrm>
          <a:prstGeom prst="rect">
            <a:avLst/>
          </a:prstGeom>
        </p:spPr>
      </p:pic>
      <p:sp>
        <p:nvSpPr>
          <p:cNvPr id="14" name="Shape 6"/>
          <p:cNvSpPr/>
          <p:nvPr/>
        </p:nvSpPr>
        <p:spPr>
          <a:xfrm>
            <a:off x="14543863" y="1066800"/>
            <a:ext cx="8077664" cy="3378200"/>
          </a:xfrm>
          <a:prstGeom prst="rect">
            <a:avLst/>
          </a:prstGeom>
          <a:noFill/>
          <a:ln/>
        </p:spPr>
      </p:sp>
      <p:sp>
        <p:nvSpPr>
          <p:cNvPr id="15" name="Text 7"/>
          <p:cNvSpPr/>
          <p:nvPr/>
        </p:nvSpPr>
        <p:spPr>
          <a:xfrm>
            <a:off x="14543863" y="1066800"/>
            <a:ext cx="8280889"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Dragon Taming</a:t>
            </a:r>
            <a:endParaRPr lang="en-US" sz="4800" dirty="0"/>
          </a:p>
        </p:txBody>
      </p:sp>
      <p:sp>
        <p:nvSpPr>
          <p:cNvPr id="16" name="Text 8"/>
          <p:cNvSpPr/>
          <p:nvPr/>
        </p:nvSpPr>
        <p:spPr>
          <a:xfrm>
            <a:off x="14543863" y="2006600"/>
            <a:ext cx="8213147"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dare to take on these fearsome creatures.</a:t>
            </a:r>
            <a:endParaRPr lang="en-US" sz="3200" dirty="0"/>
          </a:p>
        </p:txBody>
      </p:sp>
      <p:pic>
        <p:nvPicPr>
          <p:cNvPr id="17" name="Image 6" descr="preencoded.png">    </p:cNvPr>
          <p:cNvPicPr>
            <a:picLocks noChangeAspect="1"/>
          </p:cNvPicPr>
          <p:nvPr/>
        </p:nvPicPr>
        <p:blipFill>
          <a:blip r:embed="rId7"/>
          <a:stretch>
            <a:fillRect/>
          </a:stretch>
        </p:blipFill>
        <p:spPr>
          <a:xfrm>
            <a:off x="2298987" y="4025900"/>
            <a:ext cx="20817902" cy="96901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DF8"/>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4" name="Shape 1"/>
          <p:cNvSpPr/>
          <p:nvPr/>
        </p:nvSpPr>
        <p:spPr>
          <a:xfrm>
            <a:off x="3543743" y="1892300"/>
            <a:ext cx="8129016" cy="10223500"/>
          </a:xfrm>
          <a:prstGeom prst="rect">
            <a:avLst/>
          </a:prstGeom>
          <a:noFill/>
          <a:ln/>
        </p:spPr>
      </p:sp>
      <p:sp>
        <p:nvSpPr>
          <p:cNvPr id="5" name="Shape 2"/>
          <p:cNvSpPr/>
          <p:nvPr/>
        </p:nvSpPr>
        <p:spPr>
          <a:xfrm>
            <a:off x="5798275" y="1892300"/>
            <a:ext cx="3619952" cy="736600"/>
          </a:xfrm>
          <a:prstGeom prst="rect">
            <a:avLst/>
          </a:prstGeom>
          <a:noFill/>
          <a:ln/>
        </p:spPr>
      </p:sp>
      <p:sp>
        <p:nvSpPr>
          <p:cNvPr id="6" name="Text 3"/>
          <p:cNvSpPr/>
          <p:nvPr/>
        </p:nvSpPr>
        <p:spPr>
          <a:xfrm>
            <a:off x="5798275" y="1892300"/>
            <a:ext cx="3823178"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Unicorn Sightings</a:t>
            </a:r>
            <a:endParaRPr lang="en-US" sz="4800" dirty="0"/>
          </a:p>
        </p:txBody>
      </p:sp>
      <p:sp>
        <p:nvSpPr>
          <p:cNvPr id="7" name="Shape 4"/>
          <p:cNvSpPr/>
          <p:nvPr/>
        </p:nvSpPr>
        <p:spPr>
          <a:xfrm>
            <a:off x="3543743" y="3238500"/>
            <a:ext cx="8129016" cy="1828800"/>
          </a:xfrm>
          <a:prstGeom prst="rect">
            <a:avLst/>
          </a:prstGeom>
          <a:noFill/>
          <a:ln/>
        </p:spPr>
      </p:sp>
      <p:sp>
        <p:nvSpPr>
          <p:cNvPr id="8" name="Text 5"/>
          <p:cNvSpPr/>
          <p:nvPr/>
        </p:nvSpPr>
        <p:spPr>
          <a:xfrm>
            <a:off x="3476001" y="3238500"/>
            <a:ext cx="8264500" cy="1964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a:t>
            </a:r>
            <a:endParaRPr lang="en-US" sz="3200" dirty="0"/>
          </a:p>
        </p:txBody>
      </p:sp>
      <p:pic>
        <p:nvPicPr>
          <p:cNvPr id="9" name="Image 1" descr="preencoded.png">    </p:cNvPr>
          <p:cNvPicPr>
            <a:picLocks noChangeAspect="1"/>
          </p:cNvPicPr>
          <p:nvPr/>
        </p:nvPicPr>
        <p:blipFill>
          <a:blip r:embed="rId2"/>
          <a:stretch>
            <a:fillRect/>
          </a:stretch>
        </p:blipFill>
        <p:spPr>
          <a:xfrm>
            <a:off x="3543743" y="5676900"/>
            <a:ext cx="8129016" cy="6438900"/>
          </a:xfrm>
          <a:prstGeom prst="rect">
            <a:avLst/>
          </a:prstGeom>
        </p:spPr>
      </p:pic>
      <p:sp>
        <p:nvSpPr>
          <p:cNvPr id="10" name="Shape 6"/>
          <p:cNvSpPr/>
          <p:nvPr/>
        </p:nvSpPr>
        <p:spPr>
          <a:xfrm>
            <a:off x="12663483" y="1892300"/>
            <a:ext cx="8129016" cy="10223500"/>
          </a:xfrm>
          <a:prstGeom prst="rect">
            <a:avLst/>
          </a:prstGeom>
          <a:noFill/>
          <a:ln/>
        </p:spPr>
      </p:sp>
      <p:sp>
        <p:nvSpPr>
          <p:cNvPr id="11" name="Shape 7"/>
          <p:cNvSpPr/>
          <p:nvPr/>
        </p:nvSpPr>
        <p:spPr>
          <a:xfrm>
            <a:off x="15241905" y="1892300"/>
            <a:ext cx="2972171" cy="736600"/>
          </a:xfrm>
          <a:prstGeom prst="rect">
            <a:avLst/>
          </a:prstGeom>
          <a:noFill/>
          <a:ln/>
        </p:spPr>
      </p:sp>
      <p:sp>
        <p:nvSpPr>
          <p:cNvPr id="12" name="Text 8"/>
          <p:cNvSpPr/>
          <p:nvPr/>
        </p:nvSpPr>
        <p:spPr>
          <a:xfrm>
            <a:off x="15241905" y="1892300"/>
            <a:ext cx="3175397" cy="9398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Dragon Taming</a:t>
            </a:r>
            <a:endParaRPr lang="en-US" sz="4800" dirty="0"/>
          </a:p>
        </p:txBody>
      </p:sp>
      <p:sp>
        <p:nvSpPr>
          <p:cNvPr id="13" name="Shape 9"/>
          <p:cNvSpPr/>
          <p:nvPr/>
        </p:nvSpPr>
        <p:spPr>
          <a:xfrm>
            <a:off x="12663483" y="3238500"/>
            <a:ext cx="8129016" cy="1828800"/>
          </a:xfrm>
          <a:prstGeom prst="rect">
            <a:avLst/>
          </a:prstGeom>
          <a:noFill/>
          <a:ln/>
        </p:spPr>
      </p:sp>
      <p:sp>
        <p:nvSpPr>
          <p:cNvPr id="14" name="Text 10"/>
          <p:cNvSpPr/>
          <p:nvPr/>
        </p:nvSpPr>
        <p:spPr>
          <a:xfrm>
            <a:off x="12595741" y="3238500"/>
            <a:ext cx="8264500" cy="1964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take on these creatures.</a:t>
            </a:r>
            <a:endParaRPr lang="en-US" sz="3200" dirty="0"/>
          </a:p>
        </p:txBody>
      </p:sp>
      <p:pic>
        <p:nvPicPr>
          <p:cNvPr id="15" name="Image 2" descr="preencoded.png">    </p:cNvPr>
          <p:cNvPicPr>
            <a:picLocks noChangeAspect="1"/>
          </p:cNvPicPr>
          <p:nvPr/>
        </p:nvPicPr>
        <p:blipFill>
          <a:blip r:embed="rId3"/>
          <a:stretch>
            <a:fillRect/>
          </a:stretch>
        </p:blipFill>
        <p:spPr>
          <a:xfrm>
            <a:off x="12663483" y="5676900"/>
            <a:ext cx="8129016" cy="6438900"/>
          </a:xfrm>
          <a:prstGeom prst="rect">
            <a:avLst/>
          </a:prstGeom>
        </p:spPr>
      </p:pic>
      <p:pic>
        <p:nvPicPr>
          <p:cNvPr id="16" name="Image 3" descr="preencoded.png">    </p:cNvPr>
          <p:cNvPicPr>
            <a:picLocks noChangeAspect="1"/>
          </p:cNvPicPr>
          <p:nvPr/>
        </p:nvPicPr>
        <p:blipFill>
          <a:blip r:embed="rId4"/>
          <a:stretch>
            <a:fillRect/>
          </a:stretch>
        </p:blipFill>
        <p:spPr>
          <a:xfrm>
            <a:off x="427998" y="11383243"/>
            <a:ext cx="4567571" cy="1376214"/>
          </a:xfrm>
          <a:prstGeom prst="rect">
            <a:avLst/>
          </a:prstGeom>
        </p:spPr>
      </p:pic>
      <p:pic>
        <p:nvPicPr>
          <p:cNvPr id="17" name="Image 4" descr="preencoded.png">    </p:cNvPr>
          <p:cNvPicPr>
            <a:picLocks noChangeAspect="1"/>
          </p:cNvPicPr>
          <p:nvPr/>
        </p:nvPicPr>
        <p:blipFill>
          <a:blip r:embed="rId5"/>
          <a:stretch>
            <a:fillRect/>
          </a:stretch>
        </p:blipFill>
        <p:spPr>
          <a:xfrm>
            <a:off x="22024553" y="2260600"/>
            <a:ext cx="558870" cy="61769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DF8"/>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pic>
        <p:nvPicPr>
          <p:cNvPr id="4" name="Image 1" descr="preencoded.png">    </p:cNvPr>
          <p:cNvPicPr>
            <a:picLocks noChangeAspect="1"/>
          </p:cNvPicPr>
          <p:nvPr/>
        </p:nvPicPr>
        <p:blipFill>
          <a:blip r:embed="rId2"/>
          <a:stretch>
            <a:fillRect/>
          </a:stretch>
        </p:blipFill>
        <p:spPr>
          <a:xfrm>
            <a:off x="1816327" y="1866900"/>
            <a:ext cx="5966698" cy="4437893"/>
          </a:xfrm>
          <a:prstGeom prst="rect">
            <a:avLst/>
          </a:prstGeom>
        </p:spPr>
      </p:pic>
      <p:sp>
        <p:nvSpPr>
          <p:cNvPr id="5" name="Shape 1"/>
          <p:cNvSpPr/>
          <p:nvPr/>
        </p:nvSpPr>
        <p:spPr>
          <a:xfrm>
            <a:off x="5842730" y="4610100"/>
            <a:ext cx="13603400" cy="3797300"/>
          </a:xfrm>
          <a:prstGeom prst="rect">
            <a:avLst/>
          </a:prstGeom>
          <a:noFill/>
          <a:ln/>
        </p:spPr>
      </p:sp>
      <p:sp>
        <p:nvSpPr>
          <p:cNvPr id="6" name="Text 2"/>
          <p:cNvSpPr/>
          <p:nvPr/>
        </p:nvSpPr>
        <p:spPr>
          <a:xfrm>
            <a:off x="5842730" y="4610100"/>
            <a:ext cx="13806626" cy="31496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7" name="Text 3"/>
          <p:cNvSpPr/>
          <p:nvPr/>
        </p:nvSpPr>
        <p:spPr>
          <a:xfrm>
            <a:off x="16689886" y="7861300"/>
            <a:ext cx="2908664" cy="698500"/>
          </a:xfrm>
          <a:prstGeom prst="rect">
            <a:avLst/>
          </a:prstGeom>
          <a:noFill/>
          <a:ln/>
        </p:spPr>
        <p:txBody>
          <a:bodyPr wrap="square" lIns="0" tIns="0" rIns="0" bIns="0" rtlCol="0" anchor="t"/>
          <a:lstStyle/>
          <a:p>
            <a:pPr algn="l"/>
            <a:r>
              <a:rPr lang="en-US" sz="3600" dirty="0">
                <a:solidFill>
                  <a:srgbClr val="0E0E0E">
                    <a:alpha val="100000"/>
                  </a:srgbClr>
                </a:solidFill>
                <a:latin typeface="Bebas Neue Regular" pitchFamily="34" charset="0"/>
                <a:ea typeface="Bebas Neue Regular" pitchFamily="34" charset="-122"/>
                <a:cs typeface="Bebas Neue Regular" pitchFamily="34" charset="-120"/>
              </a:rPr>
              <a:t>The Dream Weaver</a:t>
            </a:r>
            <a:endParaRPr lang="en-US" sz="3600" dirty="0"/>
          </a:p>
        </p:txBody>
      </p:sp>
      <p:pic>
        <p:nvPicPr>
          <p:cNvPr id="8" name="Image 2" descr="preencoded.png">    </p:cNvPr>
          <p:cNvPicPr>
            <a:picLocks noChangeAspect="1"/>
          </p:cNvPicPr>
          <p:nvPr/>
        </p:nvPicPr>
        <p:blipFill>
          <a:blip r:embed="rId3"/>
          <a:stretch>
            <a:fillRect/>
          </a:stretch>
        </p:blipFill>
        <p:spPr>
          <a:xfrm>
            <a:off x="1460683" y="5613400"/>
            <a:ext cx="952619" cy="4902200"/>
          </a:xfrm>
          <a:prstGeom prst="rect">
            <a:avLst/>
          </a:prstGeom>
        </p:spPr>
      </p:pic>
      <p:pic>
        <p:nvPicPr>
          <p:cNvPr id="9" name="Image 3" descr="preencoded.png">    </p:cNvPr>
          <p:cNvPicPr>
            <a:picLocks noChangeAspect="1"/>
          </p:cNvPicPr>
          <p:nvPr/>
        </p:nvPicPr>
        <p:blipFill>
          <a:blip r:embed="rId4"/>
          <a:stretch>
            <a:fillRect/>
          </a:stretch>
        </p:blipFill>
        <p:spPr>
          <a:xfrm>
            <a:off x="18016216" y="1748991"/>
            <a:ext cx="3952191" cy="1289918"/>
          </a:xfrm>
          <a:prstGeom prst="rect">
            <a:avLst/>
          </a:prstGeom>
        </p:spPr>
      </p:pic>
      <p:pic>
        <p:nvPicPr>
          <p:cNvPr id="10" name="Image 4" descr="preencoded.png">    </p:cNvPr>
          <p:cNvPicPr>
            <a:picLocks noChangeAspect="1"/>
          </p:cNvPicPr>
          <p:nvPr/>
        </p:nvPicPr>
        <p:blipFill>
          <a:blip r:embed="rId5"/>
          <a:stretch>
            <a:fillRect/>
          </a:stretch>
        </p:blipFill>
        <p:spPr>
          <a:xfrm>
            <a:off x="13986290" y="9425248"/>
            <a:ext cx="4604273" cy="42907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D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402563" y="0"/>
            <a:ext cx="8205300" cy="7950237"/>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8395749" y="1866900"/>
            <a:ext cx="7595549" cy="10147300"/>
          </a:xfrm>
          <a:prstGeom prst="rect">
            <a:avLst/>
          </a:prstGeom>
        </p:spPr>
      </p:pic>
      <p:sp>
        <p:nvSpPr>
          <p:cNvPr id="6" name="Shape 1"/>
          <p:cNvSpPr/>
          <p:nvPr/>
        </p:nvSpPr>
        <p:spPr>
          <a:xfrm>
            <a:off x="3086486" y="1866900"/>
            <a:ext cx="4369346" cy="4216400"/>
          </a:xfrm>
          <a:prstGeom prst="rect">
            <a:avLst/>
          </a:prstGeom>
          <a:noFill/>
          <a:ln/>
        </p:spPr>
      </p:sp>
      <p:sp>
        <p:nvSpPr>
          <p:cNvPr id="7" name="Text 2"/>
          <p:cNvSpPr/>
          <p:nvPr/>
        </p:nvSpPr>
        <p:spPr>
          <a:xfrm>
            <a:off x="3086486" y="1866900"/>
            <a:ext cx="4572572" cy="16764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Dragon Taming Technique</a:t>
            </a:r>
            <a:endParaRPr lang="en-US" sz="4800" dirty="0"/>
          </a:p>
        </p:txBody>
      </p:sp>
      <p:sp>
        <p:nvSpPr>
          <p:cNvPr id="8" name="Text 3"/>
          <p:cNvSpPr/>
          <p:nvPr/>
        </p:nvSpPr>
        <p:spPr>
          <a:xfrm>
            <a:off x="3086486" y="3644900"/>
            <a:ext cx="450483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guide to taming and caring for dragons in the realm of magic.</a:t>
            </a:r>
            <a:endParaRPr lang="en-US" sz="3200" dirty="0"/>
          </a:p>
        </p:txBody>
      </p:sp>
      <p:sp>
        <p:nvSpPr>
          <p:cNvPr id="9" name="Shape 4"/>
          <p:cNvSpPr/>
          <p:nvPr/>
        </p:nvSpPr>
        <p:spPr>
          <a:xfrm>
            <a:off x="16931216" y="6527800"/>
            <a:ext cx="4369346" cy="4216400"/>
          </a:xfrm>
          <a:prstGeom prst="rect">
            <a:avLst/>
          </a:prstGeom>
          <a:noFill/>
          <a:ln/>
        </p:spPr>
      </p:sp>
      <p:sp>
        <p:nvSpPr>
          <p:cNvPr id="10" name="Text 5"/>
          <p:cNvSpPr/>
          <p:nvPr/>
        </p:nvSpPr>
        <p:spPr>
          <a:xfrm>
            <a:off x="16931216" y="6527800"/>
            <a:ext cx="4572572" cy="1676400"/>
          </a:xfrm>
          <a:prstGeom prst="rect">
            <a:avLst/>
          </a:prstGeom>
          <a:noFill/>
          <a:ln/>
        </p:spPr>
        <p:txBody>
          <a:bodyPr wrap="square" lIns="0" tIns="0" rIns="0" bIns="0" rtlCol="0" anchor="t"/>
          <a:lstStyle/>
          <a:p>
            <a:pPr algn="l"/>
            <a:r>
              <a:rPr lang="en-US" sz="4800" dirty="0">
                <a:solidFill>
                  <a:srgbClr val="0E0E0E">
                    <a:alpha val="100000"/>
                  </a:srgbClr>
                </a:solidFill>
                <a:latin typeface="Bebas Neue Regular" pitchFamily="34" charset="0"/>
                <a:ea typeface="Bebas Neue Regular" pitchFamily="34" charset="-122"/>
                <a:cs typeface="Bebas Neue Regular" pitchFamily="34" charset="-120"/>
              </a:rPr>
              <a:t>The Art of Unicorn Sighting</a:t>
            </a:r>
            <a:endParaRPr lang="en-US" sz="4800" dirty="0"/>
          </a:p>
        </p:txBody>
      </p:sp>
      <p:sp>
        <p:nvSpPr>
          <p:cNvPr id="11" name="Text 6"/>
          <p:cNvSpPr/>
          <p:nvPr/>
        </p:nvSpPr>
        <p:spPr>
          <a:xfrm>
            <a:off x="16931216" y="8305800"/>
            <a:ext cx="450483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Tips and tricks for spotting the elusive unicorns in their natural habitat.</a:t>
            </a:r>
            <a:endParaRPr lang="en-US" sz="3200" dirty="0"/>
          </a:p>
        </p:txBody>
      </p:sp>
      <p:pic>
        <p:nvPicPr>
          <p:cNvPr id="12" name="Image 3" descr="preencoded.png">    </p:cNvPr>
          <p:cNvPicPr>
            <a:picLocks noChangeAspect="1"/>
          </p:cNvPicPr>
          <p:nvPr/>
        </p:nvPicPr>
        <p:blipFill>
          <a:blip r:embed="rId4"/>
          <a:stretch>
            <a:fillRect/>
          </a:stretch>
        </p:blipFill>
        <p:spPr>
          <a:xfrm>
            <a:off x="4504269" y="10960100"/>
            <a:ext cx="7891199" cy="1058044"/>
          </a:xfrm>
          <a:prstGeom prst="rect">
            <a:avLst/>
          </a:prstGeom>
        </p:spPr>
      </p:pic>
      <p:pic>
        <p:nvPicPr>
          <p:cNvPr id="13" name="Image 4" descr="preencoded.png">    </p:cNvPr>
          <p:cNvPicPr>
            <a:picLocks noChangeAspect="1"/>
          </p:cNvPicPr>
          <p:nvPr/>
        </p:nvPicPr>
        <p:blipFill>
          <a:blip r:embed="rId5"/>
          <a:stretch>
            <a:fillRect/>
          </a:stretch>
        </p:blipFill>
        <p:spPr>
          <a:xfrm>
            <a:off x="698587" y="10960100"/>
            <a:ext cx="2225162" cy="105804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2023-05-09T04:52:37Z</dcterms:created>
  <dcterms:modified xsi:type="dcterms:W3CDTF">2023-05-09T04:52:37Z</dcterms:modified>
</cp:coreProperties>
</file>