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03723-0779-3AF8-D405-2D340E35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8279F6-D34C-C063-AB71-17441EA2A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519BB-F500-0F90-0187-7934568C5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அலங்கார </a:t>
            </a:r>
            <a:r>
              <a:rPr lang="ta-IN" dirty="0" err="1"/>
              <a:t>வாசலாலே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ஆராதிக்க வந்தோம்</a:t>
            </a:r>
          </a:p>
          <a:p>
            <a:r>
              <a:rPr lang="en-IN" dirty="0"/>
              <a:t>Slide 3 - </a:t>
            </a:r>
            <a:r>
              <a:rPr lang="ta-IN" dirty="0"/>
              <a:t>ஆலயம் </a:t>
            </a:r>
            <a:r>
              <a:rPr lang="ta-IN" dirty="0" err="1"/>
              <a:t>செல்வதே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பலிகளை</a:t>
            </a:r>
            <a:r>
              <a:rPr lang="ta-IN" dirty="0"/>
              <a:t> </a:t>
            </a:r>
            <a:r>
              <a:rPr lang="ta-IN" dirty="0" err="1"/>
              <a:t>செலுத்திடவே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நன்மை </a:t>
            </a:r>
            <a:r>
              <a:rPr lang="ta-IN" dirty="0" err="1"/>
              <a:t>செய்தவர்கே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துதி கணம் </a:t>
            </a:r>
            <a:r>
              <a:rPr lang="ta-IN" dirty="0" err="1"/>
              <a:t>மகிமையுமே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3A7FB-785D-7B2D-5A7B-D017C391FC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879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DCC823-EA27-A48D-A07B-97C4C2A4EF2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603E004-A9D6-F316-E237-A68D2D94FE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8D75CB8-C9B0-DE91-934C-EF25C3B455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CB6ABB7-28B8-DFDA-DAA2-B8D012A103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4867D5C-C583-CF33-0F52-07C6F0AB5C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43B8ABA-E974-921B-7636-0EF04D9925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86A1D-78A1-B5CE-3190-1544979AD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B27492F-92D1-2492-BA30-B8C1F6D302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3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</TotalTime>
  <Words>192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21</cp:revision>
  <dcterms:created xsi:type="dcterms:W3CDTF">2024-03-09T15:16:34Z</dcterms:created>
  <dcterms:modified xsi:type="dcterms:W3CDTF">2026-09-27T14:16:24Z</dcterms:modified>
</cp:coreProperties>
</file>