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Montserrat"/>
      <p:regular r:id="rId36"/>
      <p:bold r:id="rId37"/>
      <p:italic r:id="rId38"/>
      <p:boldItalic r:id="rId39"/>
    </p:embeddedFont>
    <p:embeddedFont>
      <p:font typeface="Inter"/>
      <p:regular r:id="rId40"/>
      <p:bold r:id="rId41"/>
    </p:embeddedFont>
    <p:embeddedFont>
      <p:font typeface="Original Surfer"/>
      <p:regular r:id="rId42"/>
    </p:embeddedFont>
    <p:embeddedFont>
      <p:font typeface="Poppi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vZhGasNEAA02HgFcZarJLetql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regular.fntdata"/><Relationship Id="rId20" Type="http://schemas.openxmlformats.org/officeDocument/2006/relationships/slide" Target="slides/slide16.xml"/><Relationship Id="rId42" Type="http://schemas.openxmlformats.org/officeDocument/2006/relationships/font" Target="fonts/OriginalSurfer-regular.fntdata"/><Relationship Id="rId41" Type="http://schemas.openxmlformats.org/officeDocument/2006/relationships/font" Target="fonts/Inter-bold.fntdata"/><Relationship Id="rId22" Type="http://schemas.openxmlformats.org/officeDocument/2006/relationships/slide" Target="slides/slide18.xml"/><Relationship Id="rId44" Type="http://schemas.openxmlformats.org/officeDocument/2006/relationships/font" Target="fonts/PoppinsSemiBold-bold.fntdata"/><Relationship Id="rId21" Type="http://schemas.openxmlformats.org/officeDocument/2006/relationships/slide" Target="slides/slide17.xml"/><Relationship Id="rId43" Type="http://schemas.openxmlformats.org/officeDocument/2006/relationships/font" Target="fonts/PoppinsSemiBold-regular.fntdata"/><Relationship Id="rId24" Type="http://schemas.openxmlformats.org/officeDocument/2006/relationships/slide" Target="slides/slide20.xml"/><Relationship Id="rId46" Type="http://schemas.openxmlformats.org/officeDocument/2006/relationships/font" Target="fonts/PoppinsSemiBold-boldItalic.fntdata"/><Relationship Id="rId23" Type="http://schemas.openxmlformats.org/officeDocument/2006/relationships/slide" Target="slides/slide19.xml"/><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28ffd008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28ffd008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28ffd008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28ffd0086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d28ffd0086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d28ffd0086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28ffd0086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d28ffd0086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d28ffd0086_0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28ffd0086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d28ffd0086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d28ffd0086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d28ffd0086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d28ffd0086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d28ffd0086_0_2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d28ffd0086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d28ffd0086_0_3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2d28ffd0086_0_3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d28ffd0086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2d28ffd0086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2d28ffd0086_0_3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d28ffd0086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d28ffd0086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d28ffd0086_0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d28ffd0086_0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d28ffd0086_0_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d28ffd0086_0_4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d28ffd0086_0_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d28ffd0086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d28ffd0086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d28ffd0086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d28ffd0086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2d28ffd0086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2d28ffd008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2d28ffd008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2d28ffd008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d28ffd0086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2d28ffd0086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2d28ffd0086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d28ffd0086_0_5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d28ffd0086_0_5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2d28ffd0086_0_5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d28ffd0086_0_5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2d28ffd0086_0_5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2d28ffd0086_0_5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d28ffd0086_0_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2d28ffd0086_0_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2d28ffd0086_0_6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d28ffd0086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2d28ffd0086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2d28ffd0086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d28ffd008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d28ffd008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d28ffd008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28ffd0086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d28ffd0086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d28ffd0086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d28ffd0086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d28ffd0086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d28ffd0086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d28ffd008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d28ffd0086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d28ffd0086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28ffd0086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d28ffd0086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d28ffd0086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28ffd0086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d28ffd0086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d28ffd0086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49.png"/><Relationship Id="rId7"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72.png"/><Relationship Id="rId7"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20" Type="http://schemas.openxmlformats.org/officeDocument/2006/relationships/image" Target="../media/image87.png"/><Relationship Id="rId22" Type="http://schemas.openxmlformats.org/officeDocument/2006/relationships/image" Target="../media/image85.png"/><Relationship Id="rId21" Type="http://schemas.openxmlformats.org/officeDocument/2006/relationships/image" Target="../media/image180.png"/><Relationship Id="rId24" Type="http://schemas.openxmlformats.org/officeDocument/2006/relationships/image" Target="../media/image90.png"/><Relationship Id="rId23" Type="http://schemas.openxmlformats.org/officeDocument/2006/relationships/image" Target="../media/image9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69.png"/><Relationship Id="rId26" Type="http://schemas.openxmlformats.org/officeDocument/2006/relationships/image" Target="../media/image94.png"/><Relationship Id="rId25" Type="http://schemas.openxmlformats.org/officeDocument/2006/relationships/image" Target="../media/image93.png"/><Relationship Id="rId28" Type="http://schemas.openxmlformats.org/officeDocument/2006/relationships/image" Target="../media/image84.png"/><Relationship Id="rId27" Type="http://schemas.openxmlformats.org/officeDocument/2006/relationships/image" Target="../media/image92.png"/><Relationship Id="rId5" Type="http://schemas.openxmlformats.org/officeDocument/2006/relationships/image" Target="../media/image30.png"/><Relationship Id="rId6" Type="http://schemas.openxmlformats.org/officeDocument/2006/relationships/image" Target="../media/image75.png"/><Relationship Id="rId29" Type="http://schemas.openxmlformats.org/officeDocument/2006/relationships/image" Target="../media/image97.png"/><Relationship Id="rId7" Type="http://schemas.openxmlformats.org/officeDocument/2006/relationships/image" Target="../media/image71.png"/><Relationship Id="rId8" Type="http://schemas.openxmlformats.org/officeDocument/2006/relationships/image" Target="../media/image77.png"/><Relationship Id="rId11" Type="http://schemas.openxmlformats.org/officeDocument/2006/relationships/image" Target="../media/image102.png"/><Relationship Id="rId10" Type="http://schemas.openxmlformats.org/officeDocument/2006/relationships/image" Target="../media/image74.png"/><Relationship Id="rId13" Type="http://schemas.openxmlformats.org/officeDocument/2006/relationships/image" Target="../media/image125.png"/><Relationship Id="rId12" Type="http://schemas.openxmlformats.org/officeDocument/2006/relationships/image" Target="../media/image79.png"/><Relationship Id="rId15" Type="http://schemas.openxmlformats.org/officeDocument/2006/relationships/image" Target="../media/image80.png"/><Relationship Id="rId14" Type="http://schemas.openxmlformats.org/officeDocument/2006/relationships/image" Target="../media/image81.png"/><Relationship Id="rId17" Type="http://schemas.openxmlformats.org/officeDocument/2006/relationships/image" Target="../media/image88.png"/><Relationship Id="rId16" Type="http://schemas.openxmlformats.org/officeDocument/2006/relationships/image" Target="../media/image83.png"/><Relationship Id="rId19" Type="http://schemas.openxmlformats.org/officeDocument/2006/relationships/image" Target="../media/image82.png"/><Relationship Id="rId18" Type="http://schemas.openxmlformats.org/officeDocument/2006/relationships/image" Target="../media/image8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118.png"/><Relationship Id="rId8" Type="http://schemas.openxmlformats.org/officeDocument/2006/relationships/image" Target="../media/image1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106.png"/><Relationship Id="rId7" Type="http://schemas.openxmlformats.org/officeDocument/2006/relationships/image" Target="../media/image1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112.png"/><Relationship Id="rId7" Type="http://schemas.openxmlformats.org/officeDocument/2006/relationships/image" Target="../media/image1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26.png"/><Relationship Id="rId5" Type="http://schemas.openxmlformats.org/officeDocument/2006/relationships/image" Target="../media/image30.png"/><Relationship Id="rId6" Type="http://schemas.openxmlformats.org/officeDocument/2006/relationships/image" Target="../media/image119.png"/><Relationship Id="rId7" Type="http://schemas.openxmlformats.org/officeDocument/2006/relationships/image" Target="../media/image122.png"/><Relationship Id="rId8" Type="http://schemas.openxmlformats.org/officeDocument/2006/relationships/image" Target="../media/image120.png"/><Relationship Id="rId11" Type="http://schemas.openxmlformats.org/officeDocument/2006/relationships/image" Target="../media/image141.png"/><Relationship Id="rId10" Type="http://schemas.openxmlformats.org/officeDocument/2006/relationships/image" Target="../media/image181.png"/><Relationship Id="rId12" Type="http://schemas.openxmlformats.org/officeDocument/2006/relationships/image" Target="../media/image1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40.png"/><Relationship Id="rId5" Type="http://schemas.openxmlformats.org/officeDocument/2006/relationships/image" Target="../media/image30.png"/><Relationship Id="rId6" Type="http://schemas.openxmlformats.org/officeDocument/2006/relationships/image" Target="../media/image136.png"/><Relationship Id="rId7" Type="http://schemas.openxmlformats.org/officeDocument/2006/relationships/image" Target="../media/image146.png"/><Relationship Id="rId8" Type="http://schemas.openxmlformats.org/officeDocument/2006/relationships/image" Target="../media/image142.png"/></Relationships>
</file>

<file path=ppt/slides/_rels/slide22.xml.rels><?xml version="1.0" encoding="UTF-8" standalone="yes"?><Relationships xmlns="http://schemas.openxmlformats.org/package/2006/relationships"><Relationship Id="rId20" Type="http://schemas.openxmlformats.org/officeDocument/2006/relationships/image" Target="../media/image168.png"/><Relationship Id="rId22" Type="http://schemas.openxmlformats.org/officeDocument/2006/relationships/hyperlink" Target="https://eatemp.com/powerpoint-org-chart-template/" TargetMode="External"/><Relationship Id="rId21" Type="http://schemas.openxmlformats.org/officeDocument/2006/relationships/image" Target="../media/image16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66.png"/><Relationship Id="rId5" Type="http://schemas.openxmlformats.org/officeDocument/2006/relationships/image" Target="../media/image30.png"/><Relationship Id="rId6" Type="http://schemas.openxmlformats.org/officeDocument/2006/relationships/image" Target="../media/image139.png"/><Relationship Id="rId7" Type="http://schemas.openxmlformats.org/officeDocument/2006/relationships/image" Target="../media/image147.png"/><Relationship Id="rId8" Type="http://schemas.openxmlformats.org/officeDocument/2006/relationships/image" Target="../media/image143.png"/><Relationship Id="rId11" Type="http://schemas.openxmlformats.org/officeDocument/2006/relationships/image" Target="../media/image153.png"/><Relationship Id="rId10" Type="http://schemas.openxmlformats.org/officeDocument/2006/relationships/image" Target="../media/image148.png"/><Relationship Id="rId13" Type="http://schemas.openxmlformats.org/officeDocument/2006/relationships/image" Target="../media/image155.png"/><Relationship Id="rId12" Type="http://schemas.openxmlformats.org/officeDocument/2006/relationships/image" Target="../media/image158.png"/><Relationship Id="rId15" Type="http://schemas.openxmlformats.org/officeDocument/2006/relationships/image" Target="../media/image156.png"/><Relationship Id="rId14" Type="http://schemas.openxmlformats.org/officeDocument/2006/relationships/image" Target="../media/image174.png"/><Relationship Id="rId17" Type="http://schemas.openxmlformats.org/officeDocument/2006/relationships/image" Target="../media/image164.png"/><Relationship Id="rId16" Type="http://schemas.openxmlformats.org/officeDocument/2006/relationships/image" Target="../media/image159.png"/><Relationship Id="rId19" Type="http://schemas.openxmlformats.org/officeDocument/2006/relationships/image" Target="../media/image167.png"/><Relationship Id="rId18" Type="http://schemas.openxmlformats.org/officeDocument/2006/relationships/image" Target="../media/image1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8.png"/><Relationship Id="rId4" Type="http://schemas.openxmlformats.org/officeDocument/2006/relationships/image" Target="../media/image176.png"/><Relationship Id="rId5" Type="http://schemas.openxmlformats.org/officeDocument/2006/relationships/image" Target="../media/image177.png"/><Relationship Id="rId6" Type="http://schemas.openxmlformats.org/officeDocument/2006/relationships/image" Target="../media/image30.png"/><Relationship Id="rId7" Type="http://schemas.openxmlformats.org/officeDocument/2006/relationships/hyperlink" Target="https://unsplash.com/" TargetMode="External"/><Relationship Id="rId8" Type="http://schemas.openxmlformats.org/officeDocument/2006/relationships/image" Target="../media/image1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43.png"/><Relationship Id="rId7" Type="http://schemas.openxmlformats.org/officeDocument/2006/relationships/image" Target="../media/image51.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47.png"/><Relationship Id="rId7" Type="http://schemas.openxmlformats.org/officeDocument/2006/relationships/image" Target="../media/image41.pn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78.png"/><Relationship Id="rId7" Type="http://schemas.openxmlformats.org/officeDocument/2006/relationships/image" Target="../media/image58.png"/><Relationship Id="rId8"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15" name="Shape 15"/>
        <p:cNvGrpSpPr/>
        <p:nvPr/>
      </p:nvGrpSpPr>
      <p:grpSpPr>
        <a:xfrm>
          <a:off x="0" y="0"/>
          <a:ext cx="0" cy="0"/>
          <a:chOff x="0" y="0"/>
          <a:chExt cx="0" cy="0"/>
        </a:xfrm>
      </p:grpSpPr>
      <p:pic>
        <p:nvPicPr>
          <p:cNvPr descr=" " id="16" name="Google Shape;16;g2d28ffd0086_0_0"/>
          <p:cNvPicPr preferRelativeResize="0"/>
          <p:nvPr/>
        </p:nvPicPr>
        <p:blipFill rotWithShape="1">
          <a:blip r:embed="rId3">
            <a:alphaModFix/>
          </a:blip>
          <a:srcRect b="0" l="0" r="0" t="0"/>
          <a:stretch/>
        </p:blipFill>
        <p:spPr>
          <a:xfrm>
            <a:off x="17159845" y="6540500"/>
            <a:ext cx="7227203" cy="7175500"/>
          </a:xfrm>
          <a:prstGeom prst="rect">
            <a:avLst/>
          </a:prstGeom>
          <a:noFill/>
          <a:ln>
            <a:noFill/>
          </a:ln>
        </p:spPr>
      </p:pic>
      <p:pic>
        <p:nvPicPr>
          <p:cNvPr descr=" " id="17" name="Google Shape;17;g2d28ffd0086_0_0"/>
          <p:cNvPicPr preferRelativeResize="0"/>
          <p:nvPr/>
        </p:nvPicPr>
        <p:blipFill rotWithShape="1">
          <a:blip r:embed="rId4">
            <a:alphaModFix/>
          </a:blip>
          <a:srcRect b="0" l="0" r="0" t="0"/>
          <a:stretch/>
        </p:blipFill>
        <p:spPr>
          <a:xfrm>
            <a:off x="0" y="0"/>
            <a:ext cx="4902813" cy="5549900"/>
          </a:xfrm>
          <a:prstGeom prst="rect">
            <a:avLst/>
          </a:prstGeom>
          <a:noFill/>
          <a:ln>
            <a:noFill/>
          </a:ln>
        </p:spPr>
      </p:pic>
      <p:sp>
        <p:nvSpPr>
          <p:cNvPr id="18" name="Google Shape;18;g2d28ffd0086_0_0"/>
          <p:cNvSpPr/>
          <p:nvPr/>
        </p:nvSpPr>
        <p:spPr>
          <a:xfrm>
            <a:off x="3264308" y="3263900"/>
            <a:ext cx="11706600" cy="704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35000"/>
              <a:buFont typeface="Original Surfer"/>
              <a:buNone/>
            </a:pPr>
            <a:r>
              <a:rPr b="0" i="0" lang="en-US" sz="35000" u="none" cap="none" strike="noStrike">
                <a:solidFill>
                  <a:srgbClr val="82531D"/>
                </a:solidFill>
                <a:latin typeface="Original Surfer"/>
                <a:ea typeface="Original Surfer"/>
                <a:cs typeface="Original Surfer"/>
                <a:sym typeface="Original Surfer"/>
              </a:rPr>
              <a:t>Fetal </a:t>
            </a:r>
            <a:endParaRPr b="0" i="0" sz="35000" u="none" cap="none" strike="noStrike">
              <a:solidFill>
                <a:schemeClr val="dk1"/>
              </a:solidFill>
              <a:latin typeface="Calibri"/>
              <a:ea typeface="Calibri"/>
              <a:cs typeface="Calibri"/>
              <a:sym typeface="Calibri"/>
            </a:endParaRPr>
          </a:p>
        </p:txBody>
      </p:sp>
      <p:sp>
        <p:nvSpPr>
          <p:cNvPr id="19" name="Google Shape;19;g2d28ffd0086_0_0"/>
          <p:cNvSpPr/>
          <p:nvPr/>
        </p:nvSpPr>
        <p:spPr>
          <a:xfrm>
            <a:off x="3518340" y="8026400"/>
            <a:ext cx="10639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Development</a:t>
            </a:r>
            <a:endParaRPr b="0" i="0" sz="12800" u="none" cap="none" strike="noStrike">
              <a:solidFill>
                <a:schemeClr val="dk1"/>
              </a:solidFill>
              <a:latin typeface="Calibri"/>
              <a:ea typeface="Calibri"/>
              <a:cs typeface="Calibri"/>
              <a:sym typeface="Calibri"/>
            </a:endParaRPr>
          </a:p>
        </p:txBody>
      </p:sp>
      <p:sp>
        <p:nvSpPr>
          <p:cNvPr id="20" name="Google Shape;20;g2d28ffd0086_0_0"/>
          <p:cNvSpPr/>
          <p:nvPr/>
        </p:nvSpPr>
        <p:spPr>
          <a:xfrm>
            <a:off x="3264308" y="6350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3AA84"/>
              </a:buClr>
              <a:buSzPts val="6400"/>
              <a:buFont typeface="Poppins SemiBold"/>
              <a:buNone/>
            </a:pPr>
            <a:r>
              <a:rPr b="0" i="0" lang="en-US" sz="6400" u="none" cap="none" strike="noStrike">
                <a:solidFill>
                  <a:srgbClr val="E3AA84"/>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d28ffd0086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d28ffd0086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3" name="Google Shape;23;g2d28ffd0086_0_0"/>
          <p:cNvPicPr preferRelativeResize="0"/>
          <p:nvPr/>
        </p:nvPicPr>
        <p:blipFill rotWithShape="1">
          <a:blip r:embed="rId6">
            <a:alphaModFix/>
          </a:blip>
          <a:srcRect b="0" l="0" r="0" t="0"/>
          <a:stretch/>
        </p:blipFill>
        <p:spPr>
          <a:xfrm>
            <a:off x="14924365" y="2489200"/>
            <a:ext cx="6998575" cy="873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220" name="Shape 220"/>
        <p:cNvGrpSpPr/>
        <p:nvPr/>
      </p:nvGrpSpPr>
      <p:grpSpPr>
        <a:xfrm>
          <a:off x="0" y="0"/>
          <a:ext cx="0" cy="0"/>
          <a:chOff x="0" y="0"/>
          <a:chExt cx="0" cy="0"/>
        </a:xfrm>
      </p:grpSpPr>
      <p:pic>
        <p:nvPicPr>
          <p:cNvPr descr=" " id="221" name="Google Shape;221;g2d28ffd0086_0_196"/>
          <p:cNvPicPr preferRelativeResize="0"/>
          <p:nvPr/>
        </p:nvPicPr>
        <p:blipFill rotWithShape="1">
          <a:blip r:embed="rId3">
            <a:alphaModFix/>
          </a:blip>
          <a:srcRect b="0" l="0" r="0" t="0"/>
          <a:stretch/>
        </p:blipFill>
        <p:spPr>
          <a:xfrm>
            <a:off x="0" y="0"/>
            <a:ext cx="6466838" cy="4564298"/>
          </a:xfrm>
          <a:prstGeom prst="rect">
            <a:avLst/>
          </a:prstGeom>
          <a:noFill/>
          <a:ln>
            <a:noFill/>
          </a:ln>
        </p:spPr>
      </p:pic>
      <p:pic>
        <p:nvPicPr>
          <p:cNvPr descr=" " id="222" name="Google Shape;222;g2d28ffd0086_0_196"/>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223" name="Google Shape;223;g2d28ffd0086_0_1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2d28ffd0086_0_1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5" name="Google Shape;225;g2d28ffd0086_0_196"/>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26" name="Google Shape;226;g2d28ffd0086_0_196"/>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27" name="Google Shape;227;g2d28ffd0086_0_196"/>
          <p:cNvSpPr/>
          <p:nvPr/>
        </p:nvSpPr>
        <p:spPr>
          <a:xfrm>
            <a:off x="1752819" y="1346200"/>
            <a:ext cx="5639400" cy="5638800"/>
          </a:xfrm>
          <a:prstGeom prst="roundRect">
            <a:avLst>
              <a:gd fmla="val 7508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d28ffd0086_0_196"/>
          <p:cNvSpPr/>
          <p:nvPr/>
        </p:nvSpPr>
        <p:spPr>
          <a:xfrm>
            <a:off x="3410376" y="2260600"/>
            <a:ext cx="33405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Original Surfer"/>
              <a:buNone/>
            </a:pPr>
            <a:r>
              <a:rPr b="0" i="0" lang="en-US" sz="24000" u="none" cap="none" strike="noStrike">
                <a:solidFill>
                  <a:srgbClr val="FFFFFF"/>
                </a:solidFill>
                <a:latin typeface="Original Surfer"/>
                <a:ea typeface="Original Surfer"/>
                <a:cs typeface="Original Surfer"/>
                <a:sym typeface="Original Surfer"/>
              </a:rPr>
              <a:t>S</a:t>
            </a:r>
            <a:endParaRPr b="0" i="0" sz="24000" u="none" cap="none" strike="noStrike">
              <a:solidFill>
                <a:schemeClr val="dk1"/>
              </a:solidFill>
              <a:latin typeface="Calibri"/>
              <a:ea typeface="Calibri"/>
              <a:cs typeface="Calibri"/>
              <a:sym typeface="Calibri"/>
            </a:endParaRPr>
          </a:p>
        </p:txBody>
      </p:sp>
      <p:sp>
        <p:nvSpPr>
          <p:cNvPr id="229" name="Google Shape;229;g2d28ffd0086_0_196"/>
          <p:cNvSpPr/>
          <p:nvPr/>
        </p:nvSpPr>
        <p:spPr>
          <a:xfrm>
            <a:off x="228628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d28ffd0086_0_196"/>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d28ffd0086_0_196"/>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d28ffd0086_0_196"/>
          <p:cNvSpPr/>
          <p:nvPr/>
        </p:nvSpPr>
        <p:spPr>
          <a:xfrm>
            <a:off x="228628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Eclipse</a:t>
            </a:r>
            <a:endParaRPr b="0" i="0" sz="3600" u="none" cap="none" strike="noStrike">
              <a:solidFill>
                <a:schemeClr val="dk1"/>
              </a:solidFill>
              <a:latin typeface="Calibri"/>
              <a:ea typeface="Calibri"/>
              <a:cs typeface="Calibri"/>
              <a:sym typeface="Calibri"/>
            </a:endParaRPr>
          </a:p>
        </p:txBody>
      </p:sp>
      <p:sp>
        <p:nvSpPr>
          <p:cNvPr id="233" name="Google Shape;233;g2d28ffd0086_0_196"/>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4" name="Google Shape;234;g2d28ffd0086_0_196"/>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d28ffd0086_0_196"/>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d28ffd0086_0_196"/>
          <p:cNvSpPr/>
          <p:nvPr/>
        </p:nvSpPr>
        <p:spPr>
          <a:xfrm>
            <a:off x="228628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Quest</a:t>
            </a:r>
            <a:endParaRPr b="0" i="0" sz="3600" u="none" cap="none" strike="noStrike">
              <a:solidFill>
                <a:schemeClr val="dk1"/>
              </a:solidFill>
              <a:latin typeface="Calibri"/>
              <a:ea typeface="Calibri"/>
              <a:cs typeface="Calibri"/>
              <a:sym typeface="Calibri"/>
            </a:endParaRPr>
          </a:p>
        </p:txBody>
      </p:sp>
      <p:sp>
        <p:nvSpPr>
          <p:cNvPr id="237" name="Google Shape;237;g2d28ffd0086_0_196"/>
          <p:cNvSpPr/>
          <p:nvPr/>
        </p:nvSpPr>
        <p:spPr>
          <a:xfrm>
            <a:off x="228628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38" name="Google Shape;238;g2d28ffd0086_0_196"/>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39" name="Google Shape;239;g2d28ffd0086_0_196"/>
          <p:cNvSpPr/>
          <p:nvPr/>
        </p:nvSpPr>
        <p:spPr>
          <a:xfrm>
            <a:off x="6833454" y="1346200"/>
            <a:ext cx="5639400" cy="5638800"/>
          </a:xfrm>
          <a:prstGeom prst="roundRect">
            <a:avLst>
              <a:gd fmla="val 7508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d28ffd0086_0_196"/>
          <p:cNvSpPr/>
          <p:nvPr/>
        </p:nvSpPr>
        <p:spPr>
          <a:xfrm>
            <a:off x="8002000" y="2260600"/>
            <a:ext cx="43185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Original Surfer"/>
              <a:buNone/>
            </a:pPr>
            <a:r>
              <a:rPr b="0" i="0" lang="en-US" sz="24000" u="none" cap="none" strike="noStrike">
                <a:solidFill>
                  <a:srgbClr val="FFFFFF"/>
                </a:solidFill>
                <a:latin typeface="Original Surfer"/>
                <a:ea typeface="Original Surfer"/>
                <a:cs typeface="Original Surfer"/>
                <a:sym typeface="Original Surfer"/>
              </a:rPr>
              <a:t>W</a:t>
            </a:r>
            <a:endParaRPr b="0" i="0" sz="24000" u="none" cap="none" strike="noStrike">
              <a:solidFill>
                <a:schemeClr val="dk1"/>
              </a:solidFill>
              <a:latin typeface="Calibri"/>
              <a:ea typeface="Calibri"/>
              <a:cs typeface="Calibri"/>
              <a:sym typeface="Calibri"/>
            </a:endParaRPr>
          </a:p>
        </p:txBody>
      </p:sp>
      <p:sp>
        <p:nvSpPr>
          <p:cNvPr id="241" name="Google Shape;241;g2d28ffd0086_0_196"/>
          <p:cNvSpPr/>
          <p:nvPr/>
        </p:nvSpPr>
        <p:spPr>
          <a:xfrm>
            <a:off x="736692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d28ffd0086_0_196"/>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d28ffd0086_0_196"/>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d28ffd0086_0_196"/>
          <p:cNvSpPr/>
          <p:nvPr/>
        </p:nvSpPr>
        <p:spPr>
          <a:xfrm>
            <a:off x="736692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Obtain</a:t>
            </a:r>
            <a:endParaRPr b="0" i="0" sz="3600" u="none" cap="none" strike="noStrike">
              <a:solidFill>
                <a:schemeClr val="dk1"/>
              </a:solidFill>
              <a:latin typeface="Calibri"/>
              <a:ea typeface="Calibri"/>
              <a:cs typeface="Calibri"/>
              <a:sym typeface="Calibri"/>
            </a:endParaRPr>
          </a:p>
        </p:txBody>
      </p:sp>
      <p:sp>
        <p:nvSpPr>
          <p:cNvPr id="245" name="Google Shape;245;g2d28ffd0086_0_196"/>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46" name="Google Shape;246;g2d28ffd0086_0_196"/>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d28ffd0086_0_196"/>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d28ffd0086_0_196"/>
          <p:cNvSpPr/>
          <p:nvPr/>
        </p:nvSpPr>
        <p:spPr>
          <a:xfrm>
            <a:off x="736692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Foundation</a:t>
            </a:r>
            <a:endParaRPr b="0" i="0" sz="3600" u="none" cap="none" strike="noStrike">
              <a:solidFill>
                <a:schemeClr val="dk1"/>
              </a:solidFill>
              <a:latin typeface="Calibri"/>
              <a:ea typeface="Calibri"/>
              <a:cs typeface="Calibri"/>
              <a:sym typeface="Calibri"/>
            </a:endParaRPr>
          </a:p>
        </p:txBody>
      </p:sp>
      <p:sp>
        <p:nvSpPr>
          <p:cNvPr id="249" name="Google Shape;249;g2d28ffd0086_0_196"/>
          <p:cNvSpPr/>
          <p:nvPr/>
        </p:nvSpPr>
        <p:spPr>
          <a:xfrm>
            <a:off x="736692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50" name="Google Shape;250;g2d28ffd0086_0_196"/>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51" name="Google Shape;251;g2d28ffd0086_0_196"/>
          <p:cNvSpPr/>
          <p:nvPr/>
        </p:nvSpPr>
        <p:spPr>
          <a:xfrm>
            <a:off x="11914089" y="1346200"/>
            <a:ext cx="5639400" cy="5638800"/>
          </a:xfrm>
          <a:prstGeom prst="roundRect">
            <a:avLst>
              <a:gd fmla="val 7508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d28ffd0086_0_196"/>
          <p:cNvSpPr/>
          <p:nvPr/>
        </p:nvSpPr>
        <p:spPr>
          <a:xfrm>
            <a:off x="13406526" y="2260600"/>
            <a:ext cx="36708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Original Surfer"/>
              <a:buNone/>
            </a:pPr>
            <a:r>
              <a:rPr b="0" i="0" lang="en-US" sz="24000" u="none" cap="none" strike="noStrike">
                <a:solidFill>
                  <a:srgbClr val="FFFFFF"/>
                </a:solidFill>
                <a:latin typeface="Original Surfer"/>
                <a:ea typeface="Original Surfer"/>
                <a:cs typeface="Original Surfer"/>
                <a:sym typeface="Original Surfer"/>
              </a:rPr>
              <a:t>O</a:t>
            </a:r>
            <a:endParaRPr b="0" i="0" sz="24000" u="none" cap="none" strike="noStrike">
              <a:solidFill>
                <a:schemeClr val="dk1"/>
              </a:solidFill>
              <a:latin typeface="Calibri"/>
              <a:ea typeface="Calibri"/>
              <a:cs typeface="Calibri"/>
              <a:sym typeface="Calibri"/>
            </a:endParaRPr>
          </a:p>
        </p:txBody>
      </p:sp>
      <p:sp>
        <p:nvSpPr>
          <p:cNvPr id="253" name="Google Shape;253;g2d28ffd0086_0_196"/>
          <p:cNvSpPr/>
          <p:nvPr/>
        </p:nvSpPr>
        <p:spPr>
          <a:xfrm>
            <a:off x="1244755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d28ffd0086_0_196"/>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d28ffd0086_0_196"/>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d28ffd0086_0_196"/>
          <p:cNvSpPr/>
          <p:nvPr/>
        </p:nvSpPr>
        <p:spPr>
          <a:xfrm>
            <a:off x="1244755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War</a:t>
            </a:r>
            <a:endParaRPr b="0" i="0" sz="3600" u="none" cap="none" strike="noStrike">
              <a:solidFill>
                <a:schemeClr val="dk1"/>
              </a:solidFill>
              <a:latin typeface="Calibri"/>
              <a:ea typeface="Calibri"/>
              <a:cs typeface="Calibri"/>
              <a:sym typeface="Calibri"/>
            </a:endParaRPr>
          </a:p>
        </p:txBody>
      </p:sp>
      <p:sp>
        <p:nvSpPr>
          <p:cNvPr id="257" name="Google Shape;257;g2d28ffd0086_0_196"/>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58" name="Google Shape;258;g2d28ffd0086_0_196"/>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d28ffd0086_0_196"/>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d28ffd0086_0_196"/>
          <p:cNvSpPr/>
          <p:nvPr/>
        </p:nvSpPr>
        <p:spPr>
          <a:xfrm>
            <a:off x="1244755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Transformation</a:t>
            </a:r>
            <a:endParaRPr b="0" i="0" sz="3600" u="none" cap="none" strike="noStrike">
              <a:solidFill>
                <a:schemeClr val="dk1"/>
              </a:solidFill>
              <a:latin typeface="Calibri"/>
              <a:ea typeface="Calibri"/>
              <a:cs typeface="Calibri"/>
              <a:sym typeface="Calibri"/>
            </a:endParaRPr>
          </a:p>
        </p:txBody>
      </p:sp>
      <p:sp>
        <p:nvSpPr>
          <p:cNvPr id="261" name="Google Shape;261;g2d28ffd0086_0_196"/>
          <p:cNvSpPr/>
          <p:nvPr/>
        </p:nvSpPr>
        <p:spPr>
          <a:xfrm>
            <a:off x="1244755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62" name="Google Shape;262;g2d28ffd0086_0_196"/>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63" name="Google Shape;263;g2d28ffd0086_0_196"/>
          <p:cNvSpPr/>
          <p:nvPr/>
        </p:nvSpPr>
        <p:spPr>
          <a:xfrm>
            <a:off x="16994724" y="1346200"/>
            <a:ext cx="5639400" cy="5638800"/>
          </a:xfrm>
          <a:prstGeom prst="roundRect">
            <a:avLst>
              <a:gd fmla="val 75081"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d28ffd0086_0_196"/>
          <p:cNvSpPr/>
          <p:nvPr/>
        </p:nvSpPr>
        <p:spPr>
          <a:xfrm>
            <a:off x="18804700" y="2260600"/>
            <a:ext cx="30357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Original Surfer"/>
              <a:buNone/>
            </a:pPr>
            <a:r>
              <a:rPr b="0" i="0" lang="en-US" sz="24000" u="none" cap="none" strike="noStrike">
                <a:solidFill>
                  <a:srgbClr val="FFFFFF"/>
                </a:solidFill>
                <a:latin typeface="Original Surfer"/>
                <a:ea typeface="Original Surfer"/>
                <a:cs typeface="Original Surfer"/>
                <a:sym typeface="Original Surfer"/>
              </a:rPr>
              <a:t>T</a:t>
            </a:r>
            <a:endParaRPr b="0" i="0" sz="24000" u="none" cap="none" strike="noStrike">
              <a:solidFill>
                <a:schemeClr val="dk1"/>
              </a:solidFill>
              <a:latin typeface="Calibri"/>
              <a:ea typeface="Calibri"/>
              <a:cs typeface="Calibri"/>
              <a:sym typeface="Calibri"/>
            </a:endParaRPr>
          </a:p>
        </p:txBody>
      </p:sp>
      <p:sp>
        <p:nvSpPr>
          <p:cNvPr id="265" name="Google Shape;265;g2d28ffd0086_0_196"/>
          <p:cNvSpPr/>
          <p:nvPr/>
        </p:nvSpPr>
        <p:spPr>
          <a:xfrm>
            <a:off x="1752819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d28ffd0086_0_196"/>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d28ffd0086_0_196"/>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28ffd0086_0_196"/>
          <p:cNvSpPr/>
          <p:nvPr/>
        </p:nvSpPr>
        <p:spPr>
          <a:xfrm>
            <a:off x="1752819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Invasion</a:t>
            </a:r>
            <a:endParaRPr b="0" i="0" sz="3600" u="none" cap="none" strike="noStrike">
              <a:solidFill>
                <a:schemeClr val="dk1"/>
              </a:solidFill>
              <a:latin typeface="Calibri"/>
              <a:ea typeface="Calibri"/>
              <a:cs typeface="Calibri"/>
              <a:sym typeface="Calibri"/>
            </a:endParaRPr>
          </a:p>
        </p:txBody>
      </p:sp>
      <p:sp>
        <p:nvSpPr>
          <p:cNvPr id="269" name="Google Shape;269;g2d28ffd0086_0_196"/>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70" name="Google Shape;270;g2d28ffd0086_0_196"/>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d28ffd0086_0_196"/>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d28ffd0086_0_196"/>
          <p:cNvSpPr/>
          <p:nvPr/>
        </p:nvSpPr>
        <p:spPr>
          <a:xfrm>
            <a:off x="1752819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Betrayal</a:t>
            </a:r>
            <a:endParaRPr b="0" i="0" sz="3600" u="none" cap="none" strike="noStrike">
              <a:solidFill>
                <a:schemeClr val="dk1"/>
              </a:solidFill>
              <a:latin typeface="Calibri"/>
              <a:ea typeface="Calibri"/>
              <a:cs typeface="Calibri"/>
              <a:sym typeface="Calibri"/>
            </a:endParaRPr>
          </a:p>
        </p:txBody>
      </p:sp>
      <p:sp>
        <p:nvSpPr>
          <p:cNvPr id="273" name="Google Shape;273;g2d28ffd0086_0_196"/>
          <p:cNvSpPr/>
          <p:nvPr/>
        </p:nvSpPr>
        <p:spPr>
          <a:xfrm>
            <a:off x="1752819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278" name="Shape 278"/>
        <p:cNvGrpSpPr/>
        <p:nvPr/>
      </p:nvGrpSpPr>
      <p:grpSpPr>
        <a:xfrm>
          <a:off x="0" y="0"/>
          <a:ext cx="0" cy="0"/>
          <a:chOff x="0" y="0"/>
          <a:chExt cx="0" cy="0"/>
        </a:xfrm>
      </p:grpSpPr>
      <p:pic>
        <p:nvPicPr>
          <p:cNvPr descr=" " id="279" name="Google Shape;279;g2d28ffd0086_0_253"/>
          <p:cNvPicPr preferRelativeResize="0"/>
          <p:nvPr/>
        </p:nvPicPr>
        <p:blipFill rotWithShape="1">
          <a:blip r:embed="rId3">
            <a:alphaModFix/>
          </a:blip>
          <a:srcRect b="0" l="0" r="0" t="0"/>
          <a:stretch/>
        </p:blipFill>
        <p:spPr>
          <a:xfrm>
            <a:off x="17159845" y="6540500"/>
            <a:ext cx="7227203" cy="7175500"/>
          </a:xfrm>
          <a:prstGeom prst="rect">
            <a:avLst/>
          </a:prstGeom>
          <a:noFill/>
          <a:ln>
            <a:noFill/>
          </a:ln>
        </p:spPr>
      </p:pic>
      <p:pic>
        <p:nvPicPr>
          <p:cNvPr descr=" " id="280" name="Google Shape;280;g2d28ffd0086_0_253"/>
          <p:cNvPicPr preferRelativeResize="0"/>
          <p:nvPr/>
        </p:nvPicPr>
        <p:blipFill rotWithShape="1">
          <a:blip r:embed="rId4">
            <a:alphaModFix/>
          </a:blip>
          <a:srcRect b="0" l="0" r="0" t="0"/>
          <a:stretch/>
        </p:blipFill>
        <p:spPr>
          <a:xfrm>
            <a:off x="0" y="0"/>
            <a:ext cx="4902813" cy="5549900"/>
          </a:xfrm>
          <a:prstGeom prst="rect">
            <a:avLst/>
          </a:prstGeom>
          <a:noFill/>
          <a:ln>
            <a:noFill/>
          </a:ln>
        </p:spPr>
      </p:pic>
      <p:sp>
        <p:nvSpPr>
          <p:cNvPr id="281" name="Google Shape;281;g2d28ffd0086_0_25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2" name="Google Shape;282;g2d28ffd0086_0_25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3" name="Google Shape;283;g2d28ffd0086_0_253"/>
          <p:cNvPicPr preferRelativeResize="0"/>
          <p:nvPr/>
        </p:nvPicPr>
        <p:blipFill rotWithShape="1">
          <a:blip r:embed="rId6">
            <a:alphaModFix/>
          </a:blip>
          <a:srcRect b="0" l="0" r="0" t="0"/>
          <a:stretch/>
        </p:blipFill>
        <p:spPr>
          <a:xfrm>
            <a:off x="6490511" y="1257300"/>
            <a:ext cx="6084060" cy="12369800"/>
          </a:xfrm>
          <a:prstGeom prst="rect">
            <a:avLst/>
          </a:prstGeom>
          <a:noFill/>
          <a:ln>
            <a:noFill/>
          </a:ln>
        </p:spPr>
      </p:pic>
      <p:pic>
        <p:nvPicPr>
          <p:cNvPr descr=" " id="284" name="Google Shape;284;g2d28ffd0086_0_253"/>
          <p:cNvPicPr preferRelativeResize="0"/>
          <p:nvPr/>
        </p:nvPicPr>
        <p:blipFill rotWithShape="1">
          <a:blip r:embed="rId7">
            <a:alphaModFix/>
          </a:blip>
          <a:srcRect b="0" l="0" r="0" t="0"/>
          <a:stretch/>
        </p:blipFill>
        <p:spPr>
          <a:xfrm>
            <a:off x="0" y="1257300"/>
            <a:ext cx="6084060" cy="12369800"/>
          </a:xfrm>
          <a:prstGeom prst="rect">
            <a:avLst/>
          </a:prstGeom>
          <a:noFill/>
          <a:ln>
            <a:noFill/>
          </a:ln>
        </p:spPr>
      </p:pic>
      <p:sp>
        <p:nvSpPr>
          <p:cNvPr id="285" name="Google Shape;285;g2d28ffd0086_0_253"/>
          <p:cNvSpPr/>
          <p:nvPr/>
        </p:nvSpPr>
        <p:spPr>
          <a:xfrm>
            <a:off x="13882835" y="32385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Original Surfer"/>
              <a:buNone/>
            </a:pPr>
            <a:r>
              <a:rPr b="0" i="0" lang="en-US" sz="8000" u="none" cap="none" strike="noStrike">
                <a:solidFill>
                  <a:srgbClr val="0E0E0E"/>
                </a:solidFill>
                <a:latin typeface="Original Surfer"/>
                <a:ea typeface="Original Surfer"/>
                <a:cs typeface="Original Surfer"/>
                <a:sym typeface="Original Surfer"/>
              </a:rPr>
              <a:t>Some Data</a:t>
            </a:r>
            <a:endParaRPr b="0" i="0" sz="8000" u="none" cap="none" strike="noStrike">
              <a:solidFill>
                <a:schemeClr val="dk1"/>
              </a:solidFill>
              <a:latin typeface="Calibri"/>
              <a:ea typeface="Calibri"/>
              <a:cs typeface="Calibri"/>
              <a:sym typeface="Calibri"/>
            </a:endParaRPr>
          </a:p>
        </p:txBody>
      </p:sp>
      <p:sp>
        <p:nvSpPr>
          <p:cNvPr id="286" name="Google Shape;286;g2d28ffd0086_0_253"/>
          <p:cNvSpPr/>
          <p:nvPr/>
        </p:nvSpPr>
        <p:spPr>
          <a:xfrm>
            <a:off x="13730416" y="6121400"/>
            <a:ext cx="8573700" cy="6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d28ffd0086_0_253"/>
          <p:cNvSpPr/>
          <p:nvPr/>
        </p:nvSpPr>
        <p:spPr>
          <a:xfrm>
            <a:off x="13730416" y="61214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d28ffd0086_0_253"/>
          <p:cNvSpPr/>
          <p:nvPr/>
        </p:nvSpPr>
        <p:spPr>
          <a:xfrm>
            <a:off x="13730416" y="6432550"/>
            <a:ext cx="18798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d28ffd0086_0_253"/>
          <p:cNvSpPr/>
          <p:nvPr/>
        </p:nvSpPr>
        <p:spPr>
          <a:xfrm>
            <a:off x="13730416" y="6432550"/>
            <a:ext cx="2218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75%</a:t>
            </a:r>
            <a:endParaRPr b="0" i="0" sz="8000" u="none" cap="none" strike="noStrike">
              <a:solidFill>
                <a:schemeClr val="dk1"/>
              </a:solidFill>
              <a:latin typeface="Calibri"/>
              <a:ea typeface="Calibri"/>
              <a:cs typeface="Calibri"/>
              <a:sym typeface="Calibri"/>
            </a:endParaRPr>
          </a:p>
        </p:txBody>
      </p:sp>
      <p:sp>
        <p:nvSpPr>
          <p:cNvPr id="290" name="Google Shape;290;g2d28ffd0086_0_253"/>
          <p:cNvSpPr/>
          <p:nvPr/>
        </p:nvSpPr>
        <p:spPr>
          <a:xfrm>
            <a:off x="15813476" y="6121400"/>
            <a:ext cx="64905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d28ffd0086_0_253"/>
          <p:cNvSpPr/>
          <p:nvPr/>
        </p:nvSpPr>
        <p:spPr>
          <a:xfrm>
            <a:off x="15813476" y="6121400"/>
            <a:ext cx="6642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Enchanted Creatures</a:t>
            </a:r>
            <a:endParaRPr b="0" i="0" sz="3600" u="none" cap="none" strike="noStrike">
              <a:solidFill>
                <a:schemeClr val="dk1"/>
              </a:solidFill>
              <a:latin typeface="Calibri"/>
              <a:ea typeface="Calibri"/>
              <a:cs typeface="Calibri"/>
              <a:sym typeface="Calibri"/>
            </a:endParaRPr>
          </a:p>
        </p:txBody>
      </p:sp>
      <p:sp>
        <p:nvSpPr>
          <p:cNvPr id="292" name="Google Shape;292;g2d28ffd0086_0_253"/>
          <p:cNvSpPr/>
          <p:nvPr/>
        </p:nvSpPr>
        <p:spPr>
          <a:xfrm>
            <a:off x="15813476" y="6794500"/>
            <a:ext cx="6626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93" name="Google Shape;293;g2d28ffd0086_0_253"/>
          <p:cNvSpPr/>
          <p:nvPr/>
        </p:nvSpPr>
        <p:spPr>
          <a:xfrm>
            <a:off x="13730416" y="86233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d28ffd0086_0_253"/>
          <p:cNvSpPr/>
          <p:nvPr/>
        </p:nvSpPr>
        <p:spPr>
          <a:xfrm>
            <a:off x="13730416" y="8629650"/>
            <a:ext cx="21339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28ffd0086_0_253"/>
          <p:cNvSpPr/>
          <p:nvPr/>
        </p:nvSpPr>
        <p:spPr>
          <a:xfrm>
            <a:off x="13730416" y="8629650"/>
            <a:ext cx="2472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60%</a:t>
            </a:r>
            <a:endParaRPr b="0" i="0" sz="8000" u="none" cap="none" strike="noStrike">
              <a:solidFill>
                <a:schemeClr val="dk1"/>
              </a:solidFill>
              <a:latin typeface="Calibri"/>
              <a:ea typeface="Calibri"/>
              <a:cs typeface="Calibri"/>
              <a:sym typeface="Calibri"/>
            </a:endParaRPr>
          </a:p>
        </p:txBody>
      </p:sp>
      <p:sp>
        <p:nvSpPr>
          <p:cNvPr id="296" name="Google Shape;296;g2d28ffd0086_0_253"/>
          <p:cNvSpPr/>
          <p:nvPr/>
        </p:nvSpPr>
        <p:spPr>
          <a:xfrm>
            <a:off x="16067508" y="8623300"/>
            <a:ext cx="62364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d28ffd0086_0_253"/>
          <p:cNvSpPr/>
          <p:nvPr/>
        </p:nvSpPr>
        <p:spPr>
          <a:xfrm>
            <a:off x="16067508" y="8623300"/>
            <a:ext cx="6388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Magic-Wielding Individuals</a:t>
            </a:r>
            <a:endParaRPr b="0" i="0" sz="3600" u="none" cap="none" strike="noStrike">
              <a:solidFill>
                <a:schemeClr val="dk1"/>
              </a:solidFill>
              <a:latin typeface="Calibri"/>
              <a:ea typeface="Calibri"/>
              <a:cs typeface="Calibri"/>
              <a:sym typeface="Calibri"/>
            </a:endParaRPr>
          </a:p>
        </p:txBody>
      </p:sp>
      <p:sp>
        <p:nvSpPr>
          <p:cNvPr id="298" name="Google Shape;298;g2d28ffd0086_0_253"/>
          <p:cNvSpPr/>
          <p:nvPr/>
        </p:nvSpPr>
        <p:spPr>
          <a:xfrm>
            <a:off x="16067508" y="9296400"/>
            <a:ext cx="6372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9" name="Google Shape;299;g2d28ffd0086_0_253"/>
          <p:cNvSpPr/>
          <p:nvPr/>
        </p:nvSpPr>
        <p:spPr>
          <a:xfrm>
            <a:off x="13730416" y="105156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d28ffd0086_0_253"/>
          <p:cNvSpPr/>
          <p:nvPr/>
        </p:nvSpPr>
        <p:spPr>
          <a:xfrm>
            <a:off x="13730416" y="10826750"/>
            <a:ext cx="21339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d28ffd0086_0_253"/>
          <p:cNvSpPr/>
          <p:nvPr/>
        </p:nvSpPr>
        <p:spPr>
          <a:xfrm>
            <a:off x="13730416" y="10826750"/>
            <a:ext cx="2472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90%</a:t>
            </a:r>
            <a:endParaRPr b="0" i="0" sz="8000" u="none" cap="none" strike="noStrike">
              <a:solidFill>
                <a:schemeClr val="dk1"/>
              </a:solidFill>
              <a:latin typeface="Calibri"/>
              <a:ea typeface="Calibri"/>
              <a:cs typeface="Calibri"/>
              <a:sym typeface="Calibri"/>
            </a:endParaRPr>
          </a:p>
        </p:txBody>
      </p:sp>
      <p:sp>
        <p:nvSpPr>
          <p:cNvPr id="302" name="Google Shape;302;g2d28ffd0086_0_253"/>
          <p:cNvSpPr/>
          <p:nvPr/>
        </p:nvSpPr>
        <p:spPr>
          <a:xfrm>
            <a:off x="16067508" y="10515600"/>
            <a:ext cx="62364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d28ffd0086_0_253"/>
          <p:cNvSpPr/>
          <p:nvPr/>
        </p:nvSpPr>
        <p:spPr>
          <a:xfrm>
            <a:off x="16067508" y="10515600"/>
            <a:ext cx="6388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Spells Cast</a:t>
            </a:r>
            <a:endParaRPr b="0" i="0" sz="3600" u="none" cap="none" strike="noStrike">
              <a:solidFill>
                <a:schemeClr val="dk1"/>
              </a:solidFill>
              <a:latin typeface="Calibri"/>
              <a:ea typeface="Calibri"/>
              <a:cs typeface="Calibri"/>
              <a:sym typeface="Calibri"/>
            </a:endParaRPr>
          </a:p>
        </p:txBody>
      </p:sp>
      <p:sp>
        <p:nvSpPr>
          <p:cNvPr id="304" name="Google Shape;304;g2d28ffd0086_0_253"/>
          <p:cNvSpPr/>
          <p:nvPr/>
        </p:nvSpPr>
        <p:spPr>
          <a:xfrm>
            <a:off x="16067508" y="11188700"/>
            <a:ext cx="6372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309" name="Shape 309"/>
        <p:cNvGrpSpPr/>
        <p:nvPr/>
      </p:nvGrpSpPr>
      <p:grpSpPr>
        <a:xfrm>
          <a:off x="0" y="0"/>
          <a:ext cx="0" cy="0"/>
          <a:chOff x="0" y="0"/>
          <a:chExt cx="0" cy="0"/>
        </a:xfrm>
      </p:grpSpPr>
      <p:pic>
        <p:nvPicPr>
          <p:cNvPr descr=" " id="310" name="Google Shape;310;g2d28ffd0086_0_283"/>
          <p:cNvPicPr preferRelativeResize="0"/>
          <p:nvPr/>
        </p:nvPicPr>
        <p:blipFill rotWithShape="1">
          <a:blip r:embed="rId3">
            <a:alphaModFix/>
          </a:blip>
          <a:srcRect b="0" l="0" r="0" t="0"/>
          <a:stretch/>
        </p:blipFill>
        <p:spPr>
          <a:xfrm>
            <a:off x="0" y="8661400"/>
            <a:ext cx="4382048" cy="5054600"/>
          </a:xfrm>
          <a:prstGeom prst="rect">
            <a:avLst/>
          </a:prstGeom>
          <a:noFill/>
          <a:ln>
            <a:noFill/>
          </a:ln>
        </p:spPr>
      </p:pic>
      <p:pic>
        <p:nvPicPr>
          <p:cNvPr descr=" " id="311" name="Google Shape;311;g2d28ffd0086_0_283"/>
          <p:cNvPicPr preferRelativeResize="0"/>
          <p:nvPr/>
        </p:nvPicPr>
        <p:blipFill rotWithShape="1">
          <a:blip r:embed="rId4">
            <a:alphaModFix/>
          </a:blip>
          <a:srcRect b="0" l="0" r="0" t="0"/>
          <a:stretch/>
        </p:blipFill>
        <p:spPr>
          <a:xfrm>
            <a:off x="16385048" y="0"/>
            <a:ext cx="8002000" cy="3670300"/>
          </a:xfrm>
          <a:prstGeom prst="rect">
            <a:avLst/>
          </a:prstGeom>
          <a:noFill/>
          <a:ln>
            <a:noFill/>
          </a:ln>
        </p:spPr>
      </p:pic>
      <p:pic>
        <p:nvPicPr>
          <p:cNvPr descr=" " id="312" name="Google Shape;312;g2d28ffd0086_0_283"/>
          <p:cNvPicPr preferRelativeResize="0"/>
          <p:nvPr/>
        </p:nvPicPr>
        <p:blipFill rotWithShape="1">
          <a:blip r:embed="rId5">
            <a:alphaModFix/>
          </a:blip>
          <a:srcRect b="0" l="0" r="0" t="0"/>
          <a:stretch/>
        </p:blipFill>
        <p:spPr>
          <a:xfrm>
            <a:off x="4521765" y="1028700"/>
            <a:ext cx="15356219" cy="12687300"/>
          </a:xfrm>
          <a:prstGeom prst="rect">
            <a:avLst/>
          </a:prstGeom>
          <a:noFill/>
          <a:ln>
            <a:noFill/>
          </a:ln>
        </p:spPr>
      </p:pic>
      <p:sp>
        <p:nvSpPr>
          <p:cNvPr id="313" name="Google Shape;313;g2d28ffd0086_0_2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4" name="Google Shape;314;g2d28ffd0086_0_28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5" name="Google Shape;315;g2d28ffd0086_0_283"/>
          <p:cNvSpPr/>
          <p:nvPr/>
        </p:nvSpPr>
        <p:spPr>
          <a:xfrm>
            <a:off x="4318540" y="3429000"/>
            <a:ext cx="15762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d28ffd0086_0_283"/>
          <p:cNvSpPr/>
          <p:nvPr/>
        </p:nvSpPr>
        <p:spPr>
          <a:xfrm>
            <a:off x="4318540" y="3429000"/>
            <a:ext cx="15762600" cy="52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28ffd0086_0_283"/>
          <p:cNvSpPr/>
          <p:nvPr/>
        </p:nvSpPr>
        <p:spPr>
          <a:xfrm>
            <a:off x="5499787" y="3429000"/>
            <a:ext cx="134001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24000"/>
              <a:buFont typeface="Original Surfer"/>
              <a:buNone/>
            </a:pPr>
            <a:r>
              <a:rPr b="0" i="0" lang="en-US" sz="24000" u="none" cap="none" strike="noStrike">
                <a:solidFill>
                  <a:srgbClr val="82531D"/>
                </a:solidFill>
                <a:latin typeface="Original Surfer"/>
                <a:ea typeface="Original Surfer"/>
                <a:cs typeface="Original Surfer"/>
                <a:sym typeface="Original Surfer"/>
              </a:rPr>
              <a:t>234,567</a:t>
            </a:r>
            <a:endParaRPr b="0" i="0" sz="24000" u="none" cap="none" strike="noStrike">
              <a:solidFill>
                <a:schemeClr val="dk1"/>
              </a:solidFill>
              <a:latin typeface="Calibri"/>
              <a:ea typeface="Calibri"/>
              <a:cs typeface="Calibri"/>
              <a:sym typeface="Calibri"/>
            </a:endParaRPr>
          </a:p>
        </p:txBody>
      </p:sp>
      <p:sp>
        <p:nvSpPr>
          <p:cNvPr id="318" name="Google Shape;318;g2d28ffd0086_0_283"/>
          <p:cNvSpPr/>
          <p:nvPr/>
        </p:nvSpPr>
        <p:spPr>
          <a:xfrm>
            <a:off x="4183056" y="74422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9" name="Google Shape;319;g2d28ffd0086_0_283"/>
          <p:cNvSpPr/>
          <p:nvPr/>
        </p:nvSpPr>
        <p:spPr>
          <a:xfrm>
            <a:off x="7496054" y="90678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324" name="Shape 324"/>
        <p:cNvGrpSpPr/>
        <p:nvPr/>
      </p:nvGrpSpPr>
      <p:grpSpPr>
        <a:xfrm>
          <a:off x="0" y="0"/>
          <a:ext cx="0" cy="0"/>
          <a:chOff x="0" y="0"/>
          <a:chExt cx="0" cy="0"/>
        </a:xfrm>
      </p:grpSpPr>
      <p:pic>
        <p:nvPicPr>
          <p:cNvPr descr=" " id="325" name="Google Shape;325;g2d28ffd0086_0_297"/>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326" name="Google Shape;326;g2d28ffd0086_0_297"/>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sp>
        <p:nvSpPr>
          <p:cNvPr id="327" name="Google Shape;327;g2d28ffd0086_0_2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8" name="Google Shape;328;g2d28ffd0086_0_2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9" name="Google Shape;329;g2d28ffd0086_0_297"/>
          <p:cNvSpPr/>
          <p:nvPr/>
        </p:nvSpPr>
        <p:spPr>
          <a:xfrm>
            <a:off x="4318540"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d28ffd0086_0_297"/>
          <p:cNvSpPr/>
          <p:nvPr/>
        </p:nvSpPr>
        <p:spPr>
          <a:xfrm>
            <a:off x="4178822" y="3721100"/>
            <a:ext cx="81543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d28ffd0086_0_297"/>
          <p:cNvSpPr/>
          <p:nvPr/>
        </p:nvSpPr>
        <p:spPr>
          <a:xfrm>
            <a:off x="4178822" y="3721100"/>
            <a:ext cx="8696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233 Coins</a:t>
            </a:r>
            <a:endParaRPr b="0" i="0" sz="12800" u="none" cap="none" strike="noStrike">
              <a:solidFill>
                <a:schemeClr val="dk1"/>
              </a:solidFill>
              <a:latin typeface="Calibri"/>
              <a:ea typeface="Calibri"/>
              <a:cs typeface="Calibri"/>
              <a:sym typeface="Calibri"/>
            </a:endParaRPr>
          </a:p>
        </p:txBody>
      </p:sp>
      <p:sp>
        <p:nvSpPr>
          <p:cNvPr id="332" name="Google Shape;332;g2d28ffd0086_0_297"/>
          <p:cNvSpPr/>
          <p:nvPr/>
        </p:nvSpPr>
        <p:spPr>
          <a:xfrm>
            <a:off x="4318540" y="5753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d28ffd0086_0_297"/>
          <p:cNvSpPr/>
          <p:nvPr/>
        </p:nvSpPr>
        <p:spPr>
          <a:xfrm>
            <a:off x="4250798" y="5753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34" name="Google Shape;334;g2d28ffd0086_0_297"/>
          <p:cNvSpPr/>
          <p:nvPr/>
        </p:nvSpPr>
        <p:spPr>
          <a:xfrm>
            <a:off x="4318540"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d28ffd0086_0_297"/>
          <p:cNvSpPr/>
          <p:nvPr/>
        </p:nvSpPr>
        <p:spPr>
          <a:xfrm>
            <a:off x="4096262" y="7442200"/>
            <a:ext cx="8319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d28ffd0086_0_297"/>
          <p:cNvSpPr/>
          <p:nvPr/>
        </p:nvSpPr>
        <p:spPr>
          <a:xfrm>
            <a:off x="4096262" y="7442200"/>
            <a:ext cx="8861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456 Hours</a:t>
            </a:r>
            <a:endParaRPr b="0" i="0" sz="12800" u="none" cap="none" strike="noStrike">
              <a:solidFill>
                <a:schemeClr val="dk1"/>
              </a:solidFill>
              <a:latin typeface="Calibri"/>
              <a:ea typeface="Calibri"/>
              <a:cs typeface="Calibri"/>
              <a:sym typeface="Calibri"/>
            </a:endParaRPr>
          </a:p>
        </p:txBody>
      </p:sp>
      <p:sp>
        <p:nvSpPr>
          <p:cNvPr id="337" name="Google Shape;337;g2d28ffd0086_0_297"/>
          <p:cNvSpPr/>
          <p:nvPr/>
        </p:nvSpPr>
        <p:spPr>
          <a:xfrm>
            <a:off x="4318540" y="9474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d28ffd0086_0_297"/>
          <p:cNvSpPr/>
          <p:nvPr/>
        </p:nvSpPr>
        <p:spPr>
          <a:xfrm>
            <a:off x="4250798" y="9474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9" name="Google Shape;339;g2d28ffd0086_0_297"/>
          <p:cNvSpPr/>
          <p:nvPr/>
        </p:nvSpPr>
        <p:spPr>
          <a:xfrm>
            <a:off x="12193524"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d28ffd0086_0_297"/>
          <p:cNvSpPr/>
          <p:nvPr/>
        </p:nvSpPr>
        <p:spPr>
          <a:xfrm>
            <a:off x="14511564" y="3721100"/>
            <a:ext cx="32388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d28ffd0086_0_297"/>
          <p:cNvSpPr/>
          <p:nvPr/>
        </p:nvSpPr>
        <p:spPr>
          <a:xfrm>
            <a:off x="14511564" y="3721100"/>
            <a:ext cx="3780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85%</a:t>
            </a:r>
            <a:endParaRPr b="0" i="0" sz="12800" u="none" cap="none" strike="noStrike">
              <a:solidFill>
                <a:schemeClr val="dk1"/>
              </a:solidFill>
              <a:latin typeface="Calibri"/>
              <a:ea typeface="Calibri"/>
              <a:cs typeface="Calibri"/>
              <a:sym typeface="Calibri"/>
            </a:endParaRPr>
          </a:p>
        </p:txBody>
      </p:sp>
      <p:sp>
        <p:nvSpPr>
          <p:cNvPr id="342" name="Google Shape;342;g2d28ffd0086_0_297"/>
          <p:cNvSpPr/>
          <p:nvPr/>
        </p:nvSpPr>
        <p:spPr>
          <a:xfrm>
            <a:off x="12193524" y="5753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d28ffd0086_0_297"/>
          <p:cNvSpPr/>
          <p:nvPr/>
        </p:nvSpPr>
        <p:spPr>
          <a:xfrm>
            <a:off x="12125782" y="5753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44" name="Google Shape;344;g2d28ffd0086_0_297"/>
          <p:cNvSpPr/>
          <p:nvPr/>
        </p:nvSpPr>
        <p:spPr>
          <a:xfrm>
            <a:off x="12193524"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d28ffd0086_0_297"/>
          <p:cNvSpPr/>
          <p:nvPr/>
        </p:nvSpPr>
        <p:spPr>
          <a:xfrm>
            <a:off x="13095337" y="7442200"/>
            <a:ext cx="60714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d28ffd0086_0_297"/>
          <p:cNvSpPr/>
          <p:nvPr/>
        </p:nvSpPr>
        <p:spPr>
          <a:xfrm>
            <a:off x="13095337" y="7442200"/>
            <a:ext cx="6613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544 Km</a:t>
            </a:r>
            <a:endParaRPr b="0" i="0" sz="12800" u="none" cap="none" strike="noStrike">
              <a:solidFill>
                <a:schemeClr val="dk1"/>
              </a:solidFill>
              <a:latin typeface="Calibri"/>
              <a:ea typeface="Calibri"/>
              <a:cs typeface="Calibri"/>
              <a:sym typeface="Calibri"/>
            </a:endParaRPr>
          </a:p>
        </p:txBody>
      </p:sp>
      <p:sp>
        <p:nvSpPr>
          <p:cNvPr id="347" name="Google Shape;347;g2d28ffd0086_0_297"/>
          <p:cNvSpPr/>
          <p:nvPr/>
        </p:nvSpPr>
        <p:spPr>
          <a:xfrm>
            <a:off x="12193524" y="9474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d28ffd0086_0_297"/>
          <p:cNvSpPr/>
          <p:nvPr/>
        </p:nvSpPr>
        <p:spPr>
          <a:xfrm>
            <a:off x="12125782" y="9474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353" name="Shape 353"/>
        <p:cNvGrpSpPr/>
        <p:nvPr/>
      </p:nvGrpSpPr>
      <p:grpSpPr>
        <a:xfrm>
          <a:off x="0" y="0"/>
          <a:ext cx="0" cy="0"/>
          <a:chOff x="0" y="0"/>
          <a:chExt cx="0" cy="0"/>
        </a:xfrm>
      </p:grpSpPr>
      <p:pic>
        <p:nvPicPr>
          <p:cNvPr descr=" " id="354" name="Google Shape;354;g2d28ffd0086_0_325"/>
          <p:cNvPicPr preferRelativeResize="0"/>
          <p:nvPr/>
        </p:nvPicPr>
        <p:blipFill rotWithShape="1">
          <a:blip r:embed="rId3">
            <a:alphaModFix/>
          </a:blip>
          <a:srcRect b="0" l="0" r="0" t="0"/>
          <a:stretch/>
        </p:blipFill>
        <p:spPr>
          <a:xfrm>
            <a:off x="17159845" y="6540500"/>
            <a:ext cx="7227203" cy="7175500"/>
          </a:xfrm>
          <a:prstGeom prst="rect">
            <a:avLst/>
          </a:prstGeom>
          <a:noFill/>
          <a:ln>
            <a:noFill/>
          </a:ln>
        </p:spPr>
      </p:pic>
      <p:pic>
        <p:nvPicPr>
          <p:cNvPr descr=" " id="355" name="Google Shape;355;g2d28ffd0086_0_325"/>
          <p:cNvPicPr preferRelativeResize="0"/>
          <p:nvPr/>
        </p:nvPicPr>
        <p:blipFill rotWithShape="1">
          <a:blip r:embed="rId4">
            <a:alphaModFix/>
          </a:blip>
          <a:srcRect b="0" l="0" r="0" t="0"/>
          <a:stretch/>
        </p:blipFill>
        <p:spPr>
          <a:xfrm>
            <a:off x="0" y="0"/>
            <a:ext cx="4902813" cy="5549900"/>
          </a:xfrm>
          <a:prstGeom prst="rect">
            <a:avLst/>
          </a:prstGeom>
          <a:noFill/>
          <a:ln>
            <a:noFill/>
          </a:ln>
        </p:spPr>
      </p:pic>
      <p:sp>
        <p:nvSpPr>
          <p:cNvPr id="356" name="Google Shape;356;g2d28ffd0086_0_3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7" name="Google Shape;357;g2d28ffd0086_0_3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8" name="Google Shape;358;g2d28ffd0086_0_325"/>
          <p:cNvSpPr/>
          <p:nvPr/>
        </p:nvSpPr>
        <p:spPr>
          <a:xfrm>
            <a:off x="6841922" y="17018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Some Graph</a:t>
            </a:r>
            <a:endParaRPr b="0" i="0" sz="8000" u="none" cap="none" strike="noStrike">
              <a:solidFill>
                <a:schemeClr val="dk1"/>
              </a:solidFill>
              <a:latin typeface="Calibri"/>
              <a:ea typeface="Calibri"/>
              <a:cs typeface="Calibri"/>
              <a:sym typeface="Calibri"/>
            </a:endParaRPr>
          </a:p>
        </p:txBody>
      </p:sp>
      <p:sp>
        <p:nvSpPr>
          <p:cNvPr id="359" name="Google Shape;359;g2d28ffd0086_0_32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d28ffd0086_0_32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1" name="Google Shape;361;g2d28ffd0086_0_32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2" name="Google Shape;362;g2d28ffd0086_0_32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3" name="Google Shape;363;g2d28ffd0086_0_32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4" name="Google Shape;364;g2d28ffd0086_0_32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5" name="Google Shape;365;g2d28ffd0086_0_32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6" name="Google Shape;366;g2d28ffd0086_0_32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7" name="Google Shape;367;g2d28ffd0086_0_32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8" name="Google Shape;368;g2d28ffd0086_0_32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2185"/>
              <a:buFont typeface="Lato"/>
              <a:buNone/>
            </a:pPr>
            <a:r>
              <a:rPr b="0" i="0" lang="en-US" sz="2185" u="none" cap="none" strike="noStrike">
                <a:solidFill>
                  <a:srgbClr val="895D1E"/>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9" name="Google Shape;369;g2d28ffd0086_0_32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0" name="Google Shape;370;g2d28ffd0086_0_32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1" name="Google Shape;371;g2d28ffd0086_0_32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2" name="Google Shape;372;g2d28ffd0086_0_32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3" name="Google Shape;373;g2d28ffd0086_0_32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4" name="Google Shape;374;g2d28ffd0086_0_32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5" name="Google Shape;375;g2d28ffd0086_0_32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6" name="Google Shape;376;g2d28ffd0086_0_32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7" name="Google Shape;377;g2d28ffd0086_0_32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8" name="Google Shape;378;g2d28ffd0086_0_32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1820"/>
              <a:buFont typeface="Lato"/>
              <a:buNone/>
            </a:pPr>
            <a:r>
              <a:rPr b="0" i="0" lang="en-US" sz="1820" u="none" cap="none" strike="noStrike">
                <a:solidFill>
                  <a:srgbClr val="895D1E"/>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9" name="Google Shape;379;g2d28ffd0086_0_325"/>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80" name="Google Shape;380;g2d28ffd0086_0_32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81" name="Google Shape;381;g2d28ffd0086_0_32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82" name="Google Shape;382;g2d28ffd0086_0_32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83" name="Google Shape;383;g2d28ffd0086_0_32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84" name="Google Shape;384;g2d28ffd0086_0_32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85" name="Google Shape;385;g2d28ffd0086_0_32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6" name="Google Shape;386;g2d28ffd0086_0_32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7" name="Google Shape;387;g2d28ffd0086_0_325"/>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8" name="Google Shape;388;g2d28ffd0086_0_325"/>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9" name="Google Shape;389;g2d28ffd0086_0_32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90" name="Google Shape;390;g2d28ffd0086_0_32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91" name="Google Shape;391;g2d28ffd0086_0_32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92" name="Google Shape;392;g2d28ffd0086_0_32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93" name="Google Shape;393;g2d28ffd0086_0_32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94" name="Google Shape;394;g2d28ffd0086_0_32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95" name="Google Shape;395;g2d28ffd0086_0_32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6" name="Google Shape;396;g2d28ffd0086_0_32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7" name="Google Shape;397;g2d28ffd0086_0_32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8" name="Google Shape;398;g2d28ffd0086_0_32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9" name="Google Shape;399;g2d28ffd0086_0_32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00" name="Google Shape;400;g2d28ffd0086_0_32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01" name="Google Shape;401;g2d28ffd0086_0_32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d28ffd0086_0_32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3" name="Google Shape;403;g2d28ffd0086_0_32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04" name="Google Shape;404;g2d28ffd0086_0_32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05" name="Google Shape;405;g2d28ffd0086_0_325"/>
          <p:cNvSpPr/>
          <p:nvPr/>
        </p:nvSpPr>
        <p:spPr>
          <a:xfrm>
            <a:off x="16169121" y="6365379"/>
            <a:ext cx="2057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d28ffd0086_0_325"/>
          <p:cNvSpPr/>
          <p:nvPr/>
        </p:nvSpPr>
        <p:spPr>
          <a:xfrm>
            <a:off x="16169121" y="6292850"/>
            <a:ext cx="2260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34.574</a:t>
            </a:r>
            <a:endParaRPr b="0" i="0" sz="4800" u="none" cap="none" strike="noStrike">
              <a:solidFill>
                <a:schemeClr val="dk1"/>
              </a:solidFill>
              <a:latin typeface="Calibri"/>
              <a:ea typeface="Calibri"/>
              <a:cs typeface="Calibri"/>
              <a:sym typeface="Calibri"/>
            </a:endParaRPr>
          </a:p>
        </p:txBody>
      </p:sp>
      <p:sp>
        <p:nvSpPr>
          <p:cNvPr id="407" name="Google Shape;407;g2d28ffd0086_0_325"/>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8" name="Google Shape;408;g2d28ffd0086_0_32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d28ffd0086_0_32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d28ffd0086_0_325"/>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Treasure Found</a:t>
            </a:r>
            <a:endParaRPr b="0" i="0" sz="4800" u="none" cap="none" strike="noStrike">
              <a:solidFill>
                <a:schemeClr val="dk1"/>
              </a:solidFill>
              <a:latin typeface="Calibri"/>
              <a:ea typeface="Calibri"/>
              <a:cs typeface="Calibri"/>
              <a:sym typeface="Calibri"/>
            </a:endParaRPr>
          </a:p>
        </p:txBody>
      </p:sp>
      <p:sp>
        <p:nvSpPr>
          <p:cNvPr id="411" name="Google Shape;411;g2d28ffd0086_0_325"/>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2" name="Google Shape;412;g2d28ffd0086_0_32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d28ffd0086_0_32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d28ffd0086_0_325"/>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Spellcasting Progress</a:t>
            </a:r>
            <a:endParaRPr b="0" i="0" sz="4800" u="none" cap="none" strike="noStrike">
              <a:solidFill>
                <a:schemeClr val="dk1"/>
              </a:solidFill>
              <a:latin typeface="Calibri"/>
              <a:ea typeface="Calibri"/>
              <a:cs typeface="Calibri"/>
              <a:sym typeface="Calibri"/>
            </a:endParaRPr>
          </a:p>
        </p:txBody>
      </p:sp>
      <p:sp>
        <p:nvSpPr>
          <p:cNvPr id="415" name="Google Shape;415;g2d28ffd0086_0_325"/>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20" name="Shape 420"/>
        <p:cNvGrpSpPr/>
        <p:nvPr/>
      </p:nvGrpSpPr>
      <p:grpSpPr>
        <a:xfrm>
          <a:off x="0" y="0"/>
          <a:ext cx="0" cy="0"/>
          <a:chOff x="0" y="0"/>
          <a:chExt cx="0" cy="0"/>
        </a:xfrm>
      </p:grpSpPr>
      <p:pic>
        <p:nvPicPr>
          <p:cNvPr descr=" " id="421" name="Google Shape;421;g2d28ffd0086_0_391"/>
          <p:cNvPicPr preferRelativeResize="0"/>
          <p:nvPr/>
        </p:nvPicPr>
        <p:blipFill rotWithShape="1">
          <a:blip r:embed="rId3">
            <a:alphaModFix/>
          </a:blip>
          <a:srcRect b="0" l="0" r="0" t="0"/>
          <a:stretch/>
        </p:blipFill>
        <p:spPr>
          <a:xfrm>
            <a:off x="0" y="8661400"/>
            <a:ext cx="4382048" cy="5054600"/>
          </a:xfrm>
          <a:prstGeom prst="rect">
            <a:avLst/>
          </a:prstGeom>
          <a:noFill/>
          <a:ln>
            <a:noFill/>
          </a:ln>
        </p:spPr>
      </p:pic>
      <p:pic>
        <p:nvPicPr>
          <p:cNvPr descr=" " id="422" name="Google Shape;422;g2d28ffd0086_0_391"/>
          <p:cNvPicPr preferRelativeResize="0"/>
          <p:nvPr/>
        </p:nvPicPr>
        <p:blipFill rotWithShape="1">
          <a:blip r:embed="rId4">
            <a:alphaModFix/>
          </a:blip>
          <a:srcRect b="0" l="0" r="0" t="0"/>
          <a:stretch/>
        </p:blipFill>
        <p:spPr>
          <a:xfrm>
            <a:off x="16385048" y="0"/>
            <a:ext cx="8002000" cy="3670300"/>
          </a:xfrm>
          <a:prstGeom prst="rect">
            <a:avLst/>
          </a:prstGeom>
          <a:noFill/>
          <a:ln>
            <a:noFill/>
          </a:ln>
        </p:spPr>
      </p:pic>
      <p:pic>
        <p:nvPicPr>
          <p:cNvPr descr=" " id="423" name="Google Shape;423;g2d28ffd0086_0_391"/>
          <p:cNvPicPr preferRelativeResize="0"/>
          <p:nvPr/>
        </p:nvPicPr>
        <p:blipFill rotWithShape="1">
          <a:blip r:embed="rId5">
            <a:alphaModFix/>
          </a:blip>
          <a:srcRect b="0" l="0" r="0" t="0"/>
          <a:stretch/>
        </p:blipFill>
        <p:spPr>
          <a:xfrm>
            <a:off x="4521765" y="1028700"/>
            <a:ext cx="15356219" cy="12687300"/>
          </a:xfrm>
          <a:prstGeom prst="rect">
            <a:avLst/>
          </a:prstGeom>
          <a:noFill/>
          <a:ln>
            <a:noFill/>
          </a:ln>
        </p:spPr>
      </p:pic>
      <p:sp>
        <p:nvSpPr>
          <p:cNvPr id="424" name="Google Shape;424;g2d28ffd0086_0_3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5" name="Google Shape;425;g2d28ffd0086_0_39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26" name="Google Shape;426;g2d28ffd0086_0_391"/>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d28ffd0086_0_391"/>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2d28ffd0086_0_391"/>
          <p:cNvSpPr/>
          <p:nvPr/>
        </p:nvSpPr>
        <p:spPr>
          <a:xfrm>
            <a:off x="15470534" y="6121400"/>
            <a:ext cx="49155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A web application</a:t>
            </a:r>
            <a:endParaRPr b="0" i="0" sz="4800" u="none" cap="none" strike="noStrike">
              <a:solidFill>
                <a:schemeClr val="dk1"/>
              </a:solidFill>
              <a:latin typeface="Calibri"/>
              <a:ea typeface="Calibri"/>
              <a:cs typeface="Calibri"/>
              <a:sym typeface="Calibri"/>
            </a:endParaRPr>
          </a:p>
        </p:txBody>
      </p:sp>
      <p:sp>
        <p:nvSpPr>
          <p:cNvPr id="429" name="Google Shape;429;g2d28ffd0086_0_391"/>
          <p:cNvSpPr/>
          <p:nvPr/>
        </p:nvSpPr>
        <p:spPr>
          <a:xfrm>
            <a:off x="15470534" y="78486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0" name="Google Shape;430;g2d28ffd0086_0_391"/>
          <p:cNvPicPr preferRelativeResize="0"/>
          <p:nvPr/>
        </p:nvPicPr>
        <p:blipFill rotWithShape="1">
          <a:blip r:embed="rId7">
            <a:alphaModFix/>
          </a:blip>
          <a:srcRect b="0" l="0" r="0" t="0"/>
          <a:stretch/>
        </p:blipFill>
        <p:spPr>
          <a:xfrm>
            <a:off x="1270159" y="4114800"/>
            <a:ext cx="13768521" cy="8166100"/>
          </a:xfrm>
          <a:prstGeom prst="rect">
            <a:avLst/>
          </a:prstGeom>
          <a:noFill/>
          <a:ln>
            <a:noFill/>
          </a:ln>
        </p:spPr>
      </p:pic>
      <p:pic>
        <p:nvPicPr>
          <p:cNvPr descr=" " id="431" name="Google Shape;431;g2d28ffd0086_0_391"/>
          <p:cNvPicPr preferRelativeResize="0"/>
          <p:nvPr/>
        </p:nvPicPr>
        <p:blipFill rotWithShape="1">
          <a:blip r:embed="rId8">
            <a:alphaModFix/>
          </a:blip>
          <a:srcRect b="0" l="0" r="0" t="0"/>
          <a:stretch/>
        </p:blipFill>
        <p:spPr>
          <a:xfrm>
            <a:off x="3200800" y="4457700"/>
            <a:ext cx="9894537" cy="6489700"/>
          </a:xfrm>
          <a:prstGeom prst="rect">
            <a:avLst/>
          </a:prstGeom>
          <a:noFill/>
          <a:ln>
            <a:noFill/>
          </a:ln>
        </p:spPr>
      </p:pic>
      <p:sp>
        <p:nvSpPr>
          <p:cNvPr id="432" name="Google Shape;432;g2d28ffd0086_0_391"/>
          <p:cNvSpPr/>
          <p:nvPr/>
        </p:nvSpPr>
        <p:spPr>
          <a:xfrm>
            <a:off x="3200800" y="17526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37" name="Shape 437"/>
        <p:cNvGrpSpPr/>
        <p:nvPr/>
      </p:nvGrpSpPr>
      <p:grpSpPr>
        <a:xfrm>
          <a:off x="0" y="0"/>
          <a:ext cx="0" cy="0"/>
          <a:chOff x="0" y="0"/>
          <a:chExt cx="0" cy="0"/>
        </a:xfrm>
      </p:grpSpPr>
      <p:pic>
        <p:nvPicPr>
          <p:cNvPr descr=" " id="438" name="Google Shape;438;g2d28ffd0086_0_407"/>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439" name="Google Shape;439;g2d28ffd0086_0_407"/>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sp>
        <p:nvSpPr>
          <p:cNvPr id="440" name="Google Shape;440;g2d28ffd0086_0_4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g2d28ffd0086_0_40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2" name="Google Shape;442;g2d28ffd0086_0_407"/>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d28ffd0086_0_407"/>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d28ffd0086_0_407"/>
          <p:cNvSpPr/>
          <p:nvPr/>
        </p:nvSpPr>
        <p:spPr>
          <a:xfrm>
            <a:off x="11825178" y="3314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An mobile app</a:t>
            </a:r>
            <a:endParaRPr b="0" i="0" sz="4800" u="none" cap="none" strike="noStrike">
              <a:solidFill>
                <a:schemeClr val="dk1"/>
              </a:solidFill>
              <a:latin typeface="Calibri"/>
              <a:ea typeface="Calibri"/>
              <a:cs typeface="Calibri"/>
              <a:sym typeface="Calibri"/>
            </a:endParaRPr>
          </a:p>
        </p:txBody>
      </p:sp>
      <p:sp>
        <p:nvSpPr>
          <p:cNvPr id="445" name="Google Shape;445;g2d28ffd0086_0_407"/>
          <p:cNvSpPr/>
          <p:nvPr/>
        </p:nvSpPr>
        <p:spPr>
          <a:xfrm>
            <a:off x="11825178" y="42799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6" name="Google Shape;446;g2d28ffd0086_0_407"/>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7" name="Google Shape;447;g2d28ffd0086_0_407"/>
          <p:cNvSpPr/>
          <p:nvPr/>
        </p:nvSpPr>
        <p:spPr>
          <a:xfrm>
            <a:off x="11825178" y="15113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The Future of Fantasy</a:t>
            </a:r>
            <a:endParaRPr b="0" i="0" sz="8000" u="none" cap="none" strike="noStrike">
              <a:solidFill>
                <a:schemeClr val="dk1"/>
              </a:solidFill>
              <a:latin typeface="Calibri"/>
              <a:ea typeface="Calibri"/>
              <a:cs typeface="Calibri"/>
              <a:sym typeface="Calibri"/>
            </a:endParaRPr>
          </a:p>
        </p:txBody>
      </p:sp>
      <p:pic>
        <p:nvPicPr>
          <p:cNvPr descr=" " id="448" name="Google Shape;448;g2d28ffd0086_0_407"/>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49" name="Google Shape;449;g2d28ffd0086_0_407"/>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54" name="Shape 454"/>
        <p:cNvGrpSpPr/>
        <p:nvPr/>
      </p:nvGrpSpPr>
      <p:grpSpPr>
        <a:xfrm>
          <a:off x="0" y="0"/>
          <a:ext cx="0" cy="0"/>
          <a:chOff x="0" y="0"/>
          <a:chExt cx="0" cy="0"/>
        </a:xfrm>
      </p:grpSpPr>
      <p:pic>
        <p:nvPicPr>
          <p:cNvPr descr=" " id="455" name="Google Shape;455;g2d28ffd0086_0_423"/>
          <p:cNvPicPr preferRelativeResize="0"/>
          <p:nvPr/>
        </p:nvPicPr>
        <p:blipFill rotWithShape="1">
          <a:blip r:embed="rId3">
            <a:alphaModFix/>
          </a:blip>
          <a:srcRect b="0" l="0" r="0" t="0"/>
          <a:stretch/>
        </p:blipFill>
        <p:spPr>
          <a:xfrm>
            <a:off x="0" y="0"/>
            <a:ext cx="6466838" cy="4564311"/>
          </a:xfrm>
          <a:prstGeom prst="rect">
            <a:avLst/>
          </a:prstGeom>
          <a:noFill/>
          <a:ln>
            <a:noFill/>
          </a:ln>
        </p:spPr>
      </p:pic>
      <p:pic>
        <p:nvPicPr>
          <p:cNvPr descr=" " id="456" name="Google Shape;456;g2d28ffd0086_0_423"/>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457" name="Google Shape;457;g2d28ffd0086_0_423"/>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8" name="Google Shape;458;g2d28ffd0086_0_423"/>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59" name="Google Shape;459;g2d28ffd0086_0_423"/>
          <p:cNvSpPr/>
          <p:nvPr/>
        </p:nvSpPr>
        <p:spPr>
          <a:xfrm>
            <a:off x="1232054" y="81026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d28ffd0086_0_423"/>
          <p:cNvSpPr/>
          <p:nvPr/>
        </p:nvSpPr>
        <p:spPr>
          <a:xfrm>
            <a:off x="1232054" y="81026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2d28ffd0086_0_423"/>
          <p:cNvSpPr/>
          <p:nvPr/>
        </p:nvSpPr>
        <p:spPr>
          <a:xfrm>
            <a:off x="1232054" y="81026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A web application</a:t>
            </a:r>
            <a:endParaRPr b="0" i="0" sz="4800" u="none" cap="none" strike="noStrike">
              <a:solidFill>
                <a:schemeClr val="dk1"/>
              </a:solidFill>
              <a:latin typeface="Calibri"/>
              <a:ea typeface="Calibri"/>
              <a:cs typeface="Calibri"/>
              <a:sym typeface="Calibri"/>
            </a:endParaRPr>
          </a:p>
        </p:txBody>
      </p:sp>
      <p:sp>
        <p:nvSpPr>
          <p:cNvPr id="462" name="Google Shape;462;g2d28ffd0086_0_423"/>
          <p:cNvSpPr/>
          <p:nvPr/>
        </p:nvSpPr>
        <p:spPr>
          <a:xfrm>
            <a:off x="1232054" y="90678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3" name="Google Shape;463;g2d28ffd0086_0_423"/>
          <p:cNvSpPr/>
          <p:nvPr/>
        </p:nvSpPr>
        <p:spPr>
          <a:xfrm>
            <a:off x="1232054" y="1816100"/>
            <a:ext cx="70071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4" name="Google Shape;464;g2d28ffd0086_0_423"/>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5" name="Google Shape;465;g2d28ffd0086_0_423"/>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66" name="Google Shape;466;g2d28ffd0086_0_423"/>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71" name="Shape 471"/>
        <p:cNvGrpSpPr/>
        <p:nvPr/>
      </p:nvGrpSpPr>
      <p:grpSpPr>
        <a:xfrm>
          <a:off x="0" y="0"/>
          <a:ext cx="0" cy="0"/>
          <a:chOff x="0" y="0"/>
          <a:chExt cx="0" cy="0"/>
        </a:xfrm>
      </p:grpSpPr>
      <p:pic>
        <p:nvPicPr>
          <p:cNvPr descr=" " id="472" name="Google Shape;472;g2d28ffd0086_0_43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3" name="Google Shape;473;g2d28ffd0086_0_4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2d28ffd0086_0_43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5" name="Google Shape;475;g2d28ffd0086_0_439"/>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80" name="Shape 480"/>
        <p:cNvGrpSpPr/>
        <p:nvPr/>
      </p:nvGrpSpPr>
      <p:grpSpPr>
        <a:xfrm>
          <a:off x="0" y="0"/>
          <a:ext cx="0" cy="0"/>
          <a:chOff x="0" y="0"/>
          <a:chExt cx="0" cy="0"/>
        </a:xfrm>
      </p:grpSpPr>
      <p:pic>
        <p:nvPicPr>
          <p:cNvPr descr=" " id="481" name="Google Shape;481;g2d28ffd0086_0_447"/>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482" name="Google Shape;482;g2d28ffd0086_0_447"/>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pic>
        <p:nvPicPr>
          <p:cNvPr descr=" " id="483" name="Google Shape;483;g2d28ffd0086_0_447"/>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484" name="Google Shape;484;g2d28ffd0086_0_447"/>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485" name="Google Shape;485;g2d28ffd0086_0_447"/>
          <p:cNvSpPr/>
          <p:nvPr/>
        </p:nvSpPr>
        <p:spPr>
          <a:xfrm>
            <a:off x="5025595" y="11938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Fantasy Realm at a Glance</a:t>
            </a:r>
            <a:endParaRPr b="0" i="0" sz="8000" u="none" cap="none" strike="noStrike">
              <a:solidFill>
                <a:schemeClr val="dk1"/>
              </a:solidFill>
              <a:latin typeface="Calibri"/>
              <a:ea typeface="Calibri"/>
              <a:cs typeface="Calibri"/>
              <a:sym typeface="Calibri"/>
            </a:endParaRPr>
          </a:p>
        </p:txBody>
      </p:sp>
      <p:sp>
        <p:nvSpPr>
          <p:cNvPr id="486" name="Google Shape;486;g2d28ffd0086_0_447"/>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d28ffd0086_0_447"/>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d28ffd0086_0_447"/>
          <p:cNvSpPr/>
          <p:nvPr/>
        </p:nvSpPr>
        <p:spPr>
          <a:xfrm>
            <a:off x="1956044" y="44577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The Forest</a:t>
            </a:r>
            <a:endParaRPr b="0" i="0" sz="4800" u="none" cap="none" strike="noStrike">
              <a:solidFill>
                <a:schemeClr val="dk1"/>
              </a:solidFill>
              <a:latin typeface="Calibri"/>
              <a:ea typeface="Calibri"/>
              <a:cs typeface="Calibri"/>
              <a:sym typeface="Calibri"/>
            </a:endParaRPr>
          </a:p>
        </p:txBody>
      </p:sp>
      <p:sp>
        <p:nvSpPr>
          <p:cNvPr id="489" name="Google Shape;489;g2d28ffd0086_0_447"/>
          <p:cNvSpPr/>
          <p:nvPr/>
        </p:nvSpPr>
        <p:spPr>
          <a:xfrm>
            <a:off x="1956044" y="53213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90" name="Google Shape;490;g2d28ffd0086_0_447"/>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d28ffd0086_0_447"/>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d28ffd0086_0_447"/>
          <p:cNvSpPr/>
          <p:nvPr/>
        </p:nvSpPr>
        <p:spPr>
          <a:xfrm>
            <a:off x="1956044" y="71501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The Caves</a:t>
            </a:r>
            <a:endParaRPr b="0" i="0" sz="4800" u="none" cap="none" strike="noStrike">
              <a:solidFill>
                <a:schemeClr val="dk1"/>
              </a:solidFill>
              <a:latin typeface="Calibri"/>
              <a:ea typeface="Calibri"/>
              <a:cs typeface="Calibri"/>
              <a:sym typeface="Calibri"/>
            </a:endParaRPr>
          </a:p>
        </p:txBody>
      </p:sp>
      <p:sp>
        <p:nvSpPr>
          <p:cNvPr id="493" name="Google Shape;493;g2d28ffd0086_0_447"/>
          <p:cNvSpPr/>
          <p:nvPr/>
        </p:nvSpPr>
        <p:spPr>
          <a:xfrm>
            <a:off x="1956044" y="80137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94" name="Google Shape;494;g2d28ffd0086_0_447"/>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d28ffd0086_0_447"/>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d28ffd0086_0_447"/>
          <p:cNvSpPr/>
          <p:nvPr/>
        </p:nvSpPr>
        <p:spPr>
          <a:xfrm>
            <a:off x="1956044" y="98425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The Lair</a:t>
            </a:r>
            <a:endParaRPr b="0" i="0" sz="4800" u="none" cap="none" strike="noStrike">
              <a:solidFill>
                <a:schemeClr val="dk1"/>
              </a:solidFill>
              <a:latin typeface="Calibri"/>
              <a:ea typeface="Calibri"/>
              <a:cs typeface="Calibri"/>
              <a:sym typeface="Calibri"/>
            </a:endParaRPr>
          </a:p>
        </p:txBody>
      </p:sp>
      <p:sp>
        <p:nvSpPr>
          <p:cNvPr id="497" name="Google Shape;497;g2d28ffd0086_0_447"/>
          <p:cNvSpPr/>
          <p:nvPr/>
        </p:nvSpPr>
        <p:spPr>
          <a:xfrm>
            <a:off x="1956044" y="107061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28" name="Shape 28"/>
        <p:cNvGrpSpPr/>
        <p:nvPr/>
      </p:nvGrpSpPr>
      <p:grpSpPr>
        <a:xfrm>
          <a:off x="0" y="0"/>
          <a:ext cx="0" cy="0"/>
          <a:chOff x="0" y="0"/>
          <a:chExt cx="0" cy="0"/>
        </a:xfrm>
      </p:grpSpPr>
      <p:pic>
        <p:nvPicPr>
          <p:cNvPr descr=" " id="29" name="Google Shape;29;g2d28ffd0086_0_12"/>
          <p:cNvPicPr preferRelativeResize="0"/>
          <p:nvPr/>
        </p:nvPicPr>
        <p:blipFill rotWithShape="1">
          <a:blip r:embed="rId3">
            <a:alphaModFix/>
          </a:blip>
          <a:srcRect b="0" l="0" r="0" t="0"/>
          <a:stretch/>
        </p:blipFill>
        <p:spPr>
          <a:xfrm>
            <a:off x="0" y="8661400"/>
            <a:ext cx="4382048" cy="5054600"/>
          </a:xfrm>
          <a:prstGeom prst="rect">
            <a:avLst/>
          </a:prstGeom>
          <a:noFill/>
          <a:ln>
            <a:noFill/>
          </a:ln>
        </p:spPr>
      </p:pic>
      <p:pic>
        <p:nvPicPr>
          <p:cNvPr descr=" " id="30" name="Google Shape;30;g2d28ffd0086_0_12"/>
          <p:cNvPicPr preferRelativeResize="0"/>
          <p:nvPr/>
        </p:nvPicPr>
        <p:blipFill rotWithShape="1">
          <a:blip r:embed="rId4">
            <a:alphaModFix/>
          </a:blip>
          <a:srcRect b="0" l="0" r="0" t="0"/>
          <a:stretch/>
        </p:blipFill>
        <p:spPr>
          <a:xfrm>
            <a:off x="16385048" y="0"/>
            <a:ext cx="8002000" cy="3670300"/>
          </a:xfrm>
          <a:prstGeom prst="rect">
            <a:avLst/>
          </a:prstGeom>
          <a:noFill/>
          <a:ln>
            <a:noFill/>
          </a:ln>
        </p:spPr>
      </p:pic>
      <p:pic>
        <p:nvPicPr>
          <p:cNvPr descr=" " id="31" name="Google Shape;31;g2d28ffd0086_0_12"/>
          <p:cNvPicPr preferRelativeResize="0"/>
          <p:nvPr/>
        </p:nvPicPr>
        <p:blipFill rotWithShape="1">
          <a:blip r:embed="rId5">
            <a:alphaModFix/>
          </a:blip>
          <a:srcRect b="0" l="0" r="0" t="0"/>
          <a:stretch/>
        </p:blipFill>
        <p:spPr>
          <a:xfrm>
            <a:off x="4521765" y="1028700"/>
            <a:ext cx="15356219" cy="12687300"/>
          </a:xfrm>
          <a:prstGeom prst="rect">
            <a:avLst/>
          </a:prstGeom>
          <a:noFill/>
          <a:ln>
            <a:noFill/>
          </a:ln>
        </p:spPr>
      </p:pic>
      <p:sp>
        <p:nvSpPr>
          <p:cNvPr id="32" name="Google Shape;32;g2d28ffd0086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2d28ffd0086_0_1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4" name="Google Shape;34;g2d28ffd0086_0_12"/>
          <p:cNvSpPr/>
          <p:nvPr/>
        </p:nvSpPr>
        <p:spPr>
          <a:xfrm>
            <a:off x="8416919" y="3390900"/>
            <a:ext cx="7566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Welcome</a:t>
            </a:r>
            <a:endParaRPr b="0" i="0" sz="12800" u="none" cap="none" strike="noStrike">
              <a:solidFill>
                <a:schemeClr val="dk1"/>
              </a:solidFill>
              <a:latin typeface="Calibri"/>
              <a:ea typeface="Calibri"/>
              <a:cs typeface="Calibri"/>
              <a:sym typeface="Calibri"/>
            </a:endParaRPr>
          </a:p>
        </p:txBody>
      </p:sp>
      <p:sp>
        <p:nvSpPr>
          <p:cNvPr id="35" name="Google Shape;35;g2d28ffd0086_0_12"/>
          <p:cNvSpPr/>
          <p:nvPr/>
        </p:nvSpPr>
        <p:spPr>
          <a:xfrm>
            <a:off x="7108655" y="6413500"/>
            <a:ext cx="10182300" cy="379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502" name="Shape 502"/>
        <p:cNvGrpSpPr/>
        <p:nvPr/>
      </p:nvGrpSpPr>
      <p:grpSpPr>
        <a:xfrm>
          <a:off x="0" y="0"/>
          <a:ext cx="0" cy="0"/>
          <a:chOff x="0" y="0"/>
          <a:chExt cx="0" cy="0"/>
        </a:xfrm>
      </p:grpSpPr>
      <p:pic>
        <p:nvPicPr>
          <p:cNvPr descr=" " id="503" name="Google Shape;503;g2d28ffd0086_0_468"/>
          <p:cNvPicPr preferRelativeResize="0"/>
          <p:nvPr/>
        </p:nvPicPr>
        <p:blipFill rotWithShape="1">
          <a:blip r:embed="rId3">
            <a:alphaModFix/>
          </a:blip>
          <a:srcRect b="0" l="0" r="0" t="0"/>
          <a:stretch/>
        </p:blipFill>
        <p:spPr>
          <a:xfrm>
            <a:off x="0" y="0"/>
            <a:ext cx="6466838" cy="4564311"/>
          </a:xfrm>
          <a:prstGeom prst="rect">
            <a:avLst/>
          </a:prstGeom>
          <a:noFill/>
          <a:ln>
            <a:noFill/>
          </a:ln>
        </p:spPr>
      </p:pic>
      <p:pic>
        <p:nvPicPr>
          <p:cNvPr descr=" " id="504" name="Google Shape;504;g2d28ffd0086_0_468"/>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505" name="Google Shape;505;g2d28ffd0086_0_4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g2d28ffd0086_0_46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07" name="Google Shape;507;g2d28ffd0086_0_468"/>
          <p:cNvPicPr preferRelativeResize="0"/>
          <p:nvPr/>
        </p:nvPicPr>
        <p:blipFill rotWithShape="1">
          <a:blip r:embed="rId6">
            <a:alphaModFix/>
          </a:blip>
          <a:srcRect b="0" l="0" r="0" t="0"/>
          <a:stretch/>
        </p:blipFill>
        <p:spPr>
          <a:xfrm>
            <a:off x="0" y="3759200"/>
            <a:ext cx="24234629" cy="7061200"/>
          </a:xfrm>
          <a:prstGeom prst="rect">
            <a:avLst/>
          </a:prstGeom>
          <a:noFill/>
          <a:ln>
            <a:noFill/>
          </a:ln>
        </p:spPr>
      </p:pic>
      <p:sp>
        <p:nvSpPr>
          <p:cNvPr id="508" name="Google Shape;508;g2d28ffd0086_0_468"/>
          <p:cNvSpPr/>
          <p:nvPr/>
        </p:nvSpPr>
        <p:spPr>
          <a:xfrm>
            <a:off x="-152419" y="67310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9" name="Google Shape;509;g2d28ffd0086_0_468"/>
          <p:cNvPicPr preferRelativeResize="0"/>
          <p:nvPr/>
        </p:nvPicPr>
        <p:blipFill rotWithShape="1">
          <a:blip r:embed="rId7">
            <a:alphaModFix/>
          </a:blip>
          <a:srcRect b="0" l="0" r="0" t="0"/>
          <a:stretch/>
        </p:blipFill>
        <p:spPr>
          <a:xfrm>
            <a:off x="0" y="6718300"/>
            <a:ext cx="24234629" cy="12700"/>
          </a:xfrm>
          <a:prstGeom prst="rect">
            <a:avLst/>
          </a:prstGeom>
          <a:noFill/>
          <a:ln>
            <a:noFill/>
          </a:ln>
        </p:spPr>
      </p:pic>
      <p:pic>
        <p:nvPicPr>
          <p:cNvPr descr=" " id="510" name="Google Shape;510;g2d28ffd0086_0_468"/>
          <p:cNvPicPr preferRelativeResize="0"/>
          <p:nvPr/>
        </p:nvPicPr>
        <p:blipFill rotWithShape="1">
          <a:blip r:embed="rId8">
            <a:alphaModFix/>
          </a:blip>
          <a:srcRect b="0" l="0" r="0" t="0"/>
          <a:stretch/>
        </p:blipFill>
        <p:spPr>
          <a:xfrm>
            <a:off x="3315114" y="3759200"/>
            <a:ext cx="2146236" cy="1625600"/>
          </a:xfrm>
          <a:prstGeom prst="rect">
            <a:avLst/>
          </a:prstGeom>
          <a:noFill/>
          <a:ln>
            <a:noFill/>
          </a:ln>
        </p:spPr>
      </p:pic>
      <p:pic>
        <p:nvPicPr>
          <p:cNvPr descr=" " id="511" name="Google Shape;511;g2d28ffd0086_0_468"/>
          <p:cNvPicPr preferRelativeResize="0"/>
          <p:nvPr/>
        </p:nvPicPr>
        <p:blipFill rotWithShape="1">
          <a:blip r:embed="rId9">
            <a:alphaModFix/>
          </a:blip>
          <a:srcRect b="0" l="0" r="0" t="0"/>
          <a:stretch/>
        </p:blipFill>
        <p:spPr>
          <a:xfrm>
            <a:off x="8548168" y="3759200"/>
            <a:ext cx="1890912" cy="1625600"/>
          </a:xfrm>
          <a:prstGeom prst="rect">
            <a:avLst/>
          </a:prstGeom>
          <a:noFill/>
          <a:ln>
            <a:noFill/>
          </a:ln>
        </p:spPr>
      </p:pic>
      <p:pic>
        <p:nvPicPr>
          <p:cNvPr descr=" " id="512" name="Google Shape;512;g2d28ffd0086_0_468"/>
          <p:cNvPicPr preferRelativeResize="0"/>
          <p:nvPr/>
        </p:nvPicPr>
        <p:blipFill rotWithShape="1">
          <a:blip r:embed="rId10">
            <a:alphaModFix/>
          </a:blip>
          <a:srcRect b="0" l="0" r="0" t="0"/>
          <a:stretch/>
        </p:blipFill>
        <p:spPr>
          <a:xfrm>
            <a:off x="13527191" y="3759200"/>
            <a:ext cx="2131001" cy="1625600"/>
          </a:xfrm>
          <a:prstGeom prst="rect">
            <a:avLst/>
          </a:prstGeom>
          <a:noFill/>
          <a:ln>
            <a:noFill/>
          </a:ln>
        </p:spPr>
      </p:pic>
      <p:pic>
        <p:nvPicPr>
          <p:cNvPr descr=" " id="513" name="Google Shape;513;g2d28ffd0086_0_468"/>
          <p:cNvPicPr preferRelativeResize="0"/>
          <p:nvPr/>
        </p:nvPicPr>
        <p:blipFill rotWithShape="1">
          <a:blip r:embed="rId11">
            <a:alphaModFix/>
          </a:blip>
          <a:srcRect b="0" l="0" r="0" t="0"/>
          <a:stretch/>
        </p:blipFill>
        <p:spPr>
          <a:xfrm>
            <a:off x="19103188" y="3759200"/>
            <a:ext cx="1199689" cy="1625600"/>
          </a:xfrm>
          <a:prstGeom prst="rect">
            <a:avLst/>
          </a:prstGeom>
          <a:noFill/>
          <a:ln>
            <a:noFill/>
          </a:ln>
        </p:spPr>
      </p:pic>
      <p:pic>
        <p:nvPicPr>
          <p:cNvPr descr=" " id="514" name="Google Shape;514;g2d28ffd0086_0_468"/>
          <p:cNvPicPr preferRelativeResize="0"/>
          <p:nvPr/>
        </p:nvPicPr>
        <p:blipFill rotWithShape="1">
          <a:blip r:embed="rId12">
            <a:alphaModFix/>
          </a:blip>
          <a:srcRect b="0" l="0" r="0" t="0"/>
          <a:stretch/>
        </p:blipFill>
        <p:spPr>
          <a:xfrm>
            <a:off x="4286786" y="5689600"/>
            <a:ext cx="190524" cy="2095500"/>
          </a:xfrm>
          <a:prstGeom prst="rect">
            <a:avLst/>
          </a:prstGeom>
          <a:noFill/>
          <a:ln>
            <a:noFill/>
          </a:ln>
        </p:spPr>
      </p:pic>
      <p:pic>
        <p:nvPicPr>
          <p:cNvPr descr=" " id="515" name="Google Shape;515;g2d28ffd0086_0_468"/>
          <p:cNvPicPr preferRelativeResize="0"/>
          <p:nvPr/>
        </p:nvPicPr>
        <p:blipFill rotWithShape="1">
          <a:blip r:embed="rId12">
            <a:alphaModFix/>
          </a:blip>
          <a:srcRect b="0" l="0" r="0" t="0"/>
          <a:stretch/>
        </p:blipFill>
        <p:spPr>
          <a:xfrm>
            <a:off x="9392824" y="5689600"/>
            <a:ext cx="190524" cy="2095500"/>
          </a:xfrm>
          <a:prstGeom prst="rect">
            <a:avLst/>
          </a:prstGeom>
          <a:noFill/>
          <a:ln>
            <a:noFill/>
          </a:ln>
        </p:spPr>
      </p:pic>
      <p:pic>
        <p:nvPicPr>
          <p:cNvPr descr=" " id="516" name="Google Shape;516;g2d28ffd0086_0_468"/>
          <p:cNvPicPr preferRelativeResize="0"/>
          <p:nvPr/>
        </p:nvPicPr>
        <p:blipFill rotWithShape="1">
          <a:blip r:embed="rId12">
            <a:alphaModFix/>
          </a:blip>
          <a:srcRect b="0" l="0" r="0" t="0"/>
          <a:stretch/>
        </p:blipFill>
        <p:spPr>
          <a:xfrm>
            <a:off x="14498862" y="5689600"/>
            <a:ext cx="190524" cy="2095500"/>
          </a:xfrm>
          <a:prstGeom prst="rect">
            <a:avLst/>
          </a:prstGeom>
          <a:noFill/>
          <a:ln>
            <a:noFill/>
          </a:ln>
        </p:spPr>
      </p:pic>
      <p:pic>
        <p:nvPicPr>
          <p:cNvPr descr=" " id="517" name="Google Shape;517;g2d28ffd0086_0_468"/>
          <p:cNvPicPr preferRelativeResize="0"/>
          <p:nvPr/>
        </p:nvPicPr>
        <p:blipFill rotWithShape="1">
          <a:blip r:embed="rId12">
            <a:alphaModFix/>
          </a:blip>
          <a:srcRect b="0" l="0" r="0" t="0"/>
          <a:stretch/>
        </p:blipFill>
        <p:spPr>
          <a:xfrm>
            <a:off x="19604900" y="5689600"/>
            <a:ext cx="190524" cy="2095500"/>
          </a:xfrm>
          <a:prstGeom prst="rect">
            <a:avLst/>
          </a:prstGeom>
          <a:noFill/>
          <a:ln>
            <a:noFill/>
          </a:ln>
        </p:spPr>
      </p:pic>
      <p:sp>
        <p:nvSpPr>
          <p:cNvPr id="518" name="Google Shape;518;g2d28ffd0086_0_468"/>
          <p:cNvSpPr/>
          <p:nvPr/>
        </p:nvSpPr>
        <p:spPr>
          <a:xfrm>
            <a:off x="2095762"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d28ffd0086_0_468"/>
          <p:cNvSpPr/>
          <p:nvPr/>
        </p:nvSpPr>
        <p:spPr>
          <a:xfrm>
            <a:off x="2095762"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d28ffd0086_0_468"/>
          <p:cNvSpPr/>
          <p:nvPr/>
        </p:nvSpPr>
        <p:spPr>
          <a:xfrm>
            <a:off x="2019552" y="80899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2020</a:t>
            </a:r>
            <a:endParaRPr b="0" i="0" sz="3600" u="none" cap="none" strike="noStrike">
              <a:solidFill>
                <a:schemeClr val="dk1"/>
              </a:solidFill>
              <a:latin typeface="Calibri"/>
              <a:ea typeface="Calibri"/>
              <a:cs typeface="Calibri"/>
              <a:sym typeface="Calibri"/>
            </a:endParaRPr>
          </a:p>
        </p:txBody>
      </p:sp>
      <p:sp>
        <p:nvSpPr>
          <p:cNvPr id="521" name="Google Shape;521;g2d28ffd0086_0_468"/>
          <p:cNvSpPr/>
          <p:nvPr/>
        </p:nvSpPr>
        <p:spPr>
          <a:xfrm>
            <a:off x="2028020" y="88646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22" name="Google Shape;522;g2d28ffd0086_0_468"/>
          <p:cNvSpPr/>
          <p:nvPr/>
        </p:nvSpPr>
        <p:spPr>
          <a:xfrm>
            <a:off x="7201800"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d28ffd0086_0_468"/>
          <p:cNvSpPr/>
          <p:nvPr/>
        </p:nvSpPr>
        <p:spPr>
          <a:xfrm>
            <a:off x="7201800"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d28ffd0086_0_468"/>
          <p:cNvSpPr/>
          <p:nvPr/>
        </p:nvSpPr>
        <p:spPr>
          <a:xfrm>
            <a:off x="7125591" y="80899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2021</a:t>
            </a:r>
            <a:endParaRPr b="0" i="0" sz="3600" u="none" cap="none" strike="noStrike">
              <a:solidFill>
                <a:schemeClr val="dk1"/>
              </a:solidFill>
              <a:latin typeface="Calibri"/>
              <a:ea typeface="Calibri"/>
              <a:cs typeface="Calibri"/>
              <a:sym typeface="Calibri"/>
            </a:endParaRPr>
          </a:p>
        </p:txBody>
      </p:sp>
      <p:sp>
        <p:nvSpPr>
          <p:cNvPr id="525" name="Google Shape;525;g2d28ffd0086_0_468"/>
          <p:cNvSpPr/>
          <p:nvPr/>
        </p:nvSpPr>
        <p:spPr>
          <a:xfrm>
            <a:off x="7134058" y="88646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26" name="Google Shape;526;g2d28ffd0086_0_468"/>
          <p:cNvSpPr/>
          <p:nvPr/>
        </p:nvSpPr>
        <p:spPr>
          <a:xfrm>
            <a:off x="12307838"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d28ffd0086_0_468"/>
          <p:cNvSpPr/>
          <p:nvPr/>
        </p:nvSpPr>
        <p:spPr>
          <a:xfrm>
            <a:off x="12307838"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d28ffd0086_0_468"/>
          <p:cNvSpPr/>
          <p:nvPr/>
        </p:nvSpPr>
        <p:spPr>
          <a:xfrm>
            <a:off x="12231629" y="80899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2022</a:t>
            </a:r>
            <a:endParaRPr b="0" i="0" sz="3600" u="none" cap="none" strike="noStrike">
              <a:solidFill>
                <a:schemeClr val="dk1"/>
              </a:solidFill>
              <a:latin typeface="Calibri"/>
              <a:ea typeface="Calibri"/>
              <a:cs typeface="Calibri"/>
              <a:sym typeface="Calibri"/>
            </a:endParaRPr>
          </a:p>
        </p:txBody>
      </p:sp>
      <p:sp>
        <p:nvSpPr>
          <p:cNvPr id="529" name="Google Shape;529;g2d28ffd0086_0_468"/>
          <p:cNvSpPr/>
          <p:nvPr/>
        </p:nvSpPr>
        <p:spPr>
          <a:xfrm>
            <a:off x="12240096" y="88646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30" name="Google Shape;530;g2d28ffd0086_0_468"/>
          <p:cNvSpPr/>
          <p:nvPr/>
        </p:nvSpPr>
        <p:spPr>
          <a:xfrm>
            <a:off x="17413876"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d28ffd0086_0_468"/>
          <p:cNvSpPr/>
          <p:nvPr/>
        </p:nvSpPr>
        <p:spPr>
          <a:xfrm>
            <a:off x="17413876" y="8089900"/>
            <a:ext cx="4572600" cy="3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d28ffd0086_0_468"/>
          <p:cNvSpPr/>
          <p:nvPr/>
        </p:nvSpPr>
        <p:spPr>
          <a:xfrm>
            <a:off x="17337667" y="80899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2023</a:t>
            </a:r>
            <a:endParaRPr b="0" i="0" sz="3600" u="none" cap="none" strike="noStrike">
              <a:solidFill>
                <a:schemeClr val="dk1"/>
              </a:solidFill>
              <a:latin typeface="Calibri"/>
              <a:ea typeface="Calibri"/>
              <a:cs typeface="Calibri"/>
              <a:sym typeface="Calibri"/>
            </a:endParaRPr>
          </a:p>
        </p:txBody>
      </p:sp>
      <p:sp>
        <p:nvSpPr>
          <p:cNvPr id="533" name="Google Shape;533;g2d28ffd0086_0_468"/>
          <p:cNvSpPr/>
          <p:nvPr/>
        </p:nvSpPr>
        <p:spPr>
          <a:xfrm>
            <a:off x="17346135" y="88646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534" name="Google Shape;534;g2d28ffd0086_0_468"/>
          <p:cNvSpPr/>
          <p:nvPr/>
        </p:nvSpPr>
        <p:spPr>
          <a:xfrm>
            <a:off x="6054423" y="8255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539" name="Shape 539"/>
        <p:cNvGrpSpPr/>
        <p:nvPr/>
      </p:nvGrpSpPr>
      <p:grpSpPr>
        <a:xfrm>
          <a:off x="0" y="0"/>
          <a:ext cx="0" cy="0"/>
          <a:chOff x="0" y="0"/>
          <a:chExt cx="0" cy="0"/>
        </a:xfrm>
      </p:grpSpPr>
      <p:pic>
        <p:nvPicPr>
          <p:cNvPr descr=" " id="540" name="Google Shape;540;g2d28ffd0086_0_504"/>
          <p:cNvPicPr preferRelativeResize="0"/>
          <p:nvPr/>
        </p:nvPicPr>
        <p:blipFill rotWithShape="1">
          <a:blip r:embed="rId3">
            <a:alphaModFix/>
          </a:blip>
          <a:srcRect b="0" l="0" r="0" t="0"/>
          <a:stretch/>
        </p:blipFill>
        <p:spPr>
          <a:xfrm>
            <a:off x="17159845" y="6540500"/>
            <a:ext cx="7227203" cy="7175500"/>
          </a:xfrm>
          <a:prstGeom prst="rect">
            <a:avLst/>
          </a:prstGeom>
          <a:noFill/>
          <a:ln>
            <a:noFill/>
          </a:ln>
        </p:spPr>
      </p:pic>
      <p:pic>
        <p:nvPicPr>
          <p:cNvPr descr=" " id="541" name="Google Shape;541;g2d28ffd0086_0_504"/>
          <p:cNvPicPr preferRelativeResize="0"/>
          <p:nvPr/>
        </p:nvPicPr>
        <p:blipFill rotWithShape="1">
          <a:blip r:embed="rId4">
            <a:alphaModFix/>
          </a:blip>
          <a:srcRect b="0" l="0" r="0" t="0"/>
          <a:stretch/>
        </p:blipFill>
        <p:spPr>
          <a:xfrm>
            <a:off x="0" y="0"/>
            <a:ext cx="4902813" cy="5549900"/>
          </a:xfrm>
          <a:prstGeom prst="rect">
            <a:avLst/>
          </a:prstGeom>
          <a:noFill/>
          <a:ln>
            <a:noFill/>
          </a:ln>
        </p:spPr>
      </p:pic>
      <p:sp>
        <p:nvSpPr>
          <p:cNvPr id="542" name="Google Shape;542;g2d28ffd0086_0_5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3" name="Google Shape;543;g2d28ffd0086_0_5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4" name="Google Shape;544;g2d28ffd0086_0_504"/>
          <p:cNvSpPr/>
          <p:nvPr/>
        </p:nvSpPr>
        <p:spPr>
          <a:xfrm>
            <a:off x="7883452" y="1117600"/>
            <a:ext cx="58512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Our Team</a:t>
            </a:r>
            <a:endParaRPr b="0" i="0" sz="8000" u="none" cap="none" strike="noStrike">
              <a:solidFill>
                <a:schemeClr val="dk1"/>
              </a:solidFill>
              <a:latin typeface="Calibri"/>
              <a:ea typeface="Calibri"/>
              <a:cs typeface="Calibri"/>
              <a:sym typeface="Calibri"/>
            </a:endParaRPr>
          </a:p>
        </p:txBody>
      </p:sp>
      <p:sp>
        <p:nvSpPr>
          <p:cNvPr id="545" name="Google Shape;545;g2d28ffd0086_0_504"/>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d28ffd0086_0_504"/>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47" name="Google Shape;547;g2d28ffd0086_0_504"/>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d28ffd0086_0_504"/>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d28ffd0086_0_504"/>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d28ffd0086_0_504"/>
          <p:cNvSpPr/>
          <p:nvPr/>
        </p:nvSpPr>
        <p:spPr>
          <a:xfrm>
            <a:off x="6058657" y="4546600"/>
            <a:ext cx="2197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Eldruin</a:t>
            </a:r>
            <a:endParaRPr b="0" i="0" sz="4800" u="none" cap="none" strike="noStrike">
              <a:solidFill>
                <a:schemeClr val="dk1"/>
              </a:solidFill>
              <a:latin typeface="Calibri"/>
              <a:ea typeface="Calibri"/>
              <a:cs typeface="Calibri"/>
              <a:sym typeface="Calibri"/>
            </a:endParaRPr>
          </a:p>
        </p:txBody>
      </p:sp>
      <p:sp>
        <p:nvSpPr>
          <p:cNvPr id="551" name="Google Shape;551;g2d28ffd0086_0_504"/>
          <p:cNvSpPr/>
          <p:nvPr/>
        </p:nvSpPr>
        <p:spPr>
          <a:xfrm>
            <a:off x="6058657" y="54610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2" name="Google Shape;552;g2d28ffd0086_0_504"/>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g2d28ffd0086_0_504"/>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54" name="Google Shape;554;g2d28ffd0086_0_504"/>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d28ffd0086_0_504"/>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d28ffd0086_0_504"/>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d28ffd0086_0_504"/>
          <p:cNvSpPr/>
          <p:nvPr/>
        </p:nvSpPr>
        <p:spPr>
          <a:xfrm>
            <a:off x="15381622" y="9423400"/>
            <a:ext cx="2197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Eldruin</a:t>
            </a:r>
            <a:endParaRPr b="0" i="0" sz="4800" u="none" cap="none" strike="noStrike">
              <a:solidFill>
                <a:schemeClr val="dk1"/>
              </a:solidFill>
              <a:latin typeface="Calibri"/>
              <a:ea typeface="Calibri"/>
              <a:cs typeface="Calibri"/>
              <a:sym typeface="Calibri"/>
            </a:endParaRPr>
          </a:p>
        </p:txBody>
      </p:sp>
      <p:sp>
        <p:nvSpPr>
          <p:cNvPr id="558" name="Google Shape;558;g2d28ffd0086_0_504"/>
          <p:cNvSpPr/>
          <p:nvPr/>
        </p:nvSpPr>
        <p:spPr>
          <a:xfrm>
            <a:off x="15381622" y="103378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9" name="Google Shape;559;g2d28ffd0086_0_504"/>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2d28ffd0086_0_504"/>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561" name="Google Shape;561;g2d28ffd0086_0_504"/>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d28ffd0086_0_504"/>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d28ffd0086_0_504"/>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d28ffd0086_0_504"/>
          <p:cNvSpPr/>
          <p:nvPr/>
        </p:nvSpPr>
        <p:spPr>
          <a:xfrm>
            <a:off x="6058657" y="9423400"/>
            <a:ext cx="3607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Elementalen</a:t>
            </a:r>
            <a:endParaRPr b="0" i="0" sz="4800" u="none" cap="none" strike="noStrike">
              <a:solidFill>
                <a:schemeClr val="dk1"/>
              </a:solidFill>
              <a:latin typeface="Calibri"/>
              <a:ea typeface="Calibri"/>
              <a:cs typeface="Calibri"/>
              <a:sym typeface="Calibri"/>
            </a:endParaRPr>
          </a:p>
        </p:txBody>
      </p:sp>
      <p:sp>
        <p:nvSpPr>
          <p:cNvPr id="565" name="Google Shape;565;g2d28ffd0086_0_504"/>
          <p:cNvSpPr/>
          <p:nvPr/>
        </p:nvSpPr>
        <p:spPr>
          <a:xfrm>
            <a:off x="6058657" y="103378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66" name="Google Shape;566;g2d28ffd0086_0_504"/>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7" name="Google Shape;567;g2d28ffd0086_0_504"/>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568" name="Google Shape;568;g2d28ffd0086_0_504"/>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d28ffd0086_0_504"/>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d28ffd0086_0_504"/>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d28ffd0086_0_504"/>
          <p:cNvSpPr/>
          <p:nvPr/>
        </p:nvSpPr>
        <p:spPr>
          <a:xfrm>
            <a:off x="15381622" y="4546600"/>
            <a:ext cx="2349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Lunaria</a:t>
            </a:r>
            <a:endParaRPr b="0" i="0" sz="4800" u="none" cap="none" strike="noStrike">
              <a:solidFill>
                <a:schemeClr val="dk1"/>
              </a:solidFill>
              <a:latin typeface="Calibri"/>
              <a:ea typeface="Calibri"/>
              <a:cs typeface="Calibri"/>
              <a:sym typeface="Calibri"/>
            </a:endParaRPr>
          </a:p>
        </p:txBody>
      </p:sp>
      <p:sp>
        <p:nvSpPr>
          <p:cNvPr id="572" name="Google Shape;572;g2d28ffd0086_0_504"/>
          <p:cNvSpPr/>
          <p:nvPr/>
        </p:nvSpPr>
        <p:spPr>
          <a:xfrm>
            <a:off x="15381622" y="54610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577" name="Shape 577"/>
        <p:cNvGrpSpPr/>
        <p:nvPr/>
      </p:nvGrpSpPr>
      <p:grpSpPr>
        <a:xfrm>
          <a:off x="0" y="0"/>
          <a:ext cx="0" cy="0"/>
          <a:chOff x="0" y="0"/>
          <a:chExt cx="0" cy="0"/>
        </a:xfrm>
      </p:grpSpPr>
      <p:pic>
        <p:nvPicPr>
          <p:cNvPr descr=" " id="578" name="Google Shape;578;g2d28ffd0086_0_541"/>
          <p:cNvPicPr preferRelativeResize="0"/>
          <p:nvPr/>
        </p:nvPicPr>
        <p:blipFill rotWithShape="1">
          <a:blip r:embed="rId3">
            <a:alphaModFix/>
          </a:blip>
          <a:srcRect b="0" l="0" r="0" t="0"/>
          <a:stretch/>
        </p:blipFill>
        <p:spPr>
          <a:xfrm>
            <a:off x="0" y="0"/>
            <a:ext cx="6466838" cy="4564311"/>
          </a:xfrm>
          <a:prstGeom prst="rect">
            <a:avLst/>
          </a:prstGeom>
          <a:noFill/>
          <a:ln>
            <a:noFill/>
          </a:ln>
        </p:spPr>
      </p:pic>
      <p:pic>
        <p:nvPicPr>
          <p:cNvPr descr=" " id="579" name="Google Shape;579;g2d28ffd0086_0_541"/>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580" name="Google Shape;580;g2d28ffd0086_0_5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2d28ffd0086_0_54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2" name="Google Shape;582;g2d28ffd0086_0_541"/>
          <p:cNvSpPr/>
          <p:nvPr/>
        </p:nvSpPr>
        <p:spPr>
          <a:xfrm>
            <a:off x="787498" y="3759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d28ffd0086_0_541"/>
          <p:cNvPicPr preferRelativeResize="0"/>
          <p:nvPr/>
        </p:nvPicPr>
        <p:blipFill rotWithShape="1">
          <a:blip r:embed="rId6">
            <a:alphaModFix/>
          </a:blip>
          <a:srcRect b="0" l="0" r="0" t="0"/>
          <a:stretch/>
        </p:blipFill>
        <p:spPr>
          <a:xfrm>
            <a:off x="10173972" y="3759200"/>
            <a:ext cx="5131441" cy="1549400"/>
          </a:xfrm>
          <a:prstGeom prst="rect">
            <a:avLst/>
          </a:prstGeom>
          <a:noFill/>
          <a:ln>
            <a:noFill/>
          </a:ln>
        </p:spPr>
      </p:pic>
      <p:sp>
        <p:nvSpPr>
          <p:cNvPr id="584" name="Google Shape;584;g2d28ffd0086_0_541"/>
          <p:cNvSpPr/>
          <p:nvPr/>
        </p:nvSpPr>
        <p:spPr>
          <a:xfrm>
            <a:off x="10732841" y="36893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d28ffd0086_0_541"/>
          <p:cNvSpPr/>
          <p:nvPr/>
        </p:nvSpPr>
        <p:spPr>
          <a:xfrm>
            <a:off x="11444130" y="38417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Chloe Ng</a:t>
            </a:r>
            <a:endParaRPr b="0" i="0" sz="3600" u="none" cap="none" strike="noStrike">
              <a:solidFill>
                <a:schemeClr val="dk1"/>
              </a:solidFill>
              <a:latin typeface="Calibri"/>
              <a:ea typeface="Calibri"/>
              <a:cs typeface="Calibri"/>
              <a:sym typeface="Calibri"/>
            </a:endParaRPr>
          </a:p>
        </p:txBody>
      </p:sp>
      <p:sp>
        <p:nvSpPr>
          <p:cNvPr id="586" name="Google Shape;586;g2d28ffd0086_0_541"/>
          <p:cNvSpPr/>
          <p:nvPr/>
        </p:nvSpPr>
        <p:spPr>
          <a:xfrm>
            <a:off x="11444130" y="4616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587" name="Google Shape;587;g2d28ffd0086_0_541"/>
          <p:cNvPicPr preferRelativeResize="0"/>
          <p:nvPr/>
        </p:nvPicPr>
        <p:blipFill rotWithShape="1">
          <a:blip r:embed="rId7">
            <a:alphaModFix/>
          </a:blip>
          <a:srcRect b="0" l="0" r="0" t="0"/>
          <a:stretch/>
        </p:blipFill>
        <p:spPr>
          <a:xfrm>
            <a:off x="10173972" y="3975100"/>
            <a:ext cx="1117740" cy="1117600"/>
          </a:xfrm>
          <a:prstGeom prst="rect">
            <a:avLst/>
          </a:prstGeom>
          <a:noFill/>
          <a:ln>
            <a:noFill/>
          </a:ln>
        </p:spPr>
      </p:pic>
      <p:pic>
        <p:nvPicPr>
          <p:cNvPr descr=" " id="588" name="Google Shape;588;g2d28ffd0086_0_541"/>
          <p:cNvPicPr preferRelativeResize="0"/>
          <p:nvPr/>
        </p:nvPicPr>
        <p:blipFill rotWithShape="1">
          <a:blip r:embed="rId6">
            <a:alphaModFix/>
          </a:blip>
          <a:srcRect b="0" l="0" r="0" t="0"/>
          <a:stretch/>
        </p:blipFill>
        <p:spPr>
          <a:xfrm>
            <a:off x="787498" y="6121400"/>
            <a:ext cx="5131441" cy="1549400"/>
          </a:xfrm>
          <a:prstGeom prst="rect">
            <a:avLst/>
          </a:prstGeom>
          <a:noFill/>
          <a:ln>
            <a:noFill/>
          </a:ln>
        </p:spPr>
      </p:pic>
      <p:sp>
        <p:nvSpPr>
          <p:cNvPr id="589" name="Google Shape;589;g2d28ffd0086_0_541"/>
          <p:cNvSpPr/>
          <p:nvPr/>
        </p:nvSpPr>
        <p:spPr>
          <a:xfrm>
            <a:off x="134636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d28ffd0086_0_541"/>
          <p:cNvSpPr/>
          <p:nvPr/>
        </p:nvSpPr>
        <p:spPr>
          <a:xfrm>
            <a:off x="205765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Valtorin</a:t>
            </a:r>
            <a:endParaRPr b="0" i="0" sz="3600" u="none" cap="none" strike="noStrike">
              <a:solidFill>
                <a:schemeClr val="dk1"/>
              </a:solidFill>
              <a:latin typeface="Calibri"/>
              <a:ea typeface="Calibri"/>
              <a:cs typeface="Calibri"/>
              <a:sym typeface="Calibri"/>
            </a:endParaRPr>
          </a:p>
        </p:txBody>
      </p:sp>
      <p:sp>
        <p:nvSpPr>
          <p:cNvPr id="591" name="Google Shape;591;g2d28ffd0086_0_541"/>
          <p:cNvSpPr/>
          <p:nvPr/>
        </p:nvSpPr>
        <p:spPr>
          <a:xfrm>
            <a:off x="205765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592" name="Google Shape;592;g2d28ffd0086_0_541"/>
          <p:cNvPicPr preferRelativeResize="0"/>
          <p:nvPr/>
        </p:nvPicPr>
        <p:blipFill rotWithShape="1">
          <a:blip r:embed="rId8">
            <a:alphaModFix/>
          </a:blip>
          <a:srcRect b="0" l="0" r="0" t="0"/>
          <a:stretch/>
        </p:blipFill>
        <p:spPr>
          <a:xfrm>
            <a:off x="787498" y="6337300"/>
            <a:ext cx="1117740" cy="1117600"/>
          </a:xfrm>
          <a:prstGeom prst="rect">
            <a:avLst/>
          </a:prstGeom>
          <a:noFill/>
          <a:ln>
            <a:noFill/>
          </a:ln>
        </p:spPr>
      </p:pic>
      <p:pic>
        <p:nvPicPr>
          <p:cNvPr descr=" " id="593" name="Google Shape;593;g2d28ffd0086_0_541"/>
          <p:cNvPicPr preferRelativeResize="0"/>
          <p:nvPr/>
        </p:nvPicPr>
        <p:blipFill rotWithShape="1">
          <a:blip r:embed="rId6">
            <a:alphaModFix/>
          </a:blip>
          <a:srcRect b="0" l="0" r="0" t="0"/>
          <a:stretch/>
        </p:blipFill>
        <p:spPr>
          <a:xfrm>
            <a:off x="787498" y="8483600"/>
            <a:ext cx="5131441" cy="1549400"/>
          </a:xfrm>
          <a:prstGeom prst="rect">
            <a:avLst/>
          </a:prstGeom>
          <a:noFill/>
          <a:ln>
            <a:noFill/>
          </a:ln>
        </p:spPr>
      </p:pic>
      <p:sp>
        <p:nvSpPr>
          <p:cNvPr id="594" name="Google Shape;594;g2d28ffd0086_0_541"/>
          <p:cNvSpPr/>
          <p:nvPr/>
        </p:nvSpPr>
        <p:spPr>
          <a:xfrm>
            <a:off x="134636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d28ffd0086_0_541"/>
          <p:cNvSpPr/>
          <p:nvPr/>
        </p:nvSpPr>
        <p:spPr>
          <a:xfrm>
            <a:off x="205765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Lyrisa</a:t>
            </a:r>
            <a:endParaRPr b="0" i="0" sz="3600" u="none" cap="none" strike="noStrike">
              <a:solidFill>
                <a:schemeClr val="dk1"/>
              </a:solidFill>
              <a:latin typeface="Calibri"/>
              <a:ea typeface="Calibri"/>
              <a:cs typeface="Calibri"/>
              <a:sym typeface="Calibri"/>
            </a:endParaRPr>
          </a:p>
        </p:txBody>
      </p:sp>
      <p:sp>
        <p:nvSpPr>
          <p:cNvPr id="596" name="Google Shape;596;g2d28ffd0086_0_541"/>
          <p:cNvSpPr/>
          <p:nvPr/>
        </p:nvSpPr>
        <p:spPr>
          <a:xfrm>
            <a:off x="205765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597" name="Google Shape;597;g2d28ffd0086_0_541"/>
          <p:cNvPicPr preferRelativeResize="0"/>
          <p:nvPr/>
        </p:nvPicPr>
        <p:blipFill rotWithShape="1">
          <a:blip r:embed="rId9">
            <a:alphaModFix/>
          </a:blip>
          <a:srcRect b="0" l="0" r="0" t="0"/>
          <a:stretch/>
        </p:blipFill>
        <p:spPr>
          <a:xfrm>
            <a:off x="787498" y="8699500"/>
            <a:ext cx="1117740" cy="1117600"/>
          </a:xfrm>
          <a:prstGeom prst="rect">
            <a:avLst/>
          </a:prstGeom>
          <a:noFill/>
          <a:ln>
            <a:noFill/>
          </a:ln>
        </p:spPr>
      </p:pic>
      <p:pic>
        <p:nvPicPr>
          <p:cNvPr descr=" " id="598" name="Google Shape;598;g2d28ffd0086_0_541"/>
          <p:cNvPicPr preferRelativeResize="0"/>
          <p:nvPr/>
        </p:nvPicPr>
        <p:blipFill rotWithShape="1">
          <a:blip r:embed="rId6">
            <a:alphaModFix/>
          </a:blip>
          <a:srcRect b="0" l="0" r="0" t="0"/>
          <a:stretch/>
        </p:blipFill>
        <p:spPr>
          <a:xfrm>
            <a:off x="6681035" y="8483600"/>
            <a:ext cx="5131441" cy="1549400"/>
          </a:xfrm>
          <a:prstGeom prst="rect">
            <a:avLst/>
          </a:prstGeom>
          <a:noFill/>
          <a:ln>
            <a:noFill/>
          </a:ln>
        </p:spPr>
      </p:pic>
      <p:sp>
        <p:nvSpPr>
          <p:cNvPr id="599" name="Google Shape;599;g2d28ffd0086_0_541"/>
          <p:cNvSpPr/>
          <p:nvPr/>
        </p:nvSpPr>
        <p:spPr>
          <a:xfrm>
            <a:off x="7239905"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d28ffd0086_0_541"/>
          <p:cNvSpPr/>
          <p:nvPr/>
        </p:nvSpPr>
        <p:spPr>
          <a:xfrm>
            <a:off x="7951194"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Lucian</a:t>
            </a:r>
            <a:endParaRPr b="0" i="0" sz="3600" u="none" cap="none" strike="noStrike">
              <a:solidFill>
                <a:schemeClr val="dk1"/>
              </a:solidFill>
              <a:latin typeface="Calibri"/>
              <a:ea typeface="Calibri"/>
              <a:cs typeface="Calibri"/>
              <a:sym typeface="Calibri"/>
            </a:endParaRPr>
          </a:p>
        </p:txBody>
      </p:sp>
      <p:sp>
        <p:nvSpPr>
          <p:cNvPr id="601" name="Google Shape;601;g2d28ffd0086_0_541"/>
          <p:cNvSpPr/>
          <p:nvPr/>
        </p:nvSpPr>
        <p:spPr>
          <a:xfrm>
            <a:off x="7951194"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02" name="Google Shape;602;g2d28ffd0086_0_541"/>
          <p:cNvPicPr preferRelativeResize="0"/>
          <p:nvPr/>
        </p:nvPicPr>
        <p:blipFill rotWithShape="1">
          <a:blip r:embed="rId10">
            <a:alphaModFix/>
          </a:blip>
          <a:srcRect b="0" l="0" r="0" t="0"/>
          <a:stretch/>
        </p:blipFill>
        <p:spPr>
          <a:xfrm>
            <a:off x="6681035" y="8699500"/>
            <a:ext cx="1117740" cy="1117600"/>
          </a:xfrm>
          <a:prstGeom prst="rect">
            <a:avLst/>
          </a:prstGeom>
          <a:noFill/>
          <a:ln>
            <a:noFill/>
          </a:ln>
        </p:spPr>
      </p:pic>
      <p:pic>
        <p:nvPicPr>
          <p:cNvPr descr=" " id="603" name="Google Shape;603;g2d28ffd0086_0_541"/>
          <p:cNvPicPr preferRelativeResize="0"/>
          <p:nvPr/>
        </p:nvPicPr>
        <p:blipFill rotWithShape="1">
          <a:blip r:embed="rId6">
            <a:alphaModFix/>
          </a:blip>
          <a:srcRect b="0" l="0" r="0" t="0"/>
          <a:stretch/>
        </p:blipFill>
        <p:spPr>
          <a:xfrm>
            <a:off x="6681035" y="10845800"/>
            <a:ext cx="5131441" cy="1549400"/>
          </a:xfrm>
          <a:prstGeom prst="rect">
            <a:avLst/>
          </a:prstGeom>
          <a:noFill/>
          <a:ln>
            <a:noFill/>
          </a:ln>
        </p:spPr>
      </p:pic>
      <p:sp>
        <p:nvSpPr>
          <p:cNvPr id="604" name="Google Shape;604;g2d28ffd0086_0_541"/>
          <p:cNvSpPr/>
          <p:nvPr/>
        </p:nvSpPr>
        <p:spPr>
          <a:xfrm>
            <a:off x="7239905"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d28ffd0086_0_541"/>
          <p:cNvSpPr/>
          <p:nvPr/>
        </p:nvSpPr>
        <p:spPr>
          <a:xfrm>
            <a:off x="7951194"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Cedric</a:t>
            </a:r>
            <a:endParaRPr b="0" i="0" sz="3600" u="none" cap="none" strike="noStrike">
              <a:solidFill>
                <a:schemeClr val="dk1"/>
              </a:solidFill>
              <a:latin typeface="Calibri"/>
              <a:ea typeface="Calibri"/>
              <a:cs typeface="Calibri"/>
              <a:sym typeface="Calibri"/>
            </a:endParaRPr>
          </a:p>
        </p:txBody>
      </p:sp>
      <p:sp>
        <p:nvSpPr>
          <p:cNvPr id="606" name="Google Shape;606;g2d28ffd0086_0_541"/>
          <p:cNvSpPr/>
          <p:nvPr/>
        </p:nvSpPr>
        <p:spPr>
          <a:xfrm>
            <a:off x="7951194"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07" name="Google Shape;607;g2d28ffd0086_0_541"/>
          <p:cNvPicPr preferRelativeResize="0"/>
          <p:nvPr/>
        </p:nvPicPr>
        <p:blipFill rotWithShape="1">
          <a:blip r:embed="rId11">
            <a:alphaModFix/>
          </a:blip>
          <a:srcRect b="0" l="0" r="0" t="0"/>
          <a:stretch/>
        </p:blipFill>
        <p:spPr>
          <a:xfrm>
            <a:off x="6681035" y="11061700"/>
            <a:ext cx="1117740" cy="1117600"/>
          </a:xfrm>
          <a:prstGeom prst="rect">
            <a:avLst/>
          </a:prstGeom>
          <a:noFill/>
          <a:ln>
            <a:noFill/>
          </a:ln>
        </p:spPr>
      </p:pic>
      <p:pic>
        <p:nvPicPr>
          <p:cNvPr descr=" " id="608" name="Google Shape;608;g2d28ffd0086_0_541"/>
          <p:cNvPicPr preferRelativeResize="0"/>
          <p:nvPr/>
        </p:nvPicPr>
        <p:blipFill rotWithShape="1">
          <a:blip r:embed="rId6">
            <a:alphaModFix/>
          </a:blip>
          <a:srcRect b="0" l="0" r="0" t="0"/>
          <a:stretch/>
        </p:blipFill>
        <p:spPr>
          <a:xfrm>
            <a:off x="12574572" y="8483600"/>
            <a:ext cx="5131441" cy="1549400"/>
          </a:xfrm>
          <a:prstGeom prst="rect">
            <a:avLst/>
          </a:prstGeom>
          <a:noFill/>
          <a:ln>
            <a:noFill/>
          </a:ln>
        </p:spPr>
      </p:pic>
      <p:sp>
        <p:nvSpPr>
          <p:cNvPr id="609" name="Google Shape;609;g2d28ffd0086_0_541"/>
          <p:cNvSpPr/>
          <p:nvPr/>
        </p:nvSpPr>
        <p:spPr>
          <a:xfrm>
            <a:off x="13133441"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28ffd0086_0_541"/>
          <p:cNvSpPr/>
          <p:nvPr/>
        </p:nvSpPr>
        <p:spPr>
          <a:xfrm>
            <a:off x="13844730"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Elvina</a:t>
            </a:r>
            <a:endParaRPr b="0" i="0" sz="3600" u="none" cap="none" strike="noStrike">
              <a:solidFill>
                <a:schemeClr val="dk1"/>
              </a:solidFill>
              <a:latin typeface="Calibri"/>
              <a:ea typeface="Calibri"/>
              <a:cs typeface="Calibri"/>
              <a:sym typeface="Calibri"/>
            </a:endParaRPr>
          </a:p>
        </p:txBody>
      </p:sp>
      <p:sp>
        <p:nvSpPr>
          <p:cNvPr id="611" name="Google Shape;611;g2d28ffd0086_0_541"/>
          <p:cNvSpPr/>
          <p:nvPr/>
        </p:nvSpPr>
        <p:spPr>
          <a:xfrm>
            <a:off x="13844730"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12" name="Google Shape;612;g2d28ffd0086_0_541"/>
          <p:cNvPicPr preferRelativeResize="0"/>
          <p:nvPr/>
        </p:nvPicPr>
        <p:blipFill rotWithShape="1">
          <a:blip r:embed="rId12">
            <a:alphaModFix/>
          </a:blip>
          <a:srcRect b="0" l="0" r="0" t="0"/>
          <a:stretch/>
        </p:blipFill>
        <p:spPr>
          <a:xfrm>
            <a:off x="12574572" y="8699500"/>
            <a:ext cx="1117740" cy="1117600"/>
          </a:xfrm>
          <a:prstGeom prst="rect">
            <a:avLst/>
          </a:prstGeom>
          <a:noFill/>
          <a:ln>
            <a:noFill/>
          </a:ln>
        </p:spPr>
      </p:pic>
      <p:pic>
        <p:nvPicPr>
          <p:cNvPr descr=" " id="613" name="Google Shape;613;g2d28ffd0086_0_541"/>
          <p:cNvPicPr preferRelativeResize="0"/>
          <p:nvPr/>
        </p:nvPicPr>
        <p:blipFill rotWithShape="1">
          <a:blip r:embed="rId6">
            <a:alphaModFix/>
          </a:blip>
          <a:srcRect b="0" l="0" r="0" t="0"/>
          <a:stretch/>
        </p:blipFill>
        <p:spPr>
          <a:xfrm>
            <a:off x="12574572" y="10845800"/>
            <a:ext cx="5131441" cy="1549400"/>
          </a:xfrm>
          <a:prstGeom prst="rect">
            <a:avLst/>
          </a:prstGeom>
          <a:noFill/>
          <a:ln>
            <a:noFill/>
          </a:ln>
        </p:spPr>
      </p:pic>
      <p:sp>
        <p:nvSpPr>
          <p:cNvPr id="614" name="Google Shape;614;g2d28ffd0086_0_541"/>
          <p:cNvSpPr/>
          <p:nvPr/>
        </p:nvSpPr>
        <p:spPr>
          <a:xfrm>
            <a:off x="13133441"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28ffd0086_0_541"/>
          <p:cNvSpPr/>
          <p:nvPr/>
        </p:nvSpPr>
        <p:spPr>
          <a:xfrm>
            <a:off x="13844730"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Seraphina</a:t>
            </a:r>
            <a:endParaRPr b="0" i="0" sz="3600" u="none" cap="none" strike="noStrike">
              <a:solidFill>
                <a:schemeClr val="dk1"/>
              </a:solidFill>
              <a:latin typeface="Calibri"/>
              <a:ea typeface="Calibri"/>
              <a:cs typeface="Calibri"/>
              <a:sym typeface="Calibri"/>
            </a:endParaRPr>
          </a:p>
        </p:txBody>
      </p:sp>
      <p:sp>
        <p:nvSpPr>
          <p:cNvPr id="616" name="Google Shape;616;g2d28ffd0086_0_541"/>
          <p:cNvSpPr/>
          <p:nvPr/>
        </p:nvSpPr>
        <p:spPr>
          <a:xfrm>
            <a:off x="13844730"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17" name="Google Shape;617;g2d28ffd0086_0_541"/>
          <p:cNvPicPr preferRelativeResize="0"/>
          <p:nvPr/>
        </p:nvPicPr>
        <p:blipFill rotWithShape="1">
          <a:blip r:embed="rId13">
            <a:alphaModFix/>
          </a:blip>
          <a:srcRect b="0" l="0" r="0" t="0"/>
          <a:stretch/>
        </p:blipFill>
        <p:spPr>
          <a:xfrm>
            <a:off x="12574572" y="11061700"/>
            <a:ext cx="1117740" cy="1117600"/>
          </a:xfrm>
          <a:prstGeom prst="rect">
            <a:avLst/>
          </a:prstGeom>
          <a:noFill/>
          <a:ln>
            <a:noFill/>
          </a:ln>
        </p:spPr>
      </p:pic>
      <p:pic>
        <p:nvPicPr>
          <p:cNvPr descr=" " id="618" name="Google Shape;618;g2d28ffd0086_0_541"/>
          <p:cNvPicPr preferRelativeResize="0"/>
          <p:nvPr/>
        </p:nvPicPr>
        <p:blipFill rotWithShape="1">
          <a:blip r:embed="rId6">
            <a:alphaModFix/>
          </a:blip>
          <a:srcRect b="0" l="0" r="0" t="0"/>
          <a:stretch/>
        </p:blipFill>
        <p:spPr>
          <a:xfrm>
            <a:off x="18468108" y="8483600"/>
            <a:ext cx="5131441" cy="1549400"/>
          </a:xfrm>
          <a:prstGeom prst="rect">
            <a:avLst/>
          </a:prstGeom>
          <a:noFill/>
          <a:ln>
            <a:noFill/>
          </a:ln>
        </p:spPr>
      </p:pic>
      <p:sp>
        <p:nvSpPr>
          <p:cNvPr id="619" name="Google Shape;619;g2d28ffd0086_0_541"/>
          <p:cNvSpPr/>
          <p:nvPr/>
        </p:nvSpPr>
        <p:spPr>
          <a:xfrm>
            <a:off x="1902697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d28ffd0086_0_541"/>
          <p:cNvSpPr/>
          <p:nvPr/>
        </p:nvSpPr>
        <p:spPr>
          <a:xfrm>
            <a:off x="1973826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Kaelen</a:t>
            </a:r>
            <a:endParaRPr b="0" i="0" sz="3600" u="none" cap="none" strike="noStrike">
              <a:solidFill>
                <a:schemeClr val="dk1"/>
              </a:solidFill>
              <a:latin typeface="Calibri"/>
              <a:ea typeface="Calibri"/>
              <a:cs typeface="Calibri"/>
              <a:sym typeface="Calibri"/>
            </a:endParaRPr>
          </a:p>
        </p:txBody>
      </p:sp>
      <p:sp>
        <p:nvSpPr>
          <p:cNvPr id="621" name="Google Shape;621;g2d28ffd0086_0_541"/>
          <p:cNvSpPr/>
          <p:nvPr/>
        </p:nvSpPr>
        <p:spPr>
          <a:xfrm>
            <a:off x="1973826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22" name="Google Shape;622;g2d28ffd0086_0_541"/>
          <p:cNvPicPr preferRelativeResize="0"/>
          <p:nvPr/>
        </p:nvPicPr>
        <p:blipFill rotWithShape="1">
          <a:blip r:embed="rId14">
            <a:alphaModFix/>
          </a:blip>
          <a:srcRect b="0" l="0" r="0" t="0"/>
          <a:stretch/>
        </p:blipFill>
        <p:spPr>
          <a:xfrm>
            <a:off x="18468108" y="8699500"/>
            <a:ext cx="1117740" cy="1117600"/>
          </a:xfrm>
          <a:prstGeom prst="rect">
            <a:avLst/>
          </a:prstGeom>
          <a:noFill/>
          <a:ln>
            <a:noFill/>
          </a:ln>
        </p:spPr>
      </p:pic>
      <p:pic>
        <p:nvPicPr>
          <p:cNvPr descr=" " id="623" name="Google Shape;623;g2d28ffd0086_0_541"/>
          <p:cNvPicPr preferRelativeResize="0"/>
          <p:nvPr/>
        </p:nvPicPr>
        <p:blipFill rotWithShape="1">
          <a:blip r:embed="rId6">
            <a:alphaModFix/>
          </a:blip>
          <a:srcRect b="0" l="0" r="0" t="0"/>
          <a:stretch/>
        </p:blipFill>
        <p:spPr>
          <a:xfrm>
            <a:off x="6681035" y="6121400"/>
            <a:ext cx="5131441" cy="1549400"/>
          </a:xfrm>
          <a:prstGeom prst="rect">
            <a:avLst/>
          </a:prstGeom>
          <a:noFill/>
          <a:ln>
            <a:noFill/>
          </a:ln>
        </p:spPr>
      </p:pic>
      <p:sp>
        <p:nvSpPr>
          <p:cNvPr id="624" name="Google Shape;624;g2d28ffd0086_0_541"/>
          <p:cNvSpPr/>
          <p:nvPr/>
        </p:nvSpPr>
        <p:spPr>
          <a:xfrm>
            <a:off x="7239905"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d28ffd0086_0_541"/>
          <p:cNvSpPr/>
          <p:nvPr/>
        </p:nvSpPr>
        <p:spPr>
          <a:xfrm>
            <a:off x="7951194"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Aurielle</a:t>
            </a:r>
            <a:endParaRPr b="0" i="0" sz="3600" u="none" cap="none" strike="noStrike">
              <a:solidFill>
                <a:schemeClr val="dk1"/>
              </a:solidFill>
              <a:latin typeface="Calibri"/>
              <a:ea typeface="Calibri"/>
              <a:cs typeface="Calibri"/>
              <a:sym typeface="Calibri"/>
            </a:endParaRPr>
          </a:p>
        </p:txBody>
      </p:sp>
      <p:sp>
        <p:nvSpPr>
          <p:cNvPr id="626" name="Google Shape;626;g2d28ffd0086_0_541"/>
          <p:cNvSpPr/>
          <p:nvPr/>
        </p:nvSpPr>
        <p:spPr>
          <a:xfrm>
            <a:off x="7951194"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27" name="Google Shape;627;g2d28ffd0086_0_541"/>
          <p:cNvPicPr preferRelativeResize="0"/>
          <p:nvPr/>
        </p:nvPicPr>
        <p:blipFill rotWithShape="1">
          <a:blip r:embed="rId15">
            <a:alphaModFix/>
          </a:blip>
          <a:srcRect b="0" l="0" r="0" t="0"/>
          <a:stretch/>
        </p:blipFill>
        <p:spPr>
          <a:xfrm>
            <a:off x="6681035" y="6337300"/>
            <a:ext cx="1117740" cy="1117600"/>
          </a:xfrm>
          <a:prstGeom prst="rect">
            <a:avLst/>
          </a:prstGeom>
          <a:noFill/>
          <a:ln>
            <a:noFill/>
          </a:ln>
        </p:spPr>
      </p:pic>
      <p:pic>
        <p:nvPicPr>
          <p:cNvPr descr=" " id="628" name="Google Shape;628;g2d28ffd0086_0_541"/>
          <p:cNvPicPr preferRelativeResize="0"/>
          <p:nvPr/>
        </p:nvPicPr>
        <p:blipFill rotWithShape="1">
          <a:blip r:embed="rId6">
            <a:alphaModFix/>
          </a:blip>
          <a:srcRect b="0" l="0" r="0" t="0"/>
          <a:stretch/>
        </p:blipFill>
        <p:spPr>
          <a:xfrm>
            <a:off x="18468108" y="6121400"/>
            <a:ext cx="5131441" cy="1549400"/>
          </a:xfrm>
          <a:prstGeom prst="rect">
            <a:avLst/>
          </a:prstGeom>
          <a:noFill/>
          <a:ln>
            <a:noFill/>
          </a:ln>
        </p:spPr>
      </p:pic>
      <p:sp>
        <p:nvSpPr>
          <p:cNvPr id="629" name="Google Shape;629;g2d28ffd0086_0_541"/>
          <p:cNvSpPr/>
          <p:nvPr/>
        </p:nvSpPr>
        <p:spPr>
          <a:xfrm>
            <a:off x="1902697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d28ffd0086_0_541"/>
          <p:cNvSpPr/>
          <p:nvPr/>
        </p:nvSpPr>
        <p:spPr>
          <a:xfrm>
            <a:off x="1973826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Dariana</a:t>
            </a:r>
            <a:endParaRPr b="0" i="0" sz="3600" u="none" cap="none" strike="noStrike">
              <a:solidFill>
                <a:schemeClr val="dk1"/>
              </a:solidFill>
              <a:latin typeface="Calibri"/>
              <a:ea typeface="Calibri"/>
              <a:cs typeface="Calibri"/>
              <a:sym typeface="Calibri"/>
            </a:endParaRPr>
          </a:p>
        </p:txBody>
      </p:sp>
      <p:sp>
        <p:nvSpPr>
          <p:cNvPr id="631" name="Google Shape;631;g2d28ffd0086_0_541"/>
          <p:cNvSpPr/>
          <p:nvPr/>
        </p:nvSpPr>
        <p:spPr>
          <a:xfrm>
            <a:off x="1973826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32" name="Google Shape;632;g2d28ffd0086_0_541"/>
          <p:cNvPicPr preferRelativeResize="0"/>
          <p:nvPr/>
        </p:nvPicPr>
        <p:blipFill rotWithShape="1">
          <a:blip r:embed="rId16">
            <a:alphaModFix/>
          </a:blip>
          <a:srcRect b="0" l="0" r="0" t="0"/>
          <a:stretch/>
        </p:blipFill>
        <p:spPr>
          <a:xfrm>
            <a:off x="18468108" y="6337300"/>
            <a:ext cx="1117740" cy="1117600"/>
          </a:xfrm>
          <a:prstGeom prst="rect">
            <a:avLst/>
          </a:prstGeom>
          <a:noFill/>
          <a:ln>
            <a:noFill/>
          </a:ln>
        </p:spPr>
      </p:pic>
      <p:pic>
        <p:nvPicPr>
          <p:cNvPr descr=" " id="633" name="Google Shape;633;g2d28ffd0086_0_541"/>
          <p:cNvPicPr preferRelativeResize="0"/>
          <p:nvPr/>
        </p:nvPicPr>
        <p:blipFill rotWithShape="1">
          <a:blip r:embed="rId6">
            <a:alphaModFix/>
          </a:blip>
          <a:srcRect b="0" l="0" r="0" t="0"/>
          <a:stretch/>
        </p:blipFill>
        <p:spPr>
          <a:xfrm>
            <a:off x="12574572" y="6121400"/>
            <a:ext cx="5131441" cy="1549400"/>
          </a:xfrm>
          <a:prstGeom prst="rect">
            <a:avLst/>
          </a:prstGeom>
          <a:noFill/>
          <a:ln>
            <a:noFill/>
          </a:ln>
        </p:spPr>
      </p:pic>
      <p:sp>
        <p:nvSpPr>
          <p:cNvPr id="634" name="Google Shape;634;g2d28ffd0086_0_541"/>
          <p:cNvSpPr/>
          <p:nvPr/>
        </p:nvSpPr>
        <p:spPr>
          <a:xfrm>
            <a:off x="13133441"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d28ffd0086_0_541"/>
          <p:cNvSpPr/>
          <p:nvPr/>
        </p:nvSpPr>
        <p:spPr>
          <a:xfrm>
            <a:off x="13844730"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Theronis</a:t>
            </a:r>
            <a:endParaRPr b="0" i="0" sz="3600" u="none" cap="none" strike="noStrike">
              <a:solidFill>
                <a:schemeClr val="dk1"/>
              </a:solidFill>
              <a:latin typeface="Calibri"/>
              <a:ea typeface="Calibri"/>
              <a:cs typeface="Calibri"/>
              <a:sym typeface="Calibri"/>
            </a:endParaRPr>
          </a:p>
        </p:txBody>
      </p:sp>
      <p:sp>
        <p:nvSpPr>
          <p:cNvPr id="636" name="Google Shape;636;g2d28ffd0086_0_541"/>
          <p:cNvSpPr/>
          <p:nvPr/>
        </p:nvSpPr>
        <p:spPr>
          <a:xfrm>
            <a:off x="13844730"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37" name="Google Shape;637;g2d28ffd0086_0_541"/>
          <p:cNvPicPr preferRelativeResize="0"/>
          <p:nvPr/>
        </p:nvPicPr>
        <p:blipFill rotWithShape="1">
          <a:blip r:embed="rId17">
            <a:alphaModFix/>
          </a:blip>
          <a:srcRect b="0" l="0" r="0" t="0"/>
          <a:stretch/>
        </p:blipFill>
        <p:spPr>
          <a:xfrm>
            <a:off x="12574572" y="6337300"/>
            <a:ext cx="1117740" cy="1117600"/>
          </a:xfrm>
          <a:prstGeom prst="rect">
            <a:avLst/>
          </a:prstGeom>
          <a:noFill/>
          <a:ln>
            <a:noFill/>
          </a:ln>
        </p:spPr>
      </p:pic>
      <p:pic>
        <p:nvPicPr>
          <p:cNvPr descr=" " id="638" name="Google Shape;638;g2d28ffd0086_0_541"/>
          <p:cNvPicPr preferRelativeResize="0"/>
          <p:nvPr/>
        </p:nvPicPr>
        <p:blipFill rotWithShape="1">
          <a:blip r:embed="rId18">
            <a:alphaModFix/>
          </a:blip>
          <a:srcRect b="0" l="0" r="0" t="0"/>
          <a:stretch/>
        </p:blipFill>
        <p:spPr>
          <a:xfrm>
            <a:off x="3353219" y="5702300"/>
            <a:ext cx="17680610" cy="12700"/>
          </a:xfrm>
          <a:prstGeom prst="rect">
            <a:avLst/>
          </a:prstGeom>
          <a:noFill/>
          <a:ln>
            <a:noFill/>
          </a:ln>
        </p:spPr>
      </p:pic>
      <p:pic>
        <p:nvPicPr>
          <p:cNvPr descr=" " id="639" name="Google Shape;639;g2d28ffd0086_0_541"/>
          <p:cNvPicPr preferRelativeResize="0"/>
          <p:nvPr/>
        </p:nvPicPr>
        <p:blipFill rotWithShape="1">
          <a:blip r:embed="rId19">
            <a:alphaModFix/>
          </a:blip>
          <a:srcRect b="0" l="0" r="0" t="0"/>
          <a:stretch/>
        </p:blipFill>
        <p:spPr>
          <a:xfrm>
            <a:off x="13006426" y="5308600"/>
            <a:ext cx="12702" cy="406400"/>
          </a:xfrm>
          <a:prstGeom prst="rect">
            <a:avLst/>
          </a:prstGeom>
          <a:noFill/>
          <a:ln>
            <a:noFill/>
          </a:ln>
        </p:spPr>
      </p:pic>
      <p:pic>
        <p:nvPicPr>
          <p:cNvPr descr=" " id="640" name="Google Shape;640;g2d28ffd0086_0_541"/>
          <p:cNvPicPr preferRelativeResize="0"/>
          <p:nvPr/>
        </p:nvPicPr>
        <p:blipFill rotWithShape="1">
          <a:blip r:embed="rId20">
            <a:alphaModFix/>
          </a:blip>
          <a:srcRect b="0" l="0" r="0" t="0"/>
          <a:stretch/>
        </p:blipFill>
        <p:spPr>
          <a:xfrm>
            <a:off x="3353219" y="5715000"/>
            <a:ext cx="12702" cy="419100"/>
          </a:xfrm>
          <a:prstGeom prst="rect">
            <a:avLst/>
          </a:prstGeom>
          <a:noFill/>
          <a:ln>
            <a:noFill/>
          </a:ln>
        </p:spPr>
      </p:pic>
      <p:pic>
        <p:nvPicPr>
          <p:cNvPr descr=" " id="641" name="Google Shape;641;g2d28ffd0086_0_541"/>
          <p:cNvPicPr preferRelativeResize="0"/>
          <p:nvPr/>
        </p:nvPicPr>
        <p:blipFill rotWithShape="1">
          <a:blip r:embed="rId20">
            <a:alphaModFix/>
          </a:blip>
          <a:srcRect b="0" l="0" r="0" t="0"/>
          <a:stretch/>
        </p:blipFill>
        <p:spPr>
          <a:xfrm>
            <a:off x="9513489" y="5715000"/>
            <a:ext cx="12702" cy="419100"/>
          </a:xfrm>
          <a:prstGeom prst="rect">
            <a:avLst/>
          </a:prstGeom>
          <a:noFill/>
          <a:ln>
            <a:noFill/>
          </a:ln>
        </p:spPr>
      </p:pic>
      <p:pic>
        <p:nvPicPr>
          <p:cNvPr descr=" " id="642" name="Google Shape;642;g2d28ffd0086_0_541"/>
          <p:cNvPicPr preferRelativeResize="0"/>
          <p:nvPr/>
        </p:nvPicPr>
        <p:blipFill rotWithShape="1">
          <a:blip r:embed="rId20">
            <a:alphaModFix/>
          </a:blip>
          <a:srcRect b="0" l="0" r="0" t="0"/>
          <a:stretch/>
        </p:blipFill>
        <p:spPr>
          <a:xfrm>
            <a:off x="15407026" y="5715000"/>
            <a:ext cx="12702" cy="419100"/>
          </a:xfrm>
          <a:prstGeom prst="rect">
            <a:avLst/>
          </a:prstGeom>
          <a:noFill/>
          <a:ln>
            <a:noFill/>
          </a:ln>
        </p:spPr>
      </p:pic>
      <p:pic>
        <p:nvPicPr>
          <p:cNvPr descr=" " id="643" name="Google Shape;643;g2d28ffd0086_0_541"/>
          <p:cNvPicPr preferRelativeResize="0"/>
          <p:nvPr/>
        </p:nvPicPr>
        <p:blipFill rotWithShape="1">
          <a:blip r:embed="rId20">
            <a:alphaModFix/>
          </a:blip>
          <a:srcRect b="0" l="0" r="0" t="0"/>
          <a:stretch/>
        </p:blipFill>
        <p:spPr>
          <a:xfrm>
            <a:off x="21021127" y="5715000"/>
            <a:ext cx="12702" cy="419100"/>
          </a:xfrm>
          <a:prstGeom prst="rect">
            <a:avLst/>
          </a:prstGeom>
          <a:noFill/>
          <a:ln>
            <a:noFill/>
          </a:ln>
        </p:spPr>
      </p:pic>
      <p:pic>
        <p:nvPicPr>
          <p:cNvPr descr=" " id="644" name="Google Shape;644;g2d28ffd0086_0_541"/>
          <p:cNvPicPr preferRelativeResize="0"/>
          <p:nvPr/>
        </p:nvPicPr>
        <p:blipFill rotWithShape="1">
          <a:blip r:embed="rId21">
            <a:alphaModFix/>
          </a:blip>
          <a:srcRect b="0" l="0" r="0" t="0"/>
          <a:stretch/>
        </p:blipFill>
        <p:spPr>
          <a:xfrm>
            <a:off x="3353219" y="7670800"/>
            <a:ext cx="12702" cy="812800"/>
          </a:xfrm>
          <a:prstGeom prst="rect">
            <a:avLst/>
          </a:prstGeom>
          <a:noFill/>
          <a:ln>
            <a:noFill/>
          </a:ln>
        </p:spPr>
      </p:pic>
      <p:pic>
        <p:nvPicPr>
          <p:cNvPr descr=" " id="645" name="Google Shape;645;g2d28ffd0086_0_541"/>
          <p:cNvPicPr preferRelativeResize="0"/>
          <p:nvPr/>
        </p:nvPicPr>
        <p:blipFill rotWithShape="1">
          <a:blip r:embed="rId21">
            <a:alphaModFix/>
          </a:blip>
          <a:srcRect b="0" l="0" r="0" t="0"/>
          <a:stretch/>
        </p:blipFill>
        <p:spPr>
          <a:xfrm>
            <a:off x="9513489" y="7670800"/>
            <a:ext cx="12702" cy="812800"/>
          </a:xfrm>
          <a:prstGeom prst="rect">
            <a:avLst/>
          </a:prstGeom>
          <a:noFill/>
          <a:ln>
            <a:noFill/>
          </a:ln>
        </p:spPr>
      </p:pic>
      <p:pic>
        <p:nvPicPr>
          <p:cNvPr descr=" " id="646" name="Google Shape;646;g2d28ffd0086_0_541"/>
          <p:cNvPicPr preferRelativeResize="0"/>
          <p:nvPr/>
        </p:nvPicPr>
        <p:blipFill rotWithShape="1">
          <a:blip r:embed="rId21">
            <a:alphaModFix/>
          </a:blip>
          <a:srcRect b="0" l="0" r="0" t="0"/>
          <a:stretch/>
        </p:blipFill>
        <p:spPr>
          <a:xfrm>
            <a:off x="15407026" y="7670800"/>
            <a:ext cx="12702" cy="812800"/>
          </a:xfrm>
          <a:prstGeom prst="rect">
            <a:avLst/>
          </a:prstGeom>
          <a:noFill/>
          <a:ln>
            <a:noFill/>
          </a:ln>
        </p:spPr>
      </p:pic>
      <p:pic>
        <p:nvPicPr>
          <p:cNvPr descr=" " id="647" name="Google Shape;647;g2d28ffd0086_0_541"/>
          <p:cNvPicPr preferRelativeResize="0"/>
          <p:nvPr/>
        </p:nvPicPr>
        <p:blipFill rotWithShape="1">
          <a:blip r:embed="rId21">
            <a:alphaModFix/>
          </a:blip>
          <a:srcRect b="0" l="0" r="0" t="0"/>
          <a:stretch/>
        </p:blipFill>
        <p:spPr>
          <a:xfrm>
            <a:off x="21021127" y="7670800"/>
            <a:ext cx="12702" cy="812800"/>
          </a:xfrm>
          <a:prstGeom prst="rect">
            <a:avLst/>
          </a:prstGeom>
          <a:noFill/>
          <a:ln>
            <a:noFill/>
          </a:ln>
        </p:spPr>
      </p:pic>
      <p:pic>
        <p:nvPicPr>
          <p:cNvPr descr=" " id="648" name="Google Shape;648;g2d28ffd0086_0_541"/>
          <p:cNvPicPr preferRelativeResize="0"/>
          <p:nvPr/>
        </p:nvPicPr>
        <p:blipFill rotWithShape="1">
          <a:blip r:embed="rId21">
            <a:alphaModFix/>
          </a:blip>
          <a:srcRect b="0" l="0" r="0" t="0"/>
          <a:stretch/>
        </p:blipFill>
        <p:spPr>
          <a:xfrm>
            <a:off x="9513489" y="10033000"/>
            <a:ext cx="12702" cy="812800"/>
          </a:xfrm>
          <a:prstGeom prst="rect">
            <a:avLst/>
          </a:prstGeom>
          <a:noFill/>
          <a:ln>
            <a:noFill/>
          </a:ln>
        </p:spPr>
      </p:pic>
      <p:pic>
        <p:nvPicPr>
          <p:cNvPr descr=" " id="649" name="Google Shape;649;g2d28ffd0086_0_541"/>
          <p:cNvPicPr preferRelativeResize="0"/>
          <p:nvPr/>
        </p:nvPicPr>
        <p:blipFill rotWithShape="1">
          <a:blip r:embed="rId21">
            <a:alphaModFix/>
          </a:blip>
          <a:srcRect b="0" l="0" r="0" t="0"/>
          <a:stretch/>
        </p:blipFill>
        <p:spPr>
          <a:xfrm>
            <a:off x="15407026" y="10033000"/>
            <a:ext cx="12702" cy="812800"/>
          </a:xfrm>
          <a:prstGeom prst="rect">
            <a:avLst/>
          </a:prstGeom>
          <a:noFill/>
          <a:ln>
            <a:noFill/>
          </a:ln>
        </p:spPr>
      </p:pic>
      <p:sp>
        <p:nvSpPr>
          <p:cNvPr id="650" name="Google Shape;650;g2d28ffd0086_0_541"/>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51" name="Google Shape;651;g2d28ffd0086_0_541"/>
          <p:cNvSpPr/>
          <p:nvPr/>
        </p:nvSpPr>
        <p:spPr>
          <a:xfrm>
            <a:off x="6816519" y="1676400"/>
            <a:ext cx="10754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656" name="Shape 656"/>
        <p:cNvGrpSpPr/>
        <p:nvPr/>
      </p:nvGrpSpPr>
      <p:grpSpPr>
        <a:xfrm>
          <a:off x="0" y="0"/>
          <a:ext cx="0" cy="0"/>
          <a:chOff x="0" y="0"/>
          <a:chExt cx="0" cy="0"/>
        </a:xfrm>
      </p:grpSpPr>
      <p:pic>
        <p:nvPicPr>
          <p:cNvPr descr=" " id="657" name="Google Shape;657;g2d28ffd0086_0_619"/>
          <p:cNvPicPr preferRelativeResize="0"/>
          <p:nvPr/>
        </p:nvPicPr>
        <p:blipFill rotWithShape="1">
          <a:blip r:embed="rId3">
            <a:alphaModFix/>
          </a:blip>
          <a:srcRect b="0" l="0" r="0" t="0"/>
          <a:stretch/>
        </p:blipFill>
        <p:spPr>
          <a:xfrm>
            <a:off x="23993299" y="8661400"/>
            <a:ext cx="393749" cy="5054600"/>
          </a:xfrm>
          <a:prstGeom prst="rect">
            <a:avLst/>
          </a:prstGeom>
          <a:noFill/>
          <a:ln>
            <a:noFill/>
          </a:ln>
        </p:spPr>
      </p:pic>
      <p:pic>
        <p:nvPicPr>
          <p:cNvPr descr=" " id="658" name="Google Shape;658;g2d28ffd0086_0_619"/>
          <p:cNvPicPr preferRelativeResize="0"/>
          <p:nvPr/>
        </p:nvPicPr>
        <p:blipFill rotWithShape="1">
          <a:blip r:embed="rId4">
            <a:alphaModFix/>
          </a:blip>
          <a:srcRect b="0" l="0" r="0" t="0"/>
          <a:stretch/>
        </p:blipFill>
        <p:spPr>
          <a:xfrm>
            <a:off x="3988298" y="0"/>
            <a:ext cx="8002000" cy="3670300"/>
          </a:xfrm>
          <a:prstGeom prst="rect">
            <a:avLst/>
          </a:prstGeom>
          <a:noFill/>
          <a:ln>
            <a:noFill/>
          </a:ln>
        </p:spPr>
      </p:pic>
      <p:pic>
        <p:nvPicPr>
          <p:cNvPr descr=" " id="659" name="Google Shape;659;g2d28ffd0086_0_619"/>
          <p:cNvPicPr preferRelativeResize="0"/>
          <p:nvPr/>
        </p:nvPicPr>
        <p:blipFill rotWithShape="1">
          <a:blip r:embed="rId5">
            <a:alphaModFix/>
          </a:blip>
          <a:srcRect b="0" l="0" r="0" t="0"/>
          <a:stretch/>
        </p:blipFill>
        <p:spPr>
          <a:xfrm>
            <a:off x="8497362" y="1028700"/>
            <a:ext cx="15356219" cy="12687300"/>
          </a:xfrm>
          <a:prstGeom prst="rect">
            <a:avLst/>
          </a:prstGeom>
          <a:noFill/>
          <a:ln>
            <a:noFill/>
          </a:ln>
        </p:spPr>
      </p:pic>
      <p:sp>
        <p:nvSpPr>
          <p:cNvPr id="660" name="Google Shape;660;g2d28ffd0086_0_619"/>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2d28ffd0086_0_619"/>
          <p:cNvPicPr preferRelativeResize="0"/>
          <p:nvPr/>
        </p:nvPicPr>
        <p:blipFill rotWithShape="1">
          <a:blip r:embed="rId6">
            <a:alphaModFix/>
          </a:blip>
          <a:srcRect b="0" l="0" r="0" t="0"/>
          <a:stretch/>
        </p:blipFill>
        <p:spPr>
          <a:xfrm>
            <a:off x="23523340" y="8788400"/>
            <a:ext cx="711289" cy="2590800"/>
          </a:xfrm>
          <a:prstGeom prst="rect">
            <a:avLst/>
          </a:prstGeom>
          <a:noFill/>
          <a:ln>
            <a:noFill/>
          </a:ln>
        </p:spPr>
      </p:pic>
      <p:sp>
        <p:nvSpPr>
          <p:cNvPr id="662" name="Google Shape;662;g2d28ffd0086_0_619"/>
          <p:cNvSpPr/>
          <p:nvPr/>
        </p:nvSpPr>
        <p:spPr>
          <a:xfrm>
            <a:off x="13514489" y="6299200"/>
            <a:ext cx="88743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63" name="Google Shape;663;g2d28ffd0086_0_619"/>
          <p:cNvSpPr/>
          <p:nvPr/>
        </p:nvSpPr>
        <p:spPr>
          <a:xfrm>
            <a:off x="13425578" y="2755900"/>
            <a:ext cx="88488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Thank you for choosing EaTemp</a:t>
            </a:r>
            <a:endParaRPr b="0" i="0" sz="8000" u="none" cap="none" strike="noStrike">
              <a:solidFill>
                <a:schemeClr val="dk1"/>
              </a:solidFill>
              <a:latin typeface="Calibri"/>
              <a:ea typeface="Calibri"/>
              <a:cs typeface="Calibri"/>
              <a:sym typeface="Calibri"/>
            </a:endParaRPr>
          </a:p>
        </p:txBody>
      </p:sp>
      <p:sp>
        <p:nvSpPr>
          <p:cNvPr id="664" name="Google Shape;664;g2d28ffd0086_0_619"/>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65" name="Google Shape;665;g2d28ffd0086_0_619"/>
          <p:cNvPicPr preferRelativeResize="0"/>
          <p:nvPr/>
        </p:nvPicPr>
        <p:blipFill rotWithShape="1">
          <a:blip r:embed="rId8">
            <a:alphaModFix/>
          </a:blip>
          <a:srcRect b="0" l="0" r="0" t="0"/>
          <a:stretch/>
        </p:blipFill>
        <p:spPr>
          <a:xfrm>
            <a:off x="584273" y="3759200"/>
            <a:ext cx="12117314" cy="63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40" name="Shape 40"/>
        <p:cNvGrpSpPr/>
        <p:nvPr/>
      </p:nvGrpSpPr>
      <p:grpSpPr>
        <a:xfrm>
          <a:off x="0" y="0"/>
          <a:ext cx="0" cy="0"/>
          <a:chOff x="0" y="0"/>
          <a:chExt cx="0" cy="0"/>
        </a:xfrm>
      </p:grpSpPr>
      <p:pic>
        <p:nvPicPr>
          <p:cNvPr descr=" " id="41" name="Google Shape;41;g2d28ffd0086_0_23"/>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42" name="Google Shape;42;g2d28ffd0086_0_23"/>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pic>
        <p:nvPicPr>
          <p:cNvPr descr=" " id="43" name="Google Shape;43;g2d28ffd0086_0_23"/>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4" name="Google Shape;44;g2d28ffd0086_0_23"/>
          <p:cNvSpPr/>
          <p:nvPr/>
        </p:nvSpPr>
        <p:spPr>
          <a:xfrm rot="-5400000">
            <a:off x="-4728832" y="5860251"/>
            <a:ext cx="14043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12800"/>
              <a:buFont typeface="Original Surfer"/>
              <a:buNone/>
            </a:pPr>
            <a:r>
              <a:rPr b="0" i="0" lang="en-US" sz="12800" u="none" cap="none" strike="noStrike">
                <a:solidFill>
                  <a:srgbClr val="82531D"/>
                </a:solidFill>
                <a:latin typeface="Original Surfer"/>
                <a:ea typeface="Original Surfer"/>
                <a:cs typeface="Original Surfer"/>
                <a:sym typeface="Original Surfer"/>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d28ffd0086_0_23"/>
          <p:cNvSpPr/>
          <p:nvPr/>
        </p:nvSpPr>
        <p:spPr>
          <a:xfrm>
            <a:off x="5004425" y="1638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 name="Google Shape;46;g2d28ffd0086_0_23"/>
          <p:cNvPicPr preferRelativeResize="0"/>
          <p:nvPr/>
        </p:nvPicPr>
        <p:blipFill rotWithShape="1">
          <a:blip r:embed="rId6">
            <a:alphaModFix/>
          </a:blip>
          <a:srcRect b="0" l="0" r="0" t="0"/>
          <a:stretch/>
        </p:blipFill>
        <p:spPr>
          <a:xfrm>
            <a:off x="5004425" y="1638300"/>
            <a:ext cx="1625803" cy="1625600"/>
          </a:xfrm>
          <a:prstGeom prst="rect">
            <a:avLst/>
          </a:prstGeom>
          <a:noFill/>
          <a:ln>
            <a:noFill/>
          </a:ln>
        </p:spPr>
      </p:pic>
      <p:sp>
        <p:nvSpPr>
          <p:cNvPr id="47" name="Google Shape;47;g2d28ffd0086_0_23"/>
          <p:cNvSpPr/>
          <p:nvPr/>
        </p:nvSpPr>
        <p:spPr>
          <a:xfrm>
            <a:off x="5004425" y="16383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d28ffd0086_0_23"/>
          <p:cNvSpPr/>
          <p:nvPr/>
        </p:nvSpPr>
        <p:spPr>
          <a:xfrm>
            <a:off x="5372772" y="1968500"/>
            <a:ext cx="8892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Original Surfer"/>
              <a:buNone/>
            </a:pPr>
            <a:r>
              <a:rPr b="0" i="0" lang="en-US" sz="4800" u="none" cap="none" strike="noStrike">
                <a:solidFill>
                  <a:srgbClr val="000000"/>
                </a:solidFill>
                <a:latin typeface="Original Surfer"/>
                <a:ea typeface="Original Surfer"/>
                <a:cs typeface="Original Surfer"/>
                <a:sym typeface="Original Surfer"/>
              </a:rPr>
              <a:t>01</a:t>
            </a:r>
            <a:endParaRPr b="0" i="0" sz="4800" u="none" cap="none" strike="noStrike">
              <a:solidFill>
                <a:schemeClr val="dk1"/>
              </a:solidFill>
              <a:latin typeface="Calibri"/>
              <a:ea typeface="Calibri"/>
              <a:cs typeface="Calibri"/>
              <a:sym typeface="Calibri"/>
            </a:endParaRPr>
          </a:p>
        </p:txBody>
      </p:sp>
      <p:sp>
        <p:nvSpPr>
          <p:cNvPr id="49" name="Google Shape;49;g2d28ffd0086_0_23"/>
          <p:cNvSpPr/>
          <p:nvPr/>
        </p:nvSpPr>
        <p:spPr>
          <a:xfrm>
            <a:off x="6833454" y="17145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d28ffd0086_0_23"/>
          <p:cNvSpPr/>
          <p:nvPr/>
        </p:nvSpPr>
        <p:spPr>
          <a:xfrm>
            <a:off x="6833454" y="1714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Introduction</a:t>
            </a:r>
            <a:endParaRPr b="0" i="0" sz="4800" u="none" cap="none" strike="noStrike">
              <a:solidFill>
                <a:schemeClr val="dk1"/>
              </a:solidFill>
              <a:latin typeface="Calibri"/>
              <a:ea typeface="Calibri"/>
              <a:cs typeface="Calibri"/>
              <a:sym typeface="Calibri"/>
            </a:endParaRPr>
          </a:p>
        </p:txBody>
      </p:sp>
      <p:sp>
        <p:nvSpPr>
          <p:cNvPr id="51" name="Google Shape;51;g2d28ffd0086_0_23"/>
          <p:cNvSpPr/>
          <p:nvPr/>
        </p:nvSpPr>
        <p:spPr>
          <a:xfrm>
            <a:off x="6833454" y="25781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2" name="Google Shape;52;g2d28ffd0086_0_23"/>
          <p:cNvSpPr/>
          <p:nvPr/>
        </p:nvSpPr>
        <p:spPr>
          <a:xfrm>
            <a:off x="5004425" y="4356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g2d28ffd0086_0_23"/>
          <p:cNvPicPr preferRelativeResize="0"/>
          <p:nvPr/>
        </p:nvPicPr>
        <p:blipFill rotWithShape="1">
          <a:blip r:embed="rId6">
            <a:alphaModFix/>
          </a:blip>
          <a:srcRect b="0" l="0" r="0" t="0"/>
          <a:stretch/>
        </p:blipFill>
        <p:spPr>
          <a:xfrm>
            <a:off x="5004425" y="4356100"/>
            <a:ext cx="1625803" cy="1625600"/>
          </a:xfrm>
          <a:prstGeom prst="rect">
            <a:avLst/>
          </a:prstGeom>
          <a:noFill/>
          <a:ln>
            <a:noFill/>
          </a:ln>
        </p:spPr>
      </p:pic>
      <p:sp>
        <p:nvSpPr>
          <p:cNvPr id="54" name="Google Shape;54;g2d28ffd0086_0_23"/>
          <p:cNvSpPr/>
          <p:nvPr/>
        </p:nvSpPr>
        <p:spPr>
          <a:xfrm>
            <a:off x="5004425" y="43561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d28ffd0086_0_23"/>
          <p:cNvSpPr/>
          <p:nvPr/>
        </p:nvSpPr>
        <p:spPr>
          <a:xfrm>
            <a:off x="5283860" y="4686300"/>
            <a:ext cx="10668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Original Surfer"/>
              <a:buNone/>
            </a:pPr>
            <a:r>
              <a:rPr b="0" i="0" lang="en-US" sz="4800" u="none" cap="none" strike="noStrike">
                <a:solidFill>
                  <a:srgbClr val="000000"/>
                </a:solidFill>
                <a:latin typeface="Original Surfer"/>
                <a:ea typeface="Original Surfer"/>
                <a:cs typeface="Original Surfer"/>
                <a:sym typeface="Original Surfer"/>
              </a:rPr>
              <a:t>02</a:t>
            </a:r>
            <a:endParaRPr b="0" i="0" sz="4800" u="none" cap="none" strike="noStrike">
              <a:solidFill>
                <a:schemeClr val="dk1"/>
              </a:solidFill>
              <a:latin typeface="Calibri"/>
              <a:ea typeface="Calibri"/>
              <a:cs typeface="Calibri"/>
              <a:sym typeface="Calibri"/>
            </a:endParaRPr>
          </a:p>
        </p:txBody>
      </p:sp>
      <p:sp>
        <p:nvSpPr>
          <p:cNvPr id="56" name="Google Shape;56;g2d28ffd0086_0_23"/>
          <p:cNvSpPr/>
          <p:nvPr/>
        </p:nvSpPr>
        <p:spPr>
          <a:xfrm>
            <a:off x="6833454" y="44323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d28ffd0086_0_23"/>
          <p:cNvSpPr/>
          <p:nvPr/>
        </p:nvSpPr>
        <p:spPr>
          <a:xfrm>
            <a:off x="6833454" y="44323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Encounters</a:t>
            </a:r>
            <a:endParaRPr b="0" i="0" sz="4800" u="none" cap="none" strike="noStrike">
              <a:solidFill>
                <a:schemeClr val="dk1"/>
              </a:solidFill>
              <a:latin typeface="Calibri"/>
              <a:ea typeface="Calibri"/>
              <a:cs typeface="Calibri"/>
              <a:sym typeface="Calibri"/>
            </a:endParaRPr>
          </a:p>
        </p:txBody>
      </p:sp>
      <p:sp>
        <p:nvSpPr>
          <p:cNvPr id="58" name="Google Shape;58;g2d28ffd0086_0_23"/>
          <p:cNvSpPr/>
          <p:nvPr/>
        </p:nvSpPr>
        <p:spPr>
          <a:xfrm>
            <a:off x="6833454" y="52959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9" name="Google Shape;59;g2d28ffd0086_0_23"/>
          <p:cNvSpPr/>
          <p:nvPr/>
        </p:nvSpPr>
        <p:spPr>
          <a:xfrm>
            <a:off x="5004425" y="7073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 name="Google Shape;60;g2d28ffd0086_0_23"/>
          <p:cNvPicPr preferRelativeResize="0"/>
          <p:nvPr/>
        </p:nvPicPr>
        <p:blipFill rotWithShape="1">
          <a:blip r:embed="rId6">
            <a:alphaModFix/>
          </a:blip>
          <a:srcRect b="0" l="0" r="0" t="0"/>
          <a:stretch/>
        </p:blipFill>
        <p:spPr>
          <a:xfrm>
            <a:off x="5004425" y="7073900"/>
            <a:ext cx="1625803" cy="1625600"/>
          </a:xfrm>
          <a:prstGeom prst="rect">
            <a:avLst/>
          </a:prstGeom>
          <a:noFill/>
          <a:ln>
            <a:noFill/>
          </a:ln>
        </p:spPr>
      </p:pic>
      <p:sp>
        <p:nvSpPr>
          <p:cNvPr id="61" name="Google Shape;61;g2d28ffd0086_0_23"/>
          <p:cNvSpPr/>
          <p:nvPr/>
        </p:nvSpPr>
        <p:spPr>
          <a:xfrm>
            <a:off x="5004425" y="7073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d28ffd0086_0_23"/>
          <p:cNvSpPr/>
          <p:nvPr/>
        </p:nvSpPr>
        <p:spPr>
          <a:xfrm>
            <a:off x="5290211" y="7404100"/>
            <a:ext cx="10542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Original Surfer"/>
              <a:buNone/>
            </a:pPr>
            <a:r>
              <a:rPr b="0" i="0" lang="en-US" sz="4800" u="none" cap="none" strike="noStrike">
                <a:solidFill>
                  <a:srgbClr val="000000"/>
                </a:solidFill>
                <a:latin typeface="Original Surfer"/>
                <a:ea typeface="Original Surfer"/>
                <a:cs typeface="Original Surfer"/>
                <a:sym typeface="Original Surfer"/>
              </a:rPr>
              <a:t>03</a:t>
            </a:r>
            <a:endParaRPr b="0" i="0" sz="4800" u="none" cap="none" strike="noStrike">
              <a:solidFill>
                <a:schemeClr val="dk1"/>
              </a:solidFill>
              <a:latin typeface="Calibri"/>
              <a:ea typeface="Calibri"/>
              <a:cs typeface="Calibri"/>
              <a:sym typeface="Calibri"/>
            </a:endParaRPr>
          </a:p>
        </p:txBody>
      </p:sp>
      <p:sp>
        <p:nvSpPr>
          <p:cNvPr id="63" name="Google Shape;63;g2d28ffd0086_0_23"/>
          <p:cNvSpPr/>
          <p:nvPr/>
        </p:nvSpPr>
        <p:spPr>
          <a:xfrm>
            <a:off x="6833454" y="71501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d28ffd0086_0_23"/>
          <p:cNvSpPr/>
          <p:nvPr/>
        </p:nvSpPr>
        <p:spPr>
          <a:xfrm>
            <a:off x="6833454" y="71501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Wonders</a:t>
            </a:r>
            <a:endParaRPr b="0" i="0" sz="4800" u="none" cap="none" strike="noStrike">
              <a:solidFill>
                <a:schemeClr val="dk1"/>
              </a:solidFill>
              <a:latin typeface="Calibri"/>
              <a:ea typeface="Calibri"/>
              <a:cs typeface="Calibri"/>
              <a:sym typeface="Calibri"/>
            </a:endParaRPr>
          </a:p>
        </p:txBody>
      </p:sp>
      <p:sp>
        <p:nvSpPr>
          <p:cNvPr id="65" name="Google Shape;65;g2d28ffd0086_0_23"/>
          <p:cNvSpPr/>
          <p:nvPr/>
        </p:nvSpPr>
        <p:spPr>
          <a:xfrm>
            <a:off x="6833454" y="80137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6" name="Google Shape;66;g2d28ffd0086_0_23"/>
          <p:cNvSpPr/>
          <p:nvPr/>
        </p:nvSpPr>
        <p:spPr>
          <a:xfrm>
            <a:off x="5004425" y="9791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 name="Google Shape;67;g2d28ffd0086_0_23"/>
          <p:cNvPicPr preferRelativeResize="0"/>
          <p:nvPr/>
        </p:nvPicPr>
        <p:blipFill rotWithShape="1">
          <a:blip r:embed="rId6">
            <a:alphaModFix/>
          </a:blip>
          <a:srcRect b="0" l="0" r="0" t="0"/>
          <a:stretch/>
        </p:blipFill>
        <p:spPr>
          <a:xfrm>
            <a:off x="5004425" y="9791700"/>
            <a:ext cx="1625803" cy="1625600"/>
          </a:xfrm>
          <a:prstGeom prst="rect">
            <a:avLst/>
          </a:prstGeom>
          <a:noFill/>
          <a:ln>
            <a:noFill/>
          </a:ln>
        </p:spPr>
      </p:pic>
      <p:sp>
        <p:nvSpPr>
          <p:cNvPr id="68" name="Google Shape;68;g2d28ffd0086_0_23"/>
          <p:cNvSpPr/>
          <p:nvPr/>
        </p:nvSpPr>
        <p:spPr>
          <a:xfrm>
            <a:off x="5004425" y="9791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d28ffd0086_0_23"/>
          <p:cNvSpPr/>
          <p:nvPr/>
        </p:nvSpPr>
        <p:spPr>
          <a:xfrm>
            <a:off x="5290211" y="10121900"/>
            <a:ext cx="10542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Original Surfer"/>
              <a:buNone/>
            </a:pPr>
            <a:r>
              <a:rPr b="0" i="0" lang="en-US" sz="4800" u="none" cap="none" strike="noStrike">
                <a:solidFill>
                  <a:srgbClr val="000000"/>
                </a:solidFill>
                <a:latin typeface="Original Surfer"/>
                <a:ea typeface="Original Surfer"/>
                <a:cs typeface="Original Surfer"/>
                <a:sym typeface="Original Surfer"/>
              </a:rPr>
              <a:t>04</a:t>
            </a:r>
            <a:endParaRPr b="0" i="0" sz="4800" u="none" cap="none" strike="noStrike">
              <a:solidFill>
                <a:schemeClr val="dk1"/>
              </a:solidFill>
              <a:latin typeface="Calibri"/>
              <a:ea typeface="Calibri"/>
              <a:cs typeface="Calibri"/>
              <a:sym typeface="Calibri"/>
            </a:endParaRPr>
          </a:p>
        </p:txBody>
      </p:sp>
      <p:sp>
        <p:nvSpPr>
          <p:cNvPr id="70" name="Google Shape;70;g2d28ffd0086_0_23"/>
          <p:cNvSpPr/>
          <p:nvPr/>
        </p:nvSpPr>
        <p:spPr>
          <a:xfrm>
            <a:off x="6833454" y="98679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d28ffd0086_0_23"/>
          <p:cNvSpPr/>
          <p:nvPr/>
        </p:nvSpPr>
        <p:spPr>
          <a:xfrm>
            <a:off x="6833454" y="98679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Magic</a:t>
            </a:r>
            <a:endParaRPr b="0" i="0" sz="4800" u="none" cap="none" strike="noStrike">
              <a:solidFill>
                <a:schemeClr val="dk1"/>
              </a:solidFill>
              <a:latin typeface="Calibri"/>
              <a:ea typeface="Calibri"/>
              <a:cs typeface="Calibri"/>
              <a:sym typeface="Calibri"/>
            </a:endParaRPr>
          </a:p>
        </p:txBody>
      </p:sp>
      <p:sp>
        <p:nvSpPr>
          <p:cNvPr id="72" name="Google Shape;72;g2d28ffd0086_0_23"/>
          <p:cNvSpPr/>
          <p:nvPr/>
        </p:nvSpPr>
        <p:spPr>
          <a:xfrm>
            <a:off x="6833454" y="107315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3" name="Google Shape;73;g2d28ffd0086_0_23"/>
          <p:cNvSpPr/>
          <p:nvPr/>
        </p:nvSpPr>
        <p:spPr>
          <a:xfrm>
            <a:off x="5004425" y="38100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 name="Google Shape;74;g2d28ffd0086_0_23"/>
          <p:cNvPicPr preferRelativeResize="0"/>
          <p:nvPr/>
        </p:nvPicPr>
        <p:blipFill rotWithShape="1">
          <a:blip r:embed="rId7">
            <a:alphaModFix/>
          </a:blip>
          <a:srcRect b="0" l="0" r="0" t="0"/>
          <a:stretch/>
        </p:blipFill>
        <p:spPr>
          <a:xfrm>
            <a:off x="5004425" y="3771900"/>
            <a:ext cx="1625803" cy="38100"/>
          </a:xfrm>
          <a:prstGeom prst="rect">
            <a:avLst/>
          </a:prstGeom>
          <a:noFill/>
          <a:ln>
            <a:noFill/>
          </a:ln>
        </p:spPr>
      </p:pic>
      <p:sp>
        <p:nvSpPr>
          <p:cNvPr id="75" name="Google Shape;75;g2d28ffd0086_0_23"/>
          <p:cNvSpPr/>
          <p:nvPr/>
        </p:nvSpPr>
        <p:spPr>
          <a:xfrm>
            <a:off x="5004425" y="65278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 name="Google Shape;76;g2d28ffd0086_0_23"/>
          <p:cNvPicPr preferRelativeResize="0"/>
          <p:nvPr/>
        </p:nvPicPr>
        <p:blipFill rotWithShape="1">
          <a:blip r:embed="rId7">
            <a:alphaModFix/>
          </a:blip>
          <a:srcRect b="0" l="0" r="0" t="0"/>
          <a:stretch/>
        </p:blipFill>
        <p:spPr>
          <a:xfrm>
            <a:off x="5004425" y="6489700"/>
            <a:ext cx="1625803" cy="38100"/>
          </a:xfrm>
          <a:prstGeom prst="rect">
            <a:avLst/>
          </a:prstGeom>
          <a:noFill/>
          <a:ln>
            <a:noFill/>
          </a:ln>
        </p:spPr>
      </p:pic>
      <p:sp>
        <p:nvSpPr>
          <p:cNvPr id="77" name="Google Shape;77;g2d28ffd0086_0_23"/>
          <p:cNvSpPr/>
          <p:nvPr/>
        </p:nvSpPr>
        <p:spPr>
          <a:xfrm>
            <a:off x="5004425" y="92456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d28ffd0086_0_23"/>
          <p:cNvPicPr preferRelativeResize="0"/>
          <p:nvPr/>
        </p:nvPicPr>
        <p:blipFill rotWithShape="1">
          <a:blip r:embed="rId7">
            <a:alphaModFix/>
          </a:blip>
          <a:srcRect b="0" l="0" r="0" t="0"/>
          <a:stretch/>
        </p:blipFill>
        <p:spPr>
          <a:xfrm>
            <a:off x="5004425" y="9207500"/>
            <a:ext cx="1625803" cy="38100"/>
          </a:xfrm>
          <a:prstGeom prst="rect">
            <a:avLst/>
          </a:prstGeom>
          <a:noFill/>
          <a:ln>
            <a:noFill/>
          </a:ln>
        </p:spPr>
      </p:pic>
      <p:pic>
        <p:nvPicPr>
          <p:cNvPr descr=" " id="79" name="Google Shape;79;g2d28ffd0086_0_23"/>
          <p:cNvPicPr preferRelativeResize="0"/>
          <p:nvPr/>
        </p:nvPicPr>
        <p:blipFill rotWithShape="1">
          <a:blip r:embed="rId8">
            <a:alphaModFix/>
          </a:blip>
          <a:srcRect b="0" l="0" r="0" t="0"/>
          <a:stretch/>
        </p:blipFill>
        <p:spPr>
          <a:xfrm>
            <a:off x="13108038" y="1168400"/>
            <a:ext cx="9183248" cy="1121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84" name="Shape 84"/>
        <p:cNvGrpSpPr/>
        <p:nvPr/>
      </p:nvGrpSpPr>
      <p:grpSpPr>
        <a:xfrm>
          <a:off x="0" y="0"/>
          <a:ext cx="0" cy="0"/>
          <a:chOff x="0" y="0"/>
          <a:chExt cx="0" cy="0"/>
        </a:xfrm>
      </p:grpSpPr>
      <p:pic>
        <p:nvPicPr>
          <p:cNvPr descr=" " id="85" name="Google Shape;85;g2d28ffd0086_0_66"/>
          <p:cNvPicPr preferRelativeResize="0"/>
          <p:nvPr/>
        </p:nvPicPr>
        <p:blipFill rotWithShape="1">
          <a:blip r:embed="rId3">
            <a:alphaModFix/>
          </a:blip>
          <a:srcRect b="0" l="0" r="0" t="0"/>
          <a:stretch/>
        </p:blipFill>
        <p:spPr>
          <a:xfrm>
            <a:off x="0" y="0"/>
            <a:ext cx="6466838" cy="4564301"/>
          </a:xfrm>
          <a:prstGeom prst="rect">
            <a:avLst/>
          </a:prstGeom>
          <a:noFill/>
          <a:ln>
            <a:noFill/>
          </a:ln>
        </p:spPr>
      </p:pic>
      <p:pic>
        <p:nvPicPr>
          <p:cNvPr descr=" " id="86" name="Google Shape;86;g2d28ffd0086_0_66"/>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87" name="Google Shape;87;g2d28ffd0086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2d28ffd0086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9" name="Google Shape;89;g2d28ffd0086_0_66"/>
          <p:cNvSpPr/>
          <p:nvPr/>
        </p:nvSpPr>
        <p:spPr>
          <a:xfrm>
            <a:off x="2959470" y="2603500"/>
            <a:ext cx="15059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The Realm of the Extraordinary</a:t>
            </a:r>
            <a:endParaRPr b="0" i="0" sz="8000" u="none" cap="none" strike="noStrike">
              <a:solidFill>
                <a:schemeClr val="dk1"/>
              </a:solidFill>
              <a:latin typeface="Calibri"/>
              <a:ea typeface="Calibri"/>
              <a:cs typeface="Calibri"/>
              <a:sym typeface="Calibri"/>
            </a:endParaRPr>
          </a:p>
        </p:txBody>
      </p:sp>
      <p:sp>
        <p:nvSpPr>
          <p:cNvPr id="90" name="Google Shape;90;g2d28ffd0086_0_66"/>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1" name="Google Shape;91;g2d28ffd0086_0_66"/>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96" name="Shape 96"/>
        <p:cNvGrpSpPr/>
        <p:nvPr/>
      </p:nvGrpSpPr>
      <p:grpSpPr>
        <a:xfrm>
          <a:off x="0" y="0"/>
          <a:ext cx="0" cy="0"/>
          <a:chOff x="0" y="0"/>
          <a:chExt cx="0" cy="0"/>
        </a:xfrm>
      </p:grpSpPr>
      <p:pic>
        <p:nvPicPr>
          <p:cNvPr descr=" " id="97" name="Google Shape;97;g2d28ffd0086_0_77"/>
          <p:cNvPicPr preferRelativeResize="0"/>
          <p:nvPr/>
        </p:nvPicPr>
        <p:blipFill rotWithShape="1">
          <a:blip r:embed="rId3">
            <a:alphaModFix/>
          </a:blip>
          <a:srcRect b="0" l="0" r="0" t="0"/>
          <a:stretch/>
        </p:blipFill>
        <p:spPr>
          <a:xfrm>
            <a:off x="17159845" y="6540500"/>
            <a:ext cx="7227203" cy="7175500"/>
          </a:xfrm>
          <a:prstGeom prst="rect">
            <a:avLst/>
          </a:prstGeom>
          <a:noFill/>
          <a:ln>
            <a:noFill/>
          </a:ln>
        </p:spPr>
      </p:pic>
      <p:pic>
        <p:nvPicPr>
          <p:cNvPr descr=" " id="98" name="Google Shape;98;g2d28ffd0086_0_77"/>
          <p:cNvPicPr preferRelativeResize="0"/>
          <p:nvPr/>
        </p:nvPicPr>
        <p:blipFill rotWithShape="1">
          <a:blip r:embed="rId4">
            <a:alphaModFix/>
          </a:blip>
          <a:srcRect b="0" l="0" r="0" t="0"/>
          <a:stretch/>
        </p:blipFill>
        <p:spPr>
          <a:xfrm>
            <a:off x="0" y="0"/>
            <a:ext cx="4902813" cy="5549900"/>
          </a:xfrm>
          <a:prstGeom prst="rect">
            <a:avLst/>
          </a:prstGeom>
          <a:noFill/>
          <a:ln>
            <a:noFill/>
          </a:ln>
        </p:spPr>
      </p:pic>
      <p:sp>
        <p:nvSpPr>
          <p:cNvPr id="99" name="Google Shape;99;g2d28ffd0086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d28ffd0086_0_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1" name="Google Shape;101;g2d28ffd0086_0_77"/>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102" name="Google Shape;102;g2d28ffd0086_0_77"/>
          <p:cNvSpPr/>
          <p:nvPr/>
        </p:nvSpPr>
        <p:spPr>
          <a:xfrm>
            <a:off x="2502213" y="2489200"/>
            <a:ext cx="7875000" cy="48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2d28ffd0086_0_77"/>
          <p:cNvPicPr preferRelativeResize="0"/>
          <p:nvPr/>
        </p:nvPicPr>
        <p:blipFill rotWithShape="1">
          <a:blip r:embed="rId7">
            <a:alphaModFix/>
          </a:blip>
          <a:srcRect b="0" l="0" r="0" t="0"/>
          <a:stretch/>
        </p:blipFill>
        <p:spPr>
          <a:xfrm>
            <a:off x="2502213" y="2489200"/>
            <a:ext cx="590069" cy="1117600"/>
          </a:xfrm>
          <a:prstGeom prst="rect">
            <a:avLst/>
          </a:prstGeom>
          <a:noFill/>
          <a:ln>
            <a:noFill/>
          </a:ln>
        </p:spPr>
      </p:pic>
      <p:sp>
        <p:nvSpPr>
          <p:cNvPr id="104" name="Google Shape;104;g2d28ffd0086_0_77"/>
          <p:cNvSpPr/>
          <p:nvPr/>
        </p:nvSpPr>
        <p:spPr>
          <a:xfrm>
            <a:off x="2502213" y="39116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d28ffd0086_0_77"/>
          <p:cNvSpPr/>
          <p:nvPr/>
        </p:nvSpPr>
        <p:spPr>
          <a:xfrm>
            <a:off x="2502213" y="39116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2d28ffd0086_0_77"/>
          <p:cNvSpPr/>
          <p:nvPr/>
        </p:nvSpPr>
        <p:spPr>
          <a:xfrm>
            <a:off x="2502213" y="48768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2d28ffd0086_0_77"/>
          <p:cNvSpPr/>
          <p:nvPr/>
        </p:nvSpPr>
        <p:spPr>
          <a:xfrm>
            <a:off x="2502213" y="8001000"/>
            <a:ext cx="7875000" cy="48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d28ffd0086_0_77"/>
          <p:cNvPicPr preferRelativeResize="0"/>
          <p:nvPr/>
        </p:nvPicPr>
        <p:blipFill rotWithShape="1">
          <a:blip r:embed="rId8">
            <a:alphaModFix/>
          </a:blip>
          <a:srcRect b="0" l="0" r="0" t="0"/>
          <a:stretch/>
        </p:blipFill>
        <p:spPr>
          <a:xfrm>
            <a:off x="2502213" y="8001000"/>
            <a:ext cx="1107125" cy="1117600"/>
          </a:xfrm>
          <a:prstGeom prst="rect">
            <a:avLst/>
          </a:prstGeom>
          <a:noFill/>
          <a:ln>
            <a:noFill/>
          </a:ln>
        </p:spPr>
      </p:pic>
      <p:sp>
        <p:nvSpPr>
          <p:cNvPr id="109" name="Google Shape;109;g2d28ffd0086_0_77"/>
          <p:cNvSpPr/>
          <p:nvPr/>
        </p:nvSpPr>
        <p:spPr>
          <a:xfrm>
            <a:off x="2502213" y="94234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d28ffd0086_0_77"/>
          <p:cNvSpPr/>
          <p:nvPr/>
        </p:nvSpPr>
        <p:spPr>
          <a:xfrm>
            <a:off x="2502213" y="94234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Dragon Taming</a:t>
            </a:r>
            <a:endParaRPr b="0" i="0" sz="4800" u="none" cap="none" strike="noStrike">
              <a:solidFill>
                <a:schemeClr val="dk1"/>
              </a:solidFill>
              <a:latin typeface="Calibri"/>
              <a:ea typeface="Calibri"/>
              <a:cs typeface="Calibri"/>
              <a:sym typeface="Calibri"/>
            </a:endParaRPr>
          </a:p>
        </p:txBody>
      </p:sp>
      <p:sp>
        <p:nvSpPr>
          <p:cNvPr id="111" name="Google Shape;111;g2d28ffd0086_0_77"/>
          <p:cNvSpPr/>
          <p:nvPr/>
        </p:nvSpPr>
        <p:spPr>
          <a:xfrm>
            <a:off x="2502213" y="10388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116" name="Shape 116"/>
        <p:cNvGrpSpPr/>
        <p:nvPr/>
      </p:nvGrpSpPr>
      <p:grpSpPr>
        <a:xfrm>
          <a:off x="0" y="0"/>
          <a:ext cx="0" cy="0"/>
          <a:chOff x="0" y="0"/>
          <a:chExt cx="0" cy="0"/>
        </a:xfrm>
      </p:grpSpPr>
      <p:pic>
        <p:nvPicPr>
          <p:cNvPr descr=" " id="117" name="Google Shape;117;g2d28ffd0086_0_96"/>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118" name="Google Shape;118;g2d28ffd0086_0_96"/>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sp>
        <p:nvSpPr>
          <p:cNvPr id="119" name="Google Shape;119;g2d28ffd0086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d28ffd0086_0_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1" name="Google Shape;121;g2d28ffd0086_0_96"/>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d28ffd0086_0_96"/>
          <p:cNvPicPr preferRelativeResize="0"/>
          <p:nvPr/>
        </p:nvPicPr>
        <p:blipFill rotWithShape="1">
          <a:blip r:embed="rId6">
            <a:alphaModFix/>
          </a:blip>
          <a:srcRect b="0" l="0" r="0" t="0"/>
          <a:stretch/>
        </p:blipFill>
        <p:spPr>
          <a:xfrm>
            <a:off x="800200" y="1181100"/>
            <a:ext cx="7049381" cy="5422900"/>
          </a:xfrm>
          <a:prstGeom prst="rect">
            <a:avLst/>
          </a:prstGeom>
          <a:noFill/>
          <a:ln>
            <a:noFill/>
          </a:ln>
        </p:spPr>
      </p:pic>
      <p:sp>
        <p:nvSpPr>
          <p:cNvPr id="123" name="Google Shape;123;g2d28ffd0086_0_96"/>
          <p:cNvSpPr/>
          <p:nvPr/>
        </p:nvSpPr>
        <p:spPr>
          <a:xfrm>
            <a:off x="1765521" y="7213600"/>
            <a:ext cx="5118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d28ffd0086_0_96"/>
          <p:cNvSpPr/>
          <p:nvPr/>
        </p:nvSpPr>
        <p:spPr>
          <a:xfrm>
            <a:off x="1765521" y="7213600"/>
            <a:ext cx="5322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g2d28ffd0086_0_96"/>
          <p:cNvSpPr/>
          <p:nvPr/>
        </p:nvSpPr>
        <p:spPr>
          <a:xfrm>
            <a:off x="800200" y="85852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d28ffd0086_0_96"/>
          <p:cNvSpPr/>
          <p:nvPr/>
        </p:nvSpPr>
        <p:spPr>
          <a:xfrm>
            <a:off x="732458" y="85852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7" name="Google Shape;127;g2d28ffd0086_0_96"/>
          <p:cNvSpPr/>
          <p:nvPr/>
        </p:nvSpPr>
        <p:spPr>
          <a:xfrm>
            <a:off x="3721565" y="11633200"/>
            <a:ext cx="1206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d28ffd0086_0_96"/>
          <p:cNvSpPr/>
          <p:nvPr/>
        </p:nvSpPr>
        <p:spPr>
          <a:xfrm>
            <a:off x="3721565" y="11633200"/>
            <a:ext cx="1410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45%</a:t>
            </a:r>
            <a:endParaRPr b="0" i="0" sz="4800" u="none" cap="none" strike="noStrike">
              <a:solidFill>
                <a:schemeClr val="dk1"/>
              </a:solidFill>
              <a:latin typeface="Calibri"/>
              <a:ea typeface="Calibri"/>
              <a:cs typeface="Calibri"/>
              <a:sym typeface="Calibri"/>
            </a:endParaRPr>
          </a:p>
        </p:txBody>
      </p:sp>
      <p:sp>
        <p:nvSpPr>
          <p:cNvPr id="129" name="Google Shape;129;g2d28ffd0086_0_96"/>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d28ffd0086_0_96"/>
          <p:cNvPicPr preferRelativeResize="0"/>
          <p:nvPr/>
        </p:nvPicPr>
        <p:blipFill rotWithShape="1">
          <a:blip r:embed="rId7">
            <a:alphaModFix/>
          </a:blip>
          <a:srcRect b="0" l="0" r="0" t="0"/>
          <a:stretch/>
        </p:blipFill>
        <p:spPr>
          <a:xfrm>
            <a:off x="16016702" y="1181100"/>
            <a:ext cx="7049381" cy="5422900"/>
          </a:xfrm>
          <a:prstGeom prst="rect">
            <a:avLst/>
          </a:prstGeom>
          <a:noFill/>
          <a:ln>
            <a:noFill/>
          </a:ln>
        </p:spPr>
      </p:pic>
      <p:sp>
        <p:nvSpPr>
          <p:cNvPr id="131" name="Google Shape;131;g2d28ffd0086_0_96"/>
          <p:cNvSpPr/>
          <p:nvPr/>
        </p:nvSpPr>
        <p:spPr>
          <a:xfrm>
            <a:off x="16982022" y="7213600"/>
            <a:ext cx="5118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d28ffd0086_0_96"/>
          <p:cNvSpPr/>
          <p:nvPr/>
        </p:nvSpPr>
        <p:spPr>
          <a:xfrm>
            <a:off x="16982022" y="7213600"/>
            <a:ext cx="5322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Unicorn Sightings</a:t>
            </a:r>
            <a:endParaRPr b="0" i="0" sz="4800" u="none" cap="none" strike="noStrike">
              <a:solidFill>
                <a:schemeClr val="dk1"/>
              </a:solidFill>
              <a:latin typeface="Calibri"/>
              <a:ea typeface="Calibri"/>
              <a:cs typeface="Calibri"/>
              <a:sym typeface="Calibri"/>
            </a:endParaRPr>
          </a:p>
        </p:txBody>
      </p:sp>
      <p:sp>
        <p:nvSpPr>
          <p:cNvPr id="133" name="Google Shape;133;g2d28ffd0086_0_96"/>
          <p:cNvSpPr/>
          <p:nvPr/>
        </p:nvSpPr>
        <p:spPr>
          <a:xfrm>
            <a:off x="16016702" y="85852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d28ffd0086_0_96"/>
          <p:cNvSpPr/>
          <p:nvPr/>
        </p:nvSpPr>
        <p:spPr>
          <a:xfrm>
            <a:off x="15948960" y="85852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5" name="Google Shape;135;g2d28ffd0086_0_96"/>
          <p:cNvSpPr/>
          <p:nvPr/>
        </p:nvSpPr>
        <p:spPr>
          <a:xfrm>
            <a:off x="18938067" y="11633200"/>
            <a:ext cx="1206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28ffd0086_0_96"/>
          <p:cNvSpPr/>
          <p:nvPr/>
        </p:nvSpPr>
        <p:spPr>
          <a:xfrm>
            <a:off x="18938067" y="11633200"/>
            <a:ext cx="1410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45%</a:t>
            </a:r>
            <a:endParaRPr b="0" i="0" sz="4800" u="none" cap="none" strike="noStrike">
              <a:solidFill>
                <a:schemeClr val="dk1"/>
              </a:solidFill>
              <a:latin typeface="Calibri"/>
              <a:ea typeface="Calibri"/>
              <a:cs typeface="Calibri"/>
              <a:sym typeface="Calibri"/>
            </a:endParaRPr>
          </a:p>
        </p:txBody>
      </p:sp>
      <p:sp>
        <p:nvSpPr>
          <p:cNvPr id="137" name="Google Shape;137;g2d28ffd0086_0_96"/>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d28ffd0086_0_96"/>
          <p:cNvSpPr/>
          <p:nvPr/>
        </p:nvSpPr>
        <p:spPr>
          <a:xfrm>
            <a:off x="9773872" y="1181100"/>
            <a:ext cx="43185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d28ffd0086_0_96"/>
          <p:cNvSpPr/>
          <p:nvPr/>
        </p:nvSpPr>
        <p:spPr>
          <a:xfrm>
            <a:off x="9773872" y="1181100"/>
            <a:ext cx="4521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Dragon Taming</a:t>
            </a:r>
            <a:endParaRPr b="0" i="0" sz="4800" u="none" cap="none" strike="noStrike">
              <a:solidFill>
                <a:schemeClr val="dk1"/>
              </a:solidFill>
              <a:latin typeface="Calibri"/>
              <a:ea typeface="Calibri"/>
              <a:cs typeface="Calibri"/>
              <a:sym typeface="Calibri"/>
            </a:endParaRPr>
          </a:p>
        </p:txBody>
      </p:sp>
      <p:sp>
        <p:nvSpPr>
          <p:cNvPr id="140" name="Google Shape;140;g2d28ffd0086_0_96"/>
          <p:cNvSpPr/>
          <p:nvPr/>
        </p:nvSpPr>
        <p:spPr>
          <a:xfrm>
            <a:off x="8408451" y="25527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d28ffd0086_0_96"/>
          <p:cNvSpPr/>
          <p:nvPr/>
        </p:nvSpPr>
        <p:spPr>
          <a:xfrm>
            <a:off x="8340709" y="25527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2" name="Google Shape;142;g2d28ffd0086_0_96"/>
          <p:cNvPicPr preferRelativeResize="0"/>
          <p:nvPr/>
        </p:nvPicPr>
        <p:blipFill rotWithShape="1">
          <a:blip r:embed="rId8">
            <a:alphaModFix/>
          </a:blip>
          <a:srcRect b="0" l="0" r="0" t="0"/>
          <a:stretch/>
        </p:blipFill>
        <p:spPr>
          <a:xfrm>
            <a:off x="8408451" y="5600700"/>
            <a:ext cx="7049381" cy="5422900"/>
          </a:xfrm>
          <a:prstGeom prst="rect">
            <a:avLst/>
          </a:prstGeom>
          <a:noFill/>
          <a:ln>
            <a:noFill/>
          </a:ln>
        </p:spPr>
      </p:pic>
      <p:sp>
        <p:nvSpPr>
          <p:cNvPr id="143" name="Google Shape;143;g2d28ffd0086_0_96"/>
          <p:cNvSpPr/>
          <p:nvPr/>
        </p:nvSpPr>
        <p:spPr>
          <a:xfrm>
            <a:off x="11355219" y="11633200"/>
            <a:ext cx="11559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d28ffd0086_0_96"/>
          <p:cNvSpPr/>
          <p:nvPr/>
        </p:nvSpPr>
        <p:spPr>
          <a:xfrm>
            <a:off x="11355219" y="11633200"/>
            <a:ext cx="135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149" name="Shape 149"/>
        <p:cNvGrpSpPr/>
        <p:nvPr/>
      </p:nvGrpSpPr>
      <p:grpSpPr>
        <a:xfrm>
          <a:off x="0" y="0"/>
          <a:ext cx="0" cy="0"/>
          <a:chOff x="0" y="0"/>
          <a:chExt cx="0" cy="0"/>
        </a:xfrm>
      </p:grpSpPr>
      <p:pic>
        <p:nvPicPr>
          <p:cNvPr descr=" " id="150" name="Google Shape;150;g2d28ffd0086_0_128"/>
          <p:cNvPicPr preferRelativeResize="0"/>
          <p:nvPr/>
        </p:nvPicPr>
        <p:blipFill rotWithShape="1">
          <a:blip r:embed="rId3">
            <a:alphaModFix/>
          </a:blip>
          <a:srcRect b="0" l="0" r="0" t="0"/>
          <a:stretch/>
        </p:blipFill>
        <p:spPr>
          <a:xfrm>
            <a:off x="0" y="8661400"/>
            <a:ext cx="4382048" cy="5054600"/>
          </a:xfrm>
          <a:prstGeom prst="rect">
            <a:avLst/>
          </a:prstGeom>
          <a:noFill/>
          <a:ln>
            <a:noFill/>
          </a:ln>
        </p:spPr>
      </p:pic>
      <p:pic>
        <p:nvPicPr>
          <p:cNvPr descr=" " id="151" name="Google Shape;151;g2d28ffd0086_0_128"/>
          <p:cNvPicPr preferRelativeResize="0"/>
          <p:nvPr/>
        </p:nvPicPr>
        <p:blipFill rotWithShape="1">
          <a:blip r:embed="rId4">
            <a:alphaModFix/>
          </a:blip>
          <a:srcRect b="0" l="0" r="0" t="0"/>
          <a:stretch/>
        </p:blipFill>
        <p:spPr>
          <a:xfrm>
            <a:off x="16385048" y="0"/>
            <a:ext cx="8002000" cy="3670300"/>
          </a:xfrm>
          <a:prstGeom prst="rect">
            <a:avLst/>
          </a:prstGeom>
          <a:noFill/>
          <a:ln>
            <a:noFill/>
          </a:ln>
        </p:spPr>
      </p:pic>
      <p:pic>
        <p:nvPicPr>
          <p:cNvPr descr=" " id="152" name="Google Shape;152;g2d28ffd0086_0_128"/>
          <p:cNvPicPr preferRelativeResize="0"/>
          <p:nvPr/>
        </p:nvPicPr>
        <p:blipFill rotWithShape="1">
          <a:blip r:embed="rId5">
            <a:alphaModFix/>
          </a:blip>
          <a:srcRect b="0" l="0" r="0" t="0"/>
          <a:stretch/>
        </p:blipFill>
        <p:spPr>
          <a:xfrm>
            <a:off x="4521765" y="1028700"/>
            <a:ext cx="15356219" cy="12687300"/>
          </a:xfrm>
          <a:prstGeom prst="rect">
            <a:avLst/>
          </a:prstGeom>
          <a:noFill/>
          <a:ln>
            <a:noFill/>
          </a:ln>
        </p:spPr>
      </p:pic>
      <p:sp>
        <p:nvSpPr>
          <p:cNvPr id="153" name="Google Shape;153;g2d28ffd0086_0_1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2d28ffd0086_0_1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55" name="Google Shape;155;g2d28ffd0086_0_128"/>
          <p:cNvPicPr preferRelativeResize="0"/>
          <p:nvPr/>
        </p:nvPicPr>
        <p:blipFill rotWithShape="1">
          <a:blip r:embed="rId7">
            <a:alphaModFix/>
          </a:blip>
          <a:srcRect b="0" l="0" r="0" t="0"/>
          <a:stretch/>
        </p:blipFill>
        <p:spPr>
          <a:xfrm>
            <a:off x="0" y="1498600"/>
            <a:ext cx="5966698" cy="4437887"/>
          </a:xfrm>
          <a:prstGeom prst="rect">
            <a:avLst/>
          </a:prstGeom>
          <a:noFill/>
          <a:ln>
            <a:noFill/>
          </a:ln>
        </p:spPr>
      </p:pic>
      <p:sp>
        <p:nvSpPr>
          <p:cNvPr id="156" name="Google Shape;156;g2d28ffd0086_0_128"/>
          <p:cNvSpPr/>
          <p:nvPr/>
        </p:nvSpPr>
        <p:spPr>
          <a:xfrm>
            <a:off x="5398175" y="4521200"/>
            <a:ext cx="13603500" cy="468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d28ffd0086_0_128"/>
          <p:cNvSpPr/>
          <p:nvPr/>
        </p:nvSpPr>
        <p:spPr>
          <a:xfrm>
            <a:off x="5398175" y="4521200"/>
            <a:ext cx="13806600" cy="4013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g2d28ffd0086_0_128"/>
          <p:cNvSpPr/>
          <p:nvPr/>
        </p:nvSpPr>
        <p:spPr>
          <a:xfrm>
            <a:off x="14898962" y="8636000"/>
            <a:ext cx="4254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riginal Surfer"/>
              <a:buNone/>
            </a:pPr>
            <a:r>
              <a:rPr b="0" i="0" lang="en-US" sz="3600" u="none" cap="none" strike="noStrike">
                <a:solidFill>
                  <a:srgbClr val="0E0E0E"/>
                </a:solidFill>
                <a:latin typeface="Original Surfer"/>
                <a:ea typeface="Original Surfer"/>
                <a:cs typeface="Original Surfer"/>
                <a:sym typeface="Original Surfer"/>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163" name="Shape 163"/>
        <p:cNvGrpSpPr/>
        <p:nvPr/>
      </p:nvGrpSpPr>
      <p:grpSpPr>
        <a:xfrm>
          <a:off x="0" y="0"/>
          <a:ext cx="0" cy="0"/>
          <a:chOff x="0" y="0"/>
          <a:chExt cx="0" cy="0"/>
        </a:xfrm>
      </p:grpSpPr>
      <p:pic>
        <p:nvPicPr>
          <p:cNvPr descr=" " id="164" name="Google Shape;164;g2d28ffd0086_0_141"/>
          <p:cNvPicPr preferRelativeResize="0"/>
          <p:nvPr/>
        </p:nvPicPr>
        <p:blipFill rotWithShape="1">
          <a:blip r:embed="rId3">
            <a:alphaModFix/>
          </a:blip>
          <a:srcRect b="0" l="0" r="0" t="0"/>
          <a:stretch/>
        </p:blipFill>
        <p:spPr>
          <a:xfrm>
            <a:off x="0" y="0"/>
            <a:ext cx="6466838" cy="4564298"/>
          </a:xfrm>
          <a:prstGeom prst="rect">
            <a:avLst/>
          </a:prstGeom>
          <a:noFill/>
          <a:ln>
            <a:noFill/>
          </a:ln>
        </p:spPr>
      </p:pic>
      <p:pic>
        <p:nvPicPr>
          <p:cNvPr descr=" " id="165" name="Google Shape;165;g2d28ffd0086_0_141"/>
          <p:cNvPicPr preferRelativeResize="0"/>
          <p:nvPr/>
        </p:nvPicPr>
        <p:blipFill rotWithShape="1">
          <a:blip r:embed="rId4">
            <a:alphaModFix/>
          </a:blip>
          <a:srcRect b="0" l="0" r="0" t="0"/>
          <a:stretch/>
        </p:blipFill>
        <p:spPr>
          <a:xfrm>
            <a:off x="14327391" y="6400800"/>
            <a:ext cx="10059657" cy="7315200"/>
          </a:xfrm>
          <a:prstGeom prst="rect">
            <a:avLst/>
          </a:prstGeom>
          <a:noFill/>
          <a:ln>
            <a:noFill/>
          </a:ln>
        </p:spPr>
      </p:pic>
      <p:sp>
        <p:nvSpPr>
          <p:cNvPr id="166" name="Google Shape;166;g2d28ffd0086_0_141"/>
          <p:cNvSpPr/>
          <p:nvPr/>
        </p:nvSpPr>
        <p:spPr>
          <a:xfrm>
            <a:off x="2104230" y="10795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The Magic of Dragons: A Research</a:t>
            </a:r>
            <a:endParaRPr b="0" i="0" sz="8000" u="none" cap="none" strike="noStrike">
              <a:solidFill>
                <a:schemeClr val="dk1"/>
              </a:solidFill>
              <a:latin typeface="Calibri"/>
              <a:ea typeface="Calibri"/>
              <a:cs typeface="Calibri"/>
              <a:sym typeface="Calibri"/>
            </a:endParaRPr>
          </a:p>
        </p:txBody>
      </p:sp>
      <p:sp>
        <p:nvSpPr>
          <p:cNvPr id="167" name="Google Shape;167;g2d28ffd0086_0_1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g2d28ffd0086_0_14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9" name="Google Shape;169;g2d28ffd0086_0_141"/>
          <p:cNvSpPr/>
          <p:nvPr/>
        </p:nvSpPr>
        <p:spPr>
          <a:xfrm>
            <a:off x="2121165" y="3695700"/>
            <a:ext cx="6096900" cy="6096000"/>
          </a:xfrm>
          <a:prstGeom prst="roundRect">
            <a:avLst>
              <a:gd fmla="val 2083350" name="adj"/>
            </a:avLst>
          </a:prstGeom>
          <a:noFill/>
          <a:ln cap="flat" cmpd="sng" w="38100">
            <a:solidFill>
              <a:srgbClr val="895D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g2d28ffd0086_0_141"/>
          <p:cNvPicPr preferRelativeResize="0"/>
          <p:nvPr/>
        </p:nvPicPr>
        <p:blipFill rotWithShape="1">
          <a:blip r:embed="rId6">
            <a:alphaModFix/>
          </a:blip>
          <a:srcRect b="0" l="0" r="0" t="0"/>
          <a:stretch/>
        </p:blipFill>
        <p:spPr>
          <a:xfrm>
            <a:off x="4314155" y="5016500"/>
            <a:ext cx="1710779" cy="1625600"/>
          </a:xfrm>
          <a:prstGeom prst="rect">
            <a:avLst/>
          </a:prstGeom>
          <a:noFill/>
          <a:ln>
            <a:noFill/>
          </a:ln>
        </p:spPr>
      </p:pic>
      <p:sp>
        <p:nvSpPr>
          <p:cNvPr id="171" name="Google Shape;171;g2d28ffd0086_0_141"/>
          <p:cNvSpPr/>
          <p:nvPr/>
        </p:nvSpPr>
        <p:spPr>
          <a:xfrm>
            <a:off x="2273584"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d28ffd0086_0_141"/>
          <p:cNvSpPr/>
          <p:nvPr/>
        </p:nvSpPr>
        <p:spPr>
          <a:xfrm>
            <a:off x="2171971"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Sighting</a:t>
            </a:r>
            <a:endParaRPr b="0" i="0" sz="4800" u="none" cap="none" strike="noStrike">
              <a:solidFill>
                <a:schemeClr val="dk1"/>
              </a:solidFill>
              <a:latin typeface="Calibri"/>
              <a:ea typeface="Calibri"/>
              <a:cs typeface="Calibri"/>
              <a:sym typeface="Calibri"/>
            </a:endParaRPr>
          </a:p>
        </p:txBody>
      </p:sp>
      <p:sp>
        <p:nvSpPr>
          <p:cNvPr id="173" name="Google Shape;173;g2d28ffd0086_0_141"/>
          <p:cNvSpPr/>
          <p:nvPr/>
        </p:nvSpPr>
        <p:spPr>
          <a:xfrm>
            <a:off x="9145143" y="3695700"/>
            <a:ext cx="6096900" cy="6096000"/>
          </a:xfrm>
          <a:prstGeom prst="roundRect">
            <a:avLst>
              <a:gd fmla="val 2083350" name="adj"/>
            </a:avLst>
          </a:prstGeom>
          <a:noFill/>
          <a:ln cap="flat" cmpd="sng" w="38100">
            <a:solidFill>
              <a:srgbClr val="895D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2d28ffd0086_0_141"/>
          <p:cNvPicPr preferRelativeResize="0"/>
          <p:nvPr/>
        </p:nvPicPr>
        <p:blipFill rotWithShape="1">
          <a:blip r:embed="rId7">
            <a:alphaModFix/>
          </a:blip>
          <a:srcRect b="0" l="0" r="0" t="0"/>
          <a:stretch/>
        </p:blipFill>
        <p:spPr>
          <a:xfrm>
            <a:off x="11548528" y="5016500"/>
            <a:ext cx="1289989" cy="1625600"/>
          </a:xfrm>
          <a:prstGeom prst="rect">
            <a:avLst/>
          </a:prstGeom>
          <a:noFill/>
          <a:ln>
            <a:noFill/>
          </a:ln>
        </p:spPr>
      </p:pic>
      <p:sp>
        <p:nvSpPr>
          <p:cNvPr id="175" name="Google Shape;175;g2d28ffd0086_0_141"/>
          <p:cNvSpPr/>
          <p:nvPr/>
        </p:nvSpPr>
        <p:spPr>
          <a:xfrm>
            <a:off x="9297562"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d28ffd0086_0_141"/>
          <p:cNvSpPr/>
          <p:nvPr/>
        </p:nvSpPr>
        <p:spPr>
          <a:xfrm>
            <a:off x="9195949"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Taming</a:t>
            </a:r>
            <a:endParaRPr b="0" i="0" sz="4800" u="none" cap="none" strike="noStrike">
              <a:solidFill>
                <a:schemeClr val="dk1"/>
              </a:solidFill>
              <a:latin typeface="Calibri"/>
              <a:ea typeface="Calibri"/>
              <a:cs typeface="Calibri"/>
              <a:sym typeface="Calibri"/>
            </a:endParaRPr>
          </a:p>
        </p:txBody>
      </p:sp>
      <p:sp>
        <p:nvSpPr>
          <p:cNvPr id="177" name="Google Shape;177;g2d28ffd0086_0_141"/>
          <p:cNvSpPr/>
          <p:nvPr/>
        </p:nvSpPr>
        <p:spPr>
          <a:xfrm>
            <a:off x="16169121" y="3695700"/>
            <a:ext cx="6096900" cy="6096000"/>
          </a:xfrm>
          <a:prstGeom prst="roundRect">
            <a:avLst>
              <a:gd fmla="val 2083350" name="adj"/>
            </a:avLst>
          </a:prstGeom>
          <a:noFill/>
          <a:ln cap="flat" cmpd="sng" w="38100">
            <a:solidFill>
              <a:srgbClr val="895D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8" name="Google Shape;178;g2d28ffd0086_0_141"/>
          <p:cNvPicPr preferRelativeResize="0"/>
          <p:nvPr/>
        </p:nvPicPr>
        <p:blipFill rotWithShape="1">
          <a:blip r:embed="rId8">
            <a:alphaModFix/>
          </a:blip>
          <a:srcRect b="0" l="0" r="0" t="0"/>
          <a:stretch/>
        </p:blipFill>
        <p:spPr>
          <a:xfrm>
            <a:off x="18686023" y="5016500"/>
            <a:ext cx="1062955" cy="1625600"/>
          </a:xfrm>
          <a:prstGeom prst="rect">
            <a:avLst/>
          </a:prstGeom>
          <a:noFill/>
          <a:ln>
            <a:noFill/>
          </a:ln>
        </p:spPr>
      </p:pic>
      <p:sp>
        <p:nvSpPr>
          <p:cNvPr id="179" name="Google Shape;179;g2d28ffd0086_0_141"/>
          <p:cNvSpPr/>
          <p:nvPr/>
        </p:nvSpPr>
        <p:spPr>
          <a:xfrm>
            <a:off x="16321540"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d28ffd0086_0_141"/>
          <p:cNvSpPr/>
          <p:nvPr/>
        </p:nvSpPr>
        <p:spPr>
          <a:xfrm>
            <a:off x="16219927"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Seeing</a:t>
            </a:r>
            <a:endParaRPr b="0" i="0" sz="4800" u="none" cap="none" strike="noStrike">
              <a:solidFill>
                <a:schemeClr val="dk1"/>
              </a:solidFill>
              <a:latin typeface="Calibri"/>
              <a:ea typeface="Calibri"/>
              <a:cs typeface="Calibri"/>
              <a:sym typeface="Calibri"/>
            </a:endParaRPr>
          </a:p>
        </p:txBody>
      </p:sp>
      <p:sp>
        <p:nvSpPr>
          <p:cNvPr id="181" name="Google Shape;181;g2d28ffd0086_0_14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d28ffd0086_0_14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d28ffd0086_0_141"/>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4" name="Google Shape;184;g2d28ffd0086_0_14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d28ffd0086_0_14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d28ffd0086_0_141"/>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7" name="Google Shape;187;g2d28ffd0086_0_14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d28ffd0086_0_14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d28ffd0086_0_141"/>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EDE"/>
        </a:solidFill>
      </p:bgPr>
    </p:bg>
    <p:spTree>
      <p:nvGrpSpPr>
        <p:cNvPr id="194" name="Shape 194"/>
        <p:cNvGrpSpPr/>
        <p:nvPr/>
      </p:nvGrpSpPr>
      <p:grpSpPr>
        <a:xfrm>
          <a:off x="0" y="0"/>
          <a:ext cx="0" cy="0"/>
          <a:chOff x="0" y="0"/>
          <a:chExt cx="0" cy="0"/>
        </a:xfrm>
      </p:grpSpPr>
      <p:pic>
        <p:nvPicPr>
          <p:cNvPr descr=" " id="195" name="Google Shape;195;g2d28ffd0086_0_171"/>
          <p:cNvPicPr preferRelativeResize="0"/>
          <p:nvPr/>
        </p:nvPicPr>
        <p:blipFill rotWithShape="1">
          <a:blip r:embed="rId3">
            <a:alphaModFix/>
          </a:blip>
          <a:srcRect b="0" l="0" r="0" t="0"/>
          <a:stretch/>
        </p:blipFill>
        <p:spPr>
          <a:xfrm>
            <a:off x="0" y="7747000"/>
            <a:ext cx="5690311" cy="5969000"/>
          </a:xfrm>
          <a:prstGeom prst="rect">
            <a:avLst/>
          </a:prstGeom>
          <a:noFill/>
          <a:ln>
            <a:noFill/>
          </a:ln>
        </p:spPr>
      </p:pic>
      <p:pic>
        <p:nvPicPr>
          <p:cNvPr descr=" " id="196" name="Google Shape;196;g2d28ffd0086_0_171"/>
          <p:cNvPicPr preferRelativeResize="0"/>
          <p:nvPr/>
        </p:nvPicPr>
        <p:blipFill rotWithShape="1">
          <a:blip r:embed="rId4">
            <a:alphaModFix/>
          </a:blip>
          <a:srcRect b="0" l="0" r="0" t="0"/>
          <a:stretch/>
        </p:blipFill>
        <p:spPr>
          <a:xfrm>
            <a:off x="16486661" y="0"/>
            <a:ext cx="7900387" cy="5943600"/>
          </a:xfrm>
          <a:prstGeom prst="rect">
            <a:avLst/>
          </a:prstGeom>
          <a:noFill/>
          <a:ln>
            <a:noFill/>
          </a:ln>
        </p:spPr>
      </p:pic>
      <p:sp>
        <p:nvSpPr>
          <p:cNvPr id="197" name="Google Shape;197;g2d28ffd0086_0_1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d28ffd0086_0_1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9" name="Google Shape;199;g2d28ffd0086_0_171"/>
          <p:cNvSpPr/>
          <p:nvPr/>
        </p:nvSpPr>
        <p:spPr>
          <a:xfrm>
            <a:off x="1778222" y="469900"/>
            <a:ext cx="613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2531D"/>
              </a:buClr>
              <a:buSzPts val="8000"/>
              <a:buFont typeface="Original Surfer"/>
              <a:buNone/>
            </a:pPr>
            <a:r>
              <a:rPr b="0" i="0" lang="en-US" sz="8000" u="none" cap="none" strike="noStrike">
                <a:solidFill>
                  <a:srgbClr val="82531D"/>
                </a:solidFill>
                <a:latin typeface="Original Surfer"/>
                <a:ea typeface="Original Surfer"/>
                <a:cs typeface="Original Surfer"/>
                <a:sym typeface="Original Surfer"/>
              </a:rPr>
              <a:t>Pricing Plan</a:t>
            </a:r>
            <a:endParaRPr b="0" i="0" sz="8000" u="none" cap="none" strike="noStrike">
              <a:solidFill>
                <a:schemeClr val="dk1"/>
              </a:solidFill>
              <a:latin typeface="Calibri"/>
              <a:ea typeface="Calibri"/>
              <a:cs typeface="Calibri"/>
              <a:sym typeface="Calibri"/>
            </a:endParaRPr>
          </a:p>
        </p:txBody>
      </p:sp>
      <p:sp>
        <p:nvSpPr>
          <p:cNvPr id="200" name="Google Shape;200;g2d28ffd0086_0_171"/>
          <p:cNvSpPr/>
          <p:nvPr/>
        </p:nvSpPr>
        <p:spPr>
          <a:xfrm>
            <a:off x="1778222" y="22860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d28ffd0086_0_171"/>
          <p:cNvSpPr/>
          <p:nvPr/>
        </p:nvSpPr>
        <p:spPr>
          <a:xfrm>
            <a:off x="1778222" y="2286000"/>
            <a:ext cx="6439800" cy="10261500"/>
          </a:xfrm>
          <a:prstGeom prst="roundRect">
            <a:avLst>
              <a:gd fmla="val 3124" name="adj"/>
            </a:avLst>
          </a:prstGeom>
          <a:no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d28ffd0086_0_171"/>
          <p:cNvPicPr preferRelativeResize="0"/>
          <p:nvPr/>
        </p:nvPicPr>
        <p:blipFill rotWithShape="1">
          <a:blip r:embed="rId6">
            <a:alphaModFix/>
          </a:blip>
          <a:srcRect b="0" l="0" r="0" t="0"/>
          <a:stretch/>
        </p:blipFill>
        <p:spPr>
          <a:xfrm>
            <a:off x="4119699" y="2743200"/>
            <a:ext cx="1756754" cy="1625600"/>
          </a:xfrm>
          <a:prstGeom prst="rect">
            <a:avLst/>
          </a:prstGeom>
          <a:noFill/>
          <a:ln>
            <a:noFill/>
          </a:ln>
        </p:spPr>
      </p:pic>
      <p:sp>
        <p:nvSpPr>
          <p:cNvPr id="203" name="Google Shape;203;g2d28ffd0086_0_171"/>
          <p:cNvSpPr/>
          <p:nvPr/>
        </p:nvSpPr>
        <p:spPr>
          <a:xfrm>
            <a:off x="4083560" y="4673600"/>
            <a:ext cx="1829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Basic</a:t>
            </a:r>
            <a:endParaRPr b="0" i="0" sz="4800" u="none" cap="none" strike="noStrike">
              <a:solidFill>
                <a:schemeClr val="dk1"/>
              </a:solidFill>
              <a:latin typeface="Calibri"/>
              <a:ea typeface="Calibri"/>
              <a:cs typeface="Calibri"/>
              <a:sym typeface="Calibri"/>
            </a:endParaRPr>
          </a:p>
        </p:txBody>
      </p:sp>
      <p:sp>
        <p:nvSpPr>
          <p:cNvPr id="204" name="Google Shape;204;g2d28ffd0086_0_171"/>
          <p:cNvSpPr/>
          <p:nvPr/>
        </p:nvSpPr>
        <p:spPr>
          <a:xfrm>
            <a:off x="2235479"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5" name="Google Shape;205;g2d28ffd0086_0_171"/>
          <p:cNvSpPr/>
          <p:nvPr/>
        </p:nvSpPr>
        <p:spPr>
          <a:xfrm>
            <a:off x="3378622" y="11328400"/>
            <a:ext cx="3238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$10/month</a:t>
            </a:r>
            <a:endParaRPr b="0" i="0" sz="4800" u="none" cap="none" strike="noStrike">
              <a:solidFill>
                <a:schemeClr val="dk1"/>
              </a:solidFill>
              <a:latin typeface="Calibri"/>
              <a:ea typeface="Calibri"/>
              <a:cs typeface="Calibri"/>
              <a:sym typeface="Calibri"/>
            </a:endParaRPr>
          </a:p>
        </p:txBody>
      </p:sp>
      <p:sp>
        <p:nvSpPr>
          <p:cNvPr id="206" name="Google Shape;206;g2d28ffd0086_0_171"/>
          <p:cNvSpPr/>
          <p:nvPr/>
        </p:nvSpPr>
        <p:spPr>
          <a:xfrm>
            <a:off x="8980022" y="2286000"/>
            <a:ext cx="6439800" cy="10261500"/>
          </a:xfrm>
          <a:prstGeom prst="roundRect">
            <a:avLst>
              <a:gd fmla="val 3124" name="adj"/>
            </a:avLst>
          </a:prstGeom>
          <a:no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7" name="Google Shape;207;g2d28ffd0086_0_171"/>
          <p:cNvPicPr preferRelativeResize="0"/>
          <p:nvPr/>
        </p:nvPicPr>
        <p:blipFill rotWithShape="1">
          <a:blip r:embed="rId7">
            <a:alphaModFix/>
          </a:blip>
          <a:srcRect b="0" l="0" r="0" t="0"/>
          <a:stretch/>
        </p:blipFill>
        <p:spPr>
          <a:xfrm>
            <a:off x="11073824" y="2743200"/>
            <a:ext cx="2252098" cy="1625600"/>
          </a:xfrm>
          <a:prstGeom prst="rect">
            <a:avLst/>
          </a:prstGeom>
          <a:noFill/>
          <a:ln>
            <a:noFill/>
          </a:ln>
        </p:spPr>
      </p:pic>
      <p:sp>
        <p:nvSpPr>
          <p:cNvPr id="208" name="Google Shape;208;g2d28ffd0086_0_171"/>
          <p:cNvSpPr/>
          <p:nvPr/>
        </p:nvSpPr>
        <p:spPr>
          <a:xfrm>
            <a:off x="11475884" y="4673600"/>
            <a:ext cx="144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Elite</a:t>
            </a:r>
            <a:endParaRPr b="0" i="0" sz="4800" u="none" cap="none" strike="noStrike">
              <a:solidFill>
                <a:schemeClr val="dk1"/>
              </a:solidFill>
              <a:latin typeface="Calibri"/>
              <a:ea typeface="Calibri"/>
              <a:cs typeface="Calibri"/>
              <a:sym typeface="Calibri"/>
            </a:endParaRPr>
          </a:p>
        </p:txBody>
      </p:sp>
      <p:sp>
        <p:nvSpPr>
          <p:cNvPr id="209" name="Google Shape;209;g2d28ffd0086_0_171"/>
          <p:cNvSpPr/>
          <p:nvPr/>
        </p:nvSpPr>
        <p:spPr>
          <a:xfrm>
            <a:off x="94372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0" name="Google Shape;210;g2d28ffd0086_0_171"/>
          <p:cNvSpPr/>
          <p:nvPr/>
        </p:nvSpPr>
        <p:spPr>
          <a:xfrm>
            <a:off x="10497862" y="11328400"/>
            <a:ext cx="3404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$50/month</a:t>
            </a:r>
            <a:endParaRPr b="0" i="0" sz="4800" u="none" cap="none" strike="noStrike">
              <a:solidFill>
                <a:schemeClr val="dk1"/>
              </a:solidFill>
              <a:latin typeface="Calibri"/>
              <a:ea typeface="Calibri"/>
              <a:cs typeface="Calibri"/>
              <a:sym typeface="Calibri"/>
            </a:endParaRPr>
          </a:p>
        </p:txBody>
      </p:sp>
      <p:sp>
        <p:nvSpPr>
          <p:cNvPr id="211" name="Google Shape;211;g2d28ffd0086_0_171"/>
          <p:cNvSpPr/>
          <p:nvPr/>
        </p:nvSpPr>
        <p:spPr>
          <a:xfrm>
            <a:off x="16181822" y="2286000"/>
            <a:ext cx="6439800" cy="10261500"/>
          </a:xfrm>
          <a:prstGeom prst="roundRect">
            <a:avLst>
              <a:gd fmla="val 3124" name="adj"/>
            </a:avLst>
          </a:prstGeom>
          <a:noFill/>
          <a:ln cap="flat" cmpd="sng" w="25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g2d28ffd0086_0_171"/>
          <p:cNvPicPr preferRelativeResize="0"/>
          <p:nvPr/>
        </p:nvPicPr>
        <p:blipFill rotWithShape="1">
          <a:blip r:embed="rId8">
            <a:alphaModFix/>
          </a:blip>
          <a:srcRect b="0" l="0" r="0" t="0"/>
          <a:stretch/>
        </p:blipFill>
        <p:spPr>
          <a:xfrm>
            <a:off x="18696225" y="2743200"/>
            <a:ext cx="1410903" cy="1625600"/>
          </a:xfrm>
          <a:prstGeom prst="rect">
            <a:avLst/>
          </a:prstGeom>
          <a:noFill/>
          <a:ln>
            <a:noFill/>
          </a:ln>
        </p:spPr>
      </p:pic>
      <p:sp>
        <p:nvSpPr>
          <p:cNvPr id="213" name="Google Shape;213;g2d28ffd0086_0_171"/>
          <p:cNvSpPr/>
          <p:nvPr/>
        </p:nvSpPr>
        <p:spPr>
          <a:xfrm>
            <a:off x="17775872" y="4673600"/>
            <a:ext cx="325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95D1E"/>
              </a:buClr>
              <a:buSzPts val="4800"/>
              <a:buFont typeface="Original Surfer"/>
              <a:buNone/>
            </a:pPr>
            <a:r>
              <a:rPr b="0" i="0" lang="en-US" sz="4800" u="none" cap="none" strike="noStrike">
                <a:solidFill>
                  <a:srgbClr val="895D1E"/>
                </a:solidFill>
                <a:latin typeface="Original Surfer"/>
                <a:ea typeface="Original Surfer"/>
                <a:cs typeface="Original Surfer"/>
                <a:sym typeface="Original Surfer"/>
              </a:rPr>
              <a:t>Legendary</a:t>
            </a:r>
            <a:endParaRPr b="0" i="0" sz="4800" u="none" cap="none" strike="noStrike">
              <a:solidFill>
                <a:schemeClr val="dk1"/>
              </a:solidFill>
              <a:latin typeface="Calibri"/>
              <a:ea typeface="Calibri"/>
              <a:cs typeface="Calibri"/>
              <a:sym typeface="Calibri"/>
            </a:endParaRPr>
          </a:p>
        </p:txBody>
      </p:sp>
      <p:sp>
        <p:nvSpPr>
          <p:cNvPr id="214" name="Google Shape;214;g2d28ffd0086_0_171"/>
          <p:cNvSpPr/>
          <p:nvPr/>
        </p:nvSpPr>
        <p:spPr>
          <a:xfrm>
            <a:off x="166390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5" name="Google Shape;215;g2d28ffd0086_0_171"/>
          <p:cNvSpPr/>
          <p:nvPr/>
        </p:nvSpPr>
        <p:spPr>
          <a:xfrm>
            <a:off x="17559945" y="11328400"/>
            <a:ext cx="3683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riginal Surfer"/>
              <a:buNone/>
            </a:pPr>
            <a:r>
              <a:rPr b="0" i="0" lang="en-US" sz="4800" u="none" cap="none" strike="noStrike">
                <a:solidFill>
                  <a:srgbClr val="0E0E0E"/>
                </a:solidFill>
                <a:latin typeface="Original Surfer"/>
                <a:ea typeface="Original Surfer"/>
                <a:cs typeface="Original Surfer"/>
                <a:sym typeface="Original Surfer"/>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2024-05-06T08:43:58Z</dcterms:created>
  <dc:creator>PptxGenJS</dc:creator>
</cp:coreProperties>
</file>