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  <p:sldMasterId id="2147483671" r:id="rId3"/>
    <p:sldMasterId id="2147483672" r:id="rId4"/>
  </p:sldMasterIdLst>
  <p:notesMasterIdLst>
    <p:notesMasterId r:id="rId4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Arial Black" panose="020B0A04020102020204" pitchFamily="3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gcIKD8kuJguP5TxlE2jKyaHrFe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F253F9-BF28-465D-BF66-06EF36568DD7}">
  <a:tblStyle styleId="{1EF253F9-BF28-465D-BF66-06EF36568DD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EF3"/>
          </a:solidFill>
        </a:fill>
      </a:tcStyle>
    </a:wholeTbl>
    <a:band1H>
      <a:tcTxStyle/>
      <a:tcStyle>
        <a:tcBdr/>
        <a:fill>
          <a:solidFill>
            <a:srgbClr val="CCDC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C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customschemas.google.com/relationships/presentationmetadata" Target="metadata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2" name="Google Shape;118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slide layout">
  <p:cSld name="3_Image slide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5"/>
          <p:cNvSpPr/>
          <p:nvPr/>
        </p:nvSpPr>
        <p:spPr>
          <a:xfrm>
            <a:off x="-8060" y="4379"/>
            <a:ext cx="12197818" cy="5399813"/>
          </a:xfrm>
          <a:custGeom>
            <a:avLst/>
            <a:gdLst/>
            <a:ahLst/>
            <a:cxnLst/>
            <a:rect l="l" t="t" r="r" b="b"/>
            <a:pathLst>
              <a:path w="12197818" h="5399813" extrusionOk="0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chemeClr val="accent4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4603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layout">
  <p:cSld name="1_Image slide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1" name="Google Shape;51;p56"/>
          <p:cNvGrpSpPr/>
          <p:nvPr/>
        </p:nvGrpSpPr>
        <p:grpSpPr>
          <a:xfrm>
            <a:off x="729449" y="1712662"/>
            <a:ext cx="2449180" cy="4305530"/>
            <a:chOff x="445712" y="1449040"/>
            <a:chExt cx="2113018" cy="3924176"/>
          </a:xfrm>
        </p:grpSpPr>
        <p:sp>
          <p:nvSpPr>
            <p:cNvPr id="52" name="Google Shape;52;p56"/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6"/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" name="Google Shape;54;p56"/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5" name="Google Shape;55;p56"/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w="127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56"/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9525" cap="flat" cmpd="sng">
                <a:solidFill>
                  <a:srgbClr val="B0B0B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7" name="Google Shape;57;p56"/>
          <p:cNvSpPr>
            <a:spLocks noGrp="1"/>
          </p:cNvSpPr>
          <p:nvPr>
            <p:ph type="pic" idx="2"/>
          </p:nvPr>
        </p:nvSpPr>
        <p:spPr>
          <a:xfrm>
            <a:off x="873465" y="2106834"/>
            <a:ext cx="2152765" cy="33487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58" name="Google Shape;58;p56"/>
          <p:cNvGrpSpPr/>
          <p:nvPr/>
        </p:nvGrpSpPr>
        <p:grpSpPr>
          <a:xfrm>
            <a:off x="10834512" y="6030824"/>
            <a:ext cx="1062311" cy="669637"/>
            <a:chOff x="2203132" y="434565"/>
            <a:chExt cx="7784544" cy="4907054"/>
          </a:xfrm>
        </p:grpSpPr>
        <p:sp>
          <p:nvSpPr>
            <p:cNvPr id="59" name="Google Shape;59;p56"/>
            <p:cNvSpPr/>
            <p:nvPr/>
          </p:nvSpPr>
          <p:spPr>
            <a:xfrm>
              <a:off x="8558212" y="5331142"/>
              <a:ext cx="1085850" cy="9525"/>
            </a:xfrm>
            <a:custGeom>
              <a:avLst/>
              <a:gdLst/>
              <a:ahLst/>
              <a:cxnLst/>
              <a:rect l="l" t="t" r="r" b="b"/>
              <a:pathLst>
                <a:path w="1085850" h="9525" extrusionOk="0">
                  <a:moveTo>
                    <a:pt x="0" y="13335"/>
                  </a:moveTo>
                  <a:cubicBezTo>
                    <a:pt x="364807" y="13335"/>
                    <a:pt x="726757" y="13335"/>
                    <a:pt x="1090613" y="13335"/>
                  </a:cubicBezTo>
                  <a:cubicBezTo>
                    <a:pt x="1090613" y="8572"/>
                    <a:pt x="1090613" y="4763"/>
                    <a:pt x="1090613" y="0"/>
                  </a:cubicBezTo>
                  <a:lnTo>
                    <a:pt x="0" y="952"/>
                  </a:lnTo>
                  <a:cubicBezTo>
                    <a:pt x="0" y="5715"/>
                    <a:pt x="0" y="9525"/>
                    <a:pt x="0" y="1333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6"/>
            <p:cNvSpPr/>
            <p:nvPr/>
          </p:nvSpPr>
          <p:spPr>
            <a:xfrm>
              <a:off x="8558212" y="4831080"/>
              <a:ext cx="1085850" cy="495300"/>
            </a:xfrm>
            <a:custGeom>
              <a:avLst/>
              <a:gdLst/>
              <a:ahLst/>
              <a:cxnLst/>
              <a:rect l="l" t="t" r="r" b="b"/>
              <a:pathLst>
                <a:path w="1085850" h="495300" extrusionOk="0">
                  <a:moveTo>
                    <a:pt x="0" y="0"/>
                  </a:moveTo>
                  <a:cubicBezTo>
                    <a:pt x="0" y="168592"/>
                    <a:pt x="0" y="333375"/>
                    <a:pt x="0" y="501967"/>
                  </a:cubicBezTo>
                  <a:lnTo>
                    <a:pt x="1090613" y="501015"/>
                  </a:lnTo>
                  <a:cubicBezTo>
                    <a:pt x="1090613" y="334327"/>
                    <a:pt x="1090613" y="167640"/>
                    <a:pt x="1090613" y="0"/>
                  </a:cubicBezTo>
                  <a:cubicBezTo>
                    <a:pt x="724852" y="0"/>
                    <a:pt x="361950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6"/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/>
              <a:ahLst/>
              <a:cxnLst/>
              <a:rect l="l" t="t" r="r" b="b"/>
              <a:pathLst>
                <a:path w="1133475" h="704850" extrusionOk="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6"/>
            <p:cNvSpPr/>
            <p:nvPr/>
          </p:nvSpPr>
          <p:spPr>
            <a:xfrm>
              <a:off x="8579167" y="4324452"/>
              <a:ext cx="1066800" cy="200025"/>
            </a:xfrm>
            <a:custGeom>
              <a:avLst/>
              <a:gdLst/>
              <a:ahLst/>
              <a:cxnLst/>
              <a:rect l="l" t="t" r="r" b="b"/>
              <a:pathLst>
                <a:path w="1066800" h="200025" extrusionOk="0">
                  <a:moveTo>
                    <a:pt x="1068705" y="850"/>
                  </a:moveTo>
                  <a:cubicBezTo>
                    <a:pt x="811530" y="850"/>
                    <a:pt x="557213" y="-2007"/>
                    <a:pt x="303847" y="2755"/>
                  </a:cubicBezTo>
                  <a:cubicBezTo>
                    <a:pt x="240982" y="3708"/>
                    <a:pt x="176213" y="25615"/>
                    <a:pt x="115252" y="47523"/>
                  </a:cubicBezTo>
                  <a:cubicBezTo>
                    <a:pt x="47625" y="71335"/>
                    <a:pt x="12382" y="127533"/>
                    <a:pt x="0" y="202780"/>
                  </a:cubicBezTo>
                  <a:cubicBezTo>
                    <a:pt x="360045" y="202780"/>
                    <a:pt x="714375" y="202780"/>
                    <a:pt x="1068705" y="202780"/>
                  </a:cubicBezTo>
                  <a:cubicBezTo>
                    <a:pt x="1068705" y="132295"/>
                    <a:pt x="1068705" y="64668"/>
                    <a:pt x="1068705" y="8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56"/>
            <p:cNvSpPr/>
            <p:nvPr/>
          </p:nvSpPr>
          <p:spPr>
            <a:xfrm>
              <a:off x="8005762" y="5332094"/>
              <a:ext cx="219075" cy="9525"/>
            </a:xfrm>
            <a:custGeom>
              <a:avLst/>
              <a:gdLst/>
              <a:ahLst/>
              <a:cxnLst/>
              <a:rect l="l" t="t" r="r" b="b"/>
              <a:pathLst>
                <a:path w="219075" h="120000" extrusionOk="0">
                  <a:moveTo>
                    <a:pt x="220980" y="84006"/>
                  </a:moveTo>
                  <a:cubicBezTo>
                    <a:pt x="220980" y="60006"/>
                    <a:pt x="220980" y="24000"/>
                    <a:pt x="220980" y="0"/>
                  </a:cubicBezTo>
                  <a:lnTo>
                    <a:pt x="0" y="0"/>
                  </a:lnTo>
                  <a:cubicBezTo>
                    <a:pt x="0" y="24000"/>
                    <a:pt x="0" y="48000"/>
                    <a:pt x="0" y="84006"/>
                  </a:cubicBezTo>
                  <a:cubicBezTo>
                    <a:pt x="76200" y="84006"/>
                    <a:pt x="146685" y="84006"/>
                    <a:pt x="220980" y="840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6"/>
            <p:cNvSpPr/>
            <p:nvPr/>
          </p:nvSpPr>
          <p:spPr>
            <a:xfrm>
              <a:off x="8225551" y="3999877"/>
              <a:ext cx="1762125" cy="1323975"/>
            </a:xfrm>
            <a:custGeom>
              <a:avLst/>
              <a:gdLst/>
              <a:ahLst/>
              <a:cxnLst/>
              <a:rect l="l" t="t" r="r" b="b"/>
              <a:pathLst>
                <a:path w="1762125" h="1323975" extrusionOk="0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6"/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/>
              <a:ahLst/>
              <a:cxnLst/>
              <a:rect l="l" t="t" r="r" b="b"/>
              <a:pathLst>
                <a:path w="1133475" h="704850" extrusionOk="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6"/>
            <p:cNvSpPr/>
            <p:nvPr/>
          </p:nvSpPr>
          <p:spPr>
            <a:xfrm>
              <a:off x="5539740" y="5324475"/>
              <a:ext cx="685800" cy="9525"/>
            </a:xfrm>
            <a:custGeom>
              <a:avLst/>
              <a:gdLst/>
              <a:ahLst/>
              <a:cxnLst/>
              <a:rect l="l" t="t" r="r" b="b"/>
              <a:pathLst>
                <a:path w="685800" h="120000" extrusionOk="0">
                  <a:moveTo>
                    <a:pt x="0" y="96000"/>
                  </a:moveTo>
                  <a:cubicBezTo>
                    <a:pt x="230505" y="96000"/>
                    <a:pt x="461010" y="96000"/>
                    <a:pt x="694372" y="96000"/>
                  </a:cubicBezTo>
                  <a:cubicBezTo>
                    <a:pt x="694372" y="72000"/>
                    <a:pt x="694372" y="35994"/>
                    <a:pt x="694372" y="12006"/>
                  </a:cubicBezTo>
                  <a:lnTo>
                    <a:pt x="24765" y="0"/>
                  </a:lnTo>
                  <a:cubicBezTo>
                    <a:pt x="16192" y="35994"/>
                    <a:pt x="8572" y="72000"/>
                    <a:pt x="0" y="960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6"/>
            <p:cNvSpPr/>
            <p:nvPr/>
          </p:nvSpPr>
          <p:spPr>
            <a:xfrm>
              <a:off x="3536632" y="5321617"/>
              <a:ext cx="666750" cy="9525"/>
            </a:xfrm>
            <a:custGeom>
              <a:avLst/>
              <a:gdLst/>
              <a:ahLst/>
              <a:cxnLst/>
              <a:rect l="l" t="t" r="r" b="b"/>
              <a:pathLst>
                <a:path w="666750" h="120000" extrusionOk="0">
                  <a:moveTo>
                    <a:pt x="672465" y="60006"/>
                  </a:moveTo>
                  <a:cubicBezTo>
                    <a:pt x="672465" y="48000"/>
                    <a:pt x="672465" y="35994"/>
                    <a:pt x="672465" y="11994"/>
                  </a:cubicBezTo>
                  <a:lnTo>
                    <a:pt x="8572" y="0"/>
                  </a:lnTo>
                  <a:cubicBezTo>
                    <a:pt x="6667" y="11994"/>
                    <a:pt x="3810" y="35994"/>
                    <a:pt x="0" y="60006"/>
                  </a:cubicBezTo>
                  <a:cubicBezTo>
                    <a:pt x="229552" y="60006"/>
                    <a:pt x="449580" y="60006"/>
                    <a:pt x="672465" y="600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6"/>
            <p:cNvSpPr/>
            <p:nvPr/>
          </p:nvSpPr>
          <p:spPr>
            <a:xfrm>
              <a:off x="2203132" y="4002405"/>
              <a:ext cx="1771650" cy="1314450"/>
            </a:xfrm>
            <a:custGeom>
              <a:avLst/>
              <a:gdLst/>
              <a:ahLst/>
              <a:cxnLst/>
              <a:rect l="l" t="t" r="r" b="b"/>
              <a:pathLst>
                <a:path w="1771650" h="1314450" extrusionOk="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6"/>
            <p:cNvSpPr/>
            <p:nvPr/>
          </p:nvSpPr>
          <p:spPr>
            <a:xfrm>
              <a:off x="4535381" y="4319587"/>
              <a:ext cx="1133475" cy="704850"/>
            </a:xfrm>
            <a:custGeom>
              <a:avLst/>
              <a:gdLst/>
              <a:ahLst/>
              <a:cxnLst/>
              <a:rect l="l" t="t" r="r" b="b"/>
              <a:pathLst>
                <a:path w="1133475" h="704850" extrusionOk="0">
                  <a:moveTo>
                    <a:pt x="8043" y="255270"/>
                  </a:move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038"/>
                    <a:pt x="1109133" y="622935"/>
                    <a:pt x="1121516" y="494347"/>
                  </a:cubicBezTo>
                  <a:cubicBezTo>
                    <a:pt x="1137708" y="332422"/>
                    <a:pt x="1134851" y="169545"/>
                    <a:pt x="1140566" y="0"/>
                  </a:cubicBezTo>
                  <a:cubicBezTo>
                    <a:pt x="1043411" y="0"/>
                    <a:pt x="959591" y="0"/>
                    <a:pt x="874818" y="0"/>
                  </a:cubicBezTo>
                  <a:cubicBezTo>
                    <a:pt x="671936" y="953"/>
                    <a:pt x="468101" y="-1905"/>
                    <a:pt x="265218" y="4763"/>
                  </a:cubicBezTo>
                  <a:cubicBezTo>
                    <a:pt x="97578" y="9525"/>
                    <a:pt x="19473" y="88582"/>
                    <a:pt x="8043" y="2552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6"/>
            <p:cNvSpPr/>
            <p:nvPr/>
          </p:nvSpPr>
          <p:spPr>
            <a:xfrm>
              <a:off x="5862637" y="3969838"/>
              <a:ext cx="209550" cy="28575"/>
            </a:xfrm>
            <a:custGeom>
              <a:avLst/>
              <a:gdLst/>
              <a:ahLst/>
              <a:cxnLst/>
              <a:rect l="l" t="t" r="r" b="b"/>
              <a:pathLst>
                <a:path w="209550" h="28575" extrusionOk="0">
                  <a:moveTo>
                    <a:pt x="176213" y="181"/>
                  </a:moveTo>
                  <a:cubicBezTo>
                    <a:pt x="117157" y="4944"/>
                    <a:pt x="59055" y="13517"/>
                    <a:pt x="0" y="20184"/>
                  </a:cubicBezTo>
                  <a:cubicBezTo>
                    <a:pt x="0" y="23042"/>
                    <a:pt x="0" y="25899"/>
                    <a:pt x="953" y="28756"/>
                  </a:cubicBezTo>
                  <a:lnTo>
                    <a:pt x="214313" y="28756"/>
                  </a:lnTo>
                  <a:cubicBezTo>
                    <a:pt x="206693" y="11612"/>
                    <a:pt x="193357" y="-1723"/>
                    <a:pt x="176213" y="1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6"/>
            <p:cNvSpPr/>
            <p:nvPr/>
          </p:nvSpPr>
          <p:spPr>
            <a:xfrm>
              <a:off x="6233398" y="3999546"/>
              <a:ext cx="1771650" cy="1323975"/>
            </a:xfrm>
            <a:custGeom>
              <a:avLst/>
              <a:gdLst/>
              <a:ahLst/>
              <a:cxnLst/>
              <a:rect l="l" t="t" r="r" b="b"/>
              <a:pathLst>
                <a:path w="1771650" h="1323975" extrusionOk="0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6"/>
            <p:cNvSpPr/>
            <p:nvPr/>
          </p:nvSpPr>
          <p:spPr>
            <a:xfrm>
              <a:off x="4207853" y="4002010"/>
              <a:ext cx="1790700" cy="1314450"/>
            </a:xfrm>
            <a:custGeom>
              <a:avLst/>
              <a:gdLst/>
              <a:ahLst/>
              <a:cxnLst/>
              <a:rect l="l" t="t" r="r" b="b"/>
              <a:pathLst>
                <a:path w="1790700" h="1314450" extrusionOk="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6"/>
            <p:cNvSpPr/>
            <p:nvPr/>
          </p:nvSpPr>
          <p:spPr>
            <a:xfrm>
              <a:off x="4267660" y="434565"/>
              <a:ext cx="3847641" cy="3725278"/>
            </a:xfrm>
            <a:custGeom>
              <a:avLst/>
              <a:gdLst/>
              <a:ahLst/>
              <a:cxnLst/>
              <a:rect l="l" t="t" r="r" b="b"/>
              <a:pathLst>
                <a:path w="2695575" h="2609850" extrusionOk="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56"/>
          <p:cNvSpPr/>
          <p:nvPr/>
        </p:nvSpPr>
        <p:spPr>
          <a:xfrm>
            <a:off x="0" y="6518491"/>
            <a:ext cx="10736208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slide layout">
  <p:cSld name="8_Image slide layout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7"/>
          <p:cNvSpPr/>
          <p:nvPr/>
        </p:nvSpPr>
        <p:spPr>
          <a:xfrm>
            <a:off x="1849876" y="0"/>
            <a:ext cx="369813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7"/>
          <p:cNvSpPr>
            <a:spLocks noGrp="1"/>
          </p:cNvSpPr>
          <p:nvPr>
            <p:ph type="pic" idx="2"/>
          </p:nvPr>
        </p:nvSpPr>
        <p:spPr>
          <a:xfrm>
            <a:off x="5548008" y="853390"/>
            <a:ext cx="5995863" cy="31308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p57"/>
          <p:cNvSpPr>
            <a:spLocks noGrp="1"/>
          </p:cNvSpPr>
          <p:nvPr>
            <p:ph type="pic" idx="3"/>
          </p:nvPr>
        </p:nvSpPr>
        <p:spPr>
          <a:xfrm>
            <a:off x="0" y="2306935"/>
            <a:ext cx="1848255" cy="16772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" name="Google Shape;79;p57"/>
          <p:cNvSpPr>
            <a:spLocks noGrp="1"/>
          </p:cNvSpPr>
          <p:nvPr>
            <p:ph type="pic" idx="4"/>
          </p:nvPr>
        </p:nvSpPr>
        <p:spPr>
          <a:xfrm>
            <a:off x="3699753" y="2306935"/>
            <a:ext cx="1848255" cy="16772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0" name="Google Shape;80;p57"/>
          <p:cNvSpPr>
            <a:spLocks noGrp="1"/>
          </p:cNvSpPr>
          <p:nvPr>
            <p:ph type="pic" idx="5"/>
          </p:nvPr>
        </p:nvSpPr>
        <p:spPr>
          <a:xfrm>
            <a:off x="1849876" y="2306935"/>
            <a:ext cx="1848255" cy="16772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ontents slide layout">
  <p:cSld name="21_Contents slide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8"/>
          <p:cNvSpPr/>
          <p:nvPr/>
        </p:nvSpPr>
        <p:spPr>
          <a:xfrm>
            <a:off x="0" y="6419560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58"/>
          <p:cNvGrpSpPr/>
          <p:nvPr/>
        </p:nvGrpSpPr>
        <p:grpSpPr>
          <a:xfrm>
            <a:off x="10851330" y="6072452"/>
            <a:ext cx="956496" cy="628919"/>
            <a:chOff x="3731587" y="1442099"/>
            <a:chExt cx="828675" cy="581026"/>
          </a:xfrm>
        </p:grpSpPr>
        <p:sp>
          <p:nvSpPr>
            <p:cNvPr id="84" name="Google Shape;84;p58"/>
            <p:cNvSpPr/>
            <p:nvPr/>
          </p:nvSpPr>
          <p:spPr>
            <a:xfrm>
              <a:off x="4211012" y="1481787"/>
              <a:ext cx="349250" cy="541338"/>
            </a:xfrm>
            <a:custGeom>
              <a:avLst/>
              <a:gdLst/>
              <a:ahLst/>
              <a:cxnLst/>
              <a:rect l="l" t="t" r="r" b="b"/>
              <a:pathLst>
                <a:path w="817" h="1262" extrusionOk="0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8"/>
            <p:cNvSpPr/>
            <p:nvPr/>
          </p:nvSpPr>
          <p:spPr>
            <a:xfrm>
              <a:off x="3731587" y="1483374"/>
              <a:ext cx="354013" cy="538163"/>
            </a:xfrm>
            <a:custGeom>
              <a:avLst/>
              <a:gdLst/>
              <a:ahLst/>
              <a:cxnLst/>
              <a:rect l="l" t="t" r="r" b="b"/>
              <a:pathLst>
                <a:path w="827" h="1256" extrusionOk="0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8"/>
            <p:cNvSpPr/>
            <p:nvPr/>
          </p:nvSpPr>
          <p:spPr>
            <a:xfrm>
              <a:off x="3849062" y="1445274"/>
              <a:ext cx="284163" cy="317500"/>
            </a:xfrm>
            <a:custGeom>
              <a:avLst/>
              <a:gdLst/>
              <a:ahLst/>
              <a:cxnLst/>
              <a:rect l="l" t="t" r="r" b="b"/>
              <a:pathLst>
                <a:path w="662" h="743" extrusionOk="0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8"/>
            <p:cNvSpPr/>
            <p:nvPr/>
          </p:nvSpPr>
          <p:spPr>
            <a:xfrm>
              <a:off x="4168149" y="1445274"/>
              <a:ext cx="284163" cy="317500"/>
            </a:xfrm>
            <a:custGeom>
              <a:avLst/>
              <a:gdLst/>
              <a:ahLst/>
              <a:cxnLst/>
              <a:rect l="l" t="t" r="r" b="b"/>
              <a:pathLst>
                <a:path w="661" h="743" extrusionOk="0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8"/>
            <p:cNvSpPr/>
            <p:nvPr/>
          </p:nvSpPr>
          <p:spPr>
            <a:xfrm>
              <a:off x="4042737" y="1442099"/>
              <a:ext cx="204788" cy="576263"/>
            </a:xfrm>
            <a:custGeom>
              <a:avLst/>
              <a:gdLst/>
              <a:ahLst/>
              <a:cxnLst/>
              <a:rect l="l" t="t" r="r" b="b"/>
              <a:pathLst>
                <a:path w="481" h="1344" extrusionOk="0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58"/>
          <p:cNvSpPr>
            <a:spLocks noGrp="1"/>
          </p:cNvSpPr>
          <p:nvPr>
            <p:ph type="pic" idx="2"/>
          </p:nvPr>
        </p:nvSpPr>
        <p:spPr>
          <a:xfrm>
            <a:off x="1558673" y="1075931"/>
            <a:ext cx="2430940" cy="243094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0" name="Google Shape;90;p58"/>
          <p:cNvSpPr>
            <a:spLocks noGrp="1"/>
          </p:cNvSpPr>
          <p:nvPr>
            <p:ph type="pic" idx="3"/>
          </p:nvPr>
        </p:nvSpPr>
        <p:spPr>
          <a:xfrm>
            <a:off x="5057329" y="1075931"/>
            <a:ext cx="2430940" cy="243094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1" name="Google Shape;91;p58"/>
          <p:cNvSpPr>
            <a:spLocks noGrp="1"/>
          </p:cNvSpPr>
          <p:nvPr>
            <p:ph type="pic" idx="4"/>
          </p:nvPr>
        </p:nvSpPr>
        <p:spPr>
          <a:xfrm>
            <a:off x="8420390" y="1075931"/>
            <a:ext cx="2430940" cy="243094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slide layout">
  <p:cSld name="5_Image slide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9"/>
          <p:cNvSpPr/>
          <p:nvPr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9"/>
          <p:cNvSpPr>
            <a:spLocks noGrp="1"/>
          </p:cNvSpPr>
          <p:nvPr>
            <p:ph type="pic" idx="2"/>
          </p:nvPr>
        </p:nvSpPr>
        <p:spPr>
          <a:xfrm>
            <a:off x="1088571" y="1580606"/>
            <a:ext cx="9945150" cy="36967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0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60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0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0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0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0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1"/>
          <p:cNvSpPr/>
          <p:nvPr/>
        </p:nvSpPr>
        <p:spPr>
          <a:xfrm>
            <a:off x="0" y="6419560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61"/>
          <p:cNvGrpSpPr/>
          <p:nvPr/>
        </p:nvGrpSpPr>
        <p:grpSpPr>
          <a:xfrm>
            <a:off x="10851330" y="6072452"/>
            <a:ext cx="956496" cy="628919"/>
            <a:chOff x="3731587" y="1442099"/>
            <a:chExt cx="828675" cy="581026"/>
          </a:xfrm>
        </p:grpSpPr>
        <p:sp>
          <p:nvSpPr>
            <p:cNvPr id="107" name="Google Shape;107;p61"/>
            <p:cNvSpPr/>
            <p:nvPr/>
          </p:nvSpPr>
          <p:spPr>
            <a:xfrm>
              <a:off x="4211012" y="1481787"/>
              <a:ext cx="349250" cy="541338"/>
            </a:xfrm>
            <a:custGeom>
              <a:avLst/>
              <a:gdLst/>
              <a:ahLst/>
              <a:cxnLst/>
              <a:rect l="l" t="t" r="r" b="b"/>
              <a:pathLst>
                <a:path w="817" h="1262" extrusionOk="0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1"/>
            <p:cNvSpPr/>
            <p:nvPr/>
          </p:nvSpPr>
          <p:spPr>
            <a:xfrm>
              <a:off x="3731587" y="1483374"/>
              <a:ext cx="354013" cy="538163"/>
            </a:xfrm>
            <a:custGeom>
              <a:avLst/>
              <a:gdLst/>
              <a:ahLst/>
              <a:cxnLst/>
              <a:rect l="l" t="t" r="r" b="b"/>
              <a:pathLst>
                <a:path w="827" h="1256" extrusionOk="0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61"/>
            <p:cNvSpPr/>
            <p:nvPr/>
          </p:nvSpPr>
          <p:spPr>
            <a:xfrm>
              <a:off x="3849062" y="1445274"/>
              <a:ext cx="284163" cy="317500"/>
            </a:xfrm>
            <a:custGeom>
              <a:avLst/>
              <a:gdLst/>
              <a:ahLst/>
              <a:cxnLst/>
              <a:rect l="l" t="t" r="r" b="b"/>
              <a:pathLst>
                <a:path w="662" h="743" extrusionOk="0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1"/>
            <p:cNvSpPr/>
            <p:nvPr/>
          </p:nvSpPr>
          <p:spPr>
            <a:xfrm>
              <a:off x="4168149" y="1445274"/>
              <a:ext cx="284163" cy="317500"/>
            </a:xfrm>
            <a:custGeom>
              <a:avLst/>
              <a:gdLst/>
              <a:ahLst/>
              <a:cxnLst/>
              <a:rect l="l" t="t" r="r" b="b"/>
              <a:pathLst>
                <a:path w="661" h="743" extrusionOk="0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1"/>
            <p:cNvSpPr/>
            <p:nvPr/>
          </p:nvSpPr>
          <p:spPr>
            <a:xfrm>
              <a:off x="4042737" y="1442099"/>
              <a:ext cx="204788" cy="576263"/>
            </a:xfrm>
            <a:custGeom>
              <a:avLst/>
              <a:gdLst/>
              <a:ahLst/>
              <a:cxnLst/>
              <a:rect l="l" t="t" r="r" b="b"/>
              <a:pathLst>
                <a:path w="481" h="1344" extrusionOk="0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2" descr="E:\002-KIMS BUSINESS\007-02-MaxPPT-Contents\150902-com-Global-Laptop\mo900.png"/>
          <p:cNvPicPr preferRelativeResize="0"/>
          <p:nvPr/>
        </p:nvPicPr>
        <p:blipFill rotWithShape="1">
          <a:blip r:embed="rId3">
            <a:alphaModFix/>
          </a:blip>
          <a:srcRect l="18253"/>
          <a:stretch/>
        </p:blipFill>
        <p:spPr>
          <a:xfrm>
            <a:off x="0" y="831880"/>
            <a:ext cx="5139665" cy="63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2"/>
          <p:cNvSpPr>
            <a:spLocks noGrp="1"/>
          </p:cNvSpPr>
          <p:nvPr>
            <p:ph type="pic" idx="2"/>
          </p:nvPr>
        </p:nvSpPr>
        <p:spPr>
          <a:xfrm>
            <a:off x="2219266" y="1329858"/>
            <a:ext cx="2375188" cy="37031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slide layout">
  <p:cSld name="2_Image slide layou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29377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slide layout">
  <p:cSld name="4_Image slide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4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>
  <p:cSld name="3_Contents slide layout">
    <p:bg>
      <p:bgPr>
        <a:solidFill>
          <a:schemeClr val="accent3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s &amp; Contents Layout">
  <p:cSld name="3_Images &amp; Contents Layou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0" name="Google Shape;130;p73"/>
          <p:cNvSpPr>
            <a:spLocks noGrp="1"/>
          </p:cNvSpPr>
          <p:nvPr>
            <p:ph type="pic" idx="3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1" name="Google Shape;131;p73"/>
          <p:cNvSpPr>
            <a:spLocks noGrp="1"/>
          </p:cNvSpPr>
          <p:nvPr>
            <p:ph type="pic" idx="4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" name="Google Shape;132;p73"/>
          <p:cNvSpPr>
            <a:spLocks noGrp="1"/>
          </p:cNvSpPr>
          <p:nvPr>
            <p:ph type="pic" idx="5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3" name="Google Shape;133;p73"/>
          <p:cNvSpPr>
            <a:spLocks noGrp="1"/>
          </p:cNvSpPr>
          <p:nvPr>
            <p:ph type="pic" idx="6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" name="Google Shape;134;p7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&amp; Contents Layout">
  <p:cSld name="Images &amp; Contents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4"/>
          <p:cNvSpPr/>
          <p:nvPr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74"/>
          <p:cNvGrpSpPr/>
          <p:nvPr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138" name="Google Shape;138;p74"/>
            <p:cNvSpPr/>
            <p:nvPr/>
          </p:nvSpPr>
          <p:spPr>
            <a:xfrm rot="10800000" flipH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4"/>
            <p:cNvSpPr/>
            <p:nvPr/>
          </p:nvSpPr>
          <p:spPr>
            <a:xfrm rot="10800000" flipH="1">
              <a:off x="4256314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4"/>
            <p:cNvSpPr/>
            <p:nvPr/>
          </p:nvSpPr>
          <p:spPr>
            <a:xfrm rot="10800000" flipH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4"/>
            <p:cNvSpPr/>
            <p:nvPr/>
          </p:nvSpPr>
          <p:spPr>
            <a:xfrm rot="10800000" flipH="1">
              <a:off x="5082878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4"/>
            <p:cNvSpPr/>
            <p:nvPr/>
          </p:nvSpPr>
          <p:spPr>
            <a:xfrm rot="10800000" flipH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" name="Google Shape;143;p74" descr="E:\002-KIMS BUSINESS\007-02-MaxPPT-Contents\150902-com-Global-Laptop\mo900.png"/>
          <p:cNvPicPr preferRelativeResize="0"/>
          <p:nvPr/>
        </p:nvPicPr>
        <p:blipFill rotWithShape="1">
          <a:blip r:embed="rId2">
            <a:alphaModFix/>
          </a:blip>
          <a:srcRect l="18253"/>
          <a:stretch/>
        </p:blipFill>
        <p:spPr>
          <a:xfrm>
            <a:off x="-1" y="549778"/>
            <a:ext cx="5139665" cy="63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4"/>
          <p:cNvSpPr>
            <a:spLocks noGrp="1"/>
          </p:cNvSpPr>
          <p:nvPr>
            <p:ph type="pic" idx="2"/>
          </p:nvPr>
        </p:nvSpPr>
        <p:spPr>
          <a:xfrm>
            <a:off x="2219265" y="1047756"/>
            <a:ext cx="2375188" cy="37031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6"/>
          <p:cNvSpPr/>
          <p:nvPr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F8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76" descr="D:\KBM-정애\014-Fullppt\PNG이미지\탭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6552" y="1709312"/>
            <a:ext cx="3530683" cy="43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6" descr="D:\KBM-정애\014-Fullppt\PNG이미지\핸드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310" y="3259539"/>
            <a:ext cx="2660906" cy="322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6"/>
          <p:cNvSpPr>
            <a:spLocks noGrp="1"/>
          </p:cNvSpPr>
          <p:nvPr>
            <p:ph type="pic" idx="2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2" name="Google Shape;152;p76"/>
          <p:cNvSpPr>
            <a:spLocks noGrp="1"/>
          </p:cNvSpPr>
          <p:nvPr>
            <p:ph type="pic" idx="3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Images &amp; Contents Layout">
  <p:cSld name="16_Images &amp; Contents Layout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7"/>
          <p:cNvSpPr>
            <a:spLocks noGrp="1"/>
          </p:cNvSpPr>
          <p:nvPr>
            <p:ph type="pic" idx="2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5" name="Google Shape;155;p77"/>
          <p:cNvSpPr>
            <a:spLocks noGrp="1"/>
          </p:cNvSpPr>
          <p:nvPr>
            <p:ph type="pic" idx="3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6" name="Google Shape;156;p77"/>
          <p:cNvSpPr/>
          <p:nvPr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7"/>
          <p:cNvSpPr/>
          <p:nvPr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ontents slide layout">
  <p:cSld name="19_Contents slide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8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Images &amp; Contents Layout">
  <p:cSld name="23_Images &amp; Contents Layou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8"/>
          <p:cNvSpPr>
            <a:spLocks noGrp="1"/>
          </p:cNvSpPr>
          <p:nvPr>
            <p:ph type="pic" idx="2"/>
          </p:nvPr>
        </p:nvSpPr>
        <p:spPr>
          <a:xfrm>
            <a:off x="3728244" y="2682240"/>
            <a:ext cx="3600000" cy="417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0" name="Google Shape;160;p78"/>
          <p:cNvSpPr>
            <a:spLocks noGrp="1"/>
          </p:cNvSpPr>
          <p:nvPr>
            <p:ph type="pic" idx="3"/>
          </p:nvPr>
        </p:nvSpPr>
        <p:spPr>
          <a:xfrm>
            <a:off x="0" y="2682240"/>
            <a:ext cx="3600000" cy="417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61" name="Google Shape;161;p78"/>
          <p:cNvGrpSpPr/>
          <p:nvPr/>
        </p:nvGrpSpPr>
        <p:grpSpPr>
          <a:xfrm>
            <a:off x="11766624" y="0"/>
            <a:ext cx="425376" cy="6858000"/>
            <a:chOff x="11760629" y="0"/>
            <a:chExt cx="425376" cy="6858000"/>
          </a:xfrm>
        </p:grpSpPr>
        <p:sp>
          <p:nvSpPr>
            <p:cNvPr id="162" name="Google Shape;162;p78"/>
            <p:cNvSpPr/>
            <p:nvPr/>
          </p:nvSpPr>
          <p:spPr>
            <a:xfrm>
              <a:off x="11973317" y="0"/>
              <a:ext cx="21268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8"/>
            <p:cNvSpPr/>
            <p:nvPr/>
          </p:nvSpPr>
          <p:spPr>
            <a:xfrm>
              <a:off x="11760629" y="0"/>
              <a:ext cx="212688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Images &amp; Contents Layout">
  <p:cSld name="24_Images &amp; Contents Layou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9"/>
          <p:cNvSpPr/>
          <p:nvPr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9"/>
          <p:cNvSpPr>
            <a:spLocks noGrp="1"/>
          </p:cNvSpPr>
          <p:nvPr>
            <p:ph type="pic" idx="2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7" name="Google Shape;167;p79"/>
          <p:cNvSpPr>
            <a:spLocks noGrp="1"/>
          </p:cNvSpPr>
          <p:nvPr>
            <p:ph type="pic" idx="3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8" name="Google Shape;168;p79"/>
          <p:cNvSpPr>
            <a:spLocks noGrp="1"/>
          </p:cNvSpPr>
          <p:nvPr>
            <p:ph type="pic" idx="4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9" name="Google Shape;169;p7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Images &amp; Contents Layout">
  <p:cSld name="25_Images &amp; Contents Layou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0"/>
          <p:cNvSpPr>
            <a:spLocks noGrp="1"/>
          </p:cNvSpPr>
          <p:nvPr>
            <p:ph type="pic" idx="2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80"/>
          <p:cNvSpPr>
            <a:spLocks noGrp="1"/>
          </p:cNvSpPr>
          <p:nvPr>
            <p:ph type="pic" idx="3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3" name="Google Shape;173;p80"/>
          <p:cNvSpPr>
            <a:spLocks noGrp="1"/>
          </p:cNvSpPr>
          <p:nvPr>
            <p:ph type="pic" idx="4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Images &amp; Contents Layout">
  <p:cSld name="19_Images &amp; Contents Layou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1"/>
          <p:cNvSpPr>
            <a:spLocks noGrp="1"/>
          </p:cNvSpPr>
          <p:nvPr>
            <p:ph type="pic" idx="2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2"/>
          <p:cNvSpPr>
            <a:spLocks noGrp="1"/>
          </p:cNvSpPr>
          <p:nvPr>
            <p:ph type="pic" idx="2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8" name="Google Shape;178;p82"/>
          <p:cNvSpPr/>
          <p:nvPr/>
        </p:nvSpPr>
        <p:spPr>
          <a:xfrm rot="5400000">
            <a:off x="0" y="0"/>
            <a:ext cx="1097280" cy="10972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2"/>
          <p:cNvSpPr/>
          <p:nvPr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s &amp; Contents Layout">
  <p:cSld name="8_Images &amp; Conten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3"/>
          <p:cNvSpPr/>
          <p:nvPr/>
        </p:nvSpPr>
        <p:spPr>
          <a:xfrm>
            <a:off x="0" y="3265715"/>
            <a:ext cx="12192000" cy="3592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3" name="Google Shape;183;p83"/>
          <p:cNvSpPr/>
          <p:nvPr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4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5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85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5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5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5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5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5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5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ontents slide layout">
  <p:cSld name="20_Contents slide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>
            <a:spLocks noGrp="1"/>
          </p:cNvSpPr>
          <p:nvPr>
            <p:ph type="pic" idx="2"/>
          </p:nvPr>
        </p:nvSpPr>
        <p:spPr>
          <a:xfrm>
            <a:off x="0" y="0"/>
            <a:ext cx="465640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" name="Google Shape;17;p49"/>
          <p:cNvSpPr>
            <a:spLocks noGrp="1"/>
          </p:cNvSpPr>
          <p:nvPr>
            <p:ph type="pic" idx="3"/>
          </p:nvPr>
        </p:nvSpPr>
        <p:spPr>
          <a:xfrm>
            <a:off x="4943170" y="742318"/>
            <a:ext cx="3393651" cy="30296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" name="Google Shape;18;p49"/>
          <p:cNvSpPr>
            <a:spLocks noGrp="1"/>
          </p:cNvSpPr>
          <p:nvPr>
            <p:ph type="pic" idx="4"/>
          </p:nvPr>
        </p:nvSpPr>
        <p:spPr>
          <a:xfrm>
            <a:off x="8623585" y="742318"/>
            <a:ext cx="3393650" cy="30296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0"/>
          <p:cNvSpPr/>
          <p:nvPr/>
        </p:nvSpPr>
        <p:spPr>
          <a:xfrm>
            <a:off x="0" y="6419560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50"/>
          <p:cNvGrpSpPr/>
          <p:nvPr/>
        </p:nvGrpSpPr>
        <p:grpSpPr>
          <a:xfrm>
            <a:off x="10851330" y="6072452"/>
            <a:ext cx="956496" cy="628919"/>
            <a:chOff x="3731587" y="1442099"/>
            <a:chExt cx="828675" cy="581026"/>
          </a:xfrm>
        </p:grpSpPr>
        <p:sp>
          <p:nvSpPr>
            <p:cNvPr id="23" name="Google Shape;23;p50"/>
            <p:cNvSpPr/>
            <p:nvPr/>
          </p:nvSpPr>
          <p:spPr>
            <a:xfrm>
              <a:off x="4211012" y="1481787"/>
              <a:ext cx="349250" cy="541338"/>
            </a:xfrm>
            <a:custGeom>
              <a:avLst/>
              <a:gdLst/>
              <a:ahLst/>
              <a:cxnLst/>
              <a:rect l="l" t="t" r="r" b="b"/>
              <a:pathLst>
                <a:path w="817" h="1262" extrusionOk="0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50"/>
            <p:cNvSpPr/>
            <p:nvPr/>
          </p:nvSpPr>
          <p:spPr>
            <a:xfrm>
              <a:off x="3731587" y="1483374"/>
              <a:ext cx="354013" cy="538163"/>
            </a:xfrm>
            <a:custGeom>
              <a:avLst/>
              <a:gdLst/>
              <a:ahLst/>
              <a:cxnLst/>
              <a:rect l="l" t="t" r="r" b="b"/>
              <a:pathLst>
                <a:path w="827" h="1256" extrusionOk="0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50"/>
            <p:cNvSpPr/>
            <p:nvPr/>
          </p:nvSpPr>
          <p:spPr>
            <a:xfrm>
              <a:off x="3849062" y="1445274"/>
              <a:ext cx="284163" cy="317500"/>
            </a:xfrm>
            <a:custGeom>
              <a:avLst/>
              <a:gdLst/>
              <a:ahLst/>
              <a:cxnLst/>
              <a:rect l="l" t="t" r="r" b="b"/>
              <a:pathLst>
                <a:path w="662" h="743" extrusionOk="0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0"/>
            <p:cNvSpPr/>
            <p:nvPr/>
          </p:nvSpPr>
          <p:spPr>
            <a:xfrm>
              <a:off x="4168149" y="1445274"/>
              <a:ext cx="284163" cy="317500"/>
            </a:xfrm>
            <a:custGeom>
              <a:avLst/>
              <a:gdLst/>
              <a:ahLst/>
              <a:cxnLst/>
              <a:rect l="l" t="t" r="r" b="b"/>
              <a:pathLst>
                <a:path w="661" h="743" extrusionOk="0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0"/>
            <p:cNvSpPr/>
            <p:nvPr/>
          </p:nvSpPr>
          <p:spPr>
            <a:xfrm>
              <a:off x="4042737" y="1442099"/>
              <a:ext cx="204788" cy="576263"/>
            </a:xfrm>
            <a:custGeom>
              <a:avLst/>
              <a:gdLst/>
              <a:ahLst/>
              <a:cxnLst/>
              <a:rect l="l" t="t" r="r" b="b"/>
              <a:pathLst>
                <a:path w="481" h="1344" extrusionOk="0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ontents slide layout">
  <p:cSld name="22_Contents slide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1"/>
          <p:cNvSpPr>
            <a:spLocks noGrp="1"/>
          </p:cNvSpPr>
          <p:nvPr>
            <p:ph type="pic" idx="2"/>
          </p:nvPr>
        </p:nvSpPr>
        <p:spPr>
          <a:xfrm>
            <a:off x="4101737" y="0"/>
            <a:ext cx="809026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ontents slide layout">
  <p:cSld name="23_Contents slide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2"/>
          <p:cNvSpPr/>
          <p:nvPr/>
        </p:nvSpPr>
        <p:spPr>
          <a:xfrm>
            <a:off x="0" y="6461760"/>
            <a:ext cx="5327904" cy="121830"/>
          </a:xfrm>
          <a:prstGeom prst="rect">
            <a:avLst/>
          </a:prstGeom>
          <a:solidFill>
            <a:srgbClr val="7EC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2"/>
          <p:cNvSpPr/>
          <p:nvPr/>
        </p:nvSpPr>
        <p:spPr>
          <a:xfrm>
            <a:off x="6864096" y="6461760"/>
            <a:ext cx="5327904" cy="121830"/>
          </a:xfrm>
          <a:prstGeom prst="rect">
            <a:avLst/>
          </a:prstGeom>
          <a:solidFill>
            <a:srgbClr val="7EC0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2"/>
          <p:cNvSpPr/>
          <p:nvPr/>
        </p:nvSpPr>
        <p:spPr>
          <a:xfrm>
            <a:off x="0" y="6550260"/>
            <a:ext cx="5327904" cy="265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Google Shape;34;p52"/>
          <p:cNvGrpSpPr/>
          <p:nvPr/>
        </p:nvGrpSpPr>
        <p:grpSpPr>
          <a:xfrm>
            <a:off x="5716631" y="6260817"/>
            <a:ext cx="758737" cy="645546"/>
            <a:chOff x="8372985" y="3198913"/>
            <a:chExt cx="681038" cy="579438"/>
          </a:xfrm>
        </p:grpSpPr>
        <p:sp>
          <p:nvSpPr>
            <p:cNvPr id="35" name="Google Shape;35;p52"/>
            <p:cNvSpPr/>
            <p:nvPr/>
          </p:nvSpPr>
          <p:spPr>
            <a:xfrm>
              <a:off x="8514273" y="3200500"/>
              <a:ext cx="165100" cy="301625"/>
            </a:xfrm>
            <a:custGeom>
              <a:avLst/>
              <a:gdLst/>
              <a:ahLst/>
              <a:cxnLst/>
              <a:rect l="l" t="t" r="r" b="b"/>
              <a:pathLst>
                <a:path w="385" h="703" extrusionOk="0">
                  <a:moveTo>
                    <a:pt x="0" y="0"/>
                  </a:moveTo>
                  <a:cubicBezTo>
                    <a:pt x="56" y="0"/>
                    <a:pt x="113" y="1"/>
                    <a:pt x="171" y="2"/>
                  </a:cubicBezTo>
                  <a:cubicBezTo>
                    <a:pt x="208" y="3"/>
                    <a:pt x="244" y="5"/>
                    <a:pt x="280" y="6"/>
                  </a:cubicBezTo>
                  <a:cubicBezTo>
                    <a:pt x="291" y="6"/>
                    <a:pt x="320" y="8"/>
                    <a:pt x="344" y="29"/>
                  </a:cubicBezTo>
                  <a:cubicBezTo>
                    <a:pt x="362" y="44"/>
                    <a:pt x="369" y="62"/>
                    <a:pt x="373" y="74"/>
                  </a:cubicBezTo>
                  <a:cubicBezTo>
                    <a:pt x="385" y="103"/>
                    <a:pt x="383" y="130"/>
                    <a:pt x="383" y="136"/>
                  </a:cubicBezTo>
                  <a:cubicBezTo>
                    <a:pt x="380" y="183"/>
                    <a:pt x="381" y="400"/>
                    <a:pt x="383" y="703"/>
                  </a:cubicBezTo>
                  <a:cubicBezTo>
                    <a:pt x="355" y="703"/>
                    <a:pt x="295" y="700"/>
                    <a:pt x="236" y="663"/>
                  </a:cubicBezTo>
                  <a:cubicBezTo>
                    <a:pt x="200" y="641"/>
                    <a:pt x="178" y="614"/>
                    <a:pt x="166" y="598"/>
                  </a:cubicBezTo>
                  <a:cubicBezTo>
                    <a:pt x="133" y="554"/>
                    <a:pt x="124" y="510"/>
                    <a:pt x="115" y="470"/>
                  </a:cubicBezTo>
                  <a:cubicBezTo>
                    <a:pt x="112" y="454"/>
                    <a:pt x="109" y="436"/>
                    <a:pt x="104" y="361"/>
                  </a:cubicBezTo>
                  <a:cubicBezTo>
                    <a:pt x="96" y="234"/>
                    <a:pt x="101" y="236"/>
                    <a:pt x="94" y="189"/>
                  </a:cubicBezTo>
                  <a:cubicBezTo>
                    <a:pt x="79" y="94"/>
                    <a:pt x="53" y="56"/>
                    <a:pt x="38" y="37"/>
                  </a:cubicBezTo>
                  <a:cubicBezTo>
                    <a:pt x="24" y="20"/>
                    <a:pt x="10" y="8"/>
                    <a:pt x="0" y="0"/>
                  </a:cubicBezTo>
                  <a:close/>
                </a:path>
              </a:pathLst>
            </a:custGeom>
            <a:solidFill>
              <a:srgbClr val="7EC0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2"/>
            <p:cNvSpPr/>
            <p:nvPr/>
          </p:nvSpPr>
          <p:spPr>
            <a:xfrm>
              <a:off x="8372985" y="3198913"/>
              <a:ext cx="306388" cy="579438"/>
            </a:xfrm>
            <a:custGeom>
              <a:avLst/>
              <a:gdLst/>
              <a:ahLst/>
              <a:cxnLst/>
              <a:rect l="l" t="t" r="r" b="b"/>
              <a:pathLst>
                <a:path w="716" h="1350" extrusionOk="0">
                  <a:moveTo>
                    <a:pt x="183" y="2"/>
                  </a:moveTo>
                  <a:cubicBezTo>
                    <a:pt x="196" y="1"/>
                    <a:pt x="210" y="0"/>
                    <a:pt x="223" y="0"/>
                  </a:cubicBezTo>
                  <a:cubicBezTo>
                    <a:pt x="231" y="5"/>
                    <a:pt x="242" y="15"/>
                    <a:pt x="251" y="30"/>
                  </a:cubicBezTo>
                  <a:cubicBezTo>
                    <a:pt x="260" y="45"/>
                    <a:pt x="262" y="60"/>
                    <a:pt x="264" y="79"/>
                  </a:cubicBezTo>
                  <a:cubicBezTo>
                    <a:pt x="269" y="129"/>
                    <a:pt x="268" y="156"/>
                    <a:pt x="268" y="156"/>
                  </a:cubicBezTo>
                  <a:cubicBezTo>
                    <a:pt x="266" y="215"/>
                    <a:pt x="268" y="261"/>
                    <a:pt x="270" y="304"/>
                  </a:cubicBezTo>
                  <a:cubicBezTo>
                    <a:pt x="271" y="340"/>
                    <a:pt x="273" y="372"/>
                    <a:pt x="280" y="415"/>
                  </a:cubicBezTo>
                  <a:cubicBezTo>
                    <a:pt x="285" y="446"/>
                    <a:pt x="289" y="471"/>
                    <a:pt x="300" y="504"/>
                  </a:cubicBezTo>
                  <a:cubicBezTo>
                    <a:pt x="323" y="570"/>
                    <a:pt x="358" y="617"/>
                    <a:pt x="382" y="645"/>
                  </a:cubicBezTo>
                  <a:cubicBezTo>
                    <a:pt x="388" y="652"/>
                    <a:pt x="414" y="681"/>
                    <a:pt x="449" y="706"/>
                  </a:cubicBezTo>
                  <a:cubicBezTo>
                    <a:pt x="548" y="778"/>
                    <a:pt x="668" y="781"/>
                    <a:pt x="716" y="780"/>
                  </a:cubicBezTo>
                  <a:cubicBezTo>
                    <a:pt x="716" y="932"/>
                    <a:pt x="716" y="1085"/>
                    <a:pt x="716" y="1238"/>
                  </a:cubicBezTo>
                  <a:cubicBezTo>
                    <a:pt x="715" y="1250"/>
                    <a:pt x="714" y="1271"/>
                    <a:pt x="704" y="1293"/>
                  </a:cubicBezTo>
                  <a:cubicBezTo>
                    <a:pt x="691" y="1324"/>
                    <a:pt x="670" y="1342"/>
                    <a:pt x="659" y="1350"/>
                  </a:cubicBezTo>
                  <a:cubicBezTo>
                    <a:pt x="657" y="1346"/>
                    <a:pt x="654" y="1341"/>
                    <a:pt x="651" y="1334"/>
                  </a:cubicBezTo>
                  <a:cubicBezTo>
                    <a:pt x="645" y="1322"/>
                    <a:pt x="634" y="1298"/>
                    <a:pt x="627" y="1267"/>
                  </a:cubicBezTo>
                  <a:cubicBezTo>
                    <a:pt x="618" y="1230"/>
                    <a:pt x="623" y="1227"/>
                    <a:pt x="616" y="1196"/>
                  </a:cubicBezTo>
                  <a:cubicBezTo>
                    <a:pt x="611" y="1170"/>
                    <a:pt x="601" y="1127"/>
                    <a:pt x="566" y="1094"/>
                  </a:cubicBezTo>
                  <a:cubicBezTo>
                    <a:pt x="557" y="1087"/>
                    <a:pt x="532" y="1064"/>
                    <a:pt x="495" y="1061"/>
                  </a:cubicBezTo>
                  <a:cubicBezTo>
                    <a:pt x="474" y="1059"/>
                    <a:pt x="461" y="1066"/>
                    <a:pt x="438" y="1073"/>
                  </a:cubicBezTo>
                  <a:cubicBezTo>
                    <a:pt x="419" y="1079"/>
                    <a:pt x="354" y="1098"/>
                    <a:pt x="285" y="1092"/>
                  </a:cubicBezTo>
                  <a:cubicBezTo>
                    <a:pt x="285" y="1092"/>
                    <a:pt x="241" y="1088"/>
                    <a:pt x="198" y="1066"/>
                  </a:cubicBezTo>
                  <a:cubicBezTo>
                    <a:pt x="179" y="1056"/>
                    <a:pt x="167" y="1045"/>
                    <a:pt x="160" y="1032"/>
                  </a:cubicBezTo>
                  <a:cubicBezTo>
                    <a:pt x="157" y="1028"/>
                    <a:pt x="155" y="1024"/>
                    <a:pt x="154" y="1022"/>
                  </a:cubicBezTo>
                  <a:cubicBezTo>
                    <a:pt x="155" y="993"/>
                    <a:pt x="155" y="964"/>
                    <a:pt x="155" y="935"/>
                  </a:cubicBezTo>
                  <a:cubicBezTo>
                    <a:pt x="151" y="935"/>
                    <a:pt x="137" y="937"/>
                    <a:pt x="124" y="928"/>
                  </a:cubicBezTo>
                  <a:cubicBezTo>
                    <a:pt x="118" y="924"/>
                    <a:pt x="115" y="919"/>
                    <a:pt x="113" y="916"/>
                  </a:cubicBezTo>
                  <a:cubicBezTo>
                    <a:pt x="103" y="901"/>
                    <a:pt x="106" y="885"/>
                    <a:pt x="106" y="883"/>
                  </a:cubicBezTo>
                  <a:cubicBezTo>
                    <a:pt x="109" y="864"/>
                    <a:pt x="121" y="854"/>
                    <a:pt x="124" y="851"/>
                  </a:cubicBezTo>
                  <a:cubicBezTo>
                    <a:pt x="126" y="850"/>
                    <a:pt x="127" y="848"/>
                    <a:pt x="129" y="847"/>
                  </a:cubicBezTo>
                  <a:cubicBezTo>
                    <a:pt x="122" y="843"/>
                    <a:pt x="111" y="837"/>
                    <a:pt x="102" y="826"/>
                  </a:cubicBezTo>
                  <a:cubicBezTo>
                    <a:pt x="87" y="810"/>
                    <a:pt x="82" y="793"/>
                    <a:pt x="80" y="785"/>
                  </a:cubicBezTo>
                  <a:cubicBezTo>
                    <a:pt x="85" y="777"/>
                    <a:pt x="95" y="762"/>
                    <a:pt x="98" y="740"/>
                  </a:cubicBezTo>
                  <a:cubicBezTo>
                    <a:pt x="101" y="722"/>
                    <a:pt x="99" y="708"/>
                    <a:pt x="96" y="699"/>
                  </a:cubicBezTo>
                  <a:cubicBezTo>
                    <a:pt x="90" y="692"/>
                    <a:pt x="80" y="682"/>
                    <a:pt x="65" y="672"/>
                  </a:cubicBezTo>
                  <a:cubicBezTo>
                    <a:pt x="52" y="664"/>
                    <a:pt x="49" y="665"/>
                    <a:pt x="37" y="657"/>
                  </a:cubicBezTo>
                  <a:cubicBezTo>
                    <a:pt x="23" y="647"/>
                    <a:pt x="6" y="636"/>
                    <a:pt x="3" y="620"/>
                  </a:cubicBezTo>
                  <a:cubicBezTo>
                    <a:pt x="0" y="605"/>
                    <a:pt x="9" y="592"/>
                    <a:pt x="22" y="575"/>
                  </a:cubicBezTo>
                  <a:cubicBezTo>
                    <a:pt x="37" y="554"/>
                    <a:pt x="46" y="550"/>
                    <a:pt x="67" y="530"/>
                  </a:cubicBezTo>
                  <a:cubicBezTo>
                    <a:pt x="90" y="507"/>
                    <a:pt x="105" y="487"/>
                    <a:pt x="116" y="470"/>
                  </a:cubicBezTo>
                  <a:cubicBezTo>
                    <a:pt x="126" y="455"/>
                    <a:pt x="139" y="435"/>
                    <a:pt x="152" y="409"/>
                  </a:cubicBezTo>
                  <a:cubicBezTo>
                    <a:pt x="152" y="402"/>
                    <a:pt x="152" y="391"/>
                    <a:pt x="152" y="379"/>
                  </a:cubicBezTo>
                  <a:cubicBezTo>
                    <a:pt x="151" y="360"/>
                    <a:pt x="149" y="342"/>
                    <a:pt x="143" y="309"/>
                  </a:cubicBezTo>
                  <a:cubicBezTo>
                    <a:pt x="136" y="267"/>
                    <a:pt x="135" y="269"/>
                    <a:pt x="133" y="253"/>
                  </a:cubicBezTo>
                  <a:cubicBezTo>
                    <a:pt x="127" y="214"/>
                    <a:pt x="132" y="183"/>
                    <a:pt x="135" y="169"/>
                  </a:cubicBezTo>
                  <a:cubicBezTo>
                    <a:pt x="141" y="128"/>
                    <a:pt x="151" y="118"/>
                    <a:pt x="170" y="51"/>
                  </a:cubicBezTo>
                  <a:cubicBezTo>
                    <a:pt x="176" y="30"/>
                    <a:pt x="180" y="13"/>
                    <a:pt x="18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2"/>
            <p:cNvSpPr/>
            <p:nvPr/>
          </p:nvSpPr>
          <p:spPr>
            <a:xfrm>
              <a:off x="8747635" y="3200500"/>
              <a:ext cx="165100" cy="301625"/>
            </a:xfrm>
            <a:custGeom>
              <a:avLst/>
              <a:gdLst/>
              <a:ahLst/>
              <a:cxnLst/>
              <a:rect l="l" t="t" r="r" b="b"/>
              <a:pathLst>
                <a:path w="385" h="703" extrusionOk="0">
                  <a:moveTo>
                    <a:pt x="385" y="0"/>
                  </a:moveTo>
                  <a:cubicBezTo>
                    <a:pt x="329" y="0"/>
                    <a:pt x="272" y="1"/>
                    <a:pt x="214" y="2"/>
                  </a:cubicBezTo>
                  <a:cubicBezTo>
                    <a:pt x="177" y="3"/>
                    <a:pt x="141" y="5"/>
                    <a:pt x="105" y="6"/>
                  </a:cubicBezTo>
                  <a:cubicBezTo>
                    <a:pt x="94" y="6"/>
                    <a:pt x="65" y="8"/>
                    <a:pt x="41" y="29"/>
                  </a:cubicBezTo>
                  <a:cubicBezTo>
                    <a:pt x="23" y="44"/>
                    <a:pt x="16" y="62"/>
                    <a:pt x="12" y="74"/>
                  </a:cubicBezTo>
                  <a:cubicBezTo>
                    <a:pt x="0" y="103"/>
                    <a:pt x="2" y="130"/>
                    <a:pt x="2" y="136"/>
                  </a:cubicBezTo>
                  <a:cubicBezTo>
                    <a:pt x="5" y="183"/>
                    <a:pt x="4" y="400"/>
                    <a:pt x="2" y="703"/>
                  </a:cubicBezTo>
                  <a:cubicBezTo>
                    <a:pt x="30" y="703"/>
                    <a:pt x="90" y="700"/>
                    <a:pt x="149" y="663"/>
                  </a:cubicBezTo>
                  <a:cubicBezTo>
                    <a:pt x="185" y="641"/>
                    <a:pt x="207" y="614"/>
                    <a:pt x="219" y="598"/>
                  </a:cubicBezTo>
                  <a:cubicBezTo>
                    <a:pt x="252" y="554"/>
                    <a:pt x="261" y="510"/>
                    <a:pt x="270" y="470"/>
                  </a:cubicBezTo>
                  <a:cubicBezTo>
                    <a:pt x="273" y="454"/>
                    <a:pt x="276" y="436"/>
                    <a:pt x="281" y="361"/>
                  </a:cubicBezTo>
                  <a:cubicBezTo>
                    <a:pt x="289" y="234"/>
                    <a:pt x="284" y="236"/>
                    <a:pt x="291" y="189"/>
                  </a:cubicBezTo>
                  <a:cubicBezTo>
                    <a:pt x="306" y="94"/>
                    <a:pt x="332" y="56"/>
                    <a:pt x="347" y="37"/>
                  </a:cubicBezTo>
                  <a:cubicBezTo>
                    <a:pt x="361" y="20"/>
                    <a:pt x="375" y="8"/>
                    <a:pt x="385" y="0"/>
                  </a:cubicBezTo>
                  <a:close/>
                </a:path>
              </a:pathLst>
            </a:custGeom>
            <a:solidFill>
              <a:srgbClr val="9A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2"/>
            <p:cNvSpPr/>
            <p:nvPr/>
          </p:nvSpPr>
          <p:spPr>
            <a:xfrm>
              <a:off x="8747635" y="3198913"/>
              <a:ext cx="306388" cy="579438"/>
            </a:xfrm>
            <a:custGeom>
              <a:avLst/>
              <a:gdLst/>
              <a:ahLst/>
              <a:cxnLst/>
              <a:rect l="l" t="t" r="r" b="b"/>
              <a:pathLst>
                <a:path w="716" h="1350" extrusionOk="0">
                  <a:moveTo>
                    <a:pt x="533" y="2"/>
                  </a:moveTo>
                  <a:cubicBezTo>
                    <a:pt x="520" y="1"/>
                    <a:pt x="506" y="0"/>
                    <a:pt x="493" y="0"/>
                  </a:cubicBezTo>
                  <a:cubicBezTo>
                    <a:pt x="485" y="5"/>
                    <a:pt x="474" y="15"/>
                    <a:pt x="465" y="30"/>
                  </a:cubicBezTo>
                  <a:cubicBezTo>
                    <a:pt x="456" y="45"/>
                    <a:pt x="454" y="60"/>
                    <a:pt x="452" y="79"/>
                  </a:cubicBezTo>
                  <a:cubicBezTo>
                    <a:pt x="447" y="129"/>
                    <a:pt x="448" y="156"/>
                    <a:pt x="448" y="156"/>
                  </a:cubicBezTo>
                  <a:cubicBezTo>
                    <a:pt x="450" y="215"/>
                    <a:pt x="448" y="261"/>
                    <a:pt x="446" y="304"/>
                  </a:cubicBezTo>
                  <a:cubicBezTo>
                    <a:pt x="445" y="340"/>
                    <a:pt x="443" y="372"/>
                    <a:pt x="436" y="415"/>
                  </a:cubicBezTo>
                  <a:cubicBezTo>
                    <a:pt x="431" y="446"/>
                    <a:pt x="427" y="471"/>
                    <a:pt x="416" y="504"/>
                  </a:cubicBezTo>
                  <a:cubicBezTo>
                    <a:pt x="393" y="570"/>
                    <a:pt x="358" y="617"/>
                    <a:pt x="334" y="645"/>
                  </a:cubicBezTo>
                  <a:cubicBezTo>
                    <a:pt x="328" y="652"/>
                    <a:pt x="302" y="681"/>
                    <a:pt x="267" y="706"/>
                  </a:cubicBezTo>
                  <a:cubicBezTo>
                    <a:pt x="168" y="778"/>
                    <a:pt x="48" y="781"/>
                    <a:pt x="0" y="780"/>
                  </a:cubicBezTo>
                  <a:cubicBezTo>
                    <a:pt x="0" y="932"/>
                    <a:pt x="0" y="1085"/>
                    <a:pt x="0" y="1238"/>
                  </a:cubicBezTo>
                  <a:cubicBezTo>
                    <a:pt x="0" y="1250"/>
                    <a:pt x="2" y="1271"/>
                    <a:pt x="12" y="1293"/>
                  </a:cubicBezTo>
                  <a:cubicBezTo>
                    <a:pt x="25" y="1324"/>
                    <a:pt x="46" y="1342"/>
                    <a:pt x="57" y="1350"/>
                  </a:cubicBezTo>
                  <a:cubicBezTo>
                    <a:pt x="59" y="1346"/>
                    <a:pt x="62" y="1341"/>
                    <a:pt x="65" y="1334"/>
                  </a:cubicBezTo>
                  <a:cubicBezTo>
                    <a:pt x="71" y="1322"/>
                    <a:pt x="82" y="1298"/>
                    <a:pt x="89" y="1267"/>
                  </a:cubicBezTo>
                  <a:cubicBezTo>
                    <a:pt x="98" y="1230"/>
                    <a:pt x="93" y="1227"/>
                    <a:pt x="100" y="1196"/>
                  </a:cubicBezTo>
                  <a:cubicBezTo>
                    <a:pt x="105" y="1170"/>
                    <a:pt x="115" y="1127"/>
                    <a:pt x="150" y="1094"/>
                  </a:cubicBezTo>
                  <a:cubicBezTo>
                    <a:pt x="159" y="1087"/>
                    <a:pt x="184" y="1064"/>
                    <a:pt x="221" y="1061"/>
                  </a:cubicBezTo>
                  <a:cubicBezTo>
                    <a:pt x="242" y="1059"/>
                    <a:pt x="255" y="1066"/>
                    <a:pt x="278" y="1073"/>
                  </a:cubicBezTo>
                  <a:cubicBezTo>
                    <a:pt x="297" y="1079"/>
                    <a:pt x="362" y="1098"/>
                    <a:pt x="431" y="1092"/>
                  </a:cubicBezTo>
                  <a:cubicBezTo>
                    <a:pt x="431" y="1092"/>
                    <a:pt x="475" y="1088"/>
                    <a:pt x="518" y="1066"/>
                  </a:cubicBezTo>
                  <a:cubicBezTo>
                    <a:pt x="537" y="1056"/>
                    <a:pt x="549" y="1045"/>
                    <a:pt x="556" y="1032"/>
                  </a:cubicBezTo>
                  <a:cubicBezTo>
                    <a:pt x="559" y="1028"/>
                    <a:pt x="561" y="1024"/>
                    <a:pt x="562" y="1022"/>
                  </a:cubicBezTo>
                  <a:cubicBezTo>
                    <a:pt x="561" y="993"/>
                    <a:pt x="561" y="964"/>
                    <a:pt x="561" y="935"/>
                  </a:cubicBezTo>
                  <a:cubicBezTo>
                    <a:pt x="565" y="935"/>
                    <a:pt x="579" y="937"/>
                    <a:pt x="592" y="928"/>
                  </a:cubicBezTo>
                  <a:cubicBezTo>
                    <a:pt x="598" y="924"/>
                    <a:pt x="601" y="919"/>
                    <a:pt x="603" y="916"/>
                  </a:cubicBezTo>
                  <a:cubicBezTo>
                    <a:pt x="613" y="901"/>
                    <a:pt x="610" y="885"/>
                    <a:pt x="610" y="883"/>
                  </a:cubicBezTo>
                  <a:cubicBezTo>
                    <a:pt x="607" y="864"/>
                    <a:pt x="595" y="854"/>
                    <a:pt x="592" y="851"/>
                  </a:cubicBezTo>
                  <a:cubicBezTo>
                    <a:pt x="590" y="850"/>
                    <a:pt x="589" y="848"/>
                    <a:pt x="587" y="847"/>
                  </a:cubicBezTo>
                  <a:cubicBezTo>
                    <a:pt x="594" y="843"/>
                    <a:pt x="605" y="837"/>
                    <a:pt x="614" y="826"/>
                  </a:cubicBezTo>
                  <a:cubicBezTo>
                    <a:pt x="629" y="810"/>
                    <a:pt x="634" y="793"/>
                    <a:pt x="636" y="785"/>
                  </a:cubicBezTo>
                  <a:cubicBezTo>
                    <a:pt x="631" y="777"/>
                    <a:pt x="621" y="762"/>
                    <a:pt x="618" y="740"/>
                  </a:cubicBezTo>
                  <a:cubicBezTo>
                    <a:pt x="615" y="722"/>
                    <a:pt x="617" y="708"/>
                    <a:pt x="620" y="699"/>
                  </a:cubicBezTo>
                  <a:cubicBezTo>
                    <a:pt x="626" y="692"/>
                    <a:pt x="636" y="682"/>
                    <a:pt x="651" y="672"/>
                  </a:cubicBezTo>
                  <a:cubicBezTo>
                    <a:pt x="664" y="664"/>
                    <a:pt x="667" y="665"/>
                    <a:pt x="679" y="657"/>
                  </a:cubicBezTo>
                  <a:cubicBezTo>
                    <a:pt x="693" y="647"/>
                    <a:pt x="710" y="636"/>
                    <a:pt x="713" y="620"/>
                  </a:cubicBezTo>
                  <a:cubicBezTo>
                    <a:pt x="716" y="605"/>
                    <a:pt x="707" y="592"/>
                    <a:pt x="694" y="575"/>
                  </a:cubicBezTo>
                  <a:cubicBezTo>
                    <a:pt x="679" y="554"/>
                    <a:pt x="670" y="550"/>
                    <a:pt x="649" y="530"/>
                  </a:cubicBezTo>
                  <a:cubicBezTo>
                    <a:pt x="626" y="507"/>
                    <a:pt x="611" y="487"/>
                    <a:pt x="600" y="470"/>
                  </a:cubicBezTo>
                  <a:cubicBezTo>
                    <a:pt x="590" y="455"/>
                    <a:pt x="577" y="435"/>
                    <a:pt x="564" y="409"/>
                  </a:cubicBezTo>
                  <a:cubicBezTo>
                    <a:pt x="564" y="402"/>
                    <a:pt x="564" y="391"/>
                    <a:pt x="564" y="379"/>
                  </a:cubicBezTo>
                  <a:cubicBezTo>
                    <a:pt x="565" y="360"/>
                    <a:pt x="567" y="342"/>
                    <a:pt x="573" y="309"/>
                  </a:cubicBezTo>
                  <a:cubicBezTo>
                    <a:pt x="580" y="267"/>
                    <a:pt x="581" y="269"/>
                    <a:pt x="583" y="253"/>
                  </a:cubicBezTo>
                  <a:cubicBezTo>
                    <a:pt x="588" y="214"/>
                    <a:pt x="584" y="183"/>
                    <a:pt x="581" y="169"/>
                  </a:cubicBezTo>
                  <a:cubicBezTo>
                    <a:pt x="575" y="128"/>
                    <a:pt x="565" y="118"/>
                    <a:pt x="546" y="51"/>
                  </a:cubicBezTo>
                  <a:cubicBezTo>
                    <a:pt x="540" y="30"/>
                    <a:pt x="536" y="13"/>
                    <a:pt x="533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52"/>
          <p:cNvSpPr/>
          <p:nvPr/>
        </p:nvSpPr>
        <p:spPr>
          <a:xfrm>
            <a:off x="6864096" y="6550259"/>
            <a:ext cx="5327904" cy="265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s &amp; Contents Layout">
  <p:cSld name="10_Images &amp; Contents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3"/>
          <p:cNvSpPr>
            <a:spLocks noGrp="1"/>
          </p:cNvSpPr>
          <p:nvPr>
            <p:ph type="pic" idx="2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" name="Google Shape;42;p53"/>
          <p:cNvSpPr/>
          <p:nvPr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3"/>
          <p:cNvSpPr>
            <a:spLocks noGrp="1"/>
          </p:cNvSpPr>
          <p:nvPr>
            <p:ph type="pic" idx="3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53"/>
          <p:cNvSpPr>
            <a:spLocks noGrp="1"/>
          </p:cNvSpPr>
          <p:nvPr>
            <p:ph type="pic" idx="4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ontents slide layout">
  <p:cSld name="18_Contents slide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1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18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7000"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"/>
          <p:cNvGrpSpPr/>
          <p:nvPr/>
        </p:nvGrpSpPr>
        <p:grpSpPr>
          <a:xfrm>
            <a:off x="3896696" y="271758"/>
            <a:ext cx="4147166" cy="2726860"/>
            <a:chOff x="3731587" y="1442099"/>
            <a:chExt cx="828675" cy="581026"/>
          </a:xfrm>
        </p:grpSpPr>
        <p:sp>
          <p:nvSpPr>
            <p:cNvPr id="200" name="Google Shape;200;p1"/>
            <p:cNvSpPr/>
            <p:nvPr/>
          </p:nvSpPr>
          <p:spPr>
            <a:xfrm>
              <a:off x="4211012" y="1481787"/>
              <a:ext cx="349250" cy="541338"/>
            </a:xfrm>
            <a:custGeom>
              <a:avLst/>
              <a:gdLst/>
              <a:ahLst/>
              <a:cxnLst/>
              <a:rect l="l" t="t" r="r" b="b"/>
              <a:pathLst>
                <a:path w="817" h="1262" extrusionOk="0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3731587" y="1483374"/>
              <a:ext cx="354013" cy="538163"/>
            </a:xfrm>
            <a:custGeom>
              <a:avLst/>
              <a:gdLst/>
              <a:ahLst/>
              <a:cxnLst/>
              <a:rect l="l" t="t" r="r" b="b"/>
              <a:pathLst>
                <a:path w="827" h="1256" extrusionOk="0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3849062" y="1445274"/>
              <a:ext cx="284163" cy="317500"/>
            </a:xfrm>
            <a:custGeom>
              <a:avLst/>
              <a:gdLst/>
              <a:ahLst/>
              <a:cxnLst/>
              <a:rect l="l" t="t" r="r" b="b"/>
              <a:pathLst>
                <a:path w="662" h="743" extrusionOk="0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168149" y="1445274"/>
              <a:ext cx="284163" cy="317500"/>
            </a:xfrm>
            <a:custGeom>
              <a:avLst/>
              <a:gdLst/>
              <a:ahLst/>
              <a:cxnLst/>
              <a:rect l="l" t="t" r="r" b="b"/>
              <a:pathLst>
                <a:path w="661" h="743" extrusionOk="0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042737" y="1442099"/>
              <a:ext cx="204788" cy="576263"/>
            </a:xfrm>
            <a:custGeom>
              <a:avLst/>
              <a:gdLst/>
              <a:ahLst/>
              <a:cxnLst/>
              <a:rect l="l" t="t" r="r" b="b"/>
              <a:pathLst>
                <a:path w="481" h="1344" extrusionOk="0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1"/>
          <p:cNvSpPr txBox="1"/>
          <p:nvPr/>
        </p:nvSpPr>
        <p:spPr>
          <a:xfrm>
            <a:off x="4002671" y="2980728"/>
            <a:ext cx="41576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Psicología</a:t>
            </a:r>
            <a:endParaRPr sz="5400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10"/>
          <p:cNvGrpSpPr/>
          <p:nvPr/>
        </p:nvGrpSpPr>
        <p:grpSpPr>
          <a:xfrm>
            <a:off x="3764532" y="1554858"/>
            <a:ext cx="4662935" cy="4581548"/>
            <a:chOff x="1732532" y="1926"/>
            <a:chExt cx="4662935" cy="4581548"/>
          </a:xfrm>
        </p:grpSpPr>
        <p:sp>
          <p:nvSpPr>
            <p:cNvPr id="479" name="Google Shape;479;p10"/>
            <p:cNvSpPr/>
            <p:nvPr/>
          </p:nvSpPr>
          <p:spPr>
            <a:xfrm>
              <a:off x="3796109" y="1926"/>
              <a:ext cx="535781" cy="34825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0"/>
            <p:cNvSpPr txBox="1"/>
            <p:nvPr/>
          </p:nvSpPr>
          <p:spPr>
            <a:xfrm>
              <a:off x="3813110" y="18927"/>
              <a:ext cx="501779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1947354" y="176055"/>
              <a:ext cx="4233290" cy="4233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704" y="497"/>
                  </a:moveTo>
                  <a:lnTo>
                    <a:pt x="67704" y="497"/>
                  </a:lnTo>
                  <a:cubicBezTo>
                    <a:pt x="71312" y="964"/>
                    <a:pt x="74870" y="1758"/>
                    <a:pt x="78333" y="2870"/>
                  </a:cubicBezTo>
                </a:path>
              </a:pathLst>
            </a:custGeom>
            <a:noFill/>
            <a:ln w="9525" cap="flat" cmpd="sng">
              <a:solidFill>
                <a:srgbClr val="319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4714487" y="211539"/>
              <a:ext cx="535781" cy="348257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0"/>
            <p:cNvSpPr txBox="1"/>
            <p:nvPr/>
          </p:nvSpPr>
          <p:spPr>
            <a:xfrm>
              <a:off x="4731488" y="228540"/>
              <a:ext cx="501779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</a:t>
              </a:r>
              <a:endParaRPr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1947354" y="176055"/>
              <a:ext cx="4233290" cy="4233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722" y="10373"/>
                  </a:moveTo>
                  <a:lnTo>
                    <a:pt x="93722" y="10373"/>
                  </a:lnTo>
                  <a:cubicBezTo>
                    <a:pt x="96843" y="12494"/>
                    <a:pt x="99757" y="14904"/>
                    <a:pt x="102426" y="17573"/>
                  </a:cubicBezTo>
                </a:path>
              </a:pathLst>
            </a:custGeom>
            <a:noFill/>
            <a:ln w="9525" cap="flat" cmpd="sng">
              <a:solidFill>
                <a:srgbClr val="319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5450969" y="798864"/>
              <a:ext cx="535781" cy="348257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0"/>
            <p:cNvSpPr txBox="1"/>
            <p:nvPr/>
          </p:nvSpPr>
          <p:spPr>
            <a:xfrm>
              <a:off x="5467970" y="815865"/>
              <a:ext cx="501779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</a:t>
              </a: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1947354" y="176055"/>
              <a:ext cx="4233290" cy="4233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537" y="27659"/>
                  </a:moveTo>
                  <a:lnTo>
                    <a:pt x="110537" y="27659"/>
                  </a:lnTo>
                  <a:cubicBezTo>
                    <a:pt x="113311" y="31993"/>
                    <a:pt x="115516" y="36667"/>
                    <a:pt x="117097" y="41564"/>
                  </a:cubicBezTo>
                </a:path>
              </a:pathLst>
            </a:custGeom>
            <a:noFill/>
            <a:ln w="9525" cap="flat" cmpd="sng">
              <a:solidFill>
                <a:srgbClr val="319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5859686" y="1647573"/>
              <a:ext cx="535781" cy="348257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0"/>
            <p:cNvSpPr txBox="1"/>
            <p:nvPr/>
          </p:nvSpPr>
          <p:spPr>
            <a:xfrm>
              <a:off x="5876687" y="1664574"/>
              <a:ext cx="501779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</a:t>
              </a:r>
              <a:endParaRPr/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1947354" y="176055"/>
              <a:ext cx="4233290" cy="4233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430" y="51751"/>
                  </a:moveTo>
                  <a:cubicBezTo>
                    <a:pt x="120190" y="57224"/>
                    <a:pt x="120190" y="62775"/>
                    <a:pt x="119430" y="68248"/>
                  </a:cubicBezTo>
                </a:path>
              </a:pathLst>
            </a:custGeom>
            <a:noFill/>
            <a:ln w="9525" cap="flat" cmpd="sng">
              <a:solidFill>
                <a:srgbClr val="319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5859686" y="2589569"/>
              <a:ext cx="535781" cy="3482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0"/>
            <p:cNvSpPr txBox="1"/>
            <p:nvPr/>
          </p:nvSpPr>
          <p:spPr>
            <a:xfrm>
              <a:off x="5876687" y="2606570"/>
              <a:ext cx="501779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</a:t>
              </a: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1947354" y="176055"/>
              <a:ext cx="4233290" cy="4233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097" y="78437"/>
                  </a:moveTo>
                  <a:lnTo>
                    <a:pt x="117097" y="78437"/>
                  </a:lnTo>
                  <a:cubicBezTo>
                    <a:pt x="115516" y="83334"/>
                    <a:pt x="113311" y="88007"/>
                    <a:pt x="110537" y="92342"/>
                  </a:cubicBezTo>
                </a:path>
              </a:pathLst>
            </a:custGeom>
            <a:noFill/>
            <a:ln w="9525" cap="flat" cmpd="sng">
              <a:solidFill>
                <a:srgbClr val="319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5450969" y="3438278"/>
              <a:ext cx="535781" cy="3482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0"/>
            <p:cNvSpPr txBox="1"/>
            <p:nvPr/>
          </p:nvSpPr>
          <p:spPr>
            <a:xfrm>
              <a:off x="5467970" y="3455279"/>
              <a:ext cx="501779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</a:t>
              </a:r>
              <a:endParaRPr/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1947354" y="176055"/>
              <a:ext cx="4233290" cy="4233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426" y="102427"/>
                  </a:moveTo>
                  <a:lnTo>
                    <a:pt x="102426" y="102427"/>
                  </a:lnTo>
                  <a:cubicBezTo>
                    <a:pt x="99758" y="105095"/>
                    <a:pt x="96844" y="107506"/>
                    <a:pt x="93722" y="109627"/>
                  </a:cubicBezTo>
                </a:path>
              </a:pathLst>
            </a:custGeom>
            <a:noFill/>
            <a:ln w="9525" cap="flat" cmpd="sng">
              <a:solidFill>
                <a:srgbClr val="319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4714487" y="4025603"/>
              <a:ext cx="535781" cy="3482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0"/>
            <p:cNvSpPr txBox="1"/>
            <p:nvPr/>
          </p:nvSpPr>
          <p:spPr>
            <a:xfrm>
              <a:off x="4731488" y="4042604"/>
              <a:ext cx="501779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</a:t>
              </a:r>
              <a:endParaRPr/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1947354" y="176055"/>
              <a:ext cx="4233290" cy="4233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333" y="117130"/>
                  </a:moveTo>
                  <a:cubicBezTo>
                    <a:pt x="74869" y="118242"/>
                    <a:pt x="71311" y="119036"/>
                    <a:pt x="67704" y="119503"/>
                  </a:cubicBezTo>
                </a:path>
              </a:pathLst>
            </a:custGeom>
            <a:noFill/>
            <a:ln w="9525" cap="flat" cmpd="sng">
              <a:solidFill>
                <a:srgbClr val="319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3796109" y="4235217"/>
              <a:ext cx="535781" cy="34825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0"/>
            <p:cNvSpPr txBox="1"/>
            <p:nvPr/>
          </p:nvSpPr>
          <p:spPr>
            <a:xfrm>
              <a:off x="3813110" y="4252218"/>
              <a:ext cx="501779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1947354" y="176055"/>
              <a:ext cx="4233290" cy="4233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296" y="119503"/>
                  </a:moveTo>
                  <a:cubicBezTo>
                    <a:pt x="48688" y="119036"/>
                    <a:pt x="45130" y="118242"/>
                    <a:pt x="41667" y="117130"/>
                  </a:cubicBezTo>
                </a:path>
              </a:pathLst>
            </a:custGeom>
            <a:noFill/>
            <a:ln w="9525" cap="flat" cmpd="sng">
              <a:solidFill>
                <a:srgbClr val="319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2877731" y="4025603"/>
              <a:ext cx="535781" cy="34825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0"/>
            <p:cNvSpPr txBox="1"/>
            <p:nvPr/>
          </p:nvSpPr>
          <p:spPr>
            <a:xfrm>
              <a:off x="2894732" y="4042604"/>
              <a:ext cx="501779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</a:t>
              </a:r>
              <a:endParaRPr/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1947354" y="176055"/>
              <a:ext cx="4233290" cy="4233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278" y="109627"/>
                  </a:moveTo>
                  <a:lnTo>
                    <a:pt x="26278" y="109627"/>
                  </a:lnTo>
                  <a:cubicBezTo>
                    <a:pt x="23157" y="107506"/>
                    <a:pt x="20243" y="105096"/>
                    <a:pt x="17574" y="102427"/>
                  </a:cubicBezTo>
                </a:path>
              </a:pathLst>
            </a:custGeom>
            <a:noFill/>
            <a:ln w="9525" cap="flat" cmpd="sng">
              <a:solidFill>
                <a:srgbClr val="319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2141249" y="3438278"/>
              <a:ext cx="535781" cy="34825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0"/>
            <p:cNvSpPr txBox="1"/>
            <p:nvPr/>
          </p:nvSpPr>
          <p:spPr>
            <a:xfrm>
              <a:off x="2158250" y="3455279"/>
              <a:ext cx="501779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</a:t>
              </a: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1947354" y="176055"/>
              <a:ext cx="4233290" cy="4233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63" y="92341"/>
                  </a:moveTo>
                  <a:lnTo>
                    <a:pt x="9463" y="92341"/>
                  </a:lnTo>
                  <a:cubicBezTo>
                    <a:pt x="6689" y="88007"/>
                    <a:pt x="4484" y="83333"/>
                    <a:pt x="2903" y="78436"/>
                  </a:cubicBezTo>
                </a:path>
              </a:pathLst>
            </a:custGeom>
            <a:noFill/>
            <a:ln w="9525" cap="flat" cmpd="sng">
              <a:solidFill>
                <a:srgbClr val="319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1732532" y="2589569"/>
              <a:ext cx="535781" cy="34825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0"/>
            <p:cNvSpPr txBox="1"/>
            <p:nvPr/>
          </p:nvSpPr>
          <p:spPr>
            <a:xfrm>
              <a:off x="1749533" y="2606570"/>
              <a:ext cx="501779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</a:t>
              </a:r>
              <a:endParaRPr/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1947354" y="176055"/>
              <a:ext cx="4233290" cy="4233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70" y="68249"/>
                  </a:moveTo>
                  <a:cubicBezTo>
                    <a:pt x="-190" y="62776"/>
                    <a:pt x="-190" y="57225"/>
                    <a:pt x="570" y="51752"/>
                  </a:cubicBezTo>
                </a:path>
              </a:pathLst>
            </a:custGeom>
            <a:noFill/>
            <a:ln w="9525" cap="flat" cmpd="sng">
              <a:solidFill>
                <a:srgbClr val="319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732532" y="1647573"/>
              <a:ext cx="535781" cy="348257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0"/>
            <p:cNvSpPr txBox="1"/>
            <p:nvPr/>
          </p:nvSpPr>
          <p:spPr>
            <a:xfrm>
              <a:off x="1749533" y="1664574"/>
              <a:ext cx="501779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</a:t>
              </a: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947354" y="176055"/>
              <a:ext cx="4233290" cy="4233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03" y="41563"/>
                  </a:moveTo>
                  <a:lnTo>
                    <a:pt x="2903" y="41563"/>
                  </a:lnTo>
                  <a:cubicBezTo>
                    <a:pt x="4484" y="36666"/>
                    <a:pt x="6689" y="31993"/>
                    <a:pt x="9463" y="27658"/>
                  </a:cubicBezTo>
                </a:path>
              </a:pathLst>
            </a:custGeom>
            <a:noFill/>
            <a:ln w="9525" cap="flat" cmpd="sng">
              <a:solidFill>
                <a:srgbClr val="319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2141249" y="798864"/>
              <a:ext cx="535781" cy="348257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0"/>
            <p:cNvSpPr txBox="1"/>
            <p:nvPr/>
          </p:nvSpPr>
          <p:spPr>
            <a:xfrm>
              <a:off x="2158250" y="815865"/>
              <a:ext cx="501779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</a:t>
              </a: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1947354" y="176055"/>
              <a:ext cx="4233290" cy="4233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574" y="17573"/>
                  </a:moveTo>
                  <a:lnTo>
                    <a:pt x="17574" y="17573"/>
                  </a:lnTo>
                  <a:cubicBezTo>
                    <a:pt x="20242" y="14905"/>
                    <a:pt x="23156" y="12494"/>
                    <a:pt x="26278" y="10373"/>
                  </a:cubicBezTo>
                </a:path>
              </a:pathLst>
            </a:custGeom>
            <a:noFill/>
            <a:ln w="9525" cap="flat" cmpd="sng">
              <a:solidFill>
                <a:srgbClr val="319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2877731" y="211539"/>
              <a:ext cx="535781" cy="348257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0"/>
            <p:cNvSpPr txBox="1"/>
            <p:nvPr/>
          </p:nvSpPr>
          <p:spPr>
            <a:xfrm>
              <a:off x="2894732" y="228540"/>
              <a:ext cx="501779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Lorem</a:t>
              </a:r>
              <a:endParaRPr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1947354" y="176055"/>
              <a:ext cx="4233290" cy="4233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667" y="2870"/>
                  </a:moveTo>
                  <a:lnTo>
                    <a:pt x="41667" y="2870"/>
                  </a:lnTo>
                  <a:cubicBezTo>
                    <a:pt x="45131" y="1758"/>
                    <a:pt x="48689" y="964"/>
                    <a:pt x="52296" y="497"/>
                  </a:cubicBezTo>
                </a:path>
              </a:pathLst>
            </a:custGeom>
            <a:noFill/>
            <a:ln w="9525" cap="flat" cmpd="sng">
              <a:solidFill>
                <a:srgbClr val="319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10"/>
          <p:cNvGrpSpPr/>
          <p:nvPr/>
        </p:nvGrpSpPr>
        <p:grpSpPr>
          <a:xfrm>
            <a:off x="4600980" y="2522453"/>
            <a:ext cx="2990041" cy="2646358"/>
            <a:chOff x="4370934" y="2033743"/>
            <a:chExt cx="3418963" cy="3025979"/>
          </a:xfrm>
        </p:grpSpPr>
        <p:sp>
          <p:nvSpPr>
            <p:cNvPr id="522" name="Google Shape;522;p10"/>
            <p:cNvSpPr/>
            <p:nvPr/>
          </p:nvSpPr>
          <p:spPr>
            <a:xfrm>
              <a:off x="6150204" y="3451196"/>
              <a:ext cx="1639693" cy="1608526"/>
            </a:xfrm>
            <a:custGeom>
              <a:avLst/>
              <a:gdLst/>
              <a:ahLst/>
              <a:cxnLst/>
              <a:rect l="l" t="t" r="r" b="b"/>
              <a:pathLst>
                <a:path w="4838" h="4745" extrusionOk="0">
                  <a:moveTo>
                    <a:pt x="4505" y="0"/>
                  </a:moveTo>
                  <a:lnTo>
                    <a:pt x="4478" y="27"/>
                  </a:lnTo>
                  <a:lnTo>
                    <a:pt x="4421" y="81"/>
                  </a:lnTo>
                  <a:lnTo>
                    <a:pt x="4357" y="130"/>
                  </a:lnTo>
                  <a:lnTo>
                    <a:pt x="4287" y="174"/>
                  </a:lnTo>
                  <a:lnTo>
                    <a:pt x="4251" y="195"/>
                  </a:lnTo>
                  <a:lnTo>
                    <a:pt x="4189" y="226"/>
                  </a:lnTo>
                  <a:lnTo>
                    <a:pt x="4064" y="269"/>
                  </a:lnTo>
                  <a:lnTo>
                    <a:pt x="3940" y="292"/>
                  </a:lnTo>
                  <a:lnTo>
                    <a:pt x="3818" y="301"/>
                  </a:lnTo>
                  <a:lnTo>
                    <a:pt x="3761" y="300"/>
                  </a:lnTo>
                  <a:lnTo>
                    <a:pt x="3713" y="298"/>
                  </a:lnTo>
                  <a:lnTo>
                    <a:pt x="3620" y="292"/>
                  </a:lnTo>
                  <a:lnTo>
                    <a:pt x="3532" y="279"/>
                  </a:lnTo>
                  <a:lnTo>
                    <a:pt x="3447" y="261"/>
                  </a:lnTo>
                  <a:lnTo>
                    <a:pt x="3408" y="249"/>
                  </a:lnTo>
                  <a:lnTo>
                    <a:pt x="3392" y="302"/>
                  </a:lnTo>
                  <a:lnTo>
                    <a:pt x="3354" y="405"/>
                  </a:lnTo>
                  <a:lnTo>
                    <a:pt x="3309" y="499"/>
                  </a:lnTo>
                  <a:lnTo>
                    <a:pt x="3257" y="585"/>
                  </a:lnTo>
                  <a:lnTo>
                    <a:pt x="3200" y="664"/>
                  </a:lnTo>
                  <a:lnTo>
                    <a:pt x="3135" y="734"/>
                  </a:lnTo>
                  <a:lnTo>
                    <a:pt x="3064" y="797"/>
                  </a:lnTo>
                  <a:lnTo>
                    <a:pt x="2986" y="852"/>
                  </a:lnTo>
                  <a:lnTo>
                    <a:pt x="2944" y="875"/>
                  </a:lnTo>
                  <a:lnTo>
                    <a:pt x="2880" y="909"/>
                  </a:lnTo>
                  <a:lnTo>
                    <a:pt x="2747" y="955"/>
                  </a:lnTo>
                  <a:lnTo>
                    <a:pt x="2614" y="985"/>
                  </a:lnTo>
                  <a:lnTo>
                    <a:pt x="2483" y="998"/>
                  </a:lnTo>
                  <a:lnTo>
                    <a:pt x="2420" y="998"/>
                  </a:lnTo>
                  <a:lnTo>
                    <a:pt x="2366" y="998"/>
                  </a:lnTo>
                  <a:lnTo>
                    <a:pt x="2267" y="990"/>
                  </a:lnTo>
                  <a:lnTo>
                    <a:pt x="2131" y="972"/>
                  </a:lnTo>
                  <a:lnTo>
                    <a:pt x="1930" y="923"/>
                  </a:lnTo>
                  <a:lnTo>
                    <a:pt x="1891" y="909"/>
                  </a:lnTo>
                  <a:lnTo>
                    <a:pt x="1895" y="900"/>
                  </a:lnTo>
                  <a:lnTo>
                    <a:pt x="1892" y="901"/>
                  </a:lnTo>
                  <a:lnTo>
                    <a:pt x="1889" y="904"/>
                  </a:lnTo>
                  <a:lnTo>
                    <a:pt x="1849" y="935"/>
                  </a:lnTo>
                  <a:lnTo>
                    <a:pt x="1766" y="990"/>
                  </a:lnTo>
                  <a:lnTo>
                    <a:pt x="1677" y="1038"/>
                  </a:lnTo>
                  <a:lnTo>
                    <a:pt x="1582" y="1079"/>
                  </a:lnTo>
                  <a:lnTo>
                    <a:pt x="1484" y="1110"/>
                  </a:lnTo>
                  <a:lnTo>
                    <a:pt x="1379" y="1134"/>
                  </a:lnTo>
                  <a:lnTo>
                    <a:pt x="1269" y="1150"/>
                  </a:lnTo>
                  <a:lnTo>
                    <a:pt x="1153" y="1158"/>
                  </a:lnTo>
                  <a:lnTo>
                    <a:pt x="1094" y="1159"/>
                  </a:lnTo>
                  <a:lnTo>
                    <a:pt x="1017" y="1158"/>
                  </a:lnTo>
                  <a:lnTo>
                    <a:pt x="858" y="1145"/>
                  </a:lnTo>
                  <a:lnTo>
                    <a:pt x="775" y="1133"/>
                  </a:lnTo>
                  <a:lnTo>
                    <a:pt x="715" y="1123"/>
                  </a:lnTo>
                  <a:lnTo>
                    <a:pt x="600" y="1090"/>
                  </a:lnTo>
                  <a:lnTo>
                    <a:pt x="490" y="1048"/>
                  </a:lnTo>
                  <a:lnTo>
                    <a:pt x="386" y="994"/>
                  </a:lnTo>
                  <a:lnTo>
                    <a:pt x="287" y="933"/>
                  </a:lnTo>
                  <a:lnTo>
                    <a:pt x="197" y="866"/>
                  </a:lnTo>
                  <a:lnTo>
                    <a:pt x="72" y="760"/>
                  </a:lnTo>
                  <a:lnTo>
                    <a:pt x="0" y="688"/>
                  </a:lnTo>
                  <a:lnTo>
                    <a:pt x="0" y="2695"/>
                  </a:lnTo>
                  <a:lnTo>
                    <a:pt x="22" y="2755"/>
                  </a:lnTo>
                  <a:lnTo>
                    <a:pt x="84" y="2884"/>
                  </a:lnTo>
                  <a:lnTo>
                    <a:pt x="147" y="2981"/>
                  </a:lnTo>
                  <a:lnTo>
                    <a:pt x="197" y="3045"/>
                  </a:lnTo>
                  <a:lnTo>
                    <a:pt x="254" y="3104"/>
                  </a:lnTo>
                  <a:lnTo>
                    <a:pt x="317" y="3160"/>
                  </a:lnTo>
                  <a:lnTo>
                    <a:pt x="354" y="3185"/>
                  </a:lnTo>
                  <a:lnTo>
                    <a:pt x="390" y="3209"/>
                  </a:lnTo>
                  <a:lnTo>
                    <a:pt x="469" y="3251"/>
                  </a:lnTo>
                  <a:lnTo>
                    <a:pt x="554" y="3283"/>
                  </a:lnTo>
                  <a:lnTo>
                    <a:pt x="644" y="3307"/>
                  </a:lnTo>
                  <a:lnTo>
                    <a:pt x="738" y="3321"/>
                  </a:lnTo>
                  <a:lnTo>
                    <a:pt x="838" y="3326"/>
                  </a:lnTo>
                  <a:lnTo>
                    <a:pt x="942" y="3322"/>
                  </a:lnTo>
                  <a:lnTo>
                    <a:pt x="1052" y="3308"/>
                  </a:lnTo>
                  <a:lnTo>
                    <a:pt x="1109" y="3298"/>
                  </a:lnTo>
                  <a:lnTo>
                    <a:pt x="1107" y="3263"/>
                  </a:lnTo>
                  <a:lnTo>
                    <a:pt x="1107" y="3190"/>
                  </a:lnTo>
                  <a:lnTo>
                    <a:pt x="1114" y="3114"/>
                  </a:lnTo>
                  <a:lnTo>
                    <a:pt x="1129" y="3034"/>
                  </a:lnTo>
                  <a:lnTo>
                    <a:pt x="1151" y="2952"/>
                  </a:lnTo>
                  <a:lnTo>
                    <a:pt x="1182" y="2865"/>
                  </a:lnTo>
                  <a:lnTo>
                    <a:pt x="1222" y="2775"/>
                  </a:lnTo>
                  <a:lnTo>
                    <a:pt x="1271" y="2683"/>
                  </a:lnTo>
                  <a:lnTo>
                    <a:pt x="1300" y="2635"/>
                  </a:lnTo>
                  <a:lnTo>
                    <a:pt x="1460" y="2736"/>
                  </a:lnTo>
                  <a:lnTo>
                    <a:pt x="1423" y="2800"/>
                  </a:lnTo>
                  <a:lnTo>
                    <a:pt x="1363" y="2922"/>
                  </a:lnTo>
                  <a:lnTo>
                    <a:pt x="1324" y="3036"/>
                  </a:lnTo>
                  <a:lnTo>
                    <a:pt x="1302" y="3142"/>
                  </a:lnTo>
                  <a:lnTo>
                    <a:pt x="1297" y="3241"/>
                  </a:lnTo>
                  <a:lnTo>
                    <a:pt x="1304" y="3333"/>
                  </a:lnTo>
                  <a:lnTo>
                    <a:pt x="1320" y="3416"/>
                  </a:lnTo>
                  <a:lnTo>
                    <a:pt x="1348" y="3492"/>
                  </a:lnTo>
                  <a:lnTo>
                    <a:pt x="1380" y="3559"/>
                  </a:lnTo>
                  <a:lnTo>
                    <a:pt x="1416" y="3619"/>
                  </a:lnTo>
                  <a:lnTo>
                    <a:pt x="1475" y="3696"/>
                  </a:lnTo>
                  <a:lnTo>
                    <a:pt x="1581" y="3794"/>
                  </a:lnTo>
                  <a:lnTo>
                    <a:pt x="1606" y="3811"/>
                  </a:lnTo>
                  <a:lnTo>
                    <a:pt x="1503" y="3970"/>
                  </a:lnTo>
                  <a:lnTo>
                    <a:pt x="1493" y="3965"/>
                  </a:lnTo>
                  <a:lnTo>
                    <a:pt x="1415" y="3900"/>
                  </a:lnTo>
                  <a:lnTo>
                    <a:pt x="1330" y="3812"/>
                  </a:lnTo>
                  <a:lnTo>
                    <a:pt x="1270" y="3736"/>
                  </a:lnTo>
                  <a:lnTo>
                    <a:pt x="1213" y="3646"/>
                  </a:lnTo>
                  <a:lnTo>
                    <a:pt x="1164" y="3543"/>
                  </a:lnTo>
                  <a:lnTo>
                    <a:pt x="1144" y="3484"/>
                  </a:lnTo>
                  <a:lnTo>
                    <a:pt x="1065" y="3498"/>
                  </a:lnTo>
                  <a:lnTo>
                    <a:pt x="913" y="3514"/>
                  </a:lnTo>
                  <a:lnTo>
                    <a:pt x="841" y="3515"/>
                  </a:lnTo>
                  <a:lnTo>
                    <a:pt x="757" y="3514"/>
                  </a:lnTo>
                  <a:lnTo>
                    <a:pt x="596" y="3492"/>
                  </a:lnTo>
                  <a:lnTo>
                    <a:pt x="483" y="3461"/>
                  </a:lnTo>
                  <a:lnTo>
                    <a:pt x="412" y="3434"/>
                  </a:lnTo>
                  <a:lnTo>
                    <a:pt x="343" y="3400"/>
                  </a:lnTo>
                  <a:lnTo>
                    <a:pt x="276" y="3362"/>
                  </a:lnTo>
                  <a:lnTo>
                    <a:pt x="245" y="3340"/>
                  </a:lnTo>
                  <a:lnTo>
                    <a:pt x="207" y="3314"/>
                  </a:lnTo>
                  <a:lnTo>
                    <a:pt x="140" y="3257"/>
                  </a:lnTo>
                  <a:lnTo>
                    <a:pt x="79" y="3197"/>
                  </a:lnTo>
                  <a:lnTo>
                    <a:pt x="24" y="3133"/>
                  </a:lnTo>
                  <a:lnTo>
                    <a:pt x="0" y="3101"/>
                  </a:lnTo>
                  <a:lnTo>
                    <a:pt x="0" y="3266"/>
                  </a:lnTo>
                  <a:lnTo>
                    <a:pt x="1" y="3361"/>
                  </a:lnTo>
                  <a:lnTo>
                    <a:pt x="14" y="3539"/>
                  </a:lnTo>
                  <a:lnTo>
                    <a:pt x="37" y="3702"/>
                  </a:lnTo>
                  <a:lnTo>
                    <a:pt x="74" y="3852"/>
                  </a:lnTo>
                  <a:lnTo>
                    <a:pt x="119" y="3990"/>
                  </a:lnTo>
                  <a:lnTo>
                    <a:pt x="175" y="4114"/>
                  </a:lnTo>
                  <a:lnTo>
                    <a:pt x="239" y="4227"/>
                  </a:lnTo>
                  <a:lnTo>
                    <a:pt x="312" y="4327"/>
                  </a:lnTo>
                  <a:lnTo>
                    <a:pt x="392" y="4415"/>
                  </a:lnTo>
                  <a:lnTo>
                    <a:pt x="481" y="4493"/>
                  </a:lnTo>
                  <a:lnTo>
                    <a:pt x="574" y="4559"/>
                  </a:lnTo>
                  <a:lnTo>
                    <a:pt x="672" y="4614"/>
                  </a:lnTo>
                  <a:lnTo>
                    <a:pt x="775" y="4660"/>
                  </a:lnTo>
                  <a:lnTo>
                    <a:pt x="882" y="4695"/>
                  </a:lnTo>
                  <a:lnTo>
                    <a:pt x="993" y="4721"/>
                  </a:lnTo>
                  <a:lnTo>
                    <a:pt x="1105" y="4738"/>
                  </a:lnTo>
                  <a:lnTo>
                    <a:pt x="1221" y="4745"/>
                  </a:lnTo>
                  <a:lnTo>
                    <a:pt x="1336" y="4744"/>
                  </a:lnTo>
                  <a:lnTo>
                    <a:pt x="1453" y="4736"/>
                  </a:lnTo>
                  <a:lnTo>
                    <a:pt x="1568" y="4719"/>
                  </a:lnTo>
                  <a:lnTo>
                    <a:pt x="1682" y="4695"/>
                  </a:lnTo>
                  <a:lnTo>
                    <a:pt x="1795" y="4664"/>
                  </a:lnTo>
                  <a:lnTo>
                    <a:pt x="1905" y="4626"/>
                  </a:lnTo>
                  <a:lnTo>
                    <a:pt x="2013" y="4582"/>
                  </a:lnTo>
                  <a:lnTo>
                    <a:pt x="2115" y="4532"/>
                  </a:lnTo>
                  <a:lnTo>
                    <a:pt x="2213" y="4474"/>
                  </a:lnTo>
                  <a:lnTo>
                    <a:pt x="2305" y="4414"/>
                  </a:lnTo>
                  <a:lnTo>
                    <a:pt x="2392" y="4346"/>
                  </a:lnTo>
                  <a:lnTo>
                    <a:pt x="2473" y="4275"/>
                  </a:lnTo>
                  <a:lnTo>
                    <a:pt x="2544" y="4200"/>
                  </a:lnTo>
                  <a:lnTo>
                    <a:pt x="2609" y="4121"/>
                  </a:lnTo>
                  <a:lnTo>
                    <a:pt x="2663" y="4036"/>
                  </a:lnTo>
                  <a:lnTo>
                    <a:pt x="2687" y="3994"/>
                  </a:lnTo>
                  <a:lnTo>
                    <a:pt x="2693" y="3995"/>
                  </a:lnTo>
                  <a:lnTo>
                    <a:pt x="2700" y="3996"/>
                  </a:lnTo>
                  <a:lnTo>
                    <a:pt x="2735" y="3934"/>
                  </a:lnTo>
                  <a:lnTo>
                    <a:pt x="2797" y="3795"/>
                  </a:lnTo>
                  <a:lnTo>
                    <a:pt x="2833" y="3679"/>
                  </a:lnTo>
                  <a:lnTo>
                    <a:pt x="2851" y="3596"/>
                  </a:lnTo>
                  <a:lnTo>
                    <a:pt x="2863" y="3510"/>
                  </a:lnTo>
                  <a:lnTo>
                    <a:pt x="2867" y="3422"/>
                  </a:lnTo>
                  <a:lnTo>
                    <a:pt x="2865" y="3377"/>
                  </a:lnTo>
                  <a:lnTo>
                    <a:pt x="2862" y="3321"/>
                  </a:lnTo>
                  <a:lnTo>
                    <a:pt x="2842" y="3209"/>
                  </a:lnTo>
                  <a:lnTo>
                    <a:pt x="2810" y="3101"/>
                  </a:lnTo>
                  <a:lnTo>
                    <a:pt x="2763" y="2993"/>
                  </a:lnTo>
                  <a:lnTo>
                    <a:pt x="2705" y="2888"/>
                  </a:lnTo>
                  <a:lnTo>
                    <a:pt x="2631" y="2784"/>
                  </a:lnTo>
                  <a:lnTo>
                    <a:pt x="2545" y="2682"/>
                  </a:lnTo>
                  <a:lnTo>
                    <a:pt x="2447" y="2582"/>
                  </a:lnTo>
                  <a:lnTo>
                    <a:pt x="2391" y="2533"/>
                  </a:lnTo>
                  <a:lnTo>
                    <a:pt x="2366" y="2565"/>
                  </a:lnTo>
                  <a:lnTo>
                    <a:pt x="2309" y="2626"/>
                  </a:lnTo>
                  <a:lnTo>
                    <a:pt x="2246" y="2685"/>
                  </a:lnTo>
                  <a:lnTo>
                    <a:pt x="2175" y="2740"/>
                  </a:lnTo>
                  <a:lnTo>
                    <a:pt x="2094" y="2791"/>
                  </a:lnTo>
                  <a:lnTo>
                    <a:pt x="2005" y="2837"/>
                  </a:lnTo>
                  <a:lnTo>
                    <a:pt x="1906" y="2880"/>
                  </a:lnTo>
                  <a:lnTo>
                    <a:pt x="1797" y="2917"/>
                  </a:lnTo>
                  <a:lnTo>
                    <a:pt x="1739" y="2932"/>
                  </a:lnTo>
                  <a:lnTo>
                    <a:pt x="1692" y="2748"/>
                  </a:lnTo>
                  <a:lnTo>
                    <a:pt x="1773" y="2726"/>
                  </a:lnTo>
                  <a:lnTo>
                    <a:pt x="1914" y="2672"/>
                  </a:lnTo>
                  <a:lnTo>
                    <a:pt x="2033" y="2605"/>
                  </a:lnTo>
                  <a:lnTo>
                    <a:pt x="2133" y="2532"/>
                  </a:lnTo>
                  <a:lnTo>
                    <a:pt x="2216" y="2450"/>
                  </a:lnTo>
                  <a:lnTo>
                    <a:pt x="2281" y="2363"/>
                  </a:lnTo>
                  <a:lnTo>
                    <a:pt x="2331" y="2275"/>
                  </a:lnTo>
                  <a:lnTo>
                    <a:pt x="2370" y="2184"/>
                  </a:lnTo>
                  <a:lnTo>
                    <a:pt x="2398" y="2095"/>
                  </a:lnTo>
                  <a:lnTo>
                    <a:pt x="2414" y="2009"/>
                  </a:lnTo>
                  <a:lnTo>
                    <a:pt x="2427" y="1890"/>
                  </a:lnTo>
                  <a:lnTo>
                    <a:pt x="2421" y="1709"/>
                  </a:lnTo>
                  <a:lnTo>
                    <a:pt x="2414" y="1671"/>
                  </a:lnTo>
                  <a:lnTo>
                    <a:pt x="2600" y="1635"/>
                  </a:lnTo>
                  <a:lnTo>
                    <a:pt x="2602" y="1649"/>
                  </a:lnTo>
                  <a:lnTo>
                    <a:pt x="2614" y="1773"/>
                  </a:lnTo>
                  <a:lnTo>
                    <a:pt x="2611" y="1926"/>
                  </a:lnTo>
                  <a:lnTo>
                    <a:pt x="2597" y="2044"/>
                  </a:lnTo>
                  <a:lnTo>
                    <a:pt x="2570" y="2171"/>
                  </a:lnTo>
                  <a:lnTo>
                    <a:pt x="2525" y="2305"/>
                  </a:lnTo>
                  <a:lnTo>
                    <a:pt x="2493" y="2371"/>
                  </a:lnTo>
                  <a:lnTo>
                    <a:pt x="2558" y="2428"/>
                  </a:lnTo>
                  <a:lnTo>
                    <a:pt x="2676" y="2545"/>
                  </a:lnTo>
                  <a:lnTo>
                    <a:pt x="2777" y="2664"/>
                  </a:lnTo>
                  <a:lnTo>
                    <a:pt x="2864" y="2786"/>
                  </a:lnTo>
                  <a:lnTo>
                    <a:pt x="2934" y="2910"/>
                  </a:lnTo>
                  <a:lnTo>
                    <a:pt x="2989" y="3038"/>
                  </a:lnTo>
                  <a:lnTo>
                    <a:pt x="3027" y="3168"/>
                  </a:lnTo>
                  <a:lnTo>
                    <a:pt x="3051" y="3301"/>
                  </a:lnTo>
                  <a:lnTo>
                    <a:pt x="3055" y="3369"/>
                  </a:lnTo>
                  <a:lnTo>
                    <a:pt x="3056" y="3414"/>
                  </a:lnTo>
                  <a:lnTo>
                    <a:pt x="3053" y="3501"/>
                  </a:lnTo>
                  <a:lnTo>
                    <a:pt x="3039" y="3628"/>
                  </a:lnTo>
                  <a:lnTo>
                    <a:pt x="3000" y="3786"/>
                  </a:lnTo>
                  <a:lnTo>
                    <a:pt x="2947" y="3929"/>
                  </a:lnTo>
                  <a:lnTo>
                    <a:pt x="2916" y="3995"/>
                  </a:lnTo>
                  <a:lnTo>
                    <a:pt x="2989" y="3982"/>
                  </a:lnTo>
                  <a:lnTo>
                    <a:pt x="3139" y="3937"/>
                  </a:lnTo>
                  <a:lnTo>
                    <a:pt x="3289" y="3868"/>
                  </a:lnTo>
                  <a:lnTo>
                    <a:pt x="3437" y="3777"/>
                  </a:lnTo>
                  <a:lnTo>
                    <a:pt x="3577" y="3663"/>
                  </a:lnTo>
                  <a:lnTo>
                    <a:pt x="3674" y="3563"/>
                  </a:lnTo>
                  <a:lnTo>
                    <a:pt x="3735" y="3491"/>
                  </a:lnTo>
                  <a:lnTo>
                    <a:pt x="3791" y="3413"/>
                  </a:lnTo>
                  <a:lnTo>
                    <a:pt x="3843" y="3330"/>
                  </a:lnTo>
                  <a:lnTo>
                    <a:pt x="3889" y="3243"/>
                  </a:lnTo>
                  <a:lnTo>
                    <a:pt x="3930" y="3150"/>
                  </a:lnTo>
                  <a:lnTo>
                    <a:pt x="3948" y="3102"/>
                  </a:lnTo>
                  <a:lnTo>
                    <a:pt x="3945" y="3102"/>
                  </a:lnTo>
                  <a:lnTo>
                    <a:pt x="3952" y="3084"/>
                  </a:lnTo>
                  <a:lnTo>
                    <a:pt x="3983" y="2966"/>
                  </a:lnTo>
                  <a:lnTo>
                    <a:pt x="4003" y="2852"/>
                  </a:lnTo>
                  <a:lnTo>
                    <a:pt x="4016" y="2713"/>
                  </a:lnTo>
                  <a:lnTo>
                    <a:pt x="4014" y="2558"/>
                  </a:lnTo>
                  <a:lnTo>
                    <a:pt x="3998" y="2433"/>
                  </a:lnTo>
                  <a:lnTo>
                    <a:pt x="3979" y="2349"/>
                  </a:lnTo>
                  <a:lnTo>
                    <a:pt x="3953" y="2265"/>
                  </a:lnTo>
                  <a:lnTo>
                    <a:pt x="3918" y="2180"/>
                  </a:lnTo>
                  <a:lnTo>
                    <a:pt x="3897" y="2139"/>
                  </a:lnTo>
                  <a:lnTo>
                    <a:pt x="3867" y="2086"/>
                  </a:lnTo>
                  <a:lnTo>
                    <a:pt x="3796" y="1989"/>
                  </a:lnTo>
                  <a:lnTo>
                    <a:pt x="3713" y="1898"/>
                  </a:lnTo>
                  <a:lnTo>
                    <a:pt x="3616" y="1817"/>
                  </a:lnTo>
                  <a:lnTo>
                    <a:pt x="3506" y="1744"/>
                  </a:lnTo>
                  <a:lnTo>
                    <a:pt x="3383" y="1680"/>
                  </a:lnTo>
                  <a:lnTo>
                    <a:pt x="3248" y="1624"/>
                  </a:lnTo>
                  <a:lnTo>
                    <a:pt x="3099" y="1576"/>
                  </a:lnTo>
                  <a:lnTo>
                    <a:pt x="3020" y="1557"/>
                  </a:lnTo>
                  <a:lnTo>
                    <a:pt x="3064" y="1372"/>
                  </a:lnTo>
                  <a:lnTo>
                    <a:pt x="3153" y="1395"/>
                  </a:lnTo>
                  <a:lnTo>
                    <a:pt x="3322" y="1448"/>
                  </a:lnTo>
                  <a:lnTo>
                    <a:pt x="3476" y="1513"/>
                  </a:lnTo>
                  <a:lnTo>
                    <a:pt x="3615" y="1588"/>
                  </a:lnTo>
                  <a:lnTo>
                    <a:pt x="3740" y="1672"/>
                  </a:lnTo>
                  <a:lnTo>
                    <a:pt x="3852" y="1768"/>
                  </a:lnTo>
                  <a:lnTo>
                    <a:pt x="3948" y="1873"/>
                  </a:lnTo>
                  <a:lnTo>
                    <a:pt x="4029" y="1989"/>
                  </a:lnTo>
                  <a:lnTo>
                    <a:pt x="4064" y="2051"/>
                  </a:lnTo>
                  <a:lnTo>
                    <a:pt x="4093" y="2108"/>
                  </a:lnTo>
                  <a:lnTo>
                    <a:pt x="4140" y="2222"/>
                  </a:lnTo>
                  <a:lnTo>
                    <a:pt x="4172" y="2336"/>
                  </a:lnTo>
                  <a:lnTo>
                    <a:pt x="4193" y="2447"/>
                  </a:lnTo>
                  <a:lnTo>
                    <a:pt x="4199" y="2503"/>
                  </a:lnTo>
                  <a:lnTo>
                    <a:pt x="4237" y="2464"/>
                  </a:lnTo>
                  <a:lnTo>
                    <a:pt x="4313" y="2375"/>
                  </a:lnTo>
                  <a:lnTo>
                    <a:pt x="4386" y="2272"/>
                  </a:lnTo>
                  <a:lnTo>
                    <a:pt x="4448" y="2161"/>
                  </a:lnTo>
                  <a:lnTo>
                    <a:pt x="4496" y="2042"/>
                  </a:lnTo>
                  <a:lnTo>
                    <a:pt x="4518" y="1948"/>
                  </a:lnTo>
                  <a:lnTo>
                    <a:pt x="4524" y="1885"/>
                  </a:lnTo>
                  <a:lnTo>
                    <a:pt x="4524" y="1820"/>
                  </a:lnTo>
                  <a:lnTo>
                    <a:pt x="4517" y="1755"/>
                  </a:lnTo>
                  <a:lnTo>
                    <a:pt x="4500" y="1689"/>
                  </a:lnTo>
                  <a:lnTo>
                    <a:pt x="4474" y="1624"/>
                  </a:lnTo>
                  <a:lnTo>
                    <a:pt x="4457" y="1592"/>
                  </a:lnTo>
                  <a:lnTo>
                    <a:pt x="4510" y="1547"/>
                  </a:lnTo>
                  <a:lnTo>
                    <a:pt x="4602" y="1452"/>
                  </a:lnTo>
                  <a:lnTo>
                    <a:pt x="4677" y="1351"/>
                  </a:lnTo>
                  <a:lnTo>
                    <a:pt x="4737" y="1243"/>
                  </a:lnTo>
                  <a:lnTo>
                    <a:pt x="4782" y="1133"/>
                  </a:lnTo>
                  <a:lnTo>
                    <a:pt x="4814" y="1019"/>
                  </a:lnTo>
                  <a:lnTo>
                    <a:pt x="4832" y="904"/>
                  </a:lnTo>
                  <a:lnTo>
                    <a:pt x="4838" y="790"/>
                  </a:lnTo>
                  <a:lnTo>
                    <a:pt x="4832" y="676"/>
                  </a:lnTo>
                  <a:lnTo>
                    <a:pt x="4816" y="565"/>
                  </a:lnTo>
                  <a:lnTo>
                    <a:pt x="4790" y="458"/>
                  </a:lnTo>
                  <a:lnTo>
                    <a:pt x="4754" y="357"/>
                  </a:lnTo>
                  <a:lnTo>
                    <a:pt x="4711" y="262"/>
                  </a:lnTo>
                  <a:lnTo>
                    <a:pt x="4659" y="174"/>
                  </a:lnTo>
                  <a:lnTo>
                    <a:pt x="4602" y="96"/>
                  </a:lnTo>
                  <a:lnTo>
                    <a:pt x="4539" y="29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6150204" y="2033743"/>
              <a:ext cx="1539414" cy="1745392"/>
            </a:xfrm>
            <a:custGeom>
              <a:avLst/>
              <a:gdLst/>
              <a:ahLst/>
              <a:cxnLst/>
              <a:rect l="l" t="t" r="r" b="b"/>
              <a:pathLst>
                <a:path w="1539414" h="1745392" extrusionOk="0">
                  <a:moveTo>
                    <a:pt x="1075964" y="503700"/>
                  </a:moveTo>
                  <a:lnTo>
                    <a:pt x="1076641" y="503700"/>
                  </a:lnTo>
                  <a:lnTo>
                    <a:pt x="1075286" y="504039"/>
                  </a:lnTo>
                  <a:lnTo>
                    <a:pt x="1075261" y="503841"/>
                  </a:lnTo>
                  <a:close/>
                  <a:moveTo>
                    <a:pt x="727360" y="210043"/>
                  </a:moveTo>
                  <a:lnTo>
                    <a:pt x="764287" y="211737"/>
                  </a:lnTo>
                  <a:lnTo>
                    <a:pt x="800536" y="218172"/>
                  </a:lnTo>
                  <a:lnTo>
                    <a:pt x="835430" y="228333"/>
                  </a:lnTo>
                  <a:lnTo>
                    <a:pt x="868970" y="242559"/>
                  </a:lnTo>
                  <a:lnTo>
                    <a:pt x="900476" y="259494"/>
                  </a:lnTo>
                  <a:lnTo>
                    <a:pt x="930289" y="279139"/>
                  </a:lnTo>
                  <a:lnTo>
                    <a:pt x="958069" y="301155"/>
                  </a:lnTo>
                  <a:lnTo>
                    <a:pt x="983477" y="325203"/>
                  </a:lnTo>
                  <a:lnTo>
                    <a:pt x="1006175" y="351283"/>
                  </a:lnTo>
                  <a:lnTo>
                    <a:pt x="1026163" y="378041"/>
                  </a:lnTo>
                  <a:lnTo>
                    <a:pt x="1043102" y="406153"/>
                  </a:lnTo>
                  <a:lnTo>
                    <a:pt x="1056653" y="434266"/>
                  </a:lnTo>
                  <a:lnTo>
                    <a:pt x="1066817" y="462378"/>
                  </a:lnTo>
                  <a:lnTo>
                    <a:pt x="1073592" y="490491"/>
                  </a:lnTo>
                  <a:lnTo>
                    <a:pt x="1075261" y="503841"/>
                  </a:lnTo>
                  <a:lnTo>
                    <a:pt x="1074270" y="504039"/>
                  </a:lnTo>
                  <a:lnTo>
                    <a:pt x="1075286" y="504039"/>
                  </a:lnTo>
                  <a:lnTo>
                    <a:pt x="1084772" y="552812"/>
                  </a:lnTo>
                  <a:lnTo>
                    <a:pt x="1094935" y="615134"/>
                  </a:lnTo>
                  <a:lnTo>
                    <a:pt x="1098662" y="652730"/>
                  </a:lnTo>
                  <a:lnTo>
                    <a:pt x="1099001" y="686601"/>
                  </a:lnTo>
                  <a:lnTo>
                    <a:pt x="1095613" y="718439"/>
                  </a:lnTo>
                  <a:lnTo>
                    <a:pt x="1088499" y="748245"/>
                  </a:lnTo>
                  <a:lnTo>
                    <a:pt x="1076641" y="776358"/>
                  </a:lnTo>
                  <a:lnTo>
                    <a:pt x="1068511" y="789906"/>
                  </a:lnTo>
                  <a:lnTo>
                    <a:pt x="1061735" y="801083"/>
                  </a:lnTo>
                  <a:lnTo>
                    <a:pt x="1045474" y="822421"/>
                  </a:lnTo>
                  <a:lnTo>
                    <a:pt x="1027518" y="840712"/>
                  </a:lnTo>
                  <a:lnTo>
                    <a:pt x="1008208" y="857308"/>
                  </a:lnTo>
                  <a:lnTo>
                    <a:pt x="977379" y="878985"/>
                  </a:lnTo>
                  <a:lnTo>
                    <a:pt x="935709" y="900324"/>
                  </a:lnTo>
                  <a:lnTo>
                    <a:pt x="895056" y="915904"/>
                  </a:lnTo>
                  <a:lnTo>
                    <a:pt x="860161" y="926065"/>
                  </a:lnTo>
                  <a:lnTo>
                    <a:pt x="822218" y="933517"/>
                  </a:lnTo>
                  <a:lnTo>
                    <a:pt x="816120" y="933855"/>
                  </a:lnTo>
                  <a:lnTo>
                    <a:pt x="822218" y="997871"/>
                  </a:lnTo>
                  <a:lnTo>
                    <a:pt x="831704" y="997193"/>
                  </a:lnTo>
                  <a:lnTo>
                    <a:pt x="877100" y="987709"/>
                  </a:lnTo>
                  <a:lnTo>
                    <a:pt x="918431" y="975855"/>
                  </a:lnTo>
                  <a:lnTo>
                    <a:pt x="965522" y="957565"/>
                  </a:lnTo>
                  <a:lnTo>
                    <a:pt x="1002449" y="938597"/>
                  </a:lnTo>
                  <a:lnTo>
                    <a:pt x="1026841" y="923356"/>
                  </a:lnTo>
                  <a:lnTo>
                    <a:pt x="1051233" y="905743"/>
                  </a:lnTo>
                  <a:lnTo>
                    <a:pt x="1073931" y="885421"/>
                  </a:lnTo>
                  <a:lnTo>
                    <a:pt x="1095613" y="863066"/>
                  </a:lnTo>
                  <a:lnTo>
                    <a:pt x="1114923" y="837325"/>
                  </a:lnTo>
                  <a:lnTo>
                    <a:pt x="1123393" y="823099"/>
                  </a:lnTo>
                  <a:lnTo>
                    <a:pt x="1132879" y="807518"/>
                  </a:lnTo>
                  <a:lnTo>
                    <a:pt x="1147785" y="773987"/>
                  </a:lnTo>
                  <a:lnTo>
                    <a:pt x="1158626" y="738761"/>
                  </a:lnTo>
                  <a:lnTo>
                    <a:pt x="1165402" y="701504"/>
                  </a:lnTo>
                  <a:lnTo>
                    <a:pt x="1167773" y="662553"/>
                  </a:lnTo>
                  <a:lnTo>
                    <a:pt x="1166079" y="621231"/>
                  </a:lnTo>
                  <a:lnTo>
                    <a:pt x="1160997" y="578215"/>
                  </a:lnTo>
                  <a:lnTo>
                    <a:pt x="1151173" y="533845"/>
                  </a:lnTo>
                  <a:lnTo>
                    <a:pt x="1144736" y="510474"/>
                  </a:lnTo>
                  <a:lnTo>
                    <a:pt x="1161336" y="514877"/>
                  </a:lnTo>
                  <a:lnTo>
                    <a:pt x="1193859" y="526732"/>
                  </a:lnTo>
                  <a:lnTo>
                    <a:pt x="1225027" y="542313"/>
                  </a:lnTo>
                  <a:lnTo>
                    <a:pt x="1254839" y="561619"/>
                  </a:lnTo>
                  <a:lnTo>
                    <a:pt x="1283297" y="583973"/>
                  </a:lnTo>
                  <a:lnTo>
                    <a:pt x="1309383" y="609037"/>
                  </a:lnTo>
                  <a:lnTo>
                    <a:pt x="1333436" y="637150"/>
                  </a:lnTo>
                  <a:lnTo>
                    <a:pt x="1355457" y="667633"/>
                  </a:lnTo>
                  <a:lnTo>
                    <a:pt x="1374429" y="700149"/>
                  </a:lnTo>
                  <a:lnTo>
                    <a:pt x="1390690" y="734358"/>
                  </a:lnTo>
                  <a:lnTo>
                    <a:pt x="1403225" y="770600"/>
                  </a:lnTo>
                  <a:lnTo>
                    <a:pt x="1413049" y="807857"/>
                  </a:lnTo>
                  <a:lnTo>
                    <a:pt x="1418470" y="846470"/>
                  </a:lnTo>
                  <a:lnTo>
                    <a:pt x="1420841" y="885421"/>
                  </a:lnTo>
                  <a:lnTo>
                    <a:pt x="1418470" y="925049"/>
                  </a:lnTo>
                  <a:lnTo>
                    <a:pt x="1412033" y="964678"/>
                  </a:lnTo>
                  <a:lnTo>
                    <a:pt x="1407290" y="984322"/>
                  </a:lnTo>
                  <a:lnTo>
                    <a:pt x="1416437" y="987371"/>
                  </a:lnTo>
                  <a:lnTo>
                    <a:pt x="1434054" y="994484"/>
                  </a:lnTo>
                  <a:lnTo>
                    <a:pt x="1450315" y="1003290"/>
                  </a:lnTo>
                  <a:lnTo>
                    <a:pt x="1464883" y="1013790"/>
                  </a:lnTo>
                  <a:lnTo>
                    <a:pt x="1483516" y="1031741"/>
                  </a:lnTo>
                  <a:lnTo>
                    <a:pt x="1504181" y="1060531"/>
                  </a:lnTo>
                  <a:lnTo>
                    <a:pt x="1519765" y="1094063"/>
                  </a:lnTo>
                  <a:lnTo>
                    <a:pt x="1530606" y="1129965"/>
                  </a:lnTo>
                  <a:lnTo>
                    <a:pt x="1536704" y="1167900"/>
                  </a:lnTo>
                  <a:lnTo>
                    <a:pt x="1539414" y="1206513"/>
                  </a:lnTo>
                  <a:lnTo>
                    <a:pt x="1539414" y="1225819"/>
                  </a:lnTo>
                  <a:lnTo>
                    <a:pt x="1538059" y="1240722"/>
                  </a:lnTo>
                  <a:lnTo>
                    <a:pt x="1532639" y="1270528"/>
                  </a:lnTo>
                  <a:lnTo>
                    <a:pt x="1528912" y="1285092"/>
                  </a:lnTo>
                  <a:lnTo>
                    <a:pt x="1525185" y="1296608"/>
                  </a:lnTo>
                  <a:lnTo>
                    <a:pt x="1516716" y="1318285"/>
                  </a:lnTo>
                  <a:lnTo>
                    <a:pt x="1505536" y="1338946"/>
                  </a:lnTo>
                  <a:lnTo>
                    <a:pt x="1493001" y="1357914"/>
                  </a:lnTo>
                  <a:lnTo>
                    <a:pt x="1478434" y="1375527"/>
                  </a:lnTo>
                  <a:lnTo>
                    <a:pt x="1461156" y="1391784"/>
                  </a:lnTo>
                  <a:lnTo>
                    <a:pt x="1442184" y="1406687"/>
                  </a:lnTo>
                  <a:lnTo>
                    <a:pt x="1421180" y="1420236"/>
                  </a:lnTo>
                  <a:lnTo>
                    <a:pt x="1410000" y="1426671"/>
                  </a:lnTo>
                  <a:lnTo>
                    <a:pt x="1398821" y="1432429"/>
                  </a:lnTo>
                  <a:lnTo>
                    <a:pt x="1376122" y="1441235"/>
                  </a:lnTo>
                  <a:lnTo>
                    <a:pt x="1341906" y="1450380"/>
                  </a:lnTo>
                  <a:lnTo>
                    <a:pt x="1296509" y="1454783"/>
                  </a:lnTo>
                  <a:lnTo>
                    <a:pt x="1253484" y="1453767"/>
                  </a:lnTo>
                  <a:lnTo>
                    <a:pt x="1215202" y="1448009"/>
                  </a:lnTo>
                  <a:lnTo>
                    <a:pt x="1183357" y="1440558"/>
                  </a:lnTo>
                  <a:lnTo>
                    <a:pt x="1150495" y="1430058"/>
                  </a:lnTo>
                  <a:lnTo>
                    <a:pt x="1145414" y="1427687"/>
                  </a:lnTo>
                  <a:lnTo>
                    <a:pt x="1121699" y="1417187"/>
                  </a:lnTo>
                  <a:lnTo>
                    <a:pt x="1108487" y="1409397"/>
                  </a:lnTo>
                  <a:lnTo>
                    <a:pt x="1084772" y="1390430"/>
                  </a:lnTo>
                  <a:lnTo>
                    <a:pt x="1074270" y="1379930"/>
                  </a:lnTo>
                  <a:lnTo>
                    <a:pt x="1061058" y="1364011"/>
                  </a:lnTo>
                  <a:lnTo>
                    <a:pt x="1040731" y="1331156"/>
                  </a:lnTo>
                  <a:lnTo>
                    <a:pt x="1026502" y="1297286"/>
                  </a:lnTo>
                  <a:lnTo>
                    <a:pt x="1017016" y="1264431"/>
                  </a:lnTo>
                  <a:lnTo>
                    <a:pt x="1010241" y="1220061"/>
                  </a:lnTo>
                  <a:lnTo>
                    <a:pt x="1009224" y="1182465"/>
                  </a:lnTo>
                  <a:lnTo>
                    <a:pt x="1009224" y="1178062"/>
                  </a:lnTo>
                  <a:lnTo>
                    <a:pt x="945195" y="1172642"/>
                  </a:lnTo>
                  <a:lnTo>
                    <a:pt x="944856" y="1178739"/>
                  </a:lnTo>
                  <a:lnTo>
                    <a:pt x="945195" y="1212271"/>
                  </a:lnTo>
                  <a:lnTo>
                    <a:pt x="947905" y="1243770"/>
                  </a:lnTo>
                  <a:lnTo>
                    <a:pt x="954342" y="1280689"/>
                  </a:lnTo>
                  <a:lnTo>
                    <a:pt x="966199" y="1320656"/>
                  </a:lnTo>
                  <a:lnTo>
                    <a:pt x="984493" y="1362317"/>
                  </a:lnTo>
                  <a:lnTo>
                    <a:pt x="1003126" y="1393139"/>
                  </a:lnTo>
                  <a:lnTo>
                    <a:pt x="1018033" y="1413123"/>
                  </a:lnTo>
                  <a:lnTo>
                    <a:pt x="1026502" y="1422945"/>
                  </a:lnTo>
                  <a:lnTo>
                    <a:pt x="1041747" y="1438187"/>
                  </a:lnTo>
                  <a:lnTo>
                    <a:pt x="1075964" y="1464945"/>
                  </a:lnTo>
                  <a:lnTo>
                    <a:pt x="1094935" y="1476461"/>
                  </a:lnTo>
                  <a:lnTo>
                    <a:pt x="1090531" y="1492380"/>
                  </a:lnTo>
                  <a:lnTo>
                    <a:pt x="1080029" y="1522186"/>
                  </a:lnTo>
                  <a:lnTo>
                    <a:pt x="1067494" y="1549621"/>
                  </a:lnTo>
                  <a:lnTo>
                    <a:pt x="1053266" y="1574685"/>
                  </a:lnTo>
                  <a:lnTo>
                    <a:pt x="1037343" y="1597717"/>
                  </a:lnTo>
                  <a:lnTo>
                    <a:pt x="1019388" y="1617700"/>
                  </a:lnTo>
                  <a:lnTo>
                    <a:pt x="999738" y="1635313"/>
                  </a:lnTo>
                  <a:lnTo>
                    <a:pt x="978057" y="1650555"/>
                  </a:lnTo>
                  <a:lnTo>
                    <a:pt x="966877" y="1657329"/>
                  </a:lnTo>
                  <a:lnTo>
                    <a:pt x="947905" y="1666813"/>
                  </a:lnTo>
                  <a:lnTo>
                    <a:pt x="909284" y="1680700"/>
                  </a:lnTo>
                  <a:lnTo>
                    <a:pt x="869647" y="1688490"/>
                  </a:lnTo>
                  <a:lnTo>
                    <a:pt x="830688" y="1691538"/>
                  </a:lnTo>
                  <a:lnTo>
                    <a:pt x="793422" y="1690522"/>
                  </a:lnTo>
                  <a:lnTo>
                    <a:pt x="758527" y="1687135"/>
                  </a:lnTo>
                  <a:lnTo>
                    <a:pt x="713131" y="1679345"/>
                  </a:lnTo>
                  <a:lnTo>
                    <a:pt x="690433" y="1673587"/>
                  </a:lnTo>
                  <a:lnTo>
                    <a:pt x="706355" y="1653264"/>
                  </a:lnTo>
                  <a:lnTo>
                    <a:pt x="731764" y="1612959"/>
                  </a:lnTo>
                  <a:lnTo>
                    <a:pt x="751752" y="1572653"/>
                  </a:lnTo>
                  <a:lnTo>
                    <a:pt x="765642" y="1534379"/>
                  </a:lnTo>
                  <a:lnTo>
                    <a:pt x="779193" y="1484251"/>
                  </a:lnTo>
                  <a:lnTo>
                    <a:pt x="785969" y="1440897"/>
                  </a:lnTo>
                  <a:lnTo>
                    <a:pt x="786307" y="1434800"/>
                  </a:lnTo>
                  <a:lnTo>
                    <a:pt x="722278" y="1431074"/>
                  </a:lnTo>
                  <a:lnTo>
                    <a:pt x="721939" y="1436493"/>
                  </a:lnTo>
                  <a:lnTo>
                    <a:pt x="716519" y="1469348"/>
                  </a:lnTo>
                  <a:lnTo>
                    <a:pt x="708727" y="1501186"/>
                  </a:lnTo>
                  <a:lnTo>
                    <a:pt x="696192" y="1537766"/>
                  </a:lnTo>
                  <a:lnTo>
                    <a:pt x="677898" y="1577733"/>
                  </a:lnTo>
                  <a:lnTo>
                    <a:pt x="652490" y="1618378"/>
                  </a:lnTo>
                  <a:lnTo>
                    <a:pt x="628097" y="1647168"/>
                  </a:lnTo>
                  <a:lnTo>
                    <a:pt x="609465" y="1665797"/>
                  </a:lnTo>
                  <a:lnTo>
                    <a:pt x="598962" y="1673925"/>
                  </a:lnTo>
                  <a:lnTo>
                    <a:pt x="584395" y="1685780"/>
                  </a:lnTo>
                  <a:lnTo>
                    <a:pt x="551872" y="1705764"/>
                  </a:lnTo>
                  <a:lnTo>
                    <a:pt x="516639" y="1721344"/>
                  </a:lnTo>
                  <a:lnTo>
                    <a:pt x="478357" y="1733199"/>
                  </a:lnTo>
                  <a:lnTo>
                    <a:pt x="437703" y="1740989"/>
                  </a:lnTo>
                  <a:lnTo>
                    <a:pt x="393662" y="1745053"/>
                  </a:lnTo>
                  <a:lnTo>
                    <a:pt x="347249" y="1745392"/>
                  </a:lnTo>
                  <a:lnTo>
                    <a:pt x="298126" y="1741666"/>
                  </a:lnTo>
                  <a:lnTo>
                    <a:pt x="272040" y="1737602"/>
                  </a:lnTo>
                  <a:lnTo>
                    <a:pt x="249681" y="1733538"/>
                  </a:lnTo>
                  <a:lnTo>
                    <a:pt x="206317" y="1719651"/>
                  </a:lnTo>
                  <a:lnTo>
                    <a:pt x="166002" y="1700344"/>
                  </a:lnTo>
                  <a:lnTo>
                    <a:pt x="128059" y="1676635"/>
                  </a:lnTo>
                  <a:lnTo>
                    <a:pt x="93503" y="1649877"/>
                  </a:lnTo>
                  <a:lnTo>
                    <a:pt x="61658" y="1621426"/>
                  </a:lnTo>
                  <a:lnTo>
                    <a:pt x="21005" y="1578749"/>
                  </a:lnTo>
                  <a:lnTo>
                    <a:pt x="0" y="1552669"/>
                  </a:lnTo>
                  <a:lnTo>
                    <a:pt x="0" y="652392"/>
                  </a:lnTo>
                  <a:lnTo>
                    <a:pt x="27103" y="647650"/>
                  </a:lnTo>
                  <a:lnTo>
                    <a:pt x="79275" y="641553"/>
                  </a:lnTo>
                  <a:lnTo>
                    <a:pt x="128059" y="639860"/>
                  </a:lnTo>
                  <a:lnTo>
                    <a:pt x="173794" y="642231"/>
                  </a:lnTo>
                  <a:lnTo>
                    <a:pt x="216480" y="649343"/>
                  </a:lnTo>
                  <a:lnTo>
                    <a:pt x="255440" y="660859"/>
                  </a:lnTo>
                  <a:lnTo>
                    <a:pt x="291351" y="676440"/>
                  </a:lnTo>
                  <a:lnTo>
                    <a:pt x="323873" y="697101"/>
                  </a:lnTo>
                  <a:lnTo>
                    <a:pt x="338441" y="708955"/>
                  </a:lnTo>
                  <a:lnTo>
                    <a:pt x="348604" y="717762"/>
                  </a:lnTo>
                  <a:lnTo>
                    <a:pt x="366898" y="736729"/>
                  </a:lnTo>
                  <a:lnTo>
                    <a:pt x="383160" y="757051"/>
                  </a:lnTo>
                  <a:lnTo>
                    <a:pt x="397389" y="778390"/>
                  </a:lnTo>
                  <a:lnTo>
                    <a:pt x="415344" y="811244"/>
                  </a:lnTo>
                  <a:lnTo>
                    <a:pt x="432960" y="856631"/>
                  </a:lnTo>
                  <a:lnTo>
                    <a:pt x="445156" y="901001"/>
                  </a:lnTo>
                  <a:lnTo>
                    <a:pt x="452948" y="942662"/>
                  </a:lnTo>
                  <a:lnTo>
                    <a:pt x="458369" y="996177"/>
                  </a:lnTo>
                  <a:lnTo>
                    <a:pt x="458708" y="1019886"/>
                  </a:lnTo>
                  <a:lnTo>
                    <a:pt x="439397" y="1025983"/>
                  </a:lnTo>
                  <a:lnTo>
                    <a:pt x="404842" y="1041225"/>
                  </a:lnTo>
                  <a:lnTo>
                    <a:pt x="375029" y="1059515"/>
                  </a:lnTo>
                  <a:lnTo>
                    <a:pt x="348943" y="1078144"/>
                  </a:lnTo>
                  <a:lnTo>
                    <a:pt x="319131" y="1104901"/>
                  </a:lnTo>
                  <a:lnTo>
                    <a:pt x="297110" y="1129965"/>
                  </a:lnTo>
                  <a:lnTo>
                    <a:pt x="295077" y="1133014"/>
                  </a:lnTo>
                  <a:lnTo>
                    <a:pt x="347588" y="1169933"/>
                  </a:lnTo>
                  <a:lnTo>
                    <a:pt x="353686" y="1161804"/>
                  </a:lnTo>
                  <a:lnTo>
                    <a:pt x="388919" y="1127595"/>
                  </a:lnTo>
                  <a:lnTo>
                    <a:pt x="415344" y="1108627"/>
                  </a:lnTo>
                  <a:lnTo>
                    <a:pt x="436009" y="1097111"/>
                  </a:lnTo>
                  <a:lnTo>
                    <a:pt x="459724" y="1086950"/>
                  </a:lnTo>
                  <a:lnTo>
                    <a:pt x="485471" y="1079160"/>
                  </a:lnTo>
                  <a:lnTo>
                    <a:pt x="513929" y="1074418"/>
                  </a:lnTo>
                  <a:lnTo>
                    <a:pt x="544758" y="1073402"/>
                  </a:lnTo>
                  <a:lnTo>
                    <a:pt x="578297" y="1076450"/>
                  </a:lnTo>
                  <a:lnTo>
                    <a:pt x="614207" y="1085256"/>
                  </a:lnTo>
                  <a:lnTo>
                    <a:pt x="651812" y="1100159"/>
                  </a:lnTo>
                  <a:lnTo>
                    <a:pt x="692465" y="1121837"/>
                  </a:lnTo>
                  <a:lnTo>
                    <a:pt x="713470" y="1135723"/>
                  </a:lnTo>
                  <a:lnTo>
                    <a:pt x="749719" y="1082547"/>
                  </a:lnTo>
                  <a:lnTo>
                    <a:pt x="733797" y="1072047"/>
                  </a:lnTo>
                  <a:lnTo>
                    <a:pt x="702290" y="1053757"/>
                  </a:lnTo>
                  <a:lnTo>
                    <a:pt x="671800" y="1038854"/>
                  </a:lnTo>
                  <a:lnTo>
                    <a:pt x="642326" y="1026999"/>
                  </a:lnTo>
                  <a:lnTo>
                    <a:pt x="613869" y="1018532"/>
                  </a:lnTo>
                  <a:lnTo>
                    <a:pt x="586428" y="1012435"/>
                  </a:lnTo>
                  <a:lnTo>
                    <a:pt x="560341" y="1009387"/>
                  </a:lnTo>
                  <a:lnTo>
                    <a:pt x="535272" y="1008370"/>
                  </a:lnTo>
                  <a:lnTo>
                    <a:pt x="522737" y="1009048"/>
                  </a:lnTo>
                  <a:lnTo>
                    <a:pt x="522398" y="989064"/>
                  </a:lnTo>
                  <a:lnTo>
                    <a:pt x="517655" y="936904"/>
                  </a:lnTo>
                  <a:lnTo>
                    <a:pt x="505798" y="874582"/>
                  </a:lnTo>
                  <a:lnTo>
                    <a:pt x="489875" y="824454"/>
                  </a:lnTo>
                  <a:lnTo>
                    <a:pt x="476324" y="790583"/>
                  </a:lnTo>
                  <a:lnTo>
                    <a:pt x="468532" y="773987"/>
                  </a:lnTo>
                  <a:lnTo>
                    <a:pt x="492924" y="759084"/>
                  </a:lnTo>
                  <a:lnTo>
                    <a:pt x="537304" y="727584"/>
                  </a:lnTo>
                  <a:lnTo>
                    <a:pt x="568472" y="700826"/>
                  </a:lnTo>
                  <a:lnTo>
                    <a:pt x="599301" y="669666"/>
                  </a:lnTo>
                  <a:lnTo>
                    <a:pt x="629114" y="633424"/>
                  </a:lnTo>
                  <a:lnTo>
                    <a:pt x="655877" y="592780"/>
                  </a:lnTo>
                  <a:lnTo>
                    <a:pt x="678576" y="547054"/>
                  </a:lnTo>
                  <a:lnTo>
                    <a:pt x="687384" y="521990"/>
                  </a:lnTo>
                  <a:lnTo>
                    <a:pt x="693143" y="504378"/>
                  </a:lnTo>
                  <a:lnTo>
                    <a:pt x="701613" y="468136"/>
                  </a:lnTo>
                  <a:lnTo>
                    <a:pt x="706355" y="431556"/>
                  </a:lnTo>
                  <a:lnTo>
                    <a:pt x="707711" y="393960"/>
                  </a:lnTo>
                  <a:lnTo>
                    <a:pt x="705678" y="355686"/>
                  </a:lnTo>
                  <a:lnTo>
                    <a:pt x="699919" y="316735"/>
                  </a:lnTo>
                  <a:lnTo>
                    <a:pt x="690433" y="277107"/>
                  </a:lnTo>
                  <a:lnTo>
                    <a:pt x="678237" y="236801"/>
                  </a:lnTo>
                  <a:lnTo>
                    <a:pt x="670445" y="216140"/>
                  </a:lnTo>
                  <a:lnTo>
                    <a:pt x="689755" y="212414"/>
                  </a:lnTo>
                  <a:close/>
                  <a:moveTo>
                    <a:pt x="262894" y="0"/>
                  </a:moveTo>
                  <a:lnTo>
                    <a:pt x="280510" y="0"/>
                  </a:lnTo>
                  <a:lnTo>
                    <a:pt x="294400" y="0"/>
                  </a:lnTo>
                  <a:lnTo>
                    <a:pt x="321164" y="2033"/>
                  </a:lnTo>
                  <a:lnTo>
                    <a:pt x="360123" y="9147"/>
                  </a:lnTo>
                  <a:lnTo>
                    <a:pt x="406875" y="25070"/>
                  </a:lnTo>
                  <a:lnTo>
                    <a:pt x="449900" y="46752"/>
                  </a:lnTo>
                  <a:lnTo>
                    <a:pt x="487843" y="73177"/>
                  </a:lnTo>
                  <a:lnTo>
                    <a:pt x="521044" y="102312"/>
                  </a:lnTo>
                  <a:lnTo>
                    <a:pt x="549501" y="132802"/>
                  </a:lnTo>
                  <a:lnTo>
                    <a:pt x="573216" y="163969"/>
                  </a:lnTo>
                  <a:lnTo>
                    <a:pt x="583041" y="179215"/>
                  </a:lnTo>
                  <a:lnTo>
                    <a:pt x="593882" y="201574"/>
                  </a:lnTo>
                  <a:lnTo>
                    <a:pt x="612514" y="244938"/>
                  </a:lnTo>
                  <a:lnTo>
                    <a:pt x="627082" y="286947"/>
                  </a:lnTo>
                  <a:lnTo>
                    <a:pt x="636568" y="328278"/>
                  </a:lnTo>
                  <a:lnTo>
                    <a:pt x="642327" y="368592"/>
                  </a:lnTo>
                  <a:lnTo>
                    <a:pt x="643682" y="408230"/>
                  </a:lnTo>
                  <a:lnTo>
                    <a:pt x="639956" y="446512"/>
                  </a:lnTo>
                  <a:lnTo>
                    <a:pt x="632502" y="483439"/>
                  </a:lnTo>
                  <a:lnTo>
                    <a:pt x="627082" y="501394"/>
                  </a:lnTo>
                  <a:lnTo>
                    <a:pt x="618951" y="522737"/>
                  </a:lnTo>
                  <a:lnTo>
                    <a:pt x="599302" y="562374"/>
                  </a:lnTo>
                  <a:lnTo>
                    <a:pt x="575926" y="597607"/>
                  </a:lnTo>
                  <a:lnTo>
                    <a:pt x="549501" y="628775"/>
                  </a:lnTo>
                  <a:lnTo>
                    <a:pt x="522399" y="655878"/>
                  </a:lnTo>
                  <a:lnTo>
                    <a:pt x="494619" y="678915"/>
                  </a:lnTo>
                  <a:lnTo>
                    <a:pt x="455998" y="707033"/>
                  </a:lnTo>
                  <a:lnTo>
                    <a:pt x="434655" y="719568"/>
                  </a:lnTo>
                  <a:lnTo>
                    <a:pt x="422798" y="703646"/>
                  </a:lnTo>
                  <a:lnTo>
                    <a:pt x="396034" y="674510"/>
                  </a:lnTo>
                  <a:lnTo>
                    <a:pt x="380450" y="660620"/>
                  </a:lnTo>
                  <a:lnTo>
                    <a:pt x="363172" y="646731"/>
                  </a:lnTo>
                  <a:lnTo>
                    <a:pt x="325568" y="622677"/>
                  </a:lnTo>
                  <a:lnTo>
                    <a:pt x="284575" y="603706"/>
                  </a:lnTo>
                  <a:lnTo>
                    <a:pt x="240195" y="589138"/>
                  </a:lnTo>
                  <a:lnTo>
                    <a:pt x="192766" y="579991"/>
                  </a:lnTo>
                  <a:lnTo>
                    <a:pt x="141610" y="575926"/>
                  </a:lnTo>
                  <a:lnTo>
                    <a:pt x="87405" y="576942"/>
                  </a:lnTo>
                  <a:lnTo>
                    <a:pt x="29813" y="582701"/>
                  </a:lnTo>
                  <a:lnTo>
                    <a:pt x="0" y="587783"/>
                  </a:lnTo>
                  <a:lnTo>
                    <a:pt x="0" y="353347"/>
                  </a:lnTo>
                  <a:lnTo>
                    <a:pt x="0" y="334376"/>
                  </a:lnTo>
                  <a:lnTo>
                    <a:pt x="2033" y="298465"/>
                  </a:lnTo>
                  <a:lnTo>
                    <a:pt x="6437" y="263232"/>
                  </a:lnTo>
                  <a:lnTo>
                    <a:pt x="13213" y="230032"/>
                  </a:lnTo>
                  <a:lnTo>
                    <a:pt x="21682" y="197847"/>
                  </a:lnTo>
                  <a:lnTo>
                    <a:pt x="32862" y="168035"/>
                  </a:lnTo>
                  <a:lnTo>
                    <a:pt x="45397" y="139916"/>
                  </a:lnTo>
                  <a:lnTo>
                    <a:pt x="60981" y="114169"/>
                  </a:lnTo>
                  <a:lnTo>
                    <a:pt x="78597" y="89777"/>
                  </a:lnTo>
                  <a:lnTo>
                    <a:pt x="98246" y="68772"/>
                  </a:lnTo>
                  <a:lnTo>
                    <a:pt x="120267" y="50139"/>
                  </a:lnTo>
                  <a:lnTo>
                    <a:pt x="144321" y="33878"/>
                  </a:lnTo>
                  <a:lnTo>
                    <a:pt x="170745" y="20666"/>
                  </a:lnTo>
                  <a:lnTo>
                    <a:pt x="199203" y="10502"/>
                  </a:lnTo>
                  <a:lnTo>
                    <a:pt x="230032" y="3388"/>
                  </a:lnTo>
                  <a:close/>
                </a:path>
              </a:pathLst>
            </a:custGeom>
            <a:solidFill>
              <a:srgbClr val="FBAB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4469858" y="2033743"/>
              <a:ext cx="1539414" cy="1848381"/>
            </a:xfrm>
            <a:custGeom>
              <a:avLst/>
              <a:gdLst/>
              <a:ahLst/>
              <a:cxnLst/>
              <a:rect l="l" t="t" r="r" b="b"/>
              <a:pathLst>
                <a:path w="1539414" h="1848381" extrusionOk="0">
                  <a:moveTo>
                    <a:pt x="540662" y="773773"/>
                  </a:moveTo>
                  <a:lnTo>
                    <a:pt x="561652" y="785292"/>
                  </a:lnTo>
                  <a:lnTo>
                    <a:pt x="602955" y="805280"/>
                  </a:lnTo>
                  <a:lnTo>
                    <a:pt x="643919" y="820863"/>
                  </a:lnTo>
                  <a:lnTo>
                    <a:pt x="683868" y="831704"/>
                  </a:lnTo>
                  <a:lnTo>
                    <a:pt x="723817" y="838819"/>
                  </a:lnTo>
                  <a:lnTo>
                    <a:pt x="762750" y="840851"/>
                  </a:lnTo>
                  <a:lnTo>
                    <a:pt x="801006" y="838819"/>
                  </a:lnTo>
                  <a:lnTo>
                    <a:pt x="838585" y="832382"/>
                  </a:lnTo>
                  <a:lnTo>
                    <a:pt x="857543" y="826962"/>
                  </a:lnTo>
                  <a:lnTo>
                    <a:pt x="873455" y="821541"/>
                  </a:lnTo>
                  <a:lnTo>
                    <a:pt x="903248" y="809684"/>
                  </a:lnTo>
                  <a:lnTo>
                    <a:pt x="917128" y="802231"/>
                  </a:lnTo>
                  <a:lnTo>
                    <a:pt x="930331" y="823913"/>
                  </a:lnTo>
                  <a:lnTo>
                    <a:pt x="952337" y="864566"/>
                  </a:lnTo>
                  <a:lnTo>
                    <a:pt x="969603" y="904542"/>
                  </a:lnTo>
                  <a:lnTo>
                    <a:pt x="981452" y="943841"/>
                  </a:lnTo>
                  <a:lnTo>
                    <a:pt x="988900" y="982461"/>
                  </a:lnTo>
                  <a:lnTo>
                    <a:pt x="991947" y="1020066"/>
                  </a:lnTo>
                  <a:lnTo>
                    <a:pt x="989577" y="1058009"/>
                  </a:lnTo>
                  <a:lnTo>
                    <a:pt x="983484" y="1095614"/>
                  </a:lnTo>
                  <a:lnTo>
                    <a:pt x="978067" y="1114585"/>
                  </a:lnTo>
                  <a:lnTo>
                    <a:pt x="974004" y="1127459"/>
                  </a:lnTo>
                  <a:lnTo>
                    <a:pt x="959785" y="1151851"/>
                  </a:lnTo>
                  <a:lnTo>
                    <a:pt x="940149" y="1174549"/>
                  </a:lnTo>
                  <a:lnTo>
                    <a:pt x="915435" y="1195215"/>
                  </a:lnTo>
                  <a:lnTo>
                    <a:pt x="887674" y="1214187"/>
                  </a:lnTo>
                  <a:lnTo>
                    <a:pt x="857882" y="1230109"/>
                  </a:lnTo>
                  <a:lnTo>
                    <a:pt x="826736" y="1242305"/>
                  </a:lnTo>
                  <a:lnTo>
                    <a:pt x="796266" y="1251452"/>
                  </a:lnTo>
                  <a:lnTo>
                    <a:pt x="781032" y="1254163"/>
                  </a:lnTo>
                  <a:lnTo>
                    <a:pt x="739052" y="1260938"/>
                  </a:lnTo>
                  <a:lnTo>
                    <a:pt x="756995" y="1299559"/>
                  </a:lnTo>
                  <a:lnTo>
                    <a:pt x="762411" y="1311416"/>
                  </a:lnTo>
                  <a:lnTo>
                    <a:pt x="770537" y="1335131"/>
                  </a:lnTo>
                  <a:lnTo>
                    <a:pt x="776292" y="1357829"/>
                  </a:lnTo>
                  <a:lnTo>
                    <a:pt x="779000" y="1379850"/>
                  </a:lnTo>
                  <a:lnTo>
                    <a:pt x="778662" y="1401193"/>
                  </a:lnTo>
                  <a:lnTo>
                    <a:pt x="775615" y="1421520"/>
                  </a:lnTo>
                  <a:lnTo>
                    <a:pt x="769859" y="1441169"/>
                  </a:lnTo>
                  <a:lnTo>
                    <a:pt x="760719" y="1459802"/>
                  </a:lnTo>
                  <a:lnTo>
                    <a:pt x="755302" y="1468949"/>
                  </a:lnTo>
                  <a:lnTo>
                    <a:pt x="747854" y="1479112"/>
                  </a:lnTo>
                  <a:lnTo>
                    <a:pt x="730588" y="1497745"/>
                  </a:lnTo>
                  <a:lnTo>
                    <a:pt x="710275" y="1514007"/>
                  </a:lnTo>
                  <a:lnTo>
                    <a:pt x="686577" y="1528574"/>
                  </a:lnTo>
                  <a:lnTo>
                    <a:pt x="660170" y="1540431"/>
                  </a:lnTo>
                  <a:lnTo>
                    <a:pt x="631055" y="1550256"/>
                  </a:lnTo>
                  <a:lnTo>
                    <a:pt x="600247" y="1557032"/>
                  </a:lnTo>
                  <a:lnTo>
                    <a:pt x="568085" y="1561436"/>
                  </a:lnTo>
                  <a:lnTo>
                    <a:pt x="550819" y="1562452"/>
                  </a:lnTo>
                  <a:lnTo>
                    <a:pt x="548787" y="1550595"/>
                  </a:lnTo>
                  <a:lnTo>
                    <a:pt x="542355" y="1526542"/>
                  </a:lnTo>
                  <a:lnTo>
                    <a:pt x="533553" y="1502149"/>
                  </a:lnTo>
                  <a:lnTo>
                    <a:pt x="522719" y="1478096"/>
                  </a:lnTo>
                  <a:lnTo>
                    <a:pt x="516287" y="1466239"/>
                  </a:lnTo>
                  <a:lnTo>
                    <a:pt x="507484" y="1451332"/>
                  </a:lnTo>
                  <a:lnTo>
                    <a:pt x="487510" y="1423553"/>
                  </a:lnTo>
                  <a:lnTo>
                    <a:pt x="465166" y="1398822"/>
                  </a:lnTo>
                  <a:lnTo>
                    <a:pt x="440790" y="1375785"/>
                  </a:lnTo>
                  <a:lnTo>
                    <a:pt x="414045" y="1356135"/>
                  </a:lnTo>
                  <a:lnTo>
                    <a:pt x="385268" y="1339535"/>
                  </a:lnTo>
                  <a:lnTo>
                    <a:pt x="356153" y="1325306"/>
                  </a:lnTo>
                  <a:lnTo>
                    <a:pt x="325007" y="1315143"/>
                  </a:lnTo>
                  <a:lnTo>
                    <a:pt x="309095" y="1311755"/>
                  </a:lnTo>
                  <a:lnTo>
                    <a:pt x="289459" y="1307690"/>
                  </a:lnTo>
                  <a:lnTo>
                    <a:pt x="249849" y="1304302"/>
                  </a:lnTo>
                  <a:lnTo>
                    <a:pt x="210916" y="1303963"/>
                  </a:lnTo>
                  <a:lnTo>
                    <a:pt x="172999" y="1307012"/>
                  </a:lnTo>
                  <a:lnTo>
                    <a:pt x="135758" y="1312433"/>
                  </a:lnTo>
                  <a:lnTo>
                    <a:pt x="100549" y="1320563"/>
                  </a:lnTo>
                  <a:lnTo>
                    <a:pt x="50443" y="1335470"/>
                  </a:lnTo>
                  <a:lnTo>
                    <a:pt x="21328" y="1346988"/>
                  </a:lnTo>
                  <a:lnTo>
                    <a:pt x="14557" y="1326323"/>
                  </a:lnTo>
                  <a:lnTo>
                    <a:pt x="4401" y="1278216"/>
                  </a:lnTo>
                  <a:lnTo>
                    <a:pt x="0" y="1226044"/>
                  </a:lnTo>
                  <a:lnTo>
                    <a:pt x="2370" y="1172178"/>
                  </a:lnTo>
                  <a:lnTo>
                    <a:pt x="8802" y="1132202"/>
                  </a:lnTo>
                  <a:lnTo>
                    <a:pt x="15573" y="1106794"/>
                  </a:lnTo>
                  <a:lnTo>
                    <a:pt x="24714" y="1082401"/>
                  </a:lnTo>
                  <a:lnTo>
                    <a:pt x="36224" y="1059703"/>
                  </a:lnTo>
                  <a:lnTo>
                    <a:pt x="50105" y="1039038"/>
                  </a:lnTo>
                  <a:lnTo>
                    <a:pt x="66694" y="1020743"/>
                  </a:lnTo>
                  <a:lnTo>
                    <a:pt x="86668" y="1005160"/>
                  </a:lnTo>
                  <a:lnTo>
                    <a:pt x="109012" y="992625"/>
                  </a:lnTo>
                  <a:lnTo>
                    <a:pt x="121201" y="988221"/>
                  </a:lnTo>
                  <a:lnTo>
                    <a:pt x="137112" y="989915"/>
                  </a:lnTo>
                  <a:lnTo>
                    <a:pt x="168936" y="991947"/>
                  </a:lnTo>
                  <a:lnTo>
                    <a:pt x="185186" y="992625"/>
                  </a:lnTo>
                  <a:lnTo>
                    <a:pt x="212947" y="991947"/>
                  </a:lnTo>
                  <a:lnTo>
                    <a:pt x="269146" y="984494"/>
                  </a:lnTo>
                  <a:lnTo>
                    <a:pt x="297246" y="978057"/>
                  </a:lnTo>
                  <a:lnTo>
                    <a:pt x="321621" y="970943"/>
                  </a:lnTo>
                  <a:lnTo>
                    <a:pt x="366648" y="951294"/>
                  </a:lnTo>
                  <a:lnTo>
                    <a:pt x="405920" y="926563"/>
                  </a:lnTo>
                  <a:lnTo>
                    <a:pt x="441129" y="898444"/>
                  </a:lnTo>
                  <a:lnTo>
                    <a:pt x="471260" y="868970"/>
                  </a:lnTo>
                  <a:lnTo>
                    <a:pt x="496989" y="838819"/>
                  </a:lnTo>
                  <a:lnTo>
                    <a:pt x="527120" y="796810"/>
                  </a:lnTo>
                  <a:close/>
                  <a:moveTo>
                    <a:pt x="1241288" y="0"/>
                  </a:moveTo>
                  <a:lnTo>
                    <a:pt x="1258566" y="0"/>
                  </a:lnTo>
                  <a:lnTo>
                    <a:pt x="1276182" y="0"/>
                  </a:lnTo>
                  <a:lnTo>
                    <a:pt x="1309722" y="3387"/>
                  </a:lnTo>
                  <a:lnTo>
                    <a:pt x="1340212" y="10498"/>
                  </a:lnTo>
                  <a:lnTo>
                    <a:pt x="1369008" y="20658"/>
                  </a:lnTo>
                  <a:lnTo>
                    <a:pt x="1395094" y="33866"/>
                  </a:lnTo>
                  <a:lnTo>
                    <a:pt x="1419486" y="50121"/>
                  </a:lnTo>
                  <a:lnTo>
                    <a:pt x="1441507" y="68747"/>
                  </a:lnTo>
                  <a:lnTo>
                    <a:pt x="1460817" y="89744"/>
                  </a:lnTo>
                  <a:lnTo>
                    <a:pt x="1478095" y="114127"/>
                  </a:lnTo>
                  <a:lnTo>
                    <a:pt x="1493679" y="139865"/>
                  </a:lnTo>
                  <a:lnTo>
                    <a:pt x="1506891" y="167973"/>
                  </a:lnTo>
                  <a:lnTo>
                    <a:pt x="1517732" y="197775"/>
                  </a:lnTo>
                  <a:lnTo>
                    <a:pt x="1526202" y="229947"/>
                  </a:lnTo>
                  <a:lnTo>
                    <a:pt x="1532639" y="263135"/>
                  </a:lnTo>
                  <a:lnTo>
                    <a:pt x="1537043" y="298356"/>
                  </a:lnTo>
                  <a:lnTo>
                    <a:pt x="1539414" y="334253"/>
                  </a:lnTo>
                  <a:lnTo>
                    <a:pt x="1539414" y="353218"/>
                  </a:lnTo>
                  <a:lnTo>
                    <a:pt x="1539414" y="1658734"/>
                  </a:lnTo>
                  <a:lnTo>
                    <a:pt x="1517394" y="1648236"/>
                  </a:lnTo>
                  <a:lnTo>
                    <a:pt x="1473013" y="1630964"/>
                  </a:lnTo>
                  <a:lnTo>
                    <a:pt x="1428294" y="1618773"/>
                  </a:lnTo>
                  <a:lnTo>
                    <a:pt x="1383237" y="1611661"/>
                  </a:lnTo>
                  <a:lnTo>
                    <a:pt x="1338179" y="1608952"/>
                  </a:lnTo>
                  <a:lnTo>
                    <a:pt x="1293799" y="1611661"/>
                  </a:lnTo>
                  <a:lnTo>
                    <a:pt x="1249758" y="1619450"/>
                  </a:lnTo>
                  <a:lnTo>
                    <a:pt x="1206733" y="1632319"/>
                  </a:lnTo>
                  <a:lnTo>
                    <a:pt x="1185728" y="1640785"/>
                  </a:lnTo>
                  <a:lnTo>
                    <a:pt x="1168112" y="1648575"/>
                  </a:lnTo>
                  <a:lnTo>
                    <a:pt x="1134911" y="1666523"/>
                  </a:lnTo>
                  <a:lnTo>
                    <a:pt x="1103405" y="1688197"/>
                  </a:lnTo>
                  <a:lnTo>
                    <a:pt x="1074609" y="1712242"/>
                  </a:lnTo>
                  <a:lnTo>
                    <a:pt x="1048523" y="1738657"/>
                  </a:lnTo>
                  <a:lnTo>
                    <a:pt x="1025147" y="1767443"/>
                  </a:lnTo>
                  <a:lnTo>
                    <a:pt x="1004820" y="1798260"/>
                  </a:lnTo>
                  <a:lnTo>
                    <a:pt x="987881" y="1831110"/>
                  </a:lnTo>
                  <a:lnTo>
                    <a:pt x="980767" y="1848381"/>
                  </a:lnTo>
                  <a:lnTo>
                    <a:pt x="974330" y="1832126"/>
                  </a:lnTo>
                  <a:lnTo>
                    <a:pt x="959762" y="1801647"/>
                  </a:lnTo>
                  <a:lnTo>
                    <a:pt x="944178" y="1774216"/>
                  </a:lnTo>
                  <a:lnTo>
                    <a:pt x="927240" y="1749494"/>
                  </a:lnTo>
                  <a:lnTo>
                    <a:pt x="909284" y="1727143"/>
                  </a:lnTo>
                  <a:lnTo>
                    <a:pt x="890313" y="1706823"/>
                  </a:lnTo>
                  <a:lnTo>
                    <a:pt x="869986" y="1688875"/>
                  </a:lnTo>
                  <a:lnTo>
                    <a:pt x="849320" y="1673635"/>
                  </a:lnTo>
                  <a:lnTo>
                    <a:pt x="816797" y="1653316"/>
                  </a:lnTo>
                  <a:lnTo>
                    <a:pt x="772756" y="1633335"/>
                  </a:lnTo>
                  <a:lnTo>
                    <a:pt x="727021" y="1619450"/>
                  </a:lnTo>
                  <a:lnTo>
                    <a:pt x="682302" y="1611322"/>
                  </a:lnTo>
                  <a:lnTo>
                    <a:pt x="660281" y="1608952"/>
                  </a:lnTo>
                  <a:lnTo>
                    <a:pt x="683996" y="1601163"/>
                  </a:lnTo>
                  <a:lnTo>
                    <a:pt x="727021" y="1580166"/>
                  </a:lnTo>
                  <a:lnTo>
                    <a:pt x="764625" y="1553751"/>
                  </a:lnTo>
                  <a:lnTo>
                    <a:pt x="789017" y="1530384"/>
                  </a:lnTo>
                  <a:lnTo>
                    <a:pt x="802569" y="1513451"/>
                  </a:lnTo>
                  <a:lnTo>
                    <a:pt x="809005" y="1504646"/>
                  </a:lnTo>
                  <a:lnTo>
                    <a:pt x="819169" y="1488052"/>
                  </a:lnTo>
                  <a:lnTo>
                    <a:pt x="833736" y="1453170"/>
                  </a:lnTo>
                  <a:lnTo>
                    <a:pt x="841867" y="1415918"/>
                  </a:lnTo>
                  <a:lnTo>
                    <a:pt x="843222" y="1377312"/>
                  </a:lnTo>
                  <a:lnTo>
                    <a:pt x="841190" y="1357670"/>
                  </a:lnTo>
                  <a:lnTo>
                    <a:pt x="860500" y="1369861"/>
                  </a:lnTo>
                  <a:lnTo>
                    <a:pt x="899121" y="1392212"/>
                  </a:lnTo>
                  <a:lnTo>
                    <a:pt x="936387" y="1411177"/>
                  </a:lnTo>
                  <a:lnTo>
                    <a:pt x="972975" y="1426755"/>
                  </a:lnTo>
                  <a:lnTo>
                    <a:pt x="1008547" y="1439624"/>
                  </a:lnTo>
                  <a:lnTo>
                    <a:pt x="1043102" y="1449445"/>
                  </a:lnTo>
                  <a:lnTo>
                    <a:pt x="1076980" y="1455880"/>
                  </a:lnTo>
                  <a:lnTo>
                    <a:pt x="1109503" y="1458928"/>
                  </a:lnTo>
                  <a:lnTo>
                    <a:pt x="1125764" y="1458928"/>
                  </a:lnTo>
                  <a:lnTo>
                    <a:pt x="1149818" y="1458589"/>
                  </a:lnTo>
                  <a:lnTo>
                    <a:pt x="1196230" y="1451138"/>
                  </a:lnTo>
                  <a:lnTo>
                    <a:pt x="1218251" y="1444027"/>
                  </a:lnTo>
                  <a:lnTo>
                    <a:pt x="1231802" y="1439286"/>
                  </a:lnTo>
                  <a:lnTo>
                    <a:pt x="1257550" y="1427433"/>
                  </a:lnTo>
                  <a:lnTo>
                    <a:pt x="1280248" y="1413886"/>
                  </a:lnTo>
                  <a:lnTo>
                    <a:pt x="1301252" y="1398986"/>
                  </a:lnTo>
                  <a:lnTo>
                    <a:pt x="1329032" y="1373925"/>
                  </a:lnTo>
                  <a:lnTo>
                    <a:pt x="1358845" y="1338705"/>
                  </a:lnTo>
                  <a:lnTo>
                    <a:pt x="1381543" y="1304501"/>
                  </a:lnTo>
                  <a:lnTo>
                    <a:pt x="1397804" y="1273344"/>
                  </a:lnTo>
                  <a:lnTo>
                    <a:pt x="1412372" y="1238463"/>
                  </a:lnTo>
                  <a:lnTo>
                    <a:pt x="1414743" y="1231012"/>
                  </a:lnTo>
                  <a:lnTo>
                    <a:pt x="1352747" y="1213064"/>
                  </a:lnTo>
                  <a:lnTo>
                    <a:pt x="1351392" y="1217466"/>
                  </a:lnTo>
                  <a:lnTo>
                    <a:pt x="1339873" y="1245236"/>
                  </a:lnTo>
                  <a:lnTo>
                    <a:pt x="1326661" y="1270296"/>
                  </a:lnTo>
                  <a:lnTo>
                    <a:pt x="1308367" y="1298405"/>
                  </a:lnTo>
                  <a:lnTo>
                    <a:pt x="1284652" y="1326852"/>
                  </a:lnTo>
                  <a:lnTo>
                    <a:pt x="1254162" y="1353606"/>
                  </a:lnTo>
                  <a:lnTo>
                    <a:pt x="1227398" y="1370200"/>
                  </a:lnTo>
                  <a:lnTo>
                    <a:pt x="1207749" y="1379344"/>
                  </a:lnTo>
                  <a:lnTo>
                    <a:pt x="1197247" y="1383407"/>
                  </a:lnTo>
                  <a:lnTo>
                    <a:pt x="1180647" y="1388826"/>
                  </a:lnTo>
                  <a:lnTo>
                    <a:pt x="1145075" y="1394583"/>
                  </a:lnTo>
                  <a:lnTo>
                    <a:pt x="1107809" y="1394583"/>
                  </a:lnTo>
                  <a:lnTo>
                    <a:pt x="1068172" y="1389165"/>
                  </a:lnTo>
                  <a:lnTo>
                    <a:pt x="1026502" y="1378328"/>
                  </a:lnTo>
                  <a:lnTo>
                    <a:pt x="982799" y="1362072"/>
                  </a:lnTo>
                  <a:lnTo>
                    <a:pt x="937742" y="1340059"/>
                  </a:lnTo>
                  <a:lnTo>
                    <a:pt x="890313" y="1312628"/>
                  </a:lnTo>
                  <a:lnTo>
                    <a:pt x="865582" y="1296712"/>
                  </a:lnTo>
                  <a:lnTo>
                    <a:pt x="880488" y="1290277"/>
                  </a:lnTo>
                  <a:lnTo>
                    <a:pt x="909284" y="1276392"/>
                  </a:lnTo>
                  <a:lnTo>
                    <a:pt x="936725" y="1259121"/>
                  </a:lnTo>
                  <a:lnTo>
                    <a:pt x="962811" y="1240495"/>
                  </a:lnTo>
                  <a:lnTo>
                    <a:pt x="985848" y="1219160"/>
                  </a:lnTo>
                  <a:lnTo>
                    <a:pt x="1006514" y="1196470"/>
                  </a:lnTo>
                  <a:lnTo>
                    <a:pt x="1023453" y="1172425"/>
                  </a:lnTo>
                  <a:lnTo>
                    <a:pt x="1035988" y="1146349"/>
                  </a:lnTo>
                  <a:lnTo>
                    <a:pt x="1040053" y="1132802"/>
                  </a:lnTo>
                  <a:lnTo>
                    <a:pt x="1047506" y="1104694"/>
                  </a:lnTo>
                  <a:lnTo>
                    <a:pt x="1055298" y="1050848"/>
                  </a:lnTo>
                  <a:lnTo>
                    <a:pt x="1055298" y="999033"/>
                  </a:lnTo>
                  <a:lnTo>
                    <a:pt x="1048861" y="950267"/>
                  </a:lnTo>
                  <a:lnTo>
                    <a:pt x="1037004" y="904549"/>
                  </a:lnTo>
                  <a:lnTo>
                    <a:pt x="1021420" y="861539"/>
                  </a:lnTo>
                  <a:lnTo>
                    <a:pt x="1002787" y="821578"/>
                  </a:lnTo>
                  <a:lnTo>
                    <a:pt x="982461" y="785342"/>
                  </a:lnTo>
                  <a:lnTo>
                    <a:pt x="971958" y="768409"/>
                  </a:lnTo>
                  <a:lnTo>
                    <a:pt x="984832" y="758927"/>
                  </a:lnTo>
                  <a:lnTo>
                    <a:pt x="1007869" y="738608"/>
                  </a:lnTo>
                  <a:lnTo>
                    <a:pt x="1039037" y="707113"/>
                  </a:lnTo>
                  <a:lnTo>
                    <a:pt x="1073254" y="664781"/>
                  </a:lnTo>
                  <a:lnTo>
                    <a:pt x="1099340" y="626851"/>
                  </a:lnTo>
                  <a:lnTo>
                    <a:pt x="1108487" y="610596"/>
                  </a:lnTo>
                  <a:lnTo>
                    <a:pt x="1123732" y="624819"/>
                  </a:lnTo>
                  <a:lnTo>
                    <a:pt x="1157610" y="649202"/>
                  </a:lnTo>
                  <a:lnTo>
                    <a:pt x="1176242" y="658685"/>
                  </a:lnTo>
                  <a:lnTo>
                    <a:pt x="1190471" y="664781"/>
                  </a:lnTo>
                  <a:lnTo>
                    <a:pt x="1219267" y="674602"/>
                  </a:lnTo>
                  <a:lnTo>
                    <a:pt x="1247725" y="680359"/>
                  </a:lnTo>
                  <a:lnTo>
                    <a:pt x="1275505" y="683068"/>
                  </a:lnTo>
                  <a:lnTo>
                    <a:pt x="1289056" y="683407"/>
                  </a:lnTo>
                  <a:lnTo>
                    <a:pt x="1302946" y="683068"/>
                  </a:lnTo>
                  <a:lnTo>
                    <a:pt x="1329371" y="680697"/>
                  </a:lnTo>
                  <a:lnTo>
                    <a:pt x="1365281" y="674263"/>
                  </a:lnTo>
                  <a:lnTo>
                    <a:pt x="1417792" y="658008"/>
                  </a:lnTo>
                  <a:lnTo>
                    <a:pt x="1427278" y="653605"/>
                  </a:lnTo>
                  <a:lnTo>
                    <a:pt x="1399498" y="595695"/>
                  </a:lnTo>
                  <a:lnTo>
                    <a:pt x="1396110" y="597388"/>
                  </a:lnTo>
                  <a:lnTo>
                    <a:pt x="1361894" y="608564"/>
                  </a:lnTo>
                  <a:lnTo>
                    <a:pt x="1320901" y="617030"/>
                  </a:lnTo>
                  <a:lnTo>
                    <a:pt x="1289395" y="618724"/>
                  </a:lnTo>
                  <a:lnTo>
                    <a:pt x="1255178" y="616692"/>
                  </a:lnTo>
                  <a:lnTo>
                    <a:pt x="1220961" y="607887"/>
                  </a:lnTo>
                  <a:lnTo>
                    <a:pt x="1203345" y="600436"/>
                  </a:lnTo>
                  <a:lnTo>
                    <a:pt x="1191826" y="594679"/>
                  </a:lnTo>
                  <a:lnTo>
                    <a:pt x="1170144" y="579778"/>
                  </a:lnTo>
                  <a:lnTo>
                    <a:pt x="1149818" y="561152"/>
                  </a:lnTo>
                  <a:lnTo>
                    <a:pt x="1131862" y="539478"/>
                  </a:lnTo>
                  <a:lnTo>
                    <a:pt x="1115262" y="514079"/>
                  </a:lnTo>
                  <a:lnTo>
                    <a:pt x="1100695" y="484955"/>
                  </a:lnTo>
                  <a:lnTo>
                    <a:pt x="1087482" y="452444"/>
                  </a:lnTo>
                  <a:lnTo>
                    <a:pt x="1076303" y="416885"/>
                  </a:lnTo>
                  <a:lnTo>
                    <a:pt x="1072237" y="397582"/>
                  </a:lnTo>
                  <a:lnTo>
                    <a:pt x="1009224" y="412144"/>
                  </a:lnTo>
                  <a:lnTo>
                    <a:pt x="1014645" y="433140"/>
                  </a:lnTo>
                  <a:lnTo>
                    <a:pt x="1026502" y="472086"/>
                  </a:lnTo>
                  <a:lnTo>
                    <a:pt x="1040392" y="507645"/>
                  </a:lnTo>
                  <a:lnTo>
                    <a:pt x="1056653" y="540833"/>
                  </a:lnTo>
                  <a:lnTo>
                    <a:pt x="1065462" y="555734"/>
                  </a:lnTo>
                  <a:lnTo>
                    <a:pt x="1056653" y="571989"/>
                  </a:lnTo>
                  <a:lnTo>
                    <a:pt x="1031584" y="612289"/>
                  </a:lnTo>
                  <a:lnTo>
                    <a:pt x="1008885" y="643445"/>
                  </a:lnTo>
                  <a:lnTo>
                    <a:pt x="980428" y="675279"/>
                  </a:lnTo>
                  <a:lnTo>
                    <a:pt x="946550" y="707113"/>
                  </a:lnTo>
                  <a:lnTo>
                    <a:pt x="907252" y="735221"/>
                  </a:lnTo>
                  <a:lnTo>
                    <a:pt x="874390" y="752831"/>
                  </a:lnTo>
                  <a:lnTo>
                    <a:pt x="851353" y="761975"/>
                  </a:lnTo>
                  <a:lnTo>
                    <a:pt x="838818" y="765700"/>
                  </a:lnTo>
                  <a:lnTo>
                    <a:pt x="822218" y="770102"/>
                  </a:lnTo>
                  <a:lnTo>
                    <a:pt x="788001" y="775860"/>
                  </a:lnTo>
                  <a:lnTo>
                    <a:pt x="752768" y="776876"/>
                  </a:lnTo>
                  <a:lnTo>
                    <a:pt x="716857" y="772812"/>
                  </a:lnTo>
                  <a:lnTo>
                    <a:pt x="680269" y="765023"/>
                  </a:lnTo>
                  <a:lnTo>
                    <a:pt x="642665" y="752831"/>
                  </a:lnTo>
                  <a:lnTo>
                    <a:pt x="604383" y="735560"/>
                  </a:lnTo>
                  <a:lnTo>
                    <a:pt x="565762" y="714224"/>
                  </a:lnTo>
                  <a:lnTo>
                    <a:pt x="546113" y="701694"/>
                  </a:lnTo>
                  <a:lnTo>
                    <a:pt x="513928" y="681036"/>
                  </a:lnTo>
                  <a:lnTo>
                    <a:pt x="499022" y="715240"/>
                  </a:lnTo>
                  <a:lnTo>
                    <a:pt x="496312" y="720997"/>
                  </a:lnTo>
                  <a:lnTo>
                    <a:pt x="477679" y="754863"/>
                  </a:lnTo>
                  <a:lnTo>
                    <a:pt x="457013" y="785342"/>
                  </a:lnTo>
                  <a:lnTo>
                    <a:pt x="429572" y="818869"/>
                  </a:lnTo>
                  <a:lnTo>
                    <a:pt x="395694" y="853073"/>
                  </a:lnTo>
                  <a:lnTo>
                    <a:pt x="365543" y="876440"/>
                  </a:lnTo>
                  <a:lnTo>
                    <a:pt x="343522" y="890664"/>
                  </a:lnTo>
                  <a:lnTo>
                    <a:pt x="319808" y="902517"/>
                  </a:lnTo>
                  <a:lnTo>
                    <a:pt x="294399" y="912338"/>
                  </a:lnTo>
                  <a:lnTo>
                    <a:pt x="280848" y="916063"/>
                  </a:lnTo>
                  <a:lnTo>
                    <a:pt x="260521" y="921143"/>
                  </a:lnTo>
                  <a:lnTo>
                    <a:pt x="220207" y="926900"/>
                  </a:lnTo>
                  <a:lnTo>
                    <a:pt x="180231" y="928255"/>
                  </a:lnTo>
                  <a:lnTo>
                    <a:pt x="140255" y="925545"/>
                  </a:lnTo>
                  <a:lnTo>
                    <a:pt x="120605" y="922497"/>
                  </a:lnTo>
                  <a:lnTo>
                    <a:pt x="119250" y="901839"/>
                  </a:lnTo>
                  <a:lnTo>
                    <a:pt x="119589" y="860185"/>
                  </a:lnTo>
                  <a:lnTo>
                    <a:pt x="124332" y="819546"/>
                  </a:lnTo>
                  <a:lnTo>
                    <a:pt x="133140" y="779923"/>
                  </a:lnTo>
                  <a:lnTo>
                    <a:pt x="146353" y="741317"/>
                  </a:lnTo>
                  <a:lnTo>
                    <a:pt x="162614" y="704742"/>
                  </a:lnTo>
                  <a:lnTo>
                    <a:pt x="182602" y="670199"/>
                  </a:lnTo>
                  <a:lnTo>
                    <a:pt x="205300" y="637688"/>
                  </a:lnTo>
                  <a:lnTo>
                    <a:pt x="230709" y="608225"/>
                  </a:lnTo>
                  <a:lnTo>
                    <a:pt x="258827" y="581471"/>
                  </a:lnTo>
                  <a:lnTo>
                    <a:pt x="288640" y="558104"/>
                  </a:lnTo>
                  <a:lnTo>
                    <a:pt x="320824" y="538801"/>
                  </a:lnTo>
                  <a:lnTo>
                    <a:pt x="354024" y="523223"/>
                  </a:lnTo>
                  <a:lnTo>
                    <a:pt x="388919" y="511708"/>
                  </a:lnTo>
                  <a:lnTo>
                    <a:pt x="424491" y="505274"/>
                  </a:lnTo>
                  <a:lnTo>
                    <a:pt x="460740" y="503919"/>
                  </a:lnTo>
                  <a:lnTo>
                    <a:pt x="479373" y="505274"/>
                  </a:lnTo>
                  <a:lnTo>
                    <a:pt x="479712" y="490712"/>
                  </a:lnTo>
                  <a:lnTo>
                    <a:pt x="484455" y="460233"/>
                  </a:lnTo>
                  <a:lnTo>
                    <a:pt x="494618" y="429754"/>
                  </a:lnTo>
                  <a:lnTo>
                    <a:pt x="508847" y="399275"/>
                  </a:lnTo>
                  <a:lnTo>
                    <a:pt x="527141" y="369134"/>
                  </a:lnTo>
                  <a:lnTo>
                    <a:pt x="549162" y="340010"/>
                  </a:lnTo>
                  <a:lnTo>
                    <a:pt x="574570" y="312579"/>
                  </a:lnTo>
                  <a:lnTo>
                    <a:pt x="603705" y="286841"/>
                  </a:lnTo>
                  <a:lnTo>
                    <a:pt x="635212" y="264151"/>
                  </a:lnTo>
                  <a:lnTo>
                    <a:pt x="669089" y="244848"/>
                  </a:lnTo>
                  <a:lnTo>
                    <a:pt x="705339" y="228931"/>
                  </a:lnTo>
                  <a:lnTo>
                    <a:pt x="743282" y="218094"/>
                  </a:lnTo>
                  <a:lnTo>
                    <a:pt x="782581" y="211321"/>
                  </a:lnTo>
                  <a:lnTo>
                    <a:pt x="823573" y="210305"/>
                  </a:lnTo>
                  <a:lnTo>
                    <a:pt x="865243" y="215385"/>
                  </a:lnTo>
                  <a:lnTo>
                    <a:pt x="907929" y="226899"/>
                  </a:lnTo>
                  <a:lnTo>
                    <a:pt x="928933" y="235027"/>
                  </a:lnTo>
                  <a:lnTo>
                    <a:pt x="934693" y="220126"/>
                  </a:lnTo>
                  <a:lnTo>
                    <a:pt x="952648" y="185245"/>
                  </a:lnTo>
                  <a:lnTo>
                    <a:pt x="978395" y="146638"/>
                  </a:lnTo>
                  <a:lnTo>
                    <a:pt x="1012951" y="107354"/>
                  </a:lnTo>
                  <a:lnTo>
                    <a:pt x="1043441" y="79245"/>
                  </a:lnTo>
                  <a:lnTo>
                    <a:pt x="1066478" y="62313"/>
                  </a:lnTo>
                  <a:lnTo>
                    <a:pt x="1090870" y="46057"/>
                  </a:lnTo>
                  <a:lnTo>
                    <a:pt x="1117295" y="31834"/>
                  </a:lnTo>
                  <a:lnTo>
                    <a:pt x="1145752" y="19981"/>
                  </a:lnTo>
                  <a:lnTo>
                    <a:pt x="1175565" y="10498"/>
                  </a:lnTo>
                  <a:lnTo>
                    <a:pt x="1207749" y="37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4370934" y="3402412"/>
              <a:ext cx="1638338" cy="1657310"/>
            </a:xfrm>
            <a:custGeom>
              <a:avLst/>
              <a:gdLst/>
              <a:ahLst/>
              <a:cxnLst/>
              <a:rect l="l" t="t" r="r" b="b"/>
              <a:pathLst>
                <a:path w="4838" h="4891" extrusionOk="0">
                  <a:moveTo>
                    <a:pt x="3868" y="980"/>
                  </a:moveTo>
                  <a:lnTo>
                    <a:pt x="3812" y="1004"/>
                  </a:lnTo>
                  <a:lnTo>
                    <a:pt x="3707" y="1065"/>
                  </a:lnTo>
                  <a:lnTo>
                    <a:pt x="3613" y="1138"/>
                  </a:lnTo>
                  <a:lnTo>
                    <a:pt x="3529" y="1221"/>
                  </a:lnTo>
                  <a:lnTo>
                    <a:pt x="3457" y="1313"/>
                  </a:lnTo>
                  <a:lnTo>
                    <a:pt x="3398" y="1414"/>
                  </a:lnTo>
                  <a:lnTo>
                    <a:pt x="3351" y="1521"/>
                  </a:lnTo>
                  <a:lnTo>
                    <a:pt x="3320" y="1634"/>
                  </a:lnTo>
                  <a:lnTo>
                    <a:pt x="3309" y="1693"/>
                  </a:lnTo>
                  <a:lnTo>
                    <a:pt x="3294" y="1812"/>
                  </a:lnTo>
                  <a:lnTo>
                    <a:pt x="3181" y="1768"/>
                  </a:lnTo>
                  <a:lnTo>
                    <a:pt x="3133" y="1750"/>
                  </a:lnTo>
                  <a:lnTo>
                    <a:pt x="3035" y="1726"/>
                  </a:lnTo>
                  <a:lnTo>
                    <a:pt x="2934" y="1713"/>
                  </a:lnTo>
                  <a:lnTo>
                    <a:pt x="2833" y="1712"/>
                  </a:lnTo>
                  <a:lnTo>
                    <a:pt x="2735" y="1718"/>
                  </a:lnTo>
                  <a:lnTo>
                    <a:pt x="2642" y="1735"/>
                  </a:lnTo>
                  <a:lnTo>
                    <a:pt x="2556" y="1759"/>
                  </a:lnTo>
                  <a:lnTo>
                    <a:pt x="2480" y="1788"/>
                  </a:lnTo>
                  <a:lnTo>
                    <a:pt x="2446" y="1807"/>
                  </a:lnTo>
                  <a:lnTo>
                    <a:pt x="2392" y="1838"/>
                  </a:lnTo>
                  <a:lnTo>
                    <a:pt x="2292" y="1917"/>
                  </a:lnTo>
                  <a:lnTo>
                    <a:pt x="2205" y="2015"/>
                  </a:lnTo>
                  <a:lnTo>
                    <a:pt x="2152" y="2101"/>
                  </a:lnTo>
                  <a:lnTo>
                    <a:pt x="2122" y="2163"/>
                  </a:lnTo>
                  <a:lnTo>
                    <a:pt x="2098" y="2228"/>
                  </a:lnTo>
                  <a:lnTo>
                    <a:pt x="2079" y="2298"/>
                  </a:lnTo>
                  <a:lnTo>
                    <a:pt x="2066" y="2370"/>
                  </a:lnTo>
                  <a:lnTo>
                    <a:pt x="2061" y="2446"/>
                  </a:lnTo>
                  <a:lnTo>
                    <a:pt x="2064" y="2525"/>
                  </a:lnTo>
                  <a:lnTo>
                    <a:pt x="2073" y="2608"/>
                  </a:lnTo>
                  <a:lnTo>
                    <a:pt x="2091" y="2692"/>
                  </a:lnTo>
                  <a:lnTo>
                    <a:pt x="2117" y="2780"/>
                  </a:lnTo>
                  <a:lnTo>
                    <a:pt x="2134" y="2824"/>
                  </a:lnTo>
                  <a:lnTo>
                    <a:pt x="2199" y="2810"/>
                  </a:lnTo>
                  <a:lnTo>
                    <a:pt x="2326" y="2798"/>
                  </a:lnTo>
                  <a:lnTo>
                    <a:pt x="2451" y="2807"/>
                  </a:lnTo>
                  <a:lnTo>
                    <a:pt x="2575" y="2836"/>
                  </a:lnTo>
                  <a:lnTo>
                    <a:pt x="2694" y="2885"/>
                  </a:lnTo>
                  <a:lnTo>
                    <a:pt x="2808" y="2952"/>
                  </a:lnTo>
                  <a:lnTo>
                    <a:pt x="2918" y="3039"/>
                  </a:lnTo>
                  <a:lnTo>
                    <a:pt x="3022" y="3144"/>
                  </a:lnTo>
                  <a:lnTo>
                    <a:pt x="3071" y="3204"/>
                  </a:lnTo>
                  <a:lnTo>
                    <a:pt x="3072" y="3203"/>
                  </a:lnTo>
                  <a:lnTo>
                    <a:pt x="3074" y="3201"/>
                  </a:lnTo>
                  <a:lnTo>
                    <a:pt x="3103" y="3179"/>
                  </a:lnTo>
                  <a:lnTo>
                    <a:pt x="3164" y="3139"/>
                  </a:lnTo>
                  <a:lnTo>
                    <a:pt x="3228" y="3107"/>
                  </a:lnTo>
                  <a:lnTo>
                    <a:pt x="3294" y="3078"/>
                  </a:lnTo>
                  <a:lnTo>
                    <a:pt x="3361" y="3057"/>
                  </a:lnTo>
                  <a:lnTo>
                    <a:pt x="3430" y="3042"/>
                  </a:lnTo>
                  <a:lnTo>
                    <a:pt x="3500" y="3034"/>
                  </a:lnTo>
                  <a:lnTo>
                    <a:pt x="3573" y="3030"/>
                  </a:lnTo>
                  <a:lnTo>
                    <a:pt x="3681" y="3038"/>
                  </a:lnTo>
                  <a:lnTo>
                    <a:pt x="3832" y="3069"/>
                  </a:lnTo>
                  <a:lnTo>
                    <a:pt x="3983" y="3125"/>
                  </a:lnTo>
                  <a:lnTo>
                    <a:pt x="4138" y="3204"/>
                  </a:lnTo>
                  <a:lnTo>
                    <a:pt x="4214" y="3254"/>
                  </a:lnTo>
                  <a:lnTo>
                    <a:pt x="4108" y="3411"/>
                  </a:lnTo>
                  <a:lnTo>
                    <a:pt x="4044" y="3370"/>
                  </a:lnTo>
                  <a:lnTo>
                    <a:pt x="3919" y="3304"/>
                  </a:lnTo>
                  <a:lnTo>
                    <a:pt x="3796" y="3257"/>
                  </a:lnTo>
                  <a:lnTo>
                    <a:pt x="3674" y="3230"/>
                  </a:lnTo>
                  <a:lnTo>
                    <a:pt x="3556" y="3222"/>
                  </a:lnTo>
                  <a:lnTo>
                    <a:pt x="3443" y="3234"/>
                  </a:lnTo>
                  <a:lnTo>
                    <a:pt x="3337" y="3266"/>
                  </a:lnTo>
                  <a:lnTo>
                    <a:pt x="3237" y="3318"/>
                  </a:lnTo>
                  <a:lnTo>
                    <a:pt x="3190" y="3352"/>
                  </a:lnTo>
                  <a:lnTo>
                    <a:pt x="3147" y="3387"/>
                  </a:lnTo>
                  <a:lnTo>
                    <a:pt x="3075" y="3466"/>
                  </a:lnTo>
                  <a:lnTo>
                    <a:pt x="3014" y="3555"/>
                  </a:lnTo>
                  <a:lnTo>
                    <a:pt x="2969" y="3654"/>
                  </a:lnTo>
                  <a:lnTo>
                    <a:pt x="2939" y="3756"/>
                  </a:lnTo>
                  <a:lnTo>
                    <a:pt x="2925" y="3862"/>
                  </a:lnTo>
                  <a:lnTo>
                    <a:pt x="2926" y="3970"/>
                  </a:lnTo>
                  <a:lnTo>
                    <a:pt x="2944" y="4075"/>
                  </a:lnTo>
                  <a:lnTo>
                    <a:pt x="2961" y="4127"/>
                  </a:lnTo>
                  <a:lnTo>
                    <a:pt x="2782" y="4190"/>
                  </a:lnTo>
                  <a:lnTo>
                    <a:pt x="2765" y="4137"/>
                  </a:lnTo>
                  <a:lnTo>
                    <a:pt x="2742" y="4027"/>
                  </a:lnTo>
                  <a:lnTo>
                    <a:pt x="2734" y="3914"/>
                  </a:lnTo>
                  <a:lnTo>
                    <a:pt x="2740" y="3801"/>
                  </a:lnTo>
                  <a:lnTo>
                    <a:pt x="2761" y="3691"/>
                  </a:lnTo>
                  <a:lnTo>
                    <a:pt x="2795" y="3582"/>
                  </a:lnTo>
                  <a:lnTo>
                    <a:pt x="2842" y="3480"/>
                  </a:lnTo>
                  <a:lnTo>
                    <a:pt x="2900" y="3383"/>
                  </a:lnTo>
                  <a:lnTo>
                    <a:pt x="2935" y="3339"/>
                  </a:lnTo>
                  <a:lnTo>
                    <a:pt x="2895" y="3287"/>
                  </a:lnTo>
                  <a:lnTo>
                    <a:pt x="2808" y="3196"/>
                  </a:lnTo>
                  <a:lnTo>
                    <a:pt x="2717" y="3121"/>
                  </a:lnTo>
                  <a:lnTo>
                    <a:pt x="2623" y="3063"/>
                  </a:lnTo>
                  <a:lnTo>
                    <a:pt x="2525" y="3021"/>
                  </a:lnTo>
                  <a:lnTo>
                    <a:pt x="2426" y="2996"/>
                  </a:lnTo>
                  <a:lnTo>
                    <a:pt x="2323" y="2989"/>
                  </a:lnTo>
                  <a:lnTo>
                    <a:pt x="2221" y="2999"/>
                  </a:lnTo>
                  <a:lnTo>
                    <a:pt x="2169" y="3011"/>
                  </a:lnTo>
                  <a:lnTo>
                    <a:pt x="2117" y="3026"/>
                  </a:lnTo>
                  <a:lnTo>
                    <a:pt x="2019" y="3072"/>
                  </a:lnTo>
                  <a:lnTo>
                    <a:pt x="1929" y="3131"/>
                  </a:lnTo>
                  <a:lnTo>
                    <a:pt x="1849" y="3204"/>
                  </a:lnTo>
                  <a:lnTo>
                    <a:pt x="1781" y="3288"/>
                  </a:lnTo>
                  <a:lnTo>
                    <a:pt x="1727" y="3380"/>
                  </a:lnTo>
                  <a:lnTo>
                    <a:pt x="1687" y="3480"/>
                  </a:lnTo>
                  <a:lnTo>
                    <a:pt x="1663" y="3585"/>
                  </a:lnTo>
                  <a:lnTo>
                    <a:pt x="1660" y="3638"/>
                  </a:lnTo>
                  <a:lnTo>
                    <a:pt x="1470" y="3629"/>
                  </a:lnTo>
                  <a:lnTo>
                    <a:pt x="1474" y="3571"/>
                  </a:lnTo>
                  <a:lnTo>
                    <a:pt x="1496" y="3458"/>
                  </a:lnTo>
                  <a:lnTo>
                    <a:pt x="1534" y="3349"/>
                  </a:lnTo>
                  <a:lnTo>
                    <a:pt x="1584" y="3245"/>
                  </a:lnTo>
                  <a:lnTo>
                    <a:pt x="1649" y="3149"/>
                  </a:lnTo>
                  <a:lnTo>
                    <a:pt x="1724" y="3063"/>
                  </a:lnTo>
                  <a:lnTo>
                    <a:pt x="1811" y="2985"/>
                  </a:lnTo>
                  <a:lnTo>
                    <a:pt x="1906" y="2919"/>
                  </a:lnTo>
                  <a:lnTo>
                    <a:pt x="1956" y="2891"/>
                  </a:lnTo>
                  <a:lnTo>
                    <a:pt x="1937" y="2840"/>
                  </a:lnTo>
                  <a:lnTo>
                    <a:pt x="1907" y="2736"/>
                  </a:lnTo>
                  <a:lnTo>
                    <a:pt x="1886" y="2635"/>
                  </a:lnTo>
                  <a:lnTo>
                    <a:pt x="1876" y="2536"/>
                  </a:lnTo>
                  <a:lnTo>
                    <a:pt x="1873" y="2440"/>
                  </a:lnTo>
                  <a:lnTo>
                    <a:pt x="1881" y="2347"/>
                  </a:lnTo>
                  <a:lnTo>
                    <a:pt x="1895" y="2258"/>
                  </a:lnTo>
                  <a:lnTo>
                    <a:pt x="1919" y="2172"/>
                  </a:lnTo>
                  <a:lnTo>
                    <a:pt x="1949" y="2090"/>
                  </a:lnTo>
                  <a:lnTo>
                    <a:pt x="1985" y="2014"/>
                  </a:lnTo>
                  <a:lnTo>
                    <a:pt x="2028" y="1941"/>
                  </a:lnTo>
                  <a:lnTo>
                    <a:pt x="2077" y="1874"/>
                  </a:lnTo>
                  <a:lnTo>
                    <a:pt x="2131" y="1812"/>
                  </a:lnTo>
                  <a:lnTo>
                    <a:pt x="2190" y="1755"/>
                  </a:lnTo>
                  <a:lnTo>
                    <a:pt x="2253" y="1704"/>
                  </a:lnTo>
                  <a:lnTo>
                    <a:pt x="2321" y="1659"/>
                  </a:lnTo>
                  <a:lnTo>
                    <a:pt x="2356" y="1639"/>
                  </a:lnTo>
                  <a:lnTo>
                    <a:pt x="2385" y="1624"/>
                  </a:lnTo>
                  <a:lnTo>
                    <a:pt x="2454" y="1594"/>
                  </a:lnTo>
                  <a:lnTo>
                    <a:pt x="2529" y="1569"/>
                  </a:lnTo>
                  <a:lnTo>
                    <a:pt x="2612" y="1549"/>
                  </a:lnTo>
                  <a:lnTo>
                    <a:pt x="2699" y="1533"/>
                  </a:lnTo>
                  <a:lnTo>
                    <a:pt x="2790" y="1524"/>
                  </a:lnTo>
                  <a:lnTo>
                    <a:pt x="2884" y="1521"/>
                  </a:lnTo>
                  <a:lnTo>
                    <a:pt x="2980" y="1527"/>
                  </a:lnTo>
                  <a:lnTo>
                    <a:pt x="3028" y="1533"/>
                  </a:lnTo>
                  <a:lnTo>
                    <a:pt x="3006" y="1471"/>
                  </a:lnTo>
                  <a:lnTo>
                    <a:pt x="2953" y="1361"/>
                  </a:lnTo>
                  <a:lnTo>
                    <a:pt x="2893" y="1264"/>
                  </a:lnTo>
                  <a:lnTo>
                    <a:pt x="2827" y="1181"/>
                  </a:lnTo>
                  <a:lnTo>
                    <a:pt x="2756" y="1111"/>
                  </a:lnTo>
                  <a:lnTo>
                    <a:pt x="2680" y="1051"/>
                  </a:lnTo>
                  <a:lnTo>
                    <a:pt x="2600" y="1003"/>
                  </a:lnTo>
                  <a:lnTo>
                    <a:pt x="2518" y="965"/>
                  </a:lnTo>
                  <a:lnTo>
                    <a:pt x="2432" y="937"/>
                  </a:lnTo>
                  <a:lnTo>
                    <a:pt x="2346" y="916"/>
                  </a:lnTo>
                  <a:lnTo>
                    <a:pt x="2218" y="898"/>
                  </a:lnTo>
                  <a:lnTo>
                    <a:pt x="2051" y="895"/>
                  </a:lnTo>
                  <a:lnTo>
                    <a:pt x="1897" y="910"/>
                  </a:lnTo>
                  <a:lnTo>
                    <a:pt x="1828" y="921"/>
                  </a:lnTo>
                  <a:lnTo>
                    <a:pt x="1669" y="950"/>
                  </a:lnTo>
                  <a:lnTo>
                    <a:pt x="1722" y="797"/>
                  </a:lnTo>
                  <a:lnTo>
                    <a:pt x="1728" y="775"/>
                  </a:lnTo>
                  <a:lnTo>
                    <a:pt x="1737" y="728"/>
                  </a:lnTo>
                  <a:lnTo>
                    <a:pt x="1740" y="654"/>
                  </a:lnTo>
                  <a:lnTo>
                    <a:pt x="1722" y="548"/>
                  </a:lnTo>
                  <a:lnTo>
                    <a:pt x="1682" y="438"/>
                  </a:lnTo>
                  <a:lnTo>
                    <a:pt x="1653" y="383"/>
                  </a:lnTo>
                  <a:lnTo>
                    <a:pt x="1632" y="348"/>
                  </a:lnTo>
                  <a:lnTo>
                    <a:pt x="1586" y="284"/>
                  </a:lnTo>
                  <a:lnTo>
                    <a:pt x="1532" y="224"/>
                  </a:lnTo>
                  <a:lnTo>
                    <a:pt x="1475" y="171"/>
                  </a:lnTo>
                  <a:lnTo>
                    <a:pt x="1412" y="124"/>
                  </a:lnTo>
                  <a:lnTo>
                    <a:pt x="1346" y="84"/>
                  </a:lnTo>
                  <a:lnTo>
                    <a:pt x="1277" y="52"/>
                  </a:lnTo>
                  <a:lnTo>
                    <a:pt x="1205" y="28"/>
                  </a:lnTo>
                  <a:lnTo>
                    <a:pt x="1168" y="19"/>
                  </a:lnTo>
                  <a:lnTo>
                    <a:pt x="1107" y="9"/>
                  </a:lnTo>
                  <a:lnTo>
                    <a:pt x="988" y="0"/>
                  </a:lnTo>
                  <a:lnTo>
                    <a:pt x="869" y="4"/>
                  </a:lnTo>
                  <a:lnTo>
                    <a:pt x="754" y="19"/>
                  </a:lnTo>
                  <a:lnTo>
                    <a:pt x="642" y="43"/>
                  </a:lnTo>
                  <a:lnTo>
                    <a:pt x="537" y="74"/>
                  </a:lnTo>
                  <a:lnTo>
                    <a:pt x="394" y="126"/>
                  </a:lnTo>
                  <a:lnTo>
                    <a:pt x="314" y="162"/>
                  </a:lnTo>
                  <a:lnTo>
                    <a:pt x="282" y="192"/>
                  </a:lnTo>
                  <a:lnTo>
                    <a:pt x="221" y="260"/>
                  </a:lnTo>
                  <a:lnTo>
                    <a:pt x="165" y="339"/>
                  </a:lnTo>
                  <a:lnTo>
                    <a:pt x="117" y="426"/>
                  </a:lnTo>
                  <a:lnTo>
                    <a:pt x="76" y="522"/>
                  </a:lnTo>
                  <a:lnTo>
                    <a:pt x="43" y="622"/>
                  </a:lnTo>
                  <a:lnTo>
                    <a:pt x="19" y="728"/>
                  </a:lnTo>
                  <a:lnTo>
                    <a:pt x="4" y="838"/>
                  </a:lnTo>
                  <a:lnTo>
                    <a:pt x="0" y="950"/>
                  </a:lnTo>
                  <a:lnTo>
                    <a:pt x="7" y="1063"/>
                  </a:lnTo>
                  <a:lnTo>
                    <a:pt x="26" y="1175"/>
                  </a:lnTo>
                  <a:lnTo>
                    <a:pt x="59" y="1287"/>
                  </a:lnTo>
                  <a:lnTo>
                    <a:pt x="104" y="1396"/>
                  </a:lnTo>
                  <a:lnTo>
                    <a:pt x="164" y="1501"/>
                  </a:lnTo>
                  <a:lnTo>
                    <a:pt x="238" y="1601"/>
                  </a:lnTo>
                  <a:lnTo>
                    <a:pt x="328" y="1694"/>
                  </a:lnTo>
                  <a:lnTo>
                    <a:pt x="382" y="1738"/>
                  </a:lnTo>
                  <a:lnTo>
                    <a:pt x="358" y="1782"/>
                  </a:lnTo>
                  <a:lnTo>
                    <a:pt x="327" y="1873"/>
                  </a:lnTo>
                  <a:lnTo>
                    <a:pt x="313" y="1963"/>
                  </a:lnTo>
                  <a:lnTo>
                    <a:pt x="314" y="2052"/>
                  </a:lnTo>
                  <a:lnTo>
                    <a:pt x="328" y="2138"/>
                  </a:lnTo>
                  <a:lnTo>
                    <a:pt x="354" y="2224"/>
                  </a:lnTo>
                  <a:lnTo>
                    <a:pt x="388" y="2306"/>
                  </a:lnTo>
                  <a:lnTo>
                    <a:pt x="431" y="2383"/>
                  </a:lnTo>
                  <a:lnTo>
                    <a:pt x="503" y="2492"/>
                  </a:lnTo>
                  <a:lnTo>
                    <a:pt x="607" y="2618"/>
                  </a:lnTo>
                  <a:lnTo>
                    <a:pt x="707" y="2716"/>
                  </a:lnTo>
                  <a:lnTo>
                    <a:pt x="786" y="2783"/>
                  </a:lnTo>
                  <a:lnTo>
                    <a:pt x="811" y="2799"/>
                  </a:lnTo>
                  <a:lnTo>
                    <a:pt x="814" y="2884"/>
                  </a:lnTo>
                  <a:lnTo>
                    <a:pt x="835" y="3046"/>
                  </a:lnTo>
                  <a:lnTo>
                    <a:pt x="871" y="3197"/>
                  </a:lnTo>
                  <a:lnTo>
                    <a:pt x="925" y="3339"/>
                  </a:lnTo>
                  <a:lnTo>
                    <a:pt x="991" y="3471"/>
                  </a:lnTo>
                  <a:lnTo>
                    <a:pt x="1067" y="3591"/>
                  </a:lnTo>
                  <a:lnTo>
                    <a:pt x="1155" y="3702"/>
                  </a:lnTo>
                  <a:lnTo>
                    <a:pt x="1250" y="3800"/>
                  </a:lnTo>
                  <a:lnTo>
                    <a:pt x="1352" y="3887"/>
                  </a:lnTo>
                  <a:lnTo>
                    <a:pt x="1459" y="3962"/>
                  </a:lnTo>
                  <a:lnTo>
                    <a:pt x="1569" y="4026"/>
                  </a:lnTo>
                  <a:lnTo>
                    <a:pt x="1680" y="4076"/>
                  </a:lnTo>
                  <a:lnTo>
                    <a:pt x="1790" y="4114"/>
                  </a:lnTo>
                  <a:lnTo>
                    <a:pt x="1899" y="4138"/>
                  </a:lnTo>
                  <a:lnTo>
                    <a:pt x="2004" y="4150"/>
                  </a:lnTo>
                  <a:lnTo>
                    <a:pt x="2104" y="4147"/>
                  </a:lnTo>
                  <a:lnTo>
                    <a:pt x="2151" y="4140"/>
                  </a:lnTo>
                  <a:lnTo>
                    <a:pt x="2174" y="4182"/>
                  </a:lnTo>
                  <a:lnTo>
                    <a:pt x="2230" y="4267"/>
                  </a:lnTo>
                  <a:lnTo>
                    <a:pt x="2293" y="4346"/>
                  </a:lnTo>
                  <a:lnTo>
                    <a:pt x="2366" y="4421"/>
                  </a:lnTo>
                  <a:lnTo>
                    <a:pt x="2445" y="4492"/>
                  </a:lnTo>
                  <a:lnTo>
                    <a:pt x="2532" y="4560"/>
                  </a:lnTo>
                  <a:lnTo>
                    <a:pt x="2625" y="4620"/>
                  </a:lnTo>
                  <a:lnTo>
                    <a:pt x="2722" y="4678"/>
                  </a:lnTo>
                  <a:lnTo>
                    <a:pt x="2826" y="4728"/>
                  </a:lnTo>
                  <a:lnTo>
                    <a:pt x="2932" y="4772"/>
                  </a:lnTo>
                  <a:lnTo>
                    <a:pt x="3042" y="4810"/>
                  </a:lnTo>
                  <a:lnTo>
                    <a:pt x="3155" y="4841"/>
                  </a:lnTo>
                  <a:lnTo>
                    <a:pt x="3269" y="4865"/>
                  </a:lnTo>
                  <a:lnTo>
                    <a:pt x="3386" y="4882"/>
                  </a:lnTo>
                  <a:lnTo>
                    <a:pt x="3501" y="4890"/>
                  </a:lnTo>
                  <a:lnTo>
                    <a:pt x="3618" y="4891"/>
                  </a:lnTo>
                  <a:lnTo>
                    <a:pt x="3732" y="4884"/>
                  </a:lnTo>
                  <a:lnTo>
                    <a:pt x="3845" y="4867"/>
                  </a:lnTo>
                  <a:lnTo>
                    <a:pt x="3955" y="4841"/>
                  </a:lnTo>
                  <a:lnTo>
                    <a:pt x="4063" y="4806"/>
                  </a:lnTo>
                  <a:lnTo>
                    <a:pt x="4166" y="4760"/>
                  </a:lnTo>
                  <a:lnTo>
                    <a:pt x="4265" y="4705"/>
                  </a:lnTo>
                  <a:lnTo>
                    <a:pt x="4358" y="4639"/>
                  </a:lnTo>
                  <a:lnTo>
                    <a:pt x="4445" y="4561"/>
                  </a:lnTo>
                  <a:lnTo>
                    <a:pt x="4525" y="4473"/>
                  </a:lnTo>
                  <a:lnTo>
                    <a:pt x="4598" y="4373"/>
                  </a:lnTo>
                  <a:lnTo>
                    <a:pt x="4663" y="4260"/>
                  </a:lnTo>
                  <a:lnTo>
                    <a:pt x="4718" y="4136"/>
                  </a:lnTo>
                  <a:lnTo>
                    <a:pt x="4765" y="3998"/>
                  </a:lnTo>
                  <a:lnTo>
                    <a:pt x="4800" y="3848"/>
                  </a:lnTo>
                  <a:lnTo>
                    <a:pt x="4825" y="3685"/>
                  </a:lnTo>
                  <a:lnTo>
                    <a:pt x="4838" y="3507"/>
                  </a:lnTo>
                  <a:lnTo>
                    <a:pt x="4838" y="3412"/>
                  </a:lnTo>
                  <a:lnTo>
                    <a:pt x="4838" y="1073"/>
                  </a:lnTo>
                  <a:lnTo>
                    <a:pt x="4778" y="1039"/>
                  </a:lnTo>
                  <a:lnTo>
                    <a:pt x="4656" y="984"/>
                  </a:lnTo>
                  <a:lnTo>
                    <a:pt x="4533" y="942"/>
                  </a:lnTo>
                  <a:lnTo>
                    <a:pt x="4409" y="915"/>
                  </a:lnTo>
                  <a:lnTo>
                    <a:pt x="4285" y="903"/>
                  </a:lnTo>
                  <a:lnTo>
                    <a:pt x="4164" y="906"/>
                  </a:lnTo>
                  <a:lnTo>
                    <a:pt x="4043" y="923"/>
                  </a:lnTo>
                  <a:lnTo>
                    <a:pt x="3925" y="956"/>
                  </a:lnTo>
                  <a:lnTo>
                    <a:pt x="3868" y="9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p10"/>
          <p:cNvGrpSpPr/>
          <p:nvPr/>
        </p:nvGrpSpPr>
        <p:grpSpPr>
          <a:xfrm>
            <a:off x="612132" y="1806537"/>
            <a:ext cx="2778288" cy="3904202"/>
            <a:chOff x="581408" y="1806537"/>
            <a:chExt cx="2778288" cy="3904202"/>
          </a:xfrm>
        </p:grpSpPr>
        <p:sp>
          <p:nvSpPr>
            <p:cNvPr id="527" name="Google Shape;527;p10"/>
            <p:cNvSpPr/>
            <p:nvPr/>
          </p:nvSpPr>
          <p:spPr>
            <a:xfrm>
              <a:off x="581408" y="1806537"/>
              <a:ext cx="27782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</a:t>
              </a: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581408" y="2663751"/>
              <a:ext cx="2778288" cy="3046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ius cu vide reprimique philosophia. Aeterno euismod eos ea, est ne deseruisse instructior. At falli pericula argumentum sed.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 ei aeque delenit, dicam splendide ut est, ex has errem expetendis. Ut posse accusam pro, no mei apeirian salutandi, inermis epicurei ut mei.</a:t>
              </a:r>
              <a:endParaRPr/>
            </a:p>
          </p:txBody>
        </p:sp>
      </p:grpSp>
      <p:grpSp>
        <p:nvGrpSpPr>
          <p:cNvPr id="529" name="Google Shape;529;p10"/>
          <p:cNvGrpSpPr/>
          <p:nvPr/>
        </p:nvGrpSpPr>
        <p:grpSpPr>
          <a:xfrm>
            <a:off x="8801581" y="1806537"/>
            <a:ext cx="2778288" cy="3904202"/>
            <a:chOff x="581408" y="1806537"/>
            <a:chExt cx="2778288" cy="3904202"/>
          </a:xfrm>
        </p:grpSpPr>
        <p:sp>
          <p:nvSpPr>
            <p:cNvPr id="530" name="Google Shape;530;p10"/>
            <p:cNvSpPr/>
            <p:nvPr/>
          </p:nvSpPr>
          <p:spPr>
            <a:xfrm>
              <a:off x="581408" y="1806537"/>
              <a:ext cx="27782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</a:t>
              </a: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581408" y="2663751"/>
              <a:ext cx="2778288" cy="3046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ius cu vide reprimique philosophia. Aeterno euismod eos ea, est ne deseruisse instructior. At falli pericula argumentum sed.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 ei aeque delenit, dicam splendide ut est, ex has errem expetendis. Ut posse accusam pro, no mei apeirian salutandi, inermis epicurei ut mei.</a:t>
              </a:r>
              <a:endParaRPr/>
            </a:p>
          </p:txBody>
        </p:sp>
      </p:grpSp>
      <p:sp>
        <p:nvSpPr>
          <p:cNvPr id="532" name="Google Shape;532;p10"/>
          <p:cNvSpPr/>
          <p:nvPr/>
        </p:nvSpPr>
        <p:spPr>
          <a:xfrm>
            <a:off x="3901316" y="262720"/>
            <a:ext cx="41857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Mapa Mental</a:t>
            </a:r>
            <a:endParaRPr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1"/>
          <p:cNvSpPr/>
          <p:nvPr/>
        </p:nvSpPr>
        <p:spPr>
          <a:xfrm rot="-5400000">
            <a:off x="3673303" y="-567496"/>
            <a:ext cx="4772243" cy="8861755"/>
          </a:xfrm>
          <a:custGeom>
            <a:avLst/>
            <a:gdLst/>
            <a:ahLst/>
            <a:cxnLst/>
            <a:rect l="l" t="t" r="r" b="b"/>
            <a:pathLst>
              <a:path w="4772243" h="8861755" extrusionOk="0">
                <a:moveTo>
                  <a:pt x="1039790" y="2116697"/>
                </a:moveTo>
                <a:lnTo>
                  <a:pt x="1039591" y="2116605"/>
                </a:lnTo>
                <a:lnTo>
                  <a:pt x="1039628" y="2116572"/>
                </a:lnTo>
                <a:close/>
                <a:moveTo>
                  <a:pt x="1848531" y="3168136"/>
                </a:moveTo>
                <a:lnTo>
                  <a:pt x="1825713" y="3191405"/>
                </a:lnTo>
                <a:lnTo>
                  <a:pt x="1806683" y="3213830"/>
                </a:lnTo>
                <a:lnTo>
                  <a:pt x="1802138" y="3220926"/>
                </a:lnTo>
                <a:lnTo>
                  <a:pt x="1777995" y="3221778"/>
                </a:lnTo>
                <a:lnTo>
                  <a:pt x="1755388" y="3224707"/>
                </a:lnTo>
                <a:lnTo>
                  <a:pt x="1731831" y="3220510"/>
                </a:lnTo>
                <a:lnTo>
                  <a:pt x="1634882" y="3207597"/>
                </a:lnTo>
                <a:lnTo>
                  <a:pt x="1537028" y="3198181"/>
                </a:lnTo>
                <a:lnTo>
                  <a:pt x="1488100" y="3194684"/>
                </a:lnTo>
                <a:lnTo>
                  <a:pt x="1450348" y="3192530"/>
                </a:lnTo>
                <a:lnTo>
                  <a:pt x="1376655" y="3186343"/>
                </a:lnTo>
                <a:lnTo>
                  <a:pt x="1323198" y="3178542"/>
                </a:lnTo>
                <a:lnTo>
                  <a:pt x="1288768" y="3171008"/>
                </a:lnTo>
                <a:lnTo>
                  <a:pt x="1254640" y="3160786"/>
                </a:lnTo>
                <a:lnTo>
                  <a:pt x="1221719" y="3147873"/>
                </a:lnTo>
                <a:lnTo>
                  <a:pt x="1205712" y="3139802"/>
                </a:lnTo>
                <a:lnTo>
                  <a:pt x="1160410" y="3140340"/>
                </a:lnTo>
                <a:lnTo>
                  <a:pt x="1077958" y="3137381"/>
                </a:lnTo>
                <a:lnTo>
                  <a:pt x="1006379" y="3131463"/>
                </a:lnTo>
                <a:lnTo>
                  <a:pt x="944767" y="3123123"/>
                </a:lnTo>
                <a:lnTo>
                  <a:pt x="870169" y="3108864"/>
                </a:lnTo>
                <a:lnTo>
                  <a:pt x="808858" y="3092453"/>
                </a:lnTo>
                <a:lnTo>
                  <a:pt x="795569" y="3088687"/>
                </a:lnTo>
                <a:lnTo>
                  <a:pt x="792851" y="3087611"/>
                </a:lnTo>
                <a:lnTo>
                  <a:pt x="790133" y="3083037"/>
                </a:lnTo>
                <a:lnTo>
                  <a:pt x="791039" y="3073891"/>
                </a:lnTo>
                <a:lnTo>
                  <a:pt x="794362" y="3068779"/>
                </a:lnTo>
                <a:lnTo>
                  <a:pt x="810066" y="3069587"/>
                </a:lnTo>
                <a:lnTo>
                  <a:pt x="909733" y="3079540"/>
                </a:lnTo>
                <a:lnTo>
                  <a:pt x="1040508" y="3093260"/>
                </a:lnTo>
                <a:lnTo>
                  <a:pt x="1143496" y="3102946"/>
                </a:lnTo>
                <a:lnTo>
                  <a:pt x="1161617" y="3103215"/>
                </a:lnTo>
                <a:lnTo>
                  <a:pt x="1155275" y="3093529"/>
                </a:lnTo>
                <a:lnTo>
                  <a:pt x="1137456" y="3070124"/>
                </a:lnTo>
                <a:lnTo>
                  <a:pt x="1102120" y="3028963"/>
                </a:lnTo>
                <a:lnTo>
                  <a:pt x="1039602" y="2964127"/>
                </a:lnTo>
                <a:lnTo>
                  <a:pt x="966210" y="2893643"/>
                </a:lnTo>
                <a:lnTo>
                  <a:pt x="887988" y="2822889"/>
                </a:lnTo>
                <a:lnTo>
                  <a:pt x="809462" y="2757516"/>
                </a:lnTo>
                <a:lnTo>
                  <a:pt x="737884" y="2701828"/>
                </a:lnTo>
                <a:lnTo>
                  <a:pt x="691675" y="2670621"/>
                </a:lnTo>
                <a:lnTo>
                  <a:pt x="666003" y="2655554"/>
                </a:lnTo>
                <a:lnTo>
                  <a:pt x="654828" y="2650444"/>
                </a:lnTo>
                <a:lnTo>
                  <a:pt x="674158" y="2653941"/>
                </a:lnTo>
                <a:lnTo>
                  <a:pt x="711306" y="2664433"/>
                </a:lnTo>
                <a:lnTo>
                  <a:pt x="750569" y="2681113"/>
                </a:lnTo>
                <a:lnTo>
                  <a:pt x="794362" y="2707208"/>
                </a:lnTo>
                <a:lnTo>
                  <a:pt x="845101" y="2745410"/>
                </a:lnTo>
                <a:lnTo>
                  <a:pt x="907015" y="2798946"/>
                </a:lnTo>
                <a:lnTo>
                  <a:pt x="982218" y="2870507"/>
                </a:lnTo>
                <a:lnTo>
                  <a:pt x="1073729" y="2962514"/>
                </a:lnTo>
                <a:lnTo>
                  <a:pt x="1127791" y="3018202"/>
                </a:lnTo>
                <a:lnTo>
                  <a:pt x="1141986" y="3034344"/>
                </a:lnTo>
                <a:lnTo>
                  <a:pt x="1172490" y="3062861"/>
                </a:lnTo>
                <a:lnTo>
                  <a:pt x="1205712" y="3087880"/>
                </a:lnTo>
                <a:lnTo>
                  <a:pt x="1241653" y="3108864"/>
                </a:lnTo>
                <a:lnTo>
                  <a:pt x="1280009" y="3125544"/>
                </a:lnTo>
                <a:lnTo>
                  <a:pt x="1321688" y="3138457"/>
                </a:lnTo>
                <a:lnTo>
                  <a:pt x="1366085" y="3146797"/>
                </a:lnTo>
                <a:lnTo>
                  <a:pt x="1414106" y="3151370"/>
                </a:lnTo>
                <a:lnTo>
                  <a:pt x="1439173" y="3151638"/>
                </a:lnTo>
                <a:lnTo>
                  <a:pt x="1601962" y="3154598"/>
                </a:lnTo>
                <a:lnTo>
                  <a:pt x="1755992" y="3158633"/>
                </a:lnTo>
                <a:lnTo>
                  <a:pt x="1676259" y="3100255"/>
                </a:lnTo>
                <a:lnTo>
                  <a:pt x="1588975" y="3036227"/>
                </a:lnTo>
                <a:lnTo>
                  <a:pt x="1595921" y="3029501"/>
                </a:lnTo>
                <a:lnTo>
                  <a:pt x="1603170" y="3021969"/>
                </a:lnTo>
                <a:lnTo>
                  <a:pt x="1617063" y="3027887"/>
                </a:lnTo>
                <a:lnTo>
                  <a:pt x="1630352" y="3034882"/>
                </a:lnTo>
                <a:lnTo>
                  <a:pt x="1698306" y="3077119"/>
                </a:lnTo>
                <a:lnTo>
                  <a:pt x="1799483" y="3140609"/>
                </a:lnTo>
                <a:close/>
                <a:moveTo>
                  <a:pt x="1861593" y="8270953"/>
                </a:moveTo>
                <a:lnTo>
                  <a:pt x="1861583" y="8270975"/>
                </a:lnTo>
                <a:lnTo>
                  <a:pt x="1860677" y="8270705"/>
                </a:lnTo>
                <a:close/>
                <a:moveTo>
                  <a:pt x="1905576" y="5724598"/>
                </a:moveTo>
                <a:lnTo>
                  <a:pt x="1901178" y="5725632"/>
                </a:lnTo>
                <a:lnTo>
                  <a:pt x="1868278" y="5737999"/>
                </a:lnTo>
                <a:lnTo>
                  <a:pt x="1848357" y="5749829"/>
                </a:lnTo>
                <a:lnTo>
                  <a:pt x="1838095" y="5759239"/>
                </a:lnTo>
                <a:lnTo>
                  <a:pt x="1833869" y="5764348"/>
                </a:lnTo>
                <a:lnTo>
                  <a:pt x="1785575" y="5827800"/>
                </a:lnTo>
                <a:lnTo>
                  <a:pt x="1741507" y="5884261"/>
                </a:lnTo>
                <a:lnTo>
                  <a:pt x="1741507" y="5881303"/>
                </a:lnTo>
                <a:lnTo>
                  <a:pt x="1741205" y="5858181"/>
                </a:lnTo>
                <a:lnTo>
                  <a:pt x="1716757" y="5875926"/>
                </a:lnTo>
                <a:lnTo>
                  <a:pt x="1684460" y="5904156"/>
                </a:lnTo>
                <a:lnTo>
                  <a:pt x="1665142" y="5923784"/>
                </a:lnTo>
                <a:lnTo>
                  <a:pt x="1647636" y="5944217"/>
                </a:lnTo>
                <a:lnTo>
                  <a:pt x="1632243" y="5965726"/>
                </a:lnTo>
                <a:lnTo>
                  <a:pt x="1618660" y="5988041"/>
                </a:lnTo>
                <a:lnTo>
                  <a:pt x="1606587" y="6011971"/>
                </a:lnTo>
                <a:lnTo>
                  <a:pt x="1601456" y="6024070"/>
                </a:lnTo>
                <a:lnTo>
                  <a:pt x="1604172" y="6009282"/>
                </a:lnTo>
                <a:lnTo>
                  <a:pt x="1612321" y="5981589"/>
                </a:lnTo>
                <a:lnTo>
                  <a:pt x="1622886" y="5955510"/>
                </a:lnTo>
                <a:lnTo>
                  <a:pt x="1635563" y="5930236"/>
                </a:lnTo>
                <a:lnTo>
                  <a:pt x="1657295" y="5895015"/>
                </a:lnTo>
                <a:lnTo>
                  <a:pt x="1692610" y="5851459"/>
                </a:lnTo>
                <a:lnTo>
                  <a:pt x="1731546" y="5811130"/>
                </a:lnTo>
                <a:lnTo>
                  <a:pt x="1773502" y="5772682"/>
                </a:lnTo>
                <a:lnTo>
                  <a:pt x="1816061" y="5735580"/>
                </a:lnTo>
                <a:lnTo>
                  <a:pt x="1857110" y="5697939"/>
                </a:lnTo>
                <a:lnTo>
                  <a:pt x="1863149" y="5691887"/>
                </a:lnTo>
                <a:lnTo>
                  <a:pt x="1881388" y="5707458"/>
                </a:lnTo>
                <a:close/>
                <a:moveTo>
                  <a:pt x="1955779" y="5645567"/>
                </a:moveTo>
                <a:lnTo>
                  <a:pt x="1924864" y="5658310"/>
                </a:lnTo>
                <a:lnTo>
                  <a:pt x="1892470" y="5667401"/>
                </a:lnTo>
                <a:lnTo>
                  <a:pt x="1860929" y="5673367"/>
                </a:lnTo>
                <a:lnTo>
                  <a:pt x="1849018" y="5674643"/>
                </a:lnTo>
                <a:lnTo>
                  <a:pt x="1792216" y="5666482"/>
                </a:lnTo>
                <a:lnTo>
                  <a:pt x="1670274" y="5650082"/>
                </a:lnTo>
                <a:lnTo>
                  <a:pt x="1584553" y="5640940"/>
                </a:lnTo>
                <a:lnTo>
                  <a:pt x="1567650" y="5640133"/>
                </a:lnTo>
                <a:lnTo>
                  <a:pt x="1532939" y="5642015"/>
                </a:lnTo>
                <a:lnTo>
                  <a:pt x="1498530" y="5649005"/>
                </a:lnTo>
                <a:lnTo>
                  <a:pt x="1466837" y="5660298"/>
                </a:lnTo>
                <a:lnTo>
                  <a:pt x="1452651" y="5667289"/>
                </a:lnTo>
                <a:lnTo>
                  <a:pt x="1430316" y="5680194"/>
                </a:lnTo>
                <a:lnTo>
                  <a:pt x="1388058" y="5708424"/>
                </a:lnTo>
                <a:lnTo>
                  <a:pt x="1327691" y="5754669"/>
                </a:lnTo>
                <a:lnTo>
                  <a:pt x="1286944" y="5785050"/>
                </a:lnTo>
                <a:lnTo>
                  <a:pt x="1278794" y="5790159"/>
                </a:lnTo>
                <a:lnTo>
                  <a:pt x="1270343" y="5794729"/>
                </a:lnTo>
                <a:lnTo>
                  <a:pt x="1265212" y="5790159"/>
                </a:lnTo>
                <a:lnTo>
                  <a:pt x="1260684" y="5785588"/>
                </a:lnTo>
                <a:lnTo>
                  <a:pt x="1312600" y="5740150"/>
                </a:lnTo>
                <a:lnTo>
                  <a:pt x="1359988" y="5697939"/>
                </a:lnTo>
                <a:lnTo>
                  <a:pt x="1263400" y="5706812"/>
                </a:lnTo>
                <a:lnTo>
                  <a:pt x="1161381" y="5715415"/>
                </a:lnTo>
                <a:lnTo>
                  <a:pt x="1145685" y="5716759"/>
                </a:lnTo>
                <a:lnTo>
                  <a:pt x="1115804" y="5721330"/>
                </a:lnTo>
                <a:lnTo>
                  <a:pt x="1088035" y="5728858"/>
                </a:lnTo>
                <a:lnTo>
                  <a:pt x="1062681" y="5739075"/>
                </a:lnTo>
                <a:lnTo>
                  <a:pt x="1039138" y="5751443"/>
                </a:lnTo>
                <a:lnTo>
                  <a:pt x="1017707" y="5766768"/>
                </a:lnTo>
                <a:lnTo>
                  <a:pt x="997785" y="5784512"/>
                </a:lnTo>
                <a:lnTo>
                  <a:pt x="980279" y="5805216"/>
                </a:lnTo>
                <a:lnTo>
                  <a:pt x="971828" y="5816238"/>
                </a:lnTo>
                <a:lnTo>
                  <a:pt x="959452" y="5833446"/>
                </a:lnTo>
                <a:lnTo>
                  <a:pt x="931381" y="5864096"/>
                </a:lnTo>
                <a:lnTo>
                  <a:pt x="906631" y="5883992"/>
                </a:lnTo>
                <a:lnTo>
                  <a:pt x="888219" y="5895553"/>
                </a:lnTo>
                <a:lnTo>
                  <a:pt x="868298" y="5905232"/>
                </a:lnTo>
                <a:lnTo>
                  <a:pt x="846868" y="5913298"/>
                </a:lnTo>
                <a:lnTo>
                  <a:pt x="834493" y="5916256"/>
                </a:lnTo>
                <a:lnTo>
                  <a:pt x="847471" y="5908996"/>
                </a:lnTo>
                <a:lnTo>
                  <a:pt x="871316" y="5893671"/>
                </a:lnTo>
                <a:lnTo>
                  <a:pt x="893955" y="5876732"/>
                </a:lnTo>
                <a:lnTo>
                  <a:pt x="914781" y="5858449"/>
                </a:lnTo>
                <a:lnTo>
                  <a:pt x="934401" y="5839092"/>
                </a:lnTo>
                <a:lnTo>
                  <a:pt x="951907" y="5818121"/>
                </a:lnTo>
                <a:lnTo>
                  <a:pt x="967904" y="5795536"/>
                </a:lnTo>
                <a:lnTo>
                  <a:pt x="982392" y="5771338"/>
                </a:lnTo>
                <a:lnTo>
                  <a:pt x="989033" y="5758433"/>
                </a:lnTo>
                <a:lnTo>
                  <a:pt x="969716" y="5757088"/>
                </a:lnTo>
                <a:lnTo>
                  <a:pt x="955228" y="5756282"/>
                </a:lnTo>
                <a:lnTo>
                  <a:pt x="952813" y="5753056"/>
                </a:lnTo>
                <a:lnTo>
                  <a:pt x="951605" y="5746871"/>
                </a:lnTo>
                <a:lnTo>
                  <a:pt x="953115" y="5743914"/>
                </a:lnTo>
                <a:lnTo>
                  <a:pt x="955228" y="5743107"/>
                </a:lnTo>
                <a:lnTo>
                  <a:pt x="960962" y="5741764"/>
                </a:lnTo>
                <a:lnTo>
                  <a:pt x="974545" y="5741495"/>
                </a:lnTo>
                <a:lnTo>
                  <a:pt x="989636" y="5741495"/>
                </a:lnTo>
                <a:lnTo>
                  <a:pt x="1006237" y="5737192"/>
                </a:lnTo>
                <a:lnTo>
                  <a:pt x="1014991" y="5732354"/>
                </a:lnTo>
                <a:lnTo>
                  <a:pt x="1024650" y="5726438"/>
                </a:lnTo>
                <a:lnTo>
                  <a:pt x="1045174" y="5716759"/>
                </a:lnTo>
                <a:lnTo>
                  <a:pt x="1076263" y="5704929"/>
                </a:lnTo>
                <a:lnTo>
                  <a:pt x="1120633" y="5694713"/>
                </a:lnTo>
                <a:lnTo>
                  <a:pt x="1166512" y="5687723"/>
                </a:lnTo>
                <a:lnTo>
                  <a:pt x="1189753" y="5685033"/>
                </a:lnTo>
                <a:lnTo>
                  <a:pt x="1220238" y="5680731"/>
                </a:lnTo>
                <a:lnTo>
                  <a:pt x="1281511" y="5670784"/>
                </a:lnTo>
                <a:lnTo>
                  <a:pt x="1341878" y="5658147"/>
                </a:lnTo>
                <a:lnTo>
                  <a:pt x="1401038" y="5642822"/>
                </a:lnTo>
                <a:lnTo>
                  <a:pt x="1429712" y="5634219"/>
                </a:lnTo>
                <a:lnTo>
                  <a:pt x="1455367" y="5626153"/>
                </a:lnTo>
                <a:lnTo>
                  <a:pt x="1506982" y="5613516"/>
                </a:lnTo>
                <a:lnTo>
                  <a:pt x="1545918" y="5608408"/>
                </a:lnTo>
                <a:lnTo>
                  <a:pt x="1572480" y="5607601"/>
                </a:lnTo>
                <a:lnTo>
                  <a:pt x="1599343" y="5608946"/>
                </a:lnTo>
                <a:lnTo>
                  <a:pt x="1626810" y="5613247"/>
                </a:lnTo>
                <a:lnTo>
                  <a:pt x="1640997" y="5616742"/>
                </a:lnTo>
                <a:lnTo>
                  <a:pt x="1669067" y="5623732"/>
                </a:lnTo>
                <a:lnTo>
                  <a:pt x="1724907" y="5634487"/>
                </a:lnTo>
                <a:lnTo>
                  <a:pt x="1781048" y="5641746"/>
                </a:lnTo>
                <a:lnTo>
                  <a:pt x="1836585" y="5645510"/>
                </a:lnTo>
                <a:lnTo>
                  <a:pt x="1892424" y="5647124"/>
                </a:lnTo>
                <a:lnTo>
                  <a:pt x="1947963" y="5646048"/>
                </a:lnTo>
                <a:close/>
                <a:moveTo>
                  <a:pt x="2284447" y="8396878"/>
                </a:moveTo>
                <a:lnTo>
                  <a:pt x="2280520" y="8396072"/>
                </a:lnTo>
                <a:lnTo>
                  <a:pt x="2262397" y="8392036"/>
                </a:lnTo>
                <a:lnTo>
                  <a:pt x="2218601" y="8375625"/>
                </a:lnTo>
                <a:lnTo>
                  <a:pt x="2167254" y="8352220"/>
                </a:lnTo>
                <a:lnTo>
                  <a:pt x="2112583" y="8324241"/>
                </a:lnTo>
                <a:lnTo>
                  <a:pt x="2029822" y="8278237"/>
                </a:lnTo>
                <a:lnTo>
                  <a:pt x="1937094" y="8223088"/>
                </a:lnTo>
                <a:lnTo>
                  <a:pt x="1908098" y="8205332"/>
                </a:lnTo>
                <a:lnTo>
                  <a:pt x="1897224" y="8245417"/>
                </a:lnTo>
                <a:lnTo>
                  <a:pt x="1888465" y="8278507"/>
                </a:lnTo>
                <a:lnTo>
                  <a:pt x="1874571" y="8274471"/>
                </a:lnTo>
                <a:lnTo>
                  <a:pt x="1861593" y="8270953"/>
                </a:lnTo>
                <a:lnTo>
                  <a:pt x="1867020" y="8259675"/>
                </a:lnTo>
                <a:lnTo>
                  <a:pt x="1873363" y="8237883"/>
                </a:lnTo>
                <a:lnTo>
                  <a:pt x="1874873" y="8217169"/>
                </a:lnTo>
                <a:lnTo>
                  <a:pt x="1871248" y="8198068"/>
                </a:lnTo>
                <a:lnTo>
                  <a:pt x="1863093" y="8180043"/>
                </a:lnTo>
                <a:lnTo>
                  <a:pt x="1850407" y="8163095"/>
                </a:lnTo>
                <a:lnTo>
                  <a:pt x="1834097" y="8147222"/>
                </a:lnTo>
                <a:lnTo>
                  <a:pt x="1813256" y="8132425"/>
                </a:lnTo>
                <a:lnTo>
                  <a:pt x="1801476" y="8125161"/>
                </a:lnTo>
                <a:lnTo>
                  <a:pt x="1776104" y="8108213"/>
                </a:lnTo>
                <a:lnTo>
                  <a:pt x="1752243" y="8088843"/>
                </a:lnTo>
                <a:lnTo>
                  <a:pt x="1736234" y="8076468"/>
                </a:lnTo>
                <a:lnTo>
                  <a:pt x="1706030" y="8050103"/>
                </a:lnTo>
                <a:lnTo>
                  <a:pt x="1679449" y="8022663"/>
                </a:lnTo>
                <a:lnTo>
                  <a:pt x="1655890" y="7993609"/>
                </a:lnTo>
                <a:lnTo>
                  <a:pt x="1635653" y="7963477"/>
                </a:lnTo>
                <a:lnTo>
                  <a:pt x="1618738" y="7931732"/>
                </a:lnTo>
                <a:lnTo>
                  <a:pt x="1605147" y="7898642"/>
                </a:lnTo>
                <a:lnTo>
                  <a:pt x="1594877" y="7863937"/>
                </a:lnTo>
                <a:lnTo>
                  <a:pt x="1590950" y="7846183"/>
                </a:lnTo>
                <a:lnTo>
                  <a:pt x="1587024" y="7833000"/>
                </a:lnTo>
                <a:lnTo>
                  <a:pt x="1581285" y="7820356"/>
                </a:lnTo>
                <a:lnTo>
                  <a:pt x="1581889" y="7868781"/>
                </a:lnTo>
                <a:lnTo>
                  <a:pt x="1578566" y="7962133"/>
                </a:lnTo>
                <a:lnTo>
                  <a:pt x="1569505" y="8049835"/>
                </a:lnTo>
                <a:lnTo>
                  <a:pt x="1555007" y="8131081"/>
                </a:lnTo>
                <a:lnTo>
                  <a:pt x="1535072" y="8205870"/>
                </a:lnTo>
                <a:lnTo>
                  <a:pt x="1516345" y="8256715"/>
                </a:lnTo>
                <a:lnTo>
                  <a:pt x="1502149" y="8288461"/>
                </a:lnTo>
                <a:lnTo>
                  <a:pt x="1486744" y="8317785"/>
                </a:lnTo>
                <a:lnTo>
                  <a:pt x="1470132" y="8345225"/>
                </a:lnTo>
                <a:lnTo>
                  <a:pt x="1452009" y="8369975"/>
                </a:lnTo>
                <a:lnTo>
                  <a:pt x="1432679" y="8393112"/>
                </a:lnTo>
                <a:lnTo>
                  <a:pt x="1422711" y="8403066"/>
                </a:lnTo>
                <a:lnTo>
                  <a:pt x="1471642" y="8297070"/>
                </a:lnTo>
                <a:lnTo>
                  <a:pt x="1516949" y="8198875"/>
                </a:lnTo>
                <a:lnTo>
                  <a:pt x="1511210" y="8196723"/>
                </a:lnTo>
                <a:lnTo>
                  <a:pt x="1505170" y="8194571"/>
                </a:lnTo>
                <a:lnTo>
                  <a:pt x="1488557" y="8214479"/>
                </a:lnTo>
                <a:lnTo>
                  <a:pt x="1471038" y="8233849"/>
                </a:lnTo>
                <a:lnTo>
                  <a:pt x="1452311" y="8252681"/>
                </a:lnTo>
                <a:lnTo>
                  <a:pt x="1428450" y="8276086"/>
                </a:lnTo>
                <a:lnTo>
                  <a:pt x="1428148" y="8264787"/>
                </a:lnTo>
                <a:lnTo>
                  <a:pt x="1428450" y="8262903"/>
                </a:lnTo>
                <a:lnTo>
                  <a:pt x="1437209" y="8250259"/>
                </a:lnTo>
                <a:lnTo>
                  <a:pt x="1447176" y="8238422"/>
                </a:lnTo>
                <a:lnTo>
                  <a:pt x="1460769" y="8224163"/>
                </a:lnTo>
                <a:lnTo>
                  <a:pt x="1484027" y="8195379"/>
                </a:lnTo>
                <a:lnTo>
                  <a:pt x="1503357" y="8164978"/>
                </a:lnTo>
                <a:lnTo>
                  <a:pt x="1519064" y="8134309"/>
                </a:lnTo>
                <a:lnTo>
                  <a:pt x="1530239" y="8102295"/>
                </a:lnTo>
                <a:lnTo>
                  <a:pt x="1538092" y="8069473"/>
                </a:lnTo>
                <a:lnTo>
                  <a:pt x="1542019" y="8035845"/>
                </a:lnTo>
                <a:lnTo>
                  <a:pt x="1542019" y="8001411"/>
                </a:lnTo>
                <a:lnTo>
                  <a:pt x="1540811" y="7983655"/>
                </a:lnTo>
                <a:lnTo>
                  <a:pt x="1538394" y="7958905"/>
                </a:lnTo>
                <a:lnTo>
                  <a:pt x="1538146" y="7955221"/>
                </a:lnTo>
                <a:lnTo>
                  <a:pt x="1521454" y="7956991"/>
                </a:lnTo>
                <a:lnTo>
                  <a:pt x="1496090" y="7962905"/>
                </a:lnTo>
                <a:lnTo>
                  <a:pt x="1471027" y="7971777"/>
                </a:lnTo>
                <a:lnTo>
                  <a:pt x="1447172" y="7982530"/>
                </a:lnTo>
                <a:lnTo>
                  <a:pt x="1425129" y="7994627"/>
                </a:lnTo>
                <a:lnTo>
                  <a:pt x="1406407" y="8007263"/>
                </a:lnTo>
                <a:lnTo>
                  <a:pt x="1391611" y="8019359"/>
                </a:lnTo>
                <a:lnTo>
                  <a:pt x="1386176" y="8025273"/>
                </a:lnTo>
                <a:lnTo>
                  <a:pt x="1369568" y="8044361"/>
                </a:lnTo>
                <a:lnTo>
                  <a:pt x="1339976" y="8084955"/>
                </a:lnTo>
                <a:lnTo>
                  <a:pt x="1299513" y="8147861"/>
                </a:lnTo>
                <a:lnTo>
                  <a:pt x="1272638" y="8189799"/>
                </a:lnTo>
                <a:lnTo>
                  <a:pt x="1266599" y="8197058"/>
                </a:lnTo>
                <a:lnTo>
                  <a:pt x="1260560" y="8204316"/>
                </a:lnTo>
                <a:lnTo>
                  <a:pt x="1253917" y="8201627"/>
                </a:lnTo>
                <a:lnTo>
                  <a:pt x="1247274" y="8199209"/>
                </a:lnTo>
                <a:lnTo>
                  <a:pt x="1279282" y="8139528"/>
                </a:lnTo>
                <a:lnTo>
                  <a:pt x="1308572" y="8084955"/>
                </a:lnTo>
                <a:lnTo>
                  <a:pt x="1217681" y="8126085"/>
                </a:lnTo>
                <a:lnTo>
                  <a:pt x="1121960" y="8167755"/>
                </a:lnTo>
                <a:lnTo>
                  <a:pt x="1107164" y="8174475"/>
                </a:lnTo>
                <a:lnTo>
                  <a:pt x="1079987" y="8188724"/>
                </a:lnTo>
                <a:lnTo>
                  <a:pt x="1056132" y="8205123"/>
                </a:lnTo>
                <a:lnTo>
                  <a:pt x="1035297" y="8222865"/>
                </a:lnTo>
                <a:lnTo>
                  <a:pt x="1017783" y="8242759"/>
                </a:lnTo>
                <a:lnTo>
                  <a:pt x="1002987" y="8263997"/>
                </a:lnTo>
                <a:lnTo>
                  <a:pt x="990909" y="8286849"/>
                </a:lnTo>
                <a:lnTo>
                  <a:pt x="981850" y="8312117"/>
                </a:lnTo>
                <a:lnTo>
                  <a:pt x="978226" y="8325021"/>
                </a:lnTo>
                <a:lnTo>
                  <a:pt x="963732" y="8371529"/>
                </a:lnTo>
                <a:lnTo>
                  <a:pt x="938368" y="8448953"/>
                </a:lnTo>
                <a:lnTo>
                  <a:pt x="915720" y="8510247"/>
                </a:lnTo>
                <a:lnTo>
                  <a:pt x="895791" y="8557293"/>
                </a:lnTo>
                <a:lnTo>
                  <a:pt x="877371" y="8593048"/>
                </a:lnTo>
                <a:lnTo>
                  <a:pt x="859555" y="8619393"/>
                </a:lnTo>
                <a:lnTo>
                  <a:pt x="841740" y="8639286"/>
                </a:lnTo>
                <a:lnTo>
                  <a:pt x="822415" y="8654610"/>
                </a:lnTo>
                <a:lnTo>
                  <a:pt x="812450" y="8661600"/>
                </a:lnTo>
                <a:lnTo>
                  <a:pt x="822415" y="8648965"/>
                </a:lnTo>
                <a:lnTo>
                  <a:pt x="845665" y="8610254"/>
                </a:lnTo>
                <a:lnTo>
                  <a:pt x="871030" y="8559443"/>
                </a:lnTo>
                <a:lnTo>
                  <a:pt x="896697" y="8500839"/>
                </a:lnTo>
                <a:lnTo>
                  <a:pt x="921156" y="8439276"/>
                </a:lnTo>
                <a:lnTo>
                  <a:pt x="942897" y="8379057"/>
                </a:lnTo>
                <a:lnTo>
                  <a:pt x="959505" y="8325021"/>
                </a:lnTo>
                <a:lnTo>
                  <a:pt x="970074" y="8281471"/>
                </a:lnTo>
                <a:lnTo>
                  <a:pt x="971583" y="8265609"/>
                </a:lnTo>
                <a:lnTo>
                  <a:pt x="961014" y="8270717"/>
                </a:lnTo>
                <a:lnTo>
                  <a:pt x="902736" y="8301903"/>
                </a:lnTo>
                <a:lnTo>
                  <a:pt x="793124" y="8362927"/>
                </a:lnTo>
                <a:lnTo>
                  <a:pt x="764136" y="8377983"/>
                </a:lnTo>
                <a:lnTo>
                  <a:pt x="760211" y="8375561"/>
                </a:lnTo>
                <a:lnTo>
                  <a:pt x="757191" y="8370186"/>
                </a:lnTo>
                <a:lnTo>
                  <a:pt x="757191" y="8367229"/>
                </a:lnTo>
                <a:lnTo>
                  <a:pt x="758398" y="8365615"/>
                </a:lnTo>
                <a:lnTo>
                  <a:pt x="765042" y="8360239"/>
                </a:lnTo>
                <a:lnTo>
                  <a:pt x="796747" y="8334969"/>
                </a:lnTo>
                <a:lnTo>
                  <a:pt x="836607" y="8307817"/>
                </a:lnTo>
                <a:lnTo>
                  <a:pt x="870728" y="8287655"/>
                </a:lnTo>
                <a:lnTo>
                  <a:pt x="911191" y="8266147"/>
                </a:lnTo>
                <a:lnTo>
                  <a:pt x="959505" y="8244103"/>
                </a:lnTo>
                <a:lnTo>
                  <a:pt x="986379" y="8233081"/>
                </a:lnTo>
                <a:lnTo>
                  <a:pt x="993626" y="8224209"/>
                </a:lnTo>
                <a:lnTo>
                  <a:pt x="1009027" y="8208349"/>
                </a:lnTo>
                <a:lnTo>
                  <a:pt x="1034995" y="8187111"/>
                </a:lnTo>
                <a:lnTo>
                  <a:pt x="1073646" y="8162647"/>
                </a:lnTo>
                <a:lnTo>
                  <a:pt x="1115618" y="8140871"/>
                </a:lnTo>
                <a:lnTo>
                  <a:pt x="1137662" y="8130118"/>
                </a:lnTo>
                <a:lnTo>
                  <a:pt x="1165442" y="8115870"/>
                </a:lnTo>
                <a:lnTo>
                  <a:pt x="1221003" y="8086030"/>
                </a:lnTo>
                <a:lnTo>
                  <a:pt x="1274450" y="8054308"/>
                </a:lnTo>
                <a:lnTo>
                  <a:pt x="1325783" y="8020435"/>
                </a:lnTo>
                <a:lnTo>
                  <a:pt x="1350544" y="8002423"/>
                </a:lnTo>
                <a:lnTo>
                  <a:pt x="1372286" y="7986293"/>
                </a:lnTo>
                <a:lnTo>
                  <a:pt x="1417278" y="7957259"/>
                </a:lnTo>
                <a:lnTo>
                  <a:pt x="1452909" y="7939516"/>
                </a:lnTo>
                <a:lnTo>
                  <a:pt x="1478576" y="7929569"/>
                </a:lnTo>
                <a:lnTo>
                  <a:pt x="1505450" y="7921774"/>
                </a:lnTo>
                <a:lnTo>
                  <a:pt x="1534137" y="7916665"/>
                </a:lnTo>
                <a:lnTo>
                  <a:pt x="1535531" y="7916488"/>
                </a:lnTo>
                <a:lnTo>
                  <a:pt x="1535072" y="7909673"/>
                </a:lnTo>
                <a:lnTo>
                  <a:pt x="1535374" y="7884921"/>
                </a:lnTo>
                <a:lnTo>
                  <a:pt x="1537488" y="7811747"/>
                </a:lnTo>
                <a:lnTo>
                  <a:pt x="1540811" y="7702253"/>
                </a:lnTo>
                <a:lnTo>
                  <a:pt x="1546248" y="7629347"/>
                </a:lnTo>
                <a:lnTo>
                  <a:pt x="1551080" y="7593297"/>
                </a:lnTo>
                <a:lnTo>
                  <a:pt x="1556215" y="7562629"/>
                </a:lnTo>
                <a:lnTo>
                  <a:pt x="1570713" y="7501291"/>
                </a:lnTo>
                <a:lnTo>
                  <a:pt x="1597897" y="7410359"/>
                </a:lnTo>
                <a:lnTo>
                  <a:pt x="1616020" y="7349829"/>
                </a:lnTo>
                <a:lnTo>
                  <a:pt x="1600918" y="7358707"/>
                </a:lnTo>
                <a:lnTo>
                  <a:pt x="1570713" y="7377807"/>
                </a:lnTo>
                <a:lnTo>
                  <a:pt x="1542925" y="7398791"/>
                </a:lnTo>
                <a:lnTo>
                  <a:pt x="1525709" y="7416009"/>
                </a:lnTo>
                <a:lnTo>
                  <a:pt x="1516345" y="7428385"/>
                </a:lnTo>
                <a:lnTo>
                  <a:pt x="1512418" y="7434841"/>
                </a:lnTo>
                <a:lnTo>
                  <a:pt x="1483724" y="7485687"/>
                </a:lnTo>
                <a:lnTo>
                  <a:pt x="1428148" y="7576079"/>
                </a:lnTo>
                <a:lnTo>
                  <a:pt x="1385559" y="7639839"/>
                </a:lnTo>
                <a:lnTo>
                  <a:pt x="1339346" y="7703329"/>
                </a:lnTo>
                <a:lnTo>
                  <a:pt x="1289811" y="7764667"/>
                </a:lnTo>
                <a:lnTo>
                  <a:pt x="1237859" y="7820894"/>
                </a:lnTo>
                <a:lnTo>
                  <a:pt x="1198291" y="7857750"/>
                </a:lnTo>
                <a:lnTo>
                  <a:pt x="1171409" y="7879809"/>
                </a:lnTo>
                <a:lnTo>
                  <a:pt x="1158119" y="7889765"/>
                </a:lnTo>
                <a:lnTo>
                  <a:pt x="1194667" y="7844837"/>
                </a:lnTo>
                <a:lnTo>
                  <a:pt x="1319411" y="7685573"/>
                </a:lnTo>
                <a:lnTo>
                  <a:pt x="1368343" y="7618587"/>
                </a:lnTo>
                <a:lnTo>
                  <a:pt x="1410629" y="7556173"/>
                </a:lnTo>
                <a:lnTo>
                  <a:pt x="1434793" y="7516087"/>
                </a:lnTo>
                <a:lnTo>
                  <a:pt x="1446270" y="7493489"/>
                </a:lnTo>
                <a:lnTo>
                  <a:pt x="1450197" y="7483535"/>
                </a:lnTo>
                <a:lnTo>
                  <a:pt x="1458957" y="7461743"/>
                </a:lnTo>
                <a:lnTo>
                  <a:pt x="1482516" y="7420852"/>
                </a:lnTo>
                <a:lnTo>
                  <a:pt x="1512720" y="7383996"/>
                </a:lnTo>
                <a:lnTo>
                  <a:pt x="1548966" y="7349291"/>
                </a:lnTo>
                <a:lnTo>
                  <a:pt x="1569807" y="7332881"/>
                </a:lnTo>
                <a:lnTo>
                  <a:pt x="1588232" y="7318891"/>
                </a:lnTo>
                <a:lnTo>
                  <a:pt x="1623571" y="7289298"/>
                </a:lnTo>
                <a:lnTo>
                  <a:pt x="1656796" y="7258091"/>
                </a:lnTo>
                <a:lnTo>
                  <a:pt x="1686397" y="7224733"/>
                </a:lnTo>
                <a:lnTo>
                  <a:pt x="1700290" y="7207783"/>
                </a:lnTo>
                <a:lnTo>
                  <a:pt x="1719017" y="7182763"/>
                </a:lnTo>
                <a:lnTo>
                  <a:pt x="1759190" y="7134877"/>
                </a:lnTo>
                <a:lnTo>
                  <a:pt x="1803893" y="7090219"/>
                </a:lnTo>
                <a:lnTo>
                  <a:pt x="1841648" y="7059281"/>
                </a:lnTo>
                <a:lnTo>
                  <a:pt x="1868530" y="7040180"/>
                </a:lnTo>
                <a:lnTo>
                  <a:pt x="1883028" y="7031034"/>
                </a:lnTo>
                <a:lnTo>
                  <a:pt x="1892693" y="7025115"/>
                </a:lnTo>
                <a:lnTo>
                  <a:pt x="1909609" y="7012471"/>
                </a:lnTo>
                <a:lnTo>
                  <a:pt x="1924409" y="6999019"/>
                </a:lnTo>
                <a:lnTo>
                  <a:pt x="1937396" y="6984223"/>
                </a:lnTo>
                <a:lnTo>
                  <a:pt x="1947666" y="6968620"/>
                </a:lnTo>
                <a:lnTo>
                  <a:pt x="1955519" y="6952208"/>
                </a:lnTo>
                <a:lnTo>
                  <a:pt x="1960956" y="6934722"/>
                </a:lnTo>
                <a:lnTo>
                  <a:pt x="1963976" y="6916967"/>
                </a:lnTo>
                <a:lnTo>
                  <a:pt x="1964581" y="6907550"/>
                </a:lnTo>
                <a:lnTo>
                  <a:pt x="1965789" y="6835451"/>
                </a:lnTo>
                <a:lnTo>
                  <a:pt x="1965370" y="6785491"/>
                </a:lnTo>
                <a:lnTo>
                  <a:pt x="1961852" y="6786520"/>
                </a:lnTo>
                <a:lnTo>
                  <a:pt x="1852143" y="6824797"/>
                </a:lnTo>
                <a:lnTo>
                  <a:pt x="1779393" y="6851809"/>
                </a:lnTo>
                <a:lnTo>
                  <a:pt x="1759863" y="6859015"/>
                </a:lnTo>
                <a:lnTo>
                  <a:pt x="1721707" y="6871205"/>
                </a:lnTo>
                <a:lnTo>
                  <a:pt x="1682877" y="6881306"/>
                </a:lnTo>
                <a:lnTo>
                  <a:pt x="1644205" y="6889000"/>
                </a:lnTo>
                <a:lnTo>
                  <a:pt x="1605327" y="6894897"/>
                </a:lnTo>
                <a:lnTo>
                  <a:pt x="1566225" y="6897591"/>
                </a:lnTo>
                <a:lnTo>
                  <a:pt x="1526632" y="6897893"/>
                </a:lnTo>
                <a:lnTo>
                  <a:pt x="1486913" y="6895194"/>
                </a:lnTo>
                <a:lnTo>
                  <a:pt x="1466993" y="6892694"/>
                </a:lnTo>
                <a:lnTo>
                  <a:pt x="1458061" y="6891873"/>
                </a:lnTo>
                <a:lnTo>
                  <a:pt x="1448662" y="6893077"/>
                </a:lnTo>
                <a:lnTo>
                  <a:pt x="1440271" y="6903859"/>
                </a:lnTo>
                <a:lnTo>
                  <a:pt x="1426087" y="6918393"/>
                </a:lnTo>
                <a:lnTo>
                  <a:pt x="1403454" y="6938582"/>
                </a:lnTo>
                <a:lnTo>
                  <a:pt x="1344607" y="6986495"/>
                </a:lnTo>
                <a:lnTo>
                  <a:pt x="1299943" y="7025795"/>
                </a:lnTo>
                <a:lnTo>
                  <a:pt x="1274594" y="7052712"/>
                </a:lnTo>
                <a:lnTo>
                  <a:pt x="1255279" y="7079629"/>
                </a:lnTo>
                <a:lnTo>
                  <a:pt x="1246830" y="7099548"/>
                </a:lnTo>
                <a:lnTo>
                  <a:pt x="1243812" y="7112469"/>
                </a:lnTo>
                <a:lnTo>
                  <a:pt x="1243812" y="7118929"/>
                </a:lnTo>
                <a:lnTo>
                  <a:pt x="1244717" y="7195374"/>
                </a:lnTo>
                <a:lnTo>
                  <a:pt x="1244717" y="7264281"/>
                </a:lnTo>
                <a:lnTo>
                  <a:pt x="1242907" y="7261859"/>
                </a:lnTo>
                <a:lnTo>
                  <a:pt x="1227817" y="7243286"/>
                </a:lnTo>
                <a:lnTo>
                  <a:pt x="1218764" y="7270204"/>
                </a:lnTo>
                <a:lnTo>
                  <a:pt x="1210314" y="7309771"/>
                </a:lnTo>
                <a:lnTo>
                  <a:pt x="1207297" y="7335612"/>
                </a:lnTo>
                <a:lnTo>
                  <a:pt x="1206090" y="7361453"/>
                </a:lnTo>
                <a:lnTo>
                  <a:pt x="1206693" y="7387025"/>
                </a:lnTo>
                <a:lnTo>
                  <a:pt x="1210013" y="7412595"/>
                </a:lnTo>
                <a:lnTo>
                  <a:pt x="1215445" y="7437898"/>
                </a:lnTo>
                <a:lnTo>
                  <a:pt x="1218764" y="7450549"/>
                </a:lnTo>
                <a:lnTo>
                  <a:pt x="1211824" y="7437360"/>
                </a:lnTo>
                <a:lnTo>
                  <a:pt x="1200960" y="7409904"/>
                </a:lnTo>
                <a:lnTo>
                  <a:pt x="1192812" y="7383255"/>
                </a:lnTo>
                <a:lnTo>
                  <a:pt x="1186776" y="7356339"/>
                </a:lnTo>
                <a:lnTo>
                  <a:pt x="1182551" y="7315693"/>
                </a:lnTo>
                <a:lnTo>
                  <a:pt x="1183456" y="7262397"/>
                </a:lnTo>
                <a:lnTo>
                  <a:pt x="1190095" y="7209101"/>
                </a:lnTo>
                <a:lnTo>
                  <a:pt x="1199752" y="7156343"/>
                </a:lnTo>
                <a:lnTo>
                  <a:pt x="1210616" y="7104124"/>
                </a:lnTo>
                <a:lnTo>
                  <a:pt x="1220575" y="7052443"/>
                </a:lnTo>
                <a:lnTo>
                  <a:pt x="1224498" y="7026601"/>
                </a:lnTo>
                <a:lnTo>
                  <a:pt x="1147242" y="7059441"/>
                </a:lnTo>
                <a:lnTo>
                  <a:pt x="1111231" y="7075152"/>
                </a:lnTo>
                <a:lnTo>
                  <a:pt x="1105713" y="7081482"/>
                </a:lnTo>
                <a:lnTo>
                  <a:pt x="1091348" y="7101502"/>
                </a:lnTo>
                <a:lnTo>
                  <a:pt x="1082385" y="7114301"/>
                </a:lnTo>
                <a:lnTo>
                  <a:pt x="1059255" y="7148219"/>
                </a:lnTo>
                <a:lnTo>
                  <a:pt x="1043247" y="7179189"/>
                </a:lnTo>
                <a:lnTo>
                  <a:pt x="1034404" y="7202501"/>
                </a:lnTo>
                <a:lnTo>
                  <a:pt x="1028559" y="7227957"/>
                </a:lnTo>
                <a:lnTo>
                  <a:pt x="1025800" y="7255052"/>
                </a:lnTo>
                <a:lnTo>
                  <a:pt x="1026523" y="7269558"/>
                </a:lnTo>
                <a:lnTo>
                  <a:pt x="1026206" y="7274371"/>
                </a:lnTo>
                <a:lnTo>
                  <a:pt x="1023312" y="7281341"/>
                </a:lnTo>
                <a:lnTo>
                  <a:pt x="1016370" y="7283985"/>
                </a:lnTo>
                <a:lnTo>
                  <a:pt x="1006485" y="7281180"/>
                </a:lnTo>
                <a:lnTo>
                  <a:pt x="1000401" y="7277398"/>
                </a:lnTo>
                <a:lnTo>
                  <a:pt x="1003294" y="7245793"/>
                </a:lnTo>
                <a:lnTo>
                  <a:pt x="1005894" y="7196469"/>
                </a:lnTo>
                <a:lnTo>
                  <a:pt x="983430" y="7215352"/>
                </a:lnTo>
                <a:lnTo>
                  <a:pt x="953642" y="7244297"/>
                </a:lnTo>
                <a:lnTo>
                  <a:pt x="935931" y="7264185"/>
                </a:lnTo>
                <a:lnTo>
                  <a:pt x="919804" y="7284641"/>
                </a:lnTo>
                <a:lnTo>
                  <a:pt x="905637" y="7305758"/>
                </a:lnTo>
                <a:lnTo>
                  <a:pt x="892963" y="7327245"/>
                </a:lnTo>
                <a:lnTo>
                  <a:pt x="882341" y="7349593"/>
                </a:lnTo>
                <a:lnTo>
                  <a:pt x="877733" y="7361203"/>
                </a:lnTo>
                <a:lnTo>
                  <a:pt x="880278" y="7348033"/>
                </a:lnTo>
                <a:lnTo>
                  <a:pt x="886956" y="7322260"/>
                </a:lnTo>
                <a:lnTo>
                  <a:pt x="896530" y="7297731"/>
                </a:lnTo>
                <a:lnTo>
                  <a:pt x="908062" y="7273863"/>
                </a:lnTo>
                <a:lnTo>
                  <a:pt x="928400" y="7239601"/>
                </a:lnTo>
                <a:lnTo>
                  <a:pt x="960351" y="7196691"/>
                </a:lnTo>
                <a:lnTo>
                  <a:pt x="996602" y="7155899"/>
                </a:lnTo>
                <a:lnTo>
                  <a:pt x="1035192" y="7116561"/>
                </a:lnTo>
                <a:lnTo>
                  <a:pt x="1050205" y="7101777"/>
                </a:lnTo>
                <a:lnTo>
                  <a:pt x="1036187" y="7107893"/>
                </a:lnTo>
                <a:lnTo>
                  <a:pt x="960441" y="7144230"/>
                </a:lnTo>
                <a:lnTo>
                  <a:pt x="945955" y="7151498"/>
                </a:lnTo>
                <a:lnTo>
                  <a:pt x="918795" y="7171149"/>
                </a:lnTo>
                <a:lnTo>
                  <a:pt x="894652" y="7194027"/>
                </a:lnTo>
                <a:lnTo>
                  <a:pt x="875942" y="7219599"/>
                </a:lnTo>
                <a:lnTo>
                  <a:pt x="868699" y="7232519"/>
                </a:lnTo>
                <a:lnTo>
                  <a:pt x="858137" y="7254322"/>
                </a:lnTo>
                <a:lnTo>
                  <a:pt x="841841" y="7299005"/>
                </a:lnTo>
                <a:lnTo>
                  <a:pt x="821622" y="7367914"/>
                </a:lnTo>
                <a:lnTo>
                  <a:pt x="807740" y="7413942"/>
                </a:lnTo>
                <a:lnTo>
                  <a:pt x="804420" y="7422017"/>
                </a:lnTo>
                <a:lnTo>
                  <a:pt x="800497" y="7429823"/>
                </a:lnTo>
                <a:lnTo>
                  <a:pt x="793254" y="7428747"/>
                </a:lnTo>
                <a:lnTo>
                  <a:pt x="786615" y="7427400"/>
                </a:lnTo>
                <a:lnTo>
                  <a:pt x="799893" y="7363606"/>
                </a:lnTo>
                <a:lnTo>
                  <a:pt x="812266" y="7304658"/>
                </a:lnTo>
                <a:lnTo>
                  <a:pt x="738330" y="7361453"/>
                </a:lnTo>
                <a:lnTo>
                  <a:pt x="659566" y="7420133"/>
                </a:lnTo>
                <a:lnTo>
                  <a:pt x="647494" y="7429285"/>
                </a:lnTo>
                <a:lnTo>
                  <a:pt x="626370" y="7448127"/>
                </a:lnTo>
                <a:lnTo>
                  <a:pt x="608263" y="7468315"/>
                </a:lnTo>
                <a:lnTo>
                  <a:pt x="593778" y="7489580"/>
                </a:lnTo>
                <a:lnTo>
                  <a:pt x="582612" y="7511921"/>
                </a:lnTo>
                <a:lnTo>
                  <a:pt x="574766" y="7535608"/>
                </a:lnTo>
                <a:lnTo>
                  <a:pt x="569937" y="7560103"/>
                </a:lnTo>
                <a:lnTo>
                  <a:pt x="568428" y="7585943"/>
                </a:lnTo>
                <a:lnTo>
                  <a:pt x="568730" y="7599402"/>
                </a:lnTo>
                <a:lnTo>
                  <a:pt x="569333" y="7619591"/>
                </a:lnTo>
                <a:lnTo>
                  <a:pt x="566014" y="7659427"/>
                </a:lnTo>
                <a:lnTo>
                  <a:pt x="558168" y="7687961"/>
                </a:lnTo>
                <a:lnTo>
                  <a:pt x="550925" y="7706803"/>
                </a:lnTo>
                <a:lnTo>
                  <a:pt x="540665" y="7725106"/>
                </a:lnTo>
                <a:lnTo>
                  <a:pt x="527687" y="7742871"/>
                </a:lnTo>
                <a:lnTo>
                  <a:pt x="519842" y="7751215"/>
                </a:lnTo>
                <a:lnTo>
                  <a:pt x="525877" y="7739103"/>
                </a:lnTo>
                <a:lnTo>
                  <a:pt x="535534" y="7713801"/>
                </a:lnTo>
                <a:lnTo>
                  <a:pt x="543380" y="7688767"/>
                </a:lnTo>
                <a:lnTo>
                  <a:pt x="548812" y="7662927"/>
                </a:lnTo>
                <a:lnTo>
                  <a:pt x="552433" y="7637087"/>
                </a:lnTo>
                <a:lnTo>
                  <a:pt x="553641" y="7610977"/>
                </a:lnTo>
                <a:lnTo>
                  <a:pt x="552433" y="7584059"/>
                </a:lnTo>
                <a:lnTo>
                  <a:pt x="548812" y="7556873"/>
                </a:lnTo>
                <a:lnTo>
                  <a:pt x="545794" y="7542876"/>
                </a:lnTo>
                <a:lnTo>
                  <a:pt x="529196" y="7552028"/>
                </a:lnTo>
                <a:lnTo>
                  <a:pt x="516522" y="7558757"/>
                </a:lnTo>
                <a:lnTo>
                  <a:pt x="512598" y="7556873"/>
                </a:lnTo>
                <a:lnTo>
                  <a:pt x="507770" y="7552835"/>
                </a:lnTo>
                <a:lnTo>
                  <a:pt x="507167" y="7549337"/>
                </a:lnTo>
                <a:lnTo>
                  <a:pt x="508072" y="7547721"/>
                </a:lnTo>
                <a:lnTo>
                  <a:pt x="511995" y="7543415"/>
                </a:lnTo>
                <a:lnTo>
                  <a:pt x="523161" y="7536416"/>
                </a:lnTo>
                <a:lnTo>
                  <a:pt x="535534" y="7528609"/>
                </a:lnTo>
                <a:lnTo>
                  <a:pt x="546398" y="7516767"/>
                </a:lnTo>
                <a:lnTo>
                  <a:pt x="550321" y="7508422"/>
                </a:lnTo>
                <a:lnTo>
                  <a:pt x="554848" y="7498731"/>
                </a:lnTo>
                <a:lnTo>
                  <a:pt x="564807" y="7480159"/>
                </a:lnTo>
                <a:lnTo>
                  <a:pt x="583215" y="7454587"/>
                </a:lnTo>
                <a:lnTo>
                  <a:pt x="613393" y="7423633"/>
                </a:lnTo>
                <a:lnTo>
                  <a:pt x="646589" y="7394561"/>
                </a:lnTo>
                <a:lnTo>
                  <a:pt x="663791" y="7380295"/>
                </a:lnTo>
                <a:lnTo>
                  <a:pt x="686424" y="7361453"/>
                </a:lnTo>
                <a:lnTo>
                  <a:pt x="729880" y="7322154"/>
                </a:lnTo>
                <a:lnTo>
                  <a:pt x="771828" y="7281239"/>
                </a:lnTo>
                <a:lnTo>
                  <a:pt x="810456" y="7238711"/>
                </a:lnTo>
                <a:lnTo>
                  <a:pt x="828562" y="7216637"/>
                </a:lnTo>
                <a:lnTo>
                  <a:pt x="844557" y="7197258"/>
                </a:lnTo>
                <a:lnTo>
                  <a:pt x="878960" y="7160650"/>
                </a:lnTo>
                <a:lnTo>
                  <a:pt x="907629" y="7136963"/>
                </a:lnTo>
                <a:lnTo>
                  <a:pt x="928754" y="7122427"/>
                </a:lnTo>
                <a:lnTo>
                  <a:pt x="951689" y="7110046"/>
                </a:lnTo>
                <a:lnTo>
                  <a:pt x="977038" y="7099548"/>
                </a:lnTo>
                <a:lnTo>
                  <a:pt x="991222" y="7095241"/>
                </a:lnTo>
                <a:lnTo>
                  <a:pt x="1018684" y="7086897"/>
                </a:lnTo>
                <a:lnTo>
                  <a:pt x="1071495" y="7066977"/>
                </a:lnTo>
                <a:lnTo>
                  <a:pt x="1095743" y="7056229"/>
                </a:lnTo>
                <a:lnTo>
                  <a:pt x="1112390" y="7039285"/>
                </a:lnTo>
                <a:lnTo>
                  <a:pt x="1130015" y="7019901"/>
                </a:lnTo>
                <a:lnTo>
                  <a:pt x="1040406" y="7019313"/>
                </a:lnTo>
                <a:lnTo>
                  <a:pt x="904597" y="7018261"/>
                </a:lnTo>
                <a:lnTo>
                  <a:pt x="813979" y="7018997"/>
                </a:lnTo>
                <a:lnTo>
                  <a:pt x="768080" y="7020529"/>
                </a:lnTo>
                <a:lnTo>
                  <a:pt x="752572" y="7021745"/>
                </a:lnTo>
                <a:lnTo>
                  <a:pt x="720389" y="7027905"/>
                </a:lnTo>
                <a:lnTo>
                  <a:pt x="688254" y="7038271"/>
                </a:lnTo>
                <a:lnTo>
                  <a:pt x="658856" y="7052286"/>
                </a:lnTo>
                <a:lnTo>
                  <a:pt x="645655" y="7060366"/>
                </a:lnTo>
                <a:lnTo>
                  <a:pt x="625087" y="7074302"/>
                </a:lnTo>
                <a:lnTo>
                  <a:pt x="586210" y="7104833"/>
                </a:lnTo>
                <a:lnTo>
                  <a:pt x="529692" y="7153348"/>
                </a:lnTo>
                <a:lnTo>
                  <a:pt x="492599" y="7185547"/>
                </a:lnTo>
                <a:lnTo>
                  <a:pt x="484762" y="7191113"/>
                </a:lnTo>
                <a:lnTo>
                  <a:pt x="477107" y="7196375"/>
                </a:lnTo>
                <a:lnTo>
                  <a:pt x="472514" y="7192964"/>
                </a:lnTo>
                <a:lnTo>
                  <a:pt x="468016" y="7189750"/>
                </a:lnTo>
                <a:lnTo>
                  <a:pt x="515808" y="7142214"/>
                </a:lnTo>
                <a:lnTo>
                  <a:pt x="559841" y="7099159"/>
                </a:lnTo>
                <a:lnTo>
                  <a:pt x="469630" y="7119215"/>
                </a:lnTo>
                <a:lnTo>
                  <a:pt x="374493" y="7139269"/>
                </a:lnTo>
                <a:lnTo>
                  <a:pt x="359936" y="7142469"/>
                </a:lnTo>
                <a:lnTo>
                  <a:pt x="332235" y="7150441"/>
                </a:lnTo>
                <a:lnTo>
                  <a:pt x="306882" y="7160569"/>
                </a:lnTo>
                <a:lnTo>
                  <a:pt x="282855" y="7172773"/>
                </a:lnTo>
                <a:lnTo>
                  <a:pt x="261081" y="7186936"/>
                </a:lnTo>
                <a:lnTo>
                  <a:pt x="241281" y="7203159"/>
                </a:lnTo>
                <a:lnTo>
                  <a:pt x="223179" y="7221553"/>
                </a:lnTo>
                <a:lnTo>
                  <a:pt x="206680" y="7241917"/>
                </a:lnTo>
                <a:lnTo>
                  <a:pt x="199184" y="7252984"/>
                </a:lnTo>
                <a:lnTo>
                  <a:pt x="187937" y="7269236"/>
                </a:lnTo>
                <a:lnTo>
                  <a:pt x="161895" y="7300508"/>
                </a:lnTo>
                <a:lnTo>
                  <a:pt x="138987" y="7321203"/>
                </a:lnTo>
                <a:lnTo>
                  <a:pt x="122027" y="7333763"/>
                </a:lnTo>
                <a:lnTo>
                  <a:pt x="103750" y="7344950"/>
                </a:lnTo>
                <a:lnTo>
                  <a:pt x="83229" y="7354881"/>
                </a:lnTo>
                <a:lnTo>
                  <a:pt x="72401" y="7359005"/>
                </a:lnTo>
                <a:lnTo>
                  <a:pt x="84204" y="7350755"/>
                </a:lnTo>
                <a:lnTo>
                  <a:pt x="106415" y="7334081"/>
                </a:lnTo>
                <a:lnTo>
                  <a:pt x="127404" y="7316229"/>
                </a:lnTo>
                <a:lnTo>
                  <a:pt x="146434" y="7297717"/>
                </a:lnTo>
                <a:lnTo>
                  <a:pt x="164146" y="7277830"/>
                </a:lnTo>
                <a:lnTo>
                  <a:pt x="180733" y="7256963"/>
                </a:lnTo>
                <a:lnTo>
                  <a:pt x="195725" y="7234829"/>
                </a:lnTo>
                <a:lnTo>
                  <a:pt x="208566" y="7211634"/>
                </a:lnTo>
                <a:lnTo>
                  <a:pt x="214745" y="7199191"/>
                </a:lnTo>
                <a:lnTo>
                  <a:pt x="196730" y="7200658"/>
                </a:lnTo>
                <a:lnTo>
                  <a:pt x="183078" y="7201636"/>
                </a:lnTo>
                <a:lnTo>
                  <a:pt x="180539" y="7199083"/>
                </a:lnTo>
                <a:lnTo>
                  <a:pt x="179643" y="7193794"/>
                </a:lnTo>
                <a:lnTo>
                  <a:pt x="180816" y="7190765"/>
                </a:lnTo>
                <a:lnTo>
                  <a:pt x="182387" y="7189933"/>
                </a:lnTo>
                <a:lnTo>
                  <a:pt x="188217" y="7187712"/>
                </a:lnTo>
                <a:lnTo>
                  <a:pt x="201116" y="7185847"/>
                </a:lnTo>
                <a:lnTo>
                  <a:pt x="214943" y="7183865"/>
                </a:lnTo>
                <a:lnTo>
                  <a:pt x="230682" y="7178339"/>
                </a:lnTo>
                <a:lnTo>
                  <a:pt x="238518" y="7172772"/>
                </a:lnTo>
                <a:lnTo>
                  <a:pt x="247276" y="7166385"/>
                </a:lnTo>
                <a:lnTo>
                  <a:pt x="266108" y="7154987"/>
                </a:lnTo>
                <a:lnTo>
                  <a:pt x="295411" y="7140773"/>
                </a:lnTo>
                <a:lnTo>
                  <a:pt x="336605" y="7126017"/>
                </a:lnTo>
                <a:lnTo>
                  <a:pt x="378949" y="7114343"/>
                </a:lnTo>
                <a:lnTo>
                  <a:pt x="401193" y="7108685"/>
                </a:lnTo>
                <a:lnTo>
                  <a:pt x="429457" y="7101201"/>
                </a:lnTo>
                <a:lnTo>
                  <a:pt x="486152" y="7084531"/>
                </a:lnTo>
                <a:lnTo>
                  <a:pt x="542268" y="7065967"/>
                </a:lnTo>
                <a:lnTo>
                  <a:pt x="596963" y="7045129"/>
                </a:lnTo>
                <a:lnTo>
                  <a:pt x="623973" y="7033665"/>
                </a:lnTo>
                <a:lnTo>
                  <a:pt x="647834" y="7023168"/>
                </a:lnTo>
                <a:lnTo>
                  <a:pt x="695875" y="7005569"/>
                </a:lnTo>
                <a:lnTo>
                  <a:pt x="731834" y="6996328"/>
                </a:lnTo>
                <a:lnTo>
                  <a:pt x="756790" y="6992216"/>
                </a:lnTo>
                <a:lnTo>
                  <a:pt x="781770" y="6990208"/>
                </a:lnTo>
                <a:lnTo>
                  <a:pt x="807521" y="6990487"/>
                </a:lnTo>
                <a:lnTo>
                  <a:pt x="820919" y="6991717"/>
                </a:lnTo>
                <a:lnTo>
                  <a:pt x="846883" y="6994496"/>
                </a:lnTo>
                <a:lnTo>
                  <a:pt x="898963" y="6996945"/>
                </a:lnTo>
                <a:lnTo>
                  <a:pt x="951288" y="6996485"/>
                </a:lnTo>
                <a:lnTo>
                  <a:pt x="1003208" y="6993129"/>
                </a:lnTo>
                <a:lnTo>
                  <a:pt x="1055009" y="6987472"/>
                </a:lnTo>
                <a:lnTo>
                  <a:pt x="1106968" y="6979408"/>
                </a:lnTo>
                <a:lnTo>
                  <a:pt x="1183947" y="6964629"/>
                </a:lnTo>
                <a:lnTo>
                  <a:pt x="1235398" y="6952769"/>
                </a:lnTo>
                <a:lnTo>
                  <a:pt x="1244481" y="6950483"/>
                </a:lnTo>
                <a:lnTo>
                  <a:pt x="1261799" y="6944823"/>
                </a:lnTo>
                <a:lnTo>
                  <a:pt x="1287699" y="6933783"/>
                </a:lnTo>
                <a:lnTo>
                  <a:pt x="1336928" y="6906347"/>
                </a:lnTo>
                <a:lnTo>
                  <a:pt x="1356235" y="6894337"/>
                </a:lnTo>
                <a:lnTo>
                  <a:pt x="1367014" y="6885845"/>
                </a:lnTo>
                <a:lnTo>
                  <a:pt x="1309851" y="6871144"/>
                </a:lnTo>
                <a:lnTo>
                  <a:pt x="1221867" y="6849995"/>
                </a:lnTo>
                <a:lnTo>
                  <a:pt x="1162981" y="6837468"/>
                </a:lnTo>
                <a:lnTo>
                  <a:pt x="1103659" y="6827455"/>
                </a:lnTo>
                <a:lnTo>
                  <a:pt x="1043535" y="6820561"/>
                </a:lnTo>
                <a:lnTo>
                  <a:pt x="982254" y="6818099"/>
                </a:lnTo>
                <a:lnTo>
                  <a:pt x="919910" y="6820264"/>
                </a:lnTo>
                <a:lnTo>
                  <a:pt x="887417" y="6823727"/>
                </a:lnTo>
                <a:lnTo>
                  <a:pt x="848896" y="6828313"/>
                </a:lnTo>
                <a:lnTo>
                  <a:pt x="770433" y="6835213"/>
                </a:lnTo>
                <a:lnTo>
                  <a:pt x="652552" y="6841409"/>
                </a:lnTo>
                <a:lnTo>
                  <a:pt x="573945" y="6843903"/>
                </a:lnTo>
                <a:lnTo>
                  <a:pt x="558984" y="6844206"/>
                </a:lnTo>
                <a:lnTo>
                  <a:pt x="528951" y="6843213"/>
                </a:lnTo>
                <a:lnTo>
                  <a:pt x="499543" y="6840104"/>
                </a:lnTo>
                <a:lnTo>
                  <a:pt x="471230" y="6835171"/>
                </a:lnTo>
                <a:lnTo>
                  <a:pt x="443084" y="6828530"/>
                </a:lnTo>
                <a:lnTo>
                  <a:pt x="416215" y="6819761"/>
                </a:lnTo>
                <a:lnTo>
                  <a:pt x="389235" y="6809393"/>
                </a:lnTo>
                <a:lnTo>
                  <a:pt x="363540" y="6797596"/>
                </a:lnTo>
                <a:lnTo>
                  <a:pt x="351101" y="6790839"/>
                </a:lnTo>
                <a:lnTo>
                  <a:pt x="341661" y="6786223"/>
                </a:lnTo>
                <a:lnTo>
                  <a:pt x="320679" y="6780139"/>
                </a:lnTo>
                <a:lnTo>
                  <a:pt x="286226" y="6774728"/>
                </a:lnTo>
                <a:lnTo>
                  <a:pt x="263340" y="6772889"/>
                </a:lnTo>
                <a:lnTo>
                  <a:pt x="235249" y="6771155"/>
                </a:lnTo>
                <a:lnTo>
                  <a:pt x="179117" y="6771893"/>
                </a:lnTo>
                <a:lnTo>
                  <a:pt x="121889" y="6774455"/>
                </a:lnTo>
                <a:lnTo>
                  <a:pt x="65201" y="6775404"/>
                </a:lnTo>
                <a:lnTo>
                  <a:pt x="37301" y="6774067"/>
                </a:lnTo>
                <a:lnTo>
                  <a:pt x="32177" y="6772969"/>
                </a:lnTo>
                <a:lnTo>
                  <a:pt x="22903" y="6766647"/>
                </a:lnTo>
                <a:lnTo>
                  <a:pt x="9274" y="6753305"/>
                </a:lnTo>
                <a:lnTo>
                  <a:pt x="0" y="6746983"/>
                </a:lnTo>
                <a:lnTo>
                  <a:pt x="69515" y="6754287"/>
                </a:lnTo>
                <a:lnTo>
                  <a:pt x="156586" y="6760533"/>
                </a:lnTo>
                <a:lnTo>
                  <a:pt x="192007" y="6761115"/>
                </a:lnTo>
                <a:lnTo>
                  <a:pt x="227958" y="6759386"/>
                </a:lnTo>
                <a:lnTo>
                  <a:pt x="264068" y="6755249"/>
                </a:lnTo>
                <a:lnTo>
                  <a:pt x="282527" y="6751970"/>
                </a:lnTo>
                <a:lnTo>
                  <a:pt x="229311" y="6698570"/>
                </a:lnTo>
                <a:lnTo>
                  <a:pt x="124941" y="6601542"/>
                </a:lnTo>
                <a:lnTo>
                  <a:pt x="47369" y="6531611"/>
                </a:lnTo>
                <a:lnTo>
                  <a:pt x="27901" y="6511576"/>
                </a:lnTo>
                <a:lnTo>
                  <a:pt x="26569" y="6508799"/>
                </a:lnTo>
                <a:lnTo>
                  <a:pt x="33843" y="6510955"/>
                </a:lnTo>
                <a:lnTo>
                  <a:pt x="46662" y="6518508"/>
                </a:lnTo>
                <a:lnTo>
                  <a:pt x="73246" y="6534893"/>
                </a:lnTo>
                <a:lnTo>
                  <a:pt x="125129" y="6569092"/>
                </a:lnTo>
                <a:lnTo>
                  <a:pt x="175362" y="6605327"/>
                </a:lnTo>
                <a:lnTo>
                  <a:pt x="223200" y="6643414"/>
                </a:lnTo>
                <a:lnTo>
                  <a:pt x="246475" y="6663171"/>
                </a:lnTo>
                <a:lnTo>
                  <a:pt x="269839" y="6682426"/>
                </a:lnTo>
                <a:lnTo>
                  <a:pt x="318461" y="6715991"/>
                </a:lnTo>
                <a:lnTo>
                  <a:pt x="357182" y="6737137"/>
                </a:lnTo>
                <a:lnTo>
                  <a:pt x="383441" y="6749423"/>
                </a:lnTo>
                <a:lnTo>
                  <a:pt x="410889" y="6760083"/>
                </a:lnTo>
                <a:lnTo>
                  <a:pt x="438694" y="6769434"/>
                </a:lnTo>
                <a:lnTo>
                  <a:pt x="467689" y="6777159"/>
                </a:lnTo>
                <a:lnTo>
                  <a:pt x="496668" y="6783481"/>
                </a:lnTo>
                <a:lnTo>
                  <a:pt x="526655" y="6788480"/>
                </a:lnTo>
                <a:lnTo>
                  <a:pt x="557553" y="6791959"/>
                </a:lnTo>
                <a:lnTo>
                  <a:pt x="604801" y="6794607"/>
                </a:lnTo>
                <a:lnTo>
                  <a:pt x="670128" y="6793183"/>
                </a:lnTo>
                <a:lnTo>
                  <a:pt x="704294" y="6789785"/>
                </a:lnTo>
                <a:lnTo>
                  <a:pt x="738365" y="6786191"/>
                </a:lnTo>
                <a:lnTo>
                  <a:pt x="772246" y="6782199"/>
                </a:lnTo>
                <a:lnTo>
                  <a:pt x="828030" y="6775259"/>
                </a:lnTo>
                <a:lnTo>
                  <a:pt x="911402" y="6766959"/>
                </a:lnTo>
                <a:lnTo>
                  <a:pt x="966940" y="6762929"/>
                </a:lnTo>
                <a:lnTo>
                  <a:pt x="1021954" y="6761915"/>
                </a:lnTo>
                <a:lnTo>
                  <a:pt x="1077001" y="6763701"/>
                </a:lnTo>
                <a:lnTo>
                  <a:pt x="1131348" y="6769511"/>
                </a:lnTo>
                <a:lnTo>
                  <a:pt x="1185466" y="6779630"/>
                </a:lnTo>
                <a:lnTo>
                  <a:pt x="1212406" y="6786493"/>
                </a:lnTo>
                <a:lnTo>
                  <a:pt x="1214216" y="6782051"/>
                </a:lnTo>
                <a:lnTo>
                  <a:pt x="1216301" y="6777502"/>
                </a:lnTo>
                <a:lnTo>
                  <a:pt x="1207980" y="6773163"/>
                </a:lnTo>
                <a:lnTo>
                  <a:pt x="1191050" y="6763893"/>
                </a:lnTo>
                <a:lnTo>
                  <a:pt x="1182102" y="6761671"/>
                </a:lnTo>
                <a:lnTo>
                  <a:pt x="1164214" y="6757927"/>
                </a:lnTo>
                <a:lnTo>
                  <a:pt x="1129530" y="6748617"/>
                </a:lnTo>
                <a:lnTo>
                  <a:pt x="1096584" y="6736767"/>
                </a:lnTo>
                <a:lnTo>
                  <a:pt x="1065011" y="6722987"/>
                </a:lnTo>
                <a:lnTo>
                  <a:pt x="1020499" y="6699354"/>
                </a:lnTo>
                <a:lnTo>
                  <a:pt x="965149" y="6662721"/>
                </a:lnTo>
                <a:lnTo>
                  <a:pt x="938438" y="6643333"/>
                </a:lnTo>
                <a:lnTo>
                  <a:pt x="913600" y="6625109"/>
                </a:lnTo>
                <a:lnTo>
                  <a:pt x="860995" y="6592827"/>
                </a:lnTo>
                <a:lnTo>
                  <a:pt x="819211" y="6572143"/>
                </a:lnTo>
                <a:lnTo>
                  <a:pt x="789701" y="6559923"/>
                </a:lnTo>
                <a:lnTo>
                  <a:pt x="759737" y="6548813"/>
                </a:lnTo>
                <a:lnTo>
                  <a:pt x="728307" y="6539436"/>
                </a:lnTo>
                <a:lnTo>
                  <a:pt x="712458" y="6535151"/>
                </a:lnTo>
                <a:lnTo>
                  <a:pt x="692601" y="6530046"/>
                </a:lnTo>
                <a:lnTo>
                  <a:pt x="655649" y="6517375"/>
                </a:lnTo>
                <a:lnTo>
                  <a:pt x="622473" y="6501624"/>
                </a:lnTo>
                <a:lnTo>
                  <a:pt x="594097" y="6482871"/>
                </a:lnTo>
                <a:lnTo>
                  <a:pt x="569591" y="6461237"/>
                </a:lnTo>
                <a:lnTo>
                  <a:pt x="550058" y="6435595"/>
                </a:lnTo>
                <a:lnTo>
                  <a:pt x="535135" y="6406555"/>
                </a:lnTo>
                <a:lnTo>
                  <a:pt x="525931" y="6373694"/>
                </a:lnTo>
                <a:lnTo>
                  <a:pt x="523494" y="6355616"/>
                </a:lnTo>
                <a:lnTo>
                  <a:pt x="520955" y="6336640"/>
                </a:lnTo>
                <a:lnTo>
                  <a:pt x="516074" y="6307998"/>
                </a:lnTo>
                <a:lnTo>
                  <a:pt x="515296" y="6288586"/>
                </a:lnTo>
                <a:lnTo>
                  <a:pt x="516295" y="6278351"/>
                </a:lnTo>
                <a:lnTo>
                  <a:pt x="530084" y="6322134"/>
                </a:lnTo>
                <a:lnTo>
                  <a:pt x="542478" y="6365747"/>
                </a:lnTo>
                <a:lnTo>
                  <a:pt x="545589" y="6377702"/>
                </a:lnTo>
                <a:lnTo>
                  <a:pt x="554109" y="6399561"/>
                </a:lnTo>
                <a:lnTo>
                  <a:pt x="565122" y="6419767"/>
                </a:lnTo>
                <a:lnTo>
                  <a:pt x="578530" y="6438122"/>
                </a:lnTo>
                <a:lnTo>
                  <a:pt x="594984" y="6454613"/>
                </a:lnTo>
                <a:lnTo>
                  <a:pt x="613920" y="6468750"/>
                </a:lnTo>
                <a:lnTo>
                  <a:pt x="636180" y="6480917"/>
                </a:lnTo>
                <a:lnTo>
                  <a:pt x="661113" y="6491128"/>
                </a:lnTo>
                <a:lnTo>
                  <a:pt x="674917" y="6495253"/>
                </a:lnTo>
                <a:lnTo>
                  <a:pt x="705316" y="6503850"/>
                </a:lnTo>
                <a:lnTo>
                  <a:pt x="766114" y="6521044"/>
                </a:lnTo>
                <a:lnTo>
                  <a:pt x="795878" y="6531056"/>
                </a:lnTo>
                <a:lnTo>
                  <a:pt x="818463" y="6539111"/>
                </a:lnTo>
                <a:lnTo>
                  <a:pt x="862738" y="6558141"/>
                </a:lnTo>
                <a:lnTo>
                  <a:pt x="884879" y="6568009"/>
                </a:lnTo>
                <a:lnTo>
                  <a:pt x="872645" y="6538413"/>
                </a:lnTo>
                <a:lnTo>
                  <a:pt x="860013" y="6506623"/>
                </a:lnTo>
                <a:lnTo>
                  <a:pt x="872612" y="6527397"/>
                </a:lnTo>
                <a:lnTo>
                  <a:pt x="900372" y="6565390"/>
                </a:lnTo>
                <a:lnTo>
                  <a:pt x="932367" y="6599892"/>
                </a:lnTo>
                <a:lnTo>
                  <a:pt x="968503" y="6630706"/>
                </a:lnTo>
                <a:lnTo>
                  <a:pt x="1007574" y="6658055"/>
                </a:lnTo>
                <a:lnTo>
                  <a:pt x="1050793" y="6682414"/>
                </a:lnTo>
                <a:lnTo>
                  <a:pt x="1096765" y="6703616"/>
                </a:lnTo>
                <a:lnTo>
                  <a:pt x="1146053" y="6722144"/>
                </a:lnTo>
                <a:lnTo>
                  <a:pt x="1171986" y="6730329"/>
                </a:lnTo>
                <a:lnTo>
                  <a:pt x="1194190" y="6737591"/>
                </a:lnTo>
                <a:lnTo>
                  <a:pt x="1237345" y="6756345"/>
                </a:lnTo>
                <a:lnTo>
                  <a:pt x="1257361" y="6767255"/>
                </a:lnTo>
                <a:lnTo>
                  <a:pt x="1283921" y="6781539"/>
                </a:lnTo>
                <a:lnTo>
                  <a:pt x="1323903" y="6799155"/>
                </a:lnTo>
                <a:lnTo>
                  <a:pt x="1351344" y="6809113"/>
                </a:lnTo>
                <a:lnTo>
                  <a:pt x="1378855" y="6817168"/>
                </a:lnTo>
                <a:lnTo>
                  <a:pt x="1406724" y="6823915"/>
                </a:lnTo>
                <a:lnTo>
                  <a:pt x="1434759" y="6828953"/>
                </a:lnTo>
                <a:lnTo>
                  <a:pt x="1463238" y="6832182"/>
                </a:lnTo>
                <a:lnTo>
                  <a:pt x="1492169" y="6834299"/>
                </a:lnTo>
                <a:lnTo>
                  <a:pt x="1521449" y="6834406"/>
                </a:lnTo>
                <a:lnTo>
                  <a:pt x="1550436" y="6833218"/>
                </a:lnTo>
                <a:lnTo>
                  <a:pt x="1580335" y="6830508"/>
                </a:lnTo>
                <a:lnTo>
                  <a:pt x="1625154" y="6823991"/>
                </a:lnTo>
                <a:lnTo>
                  <a:pt x="1686062" y="6809937"/>
                </a:lnTo>
                <a:lnTo>
                  <a:pt x="1717276" y="6800392"/>
                </a:lnTo>
                <a:lnTo>
                  <a:pt x="1777747" y="6780639"/>
                </a:lnTo>
                <a:lnTo>
                  <a:pt x="1850902" y="6756523"/>
                </a:lnTo>
                <a:lnTo>
                  <a:pt x="1828712" y="6734241"/>
                </a:lnTo>
                <a:lnTo>
                  <a:pt x="1798899" y="6703599"/>
                </a:lnTo>
                <a:lnTo>
                  <a:pt x="1778527" y="6685786"/>
                </a:lnTo>
                <a:lnTo>
                  <a:pt x="1767476" y="6678499"/>
                </a:lnTo>
                <a:lnTo>
                  <a:pt x="1727698" y="6654470"/>
                </a:lnTo>
                <a:lnTo>
                  <a:pt x="1666535" y="6621460"/>
                </a:lnTo>
                <a:lnTo>
                  <a:pt x="1624387" y="6601384"/>
                </a:lnTo>
                <a:lnTo>
                  <a:pt x="1581144" y="6583134"/>
                </a:lnTo>
                <a:lnTo>
                  <a:pt x="1536251" y="6566919"/>
                </a:lnTo>
                <a:lnTo>
                  <a:pt x="1490176" y="6553031"/>
                </a:lnTo>
                <a:lnTo>
                  <a:pt x="1442277" y="6542186"/>
                </a:lnTo>
                <a:lnTo>
                  <a:pt x="1417503" y="6537780"/>
                </a:lnTo>
                <a:lnTo>
                  <a:pt x="1400923" y="6534712"/>
                </a:lnTo>
                <a:lnTo>
                  <a:pt x="1369049" y="6527146"/>
                </a:lnTo>
                <a:lnTo>
                  <a:pt x="1338823" y="6517545"/>
                </a:lnTo>
                <a:lnTo>
                  <a:pt x="1310717" y="6506197"/>
                </a:lnTo>
                <a:lnTo>
                  <a:pt x="1283705" y="6493024"/>
                </a:lnTo>
                <a:lnTo>
                  <a:pt x="1258438" y="6478015"/>
                </a:lnTo>
                <a:lnTo>
                  <a:pt x="1233710" y="6461391"/>
                </a:lnTo>
                <a:lnTo>
                  <a:pt x="1210259" y="6442639"/>
                </a:lnTo>
                <a:lnTo>
                  <a:pt x="1198622" y="6432760"/>
                </a:lnTo>
                <a:lnTo>
                  <a:pt x="1177876" y="6414854"/>
                </a:lnTo>
                <a:lnTo>
                  <a:pt x="1131959" y="6382136"/>
                </a:lnTo>
                <a:lnTo>
                  <a:pt x="1083178" y="6350978"/>
                </a:lnTo>
                <a:lnTo>
                  <a:pt x="1035421" y="6319900"/>
                </a:lnTo>
                <a:lnTo>
                  <a:pt x="1012740" y="6303436"/>
                </a:lnTo>
                <a:lnTo>
                  <a:pt x="994835" y="6290080"/>
                </a:lnTo>
                <a:lnTo>
                  <a:pt x="961246" y="6262519"/>
                </a:lnTo>
                <a:lnTo>
                  <a:pt x="912885" y="6219235"/>
                </a:lnTo>
                <a:lnTo>
                  <a:pt x="881691" y="6189824"/>
                </a:lnTo>
                <a:lnTo>
                  <a:pt x="879334" y="6186968"/>
                </a:lnTo>
                <a:lnTo>
                  <a:pt x="879516" y="6178452"/>
                </a:lnTo>
                <a:lnTo>
                  <a:pt x="881999" y="6167886"/>
                </a:lnTo>
                <a:lnTo>
                  <a:pt x="883648" y="6157638"/>
                </a:lnTo>
                <a:lnTo>
                  <a:pt x="882759" y="6153049"/>
                </a:lnTo>
                <a:lnTo>
                  <a:pt x="876674" y="6132843"/>
                </a:lnTo>
                <a:lnTo>
                  <a:pt x="870896" y="6098911"/>
                </a:lnTo>
                <a:lnTo>
                  <a:pt x="870991" y="6082686"/>
                </a:lnTo>
                <a:lnTo>
                  <a:pt x="872974" y="6077238"/>
                </a:lnTo>
                <a:lnTo>
                  <a:pt x="876504" y="6077066"/>
                </a:lnTo>
                <a:lnTo>
                  <a:pt x="881406" y="6083175"/>
                </a:lnTo>
                <a:lnTo>
                  <a:pt x="884723" y="6088716"/>
                </a:lnTo>
                <a:lnTo>
                  <a:pt x="891499" y="6104202"/>
                </a:lnTo>
                <a:lnTo>
                  <a:pt x="900512" y="6136667"/>
                </a:lnTo>
                <a:lnTo>
                  <a:pt x="904043" y="6152918"/>
                </a:lnTo>
                <a:lnTo>
                  <a:pt x="906669" y="6163180"/>
                </a:lnTo>
                <a:lnTo>
                  <a:pt x="913858" y="6182261"/>
                </a:lnTo>
                <a:lnTo>
                  <a:pt x="922895" y="6200405"/>
                </a:lnTo>
                <a:lnTo>
                  <a:pt x="934239" y="6217200"/>
                </a:lnTo>
                <a:lnTo>
                  <a:pt x="948075" y="6232342"/>
                </a:lnTo>
                <a:lnTo>
                  <a:pt x="963387" y="6246453"/>
                </a:lnTo>
                <a:lnTo>
                  <a:pt x="980451" y="6259425"/>
                </a:lnTo>
                <a:lnTo>
                  <a:pt x="999919" y="6271248"/>
                </a:lnTo>
                <a:lnTo>
                  <a:pt x="1010017" y="6276552"/>
                </a:lnTo>
                <a:lnTo>
                  <a:pt x="1084993" y="6314389"/>
                </a:lnTo>
                <a:lnTo>
                  <a:pt x="1164736" y="6354632"/>
                </a:lnTo>
                <a:lnTo>
                  <a:pt x="1053440" y="6122750"/>
                </a:lnTo>
                <a:lnTo>
                  <a:pt x="1055939" y="6121797"/>
                </a:lnTo>
                <a:lnTo>
                  <a:pt x="1058533" y="6121044"/>
                </a:lnTo>
                <a:lnTo>
                  <a:pt x="1140654" y="6264089"/>
                </a:lnTo>
                <a:lnTo>
                  <a:pt x="1223140" y="6406526"/>
                </a:lnTo>
                <a:lnTo>
                  <a:pt x="1232233" y="6421363"/>
                </a:lnTo>
                <a:lnTo>
                  <a:pt x="1255200" y="6446635"/>
                </a:lnTo>
                <a:lnTo>
                  <a:pt x="1275548" y="6462345"/>
                </a:lnTo>
                <a:lnTo>
                  <a:pt x="1290803" y="6471550"/>
                </a:lnTo>
                <a:lnTo>
                  <a:pt x="1307248" y="6479128"/>
                </a:lnTo>
                <a:lnTo>
                  <a:pt x="1325725" y="6485463"/>
                </a:lnTo>
                <a:lnTo>
                  <a:pt x="1335331" y="6488373"/>
                </a:lnTo>
                <a:lnTo>
                  <a:pt x="1509666" y="6534110"/>
                </a:lnTo>
                <a:lnTo>
                  <a:pt x="1679153" y="6578643"/>
                </a:lnTo>
                <a:lnTo>
                  <a:pt x="1577474" y="6366794"/>
                </a:lnTo>
                <a:lnTo>
                  <a:pt x="1585168" y="6373248"/>
                </a:lnTo>
                <a:lnTo>
                  <a:pt x="1592301" y="6379211"/>
                </a:lnTo>
                <a:lnTo>
                  <a:pt x="1578461" y="6298374"/>
                </a:lnTo>
                <a:lnTo>
                  <a:pt x="1564319" y="6215540"/>
                </a:lnTo>
                <a:lnTo>
                  <a:pt x="1563518" y="6210449"/>
                </a:lnTo>
                <a:lnTo>
                  <a:pt x="1565350" y="6199897"/>
                </a:lnTo>
                <a:lnTo>
                  <a:pt x="1569712" y="6191196"/>
                </a:lnTo>
                <a:lnTo>
                  <a:pt x="1574202" y="6185497"/>
                </a:lnTo>
                <a:lnTo>
                  <a:pt x="1575868" y="6184863"/>
                </a:lnTo>
                <a:lnTo>
                  <a:pt x="1588269" y="6229176"/>
                </a:lnTo>
                <a:lnTo>
                  <a:pt x="1614280" y="6334001"/>
                </a:lnTo>
                <a:lnTo>
                  <a:pt x="1627554" y="6381501"/>
                </a:lnTo>
                <a:lnTo>
                  <a:pt x="1629386" y="6379161"/>
                </a:lnTo>
                <a:lnTo>
                  <a:pt x="1631052" y="6370314"/>
                </a:lnTo>
                <a:lnTo>
                  <a:pt x="1632828" y="6354856"/>
                </a:lnTo>
                <a:lnTo>
                  <a:pt x="1634541" y="6350215"/>
                </a:lnTo>
                <a:lnTo>
                  <a:pt x="1636382" y="6348574"/>
                </a:lnTo>
                <a:lnTo>
                  <a:pt x="1640181" y="6347596"/>
                </a:lnTo>
                <a:lnTo>
                  <a:pt x="1645393" y="6348191"/>
                </a:lnTo>
                <a:lnTo>
                  <a:pt x="1647741" y="6350347"/>
                </a:lnTo>
                <a:lnTo>
                  <a:pt x="1645957" y="6356893"/>
                </a:lnTo>
                <a:lnTo>
                  <a:pt x="1643801" y="6371558"/>
                </a:lnTo>
                <a:lnTo>
                  <a:pt x="1643905" y="6397094"/>
                </a:lnTo>
                <a:lnTo>
                  <a:pt x="1650015" y="6435826"/>
                </a:lnTo>
                <a:lnTo>
                  <a:pt x="1663322" y="6477917"/>
                </a:lnTo>
                <a:lnTo>
                  <a:pt x="1683703" y="6521066"/>
                </a:lnTo>
                <a:lnTo>
                  <a:pt x="1704228" y="6552196"/>
                </a:lnTo>
                <a:lnTo>
                  <a:pt x="1719697" y="6572112"/>
                </a:lnTo>
                <a:lnTo>
                  <a:pt x="1737103" y="6590586"/>
                </a:lnTo>
                <a:lnTo>
                  <a:pt x="1756730" y="6608215"/>
                </a:lnTo>
                <a:lnTo>
                  <a:pt x="1777729" y="6623912"/>
                </a:lnTo>
                <a:lnTo>
                  <a:pt x="1800751" y="6637667"/>
                </a:lnTo>
                <a:lnTo>
                  <a:pt x="1812810" y="6643631"/>
                </a:lnTo>
                <a:lnTo>
                  <a:pt x="1820005" y="6646990"/>
                </a:lnTo>
                <a:lnTo>
                  <a:pt x="1832832" y="6655243"/>
                </a:lnTo>
                <a:lnTo>
                  <a:pt x="1850849" y="6670200"/>
                </a:lnTo>
                <a:lnTo>
                  <a:pt x="1883241" y="6706896"/>
                </a:lnTo>
                <a:lnTo>
                  <a:pt x="1907422" y="6732645"/>
                </a:lnTo>
                <a:lnTo>
                  <a:pt x="1927135" y="6725135"/>
                </a:lnTo>
                <a:lnTo>
                  <a:pt x="1964754" y="6711924"/>
                </a:lnTo>
                <a:lnTo>
                  <a:pt x="1964581" y="6691254"/>
                </a:lnTo>
                <a:lnTo>
                  <a:pt x="1961258" y="6619424"/>
                </a:lnTo>
                <a:lnTo>
                  <a:pt x="1959748" y="6599785"/>
                </a:lnTo>
                <a:lnTo>
                  <a:pt x="1954009" y="6560238"/>
                </a:lnTo>
                <a:lnTo>
                  <a:pt x="1941625" y="6501322"/>
                </a:lnTo>
                <a:lnTo>
                  <a:pt x="1934839" y="6465542"/>
                </a:lnTo>
                <a:lnTo>
                  <a:pt x="1934839" y="6056212"/>
                </a:lnTo>
                <a:lnTo>
                  <a:pt x="1959748" y="6000664"/>
                </a:lnTo>
                <a:lnTo>
                  <a:pt x="2011700" y="5894130"/>
                </a:lnTo>
                <a:lnTo>
                  <a:pt x="2053986" y="5818265"/>
                </a:lnTo>
                <a:lnTo>
                  <a:pt x="2081473" y="5773337"/>
                </a:lnTo>
                <a:lnTo>
                  <a:pt x="2091010" y="5754708"/>
                </a:lnTo>
                <a:lnTo>
                  <a:pt x="2094789" y="5753197"/>
                </a:lnTo>
                <a:lnTo>
                  <a:pt x="2103882" y="5748367"/>
                </a:lnTo>
                <a:lnTo>
                  <a:pt x="2116669" y="5763424"/>
                </a:lnTo>
                <a:lnTo>
                  <a:pt x="2143664" y="5789561"/>
                </a:lnTo>
                <a:lnTo>
                  <a:pt x="2172364" y="5810868"/>
                </a:lnTo>
                <a:lnTo>
                  <a:pt x="2197462" y="5824809"/>
                </a:lnTo>
                <a:lnTo>
                  <a:pt x="2197156" y="5824991"/>
                </a:lnTo>
                <a:lnTo>
                  <a:pt x="2181751" y="5836827"/>
                </a:lnTo>
                <a:lnTo>
                  <a:pt x="2169971" y="5849741"/>
                </a:lnTo>
                <a:lnTo>
                  <a:pt x="2165743" y="5856466"/>
                </a:lnTo>
                <a:lnTo>
                  <a:pt x="2146412" y="5891171"/>
                </a:lnTo>
                <a:lnTo>
                  <a:pt x="2111375" y="5960579"/>
                </a:lnTo>
                <a:lnTo>
                  <a:pt x="2079962" y="6030257"/>
                </a:lnTo>
                <a:lnTo>
                  <a:pt x="2053684" y="6101011"/>
                </a:lnTo>
                <a:lnTo>
                  <a:pt x="2033447" y="6172840"/>
                </a:lnTo>
                <a:lnTo>
                  <a:pt x="2020157" y="6245747"/>
                </a:lnTo>
                <a:lnTo>
                  <a:pt x="2015022" y="6301435"/>
                </a:lnTo>
                <a:lnTo>
                  <a:pt x="2014116" y="6338829"/>
                </a:lnTo>
                <a:lnTo>
                  <a:pt x="2015627" y="6376763"/>
                </a:lnTo>
                <a:lnTo>
                  <a:pt x="2019250" y="6415234"/>
                </a:lnTo>
                <a:lnTo>
                  <a:pt x="2021969" y="6434334"/>
                </a:lnTo>
                <a:lnTo>
                  <a:pt x="2029520" y="6483834"/>
                </a:lnTo>
                <a:lnTo>
                  <a:pt x="2040696" y="6583374"/>
                </a:lnTo>
                <a:lnTo>
                  <a:pt x="2049153" y="6682913"/>
                </a:lnTo>
                <a:lnTo>
                  <a:pt x="2054590" y="6782722"/>
                </a:lnTo>
                <a:lnTo>
                  <a:pt x="2056403" y="6832492"/>
                </a:lnTo>
                <a:lnTo>
                  <a:pt x="2057007" y="6852401"/>
                </a:lnTo>
                <a:lnTo>
                  <a:pt x="2053684" y="6891140"/>
                </a:lnTo>
                <a:lnTo>
                  <a:pt x="2045227" y="6927996"/>
                </a:lnTo>
                <a:lnTo>
                  <a:pt x="2031333" y="6963239"/>
                </a:lnTo>
                <a:lnTo>
                  <a:pt x="2012304" y="6996867"/>
                </a:lnTo>
                <a:lnTo>
                  <a:pt x="1987536" y="7028074"/>
                </a:lnTo>
                <a:lnTo>
                  <a:pt x="1957029" y="7057397"/>
                </a:lnTo>
                <a:lnTo>
                  <a:pt x="1920482" y="7085107"/>
                </a:lnTo>
                <a:lnTo>
                  <a:pt x="1899943" y="7097483"/>
                </a:lnTo>
                <a:lnTo>
                  <a:pt x="1886955" y="7105553"/>
                </a:lnTo>
                <a:lnTo>
                  <a:pt x="1863093" y="7124117"/>
                </a:lnTo>
                <a:lnTo>
                  <a:pt x="1829868" y="7154516"/>
                </a:lnTo>
                <a:lnTo>
                  <a:pt x="1807517" y="7174693"/>
                </a:lnTo>
                <a:lnTo>
                  <a:pt x="1800872" y="7180881"/>
                </a:lnTo>
                <a:lnTo>
                  <a:pt x="1793925" y="7193525"/>
                </a:lnTo>
                <a:lnTo>
                  <a:pt x="1793019" y="7206707"/>
                </a:lnTo>
                <a:lnTo>
                  <a:pt x="1797247" y="7221773"/>
                </a:lnTo>
                <a:lnTo>
                  <a:pt x="1801174" y="7229843"/>
                </a:lnTo>
                <a:lnTo>
                  <a:pt x="1841950" y="7314855"/>
                </a:lnTo>
                <a:lnTo>
                  <a:pt x="1919878" y="7485957"/>
                </a:lnTo>
                <a:lnTo>
                  <a:pt x="1958539" y="7571507"/>
                </a:lnTo>
                <a:lnTo>
                  <a:pt x="1953405" y="7573121"/>
                </a:lnTo>
                <a:lnTo>
                  <a:pt x="1948270" y="7575004"/>
                </a:lnTo>
                <a:lnTo>
                  <a:pt x="1921086" y="7530077"/>
                </a:lnTo>
                <a:lnTo>
                  <a:pt x="1893298" y="7485417"/>
                </a:lnTo>
                <a:lnTo>
                  <a:pt x="1889673" y="7513935"/>
                </a:lnTo>
                <a:lnTo>
                  <a:pt x="1885143" y="7570700"/>
                </a:lnTo>
                <a:lnTo>
                  <a:pt x="1883028" y="7626927"/>
                </a:lnTo>
                <a:lnTo>
                  <a:pt x="1883028" y="7682345"/>
                </a:lnTo>
                <a:lnTo>
                  <a:pt x="1884237" y="7710323"/>
                </a:lnTo>
                <a:lnTo>
                  <a:pt x="1886955" y="7764937"/>
                </a:lnTo>
                <a:lnTo>
                  <a:pt x="1897224" y="7874699"/>
                </a:lnTo>
                <a:lnTo>
                  <a:pt x="1901755" y="7929581"/>
                </a:lnTo>
                <a:lnTo>
                  <a:pt x="1896318" y="7916667"/>
                </a:lnTo>
                <a:lnTo>
                  <a:pt x="1886955" y="7889765"/>
                </a:lnTo>
                <a:lnTo>
                  <a:pt x="1879404" y="7862861"/>
                </a:lnTo>
                <a:lnTo>
                  <a:pt x="1874571" y="7835690"/>
                </a:lnTo>
                <a:lnTo>
                  <a:pt x="1872758" y="7822239"/>
                </a:lnTo>
                <a:lnTo>
                  <a:pt x="1864604" y="7735075"/>
                </a:lnTo>
                <a:lnTo>
                  <a:pt x="1849803" y="7560207"/>
                </a:lnTo>
                <a:lnTo>
                  <a:pt x="1840742" y="7473043"/>
                </a:lnTo>
                <a:lnTo>
                  <a:pt x="1836815" y="7443719"/>
                </a:lnTo>
                <a:lnTo>
                  <a:pt x="1827754" y="7400944"/>
                </a:lnTo>
                <a:lnTo>
                  <a:pt x="1819599" y="7372427"/>
                </a:lnTo>
                <a:lnTo>
                  <a:pt x="1809329" y="7343641"/>
                </a:lnTo>
                <a:lnTo>
                  <a:pt x="1796643" y="7315931"/>
                </a:lnTo>
                <a:lnTo>
                  <a:pt x="1781541" y="7287953"/>
                </a:lnTo>
                <a:lnTo>
                  <a:pt x="1763116" y="7260513"/>
                </a:lnTo>
                <a:lnTo>
                  <a:pt x="1753149" y="7246792"/>
                </a:lnTo>
                <a:lnTo>
                  <a:pt x="1728683" y="7294679"/>
                </a:lnTo>
                <a:lnTo>
                  <a:pt x="1705727" y="7337185"/>
                </a:lnTo>
                <a:lnTo>
                  <a:pt x="1691532" y="7361667"/>
                </a:lnTo>
                <a:lnTo>
                  <a:pt x="1667066" y="7411435"/>
                </a:lnTo>
                <a:lnTo>
                  <a:pt x="1646829" y="7461743"/>
                </a:lnTo>
                <a:lnTo>
                  <a:pt x="1631425" y="7512859"/>
                </a:lnTo>
                <a:lnTo>
                  <a:pt x="1619644" y="7564511"/>
                </a:lnTo>
                <a:lnTo>
                  <a:pt x="1612395" y="7616434"/>
                </a:lnTo>
                <a:lnTo>
                  <a:pt x="1609375" y="7669432"/>
                </a:lnTo>
                <a:lnTo>
                  <a:pt x="1610584" y="7722699"/>
                </a:lnTo>
                <a:lnTo>
                  <a:pt x="1612999" y="7749871"/>
                </a:lnTo>
                <a:lnTo>
                  <a:pt x="1616020" y="7778925"/>
                </a:lnTo>
                <a:lnTo>
                  <a:pt x="1627498" y="7835421"/>
                </a:lnTo>
                <a:lnTo>
                  <a:pt x="1644110" y="7889495"/>
                </a:lnTo>
                <a:lnTo>
                  <a:pt x="1667368" y="7940610"/>
                </a:lnTo>
                <a:lnTo>
                  <a:pt x="1689719" y="7977467"/>
                </a:lnTo>
                <a:lnTo>
                  <a:pt x="1706332" y="8000603"/>
                </a:lnTo>
                <a:lnTo>
                  <a:pt x="1725360" y="8023470"/>
                </a:lnTo>
                <a:lnTo>
                  <a:pt x="1745899" y="8045262"/>
                </a:lnTo>
                <a:lnTo>
                  <a:pt x="1768855" y="8066245"/>
                </a:lnTo>
                <a:lnTo>
                  <a:pt x="1793925" y="8086422"/>
                </a:lnTo>
                <a:lnTo>
                  <a:pt x="1820505" y="8106061"/>
                </a:lnTo>
                <a:lnTo>
                  <a:pt x="1849803" y="8124625"/>
                </a:lnTo>
                <a:lnTo>
                  <a:pt x="1865510" y="8133503"/>
                </a:lnTo>
                <a:lnTo>
                  <a:pt x="1883935" y="8144801"/>
                </a:lnTo>
                <a:lnTo>
                  <a:pt x="1928033" y="8176008"/>
                </a:lnTo>
                <a:lnTo>
                  <a:pt x="1997805" y="8229813"/>
                </a:lnTo>
                <a:lnTo>
                  <a:pt x="2035259" y="8256178"/>
                </a:lnTo>
                <a:lnTo>
                  <a:pt x="2066370" y="8276624"/>
                </a:lnTo>
                <a:lnTo>
                  <a:pt x="2123155" y="8310789"/>
                </a:lnTo>
                <a:lnTo>
                  <a:pt x="2195343" y="8351143"/>
                </a:lnTo>
                <a:lnTo>
                  <a:pt x="2260283" y="8383965"/>
                </a:lnTo>
                <a:lnTo>
                  <a:pt x="2282332" y="8394726"/>
                </a:lnTo>
                <a:close/>
                <a:moveTo>
                  <a:pt x="2577504" y="1385215"/>
                </a:moveTo>
                <a:lnTo>
                  <a:pt x="2574785" y="1404585"/>
                </a:lnTo>
                <a:lnTo>
                  <a:pt x="2565724" y="1443056"/>
                </a:lnTo>
                <a:lnTo>
                  <a:pt x="2546393" y="1500897"/>
                </a:lnTo>
                <a:lnTo>
                  <a:pt x="2515585" y="1577300"/>
                </a:lnTo>
                <a:lnTo>
                  <a:pt x="2496556" y="1635140"/>
                </a:lnTo>
                <a:lnTo>
                  <a:pt x="2487494" y="1673879"/>
                </a:lnTo>
                <a:lnTo>
                  <a:pt x="2484776" y="1692981"/>
                </a:lnTo>
                <a:lnTo>
                  <a:pt x="2481755" y="1715041"/>
                </a:lnTo>
                <a:lnTo>
                  <a:pt x="2469976" y="1758354"/>
                </a:lnTo>
                <a:lnTo>
                  <a:pt x="2462726" y="1790638"/>
                </a:lnTo>
                <a:lnTo>
                  <a:pt x="2461216" y="1811891"/>
                </a:lnTo>
                <a:lnTo>
                  <a:pt x="2463330" y="1833143"/>
                </a:lnTo>
                <a:lnTo>
                  <a:pt x="2470278" y="1854396"/>
                </a:lnTo>
                <a:lnTo>
                  <a:pt x="2476620" y="1864889"/>
                </a:lnTo>
                <a:lnTo>
                  <a:pt x="2484474" y="1877533"/>
                </a:lnTo>
                <a:lnTo>
                  <a:pt x="2497462" y="1902820"/>
                </a:lnTo>
                <a:lnTo>
                  <a:pt x="2507127" y="1928648"/>
                </a:lnTo>
                <a:lnTo>
                  <a:pt x="2513772" y="1955012"/>
                </a:lnTo>
                <a:lnTo>
                  <a:pt x="2518001" y="1981108"/>
                </a:lnTo>
                <a:lnTo>
                  <a:pt x="2519511" y="2007472"/>
                </a:lnTo>
                <a:lnTo>
                  <a:pt x="2518907" y="2034106"/>
                </a:lnTo>
                <a:lnTo>
                  <a:pt x="2516189" y="2060470"/>
                </a:lnTo>
                <a:lnTo>
                  <a:pt x="2513772" y="2073921"/>
                </a:lnTo>
                <a:lnTo>
                  <a:pt x="2485984" y="2224307"/>
                </a:lnTo>
                <a:lnTo>
                  <a:pt x="2441281" y="2450021"/>
                </a:lnTo>
                <a:lnTo>
                  <a:pt x="2409265" y="2600406"/>
                </a:lnTo>
                <a:lnTo>
                  <a:pt x="2392047" y="2674926"/>
                </a:lnTo>
                <a:lnTo>
                  <a:pt x="2382987" y="2714741"/>
                </a:lnTo>
                <a:lnTo>
                  <a:pt x="2372717" y="2773658"/>
                </a:lnTo>
                <a:lnTo>
                  <a:pt x="2368187" y="2812667"/>
                </a:lnTo>
                <a:lnTo>
                  <a:pt x="2366676" y="2851675"/>
                </a:lnTo>
                <a:lnTo>
                  <a:pt x="2367884" y="2890684"/>
                </a:lnTo>
                <a:lnTo>
                  <a:pt x="2372112" y="2929962"/>
                </a:lnTo>
                <a:lnTo>
                  <a:pt x="2380570" y="2969240"/>
                </a:lnTo>
                <a:lnTo>
                  <a:pt x="2386611" y="2988879"/>
                </a:lnTo>
                <a:lnTo>
                  <a:pt x="2389087" y="2995935"/>
                </a:lnTo>
                <a:lnTo>
                  <a:pt x="2359130" y="2991852"/>
                </a:lnTo>
                <a:lnTo>
                  <a:pt x="2327318" y="2990717"/>
                </a:lnTo>
                <a:lnTo>
                  <a:pt x="2295222" y="2992704"/>
                </a:lnTo>
                <a:lnTo>
                  <a:pt x="2263410" y="2998097"/>
                </a:lnTo>
                <a:lnTo>
                  <a:pt x="2231598" y="3007464"/>
                </a:lnTo>
                <a:lnTo>
                  <a:pt x="2200639" y="3020238"/>
                </a:lnTo>
                <a:lnTo>
                  <a:pt x="2170815" y="3037270"/>
                </a:lnTo>
                <a:lnTo>
                  <a:pt x="2142412" y="3058275"/>
                </a:lnTo>
                <a:lnTo>
                  <a:pt x="2131990" y="3068355"/>
                </a:lnTo>
                <a:lnTo>
                  <a:pt x="2127758" y="3046181"/>
                </a:lnTo>
                <a:lnTo>
                  <a:pt x="2123529" y="3019548"/>
                </a:lnTo>
                <a:lnTo>
                  <a:pt x="2121415" y="3006903"/>
                </a:lnTo>
                <a:lnTo>
                  <a:pt x="2115374" y="2983498"/>
                </a:lnTo>
                <a:lnTo>
                  <a:pt x="2105709" y="2961976"/>
                </a:lnTo>
                <a:lnTo>
                  <a:pt x="2093324" y="2942875"/>
                </a:lnTo>
                <a:lnTo>
                  <a:pt x="2077316" y="2925389"/>
                </a:lnTo>
                <a:lnTo>
                  <a:pt x="2057683" y="2909516"/>
                </a:lnTo>
                <a:lnTo>
                  <a:pt x="2033822" y="2896065"/>
                </a:lnTo>
                <a:lnTo>
                  <a:pt x="2005732" y="2884496"/>
                </a:lnTo>
                <a:lnTo>
                  <a:pt x="1990025" y="2879385"/>
                </a:lnTo>
                <a:lnTo>
                  <a:pt x="1957707" y="2869162"/>
                </a:lnTo>
                <a:lnTo>
                  <a:pt x="1898204" y="2845219"/>
                </a:lnTo>
                <a:lnTo>
                  <a:pt x="1844741" y="2816434"/>
                </a:lnTo>
                <a:lnTo>
                  <a:pt x="1796414" y="2783612"/>
                </a:lnTo>
                <a:lnTo>
                  <a:pt x="1753825" y="2746755"/>
                </a:lnTo>
                <a:lnTo>
                  <a:pt x="1743173" y="2734778"/>
                </a:lnTo>
                <a:lnTo>
                  <a:pt x="1727166" y="2733837"/>
                </a:lnTo>
                <a:lnTo>
                  <a:pt x="1650814" y="2725759"/>
                </a:lnTo>
                <a:lnTo>
                  <a:pt x="1578083" y="2714180"/>
                </a:lnTo>
                <a:lnTo>
                  <a:pt x="1507163" y="2700179"/>
                </a:lnTo>
                <a:lnTo>
                  <a:pt x="1435639" y="2683216"/>
                </a:lnTo>
                <a:lnTo>
                  <a:pt x="1324280" y="2653597"/>
                </a:lnTo>
                <a:lnTo>
                  <a:pt x="1241590" y="2630440"/>
                </a:lnTo>
                <a:lnTo>
                  <a:pt x="1219861" y="2623977"/>
                </a:lnTo>
                <a:lnTo>
                  <a:pt x="1169765" y="2602975"/>
                </a:lnTo>
                <a:lnTo>
                  <a:pt x="1085868" y="2560700"/>
                </a:lnTo>
                <a:lnTo>
                  <a:pt x="996539" y="2513849"/>
                </a:lnTo>
                <a:lnTo>
                  <a:pt x="937389" y="2486116"/>
                </a:lnTo>
                <a:lnTo>
                  <a:pt x="895139" y="2469690"/>
                </a:lnTo>
                <a:lnTo>
                  <a:pt x="867977" y="2460804"/>
                </a:lnTo>
                <a:lnTo>
                  <a:pt x="842325" y="2454881"/>
                </a:lnTo>
                <a:lnTo>
                  <a:pt x="818183" y="2452188"/>
                </a:lnTo>
                <a:lnTo>
                  <a:pt x="807017" y="2452188"/>
                </a:lnTo>
                <a:lnTo>
                  <a:pt x="821503" y="2445187"/>
                </a:lnTo>
                <a:lnTo>
                  <a:pt x="850172" y="2436032"/>
                </a:lnTo>
                <a:lnTo>
                  <a:pt x="879446" y="2433070"/>
                </a:lnTo>
                <a:lnTo>
                  <a:pt x="908417" y="2434686"/>
                </a:lnTo>
                <a:lnTo>
                  <a:pt x="937992" y="2441419"/>
                </a:lnTo>
                <a:lnTo>
                  <a:pt x="967869" y="2451381"/>
                </a:lnTo>
                <a:lnTo>
                  <a:pt x="1013741" y="2472114"/>
                </a:lnTo>
                <a:lnTo>
                  <a:pt x="1107597" y="2525697"/>
                </a:lnTo>
                <a:lnTo>
                  <a:pt x="1191192" y="2572549"/>
                </a:lnTo>
                <a:lnTo>
                  <a:pt x="1225897" y="2588973"/>
                </a:lnTo>
                <a:lnTo>
                  <a:pt x="1261508" y="2603244"/>
                </a:lnTo>
                <a:lnTo>
                  <a:pt x="1298326" y="2614822"/>
                </a:lnTo>
                <a:lnTo>
                  <a:pt x="1317037" y="2618861"/>
                </a:lnTo>
                <a:lnTo>
                  <a:pt x="1368341" y="2629363"/>
                </a:lnTo>
                <a:lnTo>
                  <a:pt x="1474871" y="2651712"/>
                </a:lnTo>
                <a:lnTo>
                  <a:pt x="1563597" y="2666790"/>
                </a:lnTo>
                <a:lnTo>
                  <a:pt x="1628783" y="2674868"/>
                </a:lnTo>
                <a:lnTo>
                  <a:pt x="1700492" y="2680999"/>
                </a:lnTo>
                <a:lnTo>
                  <a:pt x="1686167" y="2659860"/>
                </a:lnTo>
                <a:lnTo>
                  <a:pt x="1660796" y="2610090"/>
                </a:lnTo>
                <a:lnTo>
                  <a:pt x="1650526" y="2583726"/>
                </a:lnTo>
                <a:lnTo>
                  <a:pt x="1643579" y="2566238"/>
                </a:lnTo>
                <a:lnTo>
                  <a:pt x="1625456" y="2532073"/>
                </a:lnTo>
                <a:lnTo>
                  <a:pt x="1616395" y="2514855"/>
                </a:lnTo>
                <a:lnTo>
                  <a:pt x="1609448" y="2501673"/>
                </a:lnTo>
                <a:lnTo>
                  <a:pt x="1593742" y="2476653"/>
                </a:lnTo>
                <a:lnTo>
                  <a:pt x="1575619" y="2452441"/>
                </a:lnTo>
                <a:lnTo>
                  <a:pt x="1556287" y="2430112"/>
                </a:lnTo>
                <a:lnTo>
                  <a:pt x="1534238" y="2408858"/>
                </a:lnTo>
                <a:lnTo>
                  <a:pt x="1510377" y="2389489"/>
                </a:lnTo>
                <a:lnTo>
                  <a:pt x="1483797" y="2371196"/>
                </a:lnTo>
                <a:lnTo>
                  <a:pt x="1455102" y="2354784"/>
                </a:lnTo>
                <a:lnTo>
                  <a:pt x="1440000" y="2347521"/>
                </a:lnTo>
                <a:lnTo>
                  <a:pt x="1396204" y="2327344"/>
                </a:lnTo>
                <a:lnTo>
                  <a:pt x="1306798" y="2290218"/>
                </a:lnTo>
                <a:lnTo>
                  <a:pt x="1261793" y="2272463"/>
                </a:lnTo>
                <a:lnTo>
                  <a:pt x="1208030" y="2252285"/>
                </a:lnTo>
                <a:lnTo>
                  <a:pt x="1099595" y="2213278"/>
                </a:lnTo>
                <a:lnTo>
                  <a:pt x="1044622" y="2195521"/>
                </a:lnTo>
                <a:lnTo>
                  <a:pt x="1030729" y="2191755"/>
                </a:lnTo>
                <a:lnTo>
                  <a:pt x="1001732" y="2185299"/>
                </a:lnTo>
                <a:lnTo>
                  <a:pt x="957331" y="2179110"/>
                </a:lnTo>
                <a:lnTo>
                  <a:pt x="927429" y="2176958"/>
                </a:lnTo>
                <a:lnTo>
                  <a:pt x="888767" y="2176421"/>
                </a:lnTo>
                <a:lnTo>
                  <a:pt x="830472" y="2178034"/>
                </a:lnTo>
                <a:lnTo>
                  <a:pt x="792113" y="2177766"/>
                </a:lnTo>
                <a:lnTo>
                  <a:pt x="773084" y="2175883"/>
                </a:lnTo>
                <a:lnTo>
                  <a:pt x="735932" y="2171308"/>
                </a:lnTo>
                <a:lnTo>
                  <a:pt x="653474" y="2162969"/>
                </a:lnTo>
                <a:lnTo>
                  <a:pt x="588534" y="2160010"/>
                </a:lnTo>
                <a:lnTo>
                  <a:pt x="545040" y="2160548"/>
                </a:lnTo>
                <a:lnTo>
                  <a:pt x="503055" y="2164046"/>
                </a:lnTo>
                <a:lnTo>
                  <a:pt x="462883" y="2171039"/>
                </a:lnTo>
                <a:lnTo>
                  <a:pt x="443854" y="2176421"/>
                </a:lnTo>
                <a:lnTo>
                  <a:pt x="464394" y="2167004"/>
                </a:lnTo>
                <a:lnTo>
                  <a:pt x="510908" y="2150056"/>
                </a:lnTo>
                <a:lnTo>
                  <a:pt x="538395" y="2143060"/>
                </a:lnTo>
                <a:lnTo>
                  <a:pt x="547456" y="2142791"/>
                </a:lnTo>
                <a:lnTo>
                  <a:pt x="602428" y="2144137"/>
                </a:lnTo>
                <a:lnTo>
                  <a:pt x="713279" y="2150056"/>
                </a:lnTo>
                <a:lnTo>
                  <a:pt x="768553" y="2152208"/>
                </a:lnTo>
                <a:lnTo>
                  <a:pt x="856146" y="2153553"/>
                </a:lnTo>
                <a:lnTo>
                  <a:pt x="944041" y="2152477"/>
                </a:lnTo>
                <a:lnTo>
                  <a:pt x="945854" y="2146020"/>
                </a:lnTo>
                <a:lnTo>
                  <a:pt x="948270" y="2139295"/>
                </a:lnTo>
                <a:lnTo>
                  <a:pt x="864906" y="2105128"/>
                </a:lnTo>
                <a:lnTo>
                  <a:pt x="697573" y="2036796"/>
                </a:lnTo>
                <a:lnTo>
                  <a:pt x="615416" y="2000478"/>
                </a:lnTo>
                <a:lnTo>
                  <a:pt x="594575" y="1991600"/>
                </a:lnTo>
                <a:lnTo>
                  <a:pt x="552288" y="1976265"/>
                </a:lnTo>
                <a:lnTo>
                  <a:pt x="510002" y="1964697"/>
                </a:lnTo>
                <a:lnTo>
                  <a:pt x="467112" y="1956357"/>
                </a:lnTo>
                <a:lnTo>
                  <a:pt x="423617" y="1951514"/>
                </a:lnTo>
                <a:lnTo>
                  <a:pt x="379217" y="1950439"/>
                </a:lnTo>
                <a:lnTo>
                  <a:pt x="334816" y="1952591"/>
                </a:lnTo>
                <a:lnTo>
                  <a:pt x="289207" y="1958509"/>
                </a:lnTo>
                <a:lnTo>
                  <a:pt x="266554" y="1962545"/>
                </a:lnTo>
                <a:lnTo>
                  <a:pt x="254170" y="1964428"/>
                </a:lnTo>
                <a:lnTo>
                  <a:pt x="241484" y="1965235"/>
                </a:lnTo>
                <a:lnTo>
                  <a:pt x="239672" y="1958778"/>
                </a:lnTo>
                <a:lnTo>
                  <a:pt x="237558" y="1952053"/>
                </a:lnTo>
                <a:lnTo>
                  <a:pt x="275313" y="1945058"/>
                </a:lnTo>
                <a:lnTo>
                  <a:pt x="331192" y="1934027"/>
                </a:lnTo>
                <a:lnTo>
                  <a:pt x="368645" y="1928648"/>
                </a:lnTo>
                <a:lnTo>
                  <a:pt x="387675" y="1927302"/>
                </a:lnTo>
                <a:lnTo>
                  <a:pt x="419389" y="1926764"/>
                </a:lnTo>
                <a:lnTo>
                  <a:pt x="481610" y="1928648"/>
                </a:lnTo>
                <a:lnTo>
                  <a:pt x="541717" y="1935374"/>
                </a:lnTo>
                <a:lnTo>
                  <a:pt x="600918" y="1945865"/>
                </a:lnTo>
                <a:lnTo>
                  <a:pt x="659212" y="1960123"/>
                </a:lnTo>
                <a:lnTo>
                  <a:pt x="715997" y="1977610"/>
                </a:lnTo>
                <a:lnTo>
                  <a:pt x="772178" y="1997518"/>
                </a:lnTo>
                <a:lnTo>
                  <a:pt x="826848" y="2019848"/>
                </a:lnTo>
                <a:lnTo>
                  <a:pt x="854334" y="2031685"/>
                </a:lnTo>
                <a:lnTo>
                  <a:pt x="947364" y="2073921"/>
                </a:lnTo>
                <a:lnTo>
                  <a:pt x="1039591" y="2116605"/>
                </a:lnTo>
                <a:lnTo>
                  <a:pt x="1038582" y="2117504"/>
                </a:lnTo>
                <a:lnTo>
                  <a:pt x="1039790" y="2116697"/>
                </a:lnTo>
                <a:lnTo>
                  <a:pt x="1040696" y="2115620"/>
                </a:lnTo>
                <a:lnTo>
                  <a:pt x="1039628" y="2116572"/>
                </a:lnTo>
                <a:lnTo>
                  <a:pt x="1019553" y="2101094"/>
                </a:lnTo>
                <a:lnTo>
                  <a:pt x="981193" y="2068542"/>
                </a:lnTo>
                <a:lnTo>
                  <a:pt x="943135" y="2035181"/>
                </a:lnTo>
                <a:lnTo>
                  <a:pt x="904474" y="2002630"/>
                </a:lnTo>
                <a:lnTo>
                  <a:pt x="884237" y="1987295"/>
                </a:lnTo>
                <a:lnTo>
                  <a:pt x="906588" y="1996979"/>
                </a:lnTo>
                <a:lnTo>
                  <a:pt x="949479" y="2018771"/>
                </a:lnTo>
                <a:lnTo>
                  <a:pt x="989953" y="2041638"/>
                </a:lnTo>
                <a:lnTo>
                  <a:pt x="1029218" y="2066927"/>
                </a:lnTo>
                <a:lnTo>
                  <a:pt x="1047643" y="2080109"/>
                </a:lnTo>
                <a:lnTo>
                  <a:pt x="1066068" y="2093022"/>
                </a:lnTo>
                <a:lnTo>
                  <a:pt x="1103220" y="2117773"/>
                </a:lnTo>
                <a:lnTo>
                  <a:pt x="1161212" y="2152477"/>
                </a:lnTo>
                <a:lnTo>
                  <a:pt x="1242160" y="2194176"/>
                </a:lnTo>
                <a:lnTo>
                  <a:pt x="1327035" y="2231033"/>
                </a:lnTo>
                <a:lnTo>
                  <a:pt x="1371436" y="2247713"/>
                </a:lnTo>
                <a:lnTo>
                  <a:pt x="1398016" y="2258204"/>
                </a:lnTo>
                <a:lnTo>
                  <a:pt x="1449967" y="2282685"/>
                </a:lnTo>
                <a:lnTo>
                  <a:pt x="1525781" y="2322771"/>
                </a:lnTo>
                <a:lnTo>
                  <a:pt x="1576222" y="2348866"/>
                </a:lnTo>
                <a:lnTo>
                  <a:pt x="1584076" y="2351825"/>
                </a:lnTo>
                <a:lnTo>
                  <a:pt x="1594950" y="2354515"/>
                </a:lnTo>
                <a:lnTo>
                  <a:pt x="1584076" y="2315775"/>
                </a:lnTo>
                <a:lnTo>
                  <a:pt x="1560214" y="2239372"/>
                </a:lnTo>
                <a:lnTo>
                  <a:pt x="1522459" y="2125843"/>
                </a:lnTo>
                <a:lnTo>
                  <a:pt x="1487724" y="2012853"/>
                </a:lnTo>
                <a:lnTo>
                  <a:pt x="1468997" y="1937795"/>
                </a:lnTo>
                <a:lnTo>
                  <a:pt x="1455102" y="1862736"/>
                </a:lnTo>
                <a:lnTo>
                  <a:pt x="1449363" y="1806240"/>
                </a:lnTo>
                <a:lnTo>
                  <a:pt x="1447854" y="1768576"/>
                </a:lnTo>
                <a:lnTo>
                  <a:pt x="1447854" y="1749476"/>
                </a:lnTo>
                <a:lnTo>
                  <a:pt x="1402849" y="1739791"/>
                </a:lnTo>
                <a:lnTo>
                  <a:pt x="1339721" y="1727684"/>
                </a:lnTo>
                <a:lnTo>
                  <a:pt x="1311631" y="1718807"/>
                </a:lnTo>
                <a:lnTo>
                  <a:pt x="1294717" y="1711544"/>
                </a:lnTo>
                <a:lnTo>
                  <a:pt x="1286863" y="1706970"/>
                </a:lnTo>
                <a:lnTo>
                  <a:pt x="1273271" y="1699437"/>
                </a:lnTo>
                <a:lnTo>
                  <a:pt x="1244275" y="1685986"/>
                </a:lnTo>
                <a:lnTo>
                  <a:pt x="1213768" y="1674956"/>
                </a:lnTo>
                <a:lnTo>
                  <a:pt x="1181449" y="1665809"/>
                </a:lnTo>
                <a:lnTo>
                  <a:pt x="1149130" y="1658814"/>
                </a:lnTo>
                <a:lnTo>
                  <a:pt x="1115905" y="1653973"/>
                </a:lnTo>
                <a:lnTo>
                  <a:pt x="1065766" y="1649399"/>
                </a:lnTo>
                <a:lnTo>
                  <a:pt x="1000222" y="1649668"/>
                </a:lnTo>
                <a:lnTo>
                  <a:pt x="939511" y="1655317"/>
                </a:lnTo>
                <a:lnTo>
                  <a:pt x="886653" y="1665540"/>
                </a:lnTo>
                <a:lnTo>
                  <a:pt x="853730" y="1675494"/>
                </a:lnTo>
                <a:lnTo>
                  <a:pt x="835909" y="1683027"/>
                </a:lnTo>
                <a:lnTo>
                  <a:pt x="828358" y="1687062"/>
                </a:lnTo>
                <a:lnTo>
                  <a:pt x="824432" y="1685986"/>
                </a:lnTo>
                <a:lnTo>
                  <a:pt x="821109" y="1681951"/>
                </a:lnTo>
                <a:lnTo>
                  <a:pt x="820505" y="1678454"/>
                </a:lnTo>
                <a:lnTo>
                  <a:pt x="821713" y="1676301"/>
                </a:lnTo>
                <a:lnTo>
                  <a:pt x="826848" y="1673073"/>
                </a:lnTo>
                <a:lnTo>
                  <a:pt x="845877" y="1665540"/>
                </a:lnTo>
                <a:lnTo>
                  <a:pt x="856448" y="1660697"/>
                </a:lnTo>
                <a:lnTo>
                  <a:pt x="858563" y="1658277"/>
                </a:lnTo>
                <a:lnTo>
                  <a:pt x="790904" y="1666078"/>
                </a:lnTo>
                <a:lnTo>
                  <a:pt x="643204" y="1685986"/>
                </a:lnTo>
                <a:lnTo>
                  <a:pt x="580077" y="1693249"/>
                </a:lnTo>
                <a:lnTo>
                  <a:pt x="580077" y="1691636"/>
                </a:lnTo>
                <a:lnTo>
                  <a:pt x="585212" y="1685717"/>
                </a:lnTo>
                <a:lnTo>
                  <a:pt x="594273" y="1678722"/>
                </a:lnTo>
                <a:lnTo>
                  <a:pt x="606959" y="1673073"/>
                </a:lnTo>
                <a:lnTo>
                  <a:pt x="613905" y="1671727"/>
                </a:lnTo>
                <a:lnTo>
                  <a:pt x="727475" y="1650744"/>
                </a:lnTo>
                <a:lnTo>
                  <a:pt x="838326" y="1630298"/>
                </a:lnTo>
                <a:lnTo>
                  <a:pt x="827150" y="1626800"/>
                </a:lnTo>
                <a:lnTo>
                  <a:pt x="815068" y="1623034"/>
                </a:lnTo>
                <a:lnTo>
                  <a:pt x="1137653" y="1623034"/>
                </a:lnTo>
                <a:lnTo>
                  <a:pt x="997202" y="1501703"/>
                </a:lnTo>
                <a:lnTo>
                  <a:pt x="852824" y="1376875"/>
                </a:lnTo>
                <a:lnTo>
                  <a:pt x="844367" y="1370149"/>
                </a:lnTo>
                <a:lnTo>
                  <a:pt x="827150" y="1357505"/>
                </a:lnTo>
                <a:lnTo>
                  <a:pt x="809329" y="1347014"/>
                </a:lnTo>
                <a:lnTo>
                  <a:pt x="789998" y="1338136"/>
                </a:lnTo>
                <a:lnTo>
                  <a:pt x="759794" y="1327643"/>
                </a:lnTo>
                <a:lnTo>
                  <a:pt x="715997" y="1318766"/>
                </a:lnTo>
                <a:lnTo>
                  <a:pt x="692438" y="1317152"/>
                </a:lnTo>
                <a:lnTo>
                  <a:pt x="468623" y="1305583"/>
                </a:lnTo>
                <a:lnTo>
                  <a:pt x="244202" y="1294553"/>
                </a:lnTo>
                <a:lnTo>
                  <a:pt x="243900" y="1292132"/>
                </a:lnTo>
                <a:lnTo>
                  <a:pt x="243900" y="1289711"/>
                </a:lnTo>
                <a:lnTo>
                  <a:pt x="596991" y="1289711"/>
                </a:lnTo>
                <a:lnTo>
                  <a:pt x="506076" y="1240210"/>
                </a:lnTo>
                <a:lnTo>
                  <a:pt x="420597" y="1193668"/>
                </a:lnTo>
                <a:lnTo>
                  <a:pt x="408817" y="1187480"/>
                </a:lnTo>
                <a:lnTo>
                  <a:pt x="384050" y="1176182"/>
                </a:lnTo>
                <a:lnTo>
                  <a:pt x="358980" y="1167304"/>
                </a:lnTo>
                <a:lnTo>
                  <a:pt x="333306" y="1160310"/>
                </a:lnTo>
                <a:lnTo>
                  <a:pt x="307028" y="1154928"/>
                </a:lnTo>
                <a:lnTo>
                  <a:pt x="279844" y="1152239"/>
                </a:lnTo>
                <a:lnTo>
                  <a:pt x="252055" y="1151970"/>
                </a:lnTo>
                <a:lnTo>
                  <a:pt x="223965" y="1153584"/>
                </a:lnTo>
                <a:lnTo>
                  <a:pt x="209467" y="1155467"/>
                </a:lnTo>
                <a:lnTo>
                  <a:pt x="186814" y="1158964"/>
                </a:lnTo>
                <a:lnTo>
                  <a:pt x="140601" y="1164345"/>
                </a:lnTo>
                <a:lnTo>
                  <a:pt x="117343" y="1164883"/>
                </a:lnTo>
                <a:lnTo>
                  <a:pt x="108584" y="1164345"/>
                </a:lnTo>
                <a:lnTo>
                  <a:pt x="98315" y="1162730"/>
                </a:lnTo>
                <a:lnTo>
                  <a:pt x="96804" y="1159772"/>
                </a:lnTo>
                <a:lnTo>
                  <a:pt x="102845" y="1156005"/>
                </a:lnTo>
                <a:lnTo>
                  <a:pt x="123686" y="1149548"/>
                </a:lnTo>
                <a:lnTo>
                  <a:pt x="170202" y="1140939"/>
                </a:lnTo>
                <a:lnTo>
                  <a:pt x="199198" y="1137980"/>
                </a:lnTo>
                <a:lnTo>
                  <a:pt x="205541" y="1136904"/>
                </a:lnTo>
                <a:lnTo>
                  <a:pt x="217925" y="1131524"/>
                </a:lnTo>
                <a:lnTo>
                  <a:pt x="230309" y="1125336"/>
                </a:lnTo>
                <a:lnTo>
                  <a:pt x="241182" y="1121838"/>
                </a:lnTo>
                <a:lnTo>
                  <a:pt x="246015" y="1122645"/>
                </a:lnTo>
                <a:lnTo>
                  <a:pt x="299174" y="1136635"/>
                </a:lnTo>
                <a:lnTo>
                  <a:pt x="378613" y="1159233"/>
                </a:lnTo>
                <a:lnTo>
                  <a:pt x="430565" y="1175914"/>
                </a:lnTo>
                <a:lnTo>
                  <a:pt x="456540" y="1185329"/>
                </a:lnTo>
                <a:lnTo>
                  <a:pt x="488859" y="1197435"/>
                </a:lnTo>
                <a:lnTo>
                  <a:pt x="552288" y="1224337"/>
                </a:lnTo>
                <a:lnTo>
                  <a:pt x="616322" y="1252047"/>
                </a:lnTo>
                <a:lnTo>
                  <a:pt x="680960" y="1276798"/>
                </a:lnTo>
                <a:lnTo>
                  <a:pt x="714185" y="1286751"/>
                </a:lnTo>
                <a:lnTo>
                  <a:pt x="732610" y="1292401"/>
                </a:lnTo>
                <a:lnTo>
                  <a:pt x="768251" y="1304238"/>
                </a:lnTo>
                <a:lnTo>
                  <a:pt x="801778" y="1317959"/>
                </a:lnTo>
                <a:lnTo>
                  <a:pt x="833493" y="1332755"/>
                </a:lnTo>
                <a:lnTo>
                  <a:pt x="863698" y="1349703"/>
                </a:lnTo>
                <a:lnTo>
                  <a:pt x="892089" y="1368266"/>
                </a:lnTo>
                <a:lnTo>
                  <a:pt x="919274" y="1389251"/>
                </a:lnTo>
                <a:lnTo>
                  <a:pt x="944646" y="1412387"/>
                </a:lnTo>
                <a:lnTo>
                  <a:pt x="956727" y="1424762"/>
                </a:lnTo>
                <a:lnTo>
                  <a:pt x="974548" y="1443324"/>
                </a:lnTo>
                <a:lnTo>
                  <a:pt x="1012002" y="1478298"/>
                </a:lnTo>
                <a:lnTo>
                  <a:pt x="1052476" y="1510581"/>
                </a:lnTo>
                <a:lnTo>
                  <a:pt x="1095366" y="1540981"/>
                </a:lnTo>
                <a:lnTo>
                  <a:pt x="1140069" y="1569229"/>
                </a:lnTo>
                <a:lnTo>
                  <a:pt x="1186584" y="1595863"/>
                </a:lnTo>
                <a:lnTo>
                  <a:pt x="1259075" y="1632988"/>
                </a:lnTo>
                <a:lnTo>
                  <a:pt x="1309517" y="1656124"/>
                </a:lnTo>
                <a:lnTo>
                  <a:pt x="1324317" y="1662312"/>
                </a:lnTo>
                <a:lnTo>
                  <a:pt x="1357240" y="1671997"/>
                </a:lnTo>
                <a:lnTo>
                  <a:pt x="1411306" y="1684371"/>
                </a:lnTo>
                <a:lnTo>
                  <a:pt x="1450874" y="1693788"/>
                </a:lnTo>
                <a:lnTo>
                  <a:pt x="1446041" y="1624379"/>
                </a:lnTo>
                <a:lnTo>
                  <a:pt x="1441813" y="1567077"/>
                </a:lnTo>
                <a:lnTo>
                  <a:pt x="1438792" y="1537753"/>
                </a:lnTo>
                <a:lnTo>
                  <a:pt x="1427012" y="1482333"/>
                </a:lnTo>
                <a:lnTo>
                  <a:pt x="1413420" y="1443056"/>
                </a:lnTo>
                <a:lnTo>
                  <a:pt x="1402245" y="1417498"/>
                </a:lnTo>
                <a:lnTo>
                  <a:pt x="1389558" y="1393286"/>
                </a:lnTo>
                <a:lnTo>
                  <a:pt x="1375061" y="1369343"/>
                </a:lnTo>
                <a:lnTo>
                  <a:pt x="1358146" y="1346475"/>
                </a:lnTo>
                <a:lnTo>
                  <a:pt x="1340024" y="1324415"/>
                </a:lnTo>
                <a:lnTo>
                  <a:pt x="1319787" y="1303431"/>
                </a:lnTo>
                <a:lnTo>
                  <a:pt x="1297435" y="1283254"/>
                </a:lnTo>
                <a:lnTo>
                  <a:pt x="1273573" y="1263885"/>
                </a:lnTo>
                <a:lnTo>
                  <a:pt x="1247295" y="1245321"/>
                </a:lnTo>
                <a:lnTo>
                  <a:pt x="1205009" y="1219494"/>
                </a:lnTo>
                <a:lnTo>
                  <a:pt x="1173596" y="1203353"/>
                </a:lnTo>
                <a:lnTo>
                  <a:pt x="1149734" y="1191246"/>
                </a:lnTo>
                <a:lnTo>
                  <a:pt x="1104427" y="1163269"/>
                </a:lnTo>
                <a:lnTo>
                  <a:pt x="1084190" y="1147935"/>
                </a:lnTo>
                <a:lnTo>
                  <a:pt x="1060933" y="1129910"/>
                </a:lnTo>
                <a:lnTo>
                  <a:pt x="1012908" y="1096819"/>
                </a:lnTo>
                <a:lnTo>
                  <a:pt x="963070" y="1067495"/>
                </a:lnTo>
                <a:lnTo>
                  <a:pt x="910515" y="1041669"/>
                </a:lnTo>
                <a:lnTo>
                  <a:pt x="856146" y="1020416"/>
                </a:lnTo>
                <a:lnTo>
                  <a:pt x="798758" y="1002929"/>
                </a:lnTo>
                <a:lnTo>
                  <a:pt x="738651" y="990285"/>
                </a:lnTo>
                <a:lnTo>
                  <a:pt x="676127" y="982483"/>
                </a:lnTo>
                <a:lnTo>
                  <a:pt x="643204" y="980330"/>
                </a:lnTo>
                <a:lnTo>
                  <a:pt x="690323" y="978178"/>
                </a:lnTo>
                <a:lnTo>
                  <a:pt x="734422" y="976565"/>
                </a:lnTo>
                <a:lnTo>
                  <a:pt x="710862" y="962306"/>
                </a:lnTo>
                <a:lnTo>
                  <a:pt x="664649" y="933520"/>
                </a:lnTo>
                <a:lnTo>
                  <a:pt x="643204" y="918186"/>
                </a:lnTo>
                <a:lnTo>
                  <a:pt x="615718" y="897740"/>
                </a:lnTo>
                <a:lnTo>
                  <a:pt x="563766" y="854696"/>
                </a:lnTo>
                <a:lnTo>
                  <a:pt x="537790" y="833174"/>
                </a:lnTo>
                <a:lnTo>
                  <a:pt x="525709" y="823489"/>
                </a:lnTo>
                <a:lnTo>
                  <a:pt x="500337" y="807079"/>
                </a:lnTo>
                <a:lnTo>
                  <a:pt x="473757" y="793626"/>
                </a:lnTo>
                <a:lnTo>
                  <a:pt x="446270" y="783673"/>
                </a:lnTo>
                <a:lnTo>
                  <a:pt x="416972" y="776678"/>
                </a:lnTo>
                <a:lnTo>
                  <a:pt x="386768" y="772912"/>
                </a:lnTo>
                <a:lnTo>
                  <a:pt x="355355" y="771835"/>
                </a:lnTo>
                <a:lnTo>
                  <a:pt x="323036" y="773450"/>
                </a:lnTo>
                <a:lnTo>
                  <a:pt x="306122" y="775602"/>
                </a:lnTo>
                <a:lnTo>
                  <a:pt x="243900" y="782597"/>
                </a:lnTo>
                <a:lnTo>
                  <a:pt x="180773" y="788515"/>
                </a:lnTo>
                <a:lnTo>
                  <a:pt x="193459" y="783673"/>
                </a:lnTo>
                <a:lnTo>
                  <a:pt x="218830" y="776678"/>
                </a:lnTo>
                <a:lnTo>
                  <a:pt x="258096" y="769415"/>
                </a:lnTo>
                <a:lnTo>
                  <a:pt x="283770" y="764034"/>
                </a:lnTo>
                <a:lnTo>
                  <a:pt x="308236" y="758922"/>
                </a:lnTo>
                <a:lnTo>
                  <a:pt x="355053" y="753542"/>
                </a:lnTo>
                <a:lnTo>
                  <a:pt x="399756" y="754349"/>
                </a:lnTo>
                <a:lnTo>
                  <a:pt x="442344" y="760268"/>
                </a:lnTo>
                <a:lnTo>
                  <a:pt x="482214" y="771835"/>
                </a:lnTo>
                <a:lnTo>
                  <a:pt x="520272" y="787708"/>
                </a:lnTo>
                <a:lnTo>
                  <a:pt x="556819" y="808692"/>
                </a:lnTo>
                <a:lnTo>
                  <a:pt x="591253" y="833980"/>
                </a:lnTo>
                <a:lnTo>
                  <a:pt x="607563" y="848239"/>
                </a:lnTo>
                <a:lnTo>
                  <a:pt x="620853" y="859538"/>
                </a:lnTo>
                <a:lnTo>
                  <a:pt x="648339" y="881599"/>
                </a:lnTo>
                <a:lnTo>
                  <a:pt x="677336" y="901776"/>
                </a:lnTo>
                <a:lnTo>
                  <a:pt x="707540" y="921145"/>
                </a:lnTo>
                <a:lnTo>
                  <a:pt x="754659" y="947240"/>
                </a:lnTo>
                <a:lnTo>
                  <a:pt x="822015" y="977641"/>
                </a:lnTo>
                <a:lnTo>
                  <a:pt x="857656" y="990823"/>
                </a:lnTo>
                <a:lnTo>
                  <a:pt x="895714" y="1005081"/>
                </a:lnTo>
                <a:lnTo>
                  <a:pt x="970018" y="1036019"/>
                </a:lnTo>
                <a:lnTo>
                  <a:pt x="1022271" y="1063191"/>
                </a:lnTo>
                <a:lnTo>
                  <a:pt x="1055496" y="1083636"/>
                </a:lnTo>
                <a:lnTo>
                  <a:pt x="1086909" y="1105966"/>
                </a:lnTo>
                <a:lnTo>
                  <a:pt x="1115905" y="1130717"/>
                </a:lnTo>
                <a:lnTo>
                  <a:pt x="1129497" y="1143898"/>
                </a:lnTo>
                <a:lnTo>
                  <a:pt x="1136747" y="1150355"/>
                </a:lnTo>
                <a:lnTo>
                  <a:pt x="1156984" y="1160578"/>
                </a:lnTo>
                <a:lnTo>
                  <a:pt x="1166649" y="1165689"/>
                </a:lnTo>
                <a:lnTo>
                  <a:pt x="1171481" y="1162192"/>
                </a:lnTo>
                <a:lnTo>
                  <a:pt x="1176314" y="1158964"/>
                </a:lnTo>
                <a:lnTo>
                  <a:pt x="1154265" y="1139594"/>
                </a:lnTo>
                <a:lnTo>
                  <a:pt x="1114697" y="1099240"/>
                </a:lnTo>
                <a:lnTo>
                  <a:pt x="1080566" y="1057003"/>
                </a:lnTo>
                <a:lnTo>
                  <a:pt x="1051268" y="1012614"/>
                </a:lnTo>
                <a:lnTo>
                  <a:pt x="1025594" y="967148"/>
                </a:lnTo>
                <a:lnTo>
                  <a:pt x="1003544" y="920069"/>
                </a:lnTo>
                <a:lnTo>
                  <a:pt x="973340" y="848509"/>
                </a:lnTo>
                <a:lnTo>
                  <a:pt x="954915" y="800083"/>
                </a:lnTo>
                <a:lnTo>
                  <a:pt x="943437" y="770760"/>
                </a:lnTo>
                <a:lnTo>
                  <a:pt x="931356" y="741436"/>
                </a:lnTo>
                <a:lnTo>
                  <a:pt x="918972" y="712112"/>
                </a:lnTo>
                <a:lnTo>
                  <a:pt x="888767" y="658038"/>
                </a:lnTo>
                <a:lnTo>
                  <a:pt x="862187" y="620375"/>
                </a:lnTo>
                <a:lnTo>
                  <a:pt x="842554" y="596431"/>
                </a:lnTo>
                <a:lnTo>
                  <a:pt x="821411" y="573832"/>
                </a:lnTo>
                <a:lnTo>
                  <a:pt x="799060" y="552579"/>
                </a:lnTo>
                <a:lnTo>
                  <a:pt x="774896" y="531864"/>
                </a:lnTo>
                <a:lnTo>
                  <a:pt x="749222" y="512764"/>
                </a:lnTo>
                <a:lnTo>
                  <a:pt x="722038" y="494470"/>
                </a:lnTo>
                <a:lnTo>
                  <a:pt x="693344" y="477790"/>
                </a:lnTo>
                <a:lnTo>
                  <a:pt x="647131" y="454386"/>
                </a:lnTo>
                <a:lnTo>
                  <a:pt x="580077" y="427751"/>
                </a:lnTo>
                <a:lnTo>
                  <a:pt x="543832" y="416183"/>
                </a:lnTo>
                <a:lnTo>
                  <a:pt x="506982" y="404885"/>
                </a:lnTo>
                <a:lnTo>
                  <a:pt x="434491" y="380672"/>
                </a:lnTo>
                <a:lnTo>
                  <a:pt x="363209" y="353769"/>
                </a:lnTo>
                <a:lnTo>
                  <a:pt x="293738" y="324715"/>
                </a:lnTo>
                <a:lnTo>
                  <a:pt x="259607" y="309380"/>
                </a:lnTo>
                <a:lnTo>
                  <a:pt x="243598" y="301848"/>
                </a:lnTo>
                <a:lnTo>
                  <a:pt x="237255" y="296736"/>
                </a:lnTo>
                <a:lnTo>
                  <a:pt x="241484" y="296736"/>
                </a:lnTo>
                <a:lnTo>
                  <a:pt x="276824" y="304807"/>
                </a:lnTo>
                <a:lnTo>
                  <a:pt x="404891" y="340856"/>
                </a:lnTo>
                <a:lnTo>
                  <a:pt x="580983" y="388205"/>
                </a:lnTo>
                <a:lnTo>
                  <a:pt x="675825" y="410803"/>
                </a:lnTo>
                <a:lnTo>
                  <a:pt x="670993" y="394392"/>
                </a:lnTo>
                <a:lnTo>
                  <a:pt x="658608" y="363186"/>
                </a:lnTo>
                <a:lnTo>
                  <a:pt x="643204" y="333054"/>
                </a:lnTo>
                <a:lnTo>
                  <a:pt x="625081" y="304268"/>
                </a:lnTo>
                <a:lnTo>
                  <a:pt x="574338" y="235398"/>
                </a:lnTo>
                <a:lnTo>
                  <a:pt x="530843" y="181324"/>
                </a:lnTo>
                <a:lnTo>
                  <a:pt x="543529" y="186435"/>
                </a:lnTo>
                <a:lnTo>
                  <a:pt x="567391" y="192354"/>
                </a:lnTo>
                <a:lnTo>
                  <a:pt x="580077" y="197466"/>
                </a:lnTo>
                <a:lnTo>
                  <a:pt x="584003" y="201232"/>
                </a:lnTo>
                <a:lnTo>
                  <a:pt x="599407" y="223561"/>
                </a:lnTo>
                <a:lnTo>
                  <a:pt x="625988" y="270371"/>
                </a:lnTo>
                <a:lnTo>
                  <a:pt x="650756" y="318258"/>
                </a:lnTo>
                <a:lnTo>
                  <a:pt x="677336" y="364530"/>
                </a:lnTo>
                <a:lnTo>
                  <a:pt x="693344" y="386859"/>
                </a:lnTo>
                <a:lnTo>
                  <a:pt x="706936" y="404885"/>
                </a:lnTo>
                <a:lnTo>
                  <a:pt x="730797" y="430980"/>
                </a:lnTo>
                <a:lnTo>
                  <a:pt x="748920" y="445777"/>
                </a:lnTo>
                <a:lnTo>
                  <a:pt x="759492" y="451695"/>
                </a:lnTo>
                <a:lnTo>
                  <a:pt x="774292" y="459227"/>
                </a:lnTo>
                <a:lnTo>
                  <a:pt x="802080" y="475638"/>
                </a:lnTo>
                <a:lnTo>
                  <a:pt x="828660" y="493662"/>
                </a:lnTo>
                <a:lnTo>
                  <a:pt x="853126" y="512226"/>
                </a:lnTo>
                <a:lnTo>
                  <a:pt x="875477" y="532672"/>
                </a:lnTo>
                <a:lnTo>
                  <a:pt x="895714" y="553925"/>
                </a:lnTo>
                <a:lnTo>
                  <a:pt x="914139" y="576792"/>
                </a:lnTo>
                <a:lnTo>
                  <a:pt x="930148" y="601005"/>
                </a:lnTo>
                <a:lnTo>
                  <a:pt x="937094" y="613380"/>
                </a:lnTo>
                <a:lnTo>
                  <a:pt x="972434" y="678753"/>
                </a:lnTo>
                <a:lnTo>
                  <a:pt x="1022271" y="777754"/>
                </a:lnTo>
                <a:lnTo>
                  <a:pt x="1051872" y="844742"/>
                </a:lnTo>
                <a:lnTo>
                  <a:pt x="1064859" y="878101"/>
                </a:lnTo>
                <a:lnTo>
                  <a:pt x="1076338" y="906080"/>
                </a:lnTo>
                <a:lnTo>
                  <a:pt x="1104125" y="958002"/>
                </a:lnTo>
                <a:lnTo>
                  <a:pt x="1137351" y="1007233"/>
                </a:lnTo>
                <a:lnTo>
                  <a:pt x="1175710" y="1053775"/>
                </a:lnTo>
                <a:lnTo>
                  <a:pt x="1217695" y="1098434"/>
                </a:lnTo>
                <a:lnTo>
                  <a:pt x="1262699" y="1141746"/>
                </a:lnTo>
                <a:lnTo>
                  <a:pt x="1333076" y="1205506"/>
                </a:lnTo>
                <a:lnTo>
                  <a:pt x="1381706" y="1248012"/>
                </a:lnTo>
                <a:lnTo>
                  <a:pt x="1391673" y="1213846"/>
                </a:lnTo>
                <a:lnTo>
                  <a:pt x="1402849" y="1162730"/>
                </a:lnTo>
                <a:lnTo>
                  <a:pt x="1404359" y="1137173"/>
                </a:lnTo>
                <a:lnTo>
                  <a:pt x="1403151" y="1120762"/>
                </a:lnTo>
                <a:lnTo>
                  <a:pt x="1401641" y="1112422"/>
                </a:lnTo>
                <a:lnTo>
                  <a:pt x="1391673" y="1065612"/>
                </a:lnTo>
                <a:lnTo>
                  <a:pt x="1372946" y="996741"/>
                </a:lnTo>
                <a:lnTo>
                  <a:pt x="1357844" y="951007"/>
                </a:lnTo>
                <a:lnTo>
                  <a:pt x="1339721" y="906349"/>
                </a:lnTo>
                <a:lnTo>
                  <a:pt x="1318578" y="862497"/>
                </a:lnTo>
                <a:lnTo>
                  <a:pt x="1293508" y="819454"/>
                </a:lnTo>
                <a:lnTo>
                  <a:pt x="1264814" y="777754"/>
                </a:lnTo>
                <a:lnTo>
                  <a:pt x="1248504" y="757578"/>
                </a:lnTo>
                <a:lnTo>
                  <a:pt x="1240348" y="747085"/>
                </a:lnTo>
                <a:lnTo>
                  <a:pt x="1227360" y="726101"/>
                </a:lnTo>
                <a:lnTo>
                  <a:pt x="1217695" y="704848"/>
                </a:lnTo>
                <a:lnTo>
                  <a:pt x="1210747" y="682789"/>
                </a:lnTo>
                <a:lnTo>
                  <a:pt x="1205009" y="649698"/>
                </a:lnTo>
                <a:lnTo>
                  <a:pt x="1204103" y="603426"/>
                </a:lnTo>
                <a:lnTo>
                  <a:pt x="1205915" y="579751"/>
                </a:lnTo>
                <a:lnTo>
                  <a:pt x="1207425" y="553117"/>
                </a:lnTo>
                <a:lnTo>
                  <a:pt x="1207425" y="500119"/>
                </a:lnTo>
                <a:lnTo>
                  <a:pt x="1203801" y="446852"/>
                </a:lnTo>
                <a:lnTo>
                  <a:pt x="1197458" y="393854"/>
                </a:lnTo>
                <a:lnTo>
                  <a:pt x="1193229" y="367759"/>
                </a:lnTo>
                <a:lnTo>
                  <a:pt x="1189604" y="347313"/>
                </a:lnTo>
                <a:lnTo>
                  <a:pt x="1183866" y="308035"/>
                </a:lnTo>
                <a:lnTo>
                  <a:pt x="1182658" y="268488"/>
                </a:lnTo>
                <a:lnTo>
                  <a:pt x="1186584" y="238896"/>
                </a:lnTo>
                <a:lnTo>
                  <a:pt x="1192021" y="218987"/>
                </a:lnTo>
                <a:lnTo>
                  <a:pt x="1195947" y="209303"/>
                </a:lnTo>
                <a:lnTo>
                  <a:pt x="1199270" y="200694"/>
                </a:lnTo>
                <a:lnTo>
                  <a:pt x="1198666" y="185629"/>
                </a:lnTo>
                <a:lnTo>
                  <a:pt x="1194437" y="173522"/>
                </a:lnTo>
                <a:lnTo>
                  <a:pt x="1190510" y="162222"/>
                </a:lnTo>
                <a:lnTo>
                  <a:pt x="1190510" y="156573"/>
                </a:lnTo>
                <a:lnTo>
                  <a:pt x="1190812" y="154959"/>
                </a:lnTo>
                <a:lnTo>
                  <a:pt x="1194135" y="152807"/>
                </a:lnTo>
                <a:lnTo>
                  <a:pt x="1201384" y="151462"/>
                </a:lnTo>
                <a:lnTo>
                  <a:pt x="1205915" y="152538"/>
                </a:lnTo>
                <a:lnTo>
                  <a:pt x="1211351" y="164107"/>
                </a:lnTo>
                <a:lnTo>
                  <a:pt x="1218299" y="179440"/>
                </a:lnTo>
                <a:lnTo>
                  <a:pt x="1231287" y="169487"/>
                </a:lnTo>
                <a:lnTo>
                  <a:pt x="1254847" y="149847"/>
                </a:lnTo>
                <a:lnTo>
                  <a:pt x="1275990" y="128864"/>
                </a:lnTo>
                <a:lnTo>
                  <a:pt x="1294717" y="107073"/>
                </a:lnTo>
                <a:lnTo>
                  <a:pt x="1311631" y="84744"/>
                </a:lnTo>
                <a:lnTo>
                  <a:pt x="1326129" y="61876"/>
                </a:lnTo>
                <a:lnTo>
                  <a:pt x="1338815" y="37663"/>
                </a:lnTo>
                <a:lnTo>
                  <a:pt x="1349387" y="12913"/>
                </a:lnTo>
                <a:lnTo>
                  <a:pt x="1354219" y="0"/>
                </a:lnTo>
                <a:lnTo>
                  <a:pt x="1354219" y="10493"/>
                </a:lnTo>
                <a:lnTo>
                  <a:pt x="1351501" y="31207"/>
                </a:lnTo>
                <a:lnTo>
                  <a:pt x="1346064" y="50577"/>
                </a:lnTo>
                <a:lnTo>
                  <a:pt x="1338211" y="69409"/>
                </a:lnTo>
                <a:lnTo>
                  <a:pt x="1322806" y="96311"/>
                </a:lnTo>
                <a:lnTo>
                  <a:pt x="1295321" y="129940"/>
                </a:lnTo>
                <a:lnTo>
                  <a:pt x="1279916" y="145543"/>
                </a:lnTo>
                <a:lnTo>
                  <a:pt x="1269345" y="156035"/>
                </a:lnTo>
                <a:lnTo>
                  <a:pt x="1251222" y="177557"/>
                </a:lnTo>
                <a:lnTo>
                  <a:pt x="1236421" y="199617"/>
                </a:lnTo>
                <a:lnTo>
                  <a:pt x="1225246" y="222216"/>
                </a:lnTo>
                <a:lnTo>
                  <a:pt x="1217695" y="245621"/>
                </a:lnTo>
                <a:lnTo>
                  <a:pt x="1213768" y="270102"/>
                </a:lnTo>
                <a:lnTo>
                  <a:pt x="1213164" y="294853"/>
                </a:lnTo>
                <a:lnTo>
                  <a:pt x="1216486" y="320679"/>
                </a:lnTo>
                <a:lnTo>
                  <a:pt x="1219507" y="333862"/>
                </a:lnTo>
                <a:lnTo>
                  <a:pt x="1240348" y="419681"/>
                </a:lnTo>
                <a:lnTo>
                  <a:pt x="1258773" y="501465"/>
                </a:lnTo>
                <a:lnTo>
                  <a:pt x="1292602" y="448466"/>
                </a:lnTo>
                <a:lnTo>
                  <a:pt x="1330358" y="390625"/>
                </a:lnTo>
                <a:lnTo>
                  <a:pt x="1336701" y="393047"/>
                </a:lnTo>
                <a:lnTo>
                  <a:pt x="1343345" y="395468"/>
                </a:lnTo>
                <a:lnTo>
                  <a:pt x="1340326" y="403808"/>
                </a:lnTo>
                <a:lnTo>
                  <a:pt x="1337003" y="412417"/>
                </a:lnTo>
                <a:lnTo>
                  <a:pt x="1313745" y="455461"/>
                </a:lnTo>
                <a:lnTo>
                  <a:pt x="1279010" y="520835"/>
                </a:lnTo>
                <a:lnTo>
                  <a:pt x="1258773" y="564685"/>
                </a:lnTo>
                <a:lnTo>
                  <a:pt x="1250920" y="587015"/>
                </a:lnTo>
                <a:lnTo>
                  <a:pt x="1246993" y="601005"/>
                </a:lnTo>
                <a:lnTo>
                  <a:pt x="1243369" y="630597"/>
                </a:lnTo>
                <a:lnTo>
                  <a:pt x="1245785" y="660998"/>
                </a:lnTo>
                <a:lnTo>
                  <a:pt x="1253638" y="689783"/>
                </a:lnTo>
                <a:lnTo>
                  <a:pt x="1259679" y="702965"/>
                </a:lnTo>
                <a:lnTo>
                  <a:pt x="1280218" y="741167"/>
                </a:lnTo>
                <a:lnTo>
                  <a:pt x="1323713" y="815687"/>
                </a:lnTo>
                <a:lnTo>
                  <a:pt x="1391673" y="926525"/>
                </a:lnTo>
                <a:lnTo>
                  <a:pt x="1436376" y="999700"/>
                </a:lnTo>
                <a:lnTo>
                  <a:pt x="1452686" y="977641"/>
                </a:lnTo>
                <a:lnTo>
                  <a:pt x="1483797" y="931368"/>
                </a:lnTo>
                <a:lnTo>
                  <a:pt x="1514303" y="884019"/>
                </a:lnTo>
                <a:lnTo>
                  <a:pt x="1546018" y="836940"/>
                </a:lnTo>
                <a:lnTo>
                  <a:pt x="1580753" y="791206"/>
                </a:lnTo>
                <a:lnTo>
                  <a:pt x="1620321" y="748162"/>
                </a:lnTo>
                <a:lnTo>
                  <a:pt x="1654453" y="718030"/>
                </a:lnTo>
                <a:lnTo>
                  <a:pt x="1679523" y="699199"/>
                </a:lnTo>
                <a:lnTo>
                  <a:pt x="1706404" y="681711"/>
                </a:lnTo>
                <a:lnTo>
                  <a:pt x="1736307" y="666109"/>
                </a:lnTo>
                <a:lnTo>
                  <a:pt x="1752013" y="658845"/>
                </a:lnTo>
                <a:lnTo>
                  <a:pt x="1739327" y="667185"/>
                </a:lnTo>
                <a:lnTo>
                  <a:pt x="1715768" y="684671"/>
                </a:lnTo>
                <a:lnTo>
                  <a:pt x="1694323" y="703503"/>
                </a:lnTo>
                <a:lnTo>
                  <a:pt x="1674086" y="723412"/>
                </a:lnTo>
                <a:lnTo>
                  <a:pt x="1655661" y="744665"/>
                </a:lnTo>
                <a:lnTo>
                  <a:pt x="1638747" y="766993"/>
                </a:lnTo>
                <a:lnTo>
                  <a:pt x="1616093" y="802773"/>
                </a:lnTo>
                <a:lnTo>
                  <a:pt x="1602803" y="828600"/>
                </a:lnTo>
                <a:lnTo>
                  <a:pt x="1665024" y="807078"/>
                </a:lnTo>
                <a:lnTo>
                  <a:pt x="1704290" y="792282"/>
                </a:lnTo>
                <a:lnTo>
                  <a:pt x="1712143" y="795779"/>
                </a:lnTo>
                <a:lnTo>
                  <a:pt x="1720601" y="802773"/>
                </a:lnTo>
                <a:lnTo>
                  <a:pt x="1720601" y="809499"/>
                </a:lnTo>
                <a:lnTo>
                  <a:pt x="1713049" y="814610"/>
                </a:lnTo>
                <a:lnTo>
                  <a:pt x="1707008" y="816763"/>
                </a:lnTo>
                <a:lnTo>
                  <a:pt x="1687979" y="821874"/>
                </a:lnTo>
                <a:lnTo>
                  <a:pt x="1654453" y="834788"/>
                </a:lnTo>
                <a:lnTo>
                  <a:pt x="1624550" y="849584"/>
                </a:lnTo>
                <a:lnTo>
                  <a:pt x="1598876" y="865995"/>
                </a:lnTo>
                <a:lnTo>
                  <a:pt x="1566859" y="891284"/>
                </a:lnTo>
                <a:lnTo>
                  <a:pt x="1534540" y="923567"/>
                </a:lnTo>
                <a:lnTo>
                  <a:pt x="1522459" y="935942"/>
                </a:lnTo>
                <a:lnTo>
                  <a:pt x="1503732" y="955581"/>
                </a:lnTo>
                <a:lnTo>
                  <a:pt x="1481381" y="984366"/>
                </a:lnTo>
                <a:lnTo>
                  <a:pt x="1470507" y="1003736"/>
                </a:lnTo>
                <a:lnTo>
                  <a:pt x="1462654" y="1023644"/>
                </a:lnTo>
                <a:lnTo>
                  <a:pt x="1458425" y="1043821"/>
                </a:lnTo>
                <a:lnTo>
                  <a:pt x="1457519" y="1065343"/>
                </a:lnTo>
                <a:lnTo>
                  <a:pt x="1461446" y="1088480"/>
                </a:lnTo>
                <a:lnTo>
                  <a:pt x="1465070" y="1100585"/>
                </a:lnTo>
                <a:lnTo>
                  <a:pt x="1468091" y="1111347"/>
                </a:lnTo>
                <a:lnTo>
                  <a:pt x="1470809" y="1134483"/>
                </a:lnTo>
                <a:lnTo>
                  <a:pt x="1470204" y="1157888"/>
                </a:lnTo>
                <a:lnTo>
                  <a:pt x="1466581" y="1181024"/>
                </a:lnTo>
                <a:lnTo>
                  <a:pt x="1457821" y="1215728"/>
                </a:lnTo>
                <a:lnTo>
                  <a:pt x="1443323" y="1257159"/>
                </a:lnTo>
                <a:lnTo>
                  <a:pt x="1437282" y="1274645"/>
                </a:lnTo>
                <a:lnTo>
                  <a:pt x="1431241" y="1289711"/>
                </a:lnTo>
                <a:lnTo>
                  <a:pt x="1427918" y="1306659"/>
                </a:lnTo>
                <a:lnTo>
                  <a:pt x="1432449" y="1318766"/>
                </a:lnTo>
                <a:lnTo>
                  <a:pt x="1437886" y="1325761"/>
                </a:lnTo>
                <a:lnTo>
                  <a:pt x="1450874" y="1341094"/>
                </a:lnTo>
                <a:lnTo>
                  <a:pt x="1473829" y="1372571"/>
                </a:lnTo>
                <a:lnTo>
                  <a:pt x="1492858" y="1405123"/>
                </a:lnTo>
                <a:lnTo>
                  <a:pt x="1508565" y="1438214"/>
                </a:lnTo>
                <a:lnTo>
                  <a:pt x="1520042" y="1472380"/>
                </a:lnTo>
                <a:lnTo>
                  <a:pt x="1529104" y="1507083"/>
                </a:lnTo>
                <a:lnTo>
                  <a:pt x="1535144" y="1542864"/>
                </a:lnTo>
                <a:lnTo>
                  <a:pt x="1538165" y="1578914"/>
                </a:lnTo>
                <a:lnTo>
                  <a:pt x="1538467" y="1597746"/>
                </a:lnTo>
                <a:lnTo>
                  <a:pt x="1539373" y="1667961"/>
                </a:lnTo>
                <a:lnTo>
                  <a:pt x="1543904" y="1772881"/>
                </a:lnTo>
                <a:lnTo>
                  <a:pt x="1552361" y="1842559"/>
                </a:lnTo>
                <a:lnTo>
                  <a:pt x="1558402" y="1877264"/>
                </a:lnTo>
                <a:lnTo>
                  <a:pt x="1566859" y="1916810"/>
                </a:lnTo>
                <a:lnTo>
                  <a:pt x="1586794" y="1996173"/>
                </a:lnTo>
                <a:lnTo>
                  <a:pt x="1609750" y="2074459"/>
                </a:lnTo>
                <a:lnTo>
                  <a:pt x="1635726" y="2152208"/>
                </a:lnTo>
                <a:lnTo>
                  <a:pt x="1664118" y="2229688"/>
                </a:lnTo>
                <a:lnTo>
                  <a:pt x="1695229" y="2306629"/>
                </a:lnTo>
                <a:lnTo>
                  <a:pt x="1744462" y="2421233"/>
                </a:lnTo>
                <a:lnTo>
                  <a:pt x="1780104" y="2497100"/>
                </a:lnTo>
                <a:lnTo>
                  <a:pt x="1787957" y="2513779"/>
                </a:lnTo>
                <a:lnTo>
                  <a:pt x="1806080" y="2544986"/>
                </a:lnTo>
                <a:lnTo>
                  <a:pt x="1826317" y="2573771"/>
                </a:lnTo>
                <a:lnTo>
                  <a:pt x="1848668" y="2601481"/>
                </a:lnTo>
                <a:lnTo>
                  <a:pt x="1872832" y="2626770"/>
                </a:lnTo>
                <a:lnTo>
                  <a:pt x="1898808" y="2650982"/>
                </a:lnTo>
                <a:lnTo>
                  <a:pt x="1940188" y="2685149"/>
                </a:lnTo>
                <a:lnTo>
                  <a:pt x="2000597" y="2726309"/>
                </a:lnTo>
                <a:lnTo>
                  <a:pt x="2064631" y="2764511"/>
                </a:lnTo>
                <a:lnTo>
                  <a:pt x="2164910" y="2819392"/>
                </a:lnTo>
                <a:lnTo>
                  <a:pt x="2232568" y="2855441"/>
                </a:lnTo>
                <a:lnTo>
                  <a:pt x="2243139" y="2808900"/>
                </a:lnTo>
                <a:lnTo>
                  <a:pt x="2258242" y="2739760"/>
                </a:lnTo>
                <a:lnTo>
                  <a:pt x="2269417" y="2694564"/>
                </a:lnTo>
                <a:lnTo>
                  <a:pt x="2276062" y="2672235"/>
                </a:lnTo>
                <a:lnTo>
                  <a:pt x="2298716" y="2599867"/>
                </a:lnTo>
                <a:lnTo>
                  <a:pt x="2322574" y="2516327"/>
                </a:lnTo>
                <a:lnTo>
                  <a:pt x="2284422" y="2500623"/>
                </a:lnTo>
                <a:lnTo>
                  <a:pt x="2256613" y="2491213"/>
                </a:lnTo>
                <a:lnTo>
                  <a:pt x="2243010" y="2486643"/>
                </a:lnTo>
                <a:lnTo>
                  <a:pt x="2217922" y="2475621"/>
                </a:lnTo>
                <a:lnTo>
                  <a:pt x="2195251" y="2462450"/>
                </a:lnTo>
                <a:lnTo>
                  <a:pt x="2174998" y="2447665"/>
                </a:lnTo>
                <a:lnTo>
                  <a:pt x="2147189" y="2422932"/>
                </a:lnTo>
                <a:lnTo>
                  <a:pt x="2114242" y="2385297"/>
                </a:lnTo>
                <a:lnTo>
                  <a:pt x="2098523" y="2365135"/>
                </a:lnTo>
                <a:lnTo>
                  <a:pt x="2081293" y="2342823"/>
                </a:lnTo>
                <a:lnTo>
                  <a:pt x="2044114" y="2299274"/>
                </a:lnTo>
                <a:lnTo>
                  <a:pt x="2003609" y="2257606"/>
                </a:lnTo>
                <a:lnTo>
                  <a:pt x="1961291" y="2216745"/>
                </a:lnTo>
                <a:lnTo>
                  <a:pt x="1939829" y="2197121"/>
                </a:lnTo>
                <a:lnTo>
                  <a:pt x="1922902" y="2182336"/>
                </a:lnTo>
                <a:lnTo>
                  <a:pt x="1890558" y="2152497"/>
                </a:lnTo>
                <a:lnTo>
                  <a:pt x="1861842" y="2121045"/>
                </a:lnTo>
                <a:lnTo>
                  <a:pt x="1844310" y="2094700"/>
                </a:lnTo>
                <a:lnTo>
                  <a:pt x="1834637" y="2076420"/>
                </a:lnTo>
                <a:lnTo>
                  <a:pt x="1831010" y="2066205"/>
                </a:lnTo>
                <a:lnTo>
                  <a:pt x="1827383" y="2057602"/>
                </a:lnTo>
                <a:lnTo>
                  <a:pt x="1816501" y="2045775"/>
                </a:lnTo>
                <a:lnTo>
                  <a:pt x="1804107" y="2037709"/>
                </a:lnTo>
                <a:lnTo>
                  <a:pt x="1793528" y="2030452"/>
                </a:lnTo>
                <a:lnTo>
                  <a:pt x="1789598" y="2025881"/>
                </a:lnTo>
                <a:lnTo>
                  <a:pt x="1788994" y="2023999"/>
                </a:lnTo>
                <a:lnTo>
                  <a:pt x="1789598" y="2021043"/>
                </a:lnTo>
                <a:lnTo>
                  <a:pt x="1794435" y="2016742"/>
                </a:lnTo>
                <a:lnTo>
                  <a:pt x="1798667" y="2015129"/>
                </a:lnTo>
                <a:lnTo>
                  <a:pt x="1810757" y="2022387"/>
                </a:lnTo>
                <a:lnTo>
                  <a:pt x="1827383" y="2031796"/>
                </a:lnTo>
                <a:lnTo>
                  <a:pt x="1831010" y="2017816"/>
                </a:lnTo>
                <a:lnTo>
                  <a:pt x="1835242" y="1990665"/>
                </a:lnTo>
                <a:lnTo>
                  <a:pt x="1837660" y="1963783"/>
                </a:lnTo>
                <a:lnTo>
                  <a:pt x="1837660" y="1937707"/>
                </a:lnTo>
                <a:lnTo>
                  <a:pt x="1834637" y="1911900"/>
                </a:lnTo>
                <a:lnTo>
                  <a:pt x="1830103" y="1886093"/>
                </a:lnTo>
                <a:lnTo>
                  <a:pt x="1823453" y="1860555"/>
                </a:lnTo>
                <a:lnTo>
                  <a:pt x="1814385" y="1835555"/>
                </a:lnTo>
                <a:lnTo>
                  <a:pt x="1809246" y="1822920"/>
                </a:lnTo>
                <a:lnTo>
                  <a:pt x="1816501" y="1831791"/>
                </a:lnTo>
                <a:lnTo>
                  <a:pt x="1828894" y="1849533"/>
                </a:lnTo>
                <a:lnTo>
                  <a:pt x="1838264" y="1868082"/>
                </a:lnTo>
                <a:lnTo>
                  <a:pt x="1845217" y="1887169"/>
                </a:lnTo>
                <a:lnTo>
                  <a:pt x="1851565" y="1915933"/>
                </a:lnTo>
                <a:lnTo>
                  <a:pt x="1853680" y="1955719"/>
                </a:lnTo>
                <a:lnTo>
                  <a:pt x="1852471" y="1975880"/>
                </a:lnTo>
                <a:lnTo>
                  <a:pt x="1851263" y="1989322"/>
                </a:lnTo>
                <a:lnTo>
                  <a:pt x="1852169" y="2015129"/>
                </a:lnTo>
                <a:lnTo>
                  <a:pt x="1855797" y="2039860"/>
                </a:lnTo>
                <a:lnTo>
                  <a:pt x="1863051" y="2063517"/>
                </a:lnTo>
                <a:lnTo>
                  <a:pt x="1873631" y="2086366"/>
                </a:lnTo>
                <a:lnTo>
                  <a:pt x="1887233" y="2108141"/>
                </a:lnTo>
                <a:lnTo>
                  <a:pt x="1904463" y="2128572"/>
                </a:lnTo>
                <a:lnTo>
                  <a:pt x="1925017" y="2148196"/>
                </a:lnTo>
                <a:lnTo>
                  <a:pt x="1937109" y="2157604"/>
                </a:lnTo>
                <a:lnTo>
                  <a:pt x="2013584" y="2218358"/>
                </a:lnTo>
                <a:lnTo>
                  <a:pt x="2085223" y="2276962"/>
                </a:lnTo>
                <a:lnTo>
                  <a:pt x="2075248" y="2218089"/>
                </a:lnTo>
                <a:lnTo>
                  <a:pt x="2064064" y="2153572"/>
                </a:lnTo>
                <a:lnTo>
                  <a:pt x="2071016" y="2152497"/>
                </a:lnTo>
                <a:lnTo>
                  <a:pt x="2077968" y="2151690"/>
                </a:lnTo>
                <a:lnTo>
                  <a:pt x="2081596" y="2160024"/>
                </a:lnTo>
                <a:lnTo>
                  <a:pt x="2084618" y="2168358"/>
                </a:lnTo>
                <a:lnTo>
                  <a:pt x="2097012" y="2214326"/>
                </a:lnTo>
                <a:lnTo>
                  <a:pt x="2114846" y="2283682"/>
                </a:lnTo>
                <a:lnTo>
                  <a:pt x="2129657" y="2328844"/>
                </a:lnTo>
                <a:lnTo>
                  <a:pt x="2139330" y="2350888"/>
                </a:lnTo>
                <a:lnTo>
                  <a:pt x="2145980" y="2363792"/>
                </a:lnTo>
                <a:lnTo>
                  <a:pt x="2163815" y="2389868"/>
                </a:lnTo>
                <a:lnTo>
                  <a:pt x="2187090" y="2413524"/>
                </a:lnTo>
                <a:lnTo>
                  <a:pt x="2213690" y="2433686"/>
                </a:lnTo>
                <a:lnTo>
                  <a:pt x="2227896" y="2441750"/>
                </a:lnTo>
                <a:lnTo>
                  <a:pt x="2311324" y="2484762"/>
                </a:lnTo>
                <a:lnTo>
                  <a:pt x="2329185" y="2493176"/>
                </a:lnTo>
                <a:lnTo>
                  <a:pt x="2329524" y="2491988"/>
                </a:lnTo>
                <a:lnTo>
                  <a:pt x="2347043" y="2419351"/>
                </a:lnTo>
                <a:lnTo>
                  <a:pt x="2360937" y="2346445"/>
                </a:lnTo>
                <a:lnTo>
                  <a:pt x="2371508" y="2273001"/>
                </a:lnTo>
                <a:lnTo>
                  <a:pt x="2376643" y="2199018"/>
                </a:lnTo>
                <a:lnTo>
                  <a:pt x="2376643" y="2124767"/>
                </a:lnTo>
                <a:lnTo>
                  <a:pt x="2373925" y="2087104"/>
                </a:lnTo>
                <a:lnTo>
                  <a:pt x="2371206" y="2060470"/>
                </a:lnTo>
                <a:lnTo>
                  <a:pt x="2362750" y="2022268"/>
                </a:lnTo>
                <a:lnTo>
                  <a:pt x="2354896" y="1997788"/>
                </a:lnTo>
                <a:lnTo>
                  <a:pt x="2344627" y="1973844"/>
                </a:lnTo>
                <a:lnTo>
                  <a:pt x="2332243" y="1950707"/>
                </a:lnTo>
                <a:lnTo>
                  <a:pt x="2316536" y="1928648"/>
                </a:lnTo>
                <a:lnTo>
                  <a:pt x="2298112" y="1907395"/>
                </a:lnTo>
                <a:lnTo>
                  <a:pt x="2287540" y="1897440"/>
                </a:lnTo>
                <a:lnTo>
                  <a:pt x="2251597" y="1863543"/>
                </a:lnTo>
                <a:lnTo>
                  <a:pt x="2175481" y="1798977"/>
                </a:lnTo>
                <a:lnTo>
                  <a:pt x="2136517" y="1767770"/>
                </a:lnTo>
                <a:lnTo>
                  <a:pt x="2118394" y="1752973"/>
                </a:lnTo>
                <a:lnTo>
                  <a:pt x="2085170" y="1722036"/>
                </a:lnTo>
                <a:lnTo>
                  <a:pt x="2055871" y="1690021"/>
                </a:lnTo>
                <a:lnTo>
                  <a:pt x="2029895" y="1655855"/>
                </a:lnTo>
                <a:lnTo>
                  <a:pt x="2018115" y="1637831"/>
                </a:lnTo>
                <a:lnTo>
                  <a:pt x="1959821" y="1629222"/>
                </a:lnTo>
                <a:lnTo>
                  <a:pt x="1864978" y="1612542"/>
                </a:lnTo>
                <a:lnTo>
                  <a:pt x="1794601" y="1596669"/>
                </a:lnTo>
                <a:lnTo>
                  <a:pt x="1744160" y="1582411"/>
                </a:lnTo>
                <a:lnTo>
                  <a:pt x="1710331" y="1570036"/>
                </a:lnTo>
                <a:lnTo>
                  <a:pt x="1690094" y="1559006"/>
                </a:lnTo>
                <a:lnTo>
                  <a:pt x="1679221" y="1550398"/>
                </a:lnTo>
                <a:lnTo>
                  <a:pt x="1674388" y="1543671"/>
                </a:lnTo>
                <a:lnTo>
                  <a:pt x="1673179" y="1541789"/>
                </a:lnTo>
                <a:lnTo>
                  <a:pt x="1675294" y="1540711"/>
                </a:lnTo>
                <a:lnTo>
                  <a:pt x="1700666" y="1543133"/>
                </a:lnTo>
                <a:lnTo>
                  <a:pt x="1771042" y="1553087"/>
                </a:lnTo>
                <a:lnTo>
                  <a:pt x="1890954" y="1571650"/>
                </a:lnTo>
                <a:lnTo>
                  <a:pt x="1961633" y="1581872"/>
                </a:lnTo>
                <a:lnTo>
                  <a:pt x="1987307" y="1584294"/>
                </a:lnTo>
                <a:lnTo>
                  <a:pt x="1989119" y="1583487"/>
                </a:lnTo>
                <a:lnTo>
                  <a:pt x="1982776" y="1568960"/>
                </a:lnTo>
                <a:lnTo>
                  <a:pt x="1977037" y="1554163"/>
                </a:lnTo>
                <a:lnTo>
                  <a:pt x="1964955" y="1522150"/>
                </a:lnTo>
                <a:lnTo>
                  <a:pt x="1938376" y="1458928"/>
                </a:lnTo>
                <a:lnTo>
                  <a:pt x="1896089" y="1364500"/>
                </a:lnTo>
                <a:lnTo>
                  <a:pt x="1868301" y="1301548"/>
                </a:lnTo>
                <a:lnTo>
                  <a:pt x="1866489" y="1294822"/>
                </a:lnTo>
                <a:lnTo>
                  <a:pt x="1866489" y="1287827"/>
                </a:lnTo>
                <a:lnTo>
                  <a:pt x="1869509" y="1287020"/>
                </a:lnTo>
                <a:lnTo>
                  <a:pt x="1872228" y="1286482"/>
                </a:lnTo>
                <a:lnTo>
                  <a:pt x="1911191" y="1354815"/>
                </a:lnTo>
                <a:lnTo>
                  <a:pt x="1950457" y="1422879"/>
                </a:lnTo>
                <a:lnTo>
                  <a:pt x="1957102" y="1422072"/>
                </a:lnTo>
                <a:lnTo>
                  <a:pt x="1963748" y="1420995"/>
                </a:lnTo>
                <a:lnTo>
                  <a:pt x="1962237" y="1380642"/>
                </a:lnTo>
                <a:lnTo>
                  <a:pt x="1964050" y="1299664"/>
                </a:lnTo>
                <a:lnTo>
                  <a:pt x="1974017" y="1178603"/>
                </a:lnTo>
                <a:lnTo>
                  <a:pt x="1980964" y="1098165"/>
                </a:lnTo>
                <a:lnTo>
                  <a:pt x="1982776" y="1079601"/>
                </a:lnTo>
                <a:lnTo>
                  <a:pt x="1987609" y="1066150"/>
                </a:lnTo>
                <a:lnTo>
                  <a:pt x="1990629" y="1063191"/>
                </a:lnTo>
                <a:lnTo>
                  <a:pt x="1994254" y="1065612"/>
                </a:lnTo>
                <a:lnTo>
                  <a:pt x="1997274" y="1072338"/>
                </a:lnTo>
                <a:lnTo>
                  <a:pt x="2000597" y="1089017"/>
                </a:lnTo>
                <a:lnTo>
                  <a:pt x="2000899" y="1104352"/>
                </a:lnTo>
                <a:lnTo>
                  <a:pt x="1999087" y="1176181"/>
                </a:lnTo>
                <a:lnTo>
                  <a:pt x="1994556" y="1284060"/>
                </a:lnTo>
                <a:lnTo>
                  <a:pt x="1994556" y="1355891"/>
                </a:lnTo>
                <a:lnTo>
                  <a:pt x="1996972" y="1392210"/>
                </a:lnTo>
                <a:lnTo>
                  <a:pt x="1999389" y="1420457"/>
                </a:lnTo>
                <a:lnTo>
                  <a:pt x="2008752" y="1475069"/>
                </a:lnTo>
                <a:lnTo>
                  <a:pt x="2024157" y="1527529"/>
                </a:lnTo>
                <a:lnTo>
                  <a:pt x="2044696" y="1577299"/>
                </a:lnTo>
                <a:lnTo>
                  <a:pt x="2071879" y="1624917"/>
                </a:lnTo>
                <a:lnTo>
                  <a:pt x="2105105" y="1670382"/>
                </a:lnTo>
                <a:lnTo>
                  <a:pt x="2144975" y="1713158"/>
                </a:lnTo>
                <a:lnTo>
                  <a:pt x="2191490" y="1754050"/>
                </a:lnTo>
                <a:lnTo>
                  <a:pt x="2217768" y="1773150"/>
                </a:lnTo>
                <a:lnTo>
                  <a:pt x="2247066" y="1794403"/>
                </a:lnTo>
                <a:lnTo>
                  <a:pt x="2303549" y="1838524"/>
                </a:lnTo>
                <a:lnTo>
                  <a:pt x="2342815" y="1873766"/>
                </a:lnTo>
                <a:lnTo>
                  <a:pt x="2366978" y="1897979"/>
                </a:lnTo>
                <a:lnTo>
                  <a:pt x="2389330" y="1924343"/>
                </a:lnTo>
                <a:lnTo>
                  <a:pt x="2409265" y="1951514"/>
                </a:lnTo>
                <a:lnTo>
                  <a:pt x="2418628" y="1965773"/>
                </a:lnTo>
                <a:lnTo>
                  <a:pt x="2423461" y="1968733"/>
                </a:lnTo>
                <a:lnTo>
                  <a:pt x="2444604" y="1977611"/>
                </a:lnTo>
                <a:lnTo>
                  <a:pt x="2395974" y="1840138"/>
                </a:lnTo>
                <a:lnTo>
                  <a:pt x="2350969" y="1711813"/>
                </a:lnTo>
                <a:lnTo>
                  <a:pt x="2340096" y="1679799"/>
                </a:lnTo>
                <a:lnTo>
                  <a:pt x="2320765" y="1614963"/>
                </a:lnTo>
                <a:lnTo>
                  <a:pt x="2311099" y="1565731"/>
                </a:lnTo>
                <a:lnTo>
                  <a:pt x="2307173" y="1532641"/>
                </a:lnTo>
                <a:lnTo>
                  <a:pt x="2305964" y="1499282"/>
                </a:lnTo>
                <a:lnTo>
                  <a:pt x="2307777" y="1465653"/>
                </a:lnTo>
                <a:lnTo>
                  <a:pt x="2310495" y="1448705"/>
                </a:lnTo>
                <a:lnTo>
                  <a:pt x="2319255" y="1487983"/>
                </a:lnTo>
                <a:lnTo>
                  <a:pt x="2341908" y="1565193"/>
                </a:lnTo>
                <a:lnTo>
                  <a:pt x="2370904" y="1640251"/>
                </a:lnTo>
                <a:lnTo>
                  <a:pt x="2404130" y="1714234"/>
                </a:lnTo>
                <a:lnTo>
                  <a:pt x="2422554" y="1750822"/>
                </a:lnTo>
                <a:lnTo>
                  <a:pt x="2430106" y="1749745"/>
                </a:lnTo>
                <a:lnTo>
                  <a:pt x="2437958" y="1748939"/>
                </a:lnTo>
                <a:lnTo>
                  <a:pt x="2442489" y="1724995"/>
                </a:lnTo>
                <a:lnTo>
                  <a:pt x="2454270" y="1677915"/>
                </a:lnTo>
                <a:lnTo>
                  <a:pt x="2476319" y="1607699"/>
                </a:lnTo>
                <a:lnTo>
                  <a:pt x="2508335" y="1514079"/>
                </a:lnTo>
                <a:lnTo>
                  <a:pt x="2530083" y="1444132"/>
                </a:lnTo>
                <a:lnTo>
                  <a:pt x="2542466" y="1396515"/>
                </a:lnTo>
                <a:lnTo>
                  <a:pt x="2546997" y="1372840"/>
                </a:lnTo>
                <a:lnTo>
                  <a:pt x="2552434" y="1373647"/>
                </a:lnTo>
                <a:lnTo>
                  <a:pt x="2569046" y="1379296"/>
                </a:lnTo>
                <a:lnTo>
                  <a:pt x="2576900" y="1383332"/>
                </a:lnTo>
                <a:close/>
                <a:moveTo>
                  <a:pt x="2911566" y="591050"/>
                </a:moveTo>
                <a:lnTo>
                  <a:pt x="2910650" y="590802"/>
                </a:lnTo>
                <a:lnTo>
                  <a:pt x="2910660" y="590780"/>
                </a:lnTo>
                <a:close/>
                <a:moveTo>
                  <a:pt x="3170787" y="2837686"/>
                </a:moveTo>
                <a:lnTo>
                  <a:pt x="3168071" y="2852473"/>
                </a:lnTo>
                <a:lnTo>
                  <a:pt x="3159922" y="2880166"/>
                </a:lnTo>
                <a:lnTo>
                  <a:pt x="3149357" y="2906245"/>
                </a:lnTo>
                <a:lnTo>
                  <a:pt x="3136680" y="2931519"/>
                </a:lnTo>
                <a:lnTo>
                  <a:pt x="3114948" y="2966740"/>
                </a:lnTo>
                <a:lnTo>
                  <a:pt x="3079633" y="3010296"/>
                </a:lnTo>
                <a:lnTo>
                  <a:pt x="3040697" y="3050625"/>
                </a:lnTo>
                <a:lnTo>
                  <a:pt x="2998742" y="3089073"/>
                </a:lnTo>
                <a:lnTo>
                  <a:pt x="2956183" y="3126176"/>
                </a:lnTo>
                <a:lnTo>
                  <a:pt x="2934521" y="3146040"/>
                </a:lnTo>
                <a:lnTo>
                  <a:pt x="2921792" y="3138142"/>
                </a:lnTo>
                <a:lnTo>
                  <a:pt x="2892936" y="3127903"/>
                </a:lnTo>
                <a:lnTo>
                  <a:pt x="2903965" y="3123756"/>
                </a:lnTo>
                <a:lnTo>
                  <a:pt x="2923886" y="3111926"/>
                </a:lnTo>
                <a:lnTo>
                  <a:pt x="2934149" y="3102516"/>
                </a:lnTo>
                <a:lnTo>
                  <a:pt x="2938374" y="3097408"/>
                </a:lnTo>
                <a:lnTo>
                  <a:pt x="2986668" y="3033956"/>
                </a:lnTo>
                <a:lnTo>
                  <a:pt x="3030736" y="2977495"/>
                </a:lnTo>
                <a:lnTo>
                  <a:pt x="3030736" y="2980453"/>
                </a:lnTo>
                <a:lnTo>
                  <a:pt x="3031038" y="3003574"/>
                </a:lnTo>
                <a:lnTo>
                  <a:pt x="3055486" y="2985829"/>
                </a:lnTo>
                <a:lnTo>
                  <a:pt x="3087783" y="2957599"/>
                </a:lnTo>
                <a:lnTo>
                  <a:pt x="3107101" y="2937971"/>
                </a:lnTo>
                <a:lnTo>
                  <a:pt x="3124607" y="2917538"/>
                </a:lnTo>
                <a:lnTo>
                  <a:pt x="3140000" y="2896029"/>
                </a:lnTo>
                <a:lnTo>
                  <a:pt x="3153583" y="2873714"/>
                </a:lnTo>
                <a:lnTo>
                  <a:pt x="3165656" y="2849785"/>
                </a:lnTo>
                <a:close/>
                <a:moveTo>
                  <a:pt x="3732652" y="6745151"/>
                </a:moveTo>
                <a:lnTo>
                  <a:pt x="3732615" y="6745184"/>
                </a:lnTo>
                <a:lnTo>
                  <a:pt x="3732453" y="6745058"/>
                </a:lnTo>
                <a:close/>
                <a:moveTo>
                  <a:pt x="3937750" y="2945501"/>
                </a:moveTo>
                <a:lnTo>
                  <a:pt x="3924771" y="2952759"/>
                </a:lnTo>
                <a:lnTo>
                  <a:pt x="3900927" y="2968085"/>
                </a:lnTo>
                <a:lnTo>
                  <a:pt x="3878288" y="2985023"/>
                </a:lnTo>
                <a:lnTo>
                  <a:pt x="3857462" y="3003306"/>
                </a:lnTo>
                <a:lnTo>
                  <a:pt x="3837842" y="3022664"/>
                </a:lnTo>
                <a:lnTo>
                  <a:pt x="3820336" y="3043636"/>
                </a:lnTo>
                <a:lnTo>
                  <a:pt x="3804339" y="3066220"/>
                </a:lnTo>
                <a:lnTo>
                  <a:pt x="3789851" y="3090417"/>
                </a:lnTo>
                <a:lnTo>
                  <a:pt x="3783211" y="3103323"/>
                </a:lnTo>
                <a:lnTo>
                  <a:pt x="3802528" y="3104667"/>
                </a:lnTo>
                <a:lnTo>
                  <a:pt x="3817016" y="3105473"/>
                </a:lnTo>
                <a:lnTo>
                  <a:pt x="3819431" y="3108700"/>
                </a:lnTo>
                <a:lnTo>
                  <a:pt x="3820638" y="3114884"/>
                </a:lnTo>
                <a:lnTo>
                  <a:pt x="3819129" y="3117842"/>
                </a:lnTo>
                <a:lnTo>
                  <a:pt x="3817016" y="3118648"/>
                </a:lnTo>
                <a:lnTo>
                  <a:pt x="3811281" y="3119993"/>
                </a:lnTo>
                <a:lnTo>
                  <a:pt x="3797699" y="3120261"/>
                </a:lnTo>
                <a:lnTo>
                  <a:pt x="3782607" y="3120261"/>
                </a:lnTo>
                <a:lnTo>
                  <a:pt x="3766006" y="3124563"/>
                </a:lnTo>
                <a:lnTo>
                  <a:pt x="3757253" y="3129403"/>
                </a:lnTo>
                <a:lnTo>
                  <a:pt x="3747594" y="3135318"/>
                </a:lnTo>
                <a:lnTo>
                  <a:pt x="3727069" y="3144997"/>
                </a:lnTo>
                <a:lnTo>
                  <a:pt x="3695980" y="3156826"/>
                </a:lnTo>
                <a:lnTo>
                  <a:pt x="3651611" y="3167043"/>
                </a:lnTo>
                <a:lnTo>
                  <a:pt x="3605732" y="3174033"/>
                </a:lnTo>
                <a:lnTo>
                  <a:pt x="3582491" y="3176723"/>
                </a:lnTo>
                <a:lnTo>
                  <a:pt x="3552005" y="3181024"/>
                </a:lnTo>
                <a:lnTo>
                  <a:pt x="3490733" y="3190971"/>
                </a:lnTo>
                <a:lnTo>
                  <a:pt x="3430366" y="3203608"/>
                </a:lnTo>
                <a:lnTo>
                  <a:pt x="3371206" y="3218933"/>
                </a:lnTo>
                <a:lnTo>
                  <a:pt x="3342532" y="3227537"/>
                </a:lnTo>
                <a:lnTo>
                  <a:pt x="3316876" y="3235602"/>
                </a:lnTo>
                <a:lnTo>
                  <a:pt x="3265262" y="3248239"/>
                </a:lnTo>
                <a:lnTo>
                  <a:pt x="3226325" y="3253348"/>
                </a:lnTo>
                <a:lnTo>
                  <a:pt x="3218979" y="3253571"/>
                </a:lnTo>
                <a:lnTo>
                  <a:pt x="3209884" y="3245727"/>
                </a:lnTo>
                <a:lnTo>
                  <a:pt x="3182632" y="3226701"/>
                </a:lnTo>
                <a:lnTo>
                  <a:pt x="3169020" y="3218825"/>
                </a:lnTo>
                <a:lnTo>
                  <a:pt x="3187690" y="3220816"/>
                </a:lnTo>
                <a:lnTo>
                  <a:pt x="3204593" y="3221623"/>
                </a:lnTo>
                <a:lnTo>
                  <a:pt x="3239304" y="3219740"/>
                </a:lnTo>
                <a:lnTo>
                  <a:pt x="3273713" y="3212750"/>
                </a:lnTo>
                <a:lnTo>
                  <a:pt x="3305406" y="3201457"/>
                </a:lnTo>
                <a:lnTo>
                  <a:pt x="3319592" y="3194466"/>
                </a:lnTo>
                <a:lnTo>
                  <a:pt x="3341928" y="3181561"/>
                </a:lnTo>
                <a:lnTo>
                  <a:pt x="3384185" y="3153331"/>
                </a:lnTo>
                <a:lnTo>
                  <a:pt x="3444552" y="3107087"/>
                </a:lnTo>
                <a:lnTo>
                  <a:pt x="3485299" y="3076705"/>
                </a:lnTo>
                <a:lnTo>
                  <a:pt x="3493449" y="3071597"/>
                </a:lnTo>
                <a:lnTo>
                  <a:pt x="3501900" y="3067026"/>
                </a:lnTo>
                <a:lnTo>
                  <a:pt x="3507031" y="3071597"/>
                </a:lnTo>
                <a:lnTo>
                  <a:pt x="3511559" y="3076167"/>
                </a:lnTo>
                <a:lnTo>
                  <a:pt x="3459644" y="3121605"/>
                </a:lnTo>
                <a:lnTo>
                  <a:pt x="3412256" y="3163817"/>
                </a:lnTo>
                <a:lnTo>
                  <a:pt x="3508843" y="3154944"/>
                </a:lnTo>
                <a:lnTo>
                  <a:pt x="3610863" y="3146340"/>
                </a:lnTo>
                <a:lnTo>
                  <a:pt x="3626558" y="3144997"/>
                </a:lnTo>
                <a:lnTo>
                  <a:pt x="3656440" y="3140425"/>
                </a:lnTo>
                <a:lnTo>
                  <a:pt x="3684208" y="3132897"/>
                </a:lnTo>
                <a:lnTo>
                  <a:pt x="3709563" y="3122681"/>
                </a:lnTo>
                <a:lnTo>
                  <a:pt x="3733106" y="3110314"/>
                </a:lnTo>
                <a:lnTo>
                  <a:pt x="3754537" y="3094988"/>
                </a:lnTo>
                <a:lnTo>
                  <a:pt x="3774458" y="3077243"/>
                </a:lnTo>
                <a:lnTo>
                  <a:pt x="3791964" y="3056541"/>
                </a:lnTo>
                <a:lnTo>
                  <a:pt x="3800415" y="3045517"/>
                </a:lnTo>
                <a:lnTo>
                  <a:pt x="3812791" y="3028311"/>
                </a:lnTo>
                <a:lnTo>
                  <a:pt x="3840861" y="2997659"/>
                </a:lnTo>
                <a:lnTo>
                  <a:pt x="3865612" y="2977764"/>
                </a:lnTo>
                <a:lnTo>
                  <a:pt x="3884024" y="2966203"/>
                </a:lnTo>
                <a:lnTo>
                  <a:pt x="3903945" y="2956523"/>
                </a:lnTo>
                <a:lnTo>
                  <a:pt x="3925375" y="2948458"/>
                </a:lnTo>
                <a:close/>
                <a:moveTo>
                  <a:pt x="4117415" y="6211312"/>
                </a:moveTo>
                <a:lnTo>
                  <a:pt x="4098085" y="6207815"/>
                </a:lnTo>
                <a:lnTo>
                  <a:pt x="4060937" y="6197323"/>
                </a:lnTo>
                <a:lnTo>
                  <a:pt x="4021674" y="6180643"/>
                </a:lnTo>
                <a:lnTo>
                  <a:pt x="3977881" y="6154547"/>
                </a:lnTo>
                <a:lnTo>
                  <a:pt x="3927142" y="6116346"/>
                </a:lnTo>
                <a:lnTo>
                  <a:pt x="3865228" y="6062810"/>
                </a:lnTo>
                <a:lnTo>
                  <a:pt x="3790025" y="5991249"/>
                </a:lnTo>
                <a:lnTo>
                  <a:pt x="3698514" y="5899242"/>
                </a:lnTo>
                <a:lnTo>
                  <a:pt x="3644452" y="5843553"/>
                </a:lnTo>
                <a:lnTo>
                  <a:pt x="3630257" y="5827411"/>
                </a:lnTo>
                <a:lnTo>
                  <a:pt x="3599753" y="5798894"/>
                </a:lnTo>
                <a:lnTo>
                  <a:pt x="3566531" y="5773875"/>
                </a:lnTo>
                <a:lnTo>
                  <a:pt x="3530590" y="5752891"/>
                </a:lnTo>
                <a:lnTo>
                  <a:pt x="3492234" y="5736211"/>
                </a:lnTo>
                <a:lnTo>
                  <a:pt x="3450555" y="5723298"/>
                </a:lnTo>
                <a:lnTo>
                  <a:pt x="3406158" y="5714958"/>
                </a:lnTo>
                <a:lnTo>
                  <a:pt x="3358137" y="5710385"/>
                </a:lnTo>
                <a:lnTo>
                  <a:pt x="3333070" y="5710117"/>
                </a:lnTo>
                <a:lnTo>
                  <a:pt x="3170281" y="5707157"/>
                </a:lnTo>
                <a:lnTo>
                  <a:pt x="3016251" y="5703122"/>
                </a:lnTo>
                <a:lnTo>
                  <a:pt x="3095984" y="5761500"/>
                </a:lnTo>
                <a:lnTo>
                  <a:pt x="3183268" y="5825529"/>
                </a:lnTo>
                <a:lnTo>
                  <a:pt x="3176322" y="5832254"/>
                </a:lnTo>
                <a:lnTo>
                  <a:pt x="3169073" y="5839786"/>
                </a:lnTo>
                <a:lnTo>
                  <a:pt x="3155180" y="5833869"/>
                </a:lnTo>
                <a:lnTo>
                  <a:pt x="3141891" y="5826873"/>
                </a:lnTo>
                <a:lnTo>
                  <a:pt x="3073937" y="5784637"/>
                </a:lnTo>
                <a:lnTo>
                  <a:pt x="2972760" y="5721147"/>
                </a:lnTo>
                <a:lnTo>
                  <a:pt x="2920510" y="5691823"/>
                </a:lnTo>
                <a:lnTo>
                  <a:pt x="2909612" y="5686439"/>
                </a:lnTo>
                <a:lnTo>
                  <a:pt x="2910806" y="5684234"/>
                </a:lnTo>
                <a:lnTo>
                  <a:pt x="2916768" y="5669467"/>
                </a:lnTo>
                <a:lnTo>
                  <a:pt x="2919324" y="5661799"/>
                </a:lnTo>
                <a:lnTo>
                  <a:pt x="2935790" y="5665775"/>
                </a:lnTo>
                <a:lnTo>
                  <a:pt x="2969009" y="5671171"/>
                </a:lnTo>
                <a:lnTo>
                  <a:pt x="3002226" y="5673158"/>
                </a:lnTo>
                <a:lnTo>
                  <a:pt x="3034876" y="5671171"/>
                </a:lnTo>
                <a:lnTo>
                  <a:pt x="3067243" y="5666627"/>
                </a:lnTo>
                <a:lnTo>
                  <a:pt x="3098473" y="5658392"/>
                </a:lnTo>
                <a:lnTo>
                  <a:pt x="3118122" y="5651596"/>
                </a:lnTo>
                <a:lnTo>
                  <a:pt x="3137361" y="5654159"/>
                </a:lnTo>
                <a:lnTo>
                  <a:pt x="3235215" y="5663575"/>
                </a:lnTo>
                <a:lnTo>
                  <a:pt x="3284143" y="5667072"/>
                </a:lnTo>
                <a:lnTo>
                  <a:pt x="3321895" y="5669225"/>
                </a:lnTo>
                <a:lnTo>
                  <a:pt x="3395588" y="5675413"/>
                </a:lnTo>
                <a:lnTo>
                  <a:pt x="3449045" y="5683214"/>
                </a:lnTo>
                <a:lnTo>
                  <a:pt x="3483475" y="5690747"/>
                </a:lnTo>
                <a:lnTo>
                  <a:pt x="3517603" y="5700970"/>
                </a:lnTo>
                <a:lnTo>
                  <a:pt x="3550524" y="5713883"/>
                </a:lnTo>
                <a:lnTo>
                  <a:pt x="3566531" y="5721954"/>
                </a:lnTo>
                <a:lnTo>
                  <a:pt x="3611833" y="5721416"/>
                </a:lnTo>
                <a:lnTo>
                  <a:pt x="3694285" y="5724374"/>
                </a:lnTo>
                <a:lnTo>
                  <a:pt x="3765864" y="5730293"/>
                </a:lnTo>
                <a:lnTo>
                  <a:pt x="3827476" y="5738633"/>
                </a:lnTo>
                <a:lnTo>
                  <a:pt x="3902074" y="5752891"/>
                </a:lnTo>
                <a:lnTo>
                  <a:pt x="3963385" y="5769302"/>
                </a:lnTo>
                <a:lnTo>
                  <a:pt x="3976674" y="5773068"/>
                </a:lnTo>
                <a:lnTo>
                  <a:pt x="3979392" y="5774144"/>
                </a:lnTo>
                <a:lnTo>
                  <a:pt x="3982110" y="5778718"/>
                </a:lnTo>
                <a:lnTo>
                  <a:pt x="3981204" y="5787865"/>
                </a:lnTo>
                <a:lnTo>
                  <a:pt x="3977881" y="5792976"/>
                </a:lnTo>
                <a:lnTo>
                  <a:pt x="3962177" y="5792169"/>
                </a:lnTo>
                <a:lnTo>
                  <a:pt x="3862510" y="5782215"/>
                </a:lnTo>
                <a:lnTo>
                  <a:pt x="3731735" y="5768495"/>
                </a:lnTo>
                <a:lnTo>
                  <a:pt x="3628747" y="5758810"/>
                </a:lnTo>
                <a:lnTo>
                  <a:pt x="3610626" y="5758541"/>
                </a:lnTo>
                <a:lnTo>
                  <a:pt x="3616968" y="5768226"/>
                </a:lnTo>
                <a:lnTo>
                  <a:pt x="3634787" y="5791632"/>
                </a:lnTo>
                <a:lnTo>
                  <a:pt x="3670123" y="5832792"/>
                </a:lnTo>
                <a:lnTo>
                  <a:pt x="3732641" y="5897628"/>
                </a:lnTo>
                <a:lnTo>
                  <a:pt x="3806033" y="5968112"/>
                </a:lnTo>
                <a:lnTo>
                  <a:pt x="3884255" y="6038866"/>
                </a:lnTo>
                <a:lnTo>
                  <a:pt x="3962781" y="6104240"/>
                </a:lnTo>
                <a:lnTo>
                  <a:pt x="4034359" y="6159928"/>
                </a:lnTo>
                <a:lnTo>
                  <a:pt x="4080568" y="6191136"/>
                </a:lnTo>
                <a:lnTo>
                  <a:pt x="4106240" y="6206201"/>
                </a:lnTo>
                <a:close/>
                <a:moveTo>
                  <a:pt x="4675439" y="7701983"/>
                </a:moveTo>
                <a:lnTo>
                  <a:pt x="4669398" y="7705751"/>
                </a:lnTo>
                <a:lnTo>
                  <a:pt x="4648557" y="7712207"/>
                </a:lnTo>
                <a:lnTo>
                  <a:pt x="4602041" y="7720816"/>
                </a:lnTo>
                <a:lnTo>
                  <a:pt x="4573045" y="7723776"/>
                </a:lnTo>
                <a:lnTo>
                  <a:pt x="4566702" y="7724851"/>
                </a:lnTo>
                <a:lnTo>
                  <a:pt x="4554318" y="7730231"/>
                </a:lnTo>
                <a:lnTo>
                  <a:pt x="4541934" y="7736420"/>
                </a:lnTo>
                <a:lnTo>
                  <a:pt x="4531061" y="7739917"/>
                </a:lnTo>
                <a:lnTo>
                  <a:pt x="4526228" y="7739111"/>
                </a:lnTo>
                <a:lnTo>
                  <a:pt x="4473069" y="7725120"/>
                </a:lnTo>
                <a:lnTo>
                  <a:pt x="4393630" y="7702523"/>
                </a:lnTo>
                <a:lnTo>
                  <a:pt x="4341678" y="7685842"/>
                </a:lnTo>
                <a:lnTo>
                  <a:pt x="4315703" y="7676427"/>
                </a:lnTo>
                <a:lnTo>
                  <a:pt x="4283384" y="7664321"/>
                </a:lnTo>
                <a:lnTo>
                  <a:pt x="4219955" y="7637418"/>
                </a:lnTo>
                <a:lnTo>
                  <a:pt x="4155921" y="7609709"/>
                </a:lnTo>
                <a:lnTo>
                  <a:pt x="4091283" y="7584957"/>
                </a:lnTo>
                <a:lnTo>
                  <a:pt x="4058058" y="7575004"/>
                </a:lnTo>
                <a:lnTo>
                  <a:pt x="4039633" y="7569355"/>
                </a:lnTo>
                <a:lnTo>
                  <a:pt x="4003992" y="7557517"/>
                </a:lnTo>
                <a:lnTo>
                  <a:pt x="3970465" y="7543797"/>
                </a:lnTo>
                <a:lnTo>
                  <a:pt x="3938750" y="7529000"/>
                </a:lnTo>
                <a:lnTo>
                  <a:pt x="3908545" y="7512052"/>
                </a:lnTo>
                <a:lnTo>
                  <a:pt x="3880154" y="7493489"/>
                </a:lnTo>
                <a:lnTo>
                  <a:pt x="3852969" y="7472505"/>
                </a:lnTo>
                <a:lnTo>
                  <a:pt x="3827597" y="7449369"/>
                </a:lnTo>
                <a:lnTo>
                  <a:pt x="3815516" y="7436993"/>
                </a:lnTo>
                <a:lnTo>
                  <a:pt x="3797695" y="7418431"/>
                </a:lnTo>
                <a:lnTo>
                  <a:pt x="3760241" y="7383457"/>
                </a:lnTo>
                <a:lnTo>
                  <a:pt x="3719767" y="7351174"/>
                </a:lnTo>
                <a:lnTo>
                  <a:pt x="3676877" y="7320775"/>
                </a:lnTo>
                <a:lnTo>
                  <a:pt x="3632174" y="7292527"/>
                </a:lnTo>
                <a:lnTo>
                  <a:pt x="3585659" y="7265893"/>
                </a:lnTo>
                <a:lnTo>
                  <a:pt x="3513168" y="7228767"/>
                </a:lnTo>
                <a:lnTo>
                  <a:pt x="3462726" y="7205631"/>
                </a:lnTo>
                <a:lnTo>
                  <a:pt x="3447926" y="7199443"/>
                </a:lnTo>
                <a:lnTo>
                  <a:pt x="3415003" y="7189758"/>
                </a:lnTo>
                <a:lnTo>
                  <a:pt x="3360937" y="7177383"/>
                </a:lnTo>
                <a:lnTo>
                  <a:pt x="3321369" y="7167968"/>
                </a:lnTo>
                <a:lnTo>
                  <a:pt x="3326202" y="7237377"/>
                </a:lnTo>
                <a:lnTo>
                  <a:pt x="3330430" y="7294679"/>
                </a:lnTo>
                <a:lnTo>
                  <a:pt x="3333451" y="7324003"/>
                </a:lnTo>
                <a:lnTo>
                  <a:pt x="3345231" y="7379422"/>
                </a:lnTo>
                <a:lnTo>
                  <a:pt x="3358823" y="7418699"/>
                </a:lnTo>
                <a:lnTo>
                  <a:pt x="3369998" y="7444257"/>
                </a:lnTo>
                <a:lnTo>
                  <a:pt x="3382685" y="7468469"/>
                </a:lnTo>
                <a:lnTo>
                  <a:pt x="3397182" y="7492412"/>
                </a:lnTo>
                <a:lnTo>
                  <a:pt x="3414097" y="7515281"/>
                </a:lnTo>
                <a:lnTo>
                  <a:pt x="3432219" y="7537340"/>
                </a:lnTo>
                <a:lnTo>
                  <a:pt x="3452456" y="7558325"/>
                </a:lnTo>
                <a:lnTo>
                  <a:pt x="3474808" y="7578501"/>
                </a:lnTo>
                <a:lnTo>
                  <a:pt x="3498670" y="7597871"/>
                </a:lnTo>
                <a:lnTo>
                  <a:pt x="3524948" y="7616434"/>
                </a:lnTo>
                <a:lnTo>
                  <a:pt x="3567234" y="7642261"/>
                </a:lnTo>
                <a:lnTo>
                  <a:pt x="3598647" y="7658402"/>
                </a:lnTo>
                <a:lnTo>
                  <a:pt x="3622509" y="7670509"/>
                </a:lnTo>
                <a:lnTo>
                  <a:pt x="3667816" y="7698487"/>
                </a:lnTo>
                <a:lnTo>
                  <a:pt x="3688053" y="7713821"/>
                </a:lnTo>
                <a:lnTo>
                  <a:pt x="3711310" y="7731846"/>
                </a:lnTo>
                <a:lnTo>
                  <a:pt x="3759335" y="7764937"/>
                </a:lnTo>
                <a:lnTo>
                  <a:pt x="3809173" y="7794260"/>
                </a:lnTo>
                <a:lnTo>
                  <a:pt x="3861728" y="7820087"/>
                </a:lnTo>
                <a:lnTo>
                  <a:pt x="3916097" y="7841339"/>
                </a:lnTo>
                <a:lnTo>
                  <a:pt x="3973485" y="7858827"/>
                </a:lnTo>
                <a:lnTo>
                  <a:pt x="4033592" y="7871471"/>
                </a:lnTo>
                <a:lnTo>
                  <a:pt x="4096116" y="7879273"/>
                </a:lnTo>
                <a:lnTo>
                  <a:pt x="4129039" y="7881425"/>
                </a:lnTo>
                <a:lnTo>
                  <a:pt x="4081920" y="7883577"/>
                </a:lnTo>
                <a:lnTo>
                  <a:pt x="4037821" y="7885191"/>
                </a:lnTo>
                <a:lnTo>
                  <a:pt x="4061381" y="7899449"/>
                </a:lnTo>
                <a:lnTo>
                  <a:pt x="4107594" y="7928235"/>
                </a:lnTo>
                <a:lnTo>
                  <a:pt x="4129039" y="7943570"/>
                </a:lnTo>
                <a:lnTo>
                  <a:pt x="4156525" y="7964015"/>
                </a:lnTo>
                <a:lnTo>
                  <a:pt x="4208477" y="8007059"/>
                </a:lnTo>
                <a:lnTo>
                  <a:pt x="4234453" y="8028581"/>
                </a:lnTo>
                <a:lnTo>
                  <a:pt x="4246534" y="8038267"/>
                </a:lnTo>
                <a:lnTo>
                  <a:pt x="4271906" y="8054677"/>
                </a:lnTo>
                <a:lnTo>
                  <a:pt x="4298486" y="8068129"/>
                </a:lnTo>
                <a:lnTo>
                  <a:pt x="4325973" y="8078082"/>
                </a:lnTo>
                <a:lnTo>
                  <a:pt x="4355271" y="8085077"/>
                </a:lnTo>
                <a:lnTo>
                  <a:pt x="4385475" y="8088843"/>
                </a:lnTo>
                <a:lnTo>
                  <a:pt x="4416888" y="8089920"/>
                </a:lnTo>
                <a:lnTo>
                  <a:pt x="4449207" y="8088305"/>
                </a:lnTo>
                <a:lnTo>
                  <a:pt x="4466121" y="8086154"/>
                </a:lnTo>
                <a:lnTo>
                  <a:pt x="4528343" y="8079159"/>
                </a:lnTo>
                <a:lnTo>
                  <a:pt x="4591470" y="8073240"/>
                </a:lnTo>
                <a:lnTo>
                  <a:pt x="4578784" y="8078082"/>
                </a:lnTo>
                <a:lnTo>
                  <a:pt x="4553413" y="8085077"/>
                </a:lnTo>
                <a:lnTo>
                  <a:pt x="4514147" y="8092341"/>
                </a:lnTo>
                <a:lnTo>
                  <a:pt x="4488473" y="8097721"/>
                </a:lnTo>
                <a:lnTo>
                  <a:pt x="4464007" y="8102833"/>
                </a:lnTo>
                <a:lnTo>
                  <a:pt x="4417190" y="8108213"/>
                </a:lnTo>
                <a:lnTo>
                  <a:pt x="4372487" y="8107407"/>
                </a:lnTo>
                <a:lnTo>
                  <a:pt x="4329899" y="8101487"/>
                </a:lnTo>
                <a:lnTo>
                  <a:pt x="4290029" y="8089920"/>
                </a:lnTo>
                <a:lnTo>
                  <a:pt x="4251971" y="8074047"/>
                </a:lnTo>
                <a:lnTo>
                  <a:pt x="4215424" y="8053063"/>
                </a:lnTo>
                <a:lnTo>
                  <a:pt x="4180990" y="8027775"/>
                </a:lnTo>
                <a:lnTo>
                  <a:pt x="4164680" y="8013517"/>
                </a:lnTo>
                <a:lnTo>
                  <a:pt x="4151390" y="8002218"/>
                </a:lnTo>
                <a:lnTo>
                  <a:pt x="4123904" y="7980157"/>
                </a:lnTo>
                <a:lnTo>
                  <a:pt x="4094907" y="7959980"/>
                </a:lnTo>
                <a:lnTo>
                  <a:pt x="4064703" y="7940610"/>
                </a:lnTo>
                <a:lnTo>
                  <a:pt x="4017584" y="7914515"/>
                </a:lnTo>
                <a:lnTo>
                  <a:pt x="3950228" y="7884115"/>
                </a:lnTo>
                <a:lnTo>
                  <a:pt x="3914587" y="7870933"/>
                </a:lnTo>
                <a:lnTo>
                  <a:pt x="3876529" y="7856674"/>
                </a:lnTo>
                <a:lnTo>
                  <a:pt x="3802225" y="7825737"/>
                </a:lnTo>
                <a:lnTo>
                  <a:pt x="3749972" y="7798564"/>
                </a:lnTo>
                <a:lnTo>
                  <a:pt x="3716747" y="7778119"/>
                </a:lnTo>
                <a:lnTo>
                  <a:pt x="3685334" y="7755789"/>
                </a:lnTo>
                <a:lnTo>
                  <a:pt x="3656338" y="7731039"/>
                </a:lnTo>
                <a:lnTo>
                  <a:pt x="3642746" y="7717857"/>
                </a:lnTo>
                <a:lnTo>
                  <a:pt x="3635496" y="7711401"/>
                </a:lnTo>
                <a:lnTo>
                  <a:pt x="3615259" y="7701177"/>
                </a:lnTo>
                <a:lnTo>
                  <a:pt x="3605594" y="7696066"/>
                </a:lnTo>
                <a:lnTo>
                  <a:pt x="3600762" y="7699563"/>
                </a:lnTo>
                <a:lnTo>
                  <a:pt x="3595929" y="7702791"/>
                </a:lnTo>
                <a:lnTo>
                  <a:pt x="3617978" y="7722161"/>
                </a:lnTo>
                <a:lnTo>
                  <a:pt x="3657546" y="7762515"/>
                </a:lnTo>
                <a:lnTo>
                  <a:pt x="3691677" y="7804753"/>
                </a:lnTo>
                <a:lnTo>
                  <a:pt x="3720975" y="7849142"/>
                </a:lnTo>
                <a:lnTo>
                  <a:pt x="3746649" y="7894607"/>
                </a:lnTo>
                <a:lnTo>
                  <a:pt x="3768699" y="7941687"/>
                </a:lnTo>
                <a:lnTo>
                  <a:pt x="3798903" y="8013247"/>
                </a:lnTo>
                <a:lnTo>
                  <a:pt x="3817328" y="8061672"/>
                </a:lnTo>
                <a:lnTo>
                  <a:pt x="3828806" y="8090995"/>
                </a:lnTo>
                <a:lnTo>
                  <a:pt x="3840887" y="8120319"/>
                </a:lnTo>
                <a:lnTo>
                  <a:pt x="3853271" y="8149643"/>
                </a:lnTo>
                <a:lnTo>
                  <a:pt x="3883476" y="8203717"/>
                </a:lnTo>
                <a:lnTo>
                  <a:pt x="3910056" y="8241381"/>
                </a:lnTo>
                <a:lnTo>
                  <a:pt x="3929689" y="8265325"/>
                </a:lnTo>
                <a:lnTo>
                  <a:pt x="3950832" y="8287923"/>
                </a:lnTo>
                <a:lnTo>
                  <a:pt x="3973183" y="8309176"/>
                </a:lnTo>
                <a:lnTo>
                  <a:pt x="3997347" y="8329891"/>
                </a:lnTo>
                <a:lnTo>
                  <a:pt x="4023021" y="8348991"/>
                </a:lnTo>
                <a:lnTo>
                  <a:pt x="4050205" y="8367285"/>
                </a:lnTo>
                <a:lnTo>
                  <a:pt x="4078899" y="8383965"/>
                </a:lnTo>
                <a:lnTo>
                  <a:pt x="4125112" y="8407370"/>
                </a:lnTo>
                <a:lnTo>
                  <a:pt x="4192166" y="8434004"/>
                </a:lnTo>
                <a:lnTo>
                  <a:pt x="4228411" y="8445573"/>
                </a:lnTo>
                <a:lnTo>
                  <a:pt x="4265261" y="8456871"/>
                </a:lnTo>
                <a:lnTo>
                  <a:pt x="4337752" y="8481083"/>
                </a:lnTo>
                <a:lnTo>
                  <a:pt x="4409034" y="8507986"/>
                </a:lnTo>
                <a:lnTo>
                  <a:pt x="4478505" y="8537041"/>
                </a:lnTo>
                <a:lnTo>
                  <a:pt x="4512636" y="8552375"/>
                </a:lnTo>
                <a:lnTo>
                  <a:pt x="4528645" y="8559907"/>
                </a:lnTo>
                <a:lnTo>
                  <a:pt x="4534988" y="8565019"/>
                </a:lnTo>
                <a:lnTo>
                  <a:pt x="4530759" y="8565019"/>
                </a:lnTo>
                <a:lnTo>
                  <a:pt x="4495419" y="8556949"/>
                </a:lnTo>
                <a:lnTo>
                  <a:pt x="4367352" y="8520899"/>
                </a:lnTo>
                <a:lnTo>
                  <a:pt x="4191260" y="8473551"/>
                </a:lnTo>
                <a:lnTo>
                  <a:pt x="4096418" y="8450952"/>
                </a:lnTo>
                <a:lnTo>
                  <a:pt x="4101250" y="8467363"/>
                </a:lnTo>
                <a:lnTo>
                  <a:pt x="4113635" y="8498570"/>
                </a:lnTo>
                <a:lnTo>
                  <a:pt x="4129039" y="8528702"/>
                </a:lnTo>
                <a:lnTo>
                  <a:pt x="4147162" y="8557488"/>
                </a:lnTo>
                <a:lnTo>
                  <a:pt x="4197905" y="8626358"/>
                </a:lnTo>
                <a:lnTo>
                  <a:pt x="4241400" y="8680431"/>
                </a:lnTo>
                <a:lnTo>
                  <a:pt x="4228714" y="8675320"/>
                </a:lnTo>
                <a:lnTo>
                  <a:pt x="4204852" y="8669403"/>
                </a:lnTo>
                <a:lnTo>
                  <a:pt x="4192166" y="8664290"/>
                </a:lnTo>
                <a:lnTo>
                  <a:pt x="4188240" y="8660524"/>
                </a:lnTo>
                <a:lnTo>
                  <a:pt x="4172836" y="8638195"/>
                </a:lnTo>
                <a:lnTo>
                  <a:pt x="4146255" y="8591384"/>
                </a:lnTo>
                <a:lnTo>
                  <a:pt x="4121487" y="8543497"/>
                </a:lnTo>
                <a:lnTo>
                  <a:pt x="4094907" y="8497225"/>
                </a:lnTo>
                <a:lnTo>
                  <a:pt x="4078899" y="8474896"/>
                </a:lnTo>
                <a:lnTo>
                  <a:pt x="4065307" y="8456871"/>
                </a:lnTo>
                <a:lnTo>
                  <a:pt x="4041446" y="8430775"/>
                </a:lnTo>
                <a:lnTo>
                  <a:pt x="4023323" y="8415979"/>
                </a:lnTo>
                <a:lnTo>
                  <a:pt x="4012751" y="8410060"/>
                </a:lnTo>
                <a:lnTo>
                  <a:pt x="3997951" y="8402528"/>
                </a:lnTo>
                <a:lnTo>
                  <a:pt x="3970163" y="8386117"/>
                </a:lnTo>
                <a:lnTo>
                  <a:pt x="3943583" y="8368093"/>
                </a:lnTo>
                <a:lnTo>
                  <a:pt x="3919117" y="8349529"/>
                </a:lnTo>
                <a:lnTo>
                  <a:pt x="3896766" y="8329083"/>
                </a:lnTo>
                <a:lnTo>
                  <a:pt x="3876529" y="8307831"/>
                </a:lnTo>
                <a:lnTo>
                  <a:pt x="3858104" y="8284963"/>
                </a:lnTo>
                <a:lnTo>
                  <a:pt x="3842095" y="8260751"/>
                </a:lnTo>
                <a:lnTo>
                  <a:pt x="3835149" y="8248376"/>
                </a:lnTo>
                <a:lnTo>
                  <a:pt x="3799809" y="8183003"/>
                </a:lnTo>
                <a:lnTo>
                  <a:pt x="3749972" y="8084001"/>
                </a:lnTo>
                <a:lnTo>
                  <a:pt x="3720371" y="8017013"/>
                </a:lnTo>
                <a:lnTo>
                  <a:pt x="3707384" y="7983655"/>
                </a:lnTo>
                <a:lnTo>
                  <a:pt x="3695905" y="7955675"/>
                </a:lnTo>
                <a:lnTo>
                  <a:pt x="3668118" y="7903753"/>
                </a:lnTo>
                <a:lnTo>
                  <a:pt x="3634892" y="7854521"/>
                </a:lnTo>
                <a:lnTo>
                  <a:pt x="3596533" y="7807981"/>
                </a:lnTo>
                <a:lnTo>
                  <a:pt x="3554548" y="7763321"/>
                </a:lnTo>
                <a:lnTo>
                  <a:pt x="3509544" y="7720009"/>
                </a:lnTo>
                <a:lnTo>
                  <a:pt x="3439167" y="7656249"/>
                </a:lnTo>
                <a:lnTo>
                  <a:pt x="3390537" y="7613743"/>
                </a:lnTo>
                <a:lnTo>
                  <a:pt x="3380570" y="7647909"/>
                </a:lnTo>
                <a:lnTo>
                  <a:pt x="3369394" y="7699025"/>
                </a:lnTo>
                <a:lnTo>
                  <a:pt x="3367884" y="7724582"/>
                </a:lnTo>
                <a:lnTo>
                  <a:pt x="3369092" y="7740993"/>
                </a:lnTo>
                <a:lnTo>
                  <a:pt x="3370602" y="7749333"/>
                </a:lnTo>
                <a:lnTo>
                  <a:pt x="3380570" y="7796143"/>
                </a:lnTo>
                <a:lnTo>
                  <a:pt x="3399297" y="7865014"/>
                </a:lnTo>
                <a:lnTo>
                  <a:pt x="3414399" y="7910748"/>
                </a:lnTo>
                <a:lnTo>
                  <a:pt x="3432522" y="7955407"/>
                </a:lnTo>
                <a:lnTo>
                  <a:pt x="3453665" y="7999258"/>
                </a:lnTo>
                <a:lnTo>
                  <a:pt x="3478735" y="8042303"/>
                </a:lnTo>
                <a:lnTo>
                  <a:pt x="3507429" y="8084001"/>
                </a:lnTo>
                <a:lnTo>
                  <a:pt x="3523739" y="8104177"/>
                </a:lnTo>
                <a:lnTo>
                  <a:pt x="3531895" y="8114670"/>
                </a:lnTo>
                <a:lnTo>
                  <a:pt x="3544883" y="8135654"/>
                </a:lnTo>
                <a:lnTo>
                  <a:pt x="3554548" y="8156907"/>
                </a:lnTo>
                <a:lnTo>
                  <a:pt x="3561496" y="8178967"/>
                </a:lnTo>
                <a:lnTo>
                  <a:pt x="3567234" y="8212057"/>
                </a:lnTo>
                <a:lnTo>
                  <a:pt x="3568140" y="8258329"/>
                </a:lnTo>
                <a:lnTo>
                  <a:pt x="3566328" y="8282005"/>
                </a:lnTo>
                <a:lnTo>
                  <a:pt x="3564818" y="8308637"/>
                </a:lnTo>
                <a:lnTo>
                  <a:pt x="3564818" y="8361637"/>
                </a:lnTo>
                <a:lnTo>
                  <a:pt x="3568442" y="8414903"/>
                </a:lnTo>
                <a:lnTo>
                  <a:pt x="3574785" y="8467901"/>
                </a:lnTo>
                <a:lnTo>
                  <a:pt x="3579014" y="8493996"/>
                </a:lnTo>
                <a:lnTo>
                  <a:pt x="3582639" y="8514443"/>
                </a:lnTo>
                <a:lnTo>
                  <a:pt x="3588377" y="8553721"/>
                </a:lnTo>
                <a:lnTo>
                  <a:pt x="3589585" y="8593267"/>
                </a:lnTo>
                <a:lnTo>
                  <a:pt x="3585659" y="8622860"/>
                </a:lnTo>
                <a:lnTo>
                  <a:pt x="3580222" y="8642768"/>
                </a:lnTo>
                <a:lnTo>
                  <a:pt x="3576296" y="8652453"/>
                </a:lnTo>
                <a:lnTo>
                  <a:pt x="3572973" y="8661062"/>
                </a:lnTo>
                <a:lnTo>
                  <a:pt x="3573577" y="8676127"/>
                </a:lnTo>
                <a:lnTo>
                  <a:pt x="3577806" y="8688233"/>
                </a:lnTo>
                <a:lnTo>
                  <a:pt x="3581733" y="8699533"/>
                </a:lnTo>
                <a:lnTo>
                  <a:pt x="3581733" y="8705182"/>
                </a:lnTo>
                <a:lnTo>
                  <a:pt x="3581431" y="8706797"/>
                </a:lnTo>
                <a:lnTo>
                  <a:pt x="3578108" y="8708948"/>
                </a:lnTo>
                <a:lnTo>
                  <a:pt x="3570859" y="8710294"/>
                </a:lnTo>
                <a:lnTo>
                  <a:pt x="3566328" y="8709217"/>
                </a:lnTo>
                <a:lnTo>
                  <a:pt x="3560892" y="8697649"/>
                </a:lnTo>
                <a:lnTo>
                  <a:pt x="3553944" y="8682316"/>
                </a:lnTo>
                <a:lnTo>
                  <a:pt x="3540956" y="8692269"/>
                </a:lnTo>
                <a:lnTo>
                  <a:pt x="3517396" y="8711908"/>
                </a:lnTo>
                <a:lnTo>
                  <a:pt x="3496253" y="8732892"/>
                </a:lnTo>
                <a:lnTo>
                  <a:pt x="3477526" y="8754682"/>
                </a:lnTo>
                <a:lnTo>
                  <a:pt x="3460612" y="8777013"/>
                </a:lnTo>
                <a:lnTo>
                  <a:pt x="3446114" y="8799879"/>
                </a:lnTo>
                <a:lnTo>
                  <a:pt x="3433428" y="8824092"/>
                </a:lnTo>
                <a:lnTo>
                  <a:pt x="3422856" y="8848842"/>
                </a:lnTo>
                <a:lnTo>
                  <a:pt x="3418024" y="8861755"/>
                </a:lnTo>
                <a:lnTo>
                  <a:pt x="3418024" y="8851263"/>
                </a:lnTo>
                <a:lnTo>
                  <a:pt x="3420742" y="8830548"/>
                </a:lnTo>
                <a:lnTo>
                  <a:pt x="3426179" y="8811178"/>
                </a:lnTo>
                <a:lnTo>
                  <a:pt x="3434032" y="8792346"/>
                </a:lnTo>
                <a:lnTo>
                  <a:pt x="3449437" y="8765444"/>
                </a:lnTo>
                <a:lnTo>
                  <a:pt x="3476922" y="8731816"/>
                </a:lnTo>
                <a:lnTo>
                  <a:pt x="3492327" y="8716212"/>
                </a:lnTo>
                <a:lnTo>
                  <a:pt x="3502898" y="8705720"/>
                </a:lnTo>
                <a:lnTo>
                  <a:pt x="3521021" y="8684198"/>
                </a:lnTo>
                <a:lnTo>
                  <a:pt x="3535822" y="8662138"/>
                </a:lnTo>
                <a:lnTo>
                  <a:pt x="3546997" y="8639539"/>
                </a:lnTo>
                <a:lnTo>
                  <a:pt x="3554548" y="8616134"/>
                </a:lnTo>
                <a:lnTo>
                  <a:pt x="3558475" y="8591653"/>
                </a:lnTo>
                <a:lnTo>
                  <a:pt x="3559079" y="8566903"/>
                </a:lnTo>
                <a:lnTo>
                  <a:pt x="3555757" y="8541077"/>
                </a:lnTo>
                <a:lnTo>
                  <a:pt x="3552736" y="8527894"/>
                </a:lnTo>
                <a:lnTo>
                  <a:pt x="3531895" y="8442075"/>
                </a:lnTo>
                <a:lnTo>
                  <a:pt x="3513470" y="8360291"/>
                </a:lnTo>
                <a:lnTo>
                  <a:pt x="3479641" y="8413289"/>
                </a:lnTo>
                <a:lnTo>
                  <a:pt x="3441885" y="8471130"/>
                </a:lnTo>
                <a:lnTo>
                  <a:pt x="3435542" y="8468708"/>
                </a:lnTo>
                <a:lnTo>
                  <a:pt x="3428898" y="8466287"/>
                </a:lnTo>
                <a:lnTo>
                  <a:pt x="3431917" y="8457948"/>
                </a:lnTo>
                <a:lnTo>
                  <a:pt x="3435240" y="8449339"/>
                </a:lnTo>
                <a:lnTo>
                  <a:pt x="3458498" y="8406294"/>
                </a:lnTo>
                <a:lnTo>
                  <a:pt x="3493233" y="8340921"/>
                </a:lnTo>
                <a:lnTo>
                  <a:pt x="3513470" y="8297070"/>
                </a:lnTo>
                <a:lnTo>
                  <a:pt x="3521323" y="8274741"/>
                </a:lnTo>
                <a:lnTo>
                  <a:pt x="3525250" y="8260751"/>
                </a:lnTo>
                <a:lnTo>
                  <a:pt x="3528874" y="8231158"/>
                </a:lnTo>
                <a:lnTo>
                  <a:pt x="3526458" y="8200758"/>
                </a:lnTo>
                <a:lnTo>
                  <a:pt x="3518605" y="8171973"/>
                </a:lnTo>
                <a:lnTo>
                  <a:pt x="3512564" y="8158791"/>
                </a:lnTo>
                <a:lnTo>
                  <a:pt x="3492025" y="8120589"/>
                </a:lnTo>
                <a:lnTo>
                  <a:pt x="3448530" y="8046069"/>
                </a:lnTo>
                <a:lnTo>
                  <a:pt x="3380570" y="7935230"/>
                </a:lnTo>
                <a:lnTo>
                  <a:pt x="3335867" y="7862055"/>
                </a:lnTo>
                <a:lnTo>
                  <a:pt x="3319557" y="7884115"/>
                </a:lnTo>
                <a:lnTo>
                  <a:pt x="3288446" y="7930387"/>
                </a:lnTo>
                <a:lnTo>
                  <a:pt x="3257940" y="7977736"/>
                </a:lnTo>
                <a:lnTo>
                  <a:pt x="3226225" y="8024815"/>
                </a:lnTo>
                <a:lnTo>
                  <a:pt x="3191490" y="8070551"/>
                </a:lnTo>
                <a:lnTo>
                  <a:pt x="3151922" y="8113594"/>
                </a:lnTo>
                <a:lnTo>
                  <a:pt x="3117790" y="8143725"/>
                </a:lnTo>
                <a:lnTo>
                  <a:pt x="3092720" y="8162557"/>
                </a:lnTo>
                <a:lnTo>
                  <a:pt x="3065839" y="8180043"/>
                </a:lnTo>
                <a:lnTo>
                  <a:pt x="3035936" y="8195647"/>
                </a:lnTo>
                <a:lnTo>
                  <a:pt x="3020230" y="8202911"/>
                </a:lnTo>
                <a:lnTo>
                  <a:pt x="3032916" y="8194571"/>
                </a:lnTo>
                <a:lnTo>
                  <a:pt x="3056475" y="8177084"/>
                </a:lnTo>
                <a:lnTo>
                  <a:pt x="3077920" y="8158253"/>
                </a:lnTo>
                <a:lnTo>
                  <a:pt x="3098157" y="8138344"/>
                </a:lnTo>
                <a:lnTo>
                  <a:pt x="3116582" y="8117091"/>
                </a:lnTo>
                <a:lnTo>
                  <a:pt x="3133496" y="8094762"/>
                </a:lnTo>
                <a:lnTo>
                  <a:pt x="3156150" y="8058981"/>
                </a:lnTo>
                <a:lnTo>
                  <a:pt x="3169440" y="8033155"/>
                </a:lnTo>
                <a:lnTo>
                  <a:pt x="3107219" y="8054677"/>
                </a:lnTo>
                <a:lnTo>
                  <a:pt x="3067953" y="8069473"/>
                </a:lnTo>
                <a:lnTo>
                  <a:pt x="3060100" y="8065977"/>
                </a:lnTo>
                <a:lnTo>
                  <a:pt x="3051642" y="8058981"/>
                </a:lnTo>
                <a:lnTo>
                  <a:pt x="3051642" y="8052256"/>
                </a:lnTo>
                <a:lnTo>
                  <a:pt x="3059194" y="8047145"/>
                </a:lnTo>
                <a:lnTo>
                  <a:pt x="3065235" y="8044992"/>
                </a:lnTo>
                <a:lnTo>
                  <a:pt x="3084264" y="8039881"/>
                </a:lnTo>
                <a:lnTo>
                  <a:pt x="3117790" y="8026968"/>
                </a:lnTo>
                <a:lnTo>
                  <a:pt x="3147693" y="8012171"/>
                </a:lnTo>
                <a:lnTo>
                  <a:pt x="3173367" y="7995761"/>
                </a:lnTo>
                <a:lnTo>
                  <a:pt x="3205384" y="7970472"/>
                </a:lnTo>
                <a:lnTo>
                  <a:pt x="3237703" y="7938189"/>
                </a:lnTo>
                <a:lnTo>
                  <a:pt x="3249784" y="7925813"/>
                </a:lnTo>
                <a:lnTo>
                  <a:pt x="3268511" y="7906175"/>
                </a:lnTo>
                <a:lnTo>
                  <a:pt x="3290862" y="7877390"/>
                </a:lnTo>
                <a:lnTo>
                  <a:pt x="3301736" y="7858019"/>
                </a:lnTo>
                <a:lnTo>
                  <a:pt x="3309589" y="7838111"/>
                </a:lnTo>
                <a:lnTo>
                  <a:pt x="3313818" y="7817935"/>
                </a:lnTo>
                <a:lnTo>
                  <a:pt x="3314724" y="7796413"/>
                </a:lnTo>
                <a:lnTo>
                  <a:pt x="3310797" y="7773276"/>
                </a:lnTo>
                <a:lnTo>
                  <a:pt x="3307173" y="7761170"/>
                </a:lnTo>
                <a:lnTo>
                  <a:pt x="3304152" y="7750409"/>
                </a:lnTo>
                <a:lnTo>
                  <a:pt x="3301434" y="7727273"/>
                </a:lnTo>
                <a:lnTo>
                  <a:pt x="3302039" y="7703867"/>
                </a:lnTo>
                <a:lnTo>
                  <a:pt x="3305662" y="7680731"/>
                </a:lnTo>
                <a:lnTo>
                  <a:pt x="3314422" y="7646027"/>
                </a:lnTo>
                <a:lnTo>
                  <a:pt x="3328920" y="7604596"/>
                </a:lnTo>
                <a:lnTo>
                  <a:pt x="3334961" y="7587110"/>
                </a:lnTo>
                <a:lnTo>
                  <a:pt x="3341002" y="7572045"/>
                </a:lnTo>
                <a:lnTo>
                  <a:pt x="3344325" y="7555096"/>
                </a:lnTo>
                <a:lnTo>
                  <a:pt x="3339794" y="7542990"/>
                </a:lnTo>
                <a:lnTo>
                  <a:pt x="3334357" y="7535995"/>
                </a:lnTo>
                <a:lnTo>
                  <a:pt x="3321369" y="7520660"/>
                </a:lnTo>
                <a:lnTo>
                  <a:pt x="3298414" y="7489185"/>
                </a:lnTo>
                <a:lnTo>
                  <a:pt x="3279385" y="7456633"/>
                </a:lnTo>
                <a:lnTo>
                  <a:pt x="3263678" y="7423541"/>
                </a:lnTo>
                <a:lnTo>
                  <a:pt x="3252201" y="7389376"/>
                </a:lnTo>
                <a:lnTo>
                  <a:pt x="3243139" y="7354671"/>
                </a:lnTo>
                <a:lnTo>
                  <a:pt x="3237099" y="7318891"/>
                </a:lnTo>
                <a:lnTo>
                  <a:pt x="3234078" y="7282841"/>
                </a:lnTo>
                <a:lnTo>
                  <a:pt x="3233776" y="7264010"/>
                </a:lnTo>
                <a:lnTo>
                  <a:pt x="3232870" y="7193794"/>
                </a:lnTo>
                <a:lnTo>
                  <a:pt x="3228339" y="7088874"/>
                </a:lnTo>
                <a:lnTo>
                  <a:pt x="3219882" y="7019196"/>
                </a:lnTo>
                <a:lnTo>
                  <a:pt x="3213841" y="6984492"/>
                </a:lnTo>
                <a:lnTo>
                  <a:pt x="3205384" y="6944945"/>
                </a:lnTo>
                <a:lnTo>
                  <a:pt x="3185449" y="6865582"/>
                </a:lnTo>
                <a:lnTo>
                  <a:pt x="3162493" y="6787296"/>
                </a:lnTo>
                <a:lnTo>
                  <a:pt x="3136517" y="6709548"/>
                </a:lnTo>
                <a:lnTo>
                  <a:pt x="3108125" y="6632068"/>
                </a:lnTo>
                <a:lnTo>
                  <a:pt x="3077014" y="6555127"/>
                </a:lnTo>
                <a:lnTo>
                  <a:pt x="3027781" y="6440522"/>
                </a:lnTo>
                <a:lnTo>
                  <a:pt x="2992139" y="6364657"/>
                </a:lnTo>
                <a:lnTo>
                  <a:pt x="2984286" y="6347977"/>
                </a:lnTo>
                <a:lnTo>
                  <a:pt x="2966163" y="6316769"/>
                </a:lnTo>
                <a:lnTo>
                  <a:pt x="2945926" y="6287984"/>
                </a:lnTo>
                <a:lnTo>
                  <a:pt x="2923575" y="6260274"/>
                </a:lnTo>
                <a:lnTo>
                  <a:pt x="2899411" y="6234985"/>
                </a:lnTo>
                <a:lnTo>
                  <a:pt x="2873435" y="6210774"/>
                </a:lnTo>
                <a:lnTo>
                  <a:pt x="2832055" y="6176606"/>
                </a:lnTo>
                <a:lnTo>
                  <a:pt x="2771646" y="6135446"/>
                </a:lnTo>
                <a:lnTo>
                  <a:pt x="2707612" y="6097244"/>
                </a:lnTo>
                <a:lnTo>
                  <a:pt x="2607333" y="6042363"/>
                </a:lnTo>
                <a:lnTo>
                  <a:pt x="2539675" y="6006314"/>
                </a:lnTo>
                <a:lnTo>
                  <a:pt x="2529104" y="6052856"/>
                </a:lnTo>
                <a:lnTo>
                  <a:pt x="2514001" y="6121995"/>
                </a:lnTo>
                <a:lnTo>
                  <a:pt x="2502826" y="6167191"/>
                </a:lnTo>
                <a:lnTo>
                  <a:pt x="2496181" y="6189520"/>
                </a:lnTo>
                <a:lnTo>
                  <a:pt x="2473527" y="6261889"/>
                </a:lnTo>
                <a:lnTo>
                  <a:pt x="2449669" y="6345429"/>
                </a:lnTo>
                <a:lnTo>
                  <a:pt x="2487821" y="6361133"/>
                </a:lnTo>
                <a:lnTo>
                  <a:pt x="2515630" y="6370542"/>
                </a:lnTo>
                <a:lnTo>
                  <a:pt x="2529233" y="6375113"/>
                </a:lnTo>
                <a:lnTo>
                  <a:pt x="2554321" y="6386134"/>
                </a:lnTo>
                <a:lnTo>
                  <a:pt x="2576992" y="6399307"/>
                </a:lnTo>
                <a:lnTo>
                  <a:pt x="2597245" y="6414092"/>
                </a:lnTo>
                <a:lnTo>
                  <a:pt x="2625054" y="6438824"/>
                </a:lnTo>
                <a:lnTo>
                  <a:pt x="2658001" y="6476458"/>
                </a:lnTo>
                <a:lnTo>
                  <a:pt x="2673720" y="6496620"/>
                </a:lnTo>
                <a:lnTo>
                  <a:pt x="2690950" y="6518933"/>
                </a:lnTo>
                <a:lnTo>
                  <a:pt x="2728129" y="6562482"/>
                </a:lnTo>
                <a:lnTo>
                  <a:pt x="2768634" y="6604149"/>
                </a:lnTo>
                <a:lnTo>
                  <a:pt x="2810952" y="6645011"/>
                </a:lnTo>
                <a:lnTo>
                  <a:pt x="2832414" y="6664634"/>
                </a:lnTo>
                <a:lnTo>
                  <a:pt x="2849341" y="6679419"/>
                </a:lnTo>
                <a:lnTo>
                  <a:pt x="2881685" y="6709259"/>
                </a:lnTo>
                <a:lnTo>
                  <a:pt x="2910401" y="6740711"/>
                </a:lnTo>
                <a:lnTo>
                  <a:pt x="2927933" y="6767055"/>
                </a:lnTo>
                <a:lnTo>
                  <a:pt x="2937606" y="6785335"/>
                </a:lnTo>
                <a:lnTo>
                  <a:pt x="2941233" y="6795551"/>
                </a:lnTo>
                <a:lnTo>
                  <a:pt x="2944860" y="6804153"/>
                </a:lnTo>
                <a:lnTo>
                  <a:pt x="2955742" y="6815981"/>
                </a:lnTo>
                <a:lnTo>
                  <a:pt x="2968136" y="6824046"/>
                </a:lnTo>
                <a:lnTo>
                  <a:pt x="2978715" y="6831303"/>
                </a:lnTo>
                <a:lnTo>
                  <a:pt x="2982645" y="6835874"/>
                </a:lnTo>
                <a:lnTo>
                  <a:pt x="2983249" y="6837755"/>
                </a:lnTo>
                <a:lnTo>
                  <a:pt x="2982645" y="6840713"/>
                </a:lnTo>
                <a:lnTo>
                  <a:pt x="2977808" y="6845013"/>
                </a:lnTo>
                <a:lnTo>
                  <a:pt x="2973576" y="6846627"/>
                </a:lnTo>
                <a:lnTo>
                  <a:pt x="2961486" y="6839369"/>
                </a:lnTo>
                <a:lnTo>
                  <a:pt x="2944860" y="6829960"/>
                </a:lnTo>
                <a:lnTo>
                  <a:pt x="2941233" y="6843939"/>
                </a:lnTo>
                <a:lnTo>
                  <a:pt x="2937001" y="6871090"/>
                </a:lnTo>
                <a:lnTo>
                  <a:pt x="2934583" y="6897972"/>
                </a:lnTo>
                <a:lnTo>
                  <a:pt x="2934583" y="6924049"/>
                </a:lnTo>
                <a:lnTo>
                  <a:pt x="2937606" y="6949855"/>
                </a:lnTo>
                <a:lnTo>
                  <a:pt x="2942140" y="6975662"/>
                </a:lnTo>
                <a:lnTo>
                  <a:pt x="2948790" y="7001200"/>
                </a:lnTo>
                <a:lnTo>
                  <a:pt x="2957858" y="7026201"/>
                </a:lnTo>
                <a:lnTo>
                  <a:pt x="2962997" y="7038835"/>
                </a:lnTo>
                <a:lnTo>
                  <a:pt x="2955742" y="7029964"/>
                </a:lnTo>
                <a:lnTo>
                  <a:pt x="2943349" y="7012221"/>
                </a:lnTo>
                <a:lnTo>
                  <a:pt x="2933979" y="6993673"/>
                </a:lnTo>
                <a:lnTo>
                  <a:pt x="2927026" y="6974587"/>
                </a:lnTo>
                <a:lnTo>
                  <a:pt x="2920678" y="6945822"/>
                </a:lnTo>
                <a:lnTo>
                  <a:pt x="2918563" y="6906037"/>
                </a:lnTo>
                <a:lnTo>
                  <a:pt x="2919772" y="6885875"/>
                </a:lnTo>
                <a:lnTo>
                  <a:pt x="2920980" y="6872435"/>
                </a:lnTo>
                <a:lnTo>
                  <a:pt x="2920074" y="6846627"/>
                </a:lnTo>
                <a:lnTo>
                  <a:pt x="2916446" y="6821895"/>
                </a:lnTo>
                <a:lnTo>
                  <a:pt x="2909192" y="6798239"/>
                </a:lnTo>
                <a:lnTo>
                  <a:pt x="2898612" y="6775389"/>
                </a:lnTo>
                <a:lnTo>
                  <a:pt x="2885010" y="6753615"/>
                </a:lnTo>
                <a:lnTo>
                  <a:pt x="2867780" y="6733184"/>
                </a:lnTo>
                <a:lnTo>
                  <a:pt x="2847226" y="6713560"/>
                </a:lnTo>
                <a:lnTo>
                  <a:pt x="2835134" y="6704151"/>
                </a:lnTo>
                <a:lnTo>
                  <a:pt x="2758659" y="6643397"/>
                </a:lnTo>
                <a:lnTo>
                  <a:pt x="2687020" y="6584795"/>
                </a:lnTo>
                <a:lnTo>
                  <a:pt x="2696995" y="6643666"/>
                </a:lnTo>
                <a:lnTo>
                  <a:pt x="2708179" y="6708184"/>
                </a:lnTo>
                <a:lnTo>
                  <a:pt x="2701227" y="6709259"/>
                </a:lnTo>
                <a:lnTo>
                  <a:pt x="2694275" y="6710065"/>
                </a:lnTo>
                <a:lnTo>
                  <a:pt x="2690647" y="6701732"/>
                </a:lnTo>
                <a:lnTo>
                  <a:pt x="2687625" y="6693398"/>
                </a:lnTo>
                <a:lnTo>
                  <a:pt x="2675231" y="6647429"/>
                </a:lnTo>
                <a:lnTo>
                  <a:pt x="2657397" y="6578073"/>
                </a:lnTo>
                <a:lnTo>
                  <a:pt x="2642586" y="6532911"/>
                </a:lnTo>
                <a:lnTo>
                  <a:pt x="2632913" y="6510867"/>
                </a:lnTo>
                <a:lnTo>
                  <a:pt x="2626263" y="6497965"/>
                </a:lnTo>
                <a:lnTo>
                  <a:pt x="2608428" y="6471888"/>
                </a:lnTo>
                <a:lnTo>
                  <a:pt x="2585153" y="6448232"/>
                </a:lnTo>
                <a:lnTo>
                  <a:pt x="2558553" y="6428070"/>
                </a:lnTo>
                <a:lnTo>
                  <a:pt x="2544347" y="6420006"/>
                </a:lnTo>
                <a:lnTo>
                  <a:pt x="2460919" y="6376994"/>
                </a:lnTo>
                <a:lnTo>
                  <a:pt x="2443058" y="6368579"/>
                </a:lnTo>
                <a:lnTo>
                  <a:pt x="2442719" y="6369768"/>
                </a:lnTo>
                <a:lnTo>
                  <a:pt x="2425200" y="6442404"/>
                </a:lnTo>
                <a:lnTo>
                  <a:pt x="2411306" y="6515311"/>
                </a:lnTo>
                <a:lnTo>
                  <a:pt x="2400735" y="6588755"/>
                </a:lnTo>
                <a:lnTo>
                  <a:pt x="2395600" y="6662737"/>
                </a:lnTo>
                <a:lnTo>
                  <a:pt x="2395600" y="6736988"/>
                </a:lnTo>
                <a:lnTo>
                  <a:pt x="2398318" y="6774651"/>
                </a:lnTo>
                <a:lnTo>
                  <a:pt x="2401037" y="6801285"/>
                </a:lnTo>
                <a:lnTo>
                  <a:pt x="2409493" y="6839487"/>
                </a:lnTo>
                <a:lnTo>
                  <a:pt x="2417347" y="6863968"/>
                </a:lnTo>
                <a:lnTo>
                  <a:pt x="2427616" y="6887911"/>
                </a:lnTo>
                <a:lnTo>
                  <a:pt x="2440000" y="6911047"/>
                </a:lnTo>
                <a:lnTo>
                  <a:pt x="2455707" y="6933109"/>
                </a:lnTo>
                <a:lnTo>
                  <a:pt x="2474131" y="6954361"/>
                </a:lnTo>
                <a:lnTo>
                  <a:pt x="2484703" y="6964315"/>
                </a:lnTo>
                <a:lnTo>
                  <a:pt x="2520646" y="6998212"/>
                </a:lnTo>
                <a:lnTo>
                  <a:pt x="2596762" y="7062779"/>
                </a:lnTo>
                <a:lnTo>
                  <a:pt x="2635726" y="7093985"/>
                </a:lnTo>
                <a:lnTo>
                  <a:pt x="2653849" y="7108781"/>
                </a:lnTo>
                <a:lnTo>
                  <a:pt x="2687073" y="7139720"/>
                </a:lnTo>
                <a:lnTo>
                  <a:pt x="2716372" y="7171734"/>
                </a:lnTo>
                <a:lnTo>
                  <a:pt x="2742348" y="7205900"/>
                </a:lnTo>
                <a:lnTo>
                  <a:pt x="2754128" y="7223925"/>
                </a:lnTo>
                <a:lnTo>
                  <a:pt x="2812422" y="7232533"/>
                </a:lnTo>
                <a:lnTo>
                  <a:pt x="2907265" y="7249213"/>
                </a:lnTo>
                <a:lnTo>
                  <a:pt x="2977642" y="7265087"/>
                </a:lnTo>
                <a:lnTo>
                  <a:pt x="3028083" y="7279344"/>
                </a:lnTo>
                <a:lnTo>
                  <a:pt x="3061912" y="7291719"/>
                </a:lnTo>
                <a:lnTo>
                  <a:pt x="3082149" y="7302749"/>
                </a:lnTo>
                <a:lnTo>
                  <a:pt x="3093022" y="7311357"/>
                </a:lnTo>
                <a:lnTo>
                  <a:pt x="3097855" y="7318084"/>
                </a:lnTo>
                <a:lnTo>
                  <a:pt x="3099064" y="7319967"/>
                </a:lnTo>
                <a:lnTo>
                  <a:pt x="3096949" y="7321044"/>
                </a:lnTo>
                <a:lnTo>
                  <a:pt x="3071577" y="7318622"/>
                </a:lnTo>
                <a:lnTo>
                  <a:pt x="3001201" y="7308669"/>
                </a:lnTo>
                <a:lnTo>
                  <a:pt x="2881289" y="7290105"/>
                </a:lnTo>
                <a:lnTo>
                  <a:pt x="2810610" y="7279883"/>
                </a:lnTo>
                <a:lnTo>
                  <a:pt x="2784936" y="7277461"/>
                </a:lnTo>
                <a:lnTo>
                  <a:pt x="2783124" y="7278269"/>
                </a:lnTo>
                <a:lnTo>
                  <a:pt x="2789467" y="7292796"/>
                </a:lnTo>
                <a:lnTo>
                  <a:pt x="2795206" y="7307591"/>
                </a:lnTo>
                <a:lnTo>
                  <a:pt x="2807288" y="7339605"/>
                </a:lnTo>
                <a:lnTo>
                  <a:pt x="2833867" y="7402827"/>
                </a:lnTo>
                <a:lnTo>
                  <a:pt x="2876154" y="7497255"/>
                </a:lnTo>
                <a:lnTo>
                  <a:pt x="2903942" y="7560207"/>
                </a:lnTo>
                <a:lnTo>
                  <a:pt x="2905754" y="7566933"/>
                </a:lnTo>
                <a:lnTo>
                  <a:pt x="2905754" y="7573927"/>
                </a:lnTo>
                <a:lnTo>
                  <a:pt x="2902734" y="7574735"/>
                </a:lnTo>
                <a:lnTo>
                  <a:pt x="2900015" y="7575273"/>
                </a:lnTo>
                <a:lnTo>
                  <a:pt x="2861052" y="7506939"/>
                </a:lnTo>
                <a:lnTo>
                  <a:pt x="2821786" y="7438877"/>
                </a:lnTo>
                <a:lnTo>
                  <a:pt x="2815141" y="7439683"/>
                </a:lnTo>
                <a:lnTo>
                  <a:pt x="2808495" y="7440759"/>
                </a:lnTo>
                <a:lnTo>
                  <a:pt x="2810006" y="7481113"/>
                </a:lnTo>
                <a:lnTo>
                  <a:pt x="2808193" y="7562091"/>
                </a:lnTo>
                <a:lnTo>
                  <a:pt x="2798226" y="7683153"/>
                </a:lnTo>
                <a:lnTo>
                  <a:pt x="2791279" y="7763591"/>
                </a:lnTo>
                <a:lnTo>
                  <a:pt x="2789467" y="7782154"/>
                </a:lnTo>
                <a:lnTo>
                  <a:pt x="2784634" y="7795605"/>
                </a:lnTo>
                <a:lnTo>
                  <a:pt x="2781614" y="7798564"/>
                </a:lnTo>
                <a:lnTo>
                  <a:pt x="2777989" y="7796143"/>
                </a:lnTo>
                <a:lnTo>
                  <a:pt x="2774969" y="7789417"/>
                </a:lnTo>
                <a:lnTo>
                  <a:pt x="2771646" y="7772737"/>
                </a:lnTo>
                <a:lnTo>
                  <a:pt x="2771344" y="7757403"/>
                </a:lnTo>
                <a:lnTo>
                  <a:pt x="2773156" y="7685573"/>
                </a:lnTo>
                <a:lnTo>
                  <a:pt x="2777687" y="7577695"/>
                </a:lnTo>
                <a:lnTo>
                  <a:pt x="2777687" y="7505865"/>
                </a:lnTo>
                <a:lnTo>
                  <a:pt x="2775271" y="7469545"/>
                </a:lnTo>
                <a:lnTo>
                  <a:pt x="2772854" y="7441298"/>
                </a:lnTo>
                <a:lnTo>
                  <a:pt x="2763491" y="7386685"/>
                </a:lnTo>
                <a:lnTo>
                  <a:pt x="2748086" y="7334226"/>
                </a:lnTo>
                <a:lnTo>
                  <a:pt x="2727547" y="7284456"/>
                </a:lnTo>
                <a:lnTo>
                  <a:pt x="2700364" y="7236839"/>
                </a:lnTo>
                <a:lnTo>
                  <a:pt x="2667138" y="7191373"/>
                </a:lnTo>
                <a:lnTo>
                  <a:pt x="2627268" y="7148597"/>
                </a:lnTo>
                <a:lnTo>
                  <a:pt x="2580753" y="7107705"/>
                </a:lnTo>
                <a:lnTo>
                  <a:pt x="2554475" y="7088605"/>
                </a:lnTo>
                <a:lnTo>
                  <a:pt x="2525177" y="7067351"/>
                </a:lnTo>
                <a:lnTo>
                  <a:pt x="2468694" y="7023231"/>
                </a:lnTo>
                <a:lnTo>
                  <a:pt x="2429428" y="6987989"/>
                </a:lnTo>
                <a:lnTo>
                  <a:pt x="2405265" y="6963777"/>
                </a:lnTo>
                <a:lnTo>
                  <a:pt x="2382913" y="6937413"/>
                </a:lnTo>
                <a:lnTo>
                  <a:pt x="2362978" y="6910241"/>
                </a:lnTo>
                <a:lnTo>
                  <a:pt x="2353615" y="6895981"/>
                </a:lnTo>
                <a:lnTo>
                  <a:pt x="2348782" y="6893023"/>
                </a:lnTo>
                <a:lnTo>
                  <a:pt x="2327639" y="6884145"/>
                </a:lnTo>
                <a:lnTo>
                  <a:pt x="2376269" y="7021617"/>
                </a:lnTo>
                <a:lnTo>
                  <a:pt x="2421274" y="7149943"/>
                </a:lnTo>
                <a:lnTo>
                  <a:pt x="2432147" y="7181957"/>
                </a:lnTo>
                <a:lnTo>
                  <a:pt x="2451478" y="7246792"/>
                </a:lnTo>
                <a:lnTo>
                  <a:pt x="2461144" y="7296024"/>
                </a:lnTo>
                <a:lnTo>
                  <a:pt x="2465070" y="7329114"/>
                </a:lnTo>
                <a:lnTo>
                  <a:pt x="2466279" y="7362474"/>
                </a:lnTo>
                <a:lnTo>
                  <a:pt x="2464466" y="7396102"/>
                </a:lnTo>
                <a:lnTo>
                  <a:pt x="2461748" y="7413050"/>
                </a:lnTo>
                <a:lnTo>
                  <a:pt x="2452988" y="7373773"/>
                </a:lnTo>
                <a:lnTo>
                  <a:pt x="2430335" y="7296562"/>
                </a:lnTo>
                <a:lnTo>
                  <a:pt x="2401339" y="7221504"/>
                </a:lnTo>
                <a:lnTo>
                  <a:pt x="2368113" y="7147521"/>
                </a:lnTo>
                <a:lnTo>
                  <a:pt x="2349689" y="7110934"/>
                </a:lnTo>
                <a:lnTo>
                  <a:pt x="2342137" y="7112011"/>
                </a:lnTo>
                <a:lnTo>
                  <a:pt x="2334285" y="7112817"/>
                </a:lnTo>
                <a:lnTo>
                  <a:pt x="2329754" y="7136761"/>
                </a:lnTo>
                <a:lnTo>
                  <a:pt x="2317973" y="7183841"/>
                </a:lnTo>
                <a:lnTo>
                  <a:pt x="2295924" y="7254055"/>
                </a:lnTo>
                <a:lnTo>
                  <a:pt x="2263908" y="7347677"/>
                </a:lnTo>
                <a:lnTo>
                  <a:pt x="2242160" y="7417624"/>
                </a:lnTo>
                <a:lnTo>
                  <a:pt x="2229777" y="7465241"/>
                </a:lnTo>
                <a:lnTo>
                  <a:pt x="2225246" y="7488915"/>
                </a:lnTo>
                <a:lnTo>
                  <a:pt x="2219809" y="7488108"/>
                </a:lnTo>
                <a:lnTo>
                  <a:pt x="2203197" y="7482459"/>
                </a:lnTo>
                <a:lnTo>
                  <a:pt x="2195343" y="7478423"/>
                </a:lnTo>
                <a:lnTo>
                  <a:pt x="2194739" y="7476541"/>
                </a:lnTo>
                <a:lnTo>
                  <a:pt x="2197458" y="7457171"/>
                </a:lnTo>
                <a:lnTo>
                  <a:pt x="2206519" y="7418699"/>
                </a:lnTo>
                <a:lnTo>
                  <a:pt x="2225850" y="7360859"/>
                </a:lnTo>
                <a:lnTo>
                  <a:pt x="2256658" y="7284456"/>
                </a:lnTo>
                <a:lnTo>
                  <a:pt x="2275687" y="7226615"/>
                </a:lnTo>
                <a:lnTo>
                  <a:pt x="2284749" y="7187875"/>
                </a:lnTo>
                <a:lnTo>
                  <a:pt x="2287467" y="7168775"/>
                </a:lnTo>
                <a:lnTo>
                  <a:pt x="2290488" y="7146715"/>
                </a:lnTo>
                <a:lnTo>
                  <a:pt x="2302267" y="7103401"/>
                </a:lnTo>
                <a:lnTo>
                  <a:pt x="2309517" y="7071119"/>
                </a:lnTo>
                <a:lnTo>
                  <a:pt x="2311027" y="7049865"/>
                </a:lnTo>
                <a:lnTo>
                  <a:pt x="2308913" y="7028613"/>
                </a:lnTo>
                <a:lnTo>
                  <a:pt x="2301965" y="7007359"/>
                </a:lnTo>
                <a:lnTo>
                  <a:pt x="2295623" y="6996867"/>
                </a:lnTo>
                <a:lnTo>
                  <a:pt x="2287769" y="6984223"/>
                </a:lnTo>
                <a:lnTo>
                  <a:pt x="2274781" y="6958935"/>
                </a:lnTo>
                <a:lnTo>
                  <a:pt x="2265116" y="6933109"/>
                </a:lnTo>
                <a:lnTo>
                  <a:pt x="2258471" y="6906743"/>
                </a:lnTo>
                <a:lnTo>
                  <a:pt x="2254242" y="6880647"/>
                </a:lnTo>
                <a:lnTo>
                  <a:pt x="2252732" y="6854283"/>
                </a:lnTo>
                <a:lnTo>
                  <a:pt x="2253336" y="6827650"/>
                </a:lnTo>
                <a:lnTo>
                  <a:pt x="2256054" y="6801285"/>
                </a:lnTo>
                <a:lnTo>
                  <a:pt x="2258471" y="6787835"/>
                </a:lnTo>
                <a:lnTo>
                  <a:pt x="2286259" y="6637448"/>
                </a:lnTo>
                <a:lnTo>
                  <a:pt x="2330962" y="6411736"/>
                </a:lnTo>
                <a:lnTo>
                  <a:pt x="2362978" y="6261350"/>
                </a:lnTo>
                <a:lnTo>
                  <a:pt x="2380196" y="6186831"/>
                </a:lnTo>
                <a:lnTo>
                  <a:pt x="2389256" y="6147014"/>
                </a:lnTo>
                <a:lnTo>
                  <a:pt x="2399526" y="6088097"/>
                </a:lnTo>
                <a:lnTo>
                  <a:pt x="2404056" y="6049089"/>
                </a:lnTo>
                <a:lnTo>
                  <a:pt x="2405567" y="6010080"/>
                </a:lnTo>
                <a:lnTo>
                  <a:pt x="2404359" y="5971072"/>
                </a:lnTo>
                <a:lnTo>
                  <a:pt x="2400131" y="5931793"/>
                </a:lnTo>
                <a:lnTo>
                  <a:pt x="2391673" y="5892515"/>
                </a:lnTo>
                <a:lnTo>
                  <a:pt x="2385632" y="5872876"/>
                </a:lnTo>
                <a:lnTo>
                  <a:pt x="2381101" y="5859964"/>
                </a:lnTo>
                <a:lnTo>
                  <a:pt x="2377726" y="5852949"/>
                </a:lnTo>
                <a:lnTo>
                  <a:pt x="2395711" y="5850357"/>
                </a:lnTo>
                <a:lnTo>
                  <a:pt x="2426115" y="5842971"/>
                </a:lnTo>
                <a:lnTo>
                  <a:pt x="2454815" y="5832743"/>
                </a:lnTo>
                <a:lnTo>
                  <a:pt x="2481810" y="5820527"/>
                </a:lnTo>
                <a:lnTo>
                  <a:pt x="2506816" y="5805754"/>
                </a:lnTo>
                <a:lnTo>
                  <a:pt x="2528980" y="5789561"/>
                </a:lnTo>
                <a:lnTo>
                  <a:pt x="2548018" y="5771663"/>
                </a:lnTo>
                <a:lnTo>
                  <a:pt x="2556259" y="5762004"/>
                </a:lnTo>
                <a:lnTo>
                  <a:pt x="2554125" y="5759871"/>
                </a:lnTo>
                <a:lnTo>
                  <a:pt x="2578472" y="5758465"/>
                </a:lnTo>
                <a:lnTo>
                  <a:pt x="2631439" y="5749225"/>
                </a:lnTo>
                <a:lnTo>
                  <a:pt x="2631538" y="5749278"/>
                </a:lnTo>
                <a:lnTo>
                  <a:pt x="2634216" y="5761769"/>
                </a:lnTo>
                <a:lnTo>
                  <a:pt x="2644485" y="5815574"/>
                </a:lnTo>
                <a:lnTo>
                  <a:pt x="2648714" y="5842208"/>
                </a:lnTo>
                <a:lnTo>
                  <a:pt x="2650828" y="5854852"/>
                </a:lnTo>
                <a:lnTo>
                  <a:pt x="2656869" y="5878257"/>
                </a:lnTo>
                <a:lnTo>
                  <a:pt x="2666534" y="5899780"/>
                </a:lnTo>
                <a:lnTo>
                  <a:pt x="2678919" y="5918880"/>
                </a:lnTo>
                <a:lnTo>
                  <a:pt x="2694927" y="5936367"/>
                </a:lnTo>
                <a:lnTo>
                  <a:pt x="2714560" y="5952239"/>
                </a:lnTo>
                <a:lnTo>
                  <a:pt x="2738421" y="5965691"/>
                </a:lnTo>
                <a:lnTo>
                  <a:pt x="2766511" y="5977259"/>
                </a:lnTo>
                <a:lnTo>
                  <a:pt x="2782218" y="5982371"/>
                </a:lnTo>
                <a:lnTo>
                  <a:pt x="2814536" y="5992593"/>
                </a:lnTo>
                <a:lnTo>
                  <a:pt x="2874039" y="6016537"/>
                </a:lnTo>
                <a:lnTo>
                  <a:pt x="2927502" y="6045322"/>
                </a:lnTo>
                <a:lnTo>
                  <a:pt x="2975829" y="6078144"/>
                </a:lnTo>
                <a:lnTo>
                  <a:pt x="3018418" y="6115000"/>
                </a:lnTo>
                <a:lnTo>
                  <a:pt x="3029070" y="6126977"/>
                </a:lnTo>
                <a:lnTo>
                  <a:pt x="3045077" y="6127919"/>
                </a:lnTo>
                <a:lnTo>
                  <a:pt x="3121429" y="6135997"/>
                </a:lnTo>
                <a:lnTo>
                  <a:pt x="3194160" y="6147576"/>
                </a:lnTo>
                <a:lnTo>
                  <a:pt x="3265080" y="6161576"/>
                </a:lnTo>
                <a:lnTo>
                  <a:pt x="3336604" y="6178540"/>
                </a:lnTo>
                <a:lnTo>
                  <a:pt x="3447963" y="6208160"/>
                </a:lnTo>
                <a:lnTo>
                  <a:pt x="3530653" y="6231316"/>
                </a:lnTo>
                <a:lnTo>
                  <a:pt x="3552382" y="6237779"/>
                </a:lnTo>
                <a:lnTo>
                  <a:pt x="3602478" y="6258780"/>
                </a:lnTo>
                <a:lnTo>
                  <a:pt x="3686375" y="6301055"/>
                </a:lnTo>
                <a:lnTo>
                  <a:pt x="3775704" y="6347906"/>
                </a:lnTo>
                <a:lnTo>
                  <a:pt x="3834854" y="6375640"/>
                </a:lnTo>
                <a:lnTo>
                  <a:pt x="3877104" y="6392065"/>
                </a:lnTo>
                <a:lnTo>
                  <a:pt x="3904266" y="6400951"/>
                </a:lnTo>
                <a:lnTo>
                  <a:pt x="3929918" y="6406875"/>
                </a:lnTo>
                <a:lnTo>
                  <a:pt x="3954060" y="6409567"/>
                </a:lnTo>
                <a:lnTo>
                  <a:pt x="3965226" y="6409567"/>
                </a:lnTo>
                <a:lnTo>
                  <a:pt x="3950740" y="6416568"/>
                </a:lnTo>
                <a:lnTo>
                  <a:pt x="3922071" y="6425724"/>
                </a:lnTo>
                <a:lnTo>
                  <a:pt x="3892797" y="6428685"/>
                </a:lnTo>
                <a:lnTo>
                  <a:pt x="3863826" y="6427070"/>
                </a:lnTo>
                <a:lnTo>
                  <a:pt x="3834251" y="6420338"/>
                </a:lnTo>
                <a:lnTo>
                  <a:pt x="3804374" y="6410376"/>
                </a:lnTo>
                <a:lnTo>
                  <a:pt x="3758502" y="6389642"/>
                </a:lnTo>
                <a:lnTo>
                  <a:pt x="3664646" y="6336059"/>
                </a:lnTo>
                <a:lnTo>
                  <a:pt x="3581051" y="6289207"/>
                </a:lnTo>
                <a:lnTo>
                  <a:pt x="3546346" y="6272782"/>
                </a:lnTo>
                <a:lnTo>
                  <a:pt x="3510735" y="6258511"/>
                </a:lnTo>
                <a:lnTo>
                  <a:pt x="3473917" y="6246934"/>
                </a:lnTo>
                <a:lnTo>
                  <a:pt x="3455206" y="6242894"/>
                </a:lnTo>
                <a:lnTo>
                  <a:pt x="3403902" y="6232393"/>
                </a:lnTo>
                <a:lnTo>
                  <a:pt x="3297372" y="6210044"/>
                </a:lnTo>
                <a:lnTo>
                  <a:pt x="3208646" y="6194965"/>
                </a:lnTo>
                <a:lnTo>
                  <a:pt x="3143460" y="6186887"/>
                </a:lnTo>
                <a:lnTo>
                  <a:pt x="3071751" y="6180756"/>
                </a:lnTo>
                <a:lnTo>
                  <a:pt x="3086076" y="6201895"/>
                </a:lnTo>
                <a:lnTo>
                  <a:pt x="3111447" y="6251665"/>
                </a:lnTo>
                <a:lnTo>
                  <a:pt x="3121717" y="6278030"/>
                </a:lnTo>
                <a:lnTo>
                  <a:pt x="3128664" y="6295517"/>
                </a:lnTo>
                <a:lnTo>
                  <a:pt x="3146787" y="6329682"/>
                </a:lnTo>
                <a:lnTo>
                  <a:pt x="3155848" y="6346900"/>
                </a:lnTo>
                <a:lnTo>
                  <a:pt x="3162795" y="6360083"/>
                </a:lnTo>
                <a:lnTo>
                  <a:pt x="3178501" y="6385103"/>
                </a:lnTo>
                <a:lnTo>
                  <a:pt x="3196624" y="6409314"/>
                </a:lnTo>
                <a:lnTo>
                  <a:pt x="3215956" y="6431644"/>
                </a:lnTo>
                <a:lnTo>
                  <a:pt x="3238005" y="6452897"/>
                </a:lnTo>
                <a:lnTo>
                  <a:pt x="3261866" y="6472267"/>
                </a:lnTo>
                <a:lnTo>
                  <a:pt x="3288446" y="6490561"/>
                </a:lnTo>
                <a:lnTo>
                  <a:pt x="3317141" y="6506971"/>
                </a:lnTo>
                <a:lnTo>
                  <a:pt x="3332243" y="6514235"/>
                </a:lnTo>
                <a:lnTo>
                  <a:pt x="3376039" y="6534412"/>
                </a:lnTo>
                <a:lnTo>
                  <a:pt x="3465445" y="6571537"/>
                </a:lnTo>
                <a:lnTo>
                  <a:pt x="3510450" y="6589293"/>
                </a:lnTo>
                <a:lnTo>
                  <a:pt x="3564213" y="6609470"/>
                </a:lnTo>
                <a:lnTo>
                  <a:pt x="3672648" y="6648478"/>
                </a:lnTo>
                <a:lnTo>
                  <a:pt x="3727621" y="6666234"/>
                </a:lnTo>
                <a:lnTo>
                  <a:pt x="3741514" y="6670000"/>
                </a:lnTo>
                <a:lnTo>
                  <a:pt x="3770511" y="6676457"/>
                </a:lnTo>
                <a:lnTo>
                  <a:pt x="3814912" y="6682645"/>
                </a:lnTo>
                <a:lnTo>
                  <a:pt x="3844814" y="6684798"/>
                </a:lnTo>
                <a:lnTo>
                  <a:pt x="3883476" y="6685335"/>
                </a:lnTo>
                <a:lnTo>
                  <a:pt x="3941771" y="6683721"/>
                </a:lnTo>
                <a:lnTo>
                  <a:pt x="3980130" y="6683991"/>
                </a:lnTo>
                <a:lnTo>
                  <a:pt x="3999159" y="6685873"/>
                </a:lnTo>
                <a:lnTo>
                  <a:pt x="4036311" y="6690447"/>
                </a:lnTo>
                <a:lnTo>
                  <a:pt x="4118769" y="6698786"/>
                </a:lnTo>
                <a:lnTo>
                  <a:pt x="4183709" y="6701745"/>
                </a:lnTo>
                <a:lnTo>
                  <a:pt x="4227203" y="6701208"/>
                </a:lnTo>
                <a:lnTo>
                  <a:pt x="4269188" y="6697710"/>
                </a:lnTo>
                <a:lnTo>
                  <a:pt x="4309360" y="6690716"/>
                </a:lnTo>
                <a:lnTo>
                  <a:pt x="4328389" y="6685335"/>
                </a:lnTo>
                <a:lnTo>
                  <a:pt x="4307849" y="6694751"/>
                </a:lnTo>
                <a:lnTo>
                  <a:pt x="4261335" y="6711700"/>
                </a:lnTo>
                <a:lnTo>
                  <a:pt x="4233848" y="6718695"/>
                </a:lnTo>
                <a:lnTo>
                  <a:pt x="4224787" y="6718964"/>
                </a:lnTo>
                <a:lnTo>
                  <a:pt x="4169815" y="6717618"/>
                </a:lnTo>
                <a:lnTo>
                  <a:pt x="4058964" y="6711700"/>
                </a:lnTo>
                <a:lnTo>
                  <a:pt x="4003690" y="6709548"/>
                </a:lnTo>
                <a:lnTo>
                  <a:pt x="3916097" y="6708202"/>
                </a:lnTo>
                <a:lnTo>
                  <a:pt x="3828202" y="6709279"/>
                </a:lnTo>
                <a:lnTo>
                  <a:pt x="3826389" y="6715735"/>
                </a:lnTo>
                <a:lnTo>
                  <a:pt x="3823973" y="6722461"/>
                </a:lnTo>
                <a:lnTo>
                  <a:pt x="3907337" y="6756627"/>
                </a:lnTo>
                <a:lnTo>
                  <a:pt x="4074670" y="6824959"/>
                </a:lnTo>
                <a:lnTo>
                  <a:pt x="4156827" y="6861278"/>
                </a:lnTo>
                <a:lnTo>
                  <a:pt x="4177668" y="6870155"/>
                </a:lnTo>
                <a:lnTo>
                  <a:pt x="4219955" y="6885490"/>
                </a:lnTo>
                <a:lnTo>
                  <a:pt x="4262241" y="6897059"/>
                </a:lnTo>
                <a:lnTo>
                  <a:pt x="4305131" y="6905399"/>
                </a:lnTo>
                <a:lnTo>
                  <a:pt x="4348626" y="6910241"/>
                </a:lnTo>
                <a:lnTo>
                  <a:pt x="4393026" y="6911316"/>
                </a:lnTo>
                <a:lnTo>
                  <a:pt x="4437427" y="6909165"/>
                </a:lnTo>
                <a:lnTo>
                  <a:pt x="4483036" y="6903246"/>
                </a:lnTo>
                <a:lnTo>
                  <a:pt x="4505689" y="6899210"/>
                </a:lnTo>
                <a:lnTo>
                  <a:pt x="4518073" y="6897327"/>
                </a:lnTo>
                <a:lnTo>
                  <a:pt x="4530759" y="6896521"/>
                </a:lnTo>
                <a:lnTo>
                  <a:pt x="4532571" y="6902977"/>
                </a:lnTo>
                <a:lnTo>
                  <a:pt x="4534685" y="6909703"/>
                </a:lnTo>
                <a:lnTo>
                  <a:pt x="4496930" y="6916697"/>
                </a:lnTo>
                <a:lnTo>
                  <a:pt x="4441051" y="6927727"/>
                </a:lnTo>
                <a:lnTo>
                  <a:pt x="4403598" y="6933109"/>
                </a:lnTo>
                <a:lnTo>
                  <a:pt x="4384568" y="6934453"/>
                </a:lnTo>
                <a:lnTo>
                  <a:pt x="4352854" y="6934991"/>
                </a:lnTo>
                <a:lnTo>
                  <a:pt x="4290633" y="6933109"/>
                </a:lnTo>
                <a:lnTo>
                  <a:pt x="4230526" y="6926382"/>
                </a:lnTo>
                <a:lnTo>
                  <a:pt x="4171325" y="6915890"/>
                </a:lnTo>
                <a:lnTo>
                  <a:pt x="4113031" y="6901632"/>
                </a:lnTo>
                <a:lnTo>
                  <a:pt x="4056246" y="6884145"/>
                </a:lnTo>
                <a:lnTo>
                  <a:pt x="4000065" y="6864237"/>
                </a:lnTo>
                <a:lnTo>
                  <a:pt x="3945395" y="6841907"/>
                </a:lnTo>
                <a:lnTo>
                  <a:pt x="3917909" y="6830071"/>
                </a:lnTo>
                <a:lnTo>
                  <a:pt x="3824879" y="6787835"/>
                </a:lnTo>
                <a:lnTo>
                  <a:pt x="3732652" y="6745151"/>
                </a:lnTo>
                <a:lnTo>
                  <a:pt x="3733661" y="6744252"/>
                </a:lnTo>
                <a:lnTo>
                  <a:pt x="3732453" y="6745058"/>
                </a:lnTo>
                <a:lnTo>
                  <a:pt x="3731547" y="6746135"/>
                </a:lnTo>
                <a:lnTo>
                  <a:pt x="3732615" y="6745184"/>
                </a:lnTo>
                <a:lnTo>
                  <a:pt x="3752690" y="6760662"/>
                </a:lnTo>
                <a:lnTo>
                  <a:pt x="3791050" y="6793215"/>
                </a:lnTo>
                <a:lnTo>
                  <a:pt x="3829108" y="6826573"/>
                </a:lnTo>
                <a:lnTo>
                  <a:pt x="3867769" y="6859125"/>
                </a:lnTo>
                <a:lnTo>
                  <a:pt x="3888006" y="6874460"/>
                </a:lnTo>
                <a:lnTo>
                  <a:pt x="3865655" y="6864776"/>
                </a:lnTo>
                <a:lnTo>
                  <a:pt x="3822764" y="6842983"/>
                </a:lnTo>
                <a:lnTo>
                  <a:pt x="3782290" y="6820117"/>
                </a:lnTo>
                <a:lnTo>
                  <a:pt x="3743025" y="6794828"/>
                </a:lnTo>
                <a:lnTo>
                  <a:pt x="3724600" y="6781646"/>
                </a:lnTo>
                <a:lnTo>
                  <a:pt x="3706175" y="6768733"/>
                </a:lnTo>
                <a:lnTo>
                  <a:pt x="3669023" y="6743983"/>
                </a:lnTo>
                <a:lnTo>
                  <a:pt x="3611031" y="6709279"/>
                </a:lnTo>
                <a:lnTo>
                  <a:pt x="3530083" y="6667580"/>
                </a:lnTo>
                <a:lnTo>
                  <a:pt x="3445208" y="6630723"/>
                </a:lnTo>
                <a:lnTo>
                  <a:pt x="3400807" y="6614043"/>
                </a:lnTo>
                <a:lnTo>
                  <a:pt x="3374227" y="6603551"/>
                </a:lnTo>
                <a:lnTo>
                  <a:pt x="3322276" y="6579070"/>
                </a:lnTo>
                <a:lnTo>
                  <a:pt x="3246462" y="6538985"/>
                </a:lnTo>
                <a:lnTo>
                  <a:pt x="3196021" y="6512889"/>
                </a:lnTo>
                <a:lnTo>
                  <a:pt x="3188167" y="6509931"/>
                </a:lnTo>
                <a:lnTo>
                  <a:pt x="3177293" y="6507240"/>
                </a:lnTo>
                <a:lnTo>
                  <a:pt x="3188167" y="6545979"/>
                </a:lnTo>
                <a:lnTo>
                  <a:pt x="3212029" y="6622384"/>
                </a:lnTo>
                <a:lnTo>
                  <a:pt x="3249784" y="6735912"/>
                </a:lnTo>
                <a:lnTo>
                  <a:pt x="3284519" y="6848903"/>
                </a:lnTo>
                <a:lnTo>
                  <a:pt x="3303246" y="6923961"/>
                </a:lnTo>
                <a:lnTo>
                  <a:pt x="3317141" y="6999019"/>
                </a:lnTo>
                <a:lnTo>
                  <a:pt x="3322880" y="7055515"/>
                </a:lnTo>
                <a:lnTo>
                  <a:pt x="3324389" y="7093178"/>
                </a:lnTo>
                <a:lnTo>
                  <a:pt x="3324389" y="7112279"/>
                </a:lnTo>
                <a:lnTo>
                  <a:pt x="3369394" y="7121964"/>
                </a:lnTo>
                <a:lnTo>
                  <a:pt x="3432522" y="7134071"/>
                </a:lnTo>
                <a:lnTo>
                  <a:pt x="3460612" y="7142949"/>
                </a:lnTo>
                <a:lnTo>
                  <a:pt x="3477526" y="7150211"/>
                </a:lnTo>
                <a:lnTo>
                  <a:pt x="3485380" y="7154785"/>
                </a:lnTo>
                <a:lnTo>
                  <a:pt x="3498972" y="7162319"/>
                </a:lnTo>
                <a:lnTo>
                  <a:pt x="3527968" y="7175769"/>
                </a:lnTo>
                <a:lnTo>
                  <a:pt x="3558475" y="7186799"/>
                </a:lnTo>
                <a:lnTo>
                  <a:pt x="3590794" y="7195947"/>
                </a:lnTo>
                <a:lnTo>
                  <a:pt x="3623113" y="7202941"/>
                </a:lnTo>
                <a:lnTo>
                  <a:pt x="3656338" y="7207783"/>
                </a:lnTo>
                <a:lnTo>
                  <a:pt x="3706477" y="7212357"/>
                </a:lnTo>
                <a:lnTo>
                  <a:pt x="3772021" y="7212087"/>
                </a:lnTo>
                <a:lnTo>
                  <a:pt x="3832732" y="7206438"/>
                </a:lnTo>
                <a:lnTo>
                  <a:pt x="3885590" y="7196215"/>
                </a:lnTo>
                <a:lnTo>
                  <a:pt x="3918513" y="7186261"/>
                </a:lnTo>
                <a:lnTo>
                  <a:pt x="3936334" y="7178729"/>
                </a:lnTo>
                <a:lnTo>
                  <a:pt x="3943885" y="7174693"/>
                </a:lnTo>
                <a:lnTo>
                  <a:pt x="3947811" y="7175769"/>
                </a:lnTo>
                <a:lnTo>
                  <a:pt x="3951134" y="7179805"/>
                </a:lnTo>
                <a:lnTo>
                  <a:pt x="3951738" y="7183303"/>
                </a:lnTo>
                <a:lnTo>
                  <a:pt x="3950530" y="7185454"/>
                </a:lnTo>
                <a:lnTo>
                  <a:pt x="3945395" y="7188682"/>
                </a:lnTo>
                <a:lnTo>
                  <a:pt x="3926366" y="7196215"/>
                </a:lnTo>
                <a:lnTo>
                  <a:pt x="3915795" y="7201058"/>
                </a:lnTo>
                <a:lnTo>
                  <a:pt x="3913680" y="7203479"/>
                </a:lnTo>
                <a:lnTo>
                  <a:pt x="3981339" y="7195677"/>
                </a:lnTo>
                <a:lnTo>
                  <a:pt x="4129039" y="7175769"/>
                </a:lnTo>
                <a:lnTo>
                  <a:pt x="4192166" y="7168506"/>
                </a:lnTo>
                <a:lnTo>
                  <a:pt x="4192166" y="7170119"/>
                </a:lnTo>
                <a:lnTo>
                  <a:pt x="4187031" y="7176038"/>
                </a:lnTo>
                <a:lnTo>
                  <a:pt x="4177970" y="7183033"/>
                </a:lnTo>
                <a:lnTo>
                  <a:pt x="4165284" y="7188682"/>
                </a:lnTo>
                <a:lnTo>
                  <a:pt x="4158338" y="7190027"/>
                </a:lnTo>
                <a:lnTo>
                  <a:pt x="4044768" y="7211011"/>
                </a:lnTo>
                <a:lnTo>
                  <a:pt x="3933917" y="7231457"/>
                </a:lnTo>
                <a:lnTo>
                  <a:pt x="3945093" y="7234955"/>
                </a:lnTo>
                <a:lnTo>
                  <a:pt x="3957175" y="7238721"/>
                </a:lnTo>
                <a:lnTo>
                  <a:pt x="3634590" y="7238721"/>
                </a:lnTo>
                <a:lnTo>
                  <a:pt x="3775041" y="7360052"/>
                </a:lnTo>
                <a:lnTo>
                  <a:pt x="3919419" y="7484881"/>
                </a:lnTo>
                <a:lnTo>
                  <a:pt x="3927876" y="7491606"/>
                </a:lnTo>
                <a:lnTo>
                  <a:pt x="3945093" y="7504250"/>
                </a:lnTo>
                <a:lnTo>
                  <a:pt x="3962914" y="7514743"/>
                </a:lnTo>
                <a:lnTo>
                  <a:pt x="3982245" y="7523619"/>
                </a:lnTo>
                <a:lnTo>
                  <a:pt x="4012449" y="7534112"/>
                </a:lnTo>
                <a:lnTo>
                  <a:pt x="4056246" y="7542990"/>
                </a:lnTo>
                <a:lnTo>
                  <a:pt x="4079805" y="7544603"/>
                </a:lnTo>
                <a:lnTo>
                  <a:pt x="4303620" y="7556173"/>
                </a:lnTo>
                <a:lnTo>
                  <a:pt x="4528041" y="7567202"/>
                </a:lnTo>
                <a:lnTo>
                  <a:pt x="4528343" y="7569623"/>
                </a:lnTo>
                <a:lnTo>
                  <a:pt x="4528343" y="7572045"/>
                </a:lnTo>
                <a:lnTo>
                  <a:pt x="4175252" y="7572045"/>
                </a:lnTo>
                <a:lnTo>
                  <a:pt x="4266167" y="7621545"/>
                </a:lnTo>
                <a:lnTo>
                  <a:pt x="4351646" y="7668087"/>
                </a:lnTo>
                <a:lnTo>
                  <a:pt x="4363426" y="7674275"/>
                </a:lnTo>
                <a:lnTo>
                  <a:pt x="4388193" y="7685573"/>
                </a:lnTo>
                <a:lnTo>
                  <a:pt x="4413263" y="7694451"/>
                </a:lnTo>
                <a:lnTo>
                  <a:pt x="4438937" y="7701445"/>
                </a:lnTo>
                <a:lnTo>
                  <a:pt x="4465215" y="7706827"/>
                </a:lnTo>
                <a:lnTo>
                  <a:pt x="4492399" y="7709517"/>
                </a:lnTo>
                <a:lnTo>
                  <a:pt x="4520188" y="7709785"/>
                </a:lnTo>
                <a:lnTo>
                  <a:pt x="4548278" y="7708172"/>
                </a:lnTo>
                <a:lnTo>
                  <a:pt x="4562776" y="7706289"/>
                </a:lnTo>
                <a:lnTo>
                  <a:pt x="4585429" y="7702791"/>
                </a:lnTo>
                <a:lnTo>
                  <a:pt x="4631642" y="7697411"/>
                </a:lnTo>
                <a:lnTo>
                  <a:pt x="4654900" y="7696873"/>
                </a:lnTo>
                <a:lnTo>
                  <a:pt x="4663659" y="7697411"/>
                </a:lnTo>
                <a:lnTo>
                  <a:pt x="4673928" y="7699025"/>
                </a:lnTo>
                <a:close/>
                <a:moveTo>
                  <a:pt x="4772243" y="2114774"/>
                </a:moveTo>
                <a:lnTo>
                  <a:pt x="4702728" y="2107469"/>
                </a:lnTo>
                <a:lnTo>
                  <a:pt x="4615657" y="2101223"/>
                </a:lnTo>
                <a:lnTo>
                  <a:pt x="4580236" y="2100640"/>
                </a:lnTo>
                <a:lnTo>
                  <a:pt x="4544285" y="2102370"/>
                </a:lnTo>
                <a:lnTo>
                  <a:pt x="4508174" y="2106507"/>
                </a:lnTo>
                <a:lnTo>
                  <a:pt x="4489715" y="2109785"/>
                </a:lnTo>
                <a:lnTo>
                  <a:pt x="4542932" y="2163186"/>
                </a:lnTo>
                <a:lnTo>
                  <a:pt x="4647302" y="2260213"/>
                </a:lnTo>
                <a:lnTo>
                  <a:pt x="4724873" y="2330144"/>
                </a:lnTo>
                <a:lnTo>
                  <a:pt x="4744342" y="2350179"/>
                </a:lnTo>
                <a:lnTo>
                  <a:pt x="4745674" y="2352956"/>
                </a:lnTo>
                <a:lnTo>
                  <a:pt x="4738400" y="2350800"/>
                </a:lnTo>
                <a:lnTo>
                  <a:pt x="4725580" y="2343249"/>
                </a:lnTo>
                <a:lnTo>
                  <a:pt x="4698996" y="2326863"/>
                </a:lnTo>
                <a:lnTo>
                  <a:pt x="4647114" y="2292663"/>
                </a:lnTo>
                <a:lnTo>
                  <a:pt x="4596881" y="2256429"/>
                </a:lnTo>
                <a:lnTo>
                  <a:pt x="4549043" y="2218342"/>
                </a:lnTo>
                <a:lnTo>
                  <a:pt x="4525768" y="2198584"/>
                </a:lnTo>
                <a:lnTo>
                  <a:pt x="4502404" y="2179329"/>
                </a:lnTo>
                <a:lnTo>
                  <a:pt x="4453781" y="2145764"/>
                </a:lnTo>
                <a:lnTo>
                  <a:pt x="4415060" y="2124618"/>
                </a:lnTo>
                <a:lnTo>
                  <a:pt x="4388802" y="2112332"/>
                </a:lnTo>
                <a:lnTo>
                  <a:pt x="4361354" y="2101673"/>
                </a:lnTo>
                <a:lnTo>
                  <a:pt x="4333548" y="2092322"/>
                </a:lnTo>
                <a:lnTo>
                  <a:pt x="4304554" y="2084598"/>
                </a:lnTo>
                <a:lnTo>
                  <a:pt x="4275575" y="2078275"/>
                </a:lnTo>
                <a:lnTo>
                  <a:pt x="4245588" y="2073276"/>
                </a:lnTo>
                <a:lnTo>
                  <a:pt x="4214690" y="2069796"/>
                </a:lnTo>
                <a:lnTo>
                  <a:pt x="4167442" y="2067148"/>
                </a:lnTo>
                <a:lnTo>
                  <a:pt x="4102115" y="2068573"/>
                </a:lnTo>
                <a:lnTo>
                  <a:pt x="4067949" y="2071970"/>
                </a:lnTo>
                <a:lnTo>
                  <a:pt x="4033878" y="2075565"/>
                </a:lnTo>
                <a:lnTo>
                  <a:pt x="3999997" y="2079557"/>
                </a:lnTo>
                <a:lnTo>
                  <a:pt x="3944213" y="2086495"/>
                </a:lnTo>
                <a:lnTo>
                  <a:pt x="3860841" y="2094796"/>
                </a:lnTo>
                <a:lnTo>
                  <a:pt x="3805303" y="2098826"/>
                </a:lnTo>
                <a:lnTo>
                  <a:pt x="3750289" y="2099842"/>
                </a:lnTo>
                <a:lnTo>
                  <a:pt x="3695242" y="2098053"/>
                </a:lnTo>
                <a:lnTo>
                  <a:pt x="3640895" y="2092245"/>
                </a:lnTo>
                <a:lnTo>
                  <a:pt x="3586777" y="2082126"/>
                </a:lnTo>
                <a:lnTo>
                  <a:pt x="3559837" y="2075262"/>
                </a:lnTo>
                <a:lnTo>
                  <a:pt x="3558027" y="2079705"/>
                </a:lnTo>
                <a:lnTo>
                  <a:pt x="3555942" y="2084253"/>
                </a:lnTo>
                <a:lnTo>
                  <a:pt x="3564263" y="2088592"/>
                </a:lnTo>
                <a:lnTo>
                  <a:pt x="3581193" y="2097862"/>
                </a:lnTo>
                <a:lnTo>
                  <a:pt x="3590141" y="2100084"/>
                </a:lnTo>
                <a:lnTo>
                  <a:pt x="3608029" y="2103828"/>
                </a:lnTo>
                <a:lnTo>
                  <a:pt x="3642713" y="2113139"/>
                </a:lnTo>
                <a:lnTo>
                  <a:pt x="3675659" y="2124989"/>
                </a:lnTo>
                <a:lnTo>
                  <a:pt x="3707232" y="2138770"/>
                </a:lnTo>
                <a:lnTo>
                  <a:pt x="3751744" y="2162403"/>
                </a:lnTo>
                <a:lnTo>
                  <a:pt x="3807094" y="2199036"/>
                </a:lnTo>
                <a:lnTo>
                  <a:pt x="3833805" y="2218424"/>
                </a:lnTo>
                <a:lnTo>
                  <a:pt x="3858643" y="2236646"/>
                </a:lnTo>
                <a:lnTo>
                  <a:pt x="3911248" y="2268928"/>
                </a:lnTo>
                <a:lnTo>
                  <a:pt x="3953032" y="2289613"/>
                </a:lnTo>
                <a:lnTo>
                  <a:pt x="3982542" y="2301832"/>
                </a:lnTo>
                <a:lnTo>
                  <a:pt x="4012505" y="2312942"/>
                </a:lnTo>
                <a:lnTo>
                  <a:pt x="4043936" y="2322319"/>
                </a:lnTo>
                <a:lnTo>
                  <a:pt x="4059785" y="2326605"/>
                </a:lnTo>
                <a:lnTo>
                  <a:pt x="4079642" y="2331709"/>
                </a:lnTo>
                <a:lnTo>
                  <a:pt x="4116594" y="2344380"/>
                </a:lnTo>
                <a:lnTo>
                  <a:pt x="4149770" y="2360131"/>
                </a:lnTo>
                <a:lnTo>
                  <a:pt x="4178146" y="2378884"/>
                </a:lnTo>
                <a:lnTo>
                  <a:pt x="4202652" y="2400519"/>
                </a:lnTo>
                <a:lnTo>
                  <a:pt x="4222185" y="2426161"/>
                </a:lnTo>
                <a:lnTo>
                  <a:pt x="4237107" y="2455201"/>
                </a:lnTo>
                <a:lnTo>
                  <a:pt x="4246312" y="2488062"/>
                </a:lnTo>
                <a:lnTo>
                  <a:pt x="4248748" y="2506140"/>
                </a:lnTo>
                <a:lnTo>
                  <a:pt x="4251288" y="2525116"/>
                </a:lnTo>
                <a:lnTo>
                  <a:pt x="4256169" y="2553757"/>
                </a:lnTo>
                <a:lnTo>
                  <a:pt x="4256946" y="2573171"/>
                </a:lnTo>
                <a:lnTo>
                  <a:pt x="4255948" y="2583406"/>
                </a:lnTo>
                <a:lnTo>
                  <a:pt x="4242159" y="2539621"/>
                </a:lnTo>
                <a:lnTo>
                  <a:pt x="4229765" y="2496009"/>
                </a:lnTo>
                <a:lnTo>
                  <a:pt x="4226654" y="2484054"/>
                </a:lnTo>
                <a:lnTo>
                  <a:pt x="4218133" y="2462195"/>
                </a:lnTo>
                <a:lnTo>
                  <a:pt x="4207121" y="2441989"/>
                </a:lnTo>
                <a:lnTo>
                  <a:pt x="4193713" y="2423634"/>
                </a:lnTo>
                <a:lnTo>
                  <a:pt x="4177259" y="2407144"/>
                </a:lnTo>
                <a:lnTo>
                  <a:pt x="4158323" y="2393006"/>
                </a:lnTo>
                <a:lnTo>
                  <a:pt x="4136063" y="2380839"/>
                </a:lnTo>
                <a:lnTo>
                  <a:pt x="4111130" y="2370629"/>
                </a:lnTo>
                <a:lnTo>
                  <a:pt x="4097326" y="2366502"/>
                </a:lnTo>
                <a:lnTo>
                  <a:pt x="4066927" y="2357905"/>
                </a:lnTo>
                <a:lnTo>
                  <a:pt x="4006129" y="2340711"/>
                </a:lnTo>
                <a:lnTo>
                  <a:pt x="3976364" y="2330700"/>
                </a:lnTo>
                <a:lnTo>
                  <a:pt x="3953780" y="2322644"/>
                </a:lnTo>
                <a:lnTo>
                  <a:pt x="3909505" y="2303614"/>
                </a:lnTo>
                <a:lnTo>
                  <a:pt x="3887364" y="2293748"/>
                </a:lnTo>
                <a:lnTo>
                  <a:pt x="3899598" y="2323343"/>
                </a:lnTo>
                <a:lnTo>
                  <a:pt x="3912230" y="2355133"/>
                </a:lnTo>
                <a:lnTo>
                  <a:pt x="3899631" y="2334358"/>
                </a:lnTo>
                <a:lnTo>
                  <a:pt x="3871871" y="2296365"/>
                </a:lnTo>
                <a:lnTo>
                  <a:pt x="3839876" y="2261863"/>
                </a:lnTo>
                <a:lnTo>
                  <a:pt x="3803740" y="2231051"/>
                </a:lnTo>
                <a:lnTo>
                  <a:pt x="3764669" y="2203701"/>
                </a:lnTo>
                <a:lnTo>
                  <a:pt x="3721450" y="2179341"/>
                </a:lnTo>
                <a:lnTo>
                  <a:pt x="3675478" y="2158141"/>
                </a:lnTo>
                <a:lnTo>
                  <a:pt x="3626190" y="2139612"/>
                </a:lnTo>
                <a:lnTo>
                  <a:pt x="3600257" y="2131426"/>
                </a:lnTo>
                <a:lnTo>
                  <a:pt x="3578053" y="2124165"/>
                </a:lnTo>
                <a:lnTo>
                  <a:pt x="3534898" y="2105411"/>
                </a:lnTo>
                <a:lnTo>
                  <a:pt x="3514882" y="2094499"/>
                </a:lnTo>
                <a:lnTo>
                  <a:pt x="3488322" y="2080217"/>
                </a:lnTo>
                <a:lnTo>
                  <a:pt x="3448340" y="2062601"/>
                </a:lnTo>
                <a:lnTo>
                  <a:pt x="3420899" y="2052642"/>
                </a:lnTo>
                <a:lnTo>
                  <a:pt x="3393388" y="2044587"/>
                </a:lnTo>
                <a:lnTo>
                  <a:pt x="3365519" y="2037842"/>
                </a:lnTo>
                <a:lnTo>
                  <a:pt x="3337484" y="2032802"/>
                </a:lnTo>
                <a:lnTo>
                  <a:pt x="3309005" y="2029574"/>
                </a:lnTo>
                <a:lnTo>
                  <a:pt x="3280074" y="2027457"/>
                </a:lnTo>
                <a:lnTo>
                  <a:pt x="3250794" y="2027349"/>
                </a:lnTo>
                <a:lnTo>
                  <a:pt x="3221807" y="2028537"/>
                </a:lnTo>
                <a:lnTo>
                  <a:pt x="3191908" y="2031247"/>
                </a:lnTo>
                <a:lnTo>
                  <a:pt x="3147089" y="2037764"/>
                </a:lnTo>
                <a:lnTo>
                  <a:pt x="3086181" y="2051818"/>
                </a:lnTo>
                <a:lnTo>
                  <a:pt x="3054967" y="2061363"/>
                </a:lnTo>
                <a:lnTo>
                  <a:pt x="2994496" y="2081116"/>
                </a:lnTo>
                <a:lnTo>
                  <a:pt x="2921341" y="2105233"/>
                </a:lnTo>
                <a:lnTo>
                  <a:pt x="2943531" y="2127515"/>
                </a:lnTo>
                <a:lnTo>
                  <a:pt x="2973344" y="2158156"/>
                </a:lnTo>
                <a:lnTo>
                  <a:pt x="2993716" y="2175970"/>
                </a:lnTo>
                <a:lnTo>
                  <a:pt x="3004767" y="2183257"/>
                </a:lnTo>
                <a:lnTo>
                  <a:pt x="3044545" y="2207287"/>
                </a:lnTo>
                <a:lnTo>
                  <a:pt x="3105708" y="2240296"/>
                </a:lnTo>
                <a:lnTo>
                  <a:pt x="3147856" y="2260372"/>
                </a:lnTo>
                <a:lnTo>
                  <a:pt x="3191099" y="2278623"/>
                </a:lnTo>
                <a:lnTo>
                  <a:pt x="3235992" y="2294836"/>
                </a:lnTo>
                <a:lnTo>
                  <a:pt x="3282067" y="2308724"/>
                </a:lnTo>
                <a:lnTo>
                  <a:pt x="3329966" y="2319570"/>
                </a:lnTo>
                <a:lnTo>
                  <a:pt x="3354740" y="2323975"/>
                </a:lnTo>
                <a:lnTo>
                  <a:pt x="3371320" y="2327044"/>
                </a:lnTo>
                <a:lnTo>
                  <a:pt x="3403194" y="2334610"/>
                </a:lnTo>
                <a:lnTo>
                  <a:pt x="3433420" y="2344212"/>
                </a:lnTo>
                <a:lnTo>
                  <a:pt x="3461526" y="2355559"/>
                </a:lnTo>
                <a:lnTo>
                  <a:pt x="3488538" y="2368731"/>
                </a:lnTo>
                <a:lnTo>
                  <a:pt x="3513805" y="2383740"/>
                </a:lnTo>
                <a:lnTo>
                  <a:pt x="3538533" y="2400364"/>
                </a:lnTo>
                <a:lnTo>
                  <a:pt x="3561984" y="2419117"/>
                </a:lnTo>
                <a:lnTo>
                  <a:pt x="3573621" y="2428995"/>
                </a:lnTo>
                <a:lnTo>
                  <a:pt x="3594367" y="2446902"/>
                </a:lnTo>
                <a:lnTo>
                  <a:pt x="3640284" y="2479620"/>
                </a:lnTo>
                <a:lnTo>
                  <a:pt x="3689065" y="2510777"/>
                </a:lnTo>
                <a:lnTo>
                  <a:pt x="3736822" y="2541856"/>
                </a:lnTo>
                <a:lnTo>
                  <a:pt x="3759503" y="2558320"/>
                </a:lnTo>
                <a:lnTo>
                  <a:pt x="3777408" y="2571677"/>
                </a:lnTo>
                <a:lnTo>
                  <a:pt x="3810997" y="2599237"/>
                </a:lnTo>
                <a:lnTo>
                  <a:pt x="3859358" y="2642521"/>
                </a:lnTo>
                <a:lnTo>
                  <a:pt x="3890552" y="2671931"/>
                </a:lnTo>
                <a:lnTo>
                  <a:pt x="3892909" y="2674787"/>
                </a:lnTo>
                <a:lnTo>
                  <a:pt x="3892727" y="2683304"/>
                </a:lnTo>
                <a:lnTo>
                  <a:pt x="3890244" y="2693869"/>
                </a:lnTo>
                <a:lnTo>
                  <a:pt x="3888595" y="2704119"/>
                </a:lnTo>
                <a:lnTo>
                  <a:pt x="3889484" y="2708707"/>
                </a:lnTo>
                <a:lnTo>
                  <a:pt x="3895569" y="2728913"/>
                </a:lnTo>
                <a:lnTo>
                  <a:pt x="3901346" y="2762844"/>
                </a:lnTo>
                <a:lnTo>
                  <a:pt x="3901252" y="2779071"/>
                </a:lnTo>
                <a:lnTo>
                  <a:pt x="3899269" y="2784519"/>
                </a:lnTo>
                <a:lnTo>
                  <a:pt x="3895739" y="2784690"/>
                </a:lnTo>
                <a:lnTo>
                  <a:pt x="3890837" y="2778582"/>
                </a:lnTo>
                <a:lnTo>
                  <a:pt x="3887520" y="2773040"/>
                </a:lnTo>
                <a:lnTo>
                  <a:pt x="3880744" y="2757555"/>
                </a:lnTo>
                <a:lnTo>
                  <a:pt x="3871731" y="2725089"/>
                </a:lnTo>
                <a:lnTo>
                  <a:pt x="3868200" y="2708838"/>
                </a:lnTo>
                <a:lnTo>
                  <a:pt x="3865574" y="2698576"/>
                </a:lnTo>
                <a:lnTo>
                  <a:pt x="3858385" y="2679494"/>
                </a:lnTo>
                <a:lnTo>
                  <a:pt x="3849348" y="2661350"/>
                </a:lnTo>
                <a:lnTo>
                  <a:pt x="3838004" y="2644556"/>
                </a:lnTo>
                <a:lnTo>
                  <a:pt x="3824168" y="2629414"/>
                </a:lnTo>
                <a:lnTo>
                  <a:pt x="3808856" y="2615304"/>
                </a:lnTo>
                <a:lnTo>
                  <a:pt x="3791792" y="2602330"/>
                </a:lnTo>
                <a:lnTo>
                  <a:pt x="3772324" y="2590507"/>
                </a:lnTo>
                <a:lnTo>
                  <a:pt x="3762226" y="2585204"/>
                </a:lnTo>
                <a:lnTo>
                  <a:pt x="3687250" y="2547367"/>
                </a:lnTo>
                <a:lnTo>
                  <a:pt x="3607507" y="2507124"/>
                </a:lnTo>
                <a:lnTo>
                  <a:pt x="3718803" y="2739006"/>
                </a:lnTo>
                <a:lnTo>
                  <a:pt x="3716304" y="2739959"/>
                </a:lnTo>
                <a:lnTo>
                  <a:pt x="3713710" y="2740712"/>
                </a:lnTo>
                <a:lnTo>
                  <a:pt x="3631589" y="2597667"/>
                </a:lnTo>
                <a:lnTo>
                  <a:pt x="3549103" y="2455230"/>
                </a:lnTo>
                <a:lnTo>
                  <a:pt x="3540010" y="2440393"/>
                </a:lnTo>
                <a:lnTo>
                  <a:pt x="3517043" y="2415121"/>
                </a:lnTo>
                <a:lnTo>
                  <a:pt x="3496695" y="2399410"/>
                </a:lnTo>
                <a:lnTo>
                  <a:pt x="3481440" y="2390206"/>
                </a:lnTo>
                <a:lnTo>
                  <a:pt x="3464995" y="2382628"/>
                </a:lnTo>
                <a:lnTo>
                  <a:pt x="3446518" y="2376292"/>
                </a:lnTo>
                <a:lnTo>
                  <a:pt x="3436912" y="2373384"/>
                </a:lnTo>
                <a:lnTo>
                  <a:pt x="3262577" y="2327646"/>
                </a:lnTo>
                <a:lnTo>
                  <a:pt x="3093090" y="2283113"/>
                </a:lnTo>
                <a:lnTo>
                  <a:pt x="3194769" y="2494962"/>
                </a:lnTo>
                <a:lnTo>
                  <a:pt x="3187075" y="2488509"/>
                </a:lnTo>
                <a:lnTo>
                  <a:pt x="3179942" y="2482545"/>
                </a:lnTo>
                <a:lnTo>
                  <a:pt x="3193782" y="2563381"/>
                </a:lnTo>
                <a:lnTo>
                  <a:pt x="3207924" y="2646215"/>
                </a:lnTo>
                <a:lnTo>
                  <a:pt x="3208725" y="2651306"/>
                </a:lnTo>
                <a:lnTo>
                  <a:pt x="3206893" y="2661859"/>
                </a:lnTo>
                <a:lnTo>
                  <a:pt x="3202531" y="2670559"/>
                </a:lnTo>
                <a:lnTo>
                  <a:pt x="3198041" y="2676258"/>
                </a:lnTo>
                <a:lnTo>
                  <a:pt x="3196375" y="2676894"/>
                </a:lnTo>
                <a:lnTo>
                  <a:pt x="3183974" y="2632581"/>
                </a:lnTo>
                <a:lnTo>
                  <a:pt x="3157963" y="2527755"/>
                </a:lnTo>
                <a:lnTo>
                  <a:pt x="3144689" y="2480255"/>
                </a:lnTo>
                <a:lnTo>
                  <a:pt x="3142857" y="2482595"/>
                </a:lnTo>
                <a:lnTo>
                  <a:pt x="3141191" y="2491441"/>
                </a:lnTo>
                <a:lnTo>
                  <a:pt x="3139415" y="2506900"/>
                </a:lnTo>
                <a:lnTo>
                  <a:pt x="3137702" y="2511542"/>
                </a:lnTo>
                <a:lnTo>
                  <a:pt x="3135861" y="2513181"/>
                </a:lnTo>
                <a:lnTo>
                  <a:pt x="3132062" y="2514159"/>
                </a:lnTo>
                <a:lnTo>
                  <a:pt x="3126850" y="2513564"/>
                </a:lnTo>
                <a:lnTo>
                  <a:pt x="3124502" y="2511409"/>
                </a:lnTo>
                <a:lnTo>
                  <a:pt x="3126286" y="2504863"/>
                </a:lnTo>
                <a:lnTo>
                  <a:pt x="3128442" y="2490199"/>
                </a:lnTo>
                <a:lnTo>
                  <a:pt x="3128338" y="2464663"/>
                </a:lnTo>
                <a:lnTo>
                  <a:pt x="3122228" y="2425930"/>
                </a:lnTo>
                <a:lnTo>
                  <a:pt x="3108921" y="2383840"/>
                </a:lnTo>
                <a:lnTo>
                  <a:pt x="3088540" y="2340689"/>
                </a:lnTo>
                <a:lnTo>
                  <a:pt x="3068015" y="2309559"/>
                </a:lnTo>
                <a:lnTo>
                  <a:pt x="3052546" y="2289644"/>
                </a:lnTo>
                <a:lnTo>
                  <a:pt x="3035140" y="2271169"/>
                </a:lnTo>
                <a:lnTo>
                  <a:pt x="3015513" y="2253541"/>
                </a:lnTo>
                <a:lnTo>
                  <a:pt x="2994514" y="2237844"/>
                </a:lnTo>
                <a:lnTo>
                  <a:pt x="2971492" y="2224089"/>
                </a:lnTo>
                <a:lnTo>
                  <a:pt x="2959433" y="2218125"/>
                </a:lnTo>
                <a:lnTo>
                  <a:pt x="2952238" y="2214766"/>
                </a:lnTo>
                <a:lnTo>
                  <a:pt x="2939411" y="2206513"/>
                </a:lnTo>
                <a:lnTo>
                  <a:pt x="2921394" y="2191556"/>
                </a:lnTo>
                <a:lnTo>
                  <a:pt x="2889002" y="2154859"/>
                </a:lnTo>
                <a:lnTo>
                  <a:pt x="2864821" y="2129111"/>
                </a:lnTo>
                <a:lnTo>
                  <a:pt x="2845108" y="2136621"/>
                </a:lnTo>
                <a:lnTo>
                  <a:pt x="2807489" y="2149832"/>
                </a:lnTo>
                <a:lnTo>
                  <a:pt x="2807662" y="2170502"/>
                </a:lnTo>
                <a:lnTo>
                  <a:pt x="2810985" y="2242332"/>
                </a:lnTo>
                <a:lnTo>
                  <a:pt x="2812495" y="2261971"/>
                </a:lnTo>
                <a:lnTo>
                  <a:pt x="2818234" y="2301518"/>
                </a:lnTo>
                <a:lnTo>
                  <a:pt x="2830618" y="2360434"/>
                </a:lnTo>
                <a:lnTo>
                  <a:pt x="2837404" y="2396215"/>
                </a:lnTo>
                <a:lnTo>
                  <a:pt x="2837404" y="2805544"/>
                </a:lnTo>
                <a:lnTo>
                  <a:pt x="2812495" y="2861091"/>
                </a:lnTo>
                <a:lnTo>
                  <a:pt x="2760543" y="2967625"/>
                </a:lnTo>
                <a:lnTo>
                  <a:pt x="2718257" y="3043490"/>
                </a:lnTo>
                <a:lnTo>
                  <a:pt x="2706982" y="3061919"/>
                </a:lnTo>
                <a:lnTo>
                  <a:pt x="2697247" y="3058464"/>
                </a:lnTo>
                <a:cubicBezTo>
                  <a:pt x="2658311" y="3049357"/>
                  <a:pt x="2618686" y="3042412"/>
                  <a:pt x="2578473" y="3037743"/>
                </a:cubicBezTo>
                <a:lnTo>
                  <a:pt x="2573886" y="3037478"/>
                </a:lnTo>
                <a:lnTo>
                  <a:pt x="2575087" y="3036765"/>
                </a:lnTo>
                <a:lnTo>
                  <a:pt x="2590492" y="3024928"/>
                </a:lnTo>
                <a:lnTo>
                  <a:pt x="2602272" y="3012015"/>
                </a:lnTo>
                <a:lnTo>
                  <a:pt x="2606500" y="3005289"/>
                </a:lnTo>
                <a:lnTo>
                  <a:pt x="2625831" y="2970585"/>
                </a:lnTo>
                <a:lnTo>
                  <a:pt x="2660868" y="2901176"/>
                </a:lnTo>
                <a:lnTo>
                  <a:pt x="2692281" y="2831498"/>
                </a:lnTo>
                <a:lnTo>
                  <a:pt x="2718559" y="2760744"/>
                </a:lnTo>
                <a:lnTo>
                  <a:pt x="2738796" y="2688915"/>
                </a:lnTo>
                <a:lnTo>
                  <a:pt x="2752086" y="2616009"/>
                </a:lnTo>
                <a:lnTo>
                  <a:pt x="2757221" y="2560320"/>
                </a:lnTo>
                <a:lnTo>
                  <a:pt x="2758127" y="2522926"/>
                </a:lnTo>
                <a:lnTo>
                  <a:pt x="2756616" y="2484994"/>
                </a:lnTo>
                <a:lnTo>
                  <a:pt x="2752993" y="2446523"/>
                </a:lnTo>
                <a:lnTo>
                  <a:pt x="2750274" y="2427422"/>
                </a:lnTo>
                <a:lnTo>
                  <a:pt x="2742723" y="2377921"/>
                </a:lnTo>
                <a:lnTo>
                  <a:pt x="2731547" y="2278382"/>
                </a:lnTo>
                <a:lnTo>
                  <a:pt x="2723090" y="2178842"/>
                </a:lnTo>
                <a:lnTo>
                  <a:pt x="2717653" y="2079033"/>
                </a:lnTo>
                <a:lnTo>
                  <a:pt x="2715840" y="2029263"/>
                </a:lnTo>
                <a:lnTo>
                  <a:pt x="2715236" y="2009355"/>
                </a:lnTo>
                <a:lnTo>
                  <a:pt x="2718559" y="1970616"/>
                </a:lnTo>
                <a:lnTo>
                  <a:pt x="2727016" y="1933760"/>
                </a:lnTo>
                <a:lnTo>
                  <a:pt x="2740910" y="1898517"/>
                </a:lnTo>
                <a:lnTo>
                  <a:pt x="2759939" y="1864889"/>
                </a:lnTo>
                <a:lnTo>
                  <a:pt x="2784707" y="1833681"/>
                </a:lnTo>
                <a:lnTo>
                  <a:pt x="2815214" y="1804358"/>
                </a:lnTo>
                <a:lnTo>
                  <a:pt x="2851761" y="1776648"/>
                </a:lnTo>
                <a:lnTo>
                  <a:pt x="2872300" y="1764272"/>
                </a:lnTo>
                <a:lnTo>
                  <a:pt x="2885288" y="1756202"/>
                </a:lnTo>
                <a:lnTo>
                  <a:pt x="2909150" y="1737640"/>
                </a:lnTo>
                <a:lnTo>
                  <a:pt x="2942375" y="1707239"/>
                </a:lnTo>
                <a:lnTo>
                  <a:pt x="2964726" y="1687062"/>
                </a:lnTo>
                <a:lnTo>
                  <a:pt x="2971371" y="1680875"/>
                </a:lnTo>
                <a:lnTo>
                  <a:pt x="2978318" y="1668230"/>
                </a:lnTo>
                <a:lnTo>
                  <a:pt x="2979224" y="1655048"/>
                </a:lnTo>
                <a:lnTo>
                  <a:pt x="2974996" y="1639983"/>
                </a:lnTo>
                <a:lnTo>
                  <a:pt x="2971069" y="1631912"/>
                </a:lnTo>
                <a:lnTo>
                  <a:pt x="2930293" y="1546900"/>
                </a:lnTo>
                <a:lnTo>
                  <a:pt x="2852365" y="1375799"/>
                </a:lnTo>
                <a:lnTo>
                  <a:pt x="2813704" y="1290249"/>
                </a:lnTo>
                <a:lnTo>
                  <a:pt x="2818838" y="1288634"/>
                </a:lnTo>
                <a:lnTo>
                  <a:pt x="2823973" y="1286751"/>
                </a:lnTo>
                <a:lnTo>
                  <a:pt x="2851157" y="1331679"/>
                </a:lnTo>
                <a:lnTo>
                  <a:pt x="2878945" y="1376338"/>
                </a:lnTo>
                <a:lnTo>
                  <a:pt x="2882570" y="1347821"/>
                </a:lnTo>
                <a:lnTo>
                  <a:pt x="2887100" y="1291056"/>
                </a:lnTo>
                <a:lnTo>
                  <a:pt x="2889215" y="1234830"/>
                </a:lnTo>
                <a:lnTo>
                  <a:pt x="2889215" y="1179410"/>
                </a:lnTo>
                <a:lnTo>
                  <a:pt x="2888006" y="1151432"/>
                </a:lnTo>
                <a:lnTo>
                  <a:pt x="2885288" y="1096820"/>
                </a:lnTo>
                <a:lnTo>
                  <a:pt x="2875019" y="987057"/>
                </a:lnTo>
                <a:lnTo>
                  <a:pt x="2870488" y="932175"/>
                </a:lnTo>
                <a:lnTo>
                  <a:pt x="2875925" y="945089"/>
                </a:lnTo>
                <a:lnTo>
                  <a:pt x="2885288" y="971991"/>
                </a:lnTo>
                <a:lnTo>
                  <a:pt x="2892839" y="998894"/>
                </a:lnTo>
                <a:lnTo>
                  <a:pt x="2897672" y="1026065"/>
                </a:lnTo>
                <a:lnTo>
                  <a:pt x="2899485" y="1039517"/>
                </a:lnTo>
                <a:lnTo>
                  <a:pt x="2907639" y="1126681"/>
                </a:lnTo>
                <a:lnTo>
                  <a:pt x="2922440" y="1301548"/>
                </a:lnTo>
                <a:lnTo>
                  <a:pt x="2931501" y="1388713"/>
                </a:lnTo>
                <a:lnTo>
                  <a:pt x="2935428" y="1418036"/>
                </a:lnTo>
                <a:lnTo>
                  <a:pt x="2944489" y="1460811"/>
                </a:lnTo>
                <a:lnTo>
                  <a:pt x="2952644" y="1489328"/>
                </a:lnTo>
                <a:lnTo>
                  <a:pt x="2962914" y="1518114"/>
                </a:lnTo>
                <a:lnTo>
                  <a:pt x="2975600" y="1545824"/>
                </a:lnTo>
                <a:lnTo>
                  <a:pt x="2990702" y="1573802"/>
                </a:lnTo>
                <a:lnTo>
                  <a:pt x="3009127" y="1601243"/>
                </a:lnTo>
                <a:lnTo>
                  <a:pt x="3019094" y="1614963"/>
                </a:lnTo>
                <a:lnTo>
                  <a:pt x="3043560" y="1567077"/>
                </a:lnTo>
                <a:lnTo>
                  <a:pt x="3066516" y="1524571"/>
                </a:lnTo>
                <a:lnTo>
                  <a:pt x="3080711" y="1500089"/>
                </a:lnTo>
                <a:lnTo>
                  <a:pt x="3105177" y="1450320"/>
                </a:lnTo>
                <a:lnTo>
                  <a:pt x="3125414" y="1400012"/>
                </a:lnTo>
                <a:lnTo>
                  <a:pt x="3140818" y="1348896"/>
                </a:lnTo>
                <a:lnTo>
                  <a:pt x="3152599" y="1297244"/>
                </a:lnTo>
                <a:lnTo>
                  <a:pt x="3159848" y="1245321"/>
                </a:lnTo>
                <a:lnTo>
                  <a:pt x="3162868" y="1192323"/>
                </a:lnTo>
                <a:lnTo>
                  <a:pt x="3161659" y="1139057"/>
                </a:lnTo>
                <a:lnTo>
                  <a:pt x="3159244" y="1111885"/>
                </a:lnTo>
                <a:lnTo>
                  <a:pt x="3156223" y="1082830"/>
                </a:lnTo>
                <a:lnTo>
                  <a:pt x="3144745" y="1026334"/>
                </a:lnTo>
                <a:lnTo>
                  <a:pt x="3128133" y="972260"/>
                </a:lnTo>
                <a:lnTo>
                  <a:pt x="3104875" y="921145"/>
                </a:lnTo>
                <a:lnTo>
                  <a:pt x="3082524" y="884288"/>
                </a:lnTo>
                <a:lnTo>
                  <a:pt x="3065911" y="861153"/>
                </a:lnTo>
                <a:lnTo>
                  <a:pt x="3046883" y="838285"/>
                </a:lnTo>
                <a:lnTo>
                  <a:pt x="3026344" y="816494"/>
                </a:lnTo>
                <a:lnTo>
                  <a:pt x="3003388" y="795510"/>
                </a:lnTo>
                <a:lnTo>
                  <a:pt x="2978318" y="775333"/>
                </a:lnTo>
                <a:lnTo>
                  <a:pt x="2951738" y="755694"/>
                </a:lnTo>
                <a:lnTo>
                  <a:pt x="2922440" y="737131"/>
                </a:lnTo>
                <a:lnTo>
                  <a:pt x="2906733" y="728253"/>
                </a:lnTo>
                <a:lnTo>
                  <a:pt x="2888308" y="716955"/>
                </a:lnTo>
                <a:lnTo>
                  <a:pt x="2844210" y="685747"/>
                </a:lnTo>
                <a:lnTo>
                  <a:pt x="2774438" y="631942"/>
                </a:lnTo>
                <a:lnTo>
                  <a:pt x="2736984" y="605577"/>
                </a:lnTo>
                <a:lnTo>
                  <a:pt x="2705873" y="585132"/>
                </a:lnTo>
                <a:lnTo>
                  <a:pt x="2649088" y="550966"/>
                </a:lnTo>
                <a:lnTo>
                  <a:pt x="2576900" y="510612"/>
                </a:lnTo>
                <a:lnTo>
                  <a:pt x="2511960" y="477790"/>
                </a:lnTo>
                <a:lnTo>
                  <a:pt x="2489911" y="467030"/>
                </a:lnTo>
                <a:lnTo>
                  <a:pt x="2487796" y="464877"/>
                </a:lnTo>
                <a:lnTo>
                  <a:pt x="2491723" y="465684"/>
                </a:lnTo>
                <a:lnTo>
                  <a:pt x="2509846" y="469720"/>
                </a:lnTo>
                <a:lnTo>
                  <a:pt x="2553642" y="486130"/>
                </a:lnTo>
                <a:lnTo>
                  <a:pt x="2604989" y="509535"/>
                </a:lnTo>
                <a:lnTo>
                  <a:pt x="2659660" y="537514"/>
                </a:lnTo>
                <a:lnTo>
                  <a:pt x="2742421" y="583518"/>
                </a:lnTo>
                <a:lnTo>
                  <a:pt x="2835149" y="638668"/>
                </a:lnTo>
                <a:lnTo>
                  <a:pt x="2864145" y="656424"/>
                </a:lnTo>
                <a:lnTo>
                  <a:pt x="2875019" y="616339"/>
                </a:lnTo>
                <a:lnTo>
                  <a:pt x="2883778" y="583249"/>
                </a:lnTo>
                <a:lnTo>
                  <a:pt x="2897672" y="587284"/>
                </a:lnTo>
                <a:lnTo>
                  <a:pt x="2910650" y="590802"/>
                </a:lnTo>
                <a:lnTo>
                  <a:pt x="2905223" y="602080"/>
                </a:lnTo>
                <a:lnTo>
                  <a:pt x="2898880" y="623872"/>
                </a:lnTo>
                <a:lnTo>
                  <a:pt x="2897370" y="644587"/>
                </a:lnTo>
                <a:lnTo>
                  <a:pt x="2900995" y="663687"/>
                </a:lnTo>
                <a:lnTo>
                  <a:pt x="2909150" y="681711"/>
                </a:lnTo>
                <a:lnTo>
                  <a:pt x="2921836" y="698661"/>
                </a:lnTo>
                <a:lnTo>
                  <a:pt x="2938146" y="714533"/>
                </a:lnTo>
                <a:lnTo>
                  <a:pt x="2958987" y="729330"/>
                </a:lnTo>
                <a:lnTo>
                  <a:pt x="2970767" y="736594"/>
                </a:lnTo>
                <a:lnTo>
                  <a:pt x="2996139" y="753542"/>
                </a:lnTo>
                <a:lnTo>
                  <a:pt x="3020000" y="772912"/>
                </a:lnTo>
                <a:lnTo>
                  <a:pt x="3036009" y="785287"/>
                </a:lnTo>
                <a:lnTo>
                  <a:pt x="3066213" y="811652"/>
                </a:lnTo>
                <a:lnTo>
                  <a:pt x="3092794" y="839092"/>
                </a:lnTo>
                <a:lnTo>
                  <a:pt x="3116353" y="868146"/>
                </a:lnTo>
                <a:lnTo>
                  <a:pt x="3136590" y="898278"/>
                </a:lnTo>
                <a:lnTo>
                  <a:pt x="3153505" y="930023"/>
                </a:lnTo>
                <a:lnTo>
                  <a:pt x="3167096" y="963113"/>
                </a:lnTo>
                <a:lnTo>
                  <a:pt x="3177366" y="997818"/>
                </a:lnTo>
                <a:lnTo>
                  <a:pt x="3181293" y="1015574"/>
                </a:lnTo>
                <a:lnTo>
                  <a:pt x="3185219" y="1028756"/>
                </a:lnTo>
                <a:lnTo>
                  <a:pt x="3190958" y="1041400"/>
                </a:lnTo>
                <a:lnTo>
                  <a:pt x="3190354" y="992975"/>
                </a:lnTo>
                <a:lnTo>
                  <a:pt x="3193677" y="899623"/>
                </a:lnTo>
                <a:lnTo>
                  <a:pt x="3202738" y="811921"/>
                </a:lnTo>
                <a:lnTo>
                  <a:pt x="3217236" y="730674"/>
                </a:lnTo>
                <a:lnTo>
                  <a:pt x="3237171" y="655885"/>
                </a:lnTo>
                <a:lnTo>
                  <a:pt x="3255898" y="605040"/>
                </a:lnTo>
                <a:lnTo>
                  <a:pt x="3270094" y="573294"/>
                </a:lnTo>
                <a:lnTo>
                  <a:pt x="3285499" y="543970"/>
                </a:lnTo>
                <a:lnTo>
                  <a:pt x="3302111" y="516531"/>
                </a:lnTo>
                <a:lnTo>
                  <a:pt x="3320234" y="491780"/>
                </a:lnTo>
                <a:lnTo>
                  <a:pt x="3339564" y="468643"/>
                </a:lnTo>
                <a:lnTo>
                  <a:pt x="3349532" y="458690"/>
                </a:lnTo>
                <a:lnTo>
                  <a:pt x="3300601" y="564685"/>
                </a:lnTo>
                <a:lnTo>
                  <a:pt x="3255294" y="662880"/>
                </a:lnTo>
                <a:lnTo>
                  <a:pt x="3261033" y="665032"/>
                </a:lnTo>
                <a:lnTo>
                  <a:pt x="3267073" y="667185"/>
                </a:lnTo>
                <a:lnTo>
                  <a:pt x="3283686" y="647276"/>
                </a:lnTo>
                <a:lnTo>
                  <a:pt x="3301205" y="627906"/>
                </a:lnTo>
                <a:lnTo>
                  <a:pt x="3319932" y="609075"/>
                </a:lnTo>
                <a:lnTo>
                  <a:pt x="3343793" y="585670"/>
                </a:lnTo>
                <a:lnTo>
                  <a:pt x="3344095" y="596968"/>
                </a:lnTo>
                <a:lnTo>
                  <a:pt x="3343793" y="598852"/>
                </a:lnTo>
                <a:lnTo>
                  <a:pt x="3335034" y="611497"/>
                </a:lnTo>
                <a:lnTo>
                  <a:pt x="3325067" y="623334"/>
                </a:lnTo>
                <a:lnTo>
                  <a:pt x="3311474" y="637592"/>
                </a:lnTo>
                <a:lnTo>
                  <a:pt x="3288216" y="666378"/>
                </a:lnTo>
                <a:lnTo>
                  <a:pt x="3268886" y="696777"/>
                </a:lnTo>
                <a:lnTo>
                  <a:pt x="3253179" y="727446"/>
                </a:lnTo>
                <a:lnTo>
                  <a:pt x="3242004" y="759460"/>
                </a:lnTo>
                <a:lnTo>
                  <a:pt x="3234151" y="792282"/>
                </a:lnTo>
                <a:lnTo>
                  <a:pt x="3230224" y="825910"/>
                </a:lnTo>
                <a:lnTo>
                  <a:pt x="3230224" y="860345"/>
                </a:lnTo>
                <a:lnTo>
                  <a:pt x="3231432" y="878101"/>
                </a:lnTo>
                <a:lnTo>
                  <a:pt x="3233849" y="902851"/>
                </a:lnTo>
                <a:lnTo>
                  <a:pt x="3234097" y="906534"/>
                </a:lnTo>
                <a:lnTo>
                  <a:pt x="3250789" y="904764"/>
                </a:lnTo>
                <a:lnTo>
                  <a:pt x="3276153" y="898850"/>
                </a:lnTo>
                <a:lnTo>
                  <a:pt x="3301216" y="889979"/>
                </a:lnTo>
                <a:lnTo>
                  <a:pt x="3325071" y="879226"/>
                </a:lnTo>
                <a:lnTo>
                  <a:pt x="3347114" y="867128"/>
                </a:lnTo>
                <a:lnTo>
                  <a:pt x="3365836" y="854493"/>
                </a:lnTo>
                <a:lnTo>
                  <a:pt x="3380632" y="842396"/>
                </a:lnTo>
                <a:lnTo>
                  <a:pt x="3386067" y="836482"/>
                </a:lnTo>
                <a:lnTo>
                  <a:pt x="3402675" y="817395"/>
                </a:lnTo>
                <a:lnTo>
                  <a:pt x="3432267" y="776801"/>
                </a:lnTo>
                <a:lnTo>
                  <a:pt x="3472730" y="713894"/>
                </a:lnTo>
                <a:lnTo>
                  <a:pt x="3499605" y="671956"/>
                </a:lnTo>
                <a:lnTo>
                  <a:pt x="3505644" y="664698"/>
                </a:lnTo>
                <a:lnTo>
                  <a:pt x="3511683" y="657439"/>
                </a:lnTo>
                <a:lnTo>
                  <a:pt x="3518326" y="660128"/>
                </a:lnTo>
                <a:lnTo>
                  <a:pt x="3524969" y="662547"/>
                </a:lnTo>
                <a:lnTo>
                  <a:pt x="3492961" y="722227"/>
                </a:lnTo>
                <a:lnTo>
                  <a:pt x="3463671" y="776801"/>
                </a:lnTo>
                <a:lnTo>
                  <a:pt x="3554562" y="735670"/>
                </a:lnTo>
                <a:lnTo>
                  <a:pt x="3650283" y="694000"/>
                </a:lnTo>
                <a:lnTo>
                  <a:pt x="3665079" y="687280"/>
                </a:lnTo>
                <a:lnTo>
                  <a:pt x="3692256" y="673031"/>
                </a:lnTo>
                <a:lnTo>
                  <a:pt x="3716111" y="656633"/>
                </a:lnTo>
                <a:lnTo>
                  <a:pt x="3736946" y="638890"/>
                </a:lnTo>
                <a:lnTo>
                  <a:pt x="3754460" y="618996"/>
                </a:lnTo>
                <a:lnTo>
                  <a:pt x="3769256" y="597759"/>
                </a:lnTo>
                <a:lnTo>
                  <a:pt x="3781334" y="574908"/>
                </a:lnTo>
                <a:lnTo>
                  <a:pt x="3790393" y="549638"/>
                </a:lnTo>
                <a:lnTo>
                  <a:pt x="3794017" y="536734"/>
                </a:lnTo>
                <a:lnTo>
                  <a:pt x="3808511" y="490226"/>
                </a:lnTo>
                <a:lnTo>
                  <a:pt x="3833875" y="412802"/>
                </a:lnTo>
                <a:lnTo>
                  <a:pt x="3856523" y="351508"/>
                </a:lnTo>
                <a:lnTo>
                  <a:pt x="3876452" y="304462"/>
                </a:lnTo>
                <a:lnTo>
                  <a:pt x="3894872" y="268708"/>
                </a:lnTo>
                <a:lnTo>
                  <a:pt x="3912688" y="242362"/>
                </a:lnTo>
                <a:lnTo>
                  <a:pt x="3930503" y="222469"/>
                </a:lnTo>
                <a:lnTo>
                  <a:pt x="3949828" y="207145"/>
                </a:lnTo>
                <a:lnTo>
                  <a:pt x="3959793" y="200155"/>
                </a:lnTo>
                <a:lnTo>
                  <a:pt x="3949828" y="212791"/>
                </a:lnTo>
                <a:lnTo>
                  <a:pt x="3926578" y="251502"/>
                </a:lnTo>
                <a:lnTo>
                  <a:pt x="3901213" y="302312"/>
                </a:lnTo>
                <a:lnTo>
                  <a:pt x="3875546" y="360917"/>
                </a:lnTo>
                <a:lnTo>
                  <a:pt x="3851087" y="422480"/>
                </a:lnTo>
                <a:lnTo>
                  <a:pt x="3829346" y="482699"/>
                </a:lnTo>
                <a:lnTo>
                  <a:pt x="3812738" y="536734"/>
                </a:lnTo>
                <a:lnTo>
                  <a:pt x="3802169" y="580284"/>
                </a:lnTo>
                <a:lnTo>
                  <a:pt x="3800660" y="596146"/>
                </a:lnTo>
                <a:lnTo>
                  <a:pt x="3811229" y="591038"/>
                </a:lnTo>
                <a:lnTo>
                  <a:pt x="3869507" y="559853"/>
                </a:lnTo>
                <a:lnTo>
                  <a:pt x="3979119" y="498828"/>
                </a:lnTo>
                <a:lnTo>
                  <a:pt x="4008107" y="483773"/>
                </a:lnTo>
                <a:lnTo>
                  <a:pt x="4012032" y="486194"/>
                </a:lnTo>
                <a:lnTo>
                  <a:pt x="4015052" y="491570"/>
                </a:lnTo>
                <a:lnTo>
                  <a:pt x="4015052" y="494527"/>
                </a:lnTo>
                <a:lnTo>
                  <a:pt x="4013845" y="496140"/>
                </a:lnTo>
                <a:lnTo>
                  <a:pt x="4007201" y="501517"/>
                </a:lnTo>
                <a:lnTo>
                  <a:pt x="3975496" y="526787"/>
                </a:lnTo>
                <a:lnTo>
                  <a:pt x="3935636" y="553939"/>
                </a:lnTo>
                <a:lnTo>
                  <a:pt x="3901515" y="574101"/>
                </a:lnTo>
                <a:lnTo>
                  <a:pt x="3861052" y="595608"/>
                </a:lnTo>
                <a:lnTo>
                  <a:pt x="3812738" y="617652"/>
                </a:lnTo>
                <a:lnTo>
                  <a:pt x="3785864" y="628674"/>
                </a:lnTo>
                <a:lnTo>
                  <a:pt x="3778617" y="637547"/>
                </a:lnTo>
                <a:lnTo>
                  <a:pt x="3763216" y="653407"/>
                </a:lnTo>
                <a:lnTo>
                  <a:pt x="3737248" y="674645"/>
                </a:lnTo>
                <a:lnTo>
                  <a:pt x="3698597" y="699108"/>
                </a:lnTo>
                <a:lnTo>
                  <a:pt x="3656625" y="720884"/>
                </a:lnTo>
                <a:lnTo>
                  <a:pt x="3634581" y="731638"/>
                </a:lnTo>
                <a:lnTo>
                  <a:pt x="3606801" y="745885"/>
                </a:lnTo>
                <a:lnTo>
                  <a:pt x="3551240" y="775725"/>
                </a:lnTo>
                <a:lnTo>
                  <a:pt x="3497793" y="807448"/>
                </a:lnTo>
                <a:lnTo>
                  <a:pt x="3446460" y="841320"/>
                </a:lnTo>
                <a:lnTo>
                  <a:pt x="3421699" y="859333"/>
                </a:lnTo>
                <a:lnTo>
                  <a:pt x="3399957" y="875462"/>
                </a:lnTo>
                <a:lnTo>
                  <a:pt x="3354965" y="904496"/>
                </a:lnTo>
                <a:lnTo>
                  <a:pt x="3319334" y="922239"/>
                </a:lnTo>
                <a:lnTo>
                  <a:pt x="3293667" y="932186"/>
                </a:lnTo>
                <a:lnTo>
                  <a:pt x="3266793" y="939982"/>
                </a:lnTo>
                <a:lnTo>
                  <a:pt x="3238106" y="945090"/>
                </a:lnTo>
                <a:lnTo>
                  <a:pt x="3236712" y="945267"/>
                </a:lnTo>
                <a:lnTo>
                  <a:pt x="3237171" y="952083"/>
                </a:lnTo>
                <a:lnTo>
                  <a:pt x="3236869" y="976834"/>
                </a:lnTo>
                <a:lnTo>
                  <a:pt x="3234755" y="1050009"/>
                </a:lnTo>
                <a:lnTo>
                  <a:pt x="3231432" y="1159502"/>
                </a:lnTo>
                <a:lnTo>
                  <a:pt x="3225995" y="1232408"/>
                </a:lnTo>
                <a:lnTo>
                  <a:pt x="3221163" y="1268458"/>
                </a:lnTo>
                <a:lnTo>
                  <a:pt x="3216028" y="1299126"/>
                </a:lnTo>
                <a:lnTo>
                  <a:pt x="3201530" y="1360465"/>
                </a:lnTo>
                <a:lnTo>
                  <a:pt x="3174346" y="1451396"/>
                </a:lnTo>
                <a:lnTo>
                  <a:pt x="3156223" y="1511926"/>
                </a:lnTo>
                <a:lnTo>
                  <a:pt x="3171325" y="1503049"/>
                </a:lnTo>
                <a:lnTo>
                  <a:pt x="3201530" y="1483948"/>
                </a:lnTo>
                <a:lnTo>
                  <a:pt x="3229318" y="1462963"/>
                </a:lnTo>
                <a:lnTo>
                  <a:pt x="3246534" y="1445746"/>
                </a:lnTo>
                <a:lnTo>
                  <a:pt x="3255898" y="1433370"/>
                </a:lnTo>
                <a:lnTo>
                  <a:pt x="3259825" y="1426914"/>
                </a:lnTo>
                <a:lnTo>
                  <a:pt x="3288519" y="1376068"/>
                </a:lnTo>
                <a:lnTo>
                  <a:pt x="3344095" y="1285676"/>
                </a:lnTo>
                <a:lnTo>
                  <a:pt x="3386684" y="1221916"/>
                </a:lnTo>
                <a:lnTo>
                  <a:pt x="3432897" y="1158426"/>
                </a:lnTo>
                <a:lnTo>
                  <a:pt x="3482432" y="1097089"/>
                </a:lnTo>
                <a:lnTo>
                  <a:pt x="3534384" y="1040862"/>
                </a:lnTo>
                <a:lnTo>
                  <a:pt x="3573952" y="1004005"/>
                </a:lnTo>
                <a:lnTo>
                  <a:pt x="3600834" y="981946"/>
                </a:lnTo>
                <a:lnTo>
                  <a:pt x="3614124" y="971991"/>
                </a:lnTo>
                <a:lnTo>
                  <a:pt x="3577576" y="1016918"/>
                </a:lnTo>
                <a:lnTo>
                  <a:pt x="3452832" y="1176181"/>
                </a:lnTo>
                <a:lnTo>
                  <a:pt x="3403900" y="1243169"/>
                </a:lnTo>
                <a:lnTo>
                  <a:pt x="3361614" y="1305583"/>
                </a:lnTo>
                <a:lnTo>
                  <a:pt x="3337450" y="1345668"/>
                </a:lnTo>
                <a:lnTo>
                  <a:pt x="3325973" y="1368267"/>
                </a:lnTo>
                <a:lnTo>
                  <a:pt x="3322046" y="1378221"/>
                </a:lnTo>
                <a:lnTo>
                  <a:pt x="3313286" y="1400012"/>
                </a:lnTo>
                <a:lnTo>
                  <a:pt x="3289727" y="1440904"/>
                </a:lnTo>
                <a:lnTo>
                  <a:pt x="3259523" y="1477760"/>
                </a:lnTo>
                <a:lnTo>
                  <a:pt x="3223277" y="1512465"/>
                </a:lnTo>
                <a:lnTo>
                  <a:pt x="3202436" y="1528876"/>
                </a:lnTo>
                <a:lnTo>
                  <a:pt x="3184011" y="1542864"/>
                </a:lnTo>
                <a:lnTo>
                  <a:pt x="3148672" y="1572457"/>
                </a:lnTo>
                <a:lnTo>
                  <a:pt x="3115447" y="1603665"/>
                </a:lnTo>
                <a:lnTo>
                  <a:pt x="3085846" y="1637023"/>
                </a:lnTo>
                <a:lnTo>
                  <a:pt x="3071953" y="1653972"/>
                </a:lnTo>
                <a:lnTo>
                  <a:pt x="3053226" y="1678992"/>
                </a:lnTo>
                <a:lnTo>
                  <a:pt x="3013053" y="1726878"/>
                </a:lnTo>
                <a:lnTo>
                  <a:pt x="2968350" y="1771537"/>
                </a:lnTo>
                <a:lnTo>
                  <a:pt x="2930595" y="1802475"/>
                </a:lnTo>
                <a:lnTo>
                  <a:pt x="2903713" y="1821576"/>
                </a:lnTo>
                <a:lnTo>
                  <a:pt x="2889215" y="1830722"/>
                </a:lnTo>
                <a:lnTo>
                  <a:pt x="2879550" y="1836641"/>
                </a:lnTo>
                <a:lnTo>
                  <a:pt x="2862634" y="1849285"/>
                </a:lnTo>
                <a:lnTo>
                  <a:pt x="2847834" y="1862737"/>
                </a:lnTo>
                <a:lnTo>
                  <a:pt x="2834847" y="1877533"/>
                </a:lnTo>
                <a:lnTo>
                  <a:pt x="2824577" y="1893136"/>
                </a:lnTo>
                <a:lnTo>
                  <a:pt x="2816724" y="1909547"/>
                </a:lnTo>
                <a:lnTo>
                  <a:pt x="2811287" y="1927033"/>
                </a:lnTo>
                <a:lnTo>
                  <a:pt x="2808267" y="1944789"/>
                </a:lnTo>
                <a:lnTo>
                  <a:pt x="2807662" y="1954205"/>
                </a:lnTo>
                <a:lnTo>
                  <a:pt x="2806454" y="2026304"/>
                </a:lnTo>
                <a:lnTo>
                  <a:pt x="2806873" y="2076265"/>
                </a:lnTo>
                <a:lnTo>
                  <a:pt x="2810391" y="2075235"/>
                </a:lnTo>
                <a:lnTo>
                  <a:pt x="2920100" y="2036958"/>
                </a:lnTo>
                <a:lnTo>
                  <a:pt x="2992850" y="2009946"/>
                </a:lnTo>
                <a:lnTo>
                  <a:pt x="3012380" y="2002741"/>
                </a:lnTo>
                <a:lnTo>
                  <a:pt x="3050536" y="1990551"/>
                </a:lnTo>
                <a:lnTo>
                  <a:pt x="3089366" y="1980449"/>
                </a:lnTo>
                <a:lnTo>
                  <a:pt x="3128038" y="1972756"/>
                </a:lnTo>
                <a:lnTo>
                  <a:pt x="3166916" y="1966860"/>
                </a:lnTo>
                <a:lnTo>
                  <a:pt x="3206018" y="1964165"/>
                </a:lnTo>
                <a:lnTo>
                  <a:pt x="3245611" y="1963862"/>
                </a:lnTo>
                <a:lnTo>
                  <a:pt x="3285330" y="1966562"/>
                </a:lnTo>
                <a:lnTo>
                  <a:pt x="3305250" y="1969061"/>
                </a:lnTo>
                <a:lnTo>
                  <a:pt x="3314182" y="1969883"/>
                </a:lnTo>
                <a:lnTo>
                  <a:pt x="3323581" y="1968678"/>
                </a:lnTo>
                <a:lnTo>
                  <a:pt x="3331972" y="1957897"/>
                </a:lnTo>
                <a:lnTo>
                  <a:pt x="3346156" y="1943362"/>
                </a:lnTo>
                <a:lnTo>
                  <a:pt x="3368789" y="1923173"/>
                </a:lnTo>
                <a:lnTo>
                  <a:pt x="3427636" y="1875260"/>
                </a:lnTo>
                <a:lnTo>
                  <a:pt x="3472300" y="1835961"/>
                </a:lnTo>
                <a:lnTo>
                  <a:pt x="3497649" y="1809044"/>
                </a:lnTo>
                <a:lnTo>
                  <a:pt x="3516964" y="1782126"/>
                </a:lnTo>
                <a:lnTo>
                  <a:pt x="3525413" y="1762208"/>
                </a:lnTo>
                <a:lnTo>
                  <a:pt x="3528431" y="1749287"/>
                </a:lnTo>
                <a:lnTo>
                  <a:pt x="3528431" y="1742827"/>
                </a:lnTo>
                <a:lnTo>
                  <a:pt x="3527526" y="1666382"/>
                </a:lnTo>
                <a:lnTo>
                  <a:pt x="3527526" y="1597474"/>
                </a:lnTo>
                <a:lnTo>
                  <a:pt x="3529336" y="1599896"/>
                </a:lnTo>
                <a:lnTo>
                  <a:pt x="3544426" y="1618470"/>
                </a:lnTo>
                <a:lnTo>
                  <a:pt x="3553479" y="1591552"/>
                </a:lnTo>
                <a:lnTo>
                  <a:pt x="3561929" y="1551984"/>
                </a:lnTo>
                <a:lnTo>
                  <a:pt x="3564946" y="1526143"/>
                </a:lnTo>
                <a:lnTo>
                  <a:pt x="3566153" y="1500302"/>
                </a:lnTo>
                <a:lnTo>
                  <a:pt x="3565550" y="1474730"/>
                </a:lnTo>
                <a:lnTo>
                  <a:pt x="3562230" y="1449159"/>
                </a:lnTo>
                <a:lnTo>
                  <a:pt x="3556798" y="1423857"/>
                </a:lnTo>
                <a:lnTo>
                  <a:pt x="3553479" y="1411206"/>
                </a:lnTo>
                <a:lnTo>
                  <a:pt x="3560419" y="1424395"/>
                </a:lnTo>
                <a:lnTo>
                  <a:pt x="3571283" y="1451851"/>
                </a:lnTo>
                <a:lnTo>
                  <a:pt x="3579431" y="1478499"/>
                </a:lnTo>
                <a:lnTo>
                  <a:pt x="3585467" y="1505416"/>
                </a:lnTo>
                <a:lnTo>
                  <a:pt x="3589692" y="1546061"/>
                </a:lnTo>
                <a:lnTo>
                  <a:pt x="3588787" y="1599358"/>
                </a:lnTo>
                <a:lnTo>
                  <a:pt x="3582148" y="1652654"/>
                </a:lnTo>
                <a:lnTo>
                  <a:pt x="3572491" y="1705412"/>
                </a:lnTo>
                <a:lnTo>
                  <a:pt x="3561627" y="1757631"/>
                </a:lnTo>
                <a:lnTo>
                  <a:pt x="3551668" y="1809313"/>
                </a:lnTo>
                <a:lnTo>
                  <a:pt x="3547745" y="1835154"/>
                </a:lnTo>
                <a:lnTo>
                  <a:pt x="3625001" y="1802315"/>
                </a:lnTo>
                <a:lnTo>
                  <a:pt x="3661012" y="1786604"/>
                </a:lnTo>
                <a:lnTo>
                  <a:pt x="3666530" y="1780273"/>
                </a:lnTo>
                <a:lnTo>
                  <a:pt x="3680895" y="1760253"/>
                </a:lnTo>
                <a:lnTo>
                  <a:pt x="3689858" y="1747454"/>
                </a:lnTo>
                <a:lnTo>
                  <a:pt x="3712988" y="1713536"/>
                </a:lnTo>
                <a:lnTo>
                  <a:pt x="3728996" y="1682567"/>
                </a:lnTo>
                <a:lnTo>
                  <a:pt x="3737839" y="1659254"/>
                </a:lnTo>
                <a:lnTo>
                  <a:pt x="3743684" y="1633798"/>
                </a:lnTo>
                <a:lnTo>
                  <a:pt x="3746443" y="1606704"/>
                </a:lnTo>
                <a:lnTo>
                  <a:pt x="3745720" y="1592197"/>
                </a:lnTo>
                <a:lnTo>
                  <a:pt x="3746037" y="1587385"/>
                </a:lnTo>
                <a:lnTo>
                  <a:pt x="3748931" y="1580415"/>
                </a:lnTo>
                <a:lnTo>
                  <a:pt x="3755873" y="1577771"/>
                </a:lnTo>
                <a:lnTo>
                  <a:pt x="3765757" y="1580575"/>
                </a:lnTo>
                <a:lnTo>
                  <a:pt x="3771842" y="1584357"/>
                </a:lnTo>
                <a:lnTo>
                  <a:pt x="3768948" y="1615962"/>
                </a:lnTo>
                <a:lnTo>
                  <a:pt x="3766349" y="1665285"/>
                </a:lnTo>
                <a:lnTo>
                  <a:pt x="3788813" y="1646403"/>
                </a:lnTo>
                <a:lnTo>
                  <a:pt x="3818601" y="1617458"/>
                </a:lnTo>
                <a:lnTo>
                  <a:pt x="3836312" y="1597571"/>
                </a:lnTo>
                <a:lnTo>
                  <a:pt x="3852438" y="1577115"/>
                </a:lnTo>
                <a:lnTo>
                  <a:pt x="3866605" y="1555997"/>
                </a:lnTo>
                <a:lnTo>
                  <a:pt x="3879280" y="1534510"/>
                </a:lnTo>
                <a:lnTo>
                  <a:pt x="3889902" y="1512162"/>
                </a:lnTo>
                <a:lnTo>
                  <a:pt x="3894510" y="1500552"/>
                </a:lnTo>
                <a:lnTo>
                  <a:pt x="3891964" y="1513722"/>
                </a:lnTo>
                <a:lnTo>
                  <a:pt x="3885287" y="1539495"/>
                </a:lnTo>
                <a:lnTo>
                  <a:pt x="3875713" y="1564024"/>
                </a:lnTo>
                <a:lnTo>
                  <a:pt x="3864181" y="1587892"/>
                </a:lnTo>
                <a:lnTo>
                  <a:pt x="3843843" y="1622155"/>
                </a:lnTo>
                <a:lnTo>
                  <a:pt x="3811892" y="1665064"/>
                </a:lnTo>
                <a:lnTo>
                  <a:pt x="3775641" y="1705857"/>
                </a:lnTo>
                <a:lnTo>
                  <a:pt x="3737051" y="1745195"/>
                </a:lnTo>
                <a:lnTo>
                  <a:pt x="3722038" y="1759979"/>
                </a:lnTo>
                <a:lnTo>
                  <a:pt x="3736056" y="1753863"/>
                </a:lnTo>
                <a:lnTo>
                  <a:pt x="3811802" y="1717525"/>
                </a:lnTo>
                <a:lnTo>
                  <a:pt x="3826288" y="1710257"/>
                </a:lnTo>
                <a:lnTo>
                  <a:pt x="3853448" y="1690607"/>
                </a:lnTo>
                <a:lnTo>
                  <a:pt x="3877591" y="1667729"/>
                </a:lnTo>
                <a:lnTo>
                  <a:pt x="3896301" y="1642157"/>
                </a:lnTo>
                <a:lnTo>
                  <a:pt x="3903544" y="1629236"/>
                </a:lnTo>
                <a:lnTo>
                  <a:pt x="3914106" y="1607433"/>
                </a:lnTo>
                <a:lnTo>
                  <a:pt x="3930402" y="1562750"/>
                </a:lnTo>
                <a:lnTo>
                  <a:pt x="3950621" y="1493842"/>
                </a:lnTo>
                <a:lnTo>
                  <a:pt x="3964503" y="1447813"/>
                </a:lnTo>
                <a:lnTo>
                  <a:pt x="3967822" y="1439739"/>
                </a:lnTo>
                <a:lnTo>
                  <a:pt x="3971746" y="1431933"/>
                </a:lnTo>
                <a:lnTo>
                  <a:pt x="3978989" y="1433009"/>
                </a:lnTo>
                <a:lnTo>
                  <a:pt x="3985628" y="1434355"/>
                </a:lnTo>
                <a:lnTo>
                  <a:pt x="3972349" y="1498149"/>
                </a:lnTo>
                <a:lnTo>
                  <a:pt x="3959977" y="1557098"/>
                </a:lnTo>
                <a:lnTo>
                  <a:pt x="4033913" y="1500302"/>
                </a:lnTo>
                <a:lnTo>
                  <a:pt x="4112677" y="1441622"/>
                </a:lnTo>
                <a:lnTo>
                  <a:pt x="4124749" y="1432471"/>
                </a:lnTo>
                <a:lnTo>
                  <a:pt x="4145873" y="1413629"/>
                </a:lnTo>
                <a:lnTo>
                  <a:pt x="4163980" y="1393441"/>
                </a:lnTo>
                <a:lnTo>
                  <a:pt x="4178465" y="1372175"/>
                </a:lnTo>
                <a:lnTo>
                  <a:pt x="4189631" y="1349834"/>
                </a:lnTo>
                <a:lnTo>
                  <a:pt x="4197477" y="1326147"/>
                </a:lnTo>
                <a:lnTo>
                  <a:pt x="4202306" y="1301652"/>
                </a:lnTo>
                <a:lnTo>
                  <a:pt x="4203815" y="1275812"/>
                </a:lnTo>
                <a:lnTo>
                  <a:pt x="4203513" y="1262353"/>
                </a:lnTo>
                <a:lnTo>
                  <a:pt x="4202909" y="1242165"/>
                </a:lnTo>
                <a:lnTo>
                  <a:pt x="4206229" y="1202328"/>
                </a:lnTo>
                <a:lnTo>
                  <a:pt x="4214075" y="1173795"/>
                </a:lnTo>
                <a:lnTo>
                  <a:pt x="4221318" y="1154953"/>
                </a:lnTo>
                <a:lnTo>
                  <a:pt x="4231578" y="1136649"/>
                </a:lnTo>
                <a:lnTo>
                  <a:pt x="4244555" y="1118884"/>
                </a:lnTo>
                <a:lnTo>
                  <a:pt x="4252401" y="1110540"/>
                </a:lnTo>
                <a:lnTo>
                  <a:pt x="4246366" y="1122653"/>
                </a:lnTo>
                <a:lnTo>
                  <a:pt x="4236709" y="1147954"/>
                </a:lnTo>
                <a:lnTo>
                  <a:pt x="4228863" y="1172987"/>
                </a:lnTo>
                <a:lnTo>
                  <a:pt x="4223430" y="1198828"/>
                </a:lnTo>
                <a:lnTo>
                  <a:pt x="4219810" y="1224669"/>
                </a:lnTo>
                <a:lnTo>
                  <a:pt x="4218602" y="1250779"/>
                </a:lnTo>
                <a:lnTo>
                  <a:pt x="4219810" y="1277696"/>
                </a:lnTo>
                <a:lnTo>
                  <a:pt x="4223430" y="1304882"/>
                </a:lnTo>
                <a:lnTo>
                  <a:pt x="4226449" y="1318880"/>
                </a:lnTo>
                <a:lnTo>
                  <a:pt x="4243046" y="1309727"/>
                </a:lnTo>
                <a:lnTo>
                  <a:pt x="4255721" y="1302998"/>
                </a:lnTo>
                <a:lnTo>
                  <a:pt x="4259644" y="1304882"/>
                </a:lnTo>
                <a:lnTo>
                  <a:pt x="4264473" y="1308920"/>
                </a:lnTo>
                <a:lnTo>
                  <a:pt x="4265076" y="1312419"/>
                </a:lnTo>
                <a:lnTo>
                  <a:pt x="4264171" y="1314034"/>
                </a:lnTo>
                <a:lnTo>
                  <a:pt x="4260248" y="1318341"/>
                </a:lnTo>
                <a:lnTo>
                  <a:pt x="4249081" y="1325339"/>
                </a:lnTo>
                <a:lnTo>
                  <a:pt x="4236709" y="1333145"/>
                </a:lnTo>
                <a:lnTo>
                  <a:pt x="4225845" y="1344989"/>
                </a:lnTo>
                <a:lnTo>
                  <a:pt x="4221922" y="1353334"/>
                </a:lnTo>
                <a:lnTo>
                  <a:pt x="4217394" y="1363024"/>
                </a:lnTo>
                <a:lnTo>
                  <a:pt x="4207436" y="1381597"/>
                </a:lnTo>
                <a:lnTo>
                  <a:pt x="4189028" y="1407168"/>
                </a:lnTo>
                <a:lnTo>
                  <a:pt x="4158850" y="1438123"/>
                </a:lnTo>
                <a:lnTo>
                  <a:pt x="4125654" y="1467194"/>
                </a:lnTo>
                <a:lnTo>
                  <a:pt x="4108452" y="1481460"/>
                </a:lnTo>
                <a:lnTo>
                  <a:pt x="4085819" y="1500302"/>
                </a:lnTo>
                <a:lnTo>
                  <a:pt x="4042363" y="1539602"/>
                </a:lnTo>
                <a:lnTo>
                  <a:pt x="4000415" y="1580516"/>
                </a:lnTo>
                <a:lnTo>
                  <a:pt x="3961787" y="1623045"/>
                </a:lnTo>
                <a:lnTo>
                  <a:pt x="3943681" y="1645118"/>
                </a:lnTo>
                <a:lnTo>
                  <a:pt x="3927686" y="1664498"/>
                </a:lnTo>
                <a:lnTo>
                  <a:pt x="3893283" y="1701105"/>
                </a:lnTo>
                <a:lnTo>
                  <a:pt x="3864614" y="1724793"/>
                </a:lnTo>
                <a:lnTo>
                  <a:pt x="3843489" y="1739328"/>
                </a:lnTo>
                <a:lnTo>
                  <a:pt x="3820554" y="1751710"/>
                </a:lnTo>
                <a:lnTo>
                  <a:pt x="3795205" y="1762208"/>
                </a:lnTo>
                <a:lnTo>
                  <a:pt x="3781021" y="1766515"/>
                </a:lnTo>
                <a:lnTo>
                  <a:pt x="3753559" y="1774859"/>
                </a:lnTo>
                <a:lnTo>
                  <a:pt x="3700748" y="1794778"/>
                </a:lnTo>
                <a:lnTo>
                  <a:pt x="3676500" y="1805527"/>
                </a:lnTo>
                <a:lnTo>
                  <a:pt x="3659853" y="1822471"/>
                </a:lnTo>
                <a:lnTo>
                  <a:pt x="3642228" y="1841855"/>
                </a:lnTo>
                <a:lnTo>
                  <a:pt x="3731837" y="1842441"/>
                </a:lnTo>
                <a:lnTo>
                  <a:pt x="3867646" y="1843494"/>
                </a:lnTo>
                <a:lnTo>
                  <a:pt x="3958264" y="1842758"/>
                </a:lnTo>
                <a:lnTo>
                  <a:pt x="4004163" y="1841227"/>
                </a:lnTo>
                <a:lnTo>
                  <a:pt x="4019671" y="1840011"/>
                </a:lnTo>
                <a:lnTo>
                  <a:pt x="4051854" y="1833850"/>
                </a:lnTo>
                <a:lnTo>
                  <a:pt x="4083989" y="1823484"/>
                </a:lnTo>
                <a:lnTo>
                  <a:pt x="4113387" y="1809469"/>
                </a:lnTo>
                <a:lnTo>
                  <a:pt x="4126588" y="1801389"/>
                </a:lnTo>
                <a:lnTo>
                  <a:pt x="4147156" y="1787453"/>
                </a:lnTo>
                <a:lnTo>
                  <a:pt x="4186033" y="1756922"/>
                </a:lnTo>
                <a:lnTo>
                  <a:pt x="4242551" y="1708407"/>
                </a:lnTo>
                <a:lnTo>
                  <a:pt x="4279643" y="1676209"/>
                </a:lnTo>
                <a:lnTo>
                  <a:pt x="4287481" y="1670643"/>
                </a:lnTo>
                <a:lnTo>
                  <a:pt x="4295136" y="1665380"/>
                </a:lnTo>
                <a:lnTo>
                  <a:pt x="4299729" y="1668792"/>
                </a:lnTo>
                <a:lnTo>
                  <a:pt x="4304227" y="1672006"/>
                </a:lnTo>
                <a:lnTo>
                  <a:pt x="4256434" y="1719542"/>
                </a:lnTo>
                <a:lnTo>
                  <a:pt x="4212402" y="1762596"/>
                </a:lnTo>
                <a:lnTo>
                  <a:pt x="4302613" y="1742541"/>
                </a:lnTo>
                <a:lnTo>
                  <a:pt x="4397749" y="1722486"/>
                </a:lnTo>
                <a:lnTo>
                  <a:pt x="4412307" y="1719286"/>
                </a:lnTo>
                <a:lnTo>
                  <a:pt x="4440008" y="1711314"/>
                </a:lnTo>
                <a:lnTo>
                  <a:pt x="4465361" y="1701187"/>
                </a:lnTo>
                <a:lnTo>
                  <a:pt x="4489387" y="1688982"/>
                </a:lnTo>
                <a:lnTo>
                  <a:pt x="4511162" y="1674820"/>
                </a:lnTo>
                <a:lnTo>
                  <a:pt x="4530962" y="1658596"/>
                </a:lnTo>
                <a:lnTo>
                  <a:pt x="4549064" y="1640202"/>
                </a:lnTo>
                <a:lnTo>
                  <a:pt x="4565563" y="1619838"/>
                </a:lnTo>
                <a:lnTo>
                  <a:pt x="4573059" y="1608771"/>
                </a:lnTo>
                <a:lnTo>
                  <a:pt x="4584306" y="1592520"/>
                </a:lnTo>
                <a:lnTo>
                  <a:pt x="4610348" y="1561247"/>
                </a:lnTo>
                <a:lnTo>
                  <a:pt x="4633256" y="1540554"/>
                </a:lnTo>
                <a:lnTo>
                  <a:pt x="4650216" y="1527991"/>
                </a:lnTo>
                <a:lnTo>
                  <a:pt x="4668492" y="1516805"/>
                </a:lnTo>
                <a:lnTo>
                  <a:pt x="4689014" y="1506876"/>
                </a:lnTo>
                <a:lnTo>
                  <a:pt x="4699842" y="1502751"/>
                </a:lnTo>
                <a:lnTo>
                  <a:pt x="4688038" y="1511001"/>
                </a:lnTo>
                <a:lnTo>
                  <a:pt x="4665828" y="1527675"/>
                </a:lnTo>
                <a:lnTo>
                  <a:pt x="4644838" y="1545526"/>
                </a:lnTo>
                <a:lnTo>
                  <a:pt x="4625809" y="1564038"/>
                </a:lnTo>
                <a:lnTo>
                  <a:pt x="4608096" y="1583926"/>
                </a:lnTo>
                <a:lnTo>
                  <a:pt x="4591510" y="1604791"/>
                </a:lnTo>
                <a:lnTo>
                  <a:pt x="4576518" y="1626927"/>
                </a:lnTo>
                <a:lnTo>
                  <a:pt x="4563677" y="1650121"/>
                </a:lnTo>
                <a:lnTo>
                  <a:pt x="4557498" y="1662565"/>
                </a:lnTo>
                <a:lnTo>
                  <a:pt x="4575512" y="1661098"/>
                </a:lnTo>
                <a:lnTo>
                  <a:pt x="4589165" y="1660119"/>
                </a:lnTo>
                <a:lnTo>
                  <a:pt x="4591704" y="1662672"/>
                </a:lnTo>
                <a:lnTo>
                  <a:pt x="4592600" y="1667962"/>
                </a:lnTo>
                <a:lnTo>
                  <a:pt x="4591427" y="1670990"/>
                </a:lnTo>
                <a:lnTo>
                  <a:pt x="4589856" y="1671822"/>
                </a:lnTo>
                <a:lnTo>
                  <a:pt x="4584026" y="1674044"/>
                </a:lnTo>
                <a:lnTo>
                  <a:pt x="4571127" y="1675908"/>
                </a:lnTo>
                <a:lnTo>
                  <a:pt x="4557300" y="1677890"/>
                </a:lnTo>
                <a:lnTo>
                  <a:pt x="4541561" y="1683418"/>
                </a:lnTo>
                <a:lnTo>
                  <a:pt x="4533724" y="1688984"/>
                </a:lnTo>
                <a:lnTo>
                  <a:pt x="4524967" y="1695371"/>
                </a:lnTo>
                <a:lnTo>
                  <a:pt x="4506135" y="1706768"/>
                </a:lnTo>
                <a:lnTo>
                  <a:pt x="4476832" y="1720982"/>
                </a:lnTo>
                <a:lnTo>
                  <a:pt x="4435637" y="1735738"/>
                </a:lnTo>
                <a:lnTo>
                  <a:pt x="4393294" y="1747412"/>
                </a:lnTo>
                <a:lnTo>
                  <a:pt x="4371050" y="1753070"/>
                </a:lnTo>
                <a:lnTo>
                  <a:pt x="4342786" y="1760554"/>
                </a:lnTo>
                <a:lnTo>
                  <a:pt x="4286091" y="1777226"/>
                </a:lnTo>
                <a:lnTo>
                  <a:pt x="4229975" y="1795788"/>
                </a:lnTo>
                <a:lnTo>
                  <a:pt x="4175279" y="1816627"/>
                </a:lnTo>
                <a:lnTo>
                  <a:pt x="4148269" y="1828090"/>
                </a:lnTo>
                <a:lnTo>
                  <a:pt x="4124409" y="1838587"/>
                </a:lnTo>
                <a:lnTo>
                  <a:pt x="4076368" y="1856187"/>
                </a:lnTo>
                <a:lnTo>
                  <a:pt x="4040409" y="1865427"/>
                </a:lnTo>
                <a:lnTo>
                  <a:pt x="4015453" y="1869539"/>
                </a:lnTo>
                <a:lnTo>
                  <a:pt x="3990473" y="1871547"/>
                </a:lnTo>
                <a:lnTo>
                  <a:pt x="3964722" y="1871269"/>
                </a:lnTo>
                <a:lnTo>
                  <a:pt x="3951323" y="1870038"/>
                </a:lnTo>
                <a:lnTo>
                  <a:pt x="3925360" y="1867259"/>
                </a:lnTo>
                <a:lnTo>
                  <a:pt x="3873280" y="1864810"/>
                </a:lnTo>
                <a:lnTo>
                  <a:pt x="3820955" y="1865271"/>
                </a:lnTo>
                <a:lnTo>
                  <a:pt x="3769035" y="1868627"/>
                </a:lnTo>
                <a:lnTo>
                  <a:pt x="3717234" y="1874283"/>
                </a:lnTo>
                <a:lnTo>
                  <a:pt x="3665275" y="1882347"/>
                </a:lnTo>
                <a:lnTo>
                  <a:pt x="3588296" y="1897127"/>
                </a:lnTo>
                <a:lnTo>
                  <a:pt x="3536845" y="1908986"/>
                </a:lnTo>
                <a:lnTo>
                  <a:pt x="3527762" y="1911273"/>
                </a:lnTo>
                <a:lnTo>
                  <a:pt x="3510444" y="1916932"/>
                </a:lnTo>
                <a:lnTo>
                  <a:pt x="3484544" y="1927972"/>
                </a:lnTo>
                <a:lnTo>
                  <a:pt x="3435315" y="1955408"/>
                </a:lnTo>
                <a:lnTo>
                  <a:pt x="3416008" y="1967418"/>
                </a:lnTo>
                <a:lnTo>
                  <a:pt x="3405229" y="1975911"/>
                </a:lnTo>
                <a:lnTo>
                  <a:pt x="3462392" y="1990612"/>
                </a:lnTo>
                <a:lnTo>
                  <a:pt x="3550376" y="2011761"/>
                </a:lnTo>
                <a:lnTo>
                  <a:pt x="3609262" y="2024287"/>
                </a:lnTo>
                <a:lnTo>
                  <a:pt x="3668584" y="2034300"/>
                </a:lnTo>
                <a:lnTo>
                  <a:pt x="3728708" y="2041193"/>
                </a:lnTo>
                <a:lnTo>
                  <a:pt x="3789989" y="2043657"/>
                </a:lnTo>
                <a:lnTo>
                  <a:pt x="3852333" y="2041491"/>
                </a:lnTo>
                <a:lnTo>
                  <a:pt x="3884825" y="2038028"/>
                </a:lnTo>
                <a:lnTo>
                  <a:pt x="3923347" y="2033441"/>
                </a:lnTo>
                <a:lnTo>
                  <a:pt x="4001810" y="2026543"/>
                </a:lnTo>
                <a:lnTo>
                  <a:pt x="4119691" y="2020347"/>
                </a:lnTo>
                <a:lnTo>
                  <a:pt x="4198297" y="2017852"/>
                </a:lnTo>
                <a:lnTo>
                  <a:pt x="4213259" y="2017549"/>
                </a:lnTo>
                <a:lnTo>
                  <a:pt x="4243292" y="2018542"/>
                </a:lnTo>
                <a:lnTo>
                  <a:pt x="4272700" y="2021651"/>
                </a:lnTo>
                <a:lnTo>
                  <a:pt x="4301012" y="2026586"/>
                </a:lnTo>
                <a:lnTo>
                  <a:pt x="4329158" y="2033225"/>
                </a:lnTo>
                <a:lnTo>
                  <a:pt x="4356028" y="2041994"/>
                </a:lnTo>
                <a:lnTo>
                  <a:pt x="4383007" y="2052362"/>
                </a:lnTo>
                <a:lnTo>
                  <a:pt x="4408703" y="2064160"/>
                </a:lnTo>
                <a:lnTo>
                  <a:pt x="4421142" y="2070917"/>
                </a:lnTo>
                <a:lnTo>
                  <a:pt x="4430582" y="2075533"/>
                </a:lnTo>
                <a:lnTo>
                  <a:pt x="4451564" y="2081618"/>
                </a:lnTo>
                <a:lnTo>
                  <a:pt x="4486017" y="2087028"/>
                </a:lnTo>
                <a:lnTo>
                  <a:pt x="4508903" y="2088867"/>
                </a:lnTo>
                <a:lnTo>
                  <a:pt x="4536994" y="2090600"/>
                </a:lnTo>
                <a:lnTo>
                  <a:pt x="4593126" y="2089862"/>
                </a:lnTo>
                <a:lnTo>
                  <a:pt x="4650354" y="2087300"/>
                </a:lnTo>
                <a:lnTo>
                  <a:pt x="4707042" y="2086351"/>
                </a:lnTo>
                <a:lnTo>
                  <a:pt x="4734942" y="2087689"/>
                </a:lnTo>
                <a:lnTo>
                  <a:pt x="4740066" y="2088786"/>
                </a:lnTo>
                <a:lnTo>
                  <a:pt x="4749340" y="2095108"/>
                </a:lnTo>
                <a:lnTo>
                  <a:pt x="4762969" y="210845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1"/>
          <p:cNvSpPr/>
          <p:nvPr/>
        </p:nvSpPr>
        <p:spPr>
          <a:xfrm>
            <a:off x="4702185" y="514928"/>
            <a:ext cx="32202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PSICOLOGIA</a:t>
            </a:r>
            <a:endParaRPr sz="3600" b="1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9" name="Google Shape;539;p11"/>
          <p:cNvGrpSpPr/>
          <p:nvPr/>
        </p:nvGrpSpPr>
        <p:grpSpPr>
          <a:xfrm>
            <a:off x="4619264" y="2505088"/>
            <a:ext cx="2865890" cy="2536478"/>
            <a:chOff x="4370934" y="2291427"/>
            <a:chExt cx="3418963" cy="3025979"/>
          </a:xfrm>
        </p:grpSpPr>
        <p:sp>
          <p:nvSpPr>
            <p:cNvPr id="540" name="Google Shape;540;p11"/>
            <p:cNvSpPr/>
            <p:nvPr/>
          </p:nvSpPr>
          <p:spPr>
            <a:xfrm>
              <a:off x="6150204" y="3708880"/>
              <a:ext cx="1639693" cy="1608526"/>
            </a:xfrm>
            <a:custGeom>
              <a:avLst/>
              <a:gdLst/>
              <a:ahLst/>
              <a:cxnLst/>
              <a:rect l="l" t="t" r="r" b="b"/>
              <a:pathLst>
                <a:path w="4838" h="4745" extrusionOk="0">
                  <a:moveTo>
                    <a:pt x="4505" y="0"/>
                  </a:moveTo>
                  <a:lnTo>
                    <a:pt x="4478" y="27"/>
                  </a:lnTo>
                  <a:lnTo>
                    <a:pt x="4421" y="81"/>
                  </a:lnTo>
                  <a:lnTo>
                    <a:pt x="4357" y="130"/>
                  </a:lnTo>
                  <a:lnTo>
                    <a:pt x="4287" y="174"/>
                  </a:lnTo>
                  <a:lnTo>
                    <a:pt x="4251" y="195"/>
                  </a:lnTo>
                  <a:lnTo>
                    <a:pt x="4189" y="226"/>
                  </a:lnTo>
                  <a:lnTo>
                    <a:pt x="4064" y="269"/>
                  </a:lnTo>
                  <a:lnTo>
                    <a:pt x="3940" y="292"/>
                  </a:lnTo>
                  <a:lnTo>
                    <a:pt x="3818" y="301"/>
                  </a:lnTo>
                  <a:lnTo>
                    <a:pt x="3761" y="300"/>
                  </a:lnTo>
                  <a:lnTo>
                    <a:pt x="3713" y="298"/>
                  </a:lnTo>
                  <a:lnTo>
                    <a:pt x="3620" y="292"/>
                  </a:lnTo>
                  <a:lnTo>
                    <a:pt x="3532" y="279"/>
                  </a:lnTo>
                  <a:lnTo>
                    <a:pt x="3447" y="261"/>
                  </a:lnTo>
                  <a:lnTo>
                    <a:pt x="3408" y="249"/>
                  </a:lnTo>
                  <a:lnTo>
                    <a:pt x="3392" y="302"/>
                  </a:lnTo>
                  <a:lnTo>
                    <a:pt x="3354" y="405"/>
                  </a:lnTo>
                  <a:lnTo>
                    <a:pt x="3309" y="499"/>
                  </a:lnTo>
                  <a:lnTo>
                    <a:pt x="3257" y="585"/>
                  </a:lnTo>
                  <a:lnTo>
                    <a:pt x="3200" y="664"/>
                  </a:lnTo>
                  <a:lnTo>
                    <a:pt x="3135" y="734"/>
                  </a:lnTo>
                  <a:lnTo>
                    <a:pt x="3064" y="797"/>
                  </a:lnTo>
                  <a:lnTo>
                    <a:pt x="2986" y="852"/>
                  </a:lnTo>
                  <a:lnTo>
                    <a:pt x="2944" y="875"/>
                  </a:lnTo>
                  <a:lnTo>
                    <a:pt x="2880" y="909"/>
                  </a:lnTo>
                  <a:lnTo>
                    <a:pt x="2747" y="955"/>
                  </a:lnTo>
                  <a:lnTo>
                    <a:pt x="2614" y="985"/>
                  </a:lnTo>
                  <a:lnTo>
                    <a:pt x="2483" y="998"/>
                  </a:lnTo>
                  <a:lnTo>
                    <a:pt x="2420" y="998"/>
                  </a:lnTo>
                  <a:lnTo>
                    <a:pt x="2366" y="998"/>
                  </a:lnTo>
                  <a:lnTo>
                    <a:pt x="2267" y="990"/>
                  </a:lnTo>
                  <a:lnTo>
                    <a:pt x="2131" y="972"/>
                  </a:lnTo>
                  <a:lnTo>
                    <a:pt x="1930" y="923"/>
                  </a:lnTo>
                  <a:lnTo>
                    <a:pt x="1891" y="909"/>
                  </a:lnTo>
                  <a:lnTo>
                    <a:pt x="1895" y="900"/>
                  </a:lnTo>
                  <a:lnTo>
                    <a:pt x="1892" y="901"/>
                  </a:lnTo>
                  <a:lnTo>
                    <a:pt x="1889" y="904"/>
                  </a:lnTo>
                  <a:lnTo>
                    <a:pt x="1849" y="935"/>
                  </a:lnTo>
                  <a:lnTo>
                    <a:pt x="1766" y="990"/>
                  </a:lnTo>
                  <a:lnTo>
                    <a:pt x="1677" y="1038"/>
                  </a:lnTo>
                  <a:lnTo>
                    <a:pt x="1582" y="1079"/>
                  </a:lnTo>
                  <a:lnTo>
                    <a:pt x="1484" y="1110"/>
                  </a:lnTo>
                  <a:lnTo>
                    <a:pt x="1379" y="1134"/>
                  </a:lnTo>
                  <a:lnTo>
                    <a:pt x="1269" y="1150"/>
                  </a:lnTo>
                  <a:lnTo>
                    <a:pt x="1153" y="1158"/>
                  </a:lnTo>
                  <a:lnTo>
                    <a:pt x="1094" y="1159"/>
                  </a:lnTo>
                  <a:lnTo>
                    <a:pt x="1017" y="1158"/>
                  </a:lnTo>
                  <a:lnTo>
                    <a:pt x="858" y="1145"/>
                  </a:lnTo>
                  <a:lnTo>
                    <a:pt x="775" y="1133"/>
                  </a:lnTo>
                  <a:lnTo>
                    <a:pt x="715" y="1123"/>
                  </a:lnTo>
                  <a:lnTo>
                    <a:pt x="600" y="1090"/>
                  </a:lnTo>
                  <a:lnTo>
                    <a:pt x="490" y="1048"/>
                  </a:lnTo>
                  <a:lnTo>
                    <a:pt x="386" y="994"/>
                  </a:lnTo>
                  <a:lnTo>
                    <a:pt x="287" y="933"/>
                  </a:lnTo>
                  <a:lnTo>
                    <a:pt x="197" y="866"/>
                  </a:lnTo>
                  <a:lnTo>
                    <a:pt x="72" y="760"/>
                  </a:lnTo>
                  <a:lnTo>
                    <a:pt x="0" y="688"/>
                  </a:lnTo>
                  <a:lnTo>
                    <a:pt x="0" y="2695"/>
                  </a:lnTo>
                  <a:lnTo>
                    <a:pt x="22" y="2755"/>
                  </a:lnTo>
                  <a:lnTo>
                    <a:pt x="84" y="2884"/>
                  </a:lnTo>
                  <a:lnTo>
                    <a:pt x="147" y="2981"/>
                  </a:lnTo>
                  <a:lnTo>
                    <a:pt x="197" y="3045"/>
                  </a:lnTo>
                  <a:lnTo>
                    <a:pt x="254" y="3104"/>
                  </a:lnTo>
                  <a:lnTo>
                    <a:pt x="317" y="3160"/>
                  </a:lnTo>
                  <a:lnTo>
                    <a:pt x="354" y="3185"/>
                  </a:lnTo>
                  <a:lnTo>
                    <a:pt x="390" y="3209"/>
                  </a:lnTo>
                  <a:lnTo>
                    <a:pt x="469" y="3251"/>
                  </a:lnTo>
                  <a:lnTo>
                    <a:pt x="554" y="3283"/>
                  </a:lnTo>
                  <a:lnTo>
                    <a:pt x="644" y="3307"/>
                  </a:lnTo>
                  <a:lnTo>
                    <a:pt x="738" y="3321"/>
                  </a:lnTo>
                  <a:lnTo>
                    <a:pt x="838" y="3326"/>
                  </a:lnTo>
                  <a:lnTo>
                    <a:pt x="942" y="3322"/>
                  </a:lnTo>
                  <a:lnTo>
                    <a:pt x="1052" y="3308"/>
                  </a:lnTo>
                  <a:lnTo>
                    <a:pt x="1109" y="3298"/>
                  </a:lnTo>
                  <a:lnTo>
                    <a:pt x="1107" y="3263"/>
                  </a:lnTo>
                  <a:lnTo>
                    <a:pt x="1107" y="3190"/>
                  </a:lnTo>
                  <a:lnTo>
                    <a:pt x="1114" y="3114"/>
                  </a:lnTo>
                  <a:lnTo>
                    <a:pt x="1129" y="3034"/>
                  </a:lnTo>
                  <a:lnTo>
                    <a:pt x="1151" y="2952"/>
                  </a:lnTo>
                  <a:lnTo>
                    <a:pt x="1182" y="2865"/>
                  </a:lnTo>
                  <a:lnTo>
                    <a:pt x="1222" y="2775"/>
                  </a:lnTo>
                  <a:lnTo>
                    <a:pt x="1271" y="2683"/>
                  </a:lnTo>
                  <a:lnTo>
                    <a:pt x="1300" y="2635"/>
                  </a:lnTo>
                  <a:lnTo>
                    <a:pt x="1460" y="2736"/>
                  </a:lnTo>
                  <a:lnTo>
                    <a:pt x="1423" y="2800"/>
                  </a:lnTo>
                  <a:lnTo>
                    <a:pt x="1363" y="2922"/>
                  </a:lnTo>
                  <a:lnTo>
                    <a:pt x="1324" y="3036"/>
                  </a:lnTo>
                  <a:lnTo>
                    <a:pt x="1302" y="3142"/>
                  </a:lnTo>
                  <a:lnTo>
                    <a:pt x="1297" y="3241"/>
                  </a:lnTo>
                  <a:lnTo>
                    <a:pt x="1304" y="3333"/>
                  </a:lnTo>
                  <a:lnTo>
                    <a:pt x="1320" y="3416"/>
                  </a:lnTo>
                  <a:lnTo>
                    <a:pt x="1348" y="3492"/>
                  </a:lnTo>
                  <a:lnTo>
                    <a:pt x="1380" y="3559"/>
                  </a:lnTo>
                  <a:lnTo>
                    <a:pt x="1416" y="3619"/>
                  </a:lnTo>
                  <a:lnTo>
                    <a:pt x="1475" y="3696"/>
                  </a:lnTo>
                  <a:lnTo>
                    <a:pt x="1581" y="3794"/>
                  </a:lnTo>
                  <a:lnTo>
                    <a:pt x="1606" y="3811"/>
                  </a:lnTo>
                  <a:lnTo>
                    <a:pt x="1503" y="3970"/>
                  </a:lnTo>
                  <a:lnTo>
                    <a:pt x="1493" y="3965"/>
                  </a:lnTo>
                  <a:lnTo>
                    <a:pt x="1415" y="3900"/>
                  </a:lnTo>
                  <a:lnTo>
                    <a:pt x="1330" y="3812"/>
                  </a:lnTo>
                  <a:lnTo>
                    <a:pt x="1270" y="3736"/>
                  </a:lnTo>
                  <a:lnTo>
                    <a:pt x="1213" y="3646"/>
                  </a:lnTo>
                  <a:lnTo>
                    <a:pt x="1164" y="3543"/>
                  </a:lnTo>
                  <a:lnTo>
                    <a:pt x="1144" y="3484"/>
                  </a:lnTo>
                  <a:lnTo>
                    <a:pt x="1065" y="3498"/>
                  </a:lnTo>
                  <a:lnTo>
                    <a:pt x="913" y="3514"/>
                  </a:lnTo>
                  <a:lnTo>
                    <a:pt x="841" y="3515"/>
                  </a:lnTo>
                  <a:lnTo>
                    <a:pt x="757" y="3514"/>
                  </a:lnTo>
                  <a:lnTo>
                    <a:pt x="596" y="3492"/>
                  </a:lnTo>
                  <a:lnTo>
                    <a:pt x="483" y="3461"/>
                  </a:lnTo>
                  <a:lnTo>
                    <a:pt x="412" y="3434"/>
                  </a:lnTo>
                  <a:lnTo>
                    <a:pt x="343" y="3400"/>
                  </a:lnTo>
                  <a:lnTo>
                    <a:pt x="276" y="3362"/>
                  </a:lnTo>
                  <a:lnTo>
                    <a:pt x="245" y="3340"/>
                  </a:lnTo>
                  <a:lnTo>
                    <a:pt x="207" y="3314"/>
                  </a:lnTo>
                  <a:lnTo>
                    <a:pt x="140" y="3257"/>
                  </a:lnTo>
                  <a:lnTo>
                    <a:pt x="79" y="3197"/>
                  </a:lnTo>
                  <a:lnTo>
                    <a:pt x="24" y="3133"/>
                  </a:lnTo>
                  <a:lnTo>
                    <a:pt x="0" y="3101"/>
                  </a:lnTo>
                  <a:lnTo>
                    <a:pt x="0" y="3266"/>
                  </a:lnTo>
                  <a:lnTo>
                    <a:pt x="1" y="3361"/>
                  </a:lnTo>
                  <a:lnTo>
                    <a:pt x="14" y="3539"/>
                  </a:lnTo>
                  <a:lnTo>
                    <a:pt x="37" y="3702"/>
                  </a:lnTo>
                  <a:lnTo>
                    <a:pt x="74" y="3852"/>
                  </a:lnTo>
                  <a:lnTo>
                    <a:pt x="119" y="3990"/>
                  </a:lnTo>
                  <a:lnTo>
                    <a:pt x="175" y="4114"/>
                  </a:lnTo>
                  <a:lnTo>
                    <a:pt x="239" y="4227"/>
                  </a:lnTo>
                  <a:lnTo>
                    <a:pt x="312" y="4327"/>
                  </a:lnTo>
                  <a:lnTo>
                    <a:pt x="392" y="4415"/>
                  </a:lnTo>
                  <a:lnTo>
                    <a:pt x="481" y="4493"/>
                  </a:lnTo>
                  <a:lnTo>
                    <a:pt x="574" y="4559"/>
                  </a:lnTo>
                  <a:lnTo>
                    <a:pt x="672" y="4614"/>
                  </a:lnTo>
                  <a:lnTo>
                    <a:pt x="775" y="4660"/>
                  </a:lnTo>
                  <a:lnTo>
                    <a:pt x="882" y="4695"/>
                  </a:lnTo>
                  <a:lnTo>
                    <a:pt x="993" y="4721"/>
                  </a:lnTo>
                  <a:lnTo>
                    <a:pt x="1105" y="4738"/>
                  </a:lnTo>
                  <a:lnTo>
                    <a:pt x="1221" y="4745"/>
                  </a:lnTo>
                  <a:lnTo>
                    <a:pt x="1336" y="4744"/>
                  </a:lnTo>
                  <a:lnTo>
                    <a:pt x="1453" y="4736"/>
                  </a:lnTo>
                  <a:lnTo>
                    <a:pt x="1568" y="4719"/>
                  </a:lnTo>
                  <a:lnTo>
                    <a:pt x="1682" y="4695"/>
                  </a:lnTo>
                  <a:lnTo>
                    <a:pt x="1795" y="4664"/>
                  </a:lnTo>
                  <a:lnTo>
                    <a:pt x="1905" y="4626"/>
                  </a:lnTo>
                  <a:lnTo>
                    <a:pt x="2013" y="4582"/>
                  </a:lnTo>
                  <a:lnTo>
                    <a:pt x="2115" y="4532"/>
                  </a:lnTo>
                  <a:lnTo>
                    <a:pt x="2213" y="4474"/>
                  </a:lnTo>
                  <a:lnTo>
                    <a:pt x="2305" y="4414"/>
                  </a:lnTo>
                  <a:lnTo>
                    <a:pt x="2392" y="4346"/>
                  </a:lnTo>
                  <a:lnTo>
                    <a:pt x="2473" y="4275"/>
                  </a:lnTo>
                  <a:lnTo>
                    <a:pt x="2544" y="4200"/>
                  </a:lnTo>
                  <a:lnTo>
                    <a:pt x="2609" y="4121"/>
                  </a:lnTo>
                  <a:lnTo>
                    <a:pt x="2663" y="4036"/>
                  </a:lnTo>
                  <a:lnTo>
                    <a:pt x="2687" y="3994"/>
                  </a:lnTo>
                  <a:lnTo>
                    <a:pt x="2693" y="3995"/>
                  </a:lnTo>
                  <a:lnTo>
                    <a:pt x="2700" y="3996"/>
                  </a:lnTo>
                  <a:lnTo>
                    <a:pt x="2735" y="3934"/>
                  </a:lnTo>
                  <a:lnTo>
                    <a:pt x="2797" y="3795"/>
                  </a:lnTo>
                  <a:lnTo>
                    <a:pt x="2833" y="3679"/>
                  </a:lnTo>
                  <a:lnTo>
                    <a:pt x="2851" y="3596"/>
                  </a:lnTo>
                  <a:lnTo>
                    <a:pt x="2863" y="3510"/>
                  </a:lnTo>
                  <a:lnTo>
                    <a:pt x="2867" y="3422"/>
                  </a:lnTo>
                  <a:lnTo>
                    <a:pt x="2865" y="3377"/>
                  </a:lnTo>
                  <a:lnTo>
                    <a:pt x="2862" y="3321"/>
                  </a:lnTo>
                  <a:lnTo>
                    <a:pt x="2842" y="3209"/>
                  </a:lnTo>
                  <a:lnTo>
                    <a:pt x="2810" y="3101"/>
                  </a:lnTo>
                  <a:lnTo>
                    <a:pt x="2763" y="2993"/>
                  </a:lnTo>
                  <a:lnTo>
                    <a:pt x="2705" y="2888"/>
                  </a:lnTo>
                  <a:lnTo>
                    <a:pt x="2631" y="2784"/>
                  </a:lnTo>
                  <a:lnTo>
                    <a:pt x="2545" y="2682"/>
                  </a:lnTo>
                  <a:lnTo>
                    <a:pt x="2447" y="2582"/>
                  </a:lnTo>
                  <a:lnTo>
                    <a:pt x="2391" y="2533"/>
                  </a:lnTo>
                  <a:lnTo>
                    <a:pt x="2366" y="2565"/>
                  </a:lnTo>
                  <a:lnTo>
                    <a:pt x="2309" y="2626"/>
                  </a:lnTo>
                  <a:lnTo>
                    <a:pt x="2246" y="2685"/>
                  </a:lnTo>
                  <a:lnTo>
                    <a:pt x="2175" y="2740"/>
                  </a:lnTo>
                  <a:lnTo>
                    <a:pt x="2094" y="2791"/>
                  </a:lnTo>
                  <a:lnTo>
                    <a:pt x="2005" y="2837"/>
                  </a:lnTo>
                  <a:lnTo>
                    <a:pt x="1906" y="2880"/>
                  </a:lnTo>
                  <a:lnTo>
                    <a:pt x="1797" y="2917"/>
                  </a:lnTo>
                  <a:lnTo>
                    <a:pt x="1739" y="2932"/>
                  </a:lnTo>
                  <a:lnTo>
                    <a:pt x="1692" y="2748"/>
                  </a:lnTo>
                  <a:lnTo>
                    <a:pt x="1773" y="2726"/>
                  </a:lnTo>
                  <a:lnTo>
                    <a:pt x="1914" y="2672"/>
                  </a:lnTo>
                  <a:lnTo>
                    <a:pt x="2033" y="2605"/>
                  </a:lnTo>
                  <a:lnTo>
                    <a:pt x="2133" y="2532"/>
                  </a:lnTo>
                  <a:lnTo>
                    <a:pt x="2216" y="2450"/>
                  </a:lnTo>
                  <a:lnTo>
                    <a:pt x="2281" y="2363"/>
                  </a:lnTo>
                  <a:lnTo>
                    <a:pt x="2331" y="2275"/>
                  </a:lnTo>
                  <a:lnTo>
                    <a:pt x="2370" y="2184"/>
                  </a:lnTo>
                  <a:lnTo>
                    <a:pt x="2398" y="2095"/>
                  </a:lnTo>
                  <a:lnTo>
                    <a:pt x="2414" y="2009"/>
                  </a:lnTo>
                  <a:lnTo>
                    <a:pt x="2427" y="1890"/>
                  </a:lnTo>
                  <a:lnTo>
                    <a:pt x="2421" y="1709"/>
                  </a:lnTo>
                  <a:lnTo>
                    <a:pt x="2414" y="1671"/>
                  </a:lnTo>
                  <a:lnTo>
                    <a:pt x="2600" y="1635"/>
                  </a:lnTo>
                  <a:lnTo>
                    <a:pt x="2602" y="1649"/>
                  </a:lnTo>
                  <a:lnTo>
                    <a:pt x="2614" y="1773"/>
                  </a:lnTo>
                  <a:lnTo>
                    <a:pt x="2611" y="1926"/>
                  </a:lnTo>
                  <a:lnTo>
                    <a:pt x="2597" y="2044"/>
                  </a:lnTo>
                  <a:lnTo>
                    <a:pt x="2570" y="2171"/>
                  </a:lnTo>
                  <a:lnTo>
                    <a:pt x="2525" y="2305"/>
                  </a:lnTo>
                  <a:lnTo>
                    <a:pt x="2493" y="2371"/>
                  </a:lnTo>
                  <a:lnTo>
                    <a:pt x="2558" y="2428"/>
                  </a:lnTo>
                  <a:lnTo>
                    <a:pt x="2676" y="2545"/>
                  </a:lnTo>
                  <a:lnTo>
                    <a:pt x="2777" y="2664"/>
                  </a:lnTo>
                  <a:lnTo>
                    <a:pt x="2864" y="2786"/>
                  </a:lnTo>
                  <a:lnTo>
                    <a:pt x="2934" y="2910"/>
                  </a:lnTo>
                  <a:lnTo>
                    <a:pt x="2989" y="3038"/>
                  </a:lnTo>
                  <a:lnTo>
                    <a:pt x="3027" y="3168"/>
                  </a:lnTo>
                  <a:lnTo>
                    <a:pt x="3051" y="3301"/>
                  </a:lnTo>
                  <a:lnTo>
                    <a:pt x="3055" y="3369"/>
                  </a:lnTo>
                  <a:lnTo>
                    <a:pt x="3056" y="3414"/>
                  </a:lnTo>
                  <a:lnTo>
                    <a:pt x="3053" y="3501"/>
                  </a:lnTo>
                  <a:lnTo>
                    <a:pt x="3039" y="3628"/>
                  </a:lnTo>
                  <a:lnTo>
                    <a:pt x="3000" y="3786"/>
                  </a:lnTo>
                  <a:lnTo>
                    <a:pt x="2947" y="3929"/>
                  </a:lnTo>
                  <a:lnTo>
                    <a:pt x="2916" y="3995"/>
                  </a:lnTo>
                  <a:lnTo>
                    <a:pt x="2989" y="3982"/>
                  </a:lnTo>
                  <a:lnTo>
                    <a:pt x="3139" y="3937"/>
                  </a:lnTo>
                  <a:lnTo>
                    <a:pt x="3289" y="3868"/>
                  </a:lnTo>
                  <a:lnTo>
                    <a:pt x="3437" y="3777"/>
                  </a:lnTo>
                  <a:lnTo>
                    <a:pt x="3577" y="3663"/>
                  </a:lnTo>
                  <a:lnTo>
                    <a:pt x="3674" y="3563"/>
                  </a:lnTo>
                  <a:lnTo>
                    <a:pt x="3735" y="3491"/>
                  </a:lnTo>
                  <a:lnTo>
                    <a:pt x="3791" y="3413"/>
                  </a:lnTo>
                  <a:lnTo>
                    <a:pt x="3843" y="3330"/>
                  </a:lnTo>
                  <a:lnTo>
                    <a:pt x="3889" y="3243"/>
                  </a:lnTo>
                  <a:lnTo>
                    <a:pt x="3930" y="3150"/>
                  </a:lnTo>
                  <a:lnTo>
                    <a:pt x="3948" y="3102"/>
                  </a:lnTo>
                  <a:lnTo>
                    <a:pt x="3945" y="3102"/>
                  </a:lnTo>
                  <a:lnTo>
                    <a:pt x="3952" y="3084"/>
                  </a:lnTo>
                  <a:lnTo>
                    <a:pt x="3983" y="2966"/>
                  </a:lnTo>
                  <a:lnTo>
                    <a:pt x="4003" y="2852"/>
                  </a:lnTo>
                  <a:lnTo>
                    <a:pt x="4016" y="2713"/>
                  </a:lnTo>
                  <a:lnTo>
                    <a:pt x="4014" y="2558"/>
                  </a:lnTo>
                  <a:lnTo>
                    <a:pt x="3998" y="2433"/>
                  </a:lnTo>
                  <a:lnTo>
                    <a:pt x="3979" y="2349"/>
                  </a:lnTo>
                  <a:lnTo>
                    <a:pt x="3953" y="2265"/>
                  </a:lnTo>
                  <a:lnTo>
                    <a:pt x="3918" y="2180"/>
                  </a:lnTo>
                  <a:lnTo>
                    <a:pt x="3897" y="2139"/>
                  </a:lnTo>
                  <a:lnTo>
                    <a:pt x="3867" y="2086"/>
                  </a:lnTo>
                  <a:lnTo>
                    <a:pt x="3796" y="1989"/>
                  </a:lnTo>
                  <a:lnTo>
                    <a:pt x="3713" y="1898"/>
                  </a:lnTo>
                  <a:lnTo>
                    <a:pt x="3616" y="1817"/>
                  </a:lnTo>
                  <a:lnTo>
                    <a:pt x="3506" y="1744"/>
                  </a:lnTo>
                  <a:lnTo>
                    <a:pt x="3383" y="1680"/>
                  </a:lnTo>
                  <a:lnTo>
                    <a:pt x="3248" y="1624"/>
                  </a:lnTo>
                  <a:lnTo>
                    <a:pt x="3099" y="1576"/>
                  </a:lnTo>
                  <a:lnTo>
                    <a:pt x="3020" y="1557"/>
                  </a:lnTo>
                  <a:lnTo>
                    <a:pt x="3064" y="1372"/>
                  </a:lnTo>
                  <a:lnTo>
                    <a:pt x="3153" y="1395"/>
                  </a:lnTo>
                  <a:lnTo>
                    <a:pt x="3322" y="1448"/>
                  </a:lnTo>
                  <a:lnTo>
                    <a:pt x="3476" y="1513"/>
                  </a:lnTo>
                  <a:lnTo>
                    <a:pt x="3615" y="1588"/>
                  </a:lnTo>
                  <a:lnTo>
                    <a:pt x="3740" y="1672"/>
                  </a:lnTo>
                  <a:lnTo>
                    <a:pt x="3852" y="1768"/>
                  </a:lnTo>
                  <a:lnTo>
                    <a:pt x="3948" y="1873"/>
                  </a:lnTo>
                  <a:lnTo>
                    <a:pt x="4029" y="1989"/>
                  </a:lnTo>
                  <a:lnTo>
                    <a:pt x="4064" y="2051"/>
                  </a:lnTo>
                  <a:lnTo>
                    <a:pt x="4093" y="2108"/>
                  </a:lnTo>
                  <a:lnTo>
                    <a:pt x="4140" y="2222"/>
                  </a:lnTo>
                  <a:lnTo>
                    <a:pt x="4172" y="2336"/>
                  </a:lnTo>
                  <a:lnTo>
                    <a:pt x="4193" y="2447"/>
                  </a:lnTo>
                  <a:lnTo>
                    <a:pt x="4199" y="2503"/>
                  </a:lnTo>
                  <a:lnTo>
                    <a:pt x="4237" y="2464"/>
                  </a:lnTo>
                  <a:lnTo>
                    <a:pt x="4313" y="2375"/>
                  </a:lnTo>
                  <a:lnTo>
                    <a:pt x="4386" y="2272"/>
                  </a:lnTo>
                  <a:lnTo>
                    <a:pt x="4448" y="2161"/>
                  </a:lnTo>
                  <a:lnTo>
                    <a:pt x="4496" y="2042"/>
                  </a:lnTo>
                  <a:lnTo>
                    <a:pt x="4518" y="1948"/>
                  </a:lnTo>
                  <a:lnTo>
                    <a:pt x="4524" y="1885"/>
                  </a:lnTo>
                  <a:lnTo>
                    <a:pt x="4524" y="1820"/>
                  </a:lnTo>
                  <a:lnTo>
                    <a:pt x="4517" y="1755"/>
                  </a:lnTo>
                  <a:lnTo>
                    <a:pt x="4500" y="1689"/>
                  </a:lnTo>
                  <a:lnTo>
                    <a:pt x="4474" y="1624"/>
                  </a:lnTo>
                  <a:lnTo>
                    <a:pt x="4457" y="1592"/>
                  </a:lnTo>
                  <a:lnTo>
                    <a:pt x="4510" y="1547"/>
                  </a:lnTo>
                  <a:lnTo>
                    <a:pt x="4602" y="1452"/>
                  </a:lnTo>
                  <a:lnTo>
                    <a:pt x="4677" y="1351"/>
                  </a:lnTo>
                  <a:lnTo>
                    <a:pt x="4737" y="1243"/>
                  </a:lnTo>
                  <a:lnTo>
                    <a:pt x="4782" y="1133"/>
                  </a:lnTo>
                  <a:lnTo>
                    <a:pt x="4814" y="1019"/>
                  </a:lnTo>
                  <a:lnTo>
                    <a:pt x="4832" y="904"/>
                  </a:lnTo>
                  <a:lnTo>
                    <a:pt x="4838" y="790"/>
                  </a:lnTo>
                  <a:lnTo>
                    <a:pt x="4832" y="676"/>
                  </a:lnTo>
                  <a:lnTo>
                    <a:pt x="4816" y="565"/>
                  </a:lnTo>
                  <a:lnTo>
                    <a:pt x="4790" y="458"/>
                  </a:lnTo>
                  <a:lnTo>
                    <a:pt x="4754" y="357"/>
                  </a:lnTo>
                  <a:lnTo>
                    <a:pt x="4711" y="262"/>
                  </a:lnTo>
                  <a:lnTo>
                    <a:pt x="4659" y="174"/>
                  </a:lnTo>
                  <a:lnTo>
                    <a:pt x="4602" y="96"/>
                  </a:lnTo>
                  <a:lnTo>
                    <a:pt x="4539" y="29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6150204" y="2291427"/>
              <a:ext cx="1539414" cy="1745392"/>
            </a:xfrm>
            <a:custGeom>
              <a:avLst/>
              <a:gdLst/>
              <a:ahLst/>
              <a:cxnLst/>
              <a:rect l="l" t="t" r="r" b="b"/>
              <a:pathLst>
                <a:path w="1539414" h="1745392" extrusionOk="0">
                  <a:moveTo>
                    <a:pt x="1075964" y="503700"/>
                  </a:moveTo>
                  <a:lnTo>
                    <a:pt x="1076641" y="503700"/>
                  </a:lnTo>
                  <a:lnTo>
                    <a:pt x="1075286" y="504039"/>
                  </a:lnTo>
                  <a:lnTo>
                    <a:pt x="1075261" y="503841"/>
                  </a:lnTo>
                  <a:close/>
                  <a:moveTo>
                    <a:pt x="727360" y="210043"/>
                  </a:moveTo>
                  <a:lnTo>
                    <a:pt x="764287" y="211737"/>
                  </a:lnTo>
                  <a:lnTo>
                    <a:pt x="800536" y="218172"/>
                  </a:lnTo>
                  <a:lnTo>
                    <a:pt x="835430" y="228333"/>
                  </a:lnTo>
                  <a:lnTo>
                    <a:pt x="868970" y="242559"/>
                  </a:lnTo>
                  <a:lnTo>
                    <a:pt x="900476" y="259494"/>
                  </a:lnTo>
                  <a:lnTo>
                    <a:pt x="930289" y="279139"/>
                  </a:lnTo>
                  <a:lnTo>
                    <a:pt x="958069" y="301155"/>
                  </a:lnTo>
                  <a:lnTo>
                    <a:pt x="983477" y="325203"/>
                  </a:lnTo>
                  <a:lnTo>
                    <a:pt x="1006175" y="351283"/>
                  </a:lnTo>
                  <a:lnTo>
                    <a:pt x="1026163" y="378041"/>
                  </a:lnTo>
                  <a:lnTo>
                    <a:pt x="1043102" y="406153"/>
                  </a:lnTo>
                  <a:lnTo>
                    <a:pt x="1056653" y="434266"/>
                  </a:lnTo>
                  <a:lnTo>
                    <a:pt x="1066817" y="462378"/>
                  </a:lnTo>
                  <a:lnTo>
                    <a:pt x="1073592" y="490491"/>
                  </a:lnTo>
                  <a:lnTo>
                    <a:pt x="1075261" y="503841"/>
                  </a:lnTo>
                  <a:lnTo>
                    <a:pt x="1074270" y="504039"/>
                  </a:lnTo>
                  <a:lnTo>
                    <a:pt x="1075286" y="504039"/>
                  </a:lnTo>
                  <a:lnTo>
                    <a:pt x="1084772" y="552812"/>
                  </a:lnTo>
                  <a:lnTo>
                    <a:pt x="1094935" y="615134"/>
                  </a:lnTo>
                  <a:lnTo>
                    <a:pt x="1098662" y="652730"/>
                  </a:lnTo>
                  <a:lnTo>
                    <a:pt x="1099001" y="686601"/>
                  </a:lnTo>
                  <a:lnTo>
                    <a:pt x="1095613" y="718439"/>
                  </a:lnTo>
                  <a:lnTo>
                    <a:pt x="1088499" y="748245"/>
                  </a:lnTo>
                  <a:lnTo>
                    <a:pt x="1076641" y="776358"/>
                  </a:lnTo>
                  <a:lnTo>
                    <a:pt x="1068511" y="789906"/>
                  </a:lnTo>
                  <a:lnTo>
                    <a:pt x="1061735" y="801083"/>
                  </a:lnTo>
                  <a:lnTo>
                    <a:pt x="1045474" y="822421"/>
                  </a:lnTo>
                  <a:lnTo>
                    <a:pt x="1027518" y="840712"/>
                  </a:lnTo>
                  <a:lnTo>
                    <a:pt x="1008208" y="857308"/>
                  </a:lnTo>
                  <a:lnTo>
                    <a:pt x="977379" y="878985"/>
                  </a:lnTo>
                  <a:lnTo>
                    <a:pt x="935709" y="900324"/>
                  </a:lnTo>
                  <a:lnTo>
                    <a:pt x="895056" y="915904"/>
                  </a:lnTo>
                  <a:lnTo>
                    <a:pt x="860161" y="926065"/>
                  </a:lnTo>
                  <a:lnTo>
                    <a:pt x="822218" y="933517"/>
                  </a:lnTo>
                  <a:lnTo>
                    <a:pt x="816120" y="933855"/>
                  </a:lnTo>
                  <a:lnTo>
                    <a:pt x="822218" y="997871"/>
                  </a:lnTo>
                  <a:lnTo>
                    <a:pt x="831704" y="997193"/>
                  </a:lnTo>
                  <a:lnTo>
                    <a:pt x="877100" y="987709"/>
                  </a:lnTo>
                  <a:lnTo>
                    <a:pt x="918431" y="975855"/>
                  </a:lnTo>
                  <a:lnTo>
                    <a:pt x="965522" y="957565"/>
                  </a:lnTo>
                  <a:lnTo>
                    <a:pt x="1002449" y="938597"/>
                  </a:lnTo>
                  <a:lnTo>
                    <a:pt x="1026841" y="923356"/>
                  </a:lnTo>
                  <a:lnTo>
                    <a:pt x="1051233" y="905743"/>
                  </a:lnTo>
                  <a:lnTo>
                    <a:pt x="1073931" y="885421"/>
                  </a:lnTo>
                  <a:lnTo>
                    <a:pt x="1095613" y="863066"/>
                  </a:lnTo>
                  <a:lnTo>
                    <a:pt x="1114923" y="837325"/>
                  </a:lnTo>
                  <a:lnTo>
                    <a:pt x="1123393" y="823099"/>
                  </a:lnTo>
                  <a:lnTo>
                    <a:pt x="1132879" y="807518"/>
                  </a:lnTo>
                  <a:lnTo>
                    <a:pt x="1147785" y="773987"/>
                  </a:lnTo>
                  <a:lnTo>
                    <a:pt x="1158626" y="738761"/>
                  </a:lnTo>
                  <a:lnTo>
                    <a:pt x="1165402" y="701504"/>
                  </a:lnTo>
                  <a:lnTo>
                    <a:pt x="1167773" y="662553"/>
                  </a:lnTo>
                  <a:lnTo>
                    <a:pt x="1166079" y="621231"/>
                  </a:lnTo>
                  <a:lnTo>
                    <a:pt x="1160997" y="578215"/>
                  </a:lnTo>
                  <a:lnTo>
                    <a:pt x="1151173" y="533845"/>
                  </a:lnTo>
                  <a:lnTo>
                    <a:pt x="1144736" y="510474"/>
                  </a:lnTo>
                  <a:lnTo>
                    <a:pt x="1161336" y="514877"/>
                  </a:lnTo>
                  <a:lnTo>
                    <a:pt x="1193859" y="526732"/>
                  </a:lnTo>
                  <a:lnTo>
                    <a:pt x="1225027" y="542313"/>
                  </a:lnTo>
                  <a:lnTo>
                    <a:pt x="1254839" y="561619"/>
                  </a:lnTo>
                  <a:lnTo>
                    <a:pt x="1283297" y="583973"/>
                  </a:lnTo>
                  <a:lnTo>
                    <a:pt x="1309383" y="609037"/>
                  </a:lnTo>
                  <a:lnTo>
                    <a:pt x="1333436" y="637150"/>
                  </a:lnTo>
                  <a:lnTo>
                    <a:pt x="1355457" y="667633"/>
                  </a:lnTo>
                  <a:lnTo>
                    <a:pt x="1374429" y="700149"/>
                  </a:lnTo>
                  <a:lnTo>
                    <a:pt x="1390690" y="734358"/>
                  </a:lnTo>
                  <a:lnTo>
                    <a:pt x="1403225" y="770600"/>
                  </a:lnTo>
                  <a:lnTo>
                    <a:pt x="1413049" y="807857"/>
                  </a:lnTo>
                  <a:lnTo>
                    <a:pt x="1418470" y="846470"/>
                  </a:lnTo>
                  <a:lnTo>
                    <a:pt x="1420841" y="885421"/>
                  </a:lnTo>
                  <a:lnTo>
                    <a:pt x="1418470" y="925049"/>
                  </a:lnTo>
                  <a:lnTo>
                    <a:pt x="1412033" y="964678"/>
                  </a:lnTo>
                  <a:lnTo>
                    <a:pt x="1407290" y="984322"/>
                  </a:lnTo>
                  <a:lnTo>
                    <a:pt x="1416437" y="987371"/>
                  </a:lnTo>
                  <a:lnTo>
                    <a:pt x="1434054" y="994484"/>
                  </a:lnTo>
                  <a:lnTo>
                    <a:pt x="1450315" y="1003290"/>
                  </a:lnTo>
                  <a:lnTo>
                    <a:pt x="1464883" y="1013790"/>
                  </a:lnTo>
                  <a:lnTo>
                    <a:pt x="1483516" y="1031741"/>
                  </a:lnTo>
                  <a:lnTo>
                    <a:pt x="1504181" y="1060531"/>
                  </a:lnTo>
                  <a:lnTo>
                    <a:pt x="1519765" y="1094063"/>
                  </a:lnTo>
                  <a:lnTo>
                    <a:pt x="1530606" y="1129965"/>
                  </a:lnTo>
                  <a:lnTo>
                    <a:pt x="1536704" y="1167900"/>
                  </a:lnTo>
                  <a:lnTo>
                    <a:pt x="1539414" y="1206513"/>
                  </a:lnTo>
                  <a:lnTo>
                    <a:pt x="1539414" y="1225819"/>
                  </a:lnTo>
                  <a:lnTo>
                    <a:pt x="1538059" y="1240722"/>
                  </a:lnTo>
                  <a:lnTo>
                    <a:pt x="1532639" y="1270528"/>
                  </a:lnTo>
                  <a:lnTo>
                    <a:pt x="1528912" y="1285092"/>
                  </a:lnTo>
                  <a:lnTo>
                    <a:pt x="1525185" y="1296608"/>
                  </a:lnTo>
                  <a:lnTo>
                    <a:pt x="1516716" y="1318285"/>
                  </a:lnTo>
                  <a:lnTo>
                    <a:pt x="1505536" y="1338946"/>
                  </a:lnTo>
                  <a:lnTo>
                    <a:pt x="1493001" y="1357914"/>
                  </a:lnTo>
                  <a:lnTo>
                    <a:pt x="1478434" y="1375527"/>
                  </a:lnTo>
                  <a:lnTo>
                    <a:pt x="1461156" y="1391784"/>
                  </a:lnTo>
                  <a:lnTo>
                    <a:pt x="1442184" y="1406687"/>
                  </a:lnTo>
                  <a:lnTo>
                    <a:pt x="1421180" y="1420236"/>
                  </a:lnTo>
                  <a:lnTo>
                    <a:pt x="1410000" y="1426671"/>
                  </a:lnTo>
                  <a:lnTo>
                    <a:pt x="1398821" y="1432429"/>
                  </a:lnTo>
                  <a:lnTo>
                    <a:pt x="1376122" y="1441235"/>
                  </a:lnTo>
                  <a:lnTo>
                    <a:pt x="1341906" y="1450380"/>
                  </a:lnTo>
                  <a:lnTo>
                    <a:pt x="1296509" y="1454783"/>
                  </a:lnTo>
                  <a:lnTo>
                    <a:pt x="1253484" y="1453767"/>
                  </a:lnTo>
                  <a:lnTo>
                    <a:pt x="1215202" y="1448009"/>
                  </a:lnTo>
                  <a:lnTo>
                    <a:pt x="1183357" y="1440558"/>
                  </a:lnTo>
                  <a:lnTo>
                    <a:pt x="1150495" y="1430058"/>
                  </a:lnTo>
                  <a:lnTo>
                    <a:pt x="1145414" y="1427687"/>
                  </a:lnTo>
                  <a:lnTo>
                    <a:pt x="1121699" y="1417187"/>
                  </a:lnTo>
                  <a:lnTo>
                    <a:pt x="1108487" y="1409397"/>
                  </a:lnTo>
                  <a:lnTo>
                    <a:pt x="1084772" y="1390430"/>
                  </a:lnTo>
                  <a:lnTo>
                    <a:pt x="1074270" y="1379930"/>
                  </a:lnTo>
                  <a:lnTo>
                    <a:pt x="1061058" y="1364011"/>
                  </a:lnTo>
                  <a:lnTo>
                    <a:pt x="1040731" y="1331156"/>
                  </a:lnTo>
                  <a:lnTo>
                    <a:pt x="1026502" y="1297286"/>
                  </a:lnTo>
                  <a:lnTo>
                    <a:pt x="1017016" y="1264431"/>
                  </a:lnTo>
                  <a:lnTo>
                    <a:pt x="1010241" y="1220061"/>
                  </a:lnTo>
                  <a:lnTo>
                    <a:pt x="1009224" y="1182465"/>
                  </a:lnTo>
                  <a:lnTo>
                    <a:pt x="1009224" y="1178062"/>
                  </a:lnTo>
                  <a:lnTo>
                    <a:pt x="945195" y="1172642"/>
                  </a:lnTo>
                  <a:lnTo>
                    <a:pt x="944856" y="1178739"/>
                  </a:lnTo>
                  <a:lnTo>
                    <a:pt x="945195" y="1212271"/>
                  </a:lnTo>
                  <a:lnTo>
                    <a:pt x="947905" y="1243770"/>
                  </a:lnTo>
                  <a:lnTo>
                    <a:pt x="954342" y="1280689"/>
                  </a:lnTo>
                  <a:lnTo>
                    <a:pt x="966199" y="1320656"/>
                  </a:lnTo>
                  <a:lnTo>
                    <a:pt x="984493" y="1362317"/>
                  </a:lnTo>
                  <a:lnTo>
                    <a:pt x="1003126" y="1393139"/>
                  </a:lnTo>
                  <a:lnTo>
                    <a:pt x="1018033" y="1413123"/>
                  </a:lnTo>
                  <a:lnTo>
                    <a:pt x="1026502" y="1422945"/>
                  </a:lnTo>
                  <a:lnTo>
                    <a:pt x="1041747" y="1438187"/>
                  </a:lnTo>
                  <a:lnTo>
                    <a:pt x="1075964" y="1464945"/>
                  </a:lnTo>
                  <a:lnTo>
                    <a:pt x="1094935" y="1476461"/>
                  </a:lnTo>
                  <a:lnTo>
                    <a:pt x="1090531" y="1492380"/>
                  </a:lnTo>
                  <a:lnTo>
                    <a:pt x="1080029" y="1522186"/>
                  </a:lnTo>
                  <a:lnTo>
                    <a:pt x="1067494" y="1549621"/>
                  </a:lnTo>
                  <a:lnTo>
                    <a:pt x="1053266" y="1574685"/>
                  </a:lnTo>
                  <a:lnTo>
                    <a:pt x="1037343" y="1597717"/>
                  </a:lnTo>
                  <a:lnTo>
                    <a:pt x="1019388" y="1617700"/>
                  </a:lnTo>
                  <a:lnTo>
                    <a:pt x="999738" y="1635313"/>
                  </a:lnTo>
                  <a:lnTo>
                    <a:pt x="978057" y="1650555"/>
                  </a:lnTo>
                  <a:lnTo>
                    <a:pt x="966877" y="1657329"/>
                  </a:lnTo>
                  <a:lnTo>
                    <a:pt x="947905" y="1666813"/>
                  </a:lnTo>
                  <a:lnTo>
                    <a:pt x="909284" y="1680700"/>
                  </a:lnTo>
                  <a:lnTo>
                    <a:pt x="869647" y="1688490"/>
                  </a:lnTo>
                  <a:lnTo>
                    <a:pt x="830688" y="1691538"/>
                  </a:lnTo>
                  <a:lnTo>
                    <a:pt x="793422" y="1690522"/>
                  </a:lnTo>
                  <a:lnTo>
                    <a:pt x="758527" y="1687135"/>
                  </a:lnTo>
                  <a:lnTo>
                    <a:pt x="713131" y="1679345"/>
                  </a:lnTo>
                  <a:lnTo>
                    <a:pt x="690433" y="1673587"/>
                  </a:lnTo>
                  <a:lnTo>
                    <a:pt x="706355" y="1653264"/>
                  </a:lnTo>
                  <a:lnTo>
                    <a:pt x="731764" y="1612959"/>
                  </a:lnTo>
                  <a:lnTo>
                    <a:pt x="751752" y="1572653"/>
                  </a:lnTo>
                  <a:lnTo>
                    <a:pt x="765642" y="1534379"/>
                  </a:lnTo>
                  <a:lnTo>
                    <a:pt x="779193" y="1484251"/>
                  </a:lnTo>
                  <a:lnTo>
                    <a:pt x="785969" y="1440897"/>
                  </a:lnTo>
                  <a:lnTo>
                    <a:pt x="786307" y="1434800"/>
                  </a:lnTo>
                  <a:lnTo>
                    <a:pt x="722278" y="1431074"/>
                  </a:lnTo>
                  <a:lnTo>
                    <a:pt x="721939" y="1436493"/>
                  </a:lnTo>
                  <a:lnTo>
                    <a:pt x="716519" y="1469348"/>
                  </a:lnTo>
                  <a:lnTo>
                    <a:pt x="708727" y="1501186"/>
                  </a:lnTo>
                  <a:lnTo>
                    <a:pt x="696192" y="1537766"/>
                  </a:lnTo>
                  <a:lnTo>
                    <a:pt x="677898" y="1577733"/>
                  </a:lnTo>
                  <a:lnTo>
                    <a:pt x="652490" y="1618378"/>
                  </a:lnTo>
                  <a:lnTo>
                    <a:pt x="628097" y="1647168"/>
                  </a:lnTo>
                  <a:lnTo>
                    <a:pt x="609465" y="1665797"/>
                  </a:lnTo>
                  <a:lnTo>
                    <a:pt x="598962" y="1673925"/>
                  </a:lnTo>
                  <a:lnTo>
                    <a:pt x="584395" y="1685780"/>
                  </a:lnTo>
                  <a:lnTo>
                    <a:pt x="551872" y="1705764"/>
                  </a:lnTo>
                  <a:lnTo>
                    <a:pt x="516639" y="1721344"/>
                  </a:lnTo>
                  <a:lnTo>
                    <a:pt x="478357" y="1733199"/>
                  </a:lnTo>
                  <a:lnTo>
                    <a:pt x="437703" y="1740989"/>
                  </a:lnTo>
                  <a:lnTo>
                    <a:pt x="393662" y="1745053"/>
                  </a:lnTo>
                  <a:lnTo>
                    <a:pt x="347249" y="1745392"/>
                  </a:lnTo>
                  <a:lnTo>
                    <a:pt x="298126" y="1741666"/>
                  </a:lnTo>
                  <a:lnTo>
                    <a:pt x="272040" y="1737602"/>
                  </a:lnTo>
                  <a:lnTo>
                    <a:pt x="249681" y="1733538"/>
                  </a:lnTo>
                  <a:lnTo>
                    <a:pt x="206317" y="1719651"/>
                  </a:lnTo>
                  <a:lnTo>
                    <a:pt x="166002" y="1700344"/>
                  </a:lnTo>
                  <a:lnTo>
                    <a:pt x="128059" y="1676635"/>
                  </a:lnTo>
                  <a:lnTo>
                    <a:pt x="93503" y="1649877"/>
                  </a:lnTo>
                  <a:lnTo>
                    <a:pt x="61658" y="1621426"/>
                  </a:lnTo>
                  <a:lnTo>
                    <a:pt x="21005" y="1578749"/>
                  </a:lnTo>
                  <a:lnTo>
                    <a:pt x="0" y="1552669"/>
                  </a:lnTo>
                  <a:lnTo>
                    <a:pt x="0" y="652392"/>
                  </a:lnTo>
                  <a:lnTo>
                    <a:pt x="27103" y="647650"/>
                  </a:lnTo>
                  <a:lnTo>
                    <a:pt x="79275" y="641553"/>
                  </a:lnTo>
                  <a:lnTo>
                    <a:pt x="128059" y="639860"/>
                  </a:lnTo>
                  <a:lnTo>
                    <a:pt x="173794" y="642231"/>
                  </a:lnTo>
                  <a:lnTo>
                    <a:pt x="216480" y="649343"/>
                  </a:lnTo>
                  <a:lnTo>
                    <a:pt x="255440" y="660859"/>
                  </a:lnTo>
                  <a:lnTo>
                    <a:pt x="291351" y="676440"/>
                  </a:lnTo>
                  <a:lnTo>
                    <a:pt x="323873" y="697101"/>
                  </a:lnTo>
                  <a:lnTo>
                    <a:pt x="338441" y="708955"/>
                  </a:lnTo>
                  <a:lnTo>
                    <a:pt x="348604" y="717762"/>
                  </a:lnTo>
                  <a:lnTo>
                    <a:pt x="366898" y="736729"/>
                  </a:lnTo>
                  <a:lnTo>
                    <a:pt x="383160" y="757051"/>
                  </a:lnTo>
                  <a:lnTo>
                    <a:pt x="397389" y="778390"/>
                  </a:lnTo>
                  <a:lnTo>
                    <a:pt x="415344" y="811244"/>
                  </a:lnTo>
                  <a:lnTo>
                    <a:pt x="432960" y="856631"/>
                  </a:lnTo>
                  <a:lnTo>
                    <a:pt x="445156" y="901001"/>
                  </a:lnTo>
                  <a:lnTo>
                    <a:pt x="452948" y="942662"/>
                  </a:lnTo>
                  <a:lnTo>
                    <a:pt x="458369" y="996177"/>
                  </a:lnTo>
                  <a:lnTo>
                    <a:pt x="458708" y="1019886"/>
                  </a:lnTo>
                  <a:lnTo>
                    <a:pt x="439397" y="1025983"/>
                  </a:lnTo>
                  <a:lnTo>
                    <a:pt x="404842" y="1041225"/>
                  </a:lnTo>
                  <a:lnTo>
                    <a:pt x="375029" y="1059515"/>
                  </a:lnTo>
                  <a:lnTo>
                    <a:pt x="348943" y="1078144"/>
                  </a:lnTo>
                  <a:lnTo>
                    <a:pt x="319131" y="1104901"/>
                  </a:lnTo>
                  <a:lnTo>
                    <a:pt x="297110" y="1129965"/>
                  </a:lnTo>
                  <a:lnTo>
                    <a:pt x="295077" y="1133014"/>
                  </a:lnTo>
                  <a:lnTo>
                    <a:pt x="347588" y="1169933"/>
                  </a:lnTo>
                  <a:lnTo>
                    <a:pt x="353686" y="1161804"/>
                  </a:lnTo>
                  <a:lnTo>
                    <a:pt x="388919" y="1127595"/>
                  </a:lnTo>
                  <a:lnTo>
                    <a:pt x="415344" y="1108627"/>
                  </a:lnTo>
                  <a:lnTo>
                    <a:pt x="436009" y="1097111"/>
                  </a:lnTo>
                  <a:lnTo>
                    <a:pt x="459724" y="1086950"/>
                  </a:lnTo>
                  <a:lnTo>
                    <a:pt x="485471" y="1079160"/>
                  </a:lnTo>
                  <a:lnTo>
                    <a:pt x="513929" y="1074418"/>
                  </a:lnTo>
                  <a:lnTo>
                    <a:pt x="544758" y="1073402"/>
                  </a:lnTo>
                  <a:lnTo>
                    <a:pt x="578297" y="1076450"/>
                  </a:lnTo>
                  <a:lnTo>
                    <a:pt x="614207" y="1085256"/>
                  </a:lnTo>
                  <a:lnTo>
                    <a:pt x="651812" y="1100159"/>
                  </a:lnTo>
                  <a:lnTo>
                    <a:pt x="692465" y="1121837"/>
                  </a:lnTo>
                  <a:lnTo>
                    <a:pt x="713470" y="1135723"/>
                  </a:lnTo>
                  <a:lnTo>
                    <a:pt x="749719" y="1082547"/>
                  </a:lnTo>
                  <a:lnTo>
                    <a:pt x="733797" y="1072047"/>
                  </a:lnTo>
                  <a:lnTo>
                    <a:pt x="702290" y="1053757"/>
                  </a:lnTo>
                  <a:lnTo>
                    <a:pt x="671800" y="1038854"/>
                  </a:lnTo>
                  <a:lnTo>
                    <a:pt x="642326" y="1026999"/>
                  </a:lnTo>
                  <a:lnTo>
                    <a:pt x="613869" y="1018532"/>
                  </a:lnTo>
                  <a:lnTo>
                    <a:pt x="586428" y="1012435"/>
                  </a:lnTo>
                  <a:lnTo>
                    <a:pt x="560341" y="1009387"/>
                  </a:lnTo>
                  <a:lnTo>
                    <a:pt x="535272" y="1008370"/>
                  </a:lnTo>
                  <a:lnTo>
                    <a:pt x="522737" y="1009048"/>
                  </a:lnTo>
                  <a:lnTo>
                    <a:pt x="522398" y="989064"/>
                  </a:lnTo>
                  <a:lnTo>
                    <a:pt x="517655" y="936904"/>
                  </a:lnTo>
                  <a:lnTo>
                    <a:pt x="505798" y="874582"/>
                  </a:lnTo>
                  <a:lnTo>
                    <a:pt x="489875" y="824454"/>
                  </a:lnTo>
                  <a:lnTo>
                    <a:pt x="476324" y="790583"/>
                  </a:lnTo>
                  <a:lnTo>
                    <a:pt x="468532" y="773987"/>
                  </a:lnTo>
                  <a:lnTo>
                    <a:pt x="492924" y="759084"/>
                  </a:lnTo>
                  <a:lnTo>
                    <a:pt x="537304" y="727584"/>
                  </a:lnTo>
                  <a:lnTo>
                    <a:pt x="568472" y="700826"/>
                  </a:lnTo>
                  <a:lnTo>
                    <a:pt x="599301" y="669666"/>
                  </a:lnTo>
                  <a:lnTo>
                    <a:pt x="629114" y="633424"/>
                  </a:lnTo>
                  <a:lnTo>
                    <a:pt x="655877" y="592780"/>
                  </a:lnTo>
                  <a:lnTo>
                    <a:pt x="678576" y="547054"/>
                  </a:lnTo>
                  <a:lnTo>
                    <a:pt x="687384" y="521990"/>
                  </a:lnTo>
                  <a:lnTo>
                    <a:pt x="693143" y="504378"/>
                  </a:lnTo>
                  <a:lnTo>
                    <a:pt x="701613" y="468136"/>
                  </a:lnTo>
                  <a:lnTo>
                    <a:pt x="706355" y="431556"/>
                  </a:lnTo>
                  <a:lnTo>
                    <a:pt x="707711" y="393960"/>
                  </a:lnTo>
                  <a:lnTo>
                    <a:pt x="705678" y="355686"/>
                  </a:lnTo>
                  <a:lnTo>
                    <a:pt x="699919" y="316735"/>
                  </a:lnTo>
                  <a:lnTo>
                    <a:pt x="690433" y="277107"/>
                  </a:lnTo>
                  <a:lnTo>
                    <a:pt x="678237" y="236801"/>
                  </a:lnTo>
                  <a:lnTo>
                    <a:pt x="670445" y="216140"/>
                  </a:lnTo>
                  <a:lnTo>
                    <a:pt x="689755" y="212414"/>
                  </a:lnTo>
                  <a:close/>
                  <a:moveTo>
                    <a:pt x="262894" y="0"/>
                  </a:moveTo>
                  <a:lnTo>
                    <a:pt x="280510" y="0"/>
                  </a:lnTo>
                  <a:lnTo>
                    <a:pt x="294400" y="0"/>
                  </a:lnTo>
                  <a:lnTo>
                    <a:pt x="321164" y="2033"/>
                  </a:lnTo>
                  <a:lnTo>
                    <a:pt x="360123" y="9147"/>
                  </a:lnTo>
                  <a:lnTo>
                    <a:pt x="406875" y="25070"/>
                  </a:lnTo>
                  <a:lnTo>
                    <a:pt x="449900" y="46752"/>
                  </a:lnTo>
                  <a:lnTo>
                    <a:pt x="487843" y="73177"/>
                  </a:lnTo>
                  <a:lnTo>
                    <a:pt x="521044" y="102312"/>
                  </a:lnTo>
                  <a:lnTo>
                    <a:pt x="549501" y="132802"/>
                  </a:lnTo>
                  <a:lnTo>
                    <a:pt x="573216" y="163969"/>
                  </a:lnTo>
                  <a:lnTo>
                    <a:pt x="583041" y="179215"/>
                  </a:lnTo>
                  <a:lnTo>
                    <a:pt x="593882" y="201574"/>
                  </a:lnTo>
                  <a:lnTo>
                    <a:pt x="612514" y="244938"/>
                  </a:lnTo>
                  <a:lnTo>
                    <a:pt x="627082" y="286947"/>
                  </a:lnTo>
                  <a:lnTo>
                    <a:pt x="636568" y="328278"/>
                  </a:lnTo>
                  <a:lnTo>
                    <a:pt x="642327" y="368592"/>
                  </a:lnTo>
                  <a:lnTo>
                    <a:pt x="643682" y="408230"/>
                  </a:lnTo>
                  <a:lnTo>
                    <a:pt x="639956" y="446512"/>
                  </a:lnTo>
                  <a:lnTo>
                    <a:pt x="632502" y="483439"/>
                  </a:lnTo>
                  <a:lnTo>
                    <a:pt x="627082" y="501394"/>
                  </a:lnTo>
                  <a:lnTo>
                    <a:pt x="618951" y="522737"/>
                  </a:lnTo>
                  <a:lnTo>
                    <a:pt x="599302" y="562374"/>
                  </a:lnTo>
                  <a:lnTo>
                    <a:pt x="575926" y="597607"/>
                  </a:lnTo>
                  <a:lnTo>
                    <a:pt x="549501" y="628775"/>
                  </a:lnTo>
                  <a:lnTo>
                    <a:pt x="522399" y="655878"/>
                  </a:lnTo>
                  <a:lnTo>
                    <a:pt x="494619" y="678915"/>
                  </a:lnTo>
                  <a:lnTo>
                    <a:pt x="455998" y="707033"/>
                  </a:lnTo>
                  <a:lnTo>
                    <a:pt x="434655" y="719568"/>
                  </a:lnTo>
                  <a:lnTo>
                    <a:pt x="422798" y="703646"/>
                  </a:lnTo>
                  <a:lnTo>
                    <a:pt x="396034" y="674510"/>
                  </a:lnTo>
                  <a:lnTo>
                    <a:pt x="380450" y="660620"/>
                  </a:lnTo>
                  <a:lnTo>
                    <a:pt x="363172" y="646731"/>
                  </a:lnTo>
                  <a:lnTo>
                    <a:pt x="325568" y="622677"/>
                  </a:lnTo>
                  <a:lnTo>
                    <a:pt x="284575" y="603706"/>
                  </a:lnTo>
                  <a:lnTo>
                    <a:pt x="240195" y="589138"/>
                  </a:lnTo>
                  <a:lnTo>
                    <a:pt x="192766" y="579991"/>
                  </a:lnTo>
                  <a:lnTo>
                    <a:pt x="141610" y="575926"/>
                  </a:lnTo>
                  <a:lnTo>
                    <a:pt x="87405" y="576942"/>
                  </a:lnTo>
                  <a:lnTo>
                    <a:pt x="29813" y="582701"/>
                  </a:lnTo>
                  <a:lnTo>
                    <a:pt x="0" y="587783"/>
                  </a:lnTo>
                  <a:lnTo>
                    <a:pt x="0" y="353347"/>
                  </a:lnTo>
                  <a:lnTo>
                    <a:pt x="0" y="334376"/>
                  </a:lnTo>
                  <a:lnTo>
                    <a:pt x="2033" y="298465"/>
                  </a:lnTo>
                  <a:lnTo>
                    <a:pt x="6437" y="263232"/>
                  </a:lnTo>
                  <a:lnTo>
                    <a:pt x="13213" y="230032"/>
                  </a:lnTo>
                  <a:lnTo>
                    <a:pt x="21682" y="197847"/>
                  </a:lnTo>
                  <a:lnTo>
                    <a:pt x="32862" y="168035"/>
                  </a:lnTo>
                  <a:lnTo>
                    <a:pt x="45397" y="139916"/>
                  </a:lnTo>
                  <a:lnTo>
                    <a:pt x="60981" y="114169"/>
                  </a:lnTo>
                  <a:lnTo>
                    <a:pt x="78597" y="89777"/>
                  </a:lnTo>
                  <a:lnTo>
                    <a:pt x="98246" y="68772"/>
                  </a:lnTo>
                  <a:lnTo>
                    <a:pt x="120267" y="50139"/>
                  </a:lnTo>
                  <a:lnTo>
                    <a:pt x="144321" y="33878"/>
                  </a:lnTo>
                  <a:lnTo>
                    <a:pt x="170745" y="20666"/>
                  </a:lnTo>
                  <a:lnTo>
                    <a:pt x="199203" y="10502"/>
                  </a:lnTo>
                  <a:lnTo>
                    <a:pt x="230032" y="3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4469858" y="2291427"/>
              <a:ext cx="1539414" cy="1848381"/>
            </a:xfrm>
            <a:custGeom>
              <a:avLst/>
              <a:gdLst/>
              <a:ahLst/>
              <a:cxnLst/>
              <a:rect l="l" t="t" r="r" b="b"/>
              <a:pathLst>
                <a:path w="1539414" h="1848381" extrusionOk="0">
                  <a:moveTo>
                    <a:pt x="540662" y="773773"/>
                  </a:moveTo>
                  <a:lnTo>
                    <a:pt x="561652" y="785292"/>
                  </a:lnTo>
                  <a:lnTo>
                    <a:pt x="602955" y="805280"/>
                  </a:lnTo>
                  <a:lnTo>
                    <a:pt x="643919" y="820863"/>
                  </a:lnTo>
                  <a:lnTo>
                    <a:pt x="683868" y="831704"/>
                  </a:lnTo>
                  <a:lnTo>
                    <a:pt x="723817" y="838819"/>
                  </a:lnTo>
                  <a:lnTo>
                    <a:pt x="762750" y="840851"/>
                  </a:lnTo>
                  <a:lnTo>
                    <a:pt x="801006" y="838819"/>
                  </a:lnTo>
                  <a:lnTo>
                    <a:pt x="838585" y="832382"/>
                  </a:lnTo>
                  <a:lnTo>
                    <a:pt x="857543" y="826962"/>
                  </a:lnTo>
                  <a:lnTo>
                    <a:pt x="873455" y="821541"/>
                  </a:lnTo>
                  <a:lnTo>
                    <a:pt x="903248" y="809684"/>
                  </a:lnTo>
                  <a:lnTo>
                    <a:pt x="917128" y="802231"/>
                  </a:lnTo>
                  <a:lnTo>
                    <a:pt x="930331" y="823913"/>
                  </a:lnTo>
                  <a:lnTo>
                    <a:pt x="952337" y="864566"/>
                  </a:lnTo>
                  <a:lnTo>
                    <a:pt x="969603" y="904542"/>
                  </a:lnTo>
                  <a:lnTo>
                    <a:pt x="981452" y="943841"/>
                  </a:lnTo>
                  <a:lnTo>
                    <a:pt x="988900" y="982461"/>
                  </a:lnTo>
                  <a:lnTo>
                    <a:pt x="991947" y="1020066"/>
                  </a:lnTo>
                  <a:lnTo>
                    <a:pt x="989577" y="1058009"/>
                  </a:lnTo>
                  <a:lnTo>
                    <a:pt x="983484" y="1095614"/>
                  </a:lnTo>
                  <a:lnTo>
                    <a:pt x="978067" y="1114585"/>
                  </a:lnTo>
                  <a:lnTo>
                    <a:pt x="974004" y="1127459"/>
                  </a:lnTo>
                  <a:lnTo>
                    <a:pt x="959785" y="1151851"/>
                  </a:lnTo>
                  <a:lnTo>
                    <a:pt x="940149" y="1174549"/>
                  </a:lnTo>
                  <a:lnTo>
                    <a:pt x="915435" y="1195215"/>
                  </a:lnTo>
                  <a:lnTo>
                    <a:pt x="887674" y="1214187"/>
                  </a:lnTo>
                  <a:lnTo>
                    <a:pt x="857882" y="1230109"/>
                  </a:lnTo>
                  <a:lnTo>
                    <a:pt x="826736" y="1242305"/>
                  </a:lnTo>
                  <a:lnTo>
                    <a:pt x="796266" y="1251452"/>
                  </a:lnTo>
                  <a:lnTo>
                    <a:pt x="781032" y="1254163"/>
                  </a:lnTo>
                  <a:lnTo>
                    <a:pt x="739052" y="1260938"/>
                  </a:lnTo>
                  <a:lnTo>
                    <a:pt x="756995" y="1299559"/>
                  </a:lnTo>
                  <a:lnTo>
                    <a:pt x="762411" y="1311416"/>
                  </a:lnTo>
                  <a:lnTo>
                    <a:pt x="770537" y="1335131"/>
                  </a:lnTo>
                  <a:lnTo>
                    <a:pt x="776292" y="1357829"/>
                  </a:lnTo>
                  <a:lnTo>
                    <a:pt x="779000" y="1379850"/>
                  </a:lnTo>
                  <a:lnTo>
                    <a:pt x="778662" y="1401193"/>
                  </a:lnTo>
                  <a:lnTo>
                    <a:pt x="775615" y="1421520"/>
                  </a:lnTo>
                  <a:lnTo>
                    <a:pt x="769859" y="1441169"/>
                  </a:lnTo>
                  <a:lnTo>
                    <a:pt x="760719" y="1459802"/>
                  </a:lnTo>
                  <a:lnTo>
                    <a:pt x="755302" y="1468949"/>
                  </a:lnTo>
                  <a:lnTo>
                    <a:pt x="747854" y="1479112"/>
                  </a:lnTo>
                  <a:lnTo>
                    <a:pt x="730588" y="1497745"/>
                  </a:lnTo>
                  <a:lnTo>
                    <a:pt x="710275" y="1514007"/>
                  </a:lnTo>
                  <a:lnTo>
                    <a:pt x="686577" y="1528574"/>
                  </a:lnTo>
                  <a:lnTo>
                    <a:pt x="660170" y="1540431"/>
                  </a:lnTo>
                  <a:lnTo>
                    <a:pt x="631055" y="1550256"/>
                  </a:lnTo>
                  <a:lnTo>
                    <a:pt x="600247" y="1557032"/>
                  </a:lnTo>
                  <a:lnTo>
                    <a:pt x="568085" y="1561436"/>
                  </a:lnTo>
                  <a:lnTo>
                    <a:pt x="550819" y="1562452"/>
                  </a:lnTo>
                  <a:lnTo>
                    <a:pt x="548787" y="1550595"/>
                  </a:lnTo>
                  <a:lnTo>
                    <a:pt x="542355" y="1526542"/>
                  </a:lnTo>
                  <a:lnTo>
                    <a:pt x="533553" y="1502149"/>
                  </a:lnTo>
                  <a:lnTo>
                    <a:pt x="522719" y="1478096"/>
                  </a:lnTo>
                  <a:lnTo>
                    <a:pt x="516287" y="1466239"/>
                  </a:lnTo>
                  <a:lnTo>
                    <a:pt x="507484" y="1451332"/>
                  </a:lnTo>
                  <a:lnTo>
                    <a:pt x="487510" y="1423553"/>
                  </a:lnTo>
                  <a:lnTo>
                    <a:pt x="465166" y="1398822"/>
                  </a:lnTo>
                  <a:lnTo>
                    <a:pt x="440790" y="1375785"/>
                  </a:lnTo>
                  <a:lnTo>
                    <a:pt x="414045" y="1356135"/>
                  </a:lnTo>
                  <a:lnTo>
                    <a:pt x="385268" y="1339535"/>
                  </a:lnTo>
                  <a:lnTo>
                    <a:pt x="356153" y="1325306"/>
                  </a:lnTo>
                  <a:lnTo>
                    <a:pt x="325007" y="1315143"/>
                  </a:lnTo>
                  <a:lnTo>
                    <a:pt x="309095" y="1311755"/>
                  </a:lnTo>
                  <a:lnTo>
                    <a:pt x="289459" y="1307690"/>
                  </a:lnTo>
                  <a:lnTo>
                    <a:pt x="249849" y="1304302"/>
                  </a:lnTo>
                  <a:lnTo>
                    <a:pt x="210916" y="1303963"/>
                  </a:lnTo>
                  <a:lnTo>
                    <a:pt x="172999" y="1307012"/>
                  </a:lnTo>
                  <a:lnTo>
                    <a:pt x="135758" y="1312433"/>
                  </a:lnTo>
                  <a:lnTo>
                    <a:pt x="100549" y="1320563"/>
                  </a:lnTo>
                  <a:lnTo>
                    <a:pt x="50443" y="1335470"/>
                  </a:lnTo>
                  <a:lnTo>
                    <a:pt x="21328" y="1346988"/>
                  </a:lnTo>
                  <a:lnTo>
                    <a:pt x="14557" y="1326323"/>
                  </a:lnTo>
                  <a:lnTo>
                    <a:pt x="4401" y="1278216"/>
                  </a:lnTo>
                  <a:lnTo>
                    <a:pt x="0" y="1226044"/>
                  </a:lnTo>
                  <a:lnTo>
                    <a:pt x="2370" y="1172178"/>
                  </a:lnTo>
                  <a:lnTo>
                    <a:pt x="8802" y="1132202"/>
                  </a:lnTo>
                  <a:lnTo>
                    <a:pt x="15573" y="1106794"/>
                  </a:lnTo>
                  <a:lnTo>
                    <a:pt x="24714" y="1082401"/>
                  </a:lnTo>
                  <a:lnTo>
                    <a:pt x="36224" y="1059703"/>
                  </a:lnTo>
                  <a:lnTo>
                    <a:pt x="50105" y="1039038"/>
                  </a:lnTo>
                  <a:lnTo>
                    <a:pt x="66694" y="1020743"/>
                  </a:lnTo>
                  <a:lnTo>
                    <a:pt x="86668" y="1005160"/>
                  </a:lnTo>
                  <a:lnTo>
                    <a:pt x="109012" y="992625"/>
                  </a:lnTo>
                  <a:lnTo>
                    <a:pt x="121201" y="988221"/>
                  </a:lnTo>
                  <a:lnTo>
                    <a:pt x="137112" y="989915"/>
                  </a:lnTo>
                  <a:lnTo>
                    <a:pt x="168936" y="991947"/>
                  </a:lnTo>
                  <a:lnTo>
                    <a:pt x="185186" y="992625"/>
                  </a:lnTo>
                  <a:lnTo>
                    <a:pt x="212947" y="991947"/>
                  </a:lnTo>
                  <a:lnTo>
                    <a:pt x="269146" y="984494"/>
                  </a:lnTo>
                  <a:lnTo>
                    <a:pt x="297246" y="978057"/>
                  </a:lnTo>
                  <a:lnTo>
                    <a:pt x="321621" y="970943"/>
                  </a:lnTo>
                  <a:lnTo>
                    <a:pt x="366648" y="951294"/>
                  </a:lnTo>
                  <a:lnTo>
                    <a:pt x="405920" y="926563"/>
                  </a:lnTo>
                  <a:lnTo>
                    <a:pt x="441129" y="898444"/>
                  </a:lnTo>
                  <a:lnTo>
                    <a:pt x="471260" y="868970"/>
                  </a:lnTo>
                  <a:lnTo>
                    <a:pt x="496989" y="838819"/>
                  </a:lnTo>
                  <a:lnTo>
                    <a:pt x="527120" y="796810"/>
                  </a:lnTo>
                  <a:close/>
                  <a:moveTo>
                    <a:pt x="1241288" y="0"/>
                  </a:moveTo>
                  <a:lnTo>
                    <a:pt x="1258566" y="0"/>
                  </a:lnTo>
                  <a:lnTo>
                    <a:pt x="1276182" y="0"/>
                  </a:lnTo>
                  <a:lnTo>
                    <a:pt x="1309722" y="3387"/>
                  </a:lnTo>
                  <a:lnTo>
                    <a:pt x="1340212" y="10498"/>
                  </a:lnTo>
                  <a:lnTo>
                    <a:pt x="1369008" y="20658"/>
                  </a:lnTo>
                  <a:lnTo>
                    <a:pt x="1395094" y="33866"/>
                  </a:lnTo>
                  <a:lnTo>
                    <a:pt x="1419486" y="50121"/>
                  </a:lnTo>
                  <a:lnTo>
                    <a:pt x="1441507" y="68747"/>
                  </a:lnTo>
                  <a:lnTo>
                    <a:pt x="1460817" y="89744"/>
                  </a:lnTo>
                  <a:lnTo>
                    <a:pt x="1478095" y="114127"/>
                  </a:lnTo>
                  <a:lnTo>
                    <a:pt x="1493679" y="139865"/>
                  </a:lnTo>
                  <a:lnTo>
                    <a:pt x="1506891" y="167973"/>
                  </a:lnTo>
                  <a:lnTo>
                    <a:pt x="1517732" y="197775"/>
                  </a:lnTo>
                  <a:lnTo>
                    <a:pt x="1526202" y="229947"/>
                  </a:lnTo>
                  <a:lnTo>
                    <a:pt x="1532639" y="263135"/>
                  </a:lnTo>
                  <a:lnTo>
                    <a:pt x="1537043" y="298356"/>
                  </a:lnTo>
                  <a:lnTo>
                    <a:pt x="1539414" y="334253"/>
                  </a:lnTo>
                  <a:lnTo>
                    <a:pt x="1539414" y="353218"/>
                  </a:lnTo>
                  <a:lnTo>
                    <a:pt x="1539414" y="1658734"/>
                  </a:lnTo>
                  <a:lnTo>
                    <a:pt x="1517394" y="1648236"/>
                  </a:lnTo>
                  <a:lnTo>
                    <a:pt x="1473013" y="1630964"/>
                  </a:lnTo>
                  <a:lnTo>
                    <a:pt x="1428294" y="1618773"/>
                  </a:lnTo>
                  <a:lnTo>
                    <a:pt x="1383237" y="1611661"/>
                  </a:lnTo>
                  <a:lnTo>
                    <a:pt x="1338179" y="1608952"/>
                  </a:lnTo>
                  <a:lnTo>
                    <a:pt x="1293799" y="1611661"/>
                  </a:lnTo>
                  <a:lnTo>
                    <a:pt x="1249758" y="1619450"/>
                  </a:lnTo>
                  <a:lnTo>
                    <a:pt x="1206733" y="1632319"/>
                  </a:lnTo>
                  <a:lnTo>
                    <a:pt x="1185728" y="1640785"/>
                  </a:lnTo>
                  <a:lnTo>
                    <a:pt x="1168112" y="1648575"/>
                  </a:lnTo>
                  <a:lnTo>
                    <a:pt x="1134911" y="1666523"/>
                  </a:lnTo>
                  <a:lnTo>
                    <a:pt x="1103405" y="1688197"/>
                  </a:lnTo>
                  <a:lnTo>
                    <a:pt x="1074609" y="1712242"/>
                  </a:lnTo>
                  <a:lnTo>
                    <a:pt x="1048523" y="1738657"/>
                  </a:lnTo>
                  <a:lnTo>
                    <a:pt x="1025147" y="1767443"/>
                  </a:lnTo>
                  <a:lnTo>
                    <a:pt x="1004820" y="1798260"/>
                  </a:lnTo>
                  <a:lnTo>
                    <a:pt x="987881" y="1831110"/>
                  </a:lnTo>
                  <a:lnTo>
                    <a:pt x="980767" y="1848381"/>
                  </a:lnTo>
                  <a:lnTo>
                    <a:pt x="974330" y="1832126"/>
                  </a:lnTo>
                  <a:lnTo>
                    <a:pt x="959762" y="1801647"/>
                  </a:lnTo>
                  <a:lnTo>
                    <a:pt x="944178" y="1774216"/>
                  </a:lnTo>
                  <a:lnTo>
                    <a:pt x="927240" y="1749494"/>
                  </a:lnTo>
                  <a:lnTo>
                    <a:pt x="909284" y="1727143"/>
                  </a:lnTo>
                  <a:lnTo>
                    <a:pt x="890313" y="1706823"/>
                  </a:lnTo>
                  <a:lnTo>
                    <a:pt x="869986" y="1688875"/>
                  </a:lnTo>
                  <a:lnTo>
                    <a:pt x="849320" y="1673635"/>
                  </a:lnTo>
                  <a:lnTo>
                    <a:pt x="816797" y="1653316"/>
                  </a:lnTo>
                  <a:lnTo>
                    <a:pt x="772756" y="1633335"/>
                  </a:lnTo>
                  <a:lnTo>
                    <a:pt x="727021" y="1619450"/>
                  </a:lnTo>
                  <a:lnTo>
                    <a:pt x="682302" y="1611322"/>
                  </a:lnTo>
                  <a:lnTo>
                    <a:pt x="660281" y="1608952"/>
                  </a:lnTo>
                  <a:lnTo>
                    <a:pt x="683996" y="1601163"/>
                  </a:lnTo>
                  <a:lnTo>
                    <a:pt x="727021" y="1580166"/>
                  </a:lnTo>
                  <a:lnTo>
                    <a:pt x="764625" y="1553751"/>
                  </a:lnTo>
                  <a:lnTo>
                    <a:pt x="789017" y="1530384"/>
                  </a:lnTo>
                  <a:lnTo>
                    <a:pt x="802569" y="1513451"/>
                  </a:lnTo>
                  <a:lnTo>
                    <a:pt x="809005" y="1504646"/>
                  </a:lnTo>
                  <a:lnTo>
                    <a:pt x="819169" y="1488052"/>
                  </a:lnTo>
                  <a:lnTo>
                    <a:pt x="833736" y="1453170"/>
                  </a:lnTo>
                  <a:lnTo>
                    <a:pt x="841867" y="1415918"/>
                  </a:lnTo>
                  <a:lnTo>
                    <a:pt x="843222" y="1377312"/>
                  </a:lnTo>
                  <a:lnTo>
                    <a:pt x="841190" y="1357670"/>
                  </a:lnTo>
                  <a:lnTo>
                    <a:pt x="860500" y="1369861"/>
                  </a:lnTo>
                  <a:lnTo>
                    <a:pt x="899121" y="1392212"/>
                  </a:lnTo>
                  <a:lnTo>
                    <a:pt x="936387" y="1411177"/>
                  </a:lnTo>
                  <a:lnTo>
                    <a:pt x="972975" y="1426755"/>
                  </a:lnTo>
                  <a:lnTo>
                    <a:pt x="1008547" y="1439624"/>
                  </a:lnTo>
                  <a:lnTo>
                    <a:pt x="1043102" y="1449445"/>
                  </a:lnTo>
                  <a:lnTo>
                    <a:pt x="1076980" y="1455880"/>
                  </a:lnTo>
                  <a:lnTo>
                    <a:pt x="1109503" y="1458928"/>
                  </a:lnTo>
                  <a:lnTo>
                    <a:pt x="1125764" y="1458928"/>
                  </a:lnTo>
                  <a:lnTo>
                    <a:pt x="1149818" y="1458589"/>
                  </a:lnTo>
                  <a:lnTo>
                    <a:pt x="1196230" y="1451138"/>
                  </a:lnTo>
                  <a:lnTo>
                    <a:pt x="1218251" y="1444027"/>
                  </a:lnTo>
                  <a:lnTo>
                    <a:pt x="1231802" y="1439286"/>
                  </a:lnTo>
                  <a:lnTo>
                    <a:pt x="1257550" y="1427433"/>
                  </a:lnTo>
                  <a:lnTo>
                    <a:pt x="1280248" y="1413886"/>
                  </a:lnTo>
                  <a:lnTo>
                    <a:pt x="1301252" y="1398986"/>
                  </a:lnTo>
                  <a:lnTo>
                    <a:pt x="1329032" y="1373925"/>
                  </a:lnTo>
                  <a:lnTo>
                    <a:pt x="1358845" y="1338705"/>
                  </a:lnTo>
                  <a:lnTo>
                    <a:pt x="1381543" y="1304501"/>
                  </a:lnTo>
                  <a:lnTo>
                    <a:pt x="1397804" y="1273344"/>
                  </a:lnTo>
                  <a:lnTo>
                    <a:pt x="1412372" y="1238463"/>
                  </a:lnTo>
                  <a:lnTo>
                    <a:pt x="1414743" y="1231012"/>
                  </a:lnTo>
                  <a:lnTo>
                    <a:pt x="1352747" y="1213064"/>
                  </a:lnTo>
                  <a:lnTo>
                    <a:pt x="1351392" y="1217466"/>
                  </a:lnTo>
                  <a:lnTo>
                    <a:pt x="1339873" y="1245236"/>
                  </a:lnTo>
                  <a:lnTo>
                    <a:pt x="1326661" y="1270296"/>
                  </a:lnTo>
                  <a:lnTo>
                    <a:pt x="1308367" y="1298405"/>
                  </a:lnTo>
                  <a:lnTo>
                    <a:pt x="1284652" y="1326852"/>
                  </a:lnTo>
                  <a:lnTo>
                    <a:pt x="1254162" y="1353606"/>
                  </a:lnTo>
                  <a:lnTo>
                    <a:pt x="1227398" y="1370200"/>
                  </a:lnTo>
                  <a:lnTo>
                    <a:pt x="1207749" y="1379344"/>
                  </a:lnTo>
                  <a:lnTo>
                    <a:pt x="1197247" y="1383407"/>
                  </a:lnTo>
                  <a:lnTo>
                    <a:pt x="1180647" y="1388826"/>
                  </a:lnTo>
                  <a:lnTo>
                    <a:pt x="1145075" y="1394583"/>
                  </a:lnTo>
                  <a:lnTo>
                    <a:pt x="1107809" y="1394583"/>
                  </a:lnTo>
                  <a:lnTo>
                    <a:pt x="1068172" y="1389165"/>
                  </a:lnTo>
                  <a:lnTo>
                    <a:pt x="1026502" y="1378328"/>
                  </a:lnTo>
                  <a:lnTo>
                    <a:pt x="982799" y="1362072"/>
                  </a:lnTo>
                  <a:lnTo>
                    <a:pt x="937742" y="1340059"/>
                  </a:lnTo>
                  <a:lnTo>
                    <a:pt x="890313" y="1312628"/>
                  </a:lnTo>
                  <a:lnTo>
                    <a:pt x="865582" y="1296712"/>
                  </a:lnTo>
                  <a:lnTo>
                    <a:pt x="880488" y="1290277"/>
                  </a:lnTo>
                  <a:lnTo>
                    <a:pt x="909284" y="1276392"/>
                  </a:lnTo>
                  <a:lnTo>
                    <a:pt x="936725" y="1259121"/>
                  </a:lnTo>
                  <a:lnTo>
                    <a:pt x="962811" y="1240495"/>
                  </a:lnTo>
                  <a:lnTo>
                    <a:pt x="985848" y="1219160"/>
                  </a:lnTo>
                  <a:lnTo>
                    <a:pt x="1006514" y="1196470"/>
                  </a:lnTo>
                  <a:lnTo>
                    <a:pt x="1023453" y="1172425"/>
                  </a:lnTo>
                  <a:lnTo>
                    <a:pt x="1035988" y="1146349"/>
                  </a:lnTo>
                  <a:lnTo>
                    <a:pt x="1040053" y="1132802"/>
                  </a:lnTo>
                  <a:lnTo>
                    <a:pt x="1047506" y="1104694"/>
                  </a:lnTo>
                  <a:lnTo>
                    <a:pt x="1055298" y="1050848"/>
                  </a:lnTo>
                  <a:lnTo>
                    <a:pt x="1055298" y="999033"/>
                  </a:lnTo>
                  <a:lnTo>
                    <a:pt x="1048861" y="950267"/>
                  </a:lnTo>
                  <a:lnTo>
                    <a:pt x="1037004" y="904549"/>
                  </a:lnTo>
                  <a:lnTo>
                    <a:pt x="1021420" y="861539"/>
                  </a:lnTo>
                  <a:lnTo>
                    <a:pt x="1002787" y="821578"/>
                  </a:lnTo>
                  <a:lnTo>
                    <a:pt x="982461" y="785342"/>
                  </a:lnTo>
                  <a:lnTo>
                    <a:pt x="971958" y="768409"/>
                  </a:lnTo>
                  <a:lnTo>
                    <a:pt x="984832" y="758927"/>
                  </a:lnTo>
                  <a:lnTo>
                    <a:pt x="1007869" y="738608"/>
                  </a:lnTo>
                  <a:lnTo>
                    <a:pt x="1039037" y="707113"/>
                  </a:lnTo>
                  <a:lnTo>
                    <a:pt x="1073254" y="664781"/>
                  </a:lnTo>
                  <a:lnTo>
                    <a:pt x="1099340" y="626851"/>
                  </a:lnTo>
                  <a:lnTo>
                    <a:pt x="1108487" y="610596"/>
                  </a:lnTo>
                  <a:lnTo>
                    <a:pt x="1123732" y="624819"/>
                  </a:lnTo>
                  <a:lnTo>
                    <a:pt x="1157610" y="649202"/>
                  </a:lnTo>
                  <a:lnTo>
                    <a:pt x="1176242" y="658685"/>
                  </a:lnTo>
                  <a:lnTo>
                    <a:pt x="1190471" y="664781"/>
                  </a:lnTo>
                  <a:lnTo>
                    <a:pt x="1219267" y="674602"/>
                  </a:lnTo>
                  <a:lnTo>
                    <a:pt x="1247725" y="680359"/>
                  </a:lnTo>
                  <a:lnTo>
                    <a:pt x="1275505" y="683068"/>
                  </a:lnTo>
                  <a:lnTo>
                    <a:pt x="1289056" y="683407"/>
                  </a:lnTo>
                  <a:lnTo>
                    <a:pt x="1302946" y="683068"/>
                  </a:lnTo>
                  <a:lnTo>
                    <a:pt x="1329371" y="680697"/>
                  </a:lnTo>
                  <a:lnTo>
                    <a:pt x="1365281" y="674263"/>
                  </a:lnTo>
                  <a:lnTo>
                    <a:pt x="1417792" y="658008"/>
                  </a:lnTo>
                  <a:lnTo>
                    <a:pt x="1427278" y="653605"/>
                  </a:lnTo>
                  <a:lnTo>
                    <a:pt x="1399498" y="595695"/>
                  </a:lnTo>
                  <a:lnTo>
                    <a:pt x="1396110" y="597388"/>
                  </a:lnTo>
                  <a:lnTo>
                    <a:pt x="1361894" y="608564"/>
                  </a:lnTo>
                  <a:lnTo>
                    <a:pt x="1320901" y="617030"/>
                  </a:lnTo>
                  <a:lnTo>
                    <a:pt x="1289395" y="618724"/>
                  </a:lnTo>
                  <a:lnTo>
                    <a:pt x="1255178" y="616692"/>
                  </a:lnTo>
                  <a:lnTo>
                    <a:pt x="1220961" y="607887"/>
                  </a:lnTo>
                  <a:lnTo>
                    <a:pt x="1203345" y="600436"/>
                  </a:lnTo>
                  <a:lnTo>
                    <a:pt x="1191826" y="594679"/>
                  </a:lnTo>
                  <a:lnTo>
                    <a:pt x="1170144" y="579778"/>
                  </a:lnTo>
                  <a:lnTo>
                    <a:pt x="1149818" y="561152"/>
                  </a:lnTo>
                  <a:lnTo>
                    <a:pt x="1131862" y="539478"/>
                  </a:lnTo>
                  <a:lnTo>
                    <a:pt x="1115262" y="514079"/>
                  </a:lnTo>
                  <a:lnTo>
                    <a:pt x="1100695" y="484955"/>
                  </a:lnTo>
                  <a:lnTo>
                    <a:pt x="1087482" y="452444"/>
                  </a:lnTo>
                  <a:lnTo>
                    <a:pt x="1076303" y="416885"/>
                  </a:lnTo>
                  <a:lnTo>
                    <a:pt x="1072237" y="397582"/>
                  </a:lnTo>
                  <a:lnTo>
                    <a:pt x="1009224" y="412144"/>
                  </a:lnTo>
                  <a:lnTo>
                    <a:pt x="1014645" y="433140"/>
                  </a:lnTo>
                  <a:lnTo>
                    <a:pt x="1026502" y="472086"/>
                  </a:lnTo>
                  <a:lnTo>
                    <a:pt x="1040392" y="507645"/>
                  </a:lnTo>
                  <a:lnTo>
                    <a:pt x="1056653" y="540833"/>
                  </a:lnTo>
                  <a:lnTo>
                    <a:pt x="1065462" y="555734"/>
                  </a:lnTo>
                  <a:lnTo>
                    <a:pt x="1056653" y="571989"/>
                  </a:lnTo>
                  <a:lnTo>
                    <a:pt x="1031584" y="612289"/>
                  </a:lnTo>
                  <a:lnTo>
                    <a:pt x="1008885" y="643445"/>
                  </a:lnTo>
                  <a:lnTo>
                    <a:pt x="980428" y="675279"/>
                  </a:lnTo>
                  <a:lnTo>
                    <a:pt x="946550" y="707113"/>
                  </a:lnTo>
                  <a:lnTo>
                    <a:pt x="907252" y="735221"/>
                  </a:lnTo>
                  <a:lnTo>
                    <a:pt x="874390" y="752831"/>
                  </a:lnTo>
                  <a:lnTo>
                    <a:pt x="851353" y="761975"/>
                  </a:lnTo>
                  <a:lnTo>
                    <a:pt x="838818" y="765700"/>
                  </a:lnTo>
                  <a:lnTo>
                    <a:pt x="822218" y="770102"/>
                  </a:lnTo>
                  <a:lnTo>
                    <a:pt x="788001" y="775860"/>
                  </a:lnTo>
                  <a:lnTo>
                    <a:pt x="752768" y="776876"/>
                  </a:lnTo>
                  <a:lnTo>
                    <a:pt x="716857" y="772812"/>
                  </a:lnTo>
                  <a:lnTo>
                    <a:pt x="680269" y="765023"/>
                  </a:lnTo>
                  <a:lnTo>
                    <a:pt x="642665" y="752831"/>
                  </a:lnTo>
                  <a:lnTo>
                    <a:pt x="604383" y="735560"/>
                  </a:lnTo>
                  <a:lnTo>
                    <a:pt x="565762" y="714224"/>
                  </a:lnTo>
                  <a:lnTo>
                    <a:pt x="546113" y="701694"/>
                  </a:lnTo>
                  <a:lnTo>
                    <a:pt x="513928" y="681036"/>
                  </a:lnTo>
                  <a:lnTo>
                    <a:pt x="499022" y="715240"/>
                  </a:lnTo>
                  <a:lnTo>
                    <a:pt x="496312" y="720997"/>
                  </a:lnTo>
                  <a:lnTo>
                    <a:pt x="477679" y="754863"/>
                  </a:lnTo>
                  <a:lnTo>
                    <a:pt x="457013" y="785342"/>
                  </a:lnTo>
                  <a:lnTo>
                    <a:pt x="429572" y="818869"/>
                  </a:lnTo>
                  <a:lnTo>
                    <a:pt x="395694" y="853073"/>
                  </a:lnTo>
                  <a:lnTo>
                    <a:pt x="365543" y="876440"/>
                  </a:lnTo>
                  <a:lnTo>
                    <a:pt x="343522" y="890664"/>
                  </a:lnTo>
                  <a:lnTo>
                    <a:pt x="319808" y="902517"/>
                  </a:lnTo>
                  <a:lnTo>
                    <a:pt x="294399" y="912338"/>
                  </a:lnTo>
                  <a:lnTo>
                    <a:pt x="280848" y="916063"/>
                  </a:lnTo>
                  <a:lnTo>
                    <a:pt x="260521" y="921143"/>
                  </a:lnTo>
                  <a:lnTo>
                    <a:pt x="220207" y="926900"/>
                  </a:lnTo>
                  <a:lnTo>
                    <a:pt x="180231" y="928255"/>
                  </a:lnTo>
                  <a:lnTo>
                    <a:pt x="140255" y="925545"/>
                  </a:lnTo>
                  <a:lnTo>
                    <a:pt x="120605" y="922497"/>
                  </a:lnTo>
                  <a:lnTo>
                    <a:pt x="119250" y="901839"/>
                  </a:lnTo>
                  <a:lnTo>
                    <a:pt x="119589" y="860185"/>
                  </a:lnTo>
                  <a:lnTo>
                    <a:pt x="124332" y="819546"/>
                  </a:lnTo>
                  <a:lnTo>
                    <a:pt x="133140" y="779923"/>
                  </a:lnTo>
                  <a:lnTo>
                    <a:pt x="146353" y="741317"/>
                  </a:lnTo>
                  <a:lnTo>
                    <a:pt x="162614" y="704742"/>
                  </a:lnTo>
                  <a:lnTo>
                    <a:pt x="182602" y="670199"/>
                  </a:lnTo>
                  <a:lnTo>
                    <a:pt x="205300" y="637688"/>
                  </a:lnTo>
                  <a:lnTo>
                    <a:pt x="230709" y="608225"/>
                  </a:lnTo>
                  <a:lnTo>
                    <a:pt x="258827" y="581471"/>
                  </a:lnTo>
                  <a:lnTo>
                    <a:pt x="288640" y="558104"/>
                  </a:lnTo>
                  <a:lnTo>
                    <a:pt x="320824" y="538801"/>
                  </a:lnTo>
                  <a:lnTo>
                    <a:pt x="354024" y="523223"/>
                  </a:lnTo>
                  <a:lnTo>
                    <a:pt x="388919" y="511708"/>
                  </a:lnTo>
                  <a:lnTo>
                    <a:pt x="424491" y="505274"/>
                  </a:lnTo>
                  <a:lnTo>
                    <a:pt x="460740" y="503919"/>
                  </a:lnTo>
                  <a:lnTo>
                    <a:pt x="479373" y="505274"/>
                  </a:lnTo>
                  <a:lnTo>
                    <a:pt x="479712" y="490712"/>
                  </a:lnTo>
                  <a:lnTo>
                    <a:pt x="484455" y="460233"/>
                  </a:lnTo>
                  <a:lnTo>
                    <a:pt x="494618" y="429754"/>
                  </a:lnTo>
                  <a:lnTo>
                    <a:pt x="508847" y="399275"/>
                  </a:lnTo>
                  <a:lnTo>
                    <a:pt x="527141" y="369134"/>
                  </a:lnTo>
                  <a:lnTo>
                    <a:pt x="549162" y="340010"/>
                  </a:lnTo>
                  <a:lnTo>
                    <a:pt x="574570" y="312579"/>
                  </a:lnTo>
                  <a:lnTo>
                    <a:pt x="603705" y="286841"/>
                  </a:lnTo>
                  <a:lnTo>
                    <a:pt x="635212" y="264151"/>
                  </a:lnTo>
                  <a:lnTo>
                    <a:pt x="669089" y="244848"/>
                  </a:lnTo>
                  <a:lnTo>
                    <a:pt x="705339" y="228931"/>
                  </a:lnTo>
                  <a:lnTo>
                    <a:pt x="743282" y="218094"/>
                  </a:lnTo>
                  <a:lnTo>
                    <a:pt x="782581" y="211321"/>
                  </a:lnTo>
                  <a:lnTo>
                    <a:pt x="823573" y="210305"/>
                  </a:lnTo>
                  <a:lnTo>
                    <a:pt x="865243" y="215385"/>
                  </a:lnTo>
                  <a:lnTo>
                    <a:pt x="907929" y="226899"/>
                  </a:lnTo>
                  <a:lnTo>
                    <a:pt x="928933" y="235027"/>
                  </a:lnTo>
                  <a:lnTo>
                    <a:pt x="934693" y="220126"/>
                  </a:lnTo>
                  <a:lnTo>
                    <a:pt x="952648" y="185245"/>
                  </a:lnTo>
                  <a:lnTo>
                    <a:pt x="978395" y="146638"/>
                  </a:lnTo>
                  <a:lnTo>
                    <a:pt x="1012951" y="107354"/>
                  </a:lnTo>
                  <a:lnTo>
                    <a:pt x="1043441" y="79245"/>
                  </a:lnTo>
                  <a:lnTo>
                    <a:pt x="1066478" y="62313"/>
                  </a:lnTo>
                  <a:lnTo>
                    <a:pt x="1090870" y="46057"/>
                  </a:lnTo>
                  <a:lnTo>
                    <a:pt x="1117295" y="31834"/>
                  </a:lnTo>
                  <a:lnTo>
                    <a:pt x="1145752" y="19981"/>
                  </a:lnTo>
                  <a:lnTo>
                    <a:pt x="1175565" y="10498"/>
                  </a:lnTo>
                  <a:lnTo>
                    <a:pt x="1207749" y="37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4370934" y="3660096"/>
              <a:ext cx="1638338" cy="1657310"/>
            </a:xfrm>
            <a:custGeom>
              <a:avLst/>
              <a:gdLst/>
              <a:ahLst/>
              <a:cxnLst/>
              <a:rect l="l" t="t" r="r" b="b"/>
              <a:pathLst>
                <a:path w="4838" h="4891" extrusionOk="0">
                  <a:moveTo>
                    <a:pt x="3868" y="980"/>
                  </a:moveTo>
                  <a:lnTo>
                    <a:pt x="3812" y="1004"/>
                  </a:lnTo>
                  <a:lnTo>
                    <a:pt x="3707" y="1065"/>
                  </a:lnTo>
                  <a:lnTo>
                    <a:pt x="3613" y="1138"/>
                  </a:lnTo>
                  <a:lnTo>
                    <a:pt x="3529" y="1221"/>
                  </a:lnTo>
                  <a:lnTo>
                    <a:pt x="3457" y="1313"/>
                  </a:lnTo>
                  <a:lnTo>
                    <a:pt x="3398" y="1414"/>
                  </a:lnTo>
                  <a:lnTo>
                    <a:pt x="3351" y="1521"/>
                  </a:lnTo>
                  <a:lnTo>
                    <a:pt x="3320" y="1634"/>
                  </a:lnTo>
                  <a:lnTo>
                    <a:pt x="3309" y="1693"/>
                  </a:lnTo>
                  <a:lnTo>
                    <a:pt x="3294" y="1812"/>
                  </a:lnTo>
                  <a:lnTo>
                    <a:pt x="3181" y="1768"/>
                  </a:lnTo>
                  <a:lnTo>
                    <a:pt x="3133" y="1750"/>
                  </a:lnTo>
                  <a:lnTo>
                    <a:pt x="3035" y="1726"/>
                  </a:lnTo>
                  <a:lnTo>
                    <a:pt x="2934" y="1713"/>
                  </a:lnTo>
                  <a:lnTo>
                    <a:pt x="2833" y="1712"/>
                  </a:lnTo>
                  <a:lnTo>
                    <a:pt x="2735" y="1718"/>
                  </a:lnTo>
                  <a:lnTo>
                    <a:pt x="2642" y="1735"/>
                  </a:lnTo>
                  <a:lnTo>
                    <a:pt x="2556" y="1759"/>
                  </a:lnTo>
                  <a:lnTo>
                    <a:pt x="2480" y="1788"/>
                  </a:lnTo>
                  <a:lnTo>
                    <a:pt x="2446" y="1807"/>
                  </a:lnTo>
                  <a:lnTo>
                    <a:pt x="2392" y="1838"/>
                  </a:lnTo>
                  <a:lnTo>
                    <a:pt x="2292" y="1917"/>
                  </a:lnTo>
                  <a:lnTo>
                    <a:pt x="2205" y="2015"/>
                  </a:lnTo>
                  <a:lnTo>
                    <a:pt x="2152" y="2101"/>
                  </a:lnTo>
                  <a:lnTo>
                    <a:pt x="2122" y="2163"/>
                  </a:lnTo>
                  <a:lnTo>
                    <a:pt x="2098" y="2228"/>
                  </a:lnTo>
                  <a:lnTo>
                    <a:pt x="2079" y="2298"/>
                  </a:lnTo>
                  <a:lnTo>
                    <a:pt x="2066" y="2370"/>
                  </a:lnTo>
                  <a:lnTo>
                    <a:pt x="2061" y="2446"/>
                  </a:lnTo>
                  <a:lnTo>
                    <a:pt x="2064" y="2525"/>
                  </a:lnTo>
                  <a:lnTo>
                    <a:pt x="2073" y="2608"/>
                  </a:lnTo>
                  <a:lnTo>
                    <a:pt x="2091" y="2692"/>
                  </a:lnTo>
                  <a:lnTo>
                    <a:pt x="2117" y="2780"/>
                  </a:lnTo>
                  <a:lnTo>
                    <a:pt x="2134" y="2824"/>
                  </a:lnTo>
                  <a:lnTo>
                    <a:pt x="2199" y="2810"/>
                  </a:lnTo>
                  <a:lnTo>
                    <a:pt x="2326" y="2798"/>
                  </a:lnTo>
                  <a:lnTo>
                    <a:pt x="2451" y="2807"/>
                  </a:lnTo>
                  <a:lnTo>
                    <a:pt x="2575" y="2836"/>
                  </a:lnTo>
                  <a:lnTo>
                    <a:pt x="2694" y="2885"/>
                  </a:lnTo>
                  <a:lnTo>
                    <a:pt x="2808" y="2952"/>
                  </a:lnTo>
                  <a:lnTo>
                    <a:pt x="2918" y="3039"/>
                  </a:lnTo>
                  <a:lnTo>
                    <a:pt x="3022" y="3144"/>
                  </a:lnTo>
                  <a:lnTo>
                    <a:pt x="3071" y="3204"/>
                  </a:lnTo>
                  <a:lnTo>
                    <a:pt x="3072" y="3203"/>
                  </a:lnTo>
                  <a:lnTo>
                    <a:pt x="3074" y="3201"/>
                  </a:lnTo>
                  <a:lnTo>
                    <a:pt x="3103" y="3179"/>
                  </a:lnTo>
                  <a:lnTo>
                    <a:pt x="3164" y="3139"/>
                  </a:lnTo>
                  <a:lnTo>
                    <a:pt x="3228" y="3107"/>
                  </a:lnTo>
                  <a:lnTo>
                    <a:pt x="3294" y="3078"/>
                  </a:lnTo>
                  <a:lnTo>
                    <a:pt x="3361" y="3057"/>
                  </a:lnTo>
                  <a:lnTo>
                    <a:pt x="3430" y="3042"/>
                  </a:lnTo>
                  <a:lnTo>
                    <a:pt x="3500" y="3034"/>
                  </a:lnTo>
                  <a:lnTo>
                    <a:pt x="3573" y="3030"/>
                  </a:lnTo>
                  <a:lnTo>
                    <a:pt x="3681" y="3038"/>
                  </a:lnTo>
                  <a:lnTo>
                    <a:pt x="3832" y="3069"/>
                  </a:lnTo>
                  <a:lnTo>
                    <a:pt x="3983" y="3125"/>
                  </a:lnTo>
                  <a:lnTo>
                    <a:pt x="4138" y="3204"/>
                  </a:lnTo>
                  <a:lnTo>
                    <a:pt x="4214" y="3254"/>
                  </a:lnTo>
                  <a:lnTo>
                    <a:pt x="4108" y="3411"/>
                  </a:lnTo>
                  <a:lnTo>
                    <a:pt x="4044" y="3370"/>
                  </a:lnTo>
                  <a:lnTo>
                    <a:pt x="3919" y="3304"/>
                  </a:lnTo>
                  <a:lnTo>
                    <a:pt x="3796" y="3257"/>
                  </a:lnTo>
                  <a:lnTo>
                    <a:pt x="3674" y="3230"/>
                  </a:lnTo>
                  <a:lnTo>
                    <a:pt x="3556" y="3222"/>
                  </a:lnTo>
                  <a:lnTo>
                    <a:pt x="3443" y="3234"/>
                  </a:lnTo>
                  <a:lnTo>
                    <a:pt x="3337" y="3266"/>
                  </a:lnTo>
                  <a:lnTo>
                    <a:pt x="3237" y="3318"/>
                  </a:lnTo>
                  <a:lnTo>
                    <a:pt x="3190" y="3352"/>
                  </a:lnTo>
                  <a:lnTo>
                    <a:pt x="3147" y="3387"/>
                  </a:lnTo>
                  <a:lnTo>
                    <a:pt x="3075" y="3466"/>
                  </a:lnTo>
                  <a:lnTo>
                    <a:pt x="3014" y="3555"/>
                  </a:lnTo>
                  <a:lnTo>
                    <a:pt x="2969" y="3654"/>
                  </a:lnTo>
                  <a:lnTo>
                    <a:pt x="2939" y="3756"/>
                  </a:lnTo>
                  <a:lnTo>
                    <a:pt x="2925" y="3862"/>
                  </a:lnTo>
                  <a:lnTo>
                    <a:pt x="2926" y="3970"/>
                  </a:lnTo>
                  <a:lnTo>
                    <a:pt x="2944" y="4075"/>
                  </a:lnTo>
                  <a:lnTo>
                    <a:pt x="2961" y="4127"/>
                  </a:lnTo>
                  <a:lnTo>
                    <a:pt x="2782" y="4190"/>
                  </a:lnTo>
                  <a:lnTo>
                    <a:pt x="2765" y="4137"/>
                  </a:lnTo>
                  <a:lnTo>
                    <a:pt x="2742" y="4027"/>
                  </a:lnTo>
                  <a:lnTo>
                    <a:pt x="2734" y="3914"/>
                  </a:lnTo>
                  <a:lnTo>
                    <a:pt x="2740" y="3801"/>
                  </a:lnTo>
                  <a:lnTo>
                    <a:pt x="2761" y="3691"/>
                  </a:lnTo>
                  <a:lnTo>
                    <a:pt x="2795" y="3582"/>
                  </a:lnTo>
                  <a:lnTo>
                    <a:pt x="2842" y="3480"/>
                  </a:lnTo>
                  <a:lnTo>
                    <a:pt x="2900" y="3383"/>
                  </a:lnTo>
                  <a:lnTo>
                    <a:pt x="2935" y="3339"/>
                  </a:lnTo>
                  <a:lnTo>
                    <a:pt x="2895" y="3287"/>
                  </a:lnTo>
                  <a:lnTo>
                    <a:pt x="2808" y="3196"/>
                  </a:lnTo>
                  <a:lnTo>
                    <a:pt x="2717" y="3121"/>
                  </a:lnTo>
                  <a:lnTo>
                    <a:pt x="2623" y="3063"/>
                  </a:lnTo>
                  <a:lnTo>
                    <a:pt x="2525" y="3021"/>
                  </a:lnTo>
                  <a:lnTo>
                    <a:pt x="2426" y="2996"/>
                  </a:lnTo>
                  <a:lnTo>
                    <a:pt x="2323" y="2989"/>
                  </a:lnTo>
                  <a:lnTo>
                    <a:pt x="2221" y="2999"/>
                  </a:lnTo>
                  <a:lnTo>
                    <a:pt x="2169" y="3011"/>
                  </a:lnTo>
                  <a:lnTo>
                    <a:pt x="2117" y="3026"/>
                  </a:lnTo>
                  <a:lnTo>
                    <a:pt x="2019" y="3072"/>
                  </a:lnTo>
                  <a:lnTo>
                    <a:pt x="1929" y="3131"/>
                  </a:lnTo>
                  <a:lnTo>
                    <a:pt x="1849" y="3204"/>
                  </a:lnTo>
                  <a:lnTo>
                    <a:pt x="1781" y="3288"/>
                  </a:lnTo>
                  <a:lnTo>
                    <a:pt x="1727" y="3380"/>
                  </a:lnTo>
                  <a:lnTo>
                    <a:pt x="1687" y="3480"/>
                  </a:lnTo>
                  <a:lnTo>
                    <a:pt x="1663" y="3585"/>
                  </a:lnTo>
                  <a:lnTo>
                    <a:pt x="1660" y="3638"/>
                  </a:lnTo>
                  <a:lnTo>
                    <a:pt x="1470" y="3629"/>
                  </a:lnTo>
                  <a:lnTo>
                    <a:pt x="1474" y="3571"/>
                  </a:lnTo>
                  <a:lnTo>
                    <a:pt x="1496" y="3458"/>
                  </a:lnTo>
                  <a:lnTo>
                    <a:pt x="1534" y="3349"/>
                  </a:lnTo>
                  <a:lnTo>
                    <a:pt x="1584" y="3245"/>
                  </a:lnTo>
                  <a:lnTo>
                    <a:pt x="1649" y="3149"/>
                  </a:lnTo>
                  <a:lnTo>
                    <a:pt x="1724" y="3063"/>
                  </a:lnTo>
                  <a:lnTo>
                    <a:pt x="1811" y="2985"/>
                  </a:lnTo>
                  <a:lnTo>
                    <a:pt x="1906" y="2919"/>
                  </a:lnTo>
                  <a:lnTo>
                    <a:pt x="1956" y="2891"/>
                  </a:lnTo>
                  <a:lnTo>
                    <a:pt x="1937" y="2840"/>
                  </a:lnTo>
                  <a:lnTo>
                    <a:pt x="1907" y="2736"/>
                  </a:lnTo>
                  <a:lnTo>
                    <a:pt x="1886" y="2635"/>
                  </a:lnTo>
                  <a:lnTo>
                    <a:pt x="1876" y="2536"/>
                  </a:lnTo>
                  <a:lnTo>
                    <a:pt x="1873" y="2440"/>
                  </a:lnTo>
                  <a:lnTo>
                    <a:pt x="1881" y="2347"/>
                  </a:lnTo>
                  <a:lnTo>
                    <a:pt x="1895" y="2258"/>
                  </a:lnTo>
                  <a:lnTo>
                    <a:pt x="1919" y="2172"/>
                  </a:lnTo>
                  <a:lnTo>
                    <a:pt x="1949" y="2090"/>
                  </a:lnTo>
                  <a:lnTo>
                    <a:pt x="1985" y="2014"/>
                  </a:lnTo>
                  <a:lnTo>
                    <a:pt x="2028" y="1941"/>
                  </a:lnTo>
                  <a:lnTo>
                    <a:pt x="2077" y="1874"/>
                  </a:lnTo>
                  <a:lnTo>
                    <a:pt x="2131" y="1812"/>
                  </a:lnTo>
                  <a:lnTo>
                    <a:pt x="2190" y="1755"/>
                  </a:lnTo>
                  <a:lnTo>
                    <a:pt x="2253" y="1704"/>
                  </a:lnTo>
                  <a:lnTo>
                    <a:pt x="2321" y="1659"/>
                  </a:lnTo>
                  <a:lnTo>
                    <a:pt x="2356" y="1639"/>
                  </a:lnTo>
                  <a:lnTo>
                    <a:pt x="2385" y="1624"/>
                  </a:lnTo>
                  <a:lnTo>
                    <a:pt x="2454" y="1594"/>
                  </a:lnTo>
                  <a:lnTo>
                    <a:pt x="2529" y="1569"/>
                  </a:lnTo>
                  <a:lnTo>
                    <a:pt x="2612" y="1549"/>
                  </a:lnTo>
                  <a:lnTo>
                    <a:pt x="2699" y="1533"/>
                  </a:lnTo>
                  <a:lnTo>
                    <a:pt x="2790" y="1524"/>
                  </a:lnTo>
                  <a:lnTo>
                    <a:pt x="2884" y="1521"/>
                  </a:lnTo>
                  <a:lnTo>
                    <a:pt x="2980" y="1527"/>
                  </a:lnTo>
                  <a:lnTo>
                    <a:pt x="3028" y="1533"/>
                  </a:lnTo>
                  <a:lnTo>
                    <a:pt x="3006" y="1471"/>
                  </a:lnTo>
                  <a:lnTo>
                    <a:pt x="2953" y="1361"/>
                  </a:lnTo>
                  <a:lnTo>
                    <a:pt x="2893" y="1264"/>
                  </a:lnTo>
                  <a:lnTo>
                    <a:pt x="2827" y="1181"/>
                  </a:lnTo>
                  <a:lnTo>
                    <a:pt x="2756" y="1111"/>
                  </a:lnTo>
                  <a:lnTo>
                    <a:pt x="2680" y="1051"/>
                  </a:lnTo>
                  <a:lnTo>
                    <a:pt x="2600" y="1003"/>
                  </a:lnTo>
                  <a:lnTo>
                    <a:pt x="2518" y="965"/>
                  </a:lnTo>
                  <a:lnTo>
                    <a:pt x="2432" y="937"/>
                  </a:lnTo>
                  <a:lnTo>
                    <a:pt x="2346" y="916"/>
                  </a:lnTo>
                  <a:lnTo>
                    <a:pt x="2218" y="898"/>
                  </a:lnTo>
                  <a:lnTo>
                    <a:pt x="2051" y="895"/>
                  </a:lnTo>
                  <a:lnTo>
                    <a:pt x="1897" y="910"/>
                  </a:lnTo>
                  <a:lnTo>
                    <a:pt x="1828" y="921"/>
                  </a:lnTo>
                  <a:lnTo>
                    <a:pt x="1669" y="950"/>
                  </a:lnTo>
                  <a:lnTo>
                    <a:pt x="1722" y="797"/>
                  </a:lnTo>
                  <a:lnTo>
                    <a:pt x="1728" y="775"/>
                  </a:lnTo>
                  <a:lnTo>
                    <a:pt x="1737" y="728"/>
                  </a:lnTo>
                  <a:lnTo>
                    <a:pt x="1740" y="654"/>
                  </a:lnTo>
                  <a:lnTo>
                    <a:pt x="1722" y="548"/>
                  </a:lnTo>
                  <a:lnTo>
                    <a:pt x="1682" y="438"/>
                  </a:lnTo>
                  <a:lnTo>
                    <a:pt x="1653" y="383"/>
                  </a:lnTo>
                  <a:lnTo>
                    <a:pt x="1632" y="348"/>
                  </a:lnTo>
                  <a:lnTo>
                    <a:pt x="1586" y="284"/>
                  </a:lnTo>
                  <a:lnTo>
                    <a:pt x="1532" y="224"/>
                  </a:lnTo>
                  <a:lnTo>
                    <a:pt x="1475" y="171"/>
                  </a:lnTo>
                  <a:lnTo>
                    <a:pt x="1412" y="124"/>
                  </a:lnTo>
                  <a:lnTo>
                    <a:pt x="1346" y="84"/>
                  </a:lnTo>
                  <a:lnTo>
                    <a:pt x="1277" y="52"/>
                  </a:lnTo>
                  <a:lnTo>
                    <a:pt x="1205" y="28"/>
                  </a:lnTo>
                  <a:lnTo>
                    <a:pt x="1168" y="19"/>
                  </a:lnTo>
                  <a:lnTo>
                    <a:pt x="1107" y="9"/>
                  </a:lnTo>
                  <a:lnTo>
                    <a:pt x="988" y="0"/>
                  </a:lnTo>
                  <a:lnTo>
                    <a:pt x="869" y="4"/>
                  </a:lnTo>
                  <a:lnTo>
                    <a:pt x="754" y="19"/>
                  </a:lnTo>
                  <a:lnTo>
                    <a:pt x="642" y="43"/>
                  </a:lnTo>
                  <a:lnTo>
                    <a:pt x="537" y="74"/>
                  </a:lnTo>
                  <a:lnTo>
                    <a:pt x="394" y="126"/>
                  </a:lnTo>
                  <a:lnTo>
                    <a:pt x="314" y="162"/>
                  </a:lnTo>
                  <a:lnTo>
                    <a:pt x="282" y="192"/>
                  </a:lnTo>
                  <a:lnTo>
                    <a:pt x="221" y="260"/>
                  </a:lnTo>
                  <a:lnTo>
                    <a:pt x="165" y="339"/>
                  </a:lnTo>
                  <a:lnTo>
                    <a:pt x="117" y="426"/>
                  </a:lnTo>
                  <a:lnTo>
                    <a:pt x="76" y="522"/>
                  </a:lnTo>
                  <a:lnTo>
                    <a:pt x="43" y="622"/>
                  </a:lnTo>
                  <a:lnTo>
                    <a:pt x="19" y="728"/>
                  </a:lnTo>
                  <a:lnTo>
                    <a:pt x="4" y="838"/>
                  </a:lnTo>
                  <a:lnTo>
                    <a:pt x="0" y="950"/>
                  </a:lnTo>
                  <a:lnTo>
                    <a:pt x="7" y="1063"/>
                  </a:lnTo>
                  <a:lnTo>
                    <a:pt x="26" y="1175"/>
                  </a:lnTo>
                  <a:lnTo>
                    <a:pt x="59" y="1287"/>
                  </a:lnTo>
                  <a:lnTo>
                    <a:pt x="104" y="1396"/>
                  </a:lnTo>
                  <a:lnTo>
                    <a:pt x="164" y="1501"/>
                  </a:lnTo>
                  <a:lnTo>
                    <a:pt x="238" y="1601"/>
                  </a:lnTo>
                  <a:lnTo>
                    <a:pt x="328" y="1694"/>
                  </a:lnTo>
                  <a:lnTo>
                    <a:pt x="382" y="1738"/>
                  </a:lnTo>
                  <a:lnTo>
                    <a:pt x="358" y="1782"/>
                  </a:lnTo>
                  <a:lnTo>
                    <a:pt x="327" y="1873"/>
                  </a:lnTo>
                  <a:lnTo>
                    <a:pt x="313" y="1963"/>
                  </a:lnTo>
                  <a:lnTo>
                    <a:pt x="314" y="2052"/>
                  </a:lnTo>
                  <a:lnTo>
                    <a:pt x="328" y="2138"/>
                  </a:lnTo>
                  <a:lnTo>
                    <a:pt x="354" y="2224"/>
                  </a:lnTo>
                  <a:lnTo>
                    <a:pt x="388" y="2306"/>
                  </a:lnTo>
                  <a:lnTo>
                    <a:pt x="431" y="2383"/>
                  </a:lnTo>
                  <a:lnTo>
                    <a:pt x="503" y="2492"/>
                  </a:lnTo>
                  <a:lnTo>
                    <a:pt x="607" y="2618"/>
                  </a:lnTo>
                  <a:lnTo>
                    <a:pt x="707" y="2716"/>
                  </a:lnTo>
                  <a:lnTo>
                    <a:pt x="786" y="2783"/>
                  </a:lnTo>
                  <a:lnTo>
                    <a:pt x="811" y="2799"/>
                  </a:lnTo>
                  <a:lnTo>
                    <a:pt x="814" y="2884"/>
                  </a:lnTo>
                  <a:lnTo>
                    <a:pt x="835" y="3046"/>
                  </a:lnTo>
                  <a:lnTo>
                    <a:pt x="871" y="3197"/>
                  </a:lnTo>
                  <a:lnTo>
                    <a:pt x="925" y="3339"/>
                  </a:lnTo>
                  <a:lnTo>
                    <a:pt x="991" y="3471"/>
                  </a:lnTo>
                  <a:lnTo>
                    <a:pt x="1067" y="3591"/>
                  </a:lnTo>
                  <a:lnTo>
                    <a:pt x="1155" y="3702"/>
                  </a:lnTo>
                  <a:lnTo>
                    <a:pt x="1250" y="3800"/>
                  </a:lnTo>
                  <a:lnTo>
                    <a:pt x="1352" y="3887"/>
                  </a:lnTo>
                  <a:lnTo>
                    <a:pt x="1459" y="3962"/>
                  </a:lnTo>
                  <a:lnTo>
                    <a:pt x="1569" y="4026"/>
                  </a:lnTo>
                  <a:lnTo>
                    <a:pt x="1680" y="4076"/>
                  </a:lnTo>
                  <a:lnTo>
                    <a:pt x="1790" y="4114"/>
                  </a:lnTo>
                  <a:lnTo>
                    <a:pt x="1899" y="4138"/>
                  </a:lnTo>
                  <a:lnTo>
                    <a:pt x="2004" y="4150"/>
                  </a:lnTo>
                  <a:lnTo>
                    <a:pt x="2104" y="4147"/>
                  </a:lnTo>
                  <a:lnTo>
                    <a:pt x="2151" y="4140"/>
                  </a:lnTo>
                  <a:lnTo>
                    <a:pt x="2174" y="4182"/>
                  </a:lnTo>
                  <a:lnTo>
                    <a:pt x="2230" y="4267"/>
                  </a:lnTo>
                  <a:lnTo>
                    <a:pt x="2293" y="4346"/>
                  </a:lnTo>
                  <a:lnTo>
                    <a:pt x="2366" y="4421"/>
                  </a:lnTo>
                  <a:lnTo>
                    <a:pt x="2445" y="4492"/>
                  </a:lnTo>
                  <a:lnTo>
                    <a:pt x="2532" y="4560"/>
                  </a:lnTo>
                  <a:lnTo>
                    <a:pt x="2625" y="4620"/>
                  </a:lnTo>
                  <a:lnTo>
                    <a:pt x="2722" y="4678"/>
                  </a:lnTo>
                  <a:lnTo>
                    <a:pt x="2826" y="4728"/>
                  </a:lnTo>
                  <a:lnTo>
                    <a:pt x="2932" y="4772"/>
                  </a:lnTo>
                  <a:lnTo>
                    <a:pt x="3042" y="4810"/>
                  </a:lnTo>
                  <a:lnTo>
                    <a:pt x="3155" y="4841"/>
                  </a:lnTo>
                  <a:lnTo>
                    <a:pt x="3269" y="4865"/>
                  </a:lnTo>
                  <a:lnTo>
                    <a:pt x="3386" y="4882"/>
                  </a:lnTo>
                  <a:lnTo>
                    <a:pt x="3501" y="4890"/>
                  </a:lnTo>
                  <a:lnTo>
                    <a:pt x="3618" y="4891"/>
                  </a:lnTo>
                  <a:lnTo>
                    <a:pt x="3732" y="4884"/>
                  </a:lnTo>
                  <a:lnTo>
                    <a:pt x="3845" y="4867"/>
                  </a:lnTo>
                  <a:lnTo>
                    <a:pt x="3955" y="4841"/>
                  </a:lnTo>
                  <a:lnTo>
                    <a:pt x="4063" y="4806"/>
                  </a:lnTo>
                  <a:lnTo>
                    <a:pt x="4166" y="4760"/>
                  </a:lnTo>
                  <a:lnTo>
                    <a:pt x="4265" y="4705"/>
                  </a:lnTo>
                  <a:lnTo>
                    <a:pt x="4358" y="4639"/>
                  </a:lnTo>
                  <a:lnTo>
                    <a:pt x="4445" y="4561"/>
                  </a:lnTo>
                  <a:lnTo>
                    <a:pt x="4525" y="4473"/>
                  </a:lnTo>
                  <a:lnTo>
                    <a:pt x="4598" y="4373"/>
                  </a:lnTo>
                  <a:lnTo>
                    <a:pt x="4663" y="4260"/>
                  </a:lnTo>
                  <a:lnTo>
                    <a:pt x="4718" y="4136"/>
                  </a:lnTo>
                  <a:lnTo>
                    <a:pt x="4765" y="3998"/>
                  </a:lnTo>
                  <a:lnTo>
                    <a:pt x="4800" y="3848"/>
                  </a:lnTo>
                  <a:lnTo>
                    <a:pt x="4825" y="3685"/>
                  </a:lnTo>
                  <a:lnTo>
                    <a:pt x="4838" y="3507"/>
                  </a:lnTo>
                  <a:lnTo>
                    <a:pt x="4838" y="3412"/>
                  </a:lnTo>
                  <a:lnTo>
                    <a:pt x="4838" y="1073"/>
                  </a:lnTo>
                  <a:lnTo>
                    <a:pt x="4778" y="1039"/>
                  </a:lnTo>
                  <a:lnTo>
                    <a:pt x="4656" y="984"/>
                  </a:lnTo>
                  <a:lnTo>
                    <a:pt x="4533" y="942"/>
                  </a:lnTo>
                  <a:lnTo>
                    <a:pt x="4409" y="915"/>
                  </a:lnTo>
                  <a:lnTo>
                    <a:pt x="4285" y="903"/>
                  </a:lnTo>
                  <a:lnTo>
                    <a:pt x="4164" y="906"/>
                  </a:lnTo>
                  <a:lnTo>
                    <a:pt x="4043" y="923"/>
                  </a:lnTo>
                  <a:lnTo>
                    <a:pt x="3925" y="956"/>
                  </a:lnTo>
                  <a:lnTo>
                    <a:pt x="3868" y="9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11"/>
          <p:cNvSpPr txBox="1"/>
          <p:nvPr/>
        </p:nvSpPr>
        <p:spPr>
          <a:xfrm>
            <a:off x="4413366" y="1652132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545" name="Google Shape;545;p11"/>
          <p:cNvSpPr txBox="1"/>
          <p:nvPr/>
        </p:nvSpPr>
        <p:spPr>
          <a:xfrm>
            <a:off x="1115415" y="1847671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546" name="Google Shape;546;p11"/>
          <p:cNvSpPr txBox="1"/>
          <p:nvPr/>
        </p:nvSpPr>
        <p:spPr>
          <a:xfrm>
            <a:off x="1245014" y="3874413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547" name="Google Shape;547;p11"/>
          <p:cNvSpPr txBox="1"/>
          <p:nvPr/>
        </p:nvSpPr>
        <p:spPr>
          <a:xfrm>
            <a:off x="524934" y="3254392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548" name="Google Shape;548;p11"/>
          <p:cNvSpPr txBox="1"/>
          <p:nvPr/>
        </p:nvSpPr>
        <p:spPr>
          <a:xfrm>
            <a:off x="524934" y="2566643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549" name="Google Shape;549;p11"/>
          <p:cNvSpPr txBox="1"/>
          <p:nvPr/>
        </p:nvSpPr>
        <p:spPr>
          <a:xfrm>
            <a:off x="524934" y="5213408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550" name="Google Shape;550;p11"/>
          <p:cNvSpPr txBox="1"/>
          <p:nvPr/>
        </p:nvSpPr>
        <p:spPr>
          <a:xfrm>
            <a:off x="524934" y="4525659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551" name="Google Shape;551;p11"/>
          <p:cNvSpPr txBox="1"/>
          <p:nvPr/>
        </p:nvSpPr>
        <p:spPr>
          <a:xfrm>
            <a:off x="5507767" y="2078503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552" name="Google Shape;552;p11"/>
          <p:cNvSpPr txBox="1"/>
          <p:nvPr/>
        </p:nvSpPr>
        <p:spPr>
          <a:xfrm>
            <a:off x="6715094" y="1678442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553" name="Google Shape;553;p11"/>
          <p:cNvSpPr txBox="1"/>
          <p:nvPr/>
        </p:nvSpPr>
        <p:spPr>
          <a:xfrm>
            <a:off x="10339072" y="1847671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554" name="Google Shape;554;p11"/>
          <p:cNvSpPr txBox="1"/>
          <p:nvPr/>
        </p:nvSpPr>
        <p:spPr>
          <a:xfrm>
            <a:off x="10468671" y="3822650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555" name="Google Shape;555;p11"/>
          <p:cNvSpPr txBox="1"/>
          <p:nvPr/>
        </p:nvSpPr>
        <p:spPr>
          <a:xfrm>
            <a:off x="9748591" y="3202629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556" name="Google Shape;556;p11"/>
          <p:cNvSpPr txBox="1"/>
          <p:nvPr/>
        </p:nvSpPr>
        <p:spPr>
          <a:xfrm>
            <a:off x="10618561" y="2566643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557" name="Google Shape;557;p11"/>
          <p:cNvSpPr txBox="1"/>
          <p:nvPr/>
        </p:nvSpPr>
        <p:spPr>
          <a:xfrm>
            <a:off x="10599770" y="5161645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558" name="Google Shape;558;p11"/>
          <p:cNvSpPr txBox="1"/>
          <p:nvPr/>
        </p:nvSpPr>
        <p:spPr>
          <a:xfrm>
            <a:off x="10490600" y="4473896"/>
            <a:ext cx="1473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2"/>
          <p:cNvSpPr txBox="1"/>
          <p:nvPr/>
        </p:nvSpPr>
        <p:spPr>
          <a:xfrm>
            <a:off x="1784569" y="137160"/>
            <a:ext cx="97978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 Map for PowerPoint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2"/>
          <p:cNvSpPr txBox="1"/>
          <p:nvPr/>
        </p:nvSpPr>
        <p:spPr>
          <a:xfrm>
            <a:off x="1784569" y="845046"/>
            <a:ext cx="97978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Bulb and Circles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5" name="Google Shape;565;p12"/>
          <p:cNvGrpSpPr/>
          <p:nvPr/>
        </p:nvGrpSpPr>
        <p:grpSpPr>
          <a:xfrm>
            <a:off x="5026025" y="2076152"/>
            <a:ext cx="2141538" cy="3311525"/>
            <a:chOff x="5026025" y="1782763"/>
            <a:chExt cx="2141538" cy="3311525"/>
          </a:xfrm>
        </p:grpSpPr>
        <p:sp>
          <p:nvSpPr>
            <p:cNvPr id="566" name="Google Shape;566;p12"/>
            <p:cNvSpPr/>
            <p:nvPr/>
          </p:nvSpPr>
          <p:spPr>
            <a:xfrm>
              <a:off x="5026025" y="1782763"/>
              <a:ext cx="2141538" cy="2735263"/>
            </a:xfrm>
            <a:custGeom>
              <a:avLst/>
              <a:gdLst/>
              <a:ahLst/>
              <a:cxnLst/>
              <a:rect l="l" t="t" r="r" b="b"/>
              <a:pathLst>
                <a:path w="6745" h="8615" extrusionOk="0">
                  <a:moveTo>
                    <a:pt x="5855" y="1070"/>
                  </a:moveTo>
                  <a:lnTo>
                    <a:pt x="5795" y="1006"/>
                  </a:lnTo>
                  <a:lnTo>
                    <a:pt x="5673" y="882"/>
                  </a:lnTo>
                  <a:lnTo>
                    <a:pt x="5546" y="767"/>
                  </a:lnTo>
                  <a:lnTo>
                    <a:pt x="5412" y="659"/>
                  </a:lnTo>
                  <a:lnTo>
                    <a:pt x="5275" y="558"/>
                  </a:lnTo>
                  <a:lnTo>
                    <a:pt x="5131" y="467"/>
                  </a:lnTo>
                  <a:lnTo>
                    <a:pt x="4984" y="383"/>
                  </a:lnTo>
                  <a:lnTo>
                    <a:pt x="4832" y="308"/>
                  </a:lnTo>
                  <a:lnTo>
                    <a:pt x="4675" y="240"/>
                  </a:lnTo>
                  <a:lnTo>
                    <a:pt x="4514" y="180"/>
                  </a:lnTo>
                  <a:lnTo>
                    <a:pt x="4349" y="130"/>
                  </a:lnTo>
                  <a:lnTo>
                    <a:pt x="4179" y="88"/>
                  </a:lnTo>
                  <a:lnTo>
                    <a:pt x="4007" y="53"/>
                  </a:lnTo>
                  <a:lnTo>
                    <a:pt x="3829" y="27"/>
                  </a:lnTo>
                  <a:lnTo>
                    <a:pt x="3649" y="10"/>
                  </a:lnTo>
                  <a:lnTo>
                    <a:pt x="3466" y="1"/>
                  </a:lnTo>
                  <a:lnTo>
                    <a:pt x="3373" y="0"/>
                  </a:lnTo>
                  <a:lnTo>
                    <a:pt x="3279" y="1"/>
                  </a:lnTo>
                  <a:lnTo>
                    <a:pt x="3095" y="10"/>
                  </a:lnTo>
                  <a:lnTo>
                    <a:pt x="2915" y="27"/>
                  </a:lnTo>
                  <a:lnTo>
                    <a:pt x="2738" y="53"/>
                  </a:lnTo>
                  <a:lnTo>
                    <a:pt x="2565" y="88"/>
                  </a:lnTo>
                  <a:lnTo>
                    <a:pt x="2395" y="130"/>
                  </a:lnTo>
                  <a:lnTo>
                    <a:pt x="2230" y="180"/>
                  </a:lnTo>
                  <a:lnTo>
                    <a:pt x="2069" y="240"/>
                  </a:lnTo>
                  <a:lnTo>
                    <a:pt x="1912" y="308"/>
                  </a:lnTo>
                  <a:lnTo>
                    <a:pt x="1760" y="383"/>
                  </a:lnTo>
                  <a:lnTo>
                    <a:pt x="1613" y="467"/>
                  </a:lnTo>
                  <a:lnTo>
                    <a:pt x="1470" y="558"/>
                  </a:lnTo>
                  <a:lnTo>
                    <a:pt x="1332" y="659"/>
                  </a:lnTo>
                  <a:lnTo>
                    <a:pt x="1198" y="767"/>
                  </a:lnTo>
                  <a:lnTo>
                    <a:pt x="1071" y="882"/>
                  </a:lnTo>
                  <a:lnTo>
                    <a:pt x="949" y="1006"/>
                  </a:lnTo>
                  <a:lnTo>
                    <a:pt x="890" y="1070"/>
                  </a:lnTo>
                  <a:lnTo>
                    <a:pt x="837" y="1131"/>
                  </a:lnTo>
                  <a:lnTo>
                    <a:pt x="735" y="1256"/>
                  </a:lnTo>
                  <a:lnTo>
                    <a:pt x="639" y="1385"/>
                  </a:lnTo>
                  <a:lnTo>
                    <a:pt x="550" y="1516"/>
                  </a:lnTo>
                  <a:lnTo>
                    <a:pt x="467" y="1653"/>
                  </a:lnTo>
                  <a:lnTo>
                    <a:pt x="391" y="1793"/>
                  </a:lnTo>
                  <a:lnTo>
                    <a:pt x="321" y="1937"/>
                  </a:lnTo>
                  <a:lnTo>
                    <a:pt x="258" y="2083"/>
                  </a:lnTo>
                  <a:lnTo>
                    <a:pt x="202" y="2234"/>
                  </a:lnTo>
                  <a:lnTo>
                    <a:pt x="152" y="2387"/>
                  </a:lnTo>
                  <a:lnTo>
                    <a:pt x="109" y="2544"/>
                  </a:lnTo>
                  <a:lnTo>
                    <a:pt x="73" y="2703"/>
                  </a:lnTo>
                  <a:lnTo>
                    <a:pt x="44" y="2867"/>
                  </a:lnTo>
                  <a:lnTo>
                    <a:pt x="22" y="3032"/>
                  </a:lnTo>
                  <a:lnTo>
                    <a:pt x="7" y="3200"/>
                  </a:lnTo>
                  <a:lnTo>
                    <a:pt x="0" y="3372"/>
                  </a:lnTo>
                  <a:lnTo>
                    <a:pt x="0" y="3458"/>
                  </a:lnTo>
                  <a:lnTo>
                    <a:pt x="1" y="3570"/>
                  </a:lnTo>
                  <a:lnTo>
                    <a:pt x="11" y="3783"/>
                  </a:lnTo>
                  <a:lnTo>
                    <a:pt x="33" y="3987"/>
                  </a:lnTo>
                  <a:lnTo>
                    <a:pt x="64" y="4180"/>
                  </a:lnTo>
                  <a:lnTo>
                    <a:pt x="104" y="4365"/>
                  </a:lnTo>
                  <a:lnTo>
                    <a:pt x="153" y="4542"/>
                  </a:lnTo>
                  <a:lnTo>
                    <a:pt x="209" y="4710"/>
                  </a:lnTo>
                  <a:lnTo>
                    <a:pt x="272" y="4873"/>
                  </a:lnTo>
                  <a:lnTo>
                    <a:pt x="340" y="5029"/>
                  </a:lnTo>
                  <a:lnTo>
                    <a:pt x="414" y="5180"/>
                  </a:lnTo>
                  <a:lnTo>
                    <a:pt x="532" y="5397"/>
                  </a:lnTo>
                  <a:lnTo>
                    <a:pt x="703" y="5672"/>
                  </a:lnTo>
                  <a:lnTo>
                    <a:pt x="880" y="5938"/>
                  </a:lnTo>
                  <a:lnTo>
                    <a:pt x="969" y="6069"/>
                  </a:lnTo>
                  <a:lnTo>
                    <a:pt x="1055" y="6194"/>
                  </a:lnTo>
                  <a:lnTo>
                    <a:pt x="1222" y="6444"/>
                  </a:lnTo>
                  <a:lnTo>
                    <a:pt x="1380" y="6696"/>
                  </a:lnTo>
                  <a:lnTo>
                    <a:pt x="1489" y="6892"/>
                  </a:lnTo>
                  <a:lnTo>
                    <a:pt x="1556" y="7027"/>
                  </a:lnTo>
                  <a:lnTo>
                    <a:pt x="1619" y="7165"/>
                  </a:lnTo>
                  <a:lnTo>
                    <a:pt x="1675" y="7309"/>
                  </a:lnTo>
                  <a:lnTo>
                    <a:pt x="1724" y="7458"/>
                  </a:lnTo>
                  <a:lnTo>
                    <a:pt x="1768" y="7613"/>
                  </a:lnTo>
                  <a:lnTo>
                    <a:pt x="1804" y="7776"/>
                  </a:lnTo>
                  <a:lnTo>
                    <a:pt x="1831" y="7946"/>
                  </a:lnTo>
                  <a:lnTo>
                    <a:pt x="1851" y="8125"/>
                  </a:lnTo>
                  <a:lnTo>
                    <a:pt x="1861" y="8313"/>
                  </a:lnTo>
                  <a:lnTo>
                    <a:pt x="1862" y="8412"/>
                  </a:lnTo>
                  <a:lnTo>
                    <a:pt x="1863" y="8431"/>
                  </a:lnTo>
                  <a:lnTo>
                    <a:pt x="1870" y="8471"/>
                  </a:lnTo>
                  <a:lnTo>
                    <a:pt x="1885" y="8507"/>
                  </a:lnTo>
                  <a:lnTo>
                    <a:pt x="1908" y="8540"/>
                  </a:lnTo>
                  <a:lnTo>
                    <a:pt x="1922" y="8555"/>
                  </a:lnTo>
                  <a:lnTo>
                    <a:pt x="1937" y="8568"/>
                  </a:lnTo>
                  <a:lnTo>
                    <a:pt x="1971" y="8591"/>
                  </a:lnTo>
                  <a:lnTo>
                    <a:pt x="2009" y="8606"/>
                  </a:lnTo>
                  <a:lnTo>
                    <a:pt x="2048" y="8613"/>
                  </a:lnTo>
                  <a:lnTo>
                    <a:pt x="2069" y="8615"/>
                  </a:lnTo>
                  <a:lnTo>
                    <a:pt x="4675" y="8615"/>
                  </a:lnTo>
                  <a:lnTo>
                    <a:pt x="4697" y="8613"/>
                  </a:lnTo>
                  <a:lnTo>
                    <a:pt x="4738" y="8605"/>
                  </a:lnTo>
                  <a:lnTo>
                    <a:pt x="4775" y="8590"/>
                  </a:lnTo>
                  <a:lnTo>
                    <a:pt x="4807" y="8568"/>
                  </a:lnTo>
                  <a:lnTo>
                    <a:pt x="4835" y="8540"/>
                  </a:lnTo>
                  <a:lnTo>
                    <a:pt x="4858" y="8508"/>
                  </a:lnTo>
                  <a:lnTo>
                    <a:pt x="4874" y="8472"/>
                  </a:lnTo>
                  <a:lnTo>
                    <a:pt x="4881" y="8432"/>
                  </a:lnTo>
                  <a:lnTo>
                    <a:pt x="4883" y="8412"/>
                  </a:lnTo>
                  <a:lnTo>
                    <a:pt x="4884" y="8313"/>
                  </a:lnTo>
                  <a:lnTo>
                    <a:pt x="4893" y="8125"/>
                  </a:lnTo>
                  <a:lnTo>
                    <a:pt x="4913" y="7946"/>
                  </a:lnTo>
                  <a:lnTo>
                    <a:pt x="4940" y="7776"/>
                  </a:lnTo>
                  <a:lnTo>
                    <a:pt x="4977" y="7613"/>
                  </a:lnTo>
                  <a:lnTo>
                    <a:pt x="5020" y="7458"/>
                  </a:lnTo>
                  <a:lnTo>
                    <a:pt x="5069" y="7309"/>
                  </a:lnTo>
                  <a:lnTo>
                    <a:pt x="5126" y="7165"/>
                  </a:lnTo>
                  <a:lnTo>
                    <a:pt x="5188" y="7026"/>
                  </a:lnTo>
                  <a:lnTo>
                    <a:pt x="5255" y="6892"/>
                  </a:lnTo>
                  <a:lnTo>
                    <a:pt x="5364" y="6696"/>
                  </a:lnTo>
                  <a:lnTo>
                    <a:pt x="5522" y="6444"/>
                  </a:lnTo>
                  <a:lnTo>
                    <a:pt x="5689" y="6194"/>
                  </a:lnTo>
                  <a:lnTo>
                    <a:pt x="5775" y="6069"/>
                  </a:lnTo>
                  <a:lnTo>
                    <a:pt x="5864" y="5938"/>
                  </a:lnTo>
                  <a:lnTo>
                    <a:pt x="6041" y="5672"/>
                  </a:lnTo>
                  <a:lnTo>
                    <a:pt x="6212" y="5397"/>
                  </a:lnTo>
                  <a:lnTo>
                    <a:pt x="6330" y="5180"/>
                  </a:lnTo>
                  <a:lnTo>
                    <a:pt x="6404" y="5029"/>
                  </a:lnTo>
                  <a:lnTo>
                    <a:pt x="6472" y="4873"/>
                  </a:lnTo>
                  <a:lnTo>
                    <a:pt x="6535" y="4710"/>
                  </a:lnTo>
                  <a:lnTo>
                    <a:pt x="6591" y="4542"/>
                  </a:lnTo>
                  <a:lnTo>
                    <a:pt x="6640" y="4365"/>
                  </a:lnTo>
                  <a:lnTo>
                    <a:pt x="6680" y="4180"/>
                  </a:lnTo>
                  <a:lnTo>
                    <a:pt x="6711" y="3987"/>
                  </a:lnTo>
                  <a:lnTo>
                    <a:pt x="6733" y="3783"/>
                  </a:lnTo>
                  <a:lnTo>
                    <a:pt x="6743" y="3570"/>
                  </a:lnTo>
                  <a:lnTo>
                    <a:pt x="6745" y="3458"/>
                  </a:lnTo>
                  <a:lnTo>
                    <a:pt x="6745" y="3372"/>
                  </a:lnTo>
                  <a:lnTo>
                    <a:pt x="6737" y="3200"/>
                  </a:lnTo>
                  <a:lnTo>
                    <a:pt x="6722" y="3032"/>
                  </a:lnTo>
                  <a:lnTo>
                    <a:pt x="6700" y="2867"/>
                  </a:lnTo>
                  <a:lnTo>
                    <a:pt x="6671" y="2703"/>
                  </a:lnTo>
                  <a:lnTo>
                    <a:pt x="6635" y="2544"/>
                  </a:lnTo>
                  <a:lnTo>
                    <a:pt x="6592" y="2387"/>
                  </a:lnTo>
                  <a:lnTo>
                    <a:pt x="6543" y="2234"/>
                  </a:lnTo>
                  <a:lnTo>
                    <a:pt x="6486" y="2083"/>
                  </a:lnTo>
                  <a:lnTo>
                    <a:pt x="6423" y="1937"/>
                  </a:lnTo>
                  <a:lnTo>
                    <a:pt x="6354" y="1793"/>
                  </a:lnTo>
                  <a:lnTo>
                    <a:pt x="6277" y="1653"/>
                  </a:lnTo>
                  <a:lnTo>
                    <a:pt x="6194" y="1516"/>
                  </a:lnTo>
                  <a:lnTo>
                    <a:pt x="6105" y="1385"/>
                  </a:lnTo>
                  <a:lnTo>
                    <a:pt x="6009" y="1256"/>
                  </a:lnTo>
                  <a:lnTo>
                    <a:pt x="5908" y="1131"/>
                  </a:lnTo>
                  <a:lnTo>
                    <a:pt x="5855" y="107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5156200" y="1911350"/>
              <a:ext cx="1879600" cy="2476500"/>
            </a:xfrm>
            <a:custGeom>
              <a:avLst/>
              <a:gdLst/>
              <a:ahLst/>
              <a:cxnLst/>
              <a:rect l="l" t="t" r="r" b="b"/>
              <a:pathLst>
                <a:path w="5918" h="7802" extrusionOk="0">
                  <a:moveTo>
                    <a:pt x="5018" y="5437"/>
                  </a:moveTo>
                  <a:lnTo>
                    <a:pt x="4935" y="5559"/>
                  </a:lnTo>
                  <a:lnTo>
                    <a:pt x="4769" y="5805"/>
                  </a:lnTo>
                  <a:lnTo>
                    <a:pt x="4609" y="6059"/>
                  </a:lnTo>
                  <a:lnTo>
                    <a:pt x="4497" y="6258"/>
                  </a:lnTo>
                  <a:lnTo>
                    <a:pt x="4426" y="6395"/>
                  </a:lnTo>
                  <a:lnTo>
                    <a:pt x="4359" y="6537"/>
                  </a:lnTo>
                  <a:lnTo>
                    <a:pt x="4298" y="6684"/>
                  </a:lnTo>
                  <a:lnTo>
                    <a:pt x="4242" y="6836"/>
                  </a:lnTo>
                  <a:lnTo>
                    <a:pt x="4192" y="6995"/>
                  </a:lnTo>
                  <a:lnTo>
                    <a:pt x="4149" y="7160"/>
                  </a:lnTo>
                  <a:lnTo>
                    <a:pt x="4113" y="7334"/>
                  </a:lnTo>
                  <a:lnTo>
                    <a:pt x="4085" y="7514"/>
                  </a:lnTo>
                  <a:lnTo>
                    <a:pt x="4067" y="7704"/>
                  </a:lnTo>
                  <a:lnTo>
                    <a:pt x="4060" y="7802"/>
                  </a:lnTo>
                  <a:lnTo>
                    <a:pt x="1858" y="7802"/>
                  </a:lnTo>
                  <a:lnTo>
                    <a:pt x="1851" y="7704"/>
                  </a:lnTo>
                  <a:lnTo>
                    <a:pt x="1833" y="7514"/>
                  </a:lnTo>
                  <a:lnTo>
                    <a:pt x="1805" y="7334"/>
                  </a:lnTo>
                  <a:lnTo>
                    <a:pt x="1769" y="7160"/>
                  </a:lnTo>
                  <a:lnTo>
                    <a:pt x="1726" y="6995"/>
                  </a:lnTo>
                  <a:lnTo>
                    <a:pt x="1677" y="6836"/>
                  </a:lnTo>
                  <a:lnTo>
                    <a:pt x="1620" y="6684"/>
                  </a:lnTo>
                  <a:lnTo>
                    <a:pt x="1559" y="6537"/>
                  </a:lnTo>
                  <a:lnTo>
                    <a:pt x="1493" y="6395"/>
                  </a:lnTo>
                  <a:lnTo>
                    <a:pt x="1422" y="6258"/>
                  </a:lnTo>
                  <a:lnTo>
                    <a:pt x="1309" y="6059"/>
                  </a:lnTo>
                  <a:lnTo>
                    <a:pt x="1149" y="5805"/>
                  </a:lnTo>
                  <a:lnTo>
                    <a:pt x="983" y="5559"/>
                  </a:lnTo>
                  <a:lnTo>
                    <a:pt x="900" y="5437"/>
                  </a:lnTo>
                  <a:lnTo>
                    <a:pt x="814" y="5311"/>
                  </a:lnTo>
                  <a:lnTo>
                    <a:pt x="644" y="5058"/>
                  </a:lnTo>
                  <a:lnTo>
                    <a:pt x="485" y="4801"/>
                  </a:lnTo>
                  <a:lnTo>
                    <a:pt x="376" y="4601"/>
                  </a:lnTo>
                  <a:lnTo>
                    <a:pt x="308" y="4464"/>
                  </a:lnTo>
                  <a:lnTo>
                    <a:pt x="245" y="4323"/>
                  </a:lnTo>
                  <a:lnTo>
                    <a:pt x="188" y="4176"/>
                  </a:lnTo>
                  <a:lnTo>
                    <a:pt x="139" y="4023"/>
                  </a:lnTo>
                  <a:lnTo>
                    <a:pt x="94" y="3865"/>
                  </a:lnTo>
                  <a:lnTo>
                    <a:pt x="59" y="3699"/>
                  </a:lnTo>
                  <a:lnTo>
                    <a:pt x="31" y="3525"/>
                  </a:lnTo>
                  <a:lnTo>
                    <a:pt x="11" y="3343"/>
                  </a:lnTo>
                  <a:lnTo>
                    <a:pt x="1" y="3152"/>
                  </a:lnTo>
                  <a:lnTo>
                    <a:pt x="0" y="3052"/>
                  </a:lnTo>
                  <a:lnTo>
                    <a:pt x="0" y="2980"/>
                  </a:lnTo>
                  <a:lnTo>
                    <a:pt x="7" y="2836"/>
                  </a:lnTo>
                  <a:lnTo>
                    <a:pt x="19" y="2693"/>
                  </a:lnTo>
                  <a:lnTo>
                    <a:pt x="36" y="2550"/>
                  </a:lnTo>
                  <a:lnTo>
                    <a:pt x="60" y="2409"/>
                  </a:lnTo>
                  <a:lnTo>
                    <a:pt x="90" y="2268"/>
                  </a:lnTo>
                  <a:lnTo>
                    <a:pt x="126" y="2130"/>
                  </a:lnTo>
                  <a:lnTo>
                    <a:pt x="167" y="1993"/>
                  </a:lnTo>
                  <a:lnTo>
                    <a:pt x="213" y="1859"/>
                  </a:lnTo>
                  <a:lnTo>
                    <a:pt x="266" y="1727"/>
                  </a:lnTo>
                  <a:lnTo>
                    <a:pt x="325" y="1598"/>
                  </a:lnTo>
                  <a:lnTo>
                    <a:pt x="389" y="1471"/>
                  </a:lnTo>
                  <a:lnTo>
                    <a:pt x="460" y="1349"/>
                  </a:lnTo>
                  <a:lnTo>
                    <a:pt x="536" y="1229"/>
                  </a:lnTo>
                  <a:lnTo>
                    <a:pt x="618" y="1114"/>
                  </a:lnTo>
                  <a:lnTo>
                    <a:pt x="706" y="1002"/>
                  </a:lnTo>
                  <a:lnTo>
                    <a:pt x="798" y="896"/>
                  </a:lnTo>
                  <a:lnTo>
                    <a:pt x="897" y="793"/>
                  </a:lnTo>
                  <a:lnTo>
                    <a:pt x="1001" y="696"/>
                  </a:lnTo>
                  <a:lnTo>
                    <a:pt x="1112" y="604"/>
                  </a:lnTo>
                  <a:lnTo>
                    <a:pt x="1227" y="516"/>
                  </a:lnTo>
                  <a:lnTo>
                    <a:pt x="1349" y="435"/>
                  </a:lnTo>
                  <a:lnTo>
                    <a:pt x="1476" y="361"/>
                  </a:lnTo>
                  <a:lnTo>
                    <a:pt x="1608" y="292"/>
                  </a:lnTo>
                  <a:lnTo>
                    <a:pt x="1747" y="230"/>
                  </a:lnTo>
                  <a:lnTo>
                    <a:pt x="1890" y="175"/>
                  </a:lnTo>
                  <a:lnTo>
                    <a:pt x="2039" y="127"/>
                  </a:lnTo>
                  <a:lnTo>
                    <a:pt x="2195" y="85"/>
                  </a:lnTo>
                  <a:lnTo>
                    <a:pt x="2355" y="52"/>
                  </a:lnTo>
                  <a:lnTo>
                    <a:pt x="2521" y="27"/>
                  </a:lnTo>
                  <a:lnTo>
                    <a:pt x="2692" y="10"/>
                  </a:lnTo>
                  <a:lnTo>
                    <a:pt x="2869" y="1"/>
                  </a:lnTo>
                  <a:lnTo>
                    <a:pt x="2960" y="0"/>
                  </a:lnTo>
                  <a:lnTo>
                    <a:pt x="3049" y="1"/>
                  </a:lnTo>
                  <a:lnTo>
                    <a:pt x="3226" y="10"/>
                  </a:lnTo>
                  <a:lnTo>
                    <a:pt x="3398" y="27"/>
                  </a:lnTo>
                  <a:lnTo>
                    <a:pt x="3563" y="52"/>
                  </a:lnTo>
                  <a:lnTo>
                    <a:pt x="3723" y="85"/>
                  </a:lnTo>
                  <a:lnTo>
                    <a:pt x="3879" y="127"/>
                  </a:lnTo>
                  <a:lnTo>
                    <a:pt x="4028" y="175"/>
                  </a:lnTo>
                  <a:lnTo>
                    <a:pt x="4171" y="230"/>
                  </a:lnTo>
                  <a:lnTo>
                    <a:pt x="4310" y="292"/>
                  </a:lnTo>
                  <a:lnTo>
                    <a:pt x="4443" y="361"/>
                  </a:lnTo>
                  <a:lnTo>
                    <a:pt x="4569" y="435"/>
                  </a:lnTo>
                  <a:lnTo>
                    <a:pt x="4691" y="516"/>
                  </a:lnTo>
                  <a:lnTo>
                    <a:pt x="4807" y="604"/>
                  </a:lnTo>
                  <a:lnTo>
                    <a:pt x="4917" y="696"/>
                  </a:lnTo>
                  <a:lnTo>
                    <a:pt x="5021" y="793"/>
                  </a:lnTo>
                  <a:lnTo>
                    <a:pt x="5120" y="896"/>
                  </a:lnTo>
                  <a:lnTo>
                    <a:pt x="5213" y="1002"/>
                  </a:lnTo>
                  <a:lnTo>
                    <a:pt x="5300" y="1114"/>
                  </a:lnTo>
                  <a:lnTo>
                    <a:pt x="5382" y="1229"/>
                  </a:lnTo>
                  <a:lnTo>
                    <a:pt x="5458" y="1349"/>
                  </a:lnTo>
                  <a:lnTo>
                    <a:pt x="5529" y="1471"/>
                  </a:lnTo>
                  <a:lnTo>
                    <a:pt x="5593" y="1598"/>
                  </a:lnTo>
                  <a:lnTo>
                    <a:pt x="5652" y="1727"/>
                  </a:lnTo>
                  <a:lnTo>
                    <a:pt x="5705" y="1859"/>
                  </a:lnTo>
                  <a:lnTo>
                    <a:pt x="5752" y="1993"/>
                  </a:lnTo>
                  <a:lnTo>
                    <a:pt x="5793" y="2130"/>
                  </a:lnTo>
                  <a:lnTo>
                    <a:pt x="5828" y="2268"/>
                  </a:lnTo>
                  <a:lnTo>
                    <a:pt x="5858" y="2409"/>
                  </a:lnTo>
                  <a:lnTo>
                    <a:pt x="5882" y="2550"/>
                  </a:lnTo>
                  <a:lnTo>
                    <a:pt x="5900" y="2693"/>
                  </a:lnTo>
                  <a:lnTo>
                    <a:pt x="5911" y="2836"/>
                  </a:lnTo>
                  <a:lnTo>
                    <a:pt x="5918" y="2980"/>
                  </a:lnTo>
                  <a:lnTo>
                    <a:pt x="5918" y="3052"/>
                  </a:lnTo>
                  <a:lnTo>
                    <a:pt x="5917" y="3152"/>
                  </a:lnTo>
                  <a:lnTo>
                    <a:pt x="5907" y="3343"/>
                  </a:lnTo>
                  <a:lnTo>
                    <a:pt x="5888" y="3525"/>
                  </a:lnTo>
                  <a:lnTo>
                    <a:pt x="5860" y="3699"/>
                  </a:lnTo>
                  <a:lnTo>
                    <a:pt x="5824" y="3865"/>
                  </a:lnTo>
                  <a:lnTo>
                    <a:pt x="5780" y="4023"/>
                  </a:lnTo>
                  <a:lnTo>
                    <a:pt x="5730" y="4176"/>
                  </a:lnTo>
                  <a:lnTo>
                    <a:pt x="5673" y="4323"/>
                  </a:lnTo>
                  <a:lnTo>
                    <a:pt x="5610" y="4464"/>
                  </a:lnTo>
                  <a:lnTo>
                    <a:pt x="5542" y="4601"/>
                  </a:lnTo>
                  <a:lnTo>
                    <a:pt x="5433" y="4801"/>
                  </a:lnTo>
                  <a:lnTo>
                    <a:pt x="5274" y="5058"/>
                  </a:lnTo>
                  <a:lnTo>
                    <a:pt x="5105" y="5311"/>
                  </a:lnTo>
                  <a:lnTo>
                    <a:pt x="5018" y="5437"/>
                  </a:lnTo>
                  <a:lnTo>
                    <a:pt x="5018" y="543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5616575" y="4579938"/>
              <a:ext cx="958850" cy="128588"/>
            </a:xfrm>
            <a:custGeom>
              <a:avLst/>
              <a:gdLst/>
              <a:ahLst/>
              <a:cxnLst/>
              <a:rect l="l" t="t" r="r" b="b"/>
              <a:pathLst>
                <a:path w="3021" h="405" extrusionOk="0">
                  <a:moveTo>
                    <a:pt x="2813" y="405"/>
                  </a:moveTo>
                  <a:lnTo>
                    <a:pt x="207" y="405"/>
                  </a:lnTo>
                  <a:lnTo>
                    <a:pt x="185" y="404"/>
                  </a:lnTo>
                  <a:lnTo>
                    <a:pt x="144" y="397"/>
                  </a:lnTo>
                  <a:lnTo>
                    <a:pt x="108" y="382"/>
                  </a:lnTo>
                  <a:lnTo>
                    <a:pt x="75" y="359"/>
                  </a:lnTo>
                  <a:lnTo>
                    <a:pt x="47" y="332"/>
                  </a:lnTo>
                  <a:lnTo>
                    <a:pt x="24" y="300"/>
                  </a:lnTo>
                  <a:lnTo>
                    <a:pt x="8" y="263"/>
                  </a:lnTo>
                  <a:lnTo>
                    <a:pt x="1" y="224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8" y="142"/>
                  </a:lnTo>
                  <a:lnTo>
                    <a:pt x="24" y="106"/>
                  </a:lnTo>
                  <a:lnTo>
                    <a:pt x="47" y="74"/>
                  </a:lnTo>
                  <a:lnTo>
                    <a:pt x="75" y="46"/>
                  </a:lnTo>
                  <a:lnTo>
                    <a:pt x="108" y="24"/>
                  </a:lnTo>
                  <a:lnTo>
                    <a:pt x="144" y="9"/>
                  </a:lnTo>
                  <a:lnTo>
                    <a:pt x="185" y="0"/>
                  </a:lnTo>
                  <a:lnTo>
                    <a:pt x="207" y="0"/>
                  </a:lnTo>
                  <a:lnTo>
                    <a:pt x="2813" y="0"/>
                  </a:lnTo>
                  <a:lnTo>
                    <a:pt x="2835" y="0"/>
                  </a:lnTo>
                  <a:lnTo>
                    <a:pt x="2876" y="9"/>
                  </a:lnTo>
                  <a:lnTo>
                    <a:pt x="2913" y="24"/>
                  </a:lnTo>
                  <a:lnTo>
                    <a:pt x="2945" y="46"/>
                  </a:lnTo>
                  <a:lnTo>
                    <a:pt x="2973" y="74"/>
                  </a:lnTo>
                  <a:lnTo>
                    <a:pt x="2996" y="106"/>
                  </a:lnTo>
                  <a:lnTo>
                    <a:pt x="3012" y="142"/>
                  </a:lnTo>
                  <a:lnTo>
                    <a:pt x="3019" y="182"/>
                  </a:lnTo>
                  <a:lnTo>
                    <a:pt x="3021" y="202"/>
                  </a:lnTo>
                  <a:lnTo>
                    <a:pt x="3019" y="224"/>
                  </a:lnTo>
                  <a:lnTo>
                    <a:pt x="3012" y="263"/>
                  </a:lnTo>
                  <a:lnTo>
                    <a:pt x="2996" y="300"/>
                  </a:lnTo>
                  <a:lnTo>
                    <a:pt x="2973" y="332"/>
                  </a:lnTo>
                  <a:lnTo>
                    <a:pt x="2945" y="359"/>
                  </a:lnTo>
                  <a:lnTo>
                    <a:pt x="2913" y="382"/>
                  </a:lnTo>
                  <a:lnTo>
                    <a:pt x="2876" y="397"/>
                  </a:lnTo>
                  <a:lnTo>
                    <a:pt x="2835" y="404"/>
                  </a:lnTo>
                  <a:lnTo>
                    <a:pt x="2813" y="405"/>
                  </a:lnTo>
                  <a:lnTo>
                    <a:pt x="2813" y="4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5616575" y="4772025"/>
              <a:ext cx="958850" cy="128588"/>
            </a:xfrm>
            <a:custGeom>
              <a:avLst/>
              <a:gdLst/>
              <a:ahLst/>
              <a:cxnLst/>
              <a:rect l="l" t="t" r="r" b="b"/>
              <a:pathLst>
                <a:path w="3021" h="405" extrusionOk="0">
                  <a:moveTo>
                    <a:pt x="2813" y="405"/>
                  </a:moveTo>
                  <a:lnTo>
                    <a:pt x="207" y="405"/>
                  </a:lnTo>
                  <a:lnTo>
                    <a:pt x="185" y="405"/>
                  </a:lnTo>
                  <a:lnTo>
                    <a:pt x="144" y="397"/>
                  </a:lnTo>
                  <a:lnTo>
                    <a:pt x="108" y="381"/>
                  </a:lnTo>
                  <a:lnTo>
                    <a:pt x="75" y="360"/>
                  </a:lnTo>
                  <a:lnTo>
                    <a:pt x="47" y="332"/>
                  </a:lnTo>
                  <a:lnTo>
                    <a:pt x="24" y="299"/>
                  </a:lnTo>
                  <a:lnTo>
                    <a:pt x="8" y="264"/>
                  </a:lnTo>
                  <a:lnTo>
                    <a:pt x="1" y="224"/>
                  </a:lnTo>
                  <a:lnTo>
                    <a:pt x="0" y="203"/>
                  </a:lnTo>
                  <a:lnTo>
                    <a:pt x="1" y="182"/>
                  </a:lnTo>
                  <a:lnTo>
                    <a:pt x="8" y="143"/>
                  </a:lnTo>
                  <a:lnTo>
                    <a:pt x="24" y="106"/>
                  </a:lnTo>
                  <a:lnTo>
                    <a:pt x="47" y="74"/>
                  </a:lnTo>
                  <a:lnTo>
                    <a:pt x="75" y="47"/>
                  </a:lnTo>
                  <a:lnTo>
                    <a:pt x="108" y="24"/>
                  </a:lnTo>
                  <a:lnTo>
                    <a:pt x="144" y="9"/>
                  </a:lnTo>
                  <a:lnTo>
                    <a:pt x="185" y="1"/>
                  </a:lnTo>
                  <a:lnTo>
                    <a:pt x="207" y="0"/>
                  </a:lnTo>
                  <a:lnTo>
                    <a:pt x="2813" y="0"/>
                  </a:lnTo>
                  <a:lnTo>
                    <a:pt x="2835" y="1"/>
                  </a:lnTo>
                  <a:lnTo>
                    <a:pt x="2876" y="9"/>
                  </a:lnTo>
                  <a:lnTo>
                    <a:pt x="2913" y="24"/>
                  </a:lnTo>
                  <a:lnTo>
                    <a:pt x="2945" y="47"/>
                  </a:lnTo>
                  <a:lnTo>
                    <a:pt x="2973" y="74"/>
                  </a:lnTo>
                  <a:lnTo>
                    <a:pt x="2996" y="106"/>
                  </a:lnTo>
                  <a:lnTo>
                    <a:pt x="3012" y="143"/>
                  </a:lnTo>
                  <a:lnTo>
                    <a:pt x="3019" y="182"/>
                  </a:lnTo>
                  <a:lnTo>
                    <a:pt x="3021" y="203"/>
                  </a:lnTo>
                  <a:lnTo>
                    <a:pt x="3019" y="224"/>
                  </a:lnTo>
                  <a:lnTo>
                    <a:pt x="3012" y="264"/>
                  </a:lnTo>
                  <a:lnTo>
                    <a:pt x="2996" y="299"/>
                  </a:lnTo>
                  <a:lnTo>
                    <a:pt x="2973" y="332"/>
                  </a:lnTo>
                  <a:lnTo>
                    <a:pt x="2945" y="360"/>
                  </a:lnTo>
                  <a:lnTo>
                    <a:pt x="2913" y="381"/>
                  </a:lnTo>
                  <a:lnTo>
                    <a:pt x="2876" y="397"/>
                  </a:lnTo>
                  <a:lnTo>
                    <a:pt x="2835" y="405"/>
                  </a:lnTo>
                  <a:lnTo>
                    <a:pt x="2813" y="405"/>
                  </a:lnTo>
                  <a:lnTo>
                    <a:pt x="2813" y="4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5794375" y="4964113"/>
              <a:ext cx="604838" cy="130175"/>
            </a:xfrm>
            <a:custGeom>
              <a:avLst/>
              <a:gdLst/>
              <a:ahLst/>
              <a:cxnLst/>
              <a:rect l="l" t="t" r="r" b="b"/>
              <a:pathLst>
                <a:path w="1904" h="406" extrusionOk="0">
                  <a:moveTo>
                    <a:pt x="1697" y="406"/>
                  </a:moveTo>
                  <a:lnTo>
                    <a:pt x="207" y="406"/>
                  </a:lnTo>
                  <a:lnTo>
                    <a:pt x="186" y="405"/>
                  </a:lnTo>
                  <a:lnTo>
                    <a:pt x="146" y="397"/>
                  </a:lnTo>
                  <a:lnTo>
                    <a:pt x="108" y="381"/>
                  </a:lnTo>
                  <a:lnTo>
                    <a:pt x="76" y="360"/>
                  </a:lnTo>
                  <a:lnTo>
                    <a:pt x="48" y="333"/>
                  </a:lnTo>
                  <a:lnTo>
                    <a:pt x="25" y="300"/>
                  </a:lnTo>
                  <a:lnTo>
                    <a:pt x="10" y="264"/>
                  </a:lnTo>
                  <a:lnTo>
                    <a:pt x="1" y="224"/>
                  </a:lnTo>
                  <a:lnTo>
                    <a:pt x="0" y="203"/>
                  </a:lnTo>
                  <a:lnTo>
                    <a:pt x="1" y="183"/>
                  </a:lnTo>
                  <a:lnTo>
                    <a:pt x="10" y="143"/>
                  </a:lnTo>
                  <a:lnTo>
                    <a:pt x="25" y="106"/>
                  </a:lnTo>
                  <a:lnTo>
                    <a:pt x="48" y="75"/>
                  </a:lnTo>
                  <a:lnTo>
                    <a:pt x="76" y="46"/>
                  </a:lnTo>
                  <a:lnTo>
                    <a:pt x="108" y="25"/>
                  </a:lnTo>
                  <a:lnTo>
                    <a:pt x="146" y="10"/>
                  </a:lnTo>
                  <a:lnTo>
                    <a:pt x="186" y="1"/>
                  </a:lnTo>
                  <a:lnTo>
                    <a:pt x="207" y="0"/>
                  </a:lnTo>
                  <a:lnTo>
                    <a:pt x="1697" y="0"/>
                  </a:lnTo>
                  <a:lnTo>
                    <a:pt x="1718" y="1"/>
                  </a:lnTo>
                  <a:lnTo>
                    <a:pt x="1758" y="10"/>
                  </a:lnTo>
                  <a:lnTo>
                    <a:pt x="1796" y="25"/>
                  </a:lnTo>
                  <a:lnTo>
                    <a:pt x="1829" y="46"/>
                  </a:lnTo>
                  <a:lnTo>
                    <a:pt x="1857" y="75"/>
                  </a:lnTo>
                  <a:lnTo>
                    <a:pt x="1879" y="106"/>
                  </a:lnTo>
                  <a:lnTo>
                    <a:pt x="1894" y="143"/>
                  </a:lnTo>
                  <a:lnTo>
                    <a:pt x="1903" y="183"/>
                  </a:lnTo>
                  <a:lnTo>
                    <a:pt x="1904" y="203"/>
                  </a:lnTo>
                  <a:lnTo>
                    <a:pt x="1903" y="224"/>
                  </a:lnTo>
                  <a:lnTo>
                    <a:pt x="1894" y="264"/>
                  </a:lnTo>
                  <a:lnTo>
                    <a:pt x="1879" y="300"/>
                  </a:lnTo>
                  <a:lnTo>
                    <a:pt x="1857" y="333"/>
                  </a:lnTo>
                  <a:lnTo>
                    <a:pt x="1829" y="360"/>
                  </a:lnTo>
                  <a:lnTo>
                    <a:pt x="1796" y="381"/>
                  </a:lnTo>
                  <a:lnTo>
                    <a:pt x="1758" y="397"/>
                  </a:lnTo>
                  <a:lnTo>
                    <a:pt x="1718" y="405"/>
                  </a:lnTo>
                  <a:lnTo>
                    <a:pt x="1697" y="406"/>
                  </a:lnTo>
                  <a:lnTo>
                    <a:pt x="1697" y="4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2"/>
            <p:cNvSpPr/>
            <p:nvPr/>
          </p:nvSpPr>
          <p:spPr>
            <a:xfrm rot="-1800000">
              <a:off x="6553766" y="2147919"/>
              <a:ext cx="216024" cy="50405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72" name="Google Shape;572;p12"/>
          <p:cNvCxnSpPr>
            <a:endCxn id="573" idx="6"/>
          </p:cNvCxnSpPr>
          <p:nvPr/>
        </p:nvCxnSpPr>
        <p:spPr>
          <a:xfrm rot="10800000">
            <a:off x="2282450" y="2204739"/>
            <a:ext cx="645300" cy="3123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4" name="Google Shape;574;p12"/>
          <p:cNvCxnSpPr>
            <a:stCxn id="573" idx="4"/>
            <a:endCxn id="575" idx="0"/>
          </p:cNvCxnSpPr>
          <p:nvPr/>
        </p:nvCxnSpPr>
        <p:spPr>
          <a:xfrm>
            <a:off x="1793853" y="2693336"/>
            <a:ext cx="0" cy="7704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6" name="Google Shape;576;p12"/>
          <p:cNvCxnSpPr/>
          <p:nvPr/>
        </p:nvCxnSpPr>
        <p:spPr>
          <a:xfrm flipH="1">
            <a:off x="2282450" y="4912012"/>
            <a:ext cx="1463016" cy="73423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7" name="Google Shape;577;p12"/>
          <p:cNvCxnSpPr>
            <a:stCxn id="578" idx="6"/>
            <a:endCxn id="579" idx="2"/>
          </p:cNvCxnSpPr>
          <p:nvPr/>
        </p:nvCxnSpPr>
        <p:spPr>
          <a:xfrm>
            <a:off x="8438142" y="2123134"/>
            <a:ext cx="446700" cy="3699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0" name="Google Shape;580;p12"/>
          <p:cNvCxnSpPr>
            <a:stCxn id="579" idx="6"/>
            <a:endCxn id="581" idx="2"/>
          </p:cNvCxnSpPr>
          <p:nvPr/>
        </p:nvCxnSpPr>
        <p:spPr>
          <a:xfrm rot="10800000" flipH="1">
            <a:off x="10025306" y="2196457"/>
            <a:ext cx="679200" cy="2967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2" name="Google Shape;582;p12"/>
          <p:cNvCxnSpPr>
            <a:stCxn id="583" idx="6"/>
            <a:endCxn id="584" idx="2"/>
          </p:cNvCxnSpPr>
          <p:nvPr/>
        </p:nvCxnSpPr>
        <p:spPr>
          <a:xfrm>
            <a:off x="9122577" y="4017636"/>
            <a:ext cx="1321200" cy="3051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5" name="Google Shape;585;p12"/>
          <p:cNvCxnSpPr>
            <a:stCxn id="584" idx="3"/>
            <a:endCxn id="586" idx="7"/>
          </p:cNvCxnSpPr>
          <p:nvPr/>
        </p:nvCxnSpPr>
        <p:spPr>
          <a:xfrm flipH="1">
            <a:off x="10289307" y="4668308"/>
            <a:ext cx="297600" cy="2436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7" name="Google Shape;587;p12"/>
          <p:cNvCxnSpPr>
            <a:stCxn id="583" idx="4"/>
            <a:endCxn id="588" idx="0"/>
          </p:cNvCxnSpPr>
          <p:nvPr/>
        </p:nvCxnSpPr>
        <p:spPr>
          <a:xfrm>
            <a:off x="8328798" y="4811415"/>
            <a:ext cx="406200" cy="4461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9" name="Google Shape;589;p12"/>
          <p:cNvSpPr/>
          <p:nvPr/>
        </p:nvSpPr>
        <p:spPr>
          <a:xfrm>
            <a:off x="2927648" y="2047954"/>
            <a:ext cx="1512168" cy="1512168"/>
          </a:xfrm>
          <a:prstGeom prst="ellipse">
            <a:avLst/>
          </a:prstGeom>
          <a:solidFill>
            <a:schemeClr val="lt1"/>
          </a:solidFill>
          <a:ln w="127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"/>
          <p:cNvSpPr/>
          <p:nvPr/>
        </p:nvSpPr>
        <p:spPr>
          <a:xfrm>
            <a:off x="1246267" y="3463701"/>
            <a:ext cx="1095172" cy="1095172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"/>
          <p:cNvSpPr/>
          <p:nvPr/>
        </p:nvSpPr>
        <p:spPr>
          <a:xfrm>
            <a:off x="1305256" y="1716142"/>
            <a:ext cx="977194" cy="977194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2"/>
          <p:cNvSpPr/>
          <p:nvPr/>
        </p:nvSpPr>
        <p:spPr>
          <a:xfrm>
            <a:off x="3578108" y="3922956"/>
            <a:ext cx="1377856" cy="1377856"/>
          </a:xfrm>
          <a:prstGeom prst="ellipse">
            <a:avLst/>
          </a:prstGeom>
          <a:solidFill>
            <a:schemeClr val="lt1"/>
          </a:solidFill>
          <a:ln w="1270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2"/>
          <p:cNvSpPr/>
          <p:nvPr/>
        </p:nvSpPr>
        <p:spPr>
          <a:xfrm>
            <a:off x="7297738" y="1552932"/>
            <a:ext cx="1140404" cy="1140404"/>
          </a:xfrm>
          <a:prstGeom prst="ellipse">
            <a:avLst/>
          </a:prstGeom>
          <a:solidFill>
            <a:schemeClr val="lt1"/>
          </a:solidFill>
          <a:ln w="1270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2"/>
          <p:cNvSpPr/>
          <p:nvPr/>
        </p:nvSpPr>
        <p:spPr>
          <a:xfrm>
            <a:off x="7535019" y="3223857"/>
            <a:ext cx="1587558" cy="1587558"/>
          </a:xfrm>
          <a:prstGeom prst="ellipse">
            <a:avLst/>
          </a:prstGeom>
          <a:solidFill>
            <a:schemeClr val="lt1"/>
          </a:solidFill>
          <a:ln w="127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2"/>
          <p:cNvSpPr/>
          <p:nvPr/>
        </p:nvSpPr>
        <p:spPr>
          <a:xfrm>
            <a:off x="8884902" y="1922955"/>
            <a:ext cx="1140404" cy="1140404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2"/>
          <p:cNvSpPr/>
          <p:nvPr/>
        </p:nvSpPr>
        <p:spPr>
          <a:xfrm>
            <a:off x="9455104" y="4768905"/>
            <a:ext cx="977194" cy="97719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2"/>
          <p:cNvSpPr/>
          <p:nvPr/>
        </p:nvSpPr>
        <p:spPr>
          <a:xfrm>
            <a:off x="10443800" y="3834221"/>
            <a:ext cx="977194" cy="977194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2"/>
          <p:cNvSpPr/>
          <p:nvPr/>
        </p:nvSpPr>
        <p:spPr>
          <a:xfrm>
            <a:off x="1793853" y="5194002"/>
            <a:ext cx="839901" cy="83990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2"/>
          <p:cNvSpPr/>
          <p:nvPr/>
        </p:nvSpPr>
        <p:spPr>
          <a:xfrm>
            <a:off x="10704513" y="1838139"/>
            <a:ext cx="716482" cy="716482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2"/>
          <p:cNvSpPr/>
          <p:nvPr/>
        </p:nvSpPr>
        <p:spPr>
          <a:xfrm>
            <a:off x="8376709" y="5257502"/>
            <a:ext cx="716482" cy="716482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2" name="Google Shape;592;p12" descr="Coi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868" y="3664651"/>
            <a:ext cx="705969" cy="7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2" descr="Mone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2553" y="1894512"/>
            <a:ext cx="622597" cy="62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12" descr="Credit ca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6532" y="234476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12" descr="Shopping ba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8409" y="3922956"/>
            <a:ext cx="701974" cy="70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12" descr="Shopping c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0721" y="355408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12" descr="Ta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75906" y="4912012"/>
            <a:ext cx="750000" cy="7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12" descr="Box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78480" y="5357596"/>
            <a:ext cx="529377" cy="52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12" descr="Box trolle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98370" y="1922955"/>
            <a:ext cx="528767" cy="52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12" descr="Puzzl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94838" y="2722035"/>
            <a:ext cx="1374906" cy="137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12" descr="Handshak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745466" y="4125679"/>
            <a:ext cx="1023107" cy="102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12" descr="Daily Calendar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84647" y="2162045"/>
            <a:ext cx="740913" cy="74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2" descr="Call center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23977" y="5317342"/>
            <a:ext cx="579652" cy="57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2" descr="Download from clou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498680" y="1762168"/>
            <a:ext cx="731082" cy="73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13"/>
          <p:cNvGrpSpPr/>
          <p:nvPr/>
        </p:nvGrpSpPr>
        <p:grpSpPr>
          <a:xfrm rot="10800000">
            <a:off x="5431463" y="1738831"/>
            <a:ext cx="4246247" cy="908201"/>
            <a:chOff x="4298394" y="3045618"/>
            <a:chExt cx="3591640" cy="768191"/>
          </a:xfrm>
        </p:grpSpPr>
        <p:sp>
          <p:nvSpPr>
            <p:cNvPr id="610" name="Google Shape;610;p13"/>
            <p:cNvSpPr/>
            <p:nvPr/>
          </p:nvSpPr>
          <p:spPr>
            <a:xfrm>
              <a:off x="4401979" y="3311365"/>
              <a:ext cx="3476625" cy="200025"/>
            </a:xfrm>
            <a:custGeom>
              <a:avLst/>
              <a:gdLst/>
              <a:ahLst/>
              <a:cxnLst/>
              <a:rect l="l" t="t" r="r" b="b"/>
              <a:pathLst>
                <a:path w="3476625" h="200025" extrusionOk="0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/>
              <a:ahLst/>
              <a:cxnLst/>
              <a:rect l="l" t="t" r="r" b="b"/>
              <a:pathLst>
                <a:path w="2552700" h="142875" extrusionOk="0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/>
              <a:ahLst/>
              <a:cxnLst/>
              <a:rect l="l" t="t" r="r" b="b"/>
              <a:pathLst>
                <a:path w="676275" h="104775" extrusionOk="0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/>
              <a:ahLst/>
              <a:cxnLst/>
              <a:rect l="l" t="t" r="r" b="b"/>
              <a:pathLst>
                <a:path w="742950" h="485775" extrusionOk="0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/>
              <a:ahLst/>
              <a:cxnLst/>
              <a:rect l="l" t="t" r="r" b="b"/>
              <a:pathLst>
                <a:path w="1009650" h="428625" extrusionOk="0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/>
              <a:ahLst/>
              <a:cxnLst/>
              <a:rect l="l" t="t" r="r" b="b"/>
              <a:pathLst>
                <a:path w="1076325" h="142875" extrusionOk="0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/>
              <a:ahLst/>
              <a:cxnLst/>
              <a:rect l="l" t="t" r="r" b="b"/>
              <a:pathLst>
                <a:path w="590550" h="190500" extrusionOk="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/>
              <a:ahLst/>
              <a:cxnLst/>
              <a:rect l="l" t="t" r="r" b="b"/>
              <a:pathLst>
                <a:path w="361950" h="95250" extrusionOk="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/>
              <a:ahLst/>
              <a:cxnLst/>
              <a:rect l="l" t="t" r="r" b="b"/>
              <a:pathLst>
                <a:path w="809625" h="200025" extrusionOk="0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30" name="Google Shape;6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6352" y="2530943"/>
            <a:ext cx="4256663" cy="91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911" y="3562591"/>
            <a:ext cx="4256663" cy="91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2344" y="4299425"/>
            <a:ext cx="4256663" cy="9121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Google Shape;633;p13"/>
          <p:cNvGrpSpPr/>
          <p:nvPr/>
        </p:nvGrpSpPr>
        <p:grpSpPr>
          <a:xfrm rot="10800000">
            <a:off x="5470210" y="2723076"/>
            <a:ext cx="4246247" cy="908201"/>
            <a:chOff x="4298394" y="3045618"/>
            <a:chExt cx="3591640" cy="768191"/>
          </a:xfrm>
        </p:grpSpPr>
        <p:sp>
          <p:nvSpPr>
            <p:cNvPr id="634" name="Google Shape;634;p13"/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/>
              <a:ahLst/>
              <a:cxnLst/>
              <a:rect l="l" t="t" r="r" b="b"/>
              <a:pathLst>
                <a:path w="3476625" h="200025" extrusionOk="0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/>
              <a:ahLst/>
              <a:cxnLst/>
              <a:rect l="l" t="t" r="r" b="b"/>
              <a:pathLst>
                <a:path w="2552700" h="142875" extrusionOk="0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/>
              <a:ahLst/>
              <a:cxnLst/>
              <a:rect l="l" t="t" r="r" b="b"/>
              <a:pathLst>
                <a:path w="676275" h="104775" extrusionOk="0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/>
              <a:ahLst/>
              <a:cxnLst/>
              <a:rect l="l" t="t" r="r" b="b"/>
              <a:pathLst>
                <a:path w="742950" h="485775" extrusionOk="0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/>
              <a:ahLst/>
              <a:cxnLst/>
              <a:rect l="l" t="t" r="r" b="b"/>
              <a:pathLst>
                <a:path w="1009650" h="428625" extrusionOk="0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/>
              <a:ahLst/>
              <a:cxnLst/>
              <a:rect l="l" t="t" r="r" b="b"/>
              <a:pathLst>
                <a:path w="1076325" h="142875" extrusionOk="0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/>
              <a:ahLst/>
              <a:cxnLst/>
              <a:rect l="l" t="t" r="r" b="b"/>
              <a:pathLst>
                <a:path w="590550" h="190500" extrusionOk="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/>
              <a:ahLst/>
              <a:cxnLst/>
              <a:rect l="l" t="t" r="r" b="b"/>
              <a:pathLst>
                <a:path w="361950" h="95250" extrusionOk="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/>
              <a:ahLst/>
              <a:cxnLst/>
              <a:rect l="l" t="t" r="r" b="b"/>
              <a:pathLst>
                <a:path w="809625" h="200025" extrusionOk="0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13"/>
          <p:cNvGrpSpPr/>
          <p:nvPr/>
        </p:nvGrpSpPr>
        <p:grpSpPr>
          <a:xfrm>
            <a:off x="6534891" y="892772"/>
            <a:ext cx="3163015" cy="676516"/>
            <a:chOff x="4298394" y="3045618"/>
            <a:chExt cx="3591640" cy="768191"/>
          </a:xfrm>
        </p:grpSpPr>
        <p:sp>
          <p:nvSpPr>
            <p:cNvPr id="655" name="Google Shape;655;p13"/>
            <p:cNvSpPr/>
            <p:nvPr/>
          </p:nvSpPr>
          <p:spPr>
            <a:xfrm>
              <a:off x="4401979" y="3311366"/>
              <a:ext cx="3476624" cy="200025"/>
            </a:xfrm>
            <a:custGeom>
              <a:avLst/>
              <a:gdLst/>
              <a:ahLst/>
              <a:cxnLst/>
              <a:rect l="l" t="t" r="r" b="b"/>
              <a:pathLst>
                <a:path w="3476625" h="200025" extrusionOk="0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/>
              <a:ahLst/>
              <a:cxnLst/>
              <a:rect l="l" t="t" r="r" b="b"/>
              <a:pathLst>
                <a:path w="2552700" h="142875" extrusionOk="0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/>
              <a:ahLst/>
              <a:cxnLst/>
              <a:rect l="l" t="t" r="r" b="b"/>
              <a:pathLst>
                <a:path w="676275" h="104775" extrusionOk="0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/>
              <a:ahLst/>
              <a:cxnLst/>
              <a:rect l="l" t="t" r="r" b="b"/>
              <a:pathLst>
                <a:path w="742950" h="485775" extrusionOk="0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/>
              <a:ahLst/>
              <a:cxnLst/>
              <a:rect l="l" t="t" r="r" b="b"/>
              <a:pathLst>
                <a:path w="1009650" h="428625" extrusionOk="0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/>
              <a:ahLst/>
              <a:cxnLst/>
              <a:rect l="l" t="t" r="r" b="b"/>
              <a:pathLst>
                <a:path w="1076325" h="142875" extrusionOk="0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/>
              <a:ahLst/>
              <a:cxnLst/>
              <a:rect l="l" t="t" r="r" b="b"/>
              <a:pathLst>
                <a:path w="590550" h="190500" extrusionOk="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/>
              <a:ahLst/>
              <a:cxnLst/>
              <a:rect l="l" t="t" r="r" b="b"/>
              <a:pathLst>
                <a:path w="361950" h="95250" extrusionOk="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/>
              <a:ahLst/>
              <a:cxnLst/>
              <a:rect l="l" t="t" r="r" b="b"/>
              <a:pathLst>
                <a:path w="809625" h="200025" extrusionOk="0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13"/>
          <p:cNvGrpSpPr/>
          <p:nvPr/>
        </p:nvGrpSpPr>
        <p:grpSpPr>
          <a:xfrm>
            <a:off x="5722963" y="1142562"/>
            <a:ext cx="4140178" cy="1411804"/>
            <a:chOff x="7533181" y="1351306"/>
            <a:chExt cx="4265296" cy="1454469"/>
          </a:xfrm>
        </p:grpSpPr>
        <p:sp>
          <p:nvSpPr>
            <p:cNvPr id="676" name="Google Shape;676;p13"/>
            <p:cNvSpPr/>
            <p:nvPr/>
          </p:nvSpPr>
          <p:spPr>
            <a:xfrm>
              <a:off x="8179930" y="1579907"/>
              <a:ext cx="3581400" cy="762000"/>
            </a:xfrm>
            <a:custGeom>
              <a:avLst/>
              <a:gdLst/>
              <a:ahLst/>
              <a:cxnLst/>
              <a:rect l="l" t="t" r="r" b="b"/>
              <a:pathLst>
                <a:path w="3581400" h="762000" extrusionOk="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8190407" y="1590385"/>
              <a:ext cx="3562350" cy="742950"/>
            </a:xfrm>
            <a:custGeom>
              <a:avLst/>
              <a:gdLst/>
              <a:ahLst/>
              <a:cxnLst/>
              <a:rect l="l" t="t" r="r" b="b"/>
              <a:pathLst>
                <a:path w="3562350" h="742950" extrusionOk="0">
                  <a:moveTo>
                    <a:pt x="2567464" y="282416"/>
                  </a:moveTo>
                  <a:lnTo>
                    <a:pt x="2279809" y="282416"/>
                  </a:lnTo>
                  <a:lnTo>
                    <a:pt x="2278856" y="281464"/>
                  </a:lnTo>
                  <a:lnTo>
                    <a:pt x="2277904" y="282416"/>
                  </a:lnTo>
                  <a:lnTo>
                    <a:pt x="1603534" y="282416"/>
                  </a:lnTo>
                  <a:lnTo>
                    <a:pt x="1461611" y="424339"/>
                  </a:lnTo>
                  <a:lnTo>
                    <a:pt x="1021556" y="424339"/>
                  </a:lnTo>
                  <a:lnTo>
                    <a:pt x="986314" y="389096"/>
                  </a:lnTo>
                  <a:cubicBezTo>
                    <a:pt x="991076" y="381476"/>
                    <a:pt x="990124" y="370999"/>
                    <a:pt x="982504" y="363379"/>
                  </a:cubicBezTo>
                  <a:cubicBezTo>
                    <a:pt x="973931" y="354806"/>
                    <a:pt x="960596" y="354806"/>
                    <a:pt x="952024" y="363379"/>
                  </a:cubicBezTo>
                  <a:cubicBezTo>
                    <a:pt x="943451" y="371951"/>
                    <a:pt x="943451" y="385286"/>
                    <a:pt x="952024" y="392906"/>
                  </a:cubicBezTo>
                  <a:cubicBezTo>
                    <a:pt x="958691" y="399574"/>
                    <a:pt x="969169" y="400526"/>
                    <a:pt x="977741" y="396716"/>
                  </a:cubicBezTo>
                  <a:lnTo>
                    <a:pt x="1016794" y="435769"/>
                  </a:lnTo>
                  <a:lnTo>
                    <a:pt x="1450181" y="435769"/>
                  </a:lnTo>
                  <a:lnTo>
                    <a:pt x="1370171" y="515779"/>
                  </a:lnTo>
                  <a:cubicBezTo>
                    <a:pt x="1362551" y="511016"/>
                    <a:pt x="1352074" y="511969"/>
                    <a:pt x="1344454" y="519589"/>
                  </a:cubicBezTo>
                  <a:cubicBezTo>
                    <a:pt x="1335881" y="528161"/>
                    <a:pt x="1335881" y="541496"/>
                    <a:pt x="1344454" y="549116"/>
                  </a:cubicBezTo>
                  <a:cubicBezTo>
                    <a:pt x="1353026" y="557689"/>
                    <a:pt x="1366361" y="557689"/>
                    <a:pt x="1373981" y="549116"/>
                  </a:cubicBezTo>
                  <a:cubicBezTo>
                    <a:pt x="1380649" y="542449"/>
                    <a:pt x="1381601" y="531971"/>
                    <a:pt x="1377791" y="523399"/>
                  </a:cubicBezTo>
                  <a:lnTo>
                    <a:pt x="1608296" y="292894"/>
                  </a:lnTo>
                  <a:lnTo>
                    <a:pt x="1982629" y="292894"/>
                  </a:lnTo>
                  <a:lnTo>
                    <a:pt x="1881664" y="393859"/>
                  </a:lnTo>
                  <a:lnTo>
                    <a:pt x="1726406" y="393859"/>
                  </a:lnTo>
                  <a:cubicBezTo>
                    <a:pt x="1723549" y="385286"/>
                    <a:pt x="1715929" y="378619"/>
                    <a:pt x="1706404" y="378619"/>
                  </a:cubicBezTo>
                  <a:cubicBezTo>
                    <a:pt x="1694974" y="378619"/>
                    <a:pt x="1685449" y="388144"/>
                    <a:pt x="1685449" y="399574"/>
                  </a:cubicBezTo>
                  <a:cubicBezTo>
                    <a:pt x="1685449" y="411004"/>
                    <a:pt x="1694974" y="420529"/>
                    <a:pt x="1706404" y="420529"/>
                  </a:cubicBezTo>
                  <a:cubicBezTo>
                    <a:pt x="1715929" y="420529"/>
                    <a:pt x="1724501" y="413861"/>
                    <a:pt x="1726406" y="405289"/>
                  </a:cubicBezTo>
                  <a:lnTo>
                    <a:pt x="1886426" y="405289"/>
                  </a:lnTo>
                  <a:lnTo>
                    <a:pt x="1998821" y="292894"/>
                  </a:lnTo>
                  <a:lnTo>
                    <a:pt x="2267426" y="292894"/>
                  </a:lnTo>
                  <a:lnTo>
                    <a:pt x="2010251" y="550069"/>
                  </a:lnTo>
                  <a:lnTo>
                    <a:pt x="1535906" y="550069"/>
                  </a:lnTo>
                  <a:lnTo>
                    <a:pt x="1372076" y="713899"/>
                  </a:lnTo>
                  <a:lnTo>
                    <a:pt x="1207294" y="713899"/>
                  </a:lnTo>
                  <a:lnTo>
                    <a:pt x="1059656" y="566261"/>
                  </a:lnTo>
                  <a:lnTo>
                    <a:pt x="833914" y="566261"/>
                  </a:lnTo>
                  <a:lnTo>
                    <a:pt x="833914" y="566261"/>
                  </a:lnTo>
                  <a:lnTo>
                    <a:pt x="755809" y="488156"/>
                  </a:lnTo>
                  <a:lnTo>
                    <a:pt x="453866" y="488156"/>
                  </a:lnTo>
                  <a:cubicBezTo>
                    <a:pt x="451009" y="479584"/>
                    <a:pt x="443389" y="472916"/>
                    <a:pt x="433864" y="472916"/>
                  </a:cubicBezTo>
                  <a:cubicBezTo>
                    <a:pt x="422434" y="472916"/>
                    <a:pt x="412909" y="482441"/>
                    <a:pt x="412909" y="493871"/>
                  </a:cubicBezTo>
                  <a:cubicBezTo>
                    <a:pt x="412909" y="505301"/>
                    <a:pt x="422434" y="514826"/>
                    <a:pt x="433864" y="514826"/>
                  </a:cubicBezTo>
                  <a:cubicBezTo>
                    <a:pt x="443389" y="514826"/>
                    <a:pt x="451961" y="508159"/>
                    <a:pt x="453866" y="499586"/>
                  </a:cubicBezTo>
                  <a:lnTo>
                    <a:pt x="750094" y="499586"/>
                  </a:lnTo>
                  <a:lnTo>
                    <a:pt x="817721" y="567214"/>
                  </a:lnTo>
                  <a:lnTo>
                    <a:pt x="360521" y="567214"/>
                  </a:lnTo>
                  <a:cubicBezTo>
                    <a:pt x="357664" y="558641"/>
                    <a:pt x="350044" y="551974"/>
                    <a:pt x="340519" y="551974"/>
                  </a:cubicBezTo>
                  <a:cubicBezTo>
                    <a:pt x="329089" y="551974"/>
                    <a:pt x="319564" y="561499"/>
                    <a:pt x="319564" y="572929"/>
                  </a:cubicBezTo>
                  <a:cubicBezTo>
                    <a:pt x="319564" y="584359"/>
                    <a:pt x="329089" y="593884"/>
                    <a:pt x="340519" y="593884"/>
                  </a:cubicBezTo>
                  <a:cubicBezTo>
                    <a:pt x="350044" y="593884"/>
                    <a:pt x="358616" y="587216"/>
                    <a:pt x="360521" y="578644"/>
                  </a:cubicBezTo>
                  <a:lnTo>
                    <a:pt x="1054894" y="578644"/>
                  </a:lnTo>
                  <a:lnTo>
                    <a:pt x="1191101" y="714851"/>
                  </a:lnTo>
                  <a:lnTo>
                    <a:pt x="48101" y="714851"/>
                  </a:lnTo>
                  <a:cubicBezTo>
                    <a:pt x="45244" y="706279"/>
                    <a:pt x="37624" y="699611"/>
                    <a:pt x="28099" y="699611"/>
                  </a:cubicBezTo>
                  <a:cubicBezTo>
                    <a:pt x="16669" y="699611"/>
                    <a:pt x="7144" y="709136"/>
                    <a:pt x="7144" y="720566"/>
                  </a:cubicBezTo>
                  <a:cubicBezTo>
                    <a:pt x="7144" y="731996"/>
                    <a:pt x="16669" y="741521"/>
                    <a:pt x="28099" y="741521"/>
                  </a:cubicBezTo>
                  <a:cubicBezTo>
                    <a:pt x="37624" y="741521"/>
                    <a:pt x="46196" y="734854"/>
                    <a:pt x="48101" y="726281"/>
                  </a:cubicBezTo>
                  <a:lnTo>
                    <a:pt x="1376839" y="726281"/>
                  </a:lnTo>
                  <a:lnTo>
                    <a:pt x="1540669" y="561499"/>
                  </a:lnTo>
                  <a:lnTo>
                    <a:pt x="2015014" y="561499"/>
                  </a:lnTo>
                  <a:lnTo>
                    <a:pt x="2159794" y="417671"/>
                  </a:lnTo>
                  <a:lnTo>
                    <a:pt x="2308384" y="417671"/>
                  </a:lnTo>
                  <a:lnTo>
                    <a:pt x="2364581" y="473869"/>
                  </a:lnTo>
                  <a:cubicBezTo>
                    <a:pt x="2359819" y="481489"/>
                    <a:pt x="2360771" y="491966"/>
                    <a:pt x="2368391" y="499586"/>
                  </a:cubicBezTo>
                  <a:cubicBezTo>
                    <a:pt x="2376964" y="508159"/>
                    <a:pt x="2390299" y="508159"/>
                    <a:pt x="2397919" y="499586"/>
                  </a:cubicBezTo>
                  <a:cubicBezTo>
                    <a:pt x="2406491" y="491014"/>
                    <a:pt x="2406491" y="477679"/>
                    <a:pt x="2397919" y="470059"/>
                  </a:cubicBezTo>
                  <a:cubicBezTo>
                    <a:pt x="2391251" y="463391"/>
                    <a:pt x="2380774" y="462439"/>
                    <a:pt x="2372201" y="466249"/>
                  </a:cubicBezTo>
                  <a:lnTo>
                    <a:pt x="2313146" y="407194"/>
                  </a:lnTo>
                  <a:lnTo>
                    <a:pt x="2170271" y="407194"/>
                  </a:lnTo>
                  <a:lnTo>
                    <a:pt x="2283619" y="293846"/>
                  </a:lnTo>
                  <a:lnTo>
                    <a:pt x="2572226" y="293846"/>
                  </a:lnTo>
                  <a:lnTo>
                    <a:pt x="2771299" y="94774"/>
                  </a:lnTo>
                  <a:lnTo>
                    <a:pt x="2959894" y="94774"/>
                  </a:lnTo>
                  <a:lnTo>
                    <a:pt x="3020854" y="33814"/>
                  </a:lnTo>
                  <a:lnTo>
                    <a:pt x="3520916" y="33814"/>
                  </a:lnTo>
                  <a:cubicBezTo>
                    <a:pt x="3523774" y="42386"/>
                    <a:pt x="3531394" y="49054"/>
                    <a:pt x="3540919" y="49054"/>
                  </a:cubicBezTo>
                  <a:cubicBezTo>
                    <a:pt x="3552349" y="49054"/>
                    <a:pt x="3561874" y="39529"/>
                    <a:pt x="3561874" y="28099"/>
                  </a:cubicBezTo>
                  <a:cubicBezTo>
                    <a:pt x="3561874" y="16669"/>
                    <a:pt x="3552349" y="7144"/>
                    <a:pt x="3540919" y="7144"/>
                  </a:cubicBezTo>
                  <a:cubicBezTo>
                    <a:pt x="3531394" y="7144"/>
                    <a:pt x="3522821" y="13811"/>
                    <a:pt x="3520916" y="22384"/>
                  </a:cubicBezTo>
                  <a:lnTo>
                    <a:pt x="3016091" y="22384"/>
                  </a:lnTo>
                  <a:lnTo>
                    <a:pt x="2955131" y="83344"/>
                  </a:lnTo>
                  <a:lnTo>
                    <a:pt x="2767489" y="83344"/>
                  </a:lnTo>
                  <a:lnTo>
                    <a:pt x="2567464" y="2824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7533181" y="1351306"/>
              <a:ext cx="3552825" cy="771525"/>
            </a:xfrm>
            <a:custGeom>
              <a:avLst/>
              <a:gdLst/>
              <a:ahLst/>
              <a:cxnLst/>
              <a:rect l="l" t="t" r="r" b="b"/>
              <a:pathLst>
                <a:path w="3552825" h="771525" extrusionOk="0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7543660" y="1360832"/>
              <a:ext cx="3533775" cy="752475"/>
            </a:xfrm>
            <a:custGeom>
              <a:avLst/>
              <a:gdLst/>
              <a:ahLst/>
              <a:cxnLst/>
              <a:rect l="l" t="t" r="r" b="b"/>
              <a:pathLst>
                <a:path w="3533775" h="752475" extrusionOk="0">
                  <a:moveTo>
                    <a:pt x="903446" y="634841"/>
                  </a:moveTo>
                  <a:lnTo>
                    <a:pt x="812006" y="727234"/>
                  </a:lnTo>
                  <a:lnTo>
                    <a:pt x="281464" y="727234"/>
                  </a:lnTo>
                  <a:cubicBezTo>
                    <a:pt x="278606" y="718661"/>
                    <a:pt x="270986" y="711994"/>
                    <a:pt x="261461" y="711994"/>
                  </a:cubicBezTo>
                  <a:cubicBezTo>
                    <a:pt x="250031" y="711994"/>
                    <a:pt x="240506" y="721519"/>
                    <a:pt x="240506" y="732949"/>
                  </a:cubicBezTo>
                  <a:cubicBezTo>
                    <a:pt x="240506" y="744379"/>
                    <a:pt x="250031" y="753904"/>
                    <a:pt x="261461" y="753904"/>
                  </a:cubicBezTo>
                  <a:cubicBezTo>
                    <a:pt x="270986" y="753904"/>
                    <a:pt x="279559" y="747236"/>
                    <a:pt x="281464" y="738664"/>
                  </a:cubicBezTo>
                  <a:lnTo>
                    <a:pt x="815816" y="738664"/>
                  </a:lnTo>
                  <a:lnTo>
                    <a:pt x="918686" y="635794"/>
                  </a:lnTo>
                  <a:lnTo>
                    <a:pt x="917734" y="634841"/>
                  </a:lnTo>
                  <a:lnTo>
                    <a:pt x="1395889" y="634841"/>
                  </a:lnTo>
                  <a:lnTo>
                    <a:pt x="1591151" y="439579"/>
                  </a:lnTo>
                  <a:lnTo>
                    <a:pt x="1852136" y="439579"/>
                  </a:lnTo>
                  <a:lnTo>
                    <a:pt x="1947386" y="534829"/>
                  </a:lnTo>
                  <a:cubicBezTo>
                    <a:pt x="1942624" y="542449"/>
                    <a:pt x="1943576" y="552926"/>
                    <a:pt x="1951196" y="560546"/>
                  </a:cubicBezTo>
                  <a:cubicBezTo>
                    <a:pt x="1959769" y="569119"/>
                    <a:pt x="1973104" y="569119"/>
                    <a:pt x="1980724" y="560546"/>
                  </a:cubicBezTo>
                  <a:cubicBezTo>
                    <a:pt x="1989296" y="551974"/>
                    <a:pt x="1989296" y="538639"/>
                    <a:pt x="1980724" y="531019"/>
                  </a:cubicBezTo>
                  <a:cubicBezTo>
                    <a:pt x="1974056" y="524351"/>
                    <a:pt x="1963579" y="523399"/>
                    <a:pt x="1955006" y="527209"/>
                  </a:cubicBezTo>
                  <a:lnTo>
                    <a:pt x="1856899" y="429101"/>
                  </a:lnTo>
                  <a:lnTo>
                    <a:pt x="1602581" y="429101"/>
                  </a:lnTo>
                  <a:lnTo>
                    <a:pt x="1760696" y="270986"/>
                  </a:lnTo>
                  <a:lnTo>
                    <a:pt x="2718911" y="270986"/>
                  </a:lnTo>
                  <a:lnTo>
                    <a:pt x="2971324" y="18574"/>
                  </a:lnTo>
                  <a:lnTo>
                    <a:pt x="3528536" y="18574"/>
                  </a:lnTo>
                  <a:lnTo>
                    <a:pt x="3528536" y="7144"/>
                  </a:lnTo>
                  <a:lnTo>
                    <a:pt x="2966561" y="7144"/>
                  </a:lnTo>
                  <a:lnTo>
                    <a:pt x="2714149" y="259556"/>
                  </a:lnTo>
                  <a:lnTo>
                    <a:pt x="2282666" y="259556"/>
                  </a:lnTo>
                  <a:lnTo>
                    <a:pt x="2282666" y="259556"/>
                  </a:lnTo>
                  <a:lnTo>
                    <a:pt x="2177891" y="153829"/>
                  </a:lnTo>
                  <a:lnTo>
                    <a:pt x="1617821" y="153829"/>
                  </a:lnTo>
                  <a:lnTo>
                    <a:pt x="1270159" y="502444"/>
                  </a:lnTo>
                  <a:lnTo>
                    <a:pt x="1146334" y="502444"/>
                  </a:lnTo>
                  <a:lnTo>
                    <a:pt x="1020604" y="376714"/>
                  </a:lnTo>
                  <a:lnTo>
                    <a:pt x="210979" y="376714"/>
                  </a:lnTo>
                  <a:lnTo>
                    <a:pt x="100489" y="266224"/>
                  </a:lnTo>
                  <a:cubicBezTo>
                    <a:pt x="105251" y="258604"/>
                    <a:pt x="104299" y="248126"/>
                    <a:pt x="96679" y="240506"/>
                  </a:cubicBezTo>
                  <a:cubicBezTo>
                    <a:pt x="88106" y="231934"/>
                    <a:pt x="74771" y="231934"/>
                    <a:pt x="67151" y="240506"/>
                  </a:cubicBezTo>
                  <a:cubicBezTo>
                    <a:pt x="58579" y="249079"/>
                    <a:pt x="58579" y="262414"/>
                    <a:pt x="67151" y="270034"/>
                  </a:cubicBezTo>
                  <a:cubicBezTo>
                    <a:pt x="73819" y="276701"/>
                    <a:pt x="84296" y="277654"/>
                    <a:pt x="92869" y="273844"/>
                  </a:cubicBezTo>
                  <a:lnTo>
                    <a:pt x="206216" y="387191"/>
                  </a:lnTo>
                  <a:lnTo>
                    <a:pt x="1015841" y="387191"/>
                  </a:lnTo>
                  <a:lnTo>
                    <a:pt x="1130141" y="502444"/>
                  </a:lnTo>
                  <a:lnTo>
                    <a:pt x="786289" y="502444"/>
                  </a:lnTo>
                  <a:cubicBezTo>
                    <a:pt x="783431" y="493871"/>
                    <a:pt x="775811" y="487204"/>
                    <a:pt x="766286" y="487204"/>
                  </a:cubicBezTo>
                  <a:cubicBezTo>
                    <a:pt x="754856" y="487204"/>
                    <a:pt x="745331" y="496729"/>
                    <a:pt x="745331" y="508159"/>
                  </a:cubicBezTo>
                  <a:cubicBezTo>
                    <a:pt x="745331" y="519589"/>
                    <a:pt x="754856" y="529114"/>
                    <a:pt x="766286" y="529114"/>
                  </a:cubicBezTo>
                  <a:cubicBezTo>
                    <a:pt x="775811" y="529114"/>
                    <a:pt x="784384" y="522446"/>
                    <a:pt x="786289" y="513874"/>
                  </a:cubicBezTo>
                  <a:lnTo>
                    <a:pt x="1274921" y="513874"/>
                  </a:lnTo>
                  <a:lnTo>
                    <a:pt x="1623536" y="165259"/>
                  </a:lnTo>
                  <a:lnTo>
                    <a:pt x="2174081" y="165259"/>
                  </a:lnTo>
                  <a:lnTo>
                    <a:pt x="2268379" y="259556"/>
                  </a:lnTo>
                  <a:lnTo>
                    <a:pt x="1756886" y="259556"/>
                  </a:lnTo>
                  <a:lnTo>
                    <a:pt x="1392079" y="624364"/>
                  </a:lnTo>
                  <a:lnTo>
                    <a:pt x="48101" y="624364"/>
                  </a:lnTo>
                  <a:cubicBezTo>
                    <a:pt x="45244" y="615791"/>
                    <a:pt x="37624" y="609124"/>
                    <a:pt x="28099" y="609124"/>
                  </a:cubicBezTo>
                  <a:cubicBezTo>
                    <a:pt x="16669" y="609124"/>
                    <a:pt x="7144" y="618649"/>
                    <a:pt x="7144" y="630079"/>
                  </a:cubicBezTo>
                  <a:cubicBezTo>
                    <a:pt x="7144" y="641509"/>
                    <a:pt x="16669" y="651034"/>
                    <a:pt x="28099" y="651034"/>
                  </a:cubicBezTo>
                  <a:cubicBezTo>
                    <a:pt x="37624" y="651034"/>
                    <a:pt x="46196" y="644366"/>
                    <a:pt x="48101" y="635794"/>
                  </a:cubicBezTo>
                  <a:lnTo>
                    <a:pt x="903446" y="6357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7588427" y="1653250"/>
              <a:ext cx="4210050" cy="1152525"/>
            </a:xfrm>
            <a:custGeom>
              <a:avLst/>
              <a:gdLst/>
              <a:ahLst/>
              <a:cxnLst/>
              <a:rect l="l" t="t" r="r" b="b"/>
              <a:pathLst>
                <a:path w="4210050" h="1152525" extrusionOk="0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7596285" y="1665632"/>
              <a:ext cx="4200525" cy="1133475"/>
            </a:xfrm>
            <a:custGeom>
              <a:avLst/>
              <a:gdLst/>
              <a:ahLst/>
              <a:cxnLst/>
              <a:rect l="l" t="t" r="r" b="b"/>
              <a:pathLst>
                <a:path w="4200525" h="1133475" extrusionOk="0">
                  <a:moveTo>
                    <a:pt x="4187428" y="111919"/>
                  </a:moveTo>
                  <a:cubicBezTo>
                    <a:pt x="4180761" y="105251"/>
                    <a:pt x="4170283" y="104299"/>
                    <a:pt x="4161711" y="108109"/>
                  </a:cubicBezTo>
                  <a:lnTo>
                    <a:pt x="4060746" y="7144"/>
                  </a:lnTo>
                  <a:lnTo>
                    <a:pt x="3838813" y="7144"/>
                  </a:lnTo>
                  <a:lnTo>
                    <a:pt x="3724513" y="121444"/>
                  </a:lnTo>
                  <a:lnTo>
                    <a:pt x="3511153" y="121444"/>
                  </a:lnTo>
                  <a:lnTo>
                    <a:pt x="3320653" y="311944"/>
                  </a:lnTo>
                  <a:lnTo>
                    <a:pt x="3155871" y="311944"/>
                  </a:lnTo>
                  <a:cubicBezTo>
                    <a:pt x="3153013" y="303371"/>
                    <a:pt x="3145393" y="296704"/>
                    <a:pt x="3135868" y="296704"/>
                  </a:cubicBezTo>
                  <a:cubicBezTo>
                    <a:pt x="3124438" y="296704"/>
                    <a:pt x="3114913" y="306229"/>
                    <a:pt x="3114913" y="317659"/>
                  </a:cubicBezTo>
                  <a:cubicBezTo>
                    <a:pt x="3114913" y="329089"/>
                    <a:pt x="3124438" y="338614"/>
                    <a:pt x="3135868" y="338614"/>
                  </a:cubicBezTo>
                  <a:cubicBezTo>
                    <a:pt x="3145393" y="338614"/>
                    <a:pt x="3153966" y="331946"/>
                    <a:pt x="3155871" y="323374"/>
                  </a:cubicBezTo>
                  <a:lnTo>
                    <a:pt x="3325416" y="323374"/>
                  </a:lnTo>
                  <a:lnTo>
                    <a:pt x="3515916" y="132874"/>
                  </a:lnTo>
                  <a:lnTo>
                    <a:pt x="3713083" y="132874"/>
                  </a:lnTo>
                  <a:lnTo>
                    <a:pt x="3405426" y="440531"/>
                  </a:lnTo>
                  <a:lnTo>
                    <a:pt x="3089196" y="440531"/>
                  </a:lnTo>
                  <a:lnTo>
                    <a:pt x="2955846" y="573881"/>
                  </a:lnTo>
                  <a:lnTo>
                    <a:pt x="2476738" y="573881"/>
                  </a:lnTo>
                  <a:lnTo>
                    <a:pt x="2376726" y="673894"/>
                  </a:lnTo>
                  <a:lnTo>
                    <a:pt x="2102406" y="673894"/>
                  </a:lnTo>
                  <a:lnTo>
                    <a:pt x="2067163" y="709136"/>
                  </a:lnTo>
                  <a:cubicBezTo>
                    <a:pt x="2059543" y="704374"/>
                    <a:pt x="2049066" y="705326"/>
                    <a:pt x="2041446" y="712946"/>
                  </a:cubicBezTo>
                  <a:cubicBezTo>
                    <a:pt x="2032873" y="721519"/>
                    <a:pt x="2032873" y="734854"/>
                    <a:pt x="2041446" y="742474"/>
                  </a:cubicBezTo>
                  <a:cubicBezTo>
                    <a:pt x="2050018" y="751046"/>
                    <a:pt x="2063353" y="751046"/>
                    <a:pt x="2070973" y="742474"/>
                  </a:cubicBezTo>
                  <a:cubicBezTo>
                    <a:pt x="2077641" y="735806"/>
                    <a:pt x="2078593" y="725329"/>
                    <a:pt x="2074783" y="716756"/>
                  </a:cubicBezTo>
                  <a:lnTo>
                    <a:pt x="2106216" y="685324"/>
                  </a:lnTo>
                  <a:lnTo>
                    <a:pt x="2251948" y="685324"/>
                  </a:lnTo>
                  <a:lnTo>
                    <a:pt x="2058591" y="878681"/>
                  </a:lnTo>
                  <a:lnTo>
                    <a:pt x="1920478" y="878681"/>
                  </a:lnTo>
                  <a:lnTo>
                    <a:pt x="1801416" y="759619"/>
                  </a:lnTo>
                  <a:lnTo>
                    <a:pt x="1564243" y="759619"/>
                  </a:lnTo>
                  <a:cubicBezTo>
                    <a:pt x="1561386" y="751046"/>
                    <a:pt x="1553766" y="744379"/>
                    <a:pt x="1544241" y="744379"/>
                  </a:cubicBezTo>
                  <a:cubicBezTo>
                    <a:pt x="1532811" y="744379"/>
                    <a:pt x="1523286" y="753904"/>
                    <a:pt x="1523286" y="765334"/>
                  </a:cubicBezTo>
                  <a:cubicBezTo>
                    <a:pt x="1523286" y="776764"/>
                    <a:pt x="1532811" y="786289"/>
                    <a:pt x="1544241" y="786289"/>
                  </a:cubicBezTo>
                  <a:cubicBezTo>
                    <a:pt x="1553766" y="786289"/>
                    <a:pt x="1562338" y="779621"/>
                    <a:pt x="1564243" y="771049"/>
                  </a:cubicBezTo>
                  <a:lnTo>
                    <a:pt x="1796653" y="771049"/>
                  </a:lnTo>
                  <a:lnTo>
                    <a:pt x="1905238" y="879634"/>
                  </a:lnTo>
                  <a:lnTo>
                    <a:pt x="1533763" y="879634"/>
                  </a:lnTo>
                  <a:lnTo>
                    <a:pt x="1410891" y="755809"/>
                  </a:lnTo>
                  <a:lnTo>
                    <a:pt x="525066" y="755809"/>
                  </a:lnTo>
                  <a:lnTo>
                    <a:pt x="458391" y="689134"/>
                  </a:lnTo>
                  <a:cubicBezTo>
                    <a:pt x="463153" y="681514"/>
                    <a:pt x="462201" y="671036"/>
                    <a:pt x="454581" y="663416"/>
                  </a:cubicBezTo>
                  <a:cubicBezTo>
                    <a:pt x="446008" y="654844"/>
                    <a:pt x="432673" y="654844"/>
                    <a:pt x="425053" y="663416"/>
                  </a:cubicBezTo>
                  <a:cubicBezTo>
                    <a:pt x="416481" y="671989"/>
                    <a:pt x="416481" y="685324"/>
                    <a:pt x="425053" y="692944"/>
                  </a:cubicBezTo>
                  <a:cubicBezTo>
                    <a:pt x="431721" y="699611"/>
                    <a:pt x="442198" y="700564"/>
                    <a:pt x="450771" y="696754"/>
                  </a:cubicBezTo>
                  <a:lnTo>
                    <a:pt x="521256" y="767239"/>
                  </a:lnTo>
                  <a:lnTo>
                    <a:pt x="1195626" y="767239"/>
                  </a:lnTo>
                  <a:lnTo>
                    <a:pt x="1009888" y="952976"/>
                  </a:lnTo>
                  <a:lnTo>
                    <a:pt x="179308" y="952976"/>
                  </a:lnTo>
                  <a:lnTo>
                    <a:pt x="39291" y="1092041"/>
                  </a:lnTo>
                  <a:cubicBezTo>
                    <a:pt x="31671" y="1087279"/>
                    <a:pt x="21193" y="1088231"/>
                    <a:pt x="13573" y="1095851"/>
                  </a:cubicBezTo>
                  <a:cubicBezTo>
                    <a:pt x="5001" y="1104424"/>
                    <a:pt x="5001" y="1117759"/>
                    <a:pt x="13573" y="1125379"/>
                  </a:cubicBezTo>
                  <a:cubicBezTo>
                    <a:pt x="22146" y="1133951"/>
                    <a:pt x="35481" y="1133951"/>
                    <a:pt x="43101" y="1125379"/>
                  </a:cubicBezTo>
                  <a:cubicBezTo>
                    <a:pt x="49768" y="1118711"/>
                    <a:pt x="50721" y="1108234"/>
                    <a:pt x="46911" y="1099661"/>
                  </a:cubicBezTo>
                  <a:lnTo>
                    <a:pt x="183118" y="963454"/>
                  </a:lnTo>
                  <a:lnTo>
                    <a:pt x="1013698" y="963454"/>
                  </a:lnTo>
                  <a:lnTo>
                    <a:pt x="1209913" y="767239"/>
                  </a:lnTo>
                  <a:lnTo>
                    <a:pt x="1405176" y="767239"/>
                  </a:lnTo>
                  <a:lnTo>
                    <a:pt x="1528048" y="890111"/>
                  </a:lnTo>
                  <a:lnTo>
                    <a:pt x="2062401" y="890111"/>
                  </a:lnTo>
                  <a:lnTo>
                    <a:pt x="2267188" y="685324"/>
                  </a:lnTo>
                  <a:lnTo>
                    <a:pt x="2379583" y="685324"/>
                  </a:lnTo>
                  <a:lnTo>
                    <a:pt x="2479596" y="585311"/>
                  </a:lnTo>
                  <a:lnTo>
                    <a:pt x="2944416" y="585311"/>
                  </a:lnTo>
                  <a:lnTo>
                    <a:pt x="2752011" y="777716"/>
                  </a:lnTo>
                  <a:lnTo>
                    <a:pt x="2330053" y="777716"/>
                  </a:lnTo>
                  <a:cubicBezTo>
                    <a:pt x="2327196" y="769144"/>
                    <a:pt x="2319576" y="762476"/>
                    <a:pt x="2310051" y="762476"/>
                  </a:cubicBezTo>
                  <a:cubicBezTo>
                    <a:pt x="2298621" y="762476"/>
                    <a:pt x="2289096" y="772001"/>
                    <a:pt x="2289096" y="783431"/>
                  </a:cubicBezTo>
                  <a:cubicBezTo>
                    <a:pt x="2289096" y="794861"/>
                    <a:pt x="2298621" y="804386"/>
                    <a:pt x="2310051" y="804386"/>
                  </a:cubicBezTo>
                  <a:cubicBezTo>
                    <a:pt x="2319576" y="804386"/>
                    <a:pt x="2328148" y="797719"/>
                    <a:pt x="2330053" y="789146"/>
                  </a:cubicBezTo>
                  <a:lnTo>
                    <a:pt x="2756773" y="789146"/>
                  </a:lnTo>
                  <a:lnTo>
                    <a:pt x="3093958" y="451961"/>
                  </a:lnTo>
                  <a:lnTo>
                    <a:pt x="3410188" y="451961"/>
                  </a:lnTo>
                  <a:lnTo>
                    <a:pt x="3843576" y="18574"/>
                  </a:lnTo>
                  <a:lnTo>
                    <a:pt x="4056936" y="18574"/>
                  </a:lnTo>
                  <a:lnTo>
                    <a:pt x="4154091" y="116681"/>
                  </a:lnTo>
                  <a:cubicBezTo>
                    <a:pt x="4149328" y="124301"/>
                    <a:pt x="4150281" y="134779"/>
                    <a:pt x="4157901" y="142399"/>
                  </a:cubicBezTo>
                  <a:cubicBezTo>
                    <a:pt x="4166473" y="150971"/>
                    <a:pt x="4179808" y="150971"/>
                    <a:pt x="4187428" y="142399"/>
                  </a:cubicBezTo>
                  <a:cubicBezTo>
                    <a:pt x="4196001" y="133826"/>
                    <a:pt x="4196001" y="120491"/>
                    <a:pt x="4187428" y="111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2" name="Google Shape;682;p13"/>
          <p:cNvGrpSpPr/>
          <p:nvPr/>
        </p:nvGrpSpPr>
        <p:grpSpPr>
          <a:xfrm>
            <a:off x="6756983" y="5147700"/>
            <a:ext cx="3163016" cy="676512"/>
            <a:chOff x="4298413" y="3045624"/>
            <a:chExt cx="3591657" cy="768190"/>
          </a:xfrm>
        </p:grpSpPr>
        <p:sp>
          <p:nvSpPr>
            <p:cNvPr id="683" name="Google Shape;683;p13"/>
            <p:cNvSpPr/>
            <p:nvPr/>
          </p:nvSpPr>
          <p:spPr>
            <a:xfrm>
              <a:off x="4401998" y="3311373"/>
              <a:ext cx="3476642" cy="200026"/>
            </a:xfrm>
            <a:custGeom>
              <a:avLst/>
              <a:gdLst/>
              <a:ahLst/>
              <a:cxnLst/>
              <a:rect l="l" t="t" r="r" b="b"/>
              <a:pathLst>
                <a:path w="3476625" h="200025" extrusionOk="0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7851970" y="33123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4391758" y="348972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4559162" y="3055150"/>
              <a:ext cx="2552712" cy="142875"/>
            </a:xfrm>
            <a:custGeom>
              <a:avLst/>
              <a:gdLst/>
              <a:ahLst/>
              <a:cxnLst/>
              <a:rect l="l" t="t" r="r" b="b"/>
              <a:pathLst>
                <a:path w="2552700" h="142875" extrusionOk="0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7089967" y="315611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4546779" y="304562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6717537" y="3322802"/>
              <a:ext cx="676278" cy="104775"/>
            </a:xfrm>
            <a:custGeom>
              <a:avLst/>
              <a:gdLst/>
              <a:ahLst/>
              <a:cxnLst/>
              <a:rect l="l" t="t" r="r" b="b"/>
              <a:pathLst>
                <a:path w="676275" h="104775" extrusionOk="0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6705155" y="33980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5352598" y="3312324"/>
              <a:ext cx="742954" cy="485776"/>
            </a:xfrm>
            <a:custGeom>
              <a:avLst/>
              <a:gdLst/>
              <a:ahLst/>
              <a:cxnLst/>
              <a:rect l="l" t="t" r="r" b="b"/>
              <a:pathLst>
                <a:path w="742950" h="485775" extrusionOk="0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5343311" y="377571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4308653" y="3313275"/>
              <a:ext cx="1009655" cy="428626"/>
            </a:xfrm>
            <a:custGeom>
              <a:avLst/>
              <a:gdLst/>
              <a:ahLst/>
              <a:cxnLst/>
              <a:rect l="l" t="t" r="r" b="b"/>
              <a:pathLst>
                <a:path w="1009650" h="428625" extrusionOk="0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4298413" y="371451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6470839" y="3194212"/>
              <a:ext cx="1076330" cy="142875"/>
            </a:xfrm>
            <a:custGeom>
              <a:avLst/>
              <a:gdLst/>
              <a:ahLst/>
              <a:cxnLst/>
              <a:rect l="l" t="t" r="r" b="b"/>
              <a:pathLst>
                <a:path w="1076325" h="142875" extrusionOk="0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6460600" y="31849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5156383" y="3240885"/>
              <a:ext cx="590553" cy="190501"/>
            </a:xfrm>
            <a:custGeom>
              <a:avLst/>
              <a:gdLst/>
              <a:ahLst/>
              <a:cxnLst/>
              <a:rect l="l" t="t" r="r" b="b"/>
              <a:pathLst>
                <a:path w="590550" h="190500" extrusionOk="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5134476" y="323135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5084946" y="3377092"/>
              <a:ext cx="361952" cy="95250"/>
            </a:xfrm>
            <a:custGeom>
              <a:avLst/>
              <a:gdLst/>
              <a:ahLst/>
              <a:cxnLst/>
              <a:rect l="l" t="t" r="r" b="b"/>
              <a:pathLst>
                <a:path w="361950" h="95250" extrusionOk="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5072564" y="344853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5571678" y="3071346"/>
              <a:ext cx="809629" cy="200026"/>
            </a:xfrm>
            <a:custGeom>
              <a:avLst/>
              <a:gdLst/>
              <a:ahLst/>
              <a:cxnLst/>
              <a:rect l="l" t="t" r="r" b="b"/>
              <a:pathLst>
                <a:path w="809625" h="200025" extrusionOk="0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13"/>
          <p:cNvSpPr/>
          <p:nvPr/>
        </p:nvSpPr>
        <p:spPr>
          <a:xfrm>
            <a:off x="6782533" y="895367"/>
            <a:ext cx="4173281" cy="5477157"/>
          </a:xfrm>
          <a:custGeom>
            <a:avLst/>
            <a:gdLst/>
            <a:ahLst/>
            <a:cxnLst/>
            <a:rect l="l" t="t" r="r" b="b"/>
            <a:pathLst>
              <a:path w="4173281" h="5477157" extrusionOk="0">
                <a:moveTo>
                  <a:pt x="3136599" y="5293155"/>
                </a:moveTo>
                <a:cubicBezTo>
                  <a:pt x="3136599" y="5293155"/>
                  <a:pt x="3136599" y="5295752"/>
                  <a:pt x="3136599" y="5295752"/>
                </a:cubicBezTo>
                <a:cubicBezTo>
                  <a:pt x="3139193" y="5295752"/>
                  <a:pt x="3139193" y="5295752"/>
                  <a:pt x="3141790" y="5295752"/>
                </a:cubicBezTo>
                <a:cubicBezTo>
                  <a:pt x="3139193" y="5295752"/>
                  <a:pt x="3139193" y="5293155"/>
                  <a:pt x="3136599" y="5293155"/>
                </a:cubicBezTo>
                <a:close/>
                <a:moveTo>
                  <a:pt x="1437907" y="5188401"/>
                </a:moveTo>
                <a:cubicBezTo>
                  <a:pt x="1437907" y="5188401"/>
                  <a:pt x="1437907" y="5190998"/>
                  <a:pt x="1437907" y="5190998"/>
                </a:cubicBezTo>
                <a:cubicBezTo>
                  <a:pt x="1440501" y="5190998"/>
                  <a:pt x="1440501" y="5190998"/>
                  <a:pt x="1443098" y="5190998"/>
                </a:cubicBezTo>
                <a:cubicBezTo>
                  <a:pt x="1440501" y="5190998"/>
                  <a:pt x="1440501" y="5188401"/>
                  <a:pt x="1437907" y="5188401"/>
                </a:cubicBezTo>
                <a:close/>
                <a:moveTo>
                  <a:pt x="3850353" y="5181928"/>
                </a:moveTo>
                <a:lnTo>
                  <a:pt x="3849443" y="5185050"/>
                </a:lnTo>
                <a:cubicBezTo>
                  <a:pt x="3844378" y="5195573"/>
                  <a:pt x="3835782" y="5202958"/>
                  <a:pt x="3825822" y="5206445"/>
                </a:cubicBezTo>
                <a:lnTo>
                  <a:pt x="3822806" y="5206257"/>
                </a:lnTo>
                <a:lnTo>
                  <a:pt x="3840912" y="5225158"/>
                </a:lnTo>
                <a:lnTo>
                  <a:pt x="3841062" y="5224845"/>
                </a:lnTo>
                <a:cubicBezTo>
                  <a:pt x="3844438" y="5217830"/>
                  <a:pt x="3850155" y="5211940"/>
                  <a:pt x="3858209" y="5207176"/>
                </a:cubicBezTo>
                <a:cubicBezTo>
                  <a:pt x="3856996" y="5203710"/>
                  <a:pt x="3858121" y="5201372"/>
                  <a:pt x="3856910" y="5197907"/>
                </a:cubicBezTo>
                <a:close/>
                <a:moveTo>
                  <a:pt x="3646336" y="5137614"/>
                </a:moveTo>
                <a:cubicBezTo>
                  <a:pt x="3646336" y="5137614"/>
                  <a:pt x="3642965" y="5139065"/>
                  <a:pt x="3642006" y="5141478"/>
                </a:cubicBezTo>
                <a:lnTo>
                  <a:pt x="3649242" y="5144355"/>
                </a:lnTo>
                <a:close/>
                <a:moveTo>
                  <a:pt x="2856995" y="5117460"/>
                </a:moveTo>
                <a:lnTo>
                  <a:pt x="2856746" y="5117609"/>
                </a:lnTo>
                <a:lnTo>
                  <a:pt x="2856950" y="5118879"/>
                </a:lnTo>
                <a:lnTo>
                  <a:pt x="2856927" y="5118256"/>
                </a:lnTo>
                <a:lnTo>
                  <a:pt x="2857187" y="5117558"/>
                </a:lnTo>
                <a:close/>
                <a:moveTo>
                  <a:pt x="2541443" y="5115197"/>
                </a:moveTo>
                <a:lnTo>
                  <a:pt x="2525669" y="5120092"/>
                </a:lnTo>
                <a:cubicBezTo>
                  <a:pt x="2530145" y="5130803"/>
                  <a:pt x="2530958" y="5141784"/>
                  <a:pt x="2531774" y="5152765"/>
                </a:cubicBezTo>
                <a:cubicBezTo>
                  <a:pt x="2533197" y="5147138"/>
                  <a:pt x="2538279" y="5141241"/>
                  <a:pt x="2541668" y="5137309"/>
                </a:cubicBezTo>
                <a:lnTo>
                  <a:pt x="2562979" y="5125628"/>
                </a:lnTo>
                <a:lnTo>
                  <a:pt x="2562844" y="5125389"/>
                </a:lnTo>
                <a:lnTo>
                  <a:pt x="2557773" y="5124277"/>
                </a:lnTo>
                <a:close/>
                <a:moveTo>
                  <a:pt x="3747508" y="5102039"/>
                </a:moveTo>
                <a:cubicBezTo>
                  <a:pt x="3747508" y="5102039"/>
                  <a:pt x="3744043" y="5103250"/>
                  <a:pt x="3742917" y="5105590"/>
                </a:cubicBezTo>
                <a:lnTo>
                  <a:pt x="3749934" y="5108967"/>
                </a:lnTo>
                <a:close/>
                <a:moveTo>
                  <a:pt x="3023300" y="5030912"/>
                </a:moveTo>
                <a:cubicBezTo>
                  <a:pt x="3019456" y="5042537"/>
                  <a:pt x="3012630" y="5052885"/>
                  <a:pt x="3003613" y="5061097"/>
                </a:cubicBezTo>
                <a:lnTo>
                  <a:pt x="2972353" y="5077627"/>
                </a:lnTo>
                <a:lnTo>
                  <a:pt x="2962499" y="5099966"/>
                </a:lnTo>
                <a:lnTo>
                  <a:pt x="2967741" y="5111591"/>
                </a:lnTo>
                <a:lnTo>
                  <a:pt x="2986060" y="5103685"/>
                </a:lnTo>
                <a:cubicBezTo>
                  <a:pt x="3009418" y="5103685"/>
                  <a:pt x="3030182" y="5124449"/>
                  <a:pt x="3030182" y="5147807"/>
                </a:cubicBezTo>
                <a:cubicBezTo>
                  <a:pt x="3030182" y="5165977"/>
                  <a:pt x="3022397" y="5178953"/>
                  <a:pt x="3009418" y="5186741"/>
                </a:cubicBezTo>
                <a:cubicBezTo>
                  <a:pt x="3012015" y="5186741"/>
                  <a:pt x="3012015" y="5189335"/>
                  <a:pt x="3012015" y="5189335"/>
                </a:cubicBezTo>
                <a:cubicBezTo>
                  <a:pt x="3014609" y="5189335"/>
                  <a:pt x="3019800" y="5191932"/>
                  <a:pt x="3022397" y="5191932"/>
                </a:cubicBezTo>
                <a:cubicBezTo>
                  <a:pt x="3026290" y="5180252"/>
                  <a:pt x="3032129" y="5169870"/>
                  <a:pt x="3039591" y="5161110"/>
                </a:cubicBezTo>
                <a:lnTo>
                  <a:pt x="3048346" y="5154254"/>
                </a:lnTo>
                <a:lnTo>
                  <a:pt x="3042186" y="5141186"/>
                </a:lnTo>
                <a:cubicBezTo>
                  <a:pt x="3039726" y="5131100"/>
                  <a:pt x="3039940" y="5121028"/>
                  <a:pt x="3042669" y="5111680"/>
                </a:cubicBezTo>
                <a:lnTo>
                  <a:pt x="3051986" y="5096615"/>
                </a:lnTo>
                <a:lnTo>
                  <a:pt x="3054191" y="5091356"/>
                </a:lnTo>
                <a:lnTo>
                  <a:pt x="3055604" y="5090763"/>
                </a:lnTo>
                <a:lnTo>
                  <a:pt x="3058236" y="5086508"/>
                </a:lnTo>
                <a:cubicBezTo>
                  <a:pt x="3043166" y="5079498"/>
                  <a:pt x="3028775" y="5064309"/>
                  <a:pt x="3023853" y="5044137"/>
                </a:cubicBezTo>
                <a:cubicBezTo>
                  <a:pt x="3022623" y="5039094"/>
                  <a:pt x="3024531" y="5035955"/>
                  <a:pt x="3023300" y="5030912"/>
                </a:cubicBezTo>
                <a:close/>
                <a:moveTo>
                  <a:pt x="4036252" y="5024364"/>
                </a:moveTo>
                <a:cubicBezTo>
                  <a:pt x="4025945" y="5033807"/>
                  <a:pt x="4012088" y="5038659"/>
                  <a:pt x="4000482" y="5038833"/>
                </a:cubicBezTo>
                <a:cubicBezTo>
                  <a:pt x="4004209" y="5055028"/>
                  <a:pt x="4005596" y="5070100"/>
                  <a:pt x="4003519" y="5086384"/>
                </a:cubicBezTo>
                <a:lnTo>
                  <a:pt x="4010534" y="5089761"/>
                </a:lnTo>
                <a:lnTo>
                  <a:pt x="4017550" y="5093138"/>
                </a:lnTo>
                <a:cubicBezTo>
                  <a:pt x="4018677" y="5090798"/>
                  <a:pt x="4021015" y="5091924"/>
                  <a:pt x="4022140" y="5089586"/>
                </a:cubicBezTo>
                <a:lnTo>
                  <a:pt x="4023267" y="5087246"/>
                </a:lnTo>
                <a:cubicBezTo>
                  <a:pt x="4026643" y="5080231"/>
                  <a:pt x="4032360" y="5074341"/>
                  <a:pt x="4040414" y="5069577"/>
                </a:cubicBezTo>
                <a:cubicBezTo>
                  <a:pt x="4039201" y="5066111"/>
                  <a:pt x="4040326" y="5063773"/>
                  <a:pt x="4039115" y="5060308"/>
                </a:cubicBezTo>
                <a:cubicBezTo>
                  <a:pt x="4032012" y="5051129"/>
                  <a:pt x="4029497" y="5038396"/>
                  <a:pt x="4036252" y="5024364"/>
                </a:cubicBezTo>
                <a:close/>
                <a:moveTo>
                  <a:pt x="4054353" y="4992749"/>
                </a:moveTo>
                <a:lnTo>
                  <a:pt x="4049849" y="5002104"/>
                </a:lnTo>
                <a:lnTo>
                  <a:pt x="4046472" y="5009121"/>
                </a:lnTo>
                <a:cubicBezTo>
                  <a:pt x="4052276" y="5009032"/>
                  <a:pt x="4056864" y="5005481"/>
                  <a:pt x="4062667" y="5005394"/>
                </a:cubicBezTo>
                <a:cubicBezTo>
                  <a:pt x="4059116" y="5000803"/>
                  <a:pt x="4056778" y="4999678"/>
                  <a:pt x="4054353" y="4992749"/>
                </a:cubicBezTo>
                <a:close/>
                <a:moveTo>
                  <a:pt x="1375615" y="4978167"/>
                </a:moveTo>
                <a:cubicBezTo>
                  <a:pt x="1391188" y="4978167"/>
                  <a:pt x="1404164" y="4991143"/>
                  <a:pt x="1404164" y="5006716"/>
                </a:cubicBezTo>
                <a:cubicBezTo>
                  <a:pt x="1404164" y="5014504"/>
                  <a:pt x="1401570" y="5022289"/>
                  <a:pt x="1396379" y="5027480"/>
                </a:cubicBezTo>
                <a:cubicBezTo>
                  <a:pt x="1396379" y="5027480"/>
                  <a:pt x="1398973" y="5027480"/>
                  <a:pt x="1401570" y="5027480"/>
                </a:cubicBezTo>
                <a:cubicBezTo>
                  <a:pt x="1417143" y="5027480"/>
                  <a:pt x="1430119" y="5032671"/>
                  <a:pt x="1440501" y="5037862"/>
                </a:cubicBezTo>
                <a:cubicBezTo>
                  <a:pt x="1450883" y="5032671"/>
                  <a:pt x="1463862" y="5030077"/>
                  <a:pt x="1476838" y="5030077"/>
                </a:cubicBezTo>
                <a:cubicBezTo>
                  <a:pt x="1523557" y="5030077"/>
                  <a:pt x="1562491" y="5069008"/>
                  <a:pt x="1559894" y="5113133"/>
                </a:cubicBezTo>
                <a:cubicBezTo>
                  <a:pt x="1559894" y="5157255"/>
                  <a:pt x="1523557" y="5193592"/>
                  <a:pt x="1479435" y="5196189"/>
                </a:cubicBezTo>
                <a:cubicBezTo>
                  <a:pt x="1495008" y="5203974"/>
                  <a:pt x="1505390" y="5222144"/>
                  <a:pt x="1505390" y="5240311"/>
                </a:cubicBezTo>
                <a:cubicBezTo>
                  <a:pt x="1505390" y="5271457"/>
                  <a:pt x="1479435" y="5294818"/>
                  <a:pt x="1450883" y="5294818"/>
                </a:cubicBezTo>
                <a:cubicBezTo>
                  <a:pt x="1424928" y="5294818"/>
                  <a:pt x="1404164" y="5279245"/>
                  <a:pt x="1398973" y="5255884"/>
                </a:cubicBezTo>
                <a:cubicBezTo>
                  <a:pt x="1398973" y="5250693"/>
                  <a:pt x="1396379" y="5248099"/>
                  <a:pt x="1396379" y="5242908"/>
                </a:cubicBezTo>
                <a:cubicBezTo>
                  <a:pt x="1396379" y="5237717"/>
                  <a:pt x="1396379" y="5235120"/>
                  <a:pt x="1398973" y="5232526"/>
                </a:cubicBezTo>
                <a:cubicBezTo>
                  <a:pt x="1398973" y="5227335"/>
                  <a:pt x="1401570" y="5222144"/>
                  <a:pt x="1404164" y="5216953"/>
                </a:cubicBezTo>
                <a:cubicBezTo>
                  <a:pt x="1404164" y="5216953"/>
                  <a:pt x="1401570" y="5216953"/>
                  <a:pt x="1401570" y="5216953"/>
                </a:cubicBezTo>
                <a:cubicBezTo>
                  <a:pt x="1396379" y="5245502"/>
                  <a:pt x="1370424" y="5268863"/>
                  <a:pt x="1339278" y="5268863"/>
                </a:cubicBezTo>
                <a:cubicBezTo>
                  <a:pt x="1302941" y="5268863"/>
                  <a:pt x="1274389" y="5240311"/>
                  <a:pt x="1274389" y="5203974"/>
                </a:cubicBezTo>
                <a:cubicBezTo>
                  <a:pt x="1274389" y="5201380"/>
                  <a:pt x="1274389" y="5198783"/>
                  <a:pt x="1274389" y="5196189"/>
                </a:cubicBezTo>
                <a:cubicBezTo>
                  <a:pt x="1261413" y="5190998"/>
                  <a:pt x="1253625" y="5180616"/>
                  <a:pt x="1248434" y="5167637"/>
                </a:cubicBezTo>
                <a:cubicBezTo>
                  <a:pt x="1219885" y="5165043"/>
                  <a:pt x="1199121" y="5139088"/>
                  <a:pt x="1199121" y="5110536"/>
                </a:cubicBezTo>
                <a:cubicBezTo>
                  <a:pt x="1199121" y="5081987"/>
                  <a:pt x="1217288" y="5058626"/>
                  <a:pt x="1243243" y="5053435"/>
                </a:cubicBezTo>
                <a:cubicBezTo>
                  <a:pt x="1243243" y="5050841"/>
                  <a:pt x="1243243" y="5045650"/>
                  <a:pt x="1243243" y="5043053"/>
                </a:cubicBezTo>
                <a:cubicBezTo>
                  <a:pt x="1243243" y="5019695"/>
                  <a:pt x="1264007" y="4998931"/>
                  <a:pt x="1287368" y="4998931"/>
                </a:cubicBezTo>
                <a:cubicBezTo>
                  <a:pt x="1310726" y="4998931"/>
                  <a:pt x="1331490" y="5019695"/>
                  <a:pt x="1331490" y="5043053"/>
                </a:cubicBezTo>
                <a:cubicBezTo>
                  <a:pt x="1331490" y="5061223"/>
                  <a:pt x="1323705" y="5074199"/>
                  <a:pt x="1310726" y="5081987"/>
                </a:cubicBezTo>
                <a:cubicBezTo>
                  <a:pt x="1313323" y="5081987"/>
                  <a:pt x="1313323" y="5084581"/>
                  <a:pt x="1313323" y="5084581"/>
                </a:cubicBezTo>
                <a:cubicBezTo>
                  <a:pt x="1315917" y="5084581"/>
                  <a:pt x="1321108" y="5087178"/>
                  <a:pt x="1323705" y="5087178"/>
                </a:cubicBezTo>
                <a:cubicBezTo>
                  <a:pt x="1331490" y="5063817"/>
                  <a:pt x="1347063" y="5045650"/>
                  <a:pt x="1367827" y="5035268"/>
                </a:cubicBezTo>
                <a:cubicBezTo>
                  <a:pt x="1357445" y="5030077"/>
                  <a:pt x="1347063" y="5019695"/>
                  <a:pt x="1347063" y="5006716"/>
                </a:cubicBezTo>
                <a:cubicBezTo>
                  <a:pt x="1347063" y="4991143"/>
                  <a:pt x="1360042" y="4978167"/>
                  <a:pt x="1375615" y="4978167"/>
                </a:cubicBezTo>
                <a:close/>
                <a:moveTo>
                  <a:pt x="2352924" y="4974643"/>
                </a:moveTo>
                <a:lnTo>
                  <a:pt x="2345603" y="4975185"/>
                </a:lnTo>
                <a:lnTo>
                  <a:pt x="2351502" y="4980269"/>
                </a:lnTo>
                <a:cubicBezTo>
                  <a:pt x="2353197" y="4978302"/>
                  <a:pt x="2352924" y="4974643"/>
                  <a:pt x="2352924" y="4974643"/>
                </a:cubicBezTo>
                <a:close/>
                <a:moveTo>
                  <a:pt x="2555483" y="4966417"/>
                </a:moveTo>
                <a:lnTo>
                  <a:pt x="2551995" y="4968892"/>
                </a:lnTo>
                <a:cubicBezTo>
                  <a:pt x="2559356" y="4983791"/>
                  <a:pt x="2564182" y="4998137"/>
                  <a:pt x="2565916" y="5014461"/>
                </a:cubicBezTo>
                <a:lnTo>
                  <a:pt x="2573521" y="5016129"/>
                </a:lnTo>
                <a:lnTo>
                  <a:pt x="2581127" y="5017797"/>
                </a:lnTo>
                <a:lnTo>
                  <a:pt x="2581328" y="5017549"/>
                </a:lnTo>
                <a:lnTo>
                  <a:pt x="2569977" y="5001094"/>
                </a:lnTo>
                <a:cubicBezTo>
                  <a:pt x="2566764" y="4991900"/>
                  <a:pt x="2566017" y="4981833"/>
                  <a:pt x="2568016" y="4971562"/>
                </a:cubicBezTo>
                <a:close/>
                <a:moveTo>
                  <a:pt x="3929713" y="4964440"/>
                </a:moveTo>
                <a:cubicBezTo>
                  <a:pt x="3929713" y="4964440"/>
                  <a:pt x="3926248" y="4965651"/>
                  <a:pt x="3925122" y="4967991"/>
                </a:cubicBezTo>
                <a:lnTo>
                  <a:pt x="3932139" y="4971368"/>
                </a:lnTo>
                <a:close/>
                <a:moveTo>
                  <a:pt x="3797194" y="4952500"/>
                </a:moveTo>
                <a:lnTo>
                  <a:pt x="3793817" y="4959515"/>
                </a:lnTo>
                <a:cubicBezTo>
                  <a:pt x="3788188" y="4971208"/>
                  <a:pt x="3779333" y="4980628"/>
                  <a:pt x="3768983" y="4987169"/>
                </a:cubicBezTo>
                <a:lnTo>
                  <a:pt x="3758614" y="4990352"/>
                </a:lnTo>
                <a:lnTo>
                  <a:pt x="3798119" y="5037853"/>
                </a:lnTo>
                <a:lnTo>
                  <a:pt x="3786132" y="5045737"/>
                </a:lnTo>
                <a:cubicBezTo>
                  <a:pt x="3785093" y="5053877"/>
                  <a:pt x="3784055" y="5062021"/>
                  <a:pt x="3779552" y="5071375"/>
                </a:cubicBezTo>
                <a:lnTo>
                  <a:pt x="3804700" y="5059880"/>
                </a:lnTo>
                <a:lnTo>
                  <a:pt x="3811147" y="5031229"/>
                </a:lnTo>
                <a:cubicBezTo>
                  <a:pt x="3820153" y="5012520"/>
                  <a:pt x="3832710" y="4998401"/>
                  <a:pt x="3848818" y="4988873"/>
                </a:cubicBezTo>
                <a:cubicBezTo>
                  <a:pt x="3843016" y="4988959"/>
                  <a:pt x="3838339" y="4986707"/>
                  <a:pt x="3833661" y="4984456"/>
                </a:cubicBezTo>
                <a:cubicBezTo>
                  <a:pt x="3819630" y="4977701"/>
                  <a:pt x="3805510" y="4965143"/>
                  <a:pt x="3797194" y="4952500"/>
                </a:cubicBezTo>
                <a:close/>
                <a:moveTo>
                  <a:pt x="3385249" y="4947114"/>
                </a:moveTo>
                <a:lnTo>
                  <a:pt x="3382319" y="4951624"/>
                </a:lnTo>
                <a:lnTo>
                  <a:pt x="3383776" y="4952851"/>
                </a:lnTo>
                <a:close/>
                <a:moveTo>
                  <a:pt x="1245840" y="4947021"/>
                </a:moveTo>
                <a:cubicBezTo>
                  <a:pt x="1256222" y="4947021"/>
                  <a:pt x="1264010" y="4954806"/>
                  <a:pt x="1264010" y="4965188"/>
                </a:cubicBezTo>
                <a:cubicBezTo>
                  <a:pt x="1264010" y="4975570"/>
                  <a:pt x="1256222" y="4983358"/>
                  <a:pt x="1245840" y="4983358"/>
                </a:cubicBezTo>
                <a:cubicBezTo>
                  <a:pt x="1235458" y="4983358"/>
                  <a:pt x="1227673" y="4975570"/>
                  <a:pt x="1227673" y="4965188"/>
                </a:cubicBezTo>
                <a:cubicBezTo>
                  <a:pt x="1227673" y="4954806"/>
                  <a:pt x="1235458" y="4947021"/>
                  <a:pt x="1245840" y="4947021"/>
                </a:cubicBezTo>
                <a:close/>
                <a:moveTo>
                  <a:pt x="2583464" y="4946564"/>
                </a:moveTo>
                <a:lnTo>
                  <a:pt x="2571635" y="4954957"/>
                </a:lnTo>
                <a:lnTo>
                  <a:pt x="2584001" y="4958552"/>
                </a:lnTo>
                <a:close/>
                <a:moveTo>
                  <a:pt x="2203192" y="4937387"/>
                </a:moveTo>
                <a:lnTo>
                  <a:pt x="2202973" y="4937920"/>
                </a:lnTo>
                <a:lnTo>
                  <a:pt x="2201278" y="4939887"/>
                </a:lnTo>
                <a:cubicBezTo>
                  <a:pt x="2199584" y="4941852"/>
                  <a:pt x="2201550" y="4943546"/>
                  <a:pt x="2199854" y="4945514"/>
                </a:cubicBezTo>
                <a:lnTo>
                  <a:pt x="2205753" y="4950598"/>
                </a:lnTo>
                <a:lnTo>
                  <a:pt x="2208055" y="4952581"/>
                </a:lnTo>
                <a:lnTo>
                  <a:pt x="2203293" y="4942896"/>
                </a:lnTo>
                <a:close/>
                <a:moveTo>
                  <a:pt x="1557299" y="4931448"/>
                </a:moveTo>
                <a:lnTo>
                  <a:pt x="1552107" y="4947022"/>
                </a:lnTo>
                <a:cubicBezTo>
                  <a:pt x="1557299" y="4941831"/>
                  <a:pt x="1562490" y="4939234"/>
                  <a:pt x="1570277" y="4934042"/>
                </a:cubicBezTo>
                <a:cubicBezTo>
                  <a:pt x="1570277" y="4934042"/>
                  <a:pt x="1567681" y="4934042"/>
                  <a:pt x="1567681" y="4931448"/>
                </a:cubicBezTo>
                <a:close/>
                <a:moveTo>
                  <a:pt x="3259953" y="4927761"/>
                </a:moveTo>
                <a:cubicBezTo>
                  <a:pt x="3259953" y="4927761"/>
                  <a:pt x="3258046" y="4930896"/>
                  <a:pt x="3258661" y="4933418"/>
                </a:cubicBezTo>
                <a:lnTo>
                  <a:pt x="3266227" y="4931573"/>
                </a:lnTo>
                <a:close/>
                <a:moveTo>
                  <a:pt x="3389492" y="4923220"/>
                </a:moveTo>
                <a:lnTo>
                  <a:pt x="3389507" y="4930523"/>
                </a:lnTo>
                <a:lnTo>
                  <a:pt x="3389692" y="4929800"/>
                </a:lnTo>
                <a:lnTo>
                  <a:pt x="3392928" y="4925684"/>
                </a:lnTo>
                <a:lnTo>
                  <a:pt x="3389968" y="4924092"/>
                </a:lnTo>
                <a:close/>
                <a:moveTo>
                  <a:pt x="2593786" y="4911627"/>
                </a:moveTo>
                <a:lnTo>
                  <a:pt x="2591561" y="4921768"/>
                </a:lnTo>
                <a:lnTo>
                  <a:pt x="2589893" y="4929375"/>
                </a:lnTo>
                <a:lnTo>
                  <a:pt x="2594176" y="4927259"/>
                </a:lnTo>
                <a:lnTo>
                  <a:pt x="2594050" y="4916214"/>
                </a:lnTo>
                <a:lnTo>
                  <a:pt x="2595599" y="4913338"/>
                </a:lnTo>
                <a:close/>
                <a:moveTo>
                  <a:pt x="3589695" y="4894284"/>
                </a:moveTo>
                <a:lnTo>
                  <a:pt x="3586635" y="4923157"/>
                </a:lnTo>
                <a:lnTo>
                  <a:pt x="3578576" y="4933721"/>
                </a:lnTo>
                <a:lnTo>
                  <a:pt x="3595558" y="4954043"/>
                </a:lnTo>
                <a:cubicBezTo>
                  <a:pt x="3600714" y="4962512"/>
                  <a:pt x="3604673" y="4971898"/>
                  <a:pt x="3607134" y="4981984"/>
                </a:cubicBezTo>
                <a:lnTo>
                  <a:pt x="3607198" y="4982478"/>
                </a:lnTo>
                <a:lnTo>
                  <a:pt x="3615583" y="4975163"/>
                </a:lnTo>
                <a:cubicBezTo>
                  <a:pt x="3625845" y="4962820"/>
                  <a:pt x="3639093" y="4953533"/>
                  <a:pt x="3653739" y="4947756"/>
                </a:cubicBezTo>
                <a:lnTo>
                  <a:pt x="3670006" y="4945536"/>
                </a:lnTo>
                <a:lnTo>
                  <a:pt x="3667174" y="4933121"/>
                </a:lnTo>
                <a:lnTo>
                  <a:pt x="3671998" y="4910962"/>
                </a:lnTo>
                <a:lnTo>
                  <a:pt x="3664428" y="4903615"/>
                </a:lnTo>
                <a:cubicBezTo>
                  <a:pt x="3647193" y="4915484"/>
                  <a:pt x="3626317" y="4916958"/>
                  <a:pt x="3607608" y="4907952"/>
                </a:cubicBezTo>
                <a:cubicBezTo>
                  <a:pt x="3600592" y="4904575"/>
                  <a:pt x="3594572" y="4899877"/>
                  <a:pt x="3589699" y="4894291"/>
                </a:cubicBezTo>
                <a:close/>
                <a:moveTo>
                  <a:pt x="3681388" y="4893873"/>
                </a:moveTo>
                <a:lnTo>
                  <a:pt x="3679002" y="4894624"/>
                </a:lnTo>
                <a:lnTo>
                  <a:pt x="3679956" y="4895771"/>
                </a:lnTo>
                <a:close/>
                <a:moveTo>
                  <a:pt x="2938690" y="4874091"/>
                </a:moveTo>
                <a:lnTo>
                  <a:pt x="2912037" y="4887675"/>
                </a:lnTo>
                <a:lnTo>
                  <a:pt x="2919025" y="4892925"/>
                </a:lnTo>
                <a:lnTo>
                  <a:pt x="2920214" y="4893094"/>
                </a:lnTo>
                <a:lnTo>
                  <a:pt x="2921329" y="4894656"/>
                </a:lnTo>
                <a:lnTo>
                  <a:pt x="2945283" y="4912653"/>
                </a:lnTo>
                <a:lnTo>
                  <a:pt x="2939756" y="4914981"/>
                </a:lnTo>
                <a:lnTo>
                  <a:pt x="2939200" y="4917514"/>
                </a:lnTo>
                <a:cubicBezTo>
                  <a:pt x="2938644" y="4920051"/>
                  <a:pt x="2941178" y="4920607"/>
                  <a:pt x="2940622" y="4923141"/>
                </a:cubicBezTo>
                <a:lnTo>
                  <a:pt x="2948453" y="4930012"/>
                </a:lnTo>
                <a:lnTo>
                  <a:pt x="2963757" y="4931269"/>
                </a:lnTo>
                <a:cubicBezTo>
                  <a:pt x="2989479" y="4938142"/>
                  <a:pt x="3010964" y="4958449"/>
                  <a:pt x="3017885" y="4986818"/>
                </a:cubicBezTo>
                <a:cubicBezTo>
                  <a:pt x="3019115" y="4991860"/>
                  <a:pt x="3020960" y="4999423"/>
                  <a:pt x="3019668" y="5005082"/>
                </a:cubicBezTo>
                <a:cubicBezTo>
                  <a:pt x="3025389" y="4995673"/>
                  <a:pt x="3031106" y="4986262"/>
                  <a:pt x="3039963" y="4978758"/>
                </a:cubicBezTo>
                <a:cubicBezTo>
                  <a:pt x="3031169" y="4975560"/>
                  <a:pt x="3024280" y="4969227"/>
                  <a:pt x="3022435" y="4961662"/>
                </a:cubicBezTo>
                <a:lnTo>
                  <a:pt x="3022862" y="4958214"/>
                </a:lnTo>
                <a:lnTo>
                  <a:pt x="3009252" y="4940055"/>
                </a:lnTo>
                <a:cubicBezTo>
                  <a:pt x="2988102" y="4927444"/>
                  <a:pt x="2976228" y="4908896"/>
                  <a:pt x="2967445" y="4888371"/>
                </a:cubicBezTo>
                <a:lnTo>
                  <a:pt x="2962374" y="4887259"/>
                </a:lnTo>
                <a:cubicBezTo>
                  <a:pt x="2954767" y="4885590"/>
                  <a:pt x="2945182" y="4880829"/>
                  <a:pt x="2938690" y="4874091"/>
                </a:cubicBezTo>
                <a:close/>
                <a:moveTo>
                  <a:pt x="3374220" y="4870494"/>
                </a:moveTo>
                <a:lnTo>
                  <a:pt x="3376681" y="4880580"/>
                </a:lnTo>
                <a:lnTo>
                  <a:pt x="3378527" y="4888146"/>
                </a:lnTo>
                <a:cubicBezTo>
                  <a:pt x="3382955" y="4884392"/>
                  <a:pt x="3384245" y="4878735"/>
                  <a:pt x="3388673" y="4874984"/>
                </a:cubicBezTo>
                <a:cubicBezTo>
                  <a:pt x="3383014" y="4873692"/>
                  <a:pt x="3380494" y="4874307"/>
                  <a:pt x="3374220" y="4870494"/>
                </a:cubicBezTo>
                <a:close/>
                <a:moveTo>
                  <a:pt x="2037467" y="4848392"/>
                </a:moveTo>
                <a:lnTo>
                  <a:pt x="2036271" y="4854353"/>
                </a:lnTo>
                <a:lnTo>
                  <a:pt x="2045844" y="4848392"/>
                </a:lnTo>
                <a:close/>
                <a:moveTo>
                  <a:pt x="2562317" y="4842825"/>
                </a:moveTo>
                <a:lnTo>
                  <a:pt x="2560649" y="4850430"/>
                </a:lnTo>
                <a:lnTo>
                  <a:pt x="2547689" y="4874210"/>
                </a:lnTo>
                <a:lnTo>
                  <a:pt x="2596801" y="4911108"/>
                </a:lnTo>
                <a:lnTo>
                  <a:pt x="2620938" y="4866312"/>
                </a:lnTo>
                <a:cubicBezTo>
                  <a:pt x="2615312" y="4867734"/>
                  <a:pt x="2610242" y="4866622"/>
                  <a:pt x="2605171" y="4865509"/>
                </a:cubicBezTo>
                <a:cubicBezTo>
                  <a:pt x="2589960" y="4862173"/>
                  <a:pt x="2573324" y="4853210"/>
                  <a:pt x="2562317" y="4842825"/>
                </a:cubicBezTo>
                <a:close/>
                <a:moveTo>
                  <a:pt x="2694017" y="4823882"/>
                </a:moveTo>
                <a:cubicBezTo>
                  <a:pt x="2694017" y="4823882"/>
                  <a:pt x="2690925" y="4825860"/>
                  <a:pt x="2690369" y="4828396"/>
                </a:cubicBezTo>
                <a:lnTo>
                  <a:pt x="2697976" y="4830064"/>
                </a:lnTo>
                <a:close/>
                <a:moveTo>
                  <a:pt x="2217542" y="4813814"/>
                </a:moveTo>
                <a:lnTo>
                  <a:pt x="2223565" y="4831547"/>
                </a:lnTo>
                <a:lnTo>
                  <a:pt x="2222799" y="4853550"/>
                </a:lnTo>
                <a:lnTo>
                  <a:pt x="2238861" y="4858220"/>
                </a:lnTo>
                <a:lnTo>
                  <a:pt x="2238955" y="4850958"/>
                </a:lnTo>
                <a:lnTo>
                  <a:pt x="2238794" y="4850705"/>
                </a:lnTo>
                <a:cubicBezTo>
                  <a:pt x="2237340" y="4846733"/>
                  <a:pt x="2236906" y="4842652"/>
                  <a:pt x="2237740" y="4838849"/>
                </a:cubicBezTo>
                <a:lnTo>
                  <a:pt x="2241392" y="4833257"/>
                </a:lnTo>
                <a:lnTo>
                  <a:pt x="2242507" y="4830754"/>
                </a:lnTo>
                <a:close/>
                <a:moveTo>
                  <a:pt x="1759748" y="4806865"/>
                </a:moveTo>
                <a:cubicBezTo>
                  <a:pt x="1754557" y="4809459"/>
                  <a:pt x="1749366" y="4812055"/>
                  <a:pt x="1741581" y="4812055"/>
                </a:cubicBezTo>
                <a:cubicBezTo>
                  <a:pt x="1736389" y="4812055"/>
                  <a:pt x="1731198" y="4812055"/>
                  <a:pt x="1726008" y="4809459"/>
                </a:cubicBezTo>
                <a:cubicBezTo>
                  <a:pt x="1723411" y="4814650"/>
                  <a:pt x="1723411" y="4819840"/>
                  <a:pt x="1720817" y="4825031"/>
                </a:cubicBezTo>
                <a:cubicBezTo>
                  <a:pt x="1726008" y="4827629"/>
                  <a:pt x="1728602" y="4830223"/>
                  <a:pt x="1733793" y="4835414"/>
                </a:cubicBezTo>
                <a:cubicBezTo>
                  <a:pt x="1736389" y="4835414"/>
                  <a:pt x="1738983" y="4838011"/>
                  <a:pt x="1741581" y="4840605"/>
                </a:cubicBezTo>
                <a:lnTo>
                  <a:pt x="1746772" y="4840605"/>
                </a:lnTo>
                <a:cubicBezTo>
                  <a:pt x="1749366" y="4827629"/>
                  <a:pt x="1754557" y="4817246"/>
                  <a:pt x="1759748" y="4806865"/>
                </a:cubicBezTo>
                <a:close/>
                <a:moveTo>
                  <a:pt x="3314999" y="4790782"/>
                </a:moveTo>
                <a:cubicBezTo>
                  <a:pt x="3315492" y="4796564"/>
                  <a:pt x="3314532" y="4798978"/>
                  <a:pt x="3312614" y="4803801"/>
                </a:cubicBezTo>
                <a:cubicBezTo>
                  <a:pt x="3308778" y="4813448"/>
                  <a:pt x="3301077" y="4818764"/>
                  <a:pt x="3294336" y="4821670"/>
                </a:cubicBezTo>
                <a:cubicBezTo>
                  <a:pt x="3294831" y="4827453"/>
                  <a:pt x="3292912" y="4832277"/>
                  <a:pt x="3290995" y="4837100"/>
                </a:cubicBezTo>
                <a:cubicBezTo>
                  <a:pt x="3286679" y="4847953"/>
                  <a:pt x="3278622" y="4855922"/>
                  <a:pt x="3268930" y="4860099"/>
                </a:cubicBezTo>
                <a:lnTo>
                  <a:pt x="3254265" y="4860212"/>
                </a:lnTo>
                <a:lnTo>
                  <a:pt x="3265240" y="4883725"/>
                </a:lnTo>
                <a:cubicBezTo>
                  <a:pt x="3267823" y="4872408"/>
                  <a:pt x="3272757" y="4862522"/>
                  <a:pt x="3279490" y="4854534"/>
                </a:cubicBezTo>
                <a:lnTo>
                  <a:pt x="3284412" y="4851037"/>
                </a:lnTo>
                <a:lnTo>
                  <a:pt x="3438429" y="4880518"/>
                </a:lnTo>
                <a:lnTo>
                  <a:pt x="3435712" y="4873095"/>
                </a:lnTo>
                <a:lnTo>
                  <a:pt x="3437322" y="4866093"/>
                </a:lnTo>
                <a:lnTo>
                  <a:pt x="3420189" y="4849370"/>
                </a:lnTo>
                <a:cubicBezTo>
                  <a:pt x="3417775" y="4848410"/>
                  <a:pt x="3414405" y="4849864"/>
                  <a:pt x="3411034" y="4851315"/>
                </a:cubicBezTo>
                <a:cubicBezTo>
                  <a:pt x="3399496" y="4866282"/>
                  <a:pt x="3380231" y="4872584"/>
                  <a:pt x="3360936" y="4864912"/>
                </a:cubicBezTo>
                <a:cubicBezTo>
                  <a:pt x="3341642" y="4857240"/>
                  <a:pt x="3331473" y="4833646"/>
                  <a:pt x="3336732" y="4813392"/>
                </a:cubicBezTo>
                <a:cubicBezTo>
                  <a:pt x="3333827" y="4806650"/>
                  <a:pt x="3330922" y="4799908"/>
                  <a:pt x="3331388" y="4791712"/>
                </a:cubicBezTo>
                <a:cubicBezTo>
                  <a:pt x="3325606" y="4792208"/>
                  <a:pt x="3319823" y="4792700"/>
                  <a:pt x="3314999" y="4790782"/>
                </a:cubicBezTo>
                <a:close/>
                <a:moveTo>
                  <a:pt x="1302940" y="4760145"/>
                </a:moveTo>
                <a:cubicBezTo>
                  <a:pt x="1336680" y="4760145"/>
                  <a:pt x="1362635" y="4786100"/>
                  <a:pt x="1362635" y="4819840"/>
                </a:cubicBezTo>
                <a:cubicBezTo>
                  <a:pt x="1362635" y="4853583"/>
                  <a:pt x="1336680" y="4879538"/>
                  <a:pt x="1302940" y="4879538"/>
                </a:cubicBezTo>
                <a:cubicBezTo>
                  <a:pt x="1284770" y="4879538"/>
                  <a:pt x="1269197" y="4871750"/>
                  <a:pt x="1256221" y="4853583"/>
                </a:cubicBezTo>
                <a:cubicBezTo>
                  <a:pt x="1253624" y="4856177"/>
                  <a:pt x="1251030" y="4856177"/>
                  <a:pt x="1248433" y="4856177"/>
                </a:cubicBezTo>
                <a:cubicBezTo>
                  <a:pt x="1230266" y="4856177"/>
                  <a:pt x="1214693" y="4840604"/>
                  <a:pt x="1214693" y="4822437"/>
                </a:cubicBezTo>
                <a:cubicBezTo>
                  <a:pt x="1214693" y="4804267"/>
                  <a:pt x="1230266" y="4788694"/>
                  <a:pt x="1248433" y="4788694"/>
                </a:cubicBezTo>
                <a:cubicBezTo>
                  <a:pt x="1251030" y="4788694"/>
                  <a:pt x="1251030" y="4788694"/>
                  <a:pt x="1251030" y="4788694"/>
                </a:cubicBezTo>
                <a:cubicBezTo>
                  <a:pt x="1261412" y="4773121"/>
                  <a:pt x="1282176" y="4760145"/>
                  <a:pt x="1302940" y="4760145"/>
                </a:cubicBezTo>
                <a:close/>
                <a:moveTo>
                  <a:pt x="2190601" y="4749764"/>
                </a:moveTo>
                <a:lnTo>
                  <a:pt x="2179863" y="4755132"/>
                </a:lnTo>
                <a:lnTo>
                  <a:pt x="2180655" y="4759900"/>
                </a:lnTo>
                <a:cubicBezTo>
                  <a:pt x="2179543" y="4764971"/>
                  <a:pt x="2178987" y="4767505"/>
                  <a:pt x="2175338" y="4772019"/>
                </a:cubicBezTo>
                <a:lnTo>
                  <a:pt x="2197348" y="4785127"/>
                </a:lnTo>
                <a:lnTo>
                  <a:pt x="2190601" y="4752358"/>
                </a:lnTo>
                <a:close/>
                <a:moveTo>
                  <a:pt x="3441296" y="4732836"/>
                </a:moveTo>
                <a:cubicBezTo>
                  <a:pt x="3441382" y="4738638"/>
                  <a:pt x="3440255" y="4740979"/>
                  <a:pt x="3438004" y="4745656"/>
                </a:cubicBezTo>
                <a:cubicBezTo>
                  <a:pt x="3433501" y="4755010"/>
                  <a:pt x="3425447" y="4759773"/>
                  <a:pt x="3418519" y="4762200"/>
                </a:cubicBezTo>
                <a:cubicBezTo>
                  <a:pt x="3418607" y="4768003"/>
                  <a:pt x="3416355" y="4772681"/>
                  <a:pt x="3414104" y="4777357"/>
                </a:cubicBezTo>
                <a:lnTo>
                  <a:pt x="3412959" y="4778394"/>
                </a:lnTo>
                <a:lnTo>
                  <a:pt x="3469746" y="4837677"/>
                </a:lnTo>
                <a:lnTo>
                  <a:pt x="3488164" y="4838934"/>
                </a:lnTo>
                <a:lnTo>
                  <a:pt x="3501406" y="4853388"/>
                </a:lnTo>
                <a:lnTo>
                  <a:pt x="3516384" y="4844692"/>
                </a:lnTo>
                <a:cubicBezTo>
                  <a:pt x="3530242" y="4839841"/>
                  <a:pt x="3545919" y="4840186"/>
                  <a:pt x="3559951" y="4846940"/>
                </a:cubicBezTo>
                <a:lnTo>
                  <a:pt x="3569306" y="4851443"/>
                </a:lnTo>
                <a:lnTo>
                  <a:pt x="3564961" y="4823985"/>
                </a:lnTo>
                <a:lnTo>
                  <a:pt x="3564555" y="4823856"/>
                </a:lnTo>
                <a:cubicBezTo>
                  <a:pt x="3552860" y="4818226"/>
                  <a:pt x="3545757" y="4809046"/>
                  <a:pt x="3542120" y="4798653"/>
                </a:cubicBezTo>
                <a:cubicBezTo>
                  <a:pt x="3539780" y="4797526"/>
                  <a:pt x="3536316" y="4798740"/>
                  <a:pt x="3532851" y="4799951"/>
                </a:cubicBezTo>
                <a:cubicBezTo>
                  <a:pt x="3520293" y="4814073"/>
                  <a:pt x="3500633" y="4819009"/>
                  <a:pt x="3481924" y="4810004"/>
                </a:cubicBezTo>
                <a:cubicBezTo>
                  <a:pt x="3463215" y="4800998"/>
                  <a:pt x="3454725" y="4776749"/>
                  <a:pt x="3461390" y="4756914"/>
                </a:cubicBezTo>
                <a:cubicBezTo>
                  <a:pt x="3458965" y="4749985"/>
                  <a:pt x="3456539" y="4743056"/>
                  <a:pt x="3457579" y="4734913"/>
                </a:cubicBezTo>
                <a:cubicBezTo>
                  <a:pt x="3451776" y="4735002"/>
                  <a:pt x="3445974" y="4735087"/>
                  <a:pt x="3441296" y="4732836"/>
                </a:cubicBezTo>
                <a:close/>
                <a:moveTo>
                  <a:pt x="1147210" y="4721214"/>
                </a:moveTo>
                <a:cubicBezTo>
                  <a:pt x="1183547" y="4721214"/>
                  <a:pt x="1214693" y="4749763"/>
                  <a:pt x="1214693" y="4788697"/>
                </a:cubicBezTo>
                <a:cubicBezTo>
                  <a:pt x="1214693" y="4825034"/>
                  <a:pt x="1183547" y="4856180"/>
                  <a:pt x="1147210" y="4856180"/>
                </a:cubicBezTo>
                <a:cubicBezTo>
                  <a:pt x="1110873" y="4856180"/>
                  <a:pt x="1079727" y="4825034"/>
                  <a:pt x="1079727" y="4788697"/>
                </a:cubicBezTo>
                <a:cubicBezTo>
                  <a:pt x="1079727" y="4752360"/>
                  <a:pt x="1110873" y="4721214"/>
                  <a:pt x="1147210" y="4721214"/>
                </a:cubicBezTo>
                <a:close/>
                <a:moveTo>
                  <a:pt x="2988065" y="4709546"/>
                </a:moveTo>
                <a:cubicBezTo>
                  <a:pt x="2980214" y="4721111"/>
                  <a:pt x="2967849" y="4729028"/>
                  <a:pt x="2956596" y="4731874"/>
                </a:cubicBezTo>
                <a:cubicBezTo>
                  <a:pt x="2963957" y="4746773"/>
                  <a:pt x="2968783" y="4761119"/>
                  <a:pt x="2970517" y="4777443"/>
                </a:cubicBezTo>
                <a:lnTo>
                  <a:pt x="2978122" y="4779111"/>
                </a:lnTo>
                <a:lnTo>
                  <a:pt x="2985728" y="4780779"/>
                </a:lnTo>
                <a:cubicBezTo>
                  <a:pt x="2986285" y="4778242"/>
                  <a:pt x="2988820" y="4778798"/>
                  <a:pt x="2989375" y="4776264"/>
                </a:cubicBezTo>
                <a:lnTo>
                  <a:pt x="2989932" y="4773727"/>
                </a:lnTo>
                <a:cubicBezTo>
                  <a:pt x="2991600" y="4766123"/>
                  <a:pt x="2995804" y="4759073"/>
                  <a:pt x="3002542" y="4752580"/>
                </a:cubicBezTo>
                <a:cubicBezTo>
                  <a:pt x="3000562" y="4749487"/>
                  <a:pt x="3001118" y="4746953"/>
                  <a:pt x="2999140" y="4743861"/>
                </a:cubicBezTo>
                <a:cubicBezTo>
                  <a:pt x="2990112" y="4736567"/>
                  <a:pt x="2984729" y="4724757"/>
                  <a:pt x="2988065" y="4709546"/>
                </a:cubicBezTo>
                <a:close/>
                <a:moveTo>
                  <a:pt x="2738878" y="4694750"/>
                </a:moveTo>
                <a:lnTo>
                  <a:pt x="2737210" y="4702355"/>
                </a:lnTo>
                <a:cubicBezTo>
                  <a:pt x="2734430" y="4715031"/>
                  <a:pt x="2727986" y="4726240"/>
                  <a:pt x="2719423" y="4734991"/>
                </a:cubicBezTo>
                <a:lnTo>
                  <a:pt x="2713464" y="4738486"/>
                </a:lnTo>
                <a:lnTo>
                  <a:pt x="2728462" y="4749754"/>
                </a:lnTo>
                <a:lnTo>
                  <a:pt x="2718616" y="4760190"/>
                </a:lnTo>
                <a:cubicBezTo>
                  <a:pt x="2719482" y="4768350"/>
                  <a:pt x="2720350" y="4776514"/>
                  <a:pt x="2718126" y="4786654"/>
                </a:cubicBezTo>
                <a:cubicBezTo>
                  <a:pt x="2725421" y="4777625"/>
                  <a:pt x="2734199" y="4770915"/>
                  <a:pt x="2743759" y="4766701"/>
                </a:cubicBezTo>
                <a:lnTo>
                  <a:pt x="2748442" y="4765933"/>
                </a:lnTo>
                <a:lnTo>
                  <a:pt x="2763621" y="4754971"/>
                </a:lnTo>
                <a:lnTo>
                  <a:pt x="2776401" y="4757393"/>
                </a:lnTo>
                <a:lnTo>
                  <a:pt x="2797499" y="4718237"/>
                </a:lnTo>
                <a:cubicBezTo>
                  <a:pt x="2791873" y="4719659"/>
                  <a:pt x="2786803" y="4718547"/>
                  <a:pt x="2781732" y="4717434"/>
                </a:cubicBezTo>
                <a:cubicBezTo>
                  <a:pt x="2766521" y="4714098"/>
                  <a:pt x="2749885" y="4705135"/>
                  <a:pt x="2738878" y="4694750"/>
                </a:cubicBezTo>
                <a:close/>
                <a:moveTo>
                  <a:pt x="2870578" y="4675807"/>
                </a:moveTo>
                <a:cubicBezTo>
                  <a:pt x="2870578" y="4675807"/>
                  <a:pt x="2867486" y="4677785"/>
                  <a:pt x="2866930" y="4680321"/>
                </a:cubicBezTo>
                <a:lnTo>
                  <a:pt x="2874537" y="4681989"/>
                </a:lnTo>
                <a:close/>
                <a:moveTo>
                  <a:pt x="2595256" y="4674796"/>
                </a:moveTo>
                <a:lnTo>
                  <a:pt x="2581720" y="4682866"/>
                </a:lnTo>
                <a:cubicBezTo>
                  <a:pt x="2570011" y="4686277"/>
                  <a:pt x="2557274" y="4686805"/>
                  <a:pt x="2544598" y="4684025"/>
                </a:cubicBezTo>
                <a:lnTo>
                  <a:pt x="2543332" y="4683596"/>
                </a:lnTo>
                <a:lnTo>
                  <a:pt x="2534189" y="4733928"/>
                </a:lnTo>
                <a:lnTo>
                  <a:pt x="2536389" y="4730851"/>
                </a:lnTo>
                <a:cubicBezTo>
                  <a:pt x="2543528" y="4716473"/>
                  <a:pt x="2554276" y="4704382"/>
                  <a:pt x="2567196" y="4695383"/>
                </a:cubicBezTo>
                <a:lnTo>
                  <a:pt x="2600286" y="4682612"/>
                </a:lnTo>
                <a:close/>
                <a:moveTo>
                  <a:pt x="2998387" y="4674609"/>
                </a:moveTo>
                <a:lnTo>
                  <a:pt x="2996162" y="4684750"/>
                </a:lnTo>
                <a:lnTo>
                  <a:pt x="2994494" y="4692357"/>
                </a:lnTo>
                <a:cubicBezTo>
                  <a:pt x="3000121" y="4690932"/>
                  <a:pt x="3003767" y="4686418"/>
                  <a:pt x="3009393" y="4684996"/>
                </a:cubicBezTo>
                <a:cubicBezTo>
                  <a:pt x="3004879" y="4681347"/>
                  <a:pt x="3002345" y="4680792"/>
                  <a:pt x="2998387" y="4674609"/>
                </a:cubicBezTo>
                <a:close/>
                <a:moveTo>
                  <a:pt x="1217287" y="4671898"/>
                </a:moveTo>
                <a:cubicBezTo>
                  <a:pt x="1230266" y="4671898"/>
                  <a:pt x="1240648" y="4682280"/>
                  <a:pt x="1240648" y="4695256"/>
                </a:cubicBezTo>
                <a:cubicBezTo>
                  <a:pt x="1240648" y="4705638"/>
                  <a:pt x="1230266" y="4716020"/>
                  <a:pt x="1217287" y="4718617"/>
                </a:cubicBezTo>
                <a:cubicBezTo>
                  <a:pt x="1204311" y="4718617"/>
                  <a:pt x="1193929" y="4708235"/>
                  <a:pt x="1193929" y="4695256"/>
                </a:cubicBezTo>
                <a:cubicBezTo>
                  <a:pt x="1193929" y="4682280"/>
                  <a:pt x="1204311" y="4671898"/>
                  <a:pt x="1217287" y="4671898"/>
                </a:cubicBezTo>
                <a:close/>
                <a:moveTo>
                  <a:pt x="1572872" y="4645943"/>
                </a:moveTo>
                <a:cubicBezTo>
                  <a:pt x="1585848" y="4645943"/>
                  <a:pt x="1593636" y="4658919"/>
                  <a:pt x="1593636" y="4669301"/>
                </a:cubicBezTo>
                <a:cubicBezTo>
                  <a:pt x="1593636" y="4679683"/>
                  <a:pt x="1583254" y="4690065"/>
                  <a:pt x="1572872" y="4690065"/>
                </a:cubicBezTo>
                <a:cubicBezTo>
                  <a:pt x="1567681" y="4690065"/>
                  <a:pt x="1559893" y="4687471"/>
                  <a:pt x="1557299" y="4682280"/>
                </a:cubicBezTo>
                <a:cubicBezTo>
                  <a:pt x="1557299" y="4692662"/>
                  <a:pt x="1549511" y="4703044"/>
                  <a:pt x="1536535" y="4703044"/>
                </a:cubicBezTo>
                <a:cubicBezTo>
                  <a:pt x="1526153" y="4703044"/>
                  <a:pt x="1515771" y="4695256"/>
                  <a:pt x="1515771" y="4682280"/>
                </a:cubicBezTo>
                <a:cubicBezTo>
                  <a:pt x="1515771" y="4669301"/>
                  <a:pt x="1523556" y="4658919"/>
                  <a:pt x="1536535" y="4658919"/>
                </a:cubicBezTo>
                <a:cubicBezTo>
                  <a:pt x="1541726" y="4658919"/>
                  <a:pt x="1546917" y="4661516"/>
                  <a:pt x="1552108" y="4666707"/>
                </a:cubicBezTo>
                <a:cubicBezTo>
                  <a:pt x="1552108" y="4656325"/>
                  <a:pt x="1562490" y="4645943"/>
                  <a:pt x="1572872" y="4645943"/>
                </a:cubicBezTo>
                <a:close/>
                <a:moveTo>
                  <a:pt x="1689671" y="4643349"/>
                </a:moveTo>
                <a:cubicBezTo>
                  <a:pt x="1707838" y="4643349"/>
                  <a:pt x="1723411" y="4658922"/>
                  <a:pt x="1723411" y="4677089"/>
                </a:cubicBezTo>
                <a:cubicBezTo>
                  <a:pt x="1723411" y="4695259"/>
                  <a:pt x="1707838" y="4710832"/>
                  <a:pt x="1689671" y="4710832"/>
                </a:cubicBezTo>
                <a:cubicBezTo>
                  <a:pt x="1674098" y="4710832"/>
                  <a:pt x="1663716" y="4700450"/>
                  <a:pt x="1658525" y="4690068"/>
                </a:cubicBezTo>
                <a:cubicBezTo>
                  <a:pt x="1655928" y="4697853"/>
                  <a:pt x="1648143" y="4703044"/>
                  <a:pt x="1640355" y="4703044"/>
                </a:cubicBezTo>
                <a:cubicBezTo>
                  <a:pt x="1629973" y="4703044"/>
                  <a:pt x="1622188" y="4695259"/>
                  <a:pt x="1622188" y="4684877"/>
                </a:cubicBezTo>
                <a:cubicBezTo>
                  <a:pt x="1622188" y="4674495"/>
                  <a:pt x="1629973" y="4664113"/>
                  <a:pt x="1640355" y="4666707"/>
                </a:cubicBezTo>
                <a:cubicBezTo>
                  <a:pt x="1648143" y="4666707"/>
                  <a:pt x="1653334" y="4669304"/>
                  <a:pt x="1655928" y="4674495"/>
                </a:cubicBezTo>
                <a:cubicBezTo>
                  <a:pt x="1658525" y="4656325"/>
                  <a:pt x="1671501" y="4643349"/>
                  <a:pt x="1689671" y="4643349"/>
                </a:cubicBezTo>
                <a:close/>
                <a:moveTo>
                  <a:pt x="1744176" y="4635562"/>
                </a:moveTo>
                <a:cubicBezTo>
                  <a:pt x="1757152" y="4635562"/>
                  <a:pt x="1764940" y="4643347"/>
                  <a:pt x="1764940" y="4656326"/>
                </a:cubicBezTo>
                <a:cubicBezTo>
                  <a:pt x="1764940" y="4669302"/>
                  <a:pt x="1757152" y="4677090"/>
                  <a:pt x="1744176" y="4677090"/>
                </a:cubicBezTo>
                <a:cubicBezTo>
                  <a:pt x="1731197" y="4677090"/>
                  <a:pt x="1723412" y="4666708"/>
                  <a:pt x="1723412" y="4656326"/>
                </a:cubicBezTo>
                <a:cubicBezTo>
                  <a:pt x="1723412" y="4645944"/>
                  <a:pt x="1731197" y="4635562"/>
                  <a:pt x="1744176" y="4635562"/>
                </a:cubicBezTo>
                <a:close/>
                <a:moveTo>
                  <a:pt x="1611806" y="4596630"/>
                </a:moveTo>
                <a:cubicBezTo>
                  <a:pt x="1627379" y="4596630"/>
                  <a:pt x="1637761" y="4609606"/>
                  <a:pt x="1637761" y="4622585"/>
                </a:cubicBezTo>
                <a:cubicBezTo>
                  <a:pt x="1637761" y="4635561"/>
                  <a:pt x="1627379" y="4648540"/>
                  <a:pt x="1611806" y="4648540"/>
                </a:cubicBezTo>
                <a:cubicBezTo>
                  <a:pt x="1598827" y="4648540"/>
                  <a:pt x="1585851" y="4635561"/>
                  <a:pt x="1585851" y="4622585"/>
                </a:cubicBezTo>
                <a:cubicBezTo>
                  <a:pt x="1585851" y="4609606"/>
                  <a:pt x="1596233" y="4596630"/>
                  <a:pt x="1611806" y="4596630"/>
                </a:cubicBezTo>
                <a:close/>
                <a:moveTo>
                  <a:pt x="2628097" y="4596487"/>
                </a:moveTo>
                <a:lnTo>
                  <a:pt x="2628030" y="4598438"/>
                </a:lnTo>
                <a:lnTo>
                  <a:pt x="2631997" y="4598438"/>
                </a:lnTo>
                <a:close/>
                <a:moveTo>
                  <a:pt x="2707900" y="4589837"/>
                </a:moveTo>
                <a:lnTo>
                  <a:pt x="2699520" y="4595761"/>
                </a:lnTo>
                <a:lnTo>
                  <a:pt x="2690565" y="4598020"/>
                </a:lnTo>
                <a:lnTo>
                  <a:pt x="2693046" y="4612952"/>
                </a:lnTo>
                <a:lnTo>
                  <a:pt x="2687347" y="4622509"/>
                </a:lnTo>
                <a:lnTo>
                  <a:pt x="2689050" y="4628701"/>
                </a:lnTo>
                <a:lnTo>
                  <a:pt x="2701828" y="4633480"/>
                </a:lnTo>
                <a:cubicBezTo>
                  <a:pt x="2702941" y="4628410"/>
                  <a:pt x="2702075" y="4620247"/>
                  <a:pt x="2703187" y="4615177"/>
                </a:cubicBezTo>
                <a:cubicBezTo>
                  <a:pt x="2701763" y="4609550"/>
                  <a:pt x="2700341" y="4603923"/>
                  <a:pt x="2701453" y="4598853"/>
                </a:cubicBezTo>
                <a:close/>
                <a:moveTo>
                  <a:pt x="1728602" y="4555102"/>
                </a:moveTo>
                <a:cubicBezTo>
                  <a:pt x="1744175" y="4555102"/>
                  <a:pt x="1757154" y="4568078"/>
                  <a:pt x="1757154" y="4583651"/>
                </a:cubicBezTo>
                <a:cubicBezTo>
                  <a:pt x="1757154" y="4599224"/>
                  <a:pt x="1744175" y="4612203"/>
                  <a:pt x="1728602" y="4612203"/>
                </a:cubicBezTo>
                <a:cubicBezTo>
                  <a:pt x="1713029" y="4612203"/>
                  <a:pt x="1700053" y="4599224"/>
                  <a:pt x="1700053" y="4583651"/>
                </a:cubicBezTo>
                <a:cubicBezTo>
                  <a:pt x="1700053" y="4568078"/>
                  <a:pt x="1713029" y="4555102"/>
                  <a:pt x="1728602" y="4555102"/>
                </a:cubicBezTo>
                <a:close/>
                <a:moveTo>
                  <a:pt x="1663713" y="4542123"/>
                </a:moveTo>
                <a:cubicBezTo>
                  <a:pt x="1671501" y="4542123"/>
                  <a:pt x="1676692" y="4547314"/>
                  <a:pt x="1676692" y="4555099"/>
                </a:cubicBezTo>
                <a:cubicBezTo>
                  <a:pt x="1676692" y="4562887"/>
                  <a:pt x="1671501" y="4568078"/>
                  <a:pt x="1663713" y="4568078"/>
                </a:cubicBezTo>
                <a:cubicBezTo>
                  <a:pt x="1655928" y="4568078"/>
                  <a:pt x="1650737" y="4562887"/>
                  <a:pt x="1650737" y="4555099"/>
                </a:cubicBezTo>
                <a:cubicBezTo>
                  <a:pt x="1650737" y="4547314"/>
                  <a:pt x="1655928" y="4542123"/>
                  <a:pt x="1663713" y="4542123"/>
                </a:cubicBezTo>
                <a:close/>
                <a:moveTo>
                  <a:pt x="1362638" y="4534338"/>
                </a:moveTo>
                <a:cubicBezTo>
                  <a:pt x="1388593" y="4534338"/>
                  <a:pt x="1406760" y="4552505"/>
                  <a:pt x="1411951" y="4575866"/>
                </a:cubicBezTo>
                <a:cubicBezTo>
                  <a:pt x="1424930" y="4575866"/>
                  <a:pt x="1437906" y="4588842"/>
                  <a:pt x="1437906" y="4604415"/>
                </a:cubicBezTo>
                <a:cubicBezTo>
                  <a:pt x="1437906" y="4619988"/>
                  <a:pt x="1424930" y="4632967"/>
                  <a:pt x="1409357" y="4632967"/>
                </a:cubicBezTo>
                <a:cubicBezTo>
                  <a:pt x="1401569" y="4632967"/>
                  <a:pt x="1396378" y="4630370"/>
                  <a:pt x="1388593" y="4619988"/>
                </a:cubicBezTo>
                <a:cubicBezTo>
                  <a:pt x="1380805" y="4627776"/>
                  <a:pt x="1370423" y="4630370"/>
                  <a:pt x="1360041" y="4630370"/>
                </a:cubicBezTo>
                <a:cubicBezTo>
                  <a:pt x="1347065" y="4630370"/>
                  <a:pt x="1334086" y="4625179"/>
                  <a:pt x="1326301" y="4617394"/>
                </a:cubicBezTo>
                <a:cubicBezTo>
                  <a:pt x="1323704" y="4619988"/>
                  <a:pt x="1321110" y="4622585"/>
                  <a:pt x="1315919" y="4622585"/>
                </a:cubicBezTo>
                <a:cubicBezTo>
                  <a:pt x="1308131" y="4622585"/>
                  <a:pt x="1300346" y="4617394"/>
                  <a:pt x="1300346" y="4607012"/>
                </a:cubicBezTo>
                <a:cubicBezTo>
                  <a:pt x="1300346" y="4599224"/>
                  <a:pt x="1305537" y="4594033"/>
                  <a:pt x="1313322" y="4591439"/>
                </a:cubicBezTo>
                <a:cubicBezTo>
                  <a:pt x="1313322" y="4588842"/>
                  <a:pt x="1313322" y="4586248"/>
                  <a:pt x="1313322" y="4583651"/>
                </a:cubicBezTo>
                <a:cubicBezTo>
                  <a:pt x="1313322" y="4557696"/>
                  <a:pt x="1334086" y="4534338"/>
                  <a:pt x="1362638" y="4534338"/>
                </a:cubicBezTo>
                <a:close/>
                <a:moveTo>
                  <a:pt x="3624164" y="4513822"/>
                </a:moveTo>
                <a:cubicBezTo>
                  <a:pt x="3634123" y="4510335"/>
                  <a:pt x="3645448" y="4510745"/>
                  <a:pt x="3655972" y="4515811"/>
                </a:cubicBezTo>
                <a:cubicBezTo>
                  <a:pt x="3665328" y="4520314"/>
                  <a:pt x="3672430" y="4529494"/>
                  <a:pt x="3676069" y="4539886"/>
                </a:cubicBezTo>
                <a:lnTo>
                  <a:pt x="3679981" y="4539115"/>
                </a:lnTo>
                <a:lnTo>
                  <a:pt x="3879079" y="4778514"/>
                </a:lnTo>
                <a:lnTo>
                  <a:pt x="3858413" y="4777448"/>
                </a:lnTo>
                <a:cubicBezTo>
                  <a:pt x="3853736" y="4775197"/>
                  <a:pt x="3850184" y="4770608"/>
                  <a:pt x="3846633" y="4766016"/>
                </a:cubicBezTo>
                <a:cubicBezTo>
                  <a:pt x="3829398" y="4777885"/>
                  <a:pt x="3808522" y="4779359"/>
                  <a:pt x="3789813" y="4770353"/>
                </a:cubicBezTo>
                <a:cubicBezTo>
                  <a:pt x="3761749" y="4756844"/>
                  <a:pt x="3749620" y="4722200"/>
                  <a:pt x="3763129" y="4694136"/>
                </a:cubicBezTo>
                <a:lnTo>
                  <a:pt x="3764255" y="4691796"/>
                </a:lnTo>
                <a:cubicBezTo>
                  <a:pt x="3758451" y="4691885"/>
                  <a:pt x="3751436" y="4688508"/>
                  <a:pt x="3746760" y="4686257"/>
                </a:cubicBezTo>
                <a:cubicBezTo>
                  <a:pt x="3735065" y="4680627"/>
                  <a:pt x="3727962" y="4671447"/>
                  <a:pt x="3724325" y="4661054"/>
                </a:cubicBezTo>
                <a:cubicBezTo>
                  <a:pt x="3721985" y="4659927"/>
                  <a:pt x="3718521" y="4661141"/>
                  <a:pt x="3715056" y="4662352"/>
                </a:cubicBezTo>
                <a:cubicBezTo>
                  <a:pt x="3702498" y="4676474"/>
                  <a:pt x="3682838" y="4681410"/>
                  <a:pt x="3664129" y="4672405"/>
                </a:cubicBezTo>
                <a:cubicBezTo>
                  <a:pt x="3645420" y="4663399"/>
                  <a:pt x="3636930" y="4639150"/>
                  <a:pt x="3643595" y="4619315"/>
                </a:cubicBezTo>
                <a:cubicBezTo>
                  <a:pt x="3641170" y="4612386"/>
                  <a:pt x="3638744" y="4605457"/>
                  <a:pt x="3639784" y="4597314"/>
                </a:cubicBezTo>
                <a:cubicBezTo>
                  <a:pt x="3633981" y="4597403"/>
                  <a:pt x="3628179" y="4597488"/>
                  <a:pt x="3623501" y="4595237"/>
                </a:cubicBezTo>
                <a:cubicBezTo>
                  <a:pt x="3623587" y="4601039"/>
                  <a:pt x="3622460" y="4603380"/>
                  <a:pt x="3620209" y="4608057"/>
                </a:cubicBezTo>
                <a:cubicBezTo>
                  <a:pt x="3615706" y="4617411"/>
                  <a:pt x="3607652" y="4622174"/>
                  <a:pt x="3600724" y="4624601"/>
                </a:cubicBezTo>
                <a:cubicBezTo>
                  <a:pt x="3600812" y="4630404"/>
                  <a:pt x="3598560" y="4635082"/>
                  <a:pt x="3596309" y="4639758"/>
                </a:cubicBezTo>
                <a:cubicBezTo>
                  <a:pt x="3586177" y="4660808"/>
                  <a:pt x="3561925" y="4669297"/>
                  <a:pt x="3540879" y="4659166"/>
                </a:cubicBezTo>
                <a:cubicBezTo>
                  <a:pt x="3519829" y="4649033"/>
                  <a:pt x="3511339" y="4624784"/>
                  <a:pt x="3521472" y="4603735"/>
                </a:cubicBezTo>
                <a:cubicBezTo>
                  <a:pt x="3529351" y="4587366"/>
                  <a:pt x="3545461" y="4577836"/>
                  <a:pt x="3561743" y="4579914"/>
                </a:cubicBezTo>
                <a:cubicBezTo>
                  <a:pt x="3568498" y="4565882"/>
                  <a:pt x="3582356" y="4561030"/>
                  <a:pt x="3597426" y="4559641"/>
                </a:cubicBezTo>
                <a:cubicBezTo>
                  <a:pt x="3595000" y="4552712"/>
                  <a:pt x="3597166" y="4542233"/>
                  <a:pt x="3600542" y="4535218"/>
                </a:cubicBezTo>
                <a:cubicBezTo>
                  <a:pt x="3605608" y="4524694"/>
                  <a:pt x="3614204" y="4517309"/>
                  <a:pt x="3624164" y="4513822"/>
                </a:cubicBezTo>
                <a:close/>
                <a:moveTo>
                  <a:pt x="1567681" y="4500596"/>
                </a:moveTo>
                <a:cubicBezTo>
                  <a:pt x="1575466" y="4500596"/>
                  <a:pt x="1583254" y="4508381"/>
                  <a:pt x="1583254" y="4516169"/>
                </a:cubicBezTo>
                <a:cubicBezTo>
                  <a:pt x="1583254" y="4523954"/>
                  <a:pt x="1575466" y="4531742"/>
                  <a:pt x="1567681" y="4531742"/>
                </a:cubicBezTo>
                <a:cubicBezTo>
                  <a:pt x="1559893" y="4531742"/>
                  <a:pt x="1552108" y="4523954"/>
                  <a:pt x="1552108" y="4516169"/>
                </a:cubicBezTo>
                <a:cubicBezTo>
                  <a:pt x="1552108" y="4508381"/>
                  <a:pt x="1559893" y="4500596"/>
                  <a:pt x="1567681" y="4500596"/>
                </a:cubicBezTo>
                <a:close/>
                <a:moveTo>
                  <a:pt x="1689671" y="4474641"/>
                </a:moveTo>
                <a:cubicBezTo>
                  <a:pt x="1687073" y="4477235"/>
                  <a:pt x="1687073" y="4479831"/>
                  <a:pt x="1687073" y="4482426"/>
                </a:cubicBezTo>
                <a:cubicBezTo>
                  <a:pt x="1689671" y="4479831"/>
                  <a:pt x="1692265" y="4479831"/>
                  <a:pt x="1692265" y="4477235"/>
                </a:cubicBezTo>
                <a:close/>
                <a:moveTo>
                  <a:pt x="2600760" y="4427965"/>
                </a:moveTo>
                <a:cubicBezTo>
                  <a:pt x="2598223" y="4427409"/>
                  <a:pt x="2595133" y="4429389"/>
                  <a:pt x="2592041" y="4431366"/>
                </a:cubicBezTo>
                <a:lnTo>
                  <a:pt x="2588539" y="4434741"/>
                </a:lnTo>
                <a:lnTo>
                  <a:pt x="2588506" y="4434920"/>
                </a:lnTo>
                <a:lnTo>
                  <a:pt x="2590469" y="4434920"/>
                </a:lnTo>
                <a:lnTo>
                  <a:pt x="2623144" y="4443634"/>
                </a:lnTo>
                <a:close/>
                <a:moveTo>
                  <a:pt x="1326302" y="4399372"/>
                </a:moveTo>
                <a:cubicBezTo>
                  <a:pt x="1341875" y="4399372"/>
                  <a:pt x="1354851" y="4412348"/>
                  <a:pt x="1354851" y="4427921"/>
                </a:cubicBezTo>
                <a:cubicBezTo>
                  <a:pt x="1354851" y="4440900"/>
                  <a:pt x="1344469" y="4451282"/>
                  <a:pt x="1334087" y="4453876"/>
                </a:cubicBezTo>
                <a:cubicBezTo>
                  <a:pt x="1334087" y="4456473"/>
                  <a:pt x="1334087" y="4459067"/>
                  <a:pt x="1334087" y="4461664"/>
                </a:cubicBezTo>
                <a:cubicBezTo>
                  <a:pt x="1334087" y="4485022"/>
                  <a:pt x="1313323" y="4505786"/>
                  <a:pt x="1289965" y="4505786"/>
                </a:cubicBezTo>
                <a:cubicBezTo>
                  <a:pt x="1287368" y="4505786"/>
                  <a:pt x="1287368" y="4505786"/>
                  <a:pt x="1287368" y="4505786"/>
                </a:cubicBezTo>
                <a:cubicBezTo>
                  <a:pt x="1297750" y="4523956"/>
                  <a:pt x="1305538" y="4544720"/>
                  <a:pt x="1305538" y="4565484"/>
                </a:cubicBezTo>
                <a:cubicBezTo>
                  <a:pt x="1305538" y="4625179"/>
                  <a:pt x="1258819" y="4671898"/>
                  <a:pt x="1199121" y="4671898"/>
                </a:cubicBezTo>
                <a:cubicBezTo>
                  <a:pt x="1139426" y="4671898"/>
                  <a:pt x="1092707" y="4625179"/>
                  <a:pt x="1092707" y="4565484"/>
                </a:cubicBezTo>
                <a:cubicBezTo>
                  <a:pt x="1092707" y="4560293"/>
                  <a:pt x="1095301" y="4552505"/>
                  <a:pt x="1095301" y="4547314"/>
                </a:cubicBezTo>
                <a:cubicBezTo>
                  <a:pt x="1077134" y="4547314"/>
                  <a:pt x="1056370" y="4529147"/>
                  <a:pt x="1056370" y="4508383"/>
                </a:cubicBezTo>
                <a:cubicBezTo>
                  <a:pt x="1056370" y="4487619"/>
                  <a:pt x="1071943" y="4472046"/>
                  <a:pt x="1092707" y="4472046"/>
                </a:cubicBezTo>
                <a:cubicBezTo>
                  <a:pt x="1105683" y="4472046"/>
                  <a:pt x="1116065" y="4477237"/>
                  <a:pt x="1123853" y="4487619"/>
                </a:cubicBezTo>
                <a:cubicBezTo>
                  <a:pt x="1144617" y="4469449"/>
                  <a:pt x="1170572" y="4456473"/>
                  <a:pt x="1199121" y="4456473"/>
                </a:cubicBezTo>
                <a:cubicBezTo>
                  <a:pt x="1217291" y="4456473"/>
                  <a:pt x="1232864" y="4459067"/>
                  <a:pt x="1245840" y="4466855"/>
                </a:cubicBezTo>
                <a:cubicBezTo>
                  <a:pt x="1245840" y="4464258"/>
                  <a:pt x="1245840" y="4461664"/>
                  <a:pt x="1245840" y="4459067"/>
                </a:cubicBezTo>
                <a:cubicBezTo>
                  <a:pt x="1245840" y="4435709"/>
                  <a:pt x="1266604" y="4414945"/>
                  <a:pt x="1289965" y="4414945"/>
                </a:cubicBezTo>
                <a:cubicBezTo>
                  <a:pt x="1292559" y="4414945"/>
                  <a:pt x="1297750" y="4417539"/>
                  <a:pt x="1300347" y="4417539"/>
                </a:cubicBezTo>
                <a:cubicBezTo>
                  <a:pt x="1305538" y="4407157"/>
                  <a:pt x="1315920" y="4399372"/>
                  <a:pt x="1326302" y="4399372"/>
                </a:cubicBezTo>
                <a:close/>
                <a:moveTo>
                  <a:pt x="2029680" y="4337078"/>
                </a:moveTo>
                <a:cubicBezTo>
                  <a:pt x="2032276" y="4342269"/>
                  <a:pt x="2032276" y="4344865"/>
                  <a:pt x="2032276" y="4350056"/>
                </a:cubicBezTo>
                <a:cubicBezTo>
                  <a:pt x="2042659" y="4352650"/>
                  <a:pt x="2050444" y="4357842"/>
                  <a:pt x="2058231" y="4365630"/>
                </a:cubicBezTo>
                <a:cubicBezTo>
                  <a:pt x="2063422" y="4363033"/>
                  <a:pt x="2068613" y="4360439"/>
                  <a:pt x="2076399" y="4357842"/>
                </a:cubicBezTo>
                <a:cubicBezTo>
                  <a:pt x="2073805" y="4355248"/>
                  <a:pt x="2073805" y="4352650"/>
                  <a:pt x="2071207" y="4350056"/>
                </a:cubicBezTo>
                <a:lnTo>
                  <a:pt x="2068613" y="4350056"/>
                </a:lnTo>
                <a:cubicBezTo>
                  <a:pt x="2053041" y="4350056"/>
                  <a:pt x="2040061" y="4344865"/>
                  <a:pt x="2029680" y="4337078"/>
                </a:cubicBezTo>
                <a:close/>
                <a:moveTo>
                  <a:pt x="1030412" y="4331889"/>
                </a:moveTo>
                <a:cubicBezTo>
                  <a:pt x="1053773" y="4331889"/>
                  <a:pt x="1074537" y="4352653"/>
                  <a:pt x="1074537" y="4376011"/>
                </a:cubicBezTo>
                <a:cubicBezTo>
                  <a:pt x="1074537" y="4399372"/>
                  <a:pt x="1053773" y="4420136"/>
                  <a:pt x="1030412" y="4420136"/>
                </a:cubicBezTo>
                <a:cubicBezTo>
                  <a:pt x="1007054" y="4420136"/>
                  <a:pt x="986290" y="4399372"/>
                  <a:pt x="986290" y="4376011"/>
                </a:cubicBezTo>
                <a:cubicBezTo>
                  <a:pt x="986290" y="4352653"/>
                  <a:pt x="1007054" y="4331889"/>
                  <a:pt x="1030412" y="4331889"/>
                </a:cubicBezTo>
                <a:close/>
                <a:moveTo>
                  <a:pt x="996672" y="4277383"/>
                </a:moveTo>
                <a:cubicBezTo>
                  <a:pt x="1009651" y="4277383"/>
                  <a:pt x="1020033" y="4287765"/>
                  <a:pt x="1020033" y="4300741"/>
                </a:cubicBezTo>
                <a:cubicBezTo>
                  <a:pt x="1020033" y="4311123"/>
                  <a:pt x="1009651" y="4321505"/>
                  <a:pt x="996672" y="4324102"/>
                </a:cubicBezTo>
                <a:cubicBezTo>
                  <a:pt x="983696" y="4324102"/>
                  <a:pt x="973314" y="4313720"/>
                  <a:pt x="973314" y="4300741"/>
                </a:cubicBezTo>
                <a:cubicBezTo>
                  <a:pt x="973314" y="4287765"/>
                  <a:pt x="983696" y="4277383"/>
                  <a:pt x="996672" y="4277383"/>
                </a:cubicBezTo>
                <a:close/>
                <a:moveTo>
                  <a:pt x="1993343" y="4272192"/>
                </a:moveTo>
                <a:lnTo>
                  <a:pt x="1993343" y="4277383"/>
                </a:lnTo>
                <a:cubicBezTo>
                  <a:pt x="1993343" y="4287764"/>
                  <a:pt x="1990749" y="4298147"/>
                  <a:pt x="1988151" y="4305932"/>
                </a:cubicBezTo>
                <a:lnTo>
                  <a:pt x="1990749" y="4305932"/>
                </a:lnTo>
                <a:cubicBezTo>
                  <a:pt x="1998534" y="4305932"/>
                  <a:pt x="2003725" y="4311123"/>
                  <a:pt x="2006321" y="4318910"/>
                </a:cubicBezTo>
                <a:cubicBezTo>
                  <a:pt x="2008916" y="4318910"/>
                  <a:pt x="2011512" y="4318910"/>
                  <a:pt x="2016703" y="4321504"/>
                </a:cubicBezTo>
                <a:cubicBezTo>
                  <a:pt x="2008916" y="4311123"/>
                  <a:pt x="2006321" y="4300741"/>
                  <a:pt x="2006321" y="4287764"/>
                </a:cubicBezTo>
                <a:lnTo>
                  <a:pt x="2006321" y="4279977"/>
                </a:lnTo>
                <a:cubicBezTo>
                  <a:pt x="2003725" y="4277383"/>
                  <a:pt x="1998534" y="4274786"/>
                  <a:pt x="1995940" y="4272192"/>
                </a:cubicBezTo>
                <a:close/>
                <a:moveTo>
                  <a:pt x="939571" y="4150204"/>
                </a:moveTo>
                <a:cubicBezTo>
                  <a:pt x="948171" y="4150204"/>
                  <a:pt x="955144" y="4157175"/>
                  <a:pt x="955144" y="4165777"/>
                </a:cubicBezTo>
                <a:cubicBezTo>
                  <a:pt x="955144" y="4174377"/>
                  <a:pt x="948171" y="4181350"/>
                  <a:pt x="939571" y="4181350"/>
                </a:cubicBezTo>
                <a:cubicBezTo>
                  <a:pt x="930968" y="4181350"/>
                  <a:pt x="923998" y="4174377"/>
                  <a:pt x="923998" y="4165777"/>
                </a:cubicBezTo>
                <a:cubicBezTo>
                  <a:pt x="923998" y="4157175"/>
                  <a:pt x="930968" y="4150204"/>
                  <a:pt x="939571" y="4150204"/>
                </a:cubicBezTo>
                <a:close/>
                <a:moveTo>
                  <a:pt x="2078996" y="4113865"/>
                </a:moveTo>
                <a:lnTo>
                  <a:pt x="2076399" y="4116462"/>
                </a:lnTo>
                <a:lnTo>
                  <a:pt x="2078996" y="4119056"/>
                </a:lnTo>
                <a:lnTo>
                  <a:pt x="2084186" y="4116462"/>
                </a:lnTo>
                <a:cubicBezTo>
                  <a:pt x="2081590" y="4116462"/>
                  <a:pt x="2081590" y="4113865"/>
                  <a:pt x="2078996" y="4113865"/>
                </a:cubicBezTo>
                <a:close/>
                <a:moveTo>
                  <a:pt x="781246" y="4059361"/>
                </a:moveTo>
                <a:cubicBezTo>
                  <a:pt x="789031" y="4059361"/>
                  <a:pt x="796819" y="4067146"/>
                  <a:pt x="796819" y="4074934"/>
                </a:cubicBezTo>
                <a:cubicBezTo>
                  <a:pt x="796819" y="4082719"/>
                  <a:pt x="789031" y="4090507"/>
                  <a:pt x="781246" y="4090507"/>
                </a:cubicBezTo>
                <a:cubicBezTo>
                  <a:pt x="773458" y="4090507"/>
                  <a:pt x="765673" y="4082719"/>
                  <a:pt x="765673" y="4074934"/>
                </a:cubicBezTo>
                <a:cubicBezTo>
                  <a:pt x="765673" y="4067146"/>
                  <a:pt x="773458" y="4059361"/>
                  <a:pt x="781246" y="4059361"/>
                </a:cubicBezTo>
                <a:close/>
                <a:moveTo>
                  <a:pt x="1858377" y="4054170"/>
                </a:moveTo>
                <a:cubicBezTo>
                  <a:pt x="1868759" y="4054170"/>
                  <a:pt x="1879141" y="4061955"/>
                  <a:pt x="1879141" y="4074934"/>
                </a:cubicBezTo>
                <a:cubicBezTo>
                  <a:pt x="1879141" y="4087910"/>
                  <a:pt x="1868759" y="4095698"/>
                  <a:pt x="1858377" y="4095698"/>
                </a:cubicBezTo>
                <a:cubicBezTo>
                  <a:pt x="1847995" y="4095698"/>
                  <a:pt x="1837613" y="4085316"/>
                  <a:pt x="1837613" y="4074934"/>
                </a:cubicBezTo>
                <a:cubicBezTo>
                  <a:pt x="1837613" y="4064552"/>
                  <a:pt x="1847995" y="4054170"/>
                  <a:pt x="1858377" y="4054170"/>
                </a:cubicBezTo>
                <a:close/>
                <a:moveTo>
                  <a:pt x="1995940" y="4025617"/>
                </a:moveTo>
                <a:lnTo>
                  <a:pt x="1995940" y="4030809"/>
                </a:lnTo>
                <a:cubicBezTo>
                  <a:pt x="1995940" y="4041191"/>
                  <a:pt x="1990749" y="4048978"/>
                  <a:pt x="1985557" y="4054170"/>
                </a:cubicBezTo>
                <a:cubicBezTo>
                  <a:pt x="1985557" y="4059361"/>
                  <a:pt x="1988151" y="4061955"/>
                  <a:pt x="1988151" y="4067146"/>
                </a:cubicBezTo>
                <a:cubicBezTo>
                  <a:pt x="1988151" y="4077527"/>
                  <a:pt x="1982960" y="4087910"/>
                  <a:pt x="1972579" y="4090507"/>
                </a:cubicBezTo>
                <a:cubicBezTo>
                  <a:pt x="1977770" y="4095697"/>
                  <a:pt x="1980366" y="4103482"/>
                  <a:pt x="1980366" y="4111271"/>
                </a:cubicBezTo>
                <a:cubicBezTo>
                  <a:pt x="1980366" y="4116462"/>
                  <a:pt x="1977770" y="4119056"/>
                  <a:pt x="1977770" y="4121652"/>
                </a:cubicBezTo>
                <a:cubicBezTo>
                  <a:pt x="1985557" y="4119056"/>
                  <a:pt x="1995940" y="4116462"/>
                  <a:pt x="2003725" y="4116462"/>
                </a:cubicBezTo>
                <a:cubicBezTo>
                  <a:pt x="2008916" y="4116462"/>
                  <a:pt x="2016703" y="4116462"/>
                  <a:pt x="2021895" y="4119056"/>
                </a:cubicBezTo>
                <a:cubicBezTo>
                  <a:pt x="2021895" y="4119056"/>
                  <a:pt x="2024489" y="4119056"/>
                  <a:pt x="2029680" y="4111271"/>
                </a:cubicBezTo>
                <a:cubicBezTo>
                  <a:pt x="2021895" y="4103482"/>
                  <a:pt x="2016703" y="4093101"/>
                  <a:pt x="2016703" y="4082719"/>
                </a:cubicBezTo>
                <a:cubicBezTo>
                  <a:pt x="2016703" y="4067146"/>
                  <a:pt x="2024489" y="4056764"/>
                  <a:pt x="2034871" y="4048978"/>
                </a:cubicBezTo>
                <a:cubicBezTo>
                  <a:pt x="2034871" y="4046381"/>
                  <a:pt x="2032276" y="4043787"/>
                  <a:pt x="2032276" y="4041191"/>
                </a:cubicBezTo>
                <a:cubicBezTo>
                  <a:pt x="2029680" y="4043787"/>
                  <a:pt x="2024489" y="4043787"/>
                  <a:pt x="2021895" y="4043787"/>
                </a:cubicBezTo>
                <a:cubicBezTo>
                  <a:pt x="2011512" y="4043787"/>
                  <a:pt x="2001131" y="4036000"/>
                  <a:pt x="1995940" y="4025617"/>
                </a:cubicBezTo>
                <a:close/>
                <a:moveTo>
                  <a:pt x="2050444" y="3932180"/>
                </a:moveTo>
                <a:cubicBezTo>
                  <a:pt x="2045252" y="3937370"/>
                  <a:pt x="2040061" y="3939968"/>
                  <a:pt x="2037467" y="3945159"/>
                </a:cubicBezTo>
                <a:cubicBezTo>
                  <a:pt x="2045252" y="3952944"/>
                  <a:pt x="2053041" y="3963325"/>
                  <a:pt x="2055635" y="3973708"/>
                </a:cubicBezTo>
                <a:cubicBezTo>
                  <a:pt x="2060826" y="3965922"/>
                  <a:pt x="2066016" y="3960731"/>
                  <a:pt x="2073805" y="3955540"/>
                </a:cubicBezTo>
                <a:cubicBezTo>
                  <a:pt x="2063422" y="3950350"/>
                  <a:pt x="2055635" y="3942561"/>
                  <a:pt x="2050444" y="3932180"/>
                </a:cubicBezTo>
                <a:close/>
                <a:moveTo>
                  <a:pt x="1681883" y="3911419"/>
                </a:moveTo>
                <a:cubicBezTo>
                  <a:pt x="1702647" y="3911419"/>
                  <a:pt x="1718220" y="3926992"/>
                  <a:pt x="1718220" y="3947756"/>
                </a:cubicBezTo>
                <a:cubicBezTo>
                  <a:pt x="1718220" y="3968520"/>
                  <a:pt x="1702647" y="3984093"/>
                  <a:pt x="1681883" y="3984093"/>
                </a:cubicBezTo>
                <a:cubicBezTo>
                  <a:pt x="1666310" y="3984093"/>
                  <a:pt x="1653334" y="3973711"/>
                  <a:pt x="1648143" y="3960732"/>
                </a:cubicBezTo>
                <a:cubicBezTo>
                  <a:pt x="1645546" y="3960732"/>
                  <a:pt x="1645546" y="3960732"/>
                  <a:pt x="1642952" y="3960732"/>
                </a:cubicBezTo>
                <a:cubicBezTo>
                  <a:pt x="1629973" y="3960732"/>
                  <a:pt x="1622188" y="3950350"/>
                  <a:pt x="1622188" y="3939968"/>
                </a:cubicBezTo>
                <a:cubicBezTo>
                  <a:pt x="1622188" y="3929586"/>
                  <a:pt x="1632570" y="3919204"/>
                  <a:pt x="1642952" y="3921801"/>
                </a:cubicBezTo>
                <a:cubicBezTo>
                  <a:pt x="1645546" y="3921801"/>
                  <a:pt x="1650737" y="3921801"/>
                  <a:pt x="1653334" y="3924395"/>
                </a:cubicBezTo>
                <a:cubicBezTo>
                  <a:pt x="1661119" y="3916610"/>
                  <a:pt x="1671501" y="3911419"/>
                  <a:pt x="1681883" y="3911419"/>
                </a:cubicBezTo>
                <a:close/>
                <a:moveTo>
                  <a:pt x="1186142" y="3885464"/>
                </a:moveTo>
                <a:cubicBezTo>
                  <a:pt x="1217288" y="3885464"/>
                  <a:pt x="1245840" y="3906228"/>
                  <a:pt x="1258816" y="3932183"/>
                </a:cubicBezTo>
                <a:cubicBezTo>
                  <a:pt x="1266604" y="3916610"/>
                  <a:pt x="1282177" y="3906228"/>
                  <a:pt x="1300344" y="3906228"/>
                </a:cubicBezTo>
                <a:cubicBezTo>
                  <a:pt x="1315917" y="3906228"/>
                  <a:pt x="1331490" y="3914013"/>
                  <a:pt x="1339278" y="3926992"/>
                </a:cubicBezTo>
                <a:cubicBezTo>
                  <a:pt x="1354851" y="3929586"/>
                  <a:pt x="1367827" y="3937374"/>
                  <a:pt x="1380806" y="3945159"/>
                </a:cubicBezTo>
                <a:cubicBezTo>
                  <a:pt x="1383400" y="3942565"/>
                  <a:pt x="1383400" y="3942565"/>
                  <a:pt x="1385997" y="3942565"/>
                </a:cubicBezTo>
                <a:cubicBezTo>
                  <a:pt x="1385997" y="3939968"/>
                  <a:pt x="1383400" y="3937374"/>
                  <a:pt x="1383400" y="3932183"/>
                </a:cubicBezTo>
                <a:cubicBezTo>
                  <a:pt x="1383400" y="3921801"/>
                  <a:pt x="1391188" y="3914013"/>
                  <a:pt x="1401570" y="3914013"/>
                </a:cubicBezTo>
                <a:cubicBezTo>
                  <a:pt x="1411952" y="3914013"/>
                  <a:pt x="1419737" y="3921801"/>
                  <a:pt x="1419737" y="3932183"/>
                </a:cubicBezTo>
                <a:cubicBezTo>
                  <a:pt x="1419737" y="3934777"/>
                  <a:pt x="1419737" y="3937374"/>
                  <a:pt x="1417143" y="3939968"/>
                </a:cubicBezTo>
                <a:cubicBezTo>
                  <a:pt x="1435310" y="3942565"/>
                  <a:pt x="1448289" y="3952947"/>
                  <a:pt x="1458671" y="3965923"/>
                </a:cubicBezTo>
                <a:cubicBezTo>
                  <a:pt x="1474244" y="3968520"/>
                  <a:pt x="1487220" y="3981496"/>
                  <a:pt x="1487220" y="3997069"/>
                </a:cubicBezTo>
                <a:cubicBezTo>
                  <a:pt x="1487220" y="4010048"/>
                  <a:pt x="1479435" y="4020430"/>
                  <a:pt x="1469053" y="4025621"/>
                </a:cubicBezTo>
                <a:cubicBezTo>
                  <a:pt x="1479435" y="4028215"/>
                  <a:pt x="1484626" y="4038597"/>
                  <a:pt x="1484626" y="4048979"/>
                </a:cubicBezTo>
                <a:cubicBezTo>
                  <a:pt x="1484626" y="4064552"/>
                  <a:pt x="1471647" y="4077531"/>
                  <a:pt x="1456074" y="4077531"/>
                </a:cubicBezTo>
                <a:cubicBezTo>
                  <a:pt x="1445692" y="4077531"/>
                  <a:pt x="1437907" y="4072340"/>
                  <a:pt x="1432716" y="4064552"/>
                </a:cubicBezTo>
                <a:cubicBezTo>
                  <a:pt x="1430119" y="4064552"/>
                  <a:pt x="1427525" y="4067149"/>
                  <a:pt x="1422334" y="4067149"/>
                </a:cubicBezTo>
                <a:cubicBezTo>
                  <a:pt x="1406761" y="4106080"/>
                  <a:pt x="1367827" y="4134632"/>
                  <a:pt x="1323705" y="4134632"/>
                </a:cubicBezTo>
                <a:cubicBezTo>
                  <a:pt x="1271795" y="4134632"/>
                  <a:pt x="1227670" y="4095698"/>
                  <a:pt x="1219885" y="4043788"/>
                </a:cubicBezTo>
                <a:cubicBezTo>
                  <a:pt x="1214694" y="4043788"/>
                  <a:pt x="1212097" y="4046385"/>
                  <a:pt x="1209503" y="4046385"/>
                </a:cubicBezTo>
                <a:cubicBezTo>
                  <a:pt x="1217288" y="4059361"/>
                  <a:pt x="1222479" y="4074934"/>
                  <a:pt x="1222479" y="4090507"/>
                </a:cubicBezTo>
                <a:cubicBezTo>
                  <a:pt x="1222479" y="4139823"/>
                  <a:pt x="1180951" y="4181351"/>
                  <a:pt x="1131638" y="4181351"/>
                </a:cubicBezTo>
                <a:cubicBezTo>
                  <a:pt x="1110874" y="4181351"/>
                  <a:pt x="1092704" y="4173563"/>
                  <a:pt x="1077131" y="4163181"/>
                </a:cubicBezTo>
                <a:cubicBezTo>
                  <a:pt x="1071940" y="4165778"/>
                  <a:pt x="1066749" y="4165778"/>
                  <a:pt x="1061558" y="4165778"/>
                </a:cubicBezTo>
                <a:cubicBezTo>
                  <a:pt x="1038200" y="4165778"/>
                  <a:pt x="1017436" y="4147608"/>
                  <a:pt x="1017436" y="4121653"/>
                </a:cubicBezTo>
                <a:cubicBezTo>
                  <a:pt x="1017436" y="4106080"/>
                  <a:pt x="1027818" y="4090507"/>
                  <a:pt x="1040794" y="4082722"/>
                </a:cubicBezTo>
                <a:cubicBezTo>
                  <a:pt x="1043391" y="4041194"/>
                  <a:pt x="1074537" y="4010048"/>
                  <a:pt x="1110874" y="4004857"/>
                </a:cubicBezTo>
                <a:cubicBezTo>
                  <a:pt x="1105683" y="3991878"/>
                  <a:pt x="1103086" y="3981496"/>
                  <a:pt x="1103086" y="3968520"/>
                </a:cubicBezTo>
                <a:cubicBezTo>
                  <a:pt x="1103086" y="3921801"/>
                  <a:pt x="1142020" y="3885464"/>
                  <a:pt x="1186142" y="3885464"/>
                </a:cubicBezTo>
                <a:close/>
                <a:moveTo>
                  <a:pt x="1388591" y="3843935"/>
                </a:moveTo>
                <a:cubicBezTo>
                  <a:pt x="1398973" y="3843935"/>
                  <a:pt x="1406761" y="3851720"/>
                  <a:pt x="1406761" y="3862102"/>
                </a:cubicBezTo>
                <a:cubicBezTo>
                  <a:pt x="1406761" y="3872484"/>
                  <a:pt x="1398973" y="3880272"/>
                  <a:pt x="1388591" y="3880272"/>
                </a:cubicBezTo>
                <a:cubicBezTo>
                  <a:pt x="1378209" y="3880272"/>
                  <a:pt x="1370424" y="3872484"/>
                  <a:pt x="1370424" y="3862102"/>
                </a:cubicBezTo>
                <a:cubicBezTo>
                  <a:pt x="1370424" y="3851720"/>
                  <a:pt x="1378209" y="3843935"/>
                  <a:pt x="1388591" y="3843935"/>
                </a:cubicBezTo>
                <a:close/>
                <a:moveTo>
                  <a:pt x="1668907" y="3825765"/>
                </a:moveTo>
                <a:cubicBezTo>
                  <a:pt x="1689671" y="3825765"/>
                  <a:pt x="1705244" y="3841338"/>
                  <a:pt x="1705244" y="3862102"/>
                </a:cubicBezTo>
                <a:cubicBezTo>
                  <a:pt x="1705244" y="3882866"/>
                  <a:pt x="1687074" y="3898439"/>
                  <a:pt x="1668907" y="3898439"/>
                </a:cubicBezTo>
                <a:cubicBezTo>
                  <a:pt x="1648143" y="3898439"/>
                  <a:pt x="1632570" y="3882866"/>
                  <a:pt x="1632570" y="3862102"/>
                </a:cubicBezTo>
                <a:cubicBezTo>
                  <a:pt x="1632570" y="3841338"/>
                  <a:pt x="1650737" y="3825765"/>
                  <a:pt x="1668907" y="3825765"/>
                </a:cubicBezTo>
                <a:close/>
                <a:moveTo>
                  <a:pt x="1554705" y="3781643"/>
                </a:moveTo>
                <a:cubicBezTo>
                  <a:pt x="1578063" y="3781643"/>
                  <a:pt x="1598827" y="3802407"/>
                  <a:pt x="1598827" y="3825765"/>
                </a:cubicBezTo>
                <a:cubicBezTo>
                  <a:pt x="1598827" y="3849126"/>
                  <a:pt x="1578063" y="3869890"/>
                  <a:pt x="1554705" y="3869890"/>
                </a:cubicBezTo>
                <a:cubicBezTo>
                  <a:pt x="1546917" y="3869890"/>
                  <a:pt x="1541726" y="3869890"/>
                  <a:pt x="1536535" y="3867293"/>
                </a:cubicBezTo>
                <a:cubicBezTo>
                  <a:pt x="1531344" y="3885463"/>
                  <a:pt x="1515771" y="3898439"/>
                  <a:pt x="1495007" y="3898439"/>
                </a:cubicBezTo>
                <a:cubicBezTo>
                  <a:pt x="1471649" y="3898439"/>
                  <a:pt x="1450885" y="3877675"/>
                  <a:pt x="1450885" y="3854317"/>
                </a:cubicBezTo>
                <a:cubicBezTo>
                  <a:pt x="1450885" y="3830956"/>
                  <a:pt x="1471649" y="3810192"/>
                  <a:pt x="1495007" y="3810192"/>
                </a:cubicBezTo>
                <a:cubicBezTo>
                  <a:pt x="1502795" y="3810192"/>
                  <a:pt x="1507986" y="3810192"/>
                  <a:pt x="1513177" y="3815383"/>
                </a:cubicBezTo>
                <a:cubicBezTo>
                  <a:pt x="1518368" y="3794619"/>
                  <a:pt x="1533941" y="3781643"/>
                  <a:pt x="1554705" y="3781643"/>
                </a:cubicBezTo>
                <a:close/>
                <a:moveTo>
                  <a:pt x="2252893" y="3716754"/>
                </a:moveTo>
                <a:lnTo>
                  <a:pt x="2252893" y="3721946"/>
                </a:lnTo>
                <a:lnTo>
                  <a:pt x="2258083" y="3716754"/>
                </a:lnTo>
                <a:close/>
                <a:moveTo>
                  <a:pt x="669638" y="3688206"/>
                </a:moveTo>
                <a:cubicBezTo>
                  <a:pt x="687805" y="3688206"/>
                  <a:pt x="700784" y="3701182"/>
                  <a:pt x="700784" y="3719352"/>
                </a:cubicBezTo>
                <a:cubicBezTo>
                  <a:pt x="700784" y="3727137"/>
                  <a:pt x="695593" y="3734925"/>
                  <a:pt x="690402" y="3742710"/>
                </a:cubicBezTo>
                <a:cubicBezTo>
                  <a:pt x="708569" y="3758283"/>
                  <a:pt x="721548" y="3781644"/>
                  <a:pt x="721548" y="3807599"/>
                </a:cubicBezTo>
                <a:cubicBezTo>
                  <a:pt x="721548" y="3854318"/>
                  <a:pt x="682614" y="3893249"/>
                  <a:pt x="635895" y="3893249"/>
                </a:cubicBezTo>
                <a:cubicBezTo>
                  <a:pt x="589177" y="3893249"/>
                  <a:pt x="550246" y="3854318"/>
                  <a:pt x="550246" y="3807599"/>
                </a:cubicBezTo>
                <a:cubicBezTo>
                  <a:pt x="550246" y="3760880"/>
                  <a:pt x="589177" y="3721946"/>
                  <a:pt x="635895" y="3721946"/>
                </a:cubicBezTo>
                <a:cubicBezTo>
                  <a:pt x="635895" y="3721946"/>
                  <a:pt x="638492" y="3721946"/>
                  <a:pt x="638492" y="3721946"/>
                </a:cubicBezTo>
                <a:cubicBezTo>
                  <a:pt x="638492" y="3719352"/>
                  <a:pt x="638492" y="3719352"/>
                  <a:pt x="638492" y="3719352"/>
                </a:cubicBezTo>
                <a:cubicBezTo>
                  <a:pt x="638492" y="3701182"/>
                  <a:pt x="651468" y="3688206"/>
                  <a:pt x="669638" y="3688206"/>
                </a:cubicBezTo>
                <a:close/>
                <a:moveTo>
                  <a:pt x="918807" y="3675227"/>
                </a:moveTo>
                <a:cubicBezTo>
                  <a:pt x="931709" y="3675227"/>
                  <a:pt x="942168" y="3685685"/>
                  <a:pt x="942168" y="3698585"/>
                </a:cubicBezTo>
                <a:cubicBezTo>
                  <a:pt x="942168" y="3711488"/>
                  <a:pt x="931709" y="3721946"/>
                  <a:pt x="918807" y="3721946"/>
                </a:cubicBezTo>
                <a:cubicBezTo>
                  <a:pt x="905907" y="3721946"/>
                  <a:pt x="895449" y="3711488"/>
                  <a:pt x="895449" y="3698585"/>
                </a:cubicBezTo>
                <a:cubicBezTo>
                  <a:pt x="895449" y="3685685"/>
                  <a:pt x="905907" y="3675227"/>
                  <a:pt x="918807" y="3675227"/>
                </a:cubicBezTo>
                <a:close/>
                <a:moveTo>
                  <a:pt x="674830" y="3605150"/>
                </a:moveTo>
                <a:cubicBezTo>
                  <a:pt x="685212" y="3605150"/>
                  <a:pt x="695594" y="3615532"/>
                  <a:pt x="695594" y="3625914"/>
                </a:cubicBezTo>
                <a:cubicBezTo>
                  <a:pt x="695594" y="3638890"/>
                  <a:pt x="685212" y="3646678"/>
                  <a:pt x="674830" y="3646678"/>
                </a:cubicBezTo>
                <a:cubicBezTo>
                  <a:pt x="664448" y="3646678"/>
                  <a:pt x="654066" y="3636296"/>
                  <a:pt x="654066" y="3625914"/>
                </a:cubicBezTo>
                <a:cubicBezTo>
                  <a:pt x="654066" y="3612935"/>
                  <a:pt x="664448" y="3605150"/>
                  <a:pt x="674830" y="3605150"/>
                </a:cubicBezTo>
                <a:close/>
                <a:moveTo>
                  <a:pt x="2037467" y="3535070"/>
                </a:moveTo>
                <a:cubicBezTo>
                  <a:pt x="2047849" y="3535070"/>
                  <a:pt x="2058231" y="3545452"/>
                  <a:pt x="2058231" y="3555834"/>
                </a:cubicBezTo>
                <a:cubicBezTo>
                  <a:pt x="2058231" y="3566216"/>
                  <a:pt x="2047849" y="3576598"/>
                  <a:pt x="2037467" y="3576598"/>
                </a:cubicBezTo>
                <a:cubicBezTo>
                  <a:pt x="2024489" y="3576598"/>
                  <a:pt x="2014107" y="3566216"/>
                  <a:pt x="2016703" y="3555834"/>
                </a:cubicBezTo>
                <a:cubicBezTo>
                  <a:pt x="2016703" y="3545452"/>
                  <a:pt x="2024489" y="3535070"/>
                  <a:pt x="2037467" y="3535070"/>
                </a:cubicBezTo>
                <a:close/>
                <a:moveTo>
                  <a:pt x="1738983" y="3529879"/>
                </a:moveTo>
                <a:lnTo>
                  <a:pt x="1728107" y="3545451"/>
                </a:lnTo>
                <a:lnTo>
                  <a:pt x="1728603" y="3545451"/>
                </a:lnTo>
                <a:lnTo>
                  <a:pt x="1749776" y="3539101"/>
                </a:lnTo>
                <a:close/>
                <a:moveTo>
                  <a:pt x="1591042" y="3527285"/>
                </a:moveTo>
                <a:cubicBezTo>
                  <a:pt x="1606615" y="3527285"/>
                  <a:pt x="1622188" y="3540261"/>
                  <a:pt x="1622188" y="3558431"/>
                </a:cubicBezTo>
                <a:cubicBezTo>
                  <a:pt x="1622188" y="3576598"/>
                  <a:pt x="1609209" y="3592171"/>
                  <a:pt x="1591042" y="3592171"/>
                </a:cubicBezTo>
                <a:cubicBezTo>
                  <a:pt x="1572872" y="3592171"/>
                  <a:pt x="1559896" y="3574004"/>
                  <a:pt x="1559896" y="3558431"/>
                </a:cubicBezTo>
                <a:cubicBezTo>
                  <a:pt x="1559896" y="3542858"/>
                  <a:pt x="1572872" y="3527285"/>
                  <a:pt x="1591042" y="3527285"/>
                </a:cubicBezTo>
                <a:close/>
                <a:moveTo>
                  <a:pt x="721549" y="3519496"/>
                </a:moveTo>
                <a:cubicBezTo>
                  <a:pt x="744910" y="3519496"/>
                  <a:pt x="765674" y="3540260"/>
                  <a:pt x="765674" y="3563618"/>
                </a:cubicBezTo>
                <a:cubicBezTo>
                  <a:pt x="765674" y="3586979"/>
                  <a:pt x="747504" y="3607743"/>
                  <a:pt x="721549" y="3607743"/>
                </a:cubicBezTo>
                <a:cubicBezTo>
                  <a:pt x="698191" y="3607743"/>
                  <a:pt x="677427" y="3586979"/>
                  <a:pt x="677427" y="3563618"/>
                </a:cubicBezTo>
                <a:cubicBezTo>
                  <a:pt x="677427" y="3540260"/>
                  <a:pt x="695594" y="3519496"/>
                  <a:pt x="721549" y="3519496"/>
                </a:cubicBezTo>
                <a:close/>
                <a:moveTo>
                  <a:pt x="1450884" y="3467586"/>
                </a:moveTo>
                <a:cubicBezTo>
                  <a:pt x="1458669" y="3467586"/>
                  <a:pt x="1463860" y="3472777"/>
                  <a:pt x="1463860" y="3480562"/>
                </a:cubicBezTo>
                <a:cubicBezTo>
                  <a:pt x="1463860" y="3488350"/>
                  <a:pt x="1458669" y="3493541"/>
                  <a:pt x="1450884" y="3493541"/>
                </a:cubicBezTo>
                <a:cubicBezTo>
                  <a:pt x="1450884" y="3493541"/>
                  <a:pt x="1448287" y="3493541"/>
                  <a:pt x="1448287" y="3493541"/>
                </a:cubicBezTo>
                <a:cubicBezTo>
                  <a:pt x="1461266" y="3498732"/>
                  <a:pt x="1471648" y="3506517"/>
                  <a:pt x="1479433" y="3519496"/>
                </a:cubicBezTo>
                <a:cubicBezTo>
                  <a:pt x="1484624" y="3516899"/>
                  <a:pt x="1492412" y="3514305"/>
                  <a:pt x="1500197" y="3514305"/>
                </a:cubicBezTo>
                <a:cubicBezTo>
                  <a:pt x="1528749" y="3514305"/>
                  <a:pt x="1549513" y="3537663"/>
                  <a:pt x="1549513" y="3563618"/>
                </a:cubicBezTo>
                <a:cubicBezTo>
                  <a:pt x="1549513" y="3579191"/>
                  <a:pt x="1544322" y="3592169"/>
                  <a:pt x="1533940" y="3599955"/>
                </a:cubicBezTo>
                <a:cubicBezTo>
                  <a:pt x="1536534" y="3597360"/>
                  <a:pt x="1539131" y="3597360"/>
                  <a:pt x="1541725" y="3597360"/>
                </a:cubicBezTo>
                <a:cubicBezTo>
                  <a:pt x="1557298" y="3597360"/>
                  <a:pt x="1570277" y="3610337"/>
                  <a:pt x="1570277" y="3625909"/>
                </a:cubicBezTo>
                <a:cubicBezTo>
                  <a:pt x="1570277" y="3641482"/>
                  <a:pt x="1557298" y="3654461"/>
                  <a:pt x="1541725" y="3654461"/>
                </a:cubicBezTo>
                <a:cubicBezTo>
                  <a:pt x="1526152" y="3654461"/>
                  <a:pt x="1513176" y="3641482"/>
                  <a:pt x="1513176" y="3625909"/>
                </a:cubicBezTo>
                <a:cubicBezTo>
                  <a:pt x="1513176" y="3618124"/>
                  <a:pt x="1515770" y="3612933"/>
                  <a:pt x="1520961" y="3607742"/>
                </a:cubicBezTo>
                <a:cubicBezTo>
                  <a:pt x="1515770" y="3607742"/>
                  <a:pt x="1507985" y="3610337"/>
                  <a:pt x="1502794" y="3610337"/>
                </a:cubicBezTo>
                <a:cubicBezTo>
                  <a:pt x="1484624" y="3610337"/>
                  <a:pt x="1469051" y="3599955"/>
                  <a:pt x="1461266" y="3586979"/>
                </a:cubicBezTo>
                <a:cubicBezTo>
                  <a:pt x="1453478" y="3592169"/>
                  <a:pt x="1443096" y="3594764"/>
                  <a:pt x="1435311" y="3594764"/>
                </a:cubicBezTo>
                <a:cubicBezTo>
                  <a:pt x="1406760" y="3594764"/>
                  <a:pt x="1383402" y="3571406"/>
                  <a:pt x="1383402" y="3542854"/>
                </a:cubicBezTo>
                <a:cubicBezTo>
                  <a:pt x="1383402" y="3514305"/>
                  <a:pt x="1406760" y="3490944"/>
                  <a:pt x="1435311" y="3490944"/>
                </a:cubicBezTo>
                <a:cubicBezTo>
                  <a:pt x="1437905" y="3490944"/>
                  <a:pt x="1443096" y="3493541"/>
                  <a:pt x="1445693" y="3493541"/>
                </a:cubicBezTo>
                <a:cubicBezTo>
                  <a:pt x="1440502" y="3490944"/>
                  <a:pt x="1437905" y="3485753"/>
                  <a:pt x="1437905" y="3480562"/>
                </a:cubicBezTo>
                <a:cubicBezTo>
                  <a:pt x="1437905" y="3472777"/>
                  <a:pt x="1443096" y="3467586"/>
                  <a:pt x="1450884" y="3467586"/>
                </a:cubicBezTo>
                <a:close/>
                <a:moveTo>
                  <a:pt x="334817" y="3418274"/>
                </a:moveTo>
                <a:cubicBezTo>
                  <a:pt x="390722" y="3418274"/>
                  <a:pt x="436043" y="3463593"/>
                  <a:pt x="436043" y="3519497"/>
                </a:cubicBezTo>
                <a:cubicBezTo>
                  <a:pt x="436043" y="3575402"/>
                  <a:pt x="390722" y="3620723"/>
                  <a:pt x="334817" y="3620723"/>
                </a:cubicBezTo>
                <a:cubicBezTo>
                  <a:pt x="278913" y="3620723"/>
                  <a:pt x="233595" y="3575402"/>
                  <a:pt x="233595" y="3519497"/>
                </a:cubicBezTo>
                <a:cubicBezTo>
                  <a:pt x="233595" y="3463593"/>
                  <a:pt x="278913" y="3418274"/>
                  <a:pt x="334817" y="3418274"/>
                </a:cubicBezTo>
                <a:close/>
                <a:moveTo>
                  <a:pt x="451617" y="3400104"/>
                </a:moveTo>
                <a:cubicBezTo>
                  <a:pt x="464596" y="3400104"/>
                  <a:pt x="474978" y="3407889"/>
                  <a:pt x="474978" y="3423462"/>
                </a:cubicBezTo>
                <a:cubicBezTo>
                  <a:pt x="474978" y="3436441"/>
                  <a:pt x="464596" y="3446823"/>
                  <a:pt x="451617" y="3446823"/>
                </a:cubicBezTo>
                <a:cubicBezTo>
                  <a:pt x="438641" y="3446823"/>
                  <a:pt x="428259" y="3436441"/>
                  <a:pt x="428259" y="3423462"/>
                </a:cubicBezTo>
                <a:cubicBezTo>
                  <a:pt x="428259" y="3410486"/>
                  <a:pt x="438641" y="3400104"/>
                  <a:pt x="451617" y="3400104"/>
                </a:cubicBezTo>
                <a:close/>
                <a:moveTo>
                  <a:pt x="1030415" y="3363767"/>
                </a:moveTo>
                <a:cubicBezTo>
                  <a:pt x="1041881" y="3363767"/>
                  <a:pt x="1051179" y="3373062"/>
                  <a:pt x="1051179" y="3384531"/>
                </a:cubicBezTo>
                <a:cubicBezTo>
                  <a:pt x="1051179" y="3395998"/>
                  <a:pt x="1041881" y="3405295"/>
                  <a:pt x="1030415" y="3405295"/>
                </a:cubicBezTo>
                <a:cubicBezTo>
                  <a:pt x="1018945" y="3405295"/>
                  <a:pt x="1009651" y="3395998"/>
                  <a:pt x="1009651" y="3384531"/>
                </a:cubicBezTo>
                <a:cubicBezTo>
                  <a:pt x="1009651" y="3373062"/>
                  <a:pt x="1018945" y="3363767"/>
                  <a:pt x="1030415" y="3363767"/>
                </a:cubicBezTo>
                <a:close/>
                <a:moveTo>
                  <a:pt x="2424195" y="3322239"/>
                </a:moveTo>
                <a:cubicBezTo>
                  <a:pt x="2421601" y="3327429"/>
                  <a:pt x="2416410" y="3330023"/>
                  <a:pt x="2411219" y="3335215"/>
                </a:cubicBezTo>
                <a:cubicBezTo>
                  <a:pt x="2413814" y="3332621"/>
                  <a:pt x="2419004" y="3332621"/>
                  <a:pt x="2424195" y="3330023"/>
                </a:cubicBezTo>
                <a:close/>
                <a:moveTo>
                  <a:pt x="142751" y="3319644"/>
                </a:moveTo>
                <a:cubicBezTo>
                  <a:pt x="184279" y="3319644"/>
                  <a:pt x="218022" y="3350790"/>
                  <a:pt x="218022" y="3394912"/>
                </a:cubicBezTo>
                <a:cubicBezTo>
                  <a:pt x="218022" y="3436440"/>
                  <a:pt x="184279" y="3470183"/>
                  <a:pt x="142751" y="3470183"/>
                </a:cubicBezTo>
                <a:cubicBezTo>
                  <a:pt x="101223" y="3470183"/>
                  <a:pt x="67483" y="3436440"/>
                  <a:pt x="67483" y="3394912"/>
                </a:cubicBezTo>
                <a:cubicBezTo>
                  <a:pt x="67483" y="3353384"/>
                  <a:pt x="101223" y="3319644"/>
                  <a:pt x="142751" y="3319644"/>
                </a:cubicBezTo>
                <a:close/>
                <a:moveTo>
                  <a:pt x="659257" y="3304072"/>
                </a:moveTo>
                <a:cubicBezTo>
                  <a:pt x="682615" y="3304072"/>
                  <a:pt x="700785" y="3322239"/>
                  <a:pt x="700785" y="3345600"/>
                </a:cubicBezTo>
                <a:cubicBezTo>
                  <a:pt x="700785" y="3368958"/>
                  <a:pt x="682615" y="3387128"/>
                  <a:pt x="659257" y="3387128"/>
                </a:cubicBezTo>
                <a:cubicBezTo>
                  <a:pt x="635896" y="3387128"/>
                  <a:pt x="617729" y="3368958"/>
                  <a:pt x="617729" y="3345600"/>
                </a:cubicBezTo>
                <a:cubicBezTo>
                  <a:pt x="617729" y="3322239"/>
                  <a:pt x="635896" y="3304072"/>
                  <a:pt x="659257" y="3304072"/>
                </a:cubicBezTo>
                <a:close/>
                <a:moveTo>
                  <a:pt x="578795" y="3285902"/>
                </a:moveTo>
                <a:cubicBezTo>
                  <a:pt x="594368" y="3285902"/>
                  <a:pt x="604750" y="3298878"/>
                  <a:pt x="607347" y="3314451"/>
                </a:cubicBezTo>
                <a:cubicBezTo>
                  <a:pt x="607347" y="3330024"/>
                  <a:pt x="594368" y="3343003"/>
                  <a:pt x="578795" y="3343003"/>
                </a:cubicBezTo>
                <a:cubicBezTo>
                  <a:pt x="563222" y="3343003"/>
                  <a:pt x="550246" y="3330024"/>
                  <a:pt x="550246" y="3314451"/>
                </a:cubicBezTo>
                <a:cubicBezTo>
                  <a:pt x="550246" y="3298878"/>
                  <a:pt x="563222" y="3285902"/>
                  <a:pt x="578795" y="3285902"/>
                </a:cubicBezTo>
                <a:close/>
                <a:moveTo>
                  <a:pt x="846133" y="3270328"/>
                </a:moveTo>
                <a:cubicBezTo>
                  <a:pt x="859112" y="3270328"/>
                  <a:pt x="869494" y="3280710"/>
                  <a:pt x="869494" y="3293686"/>
                </a:cubicBezTo>
                <a:cubicBezTo>
                  <a:pt x="869494" y="3296283"/>
                  <a:pt x="866897" y="3298877"/>
                  <a:pt x="866897" y="3301474"/>
                </a:cubicBezTo>
                <a:cubicBezTo>
                  <a:pt x="874685" y="3288495"/>
                  <a:pt x="890258" y="3280710"/>
                  <a:pt x="905831" y="3280710"/>
                </a:cubicBezTo>
                <a:cubicBezTo>
                  <a:pt x="931786" y="3280710"/>
                  <a:pt x="952550" y="3301474"/>
                  <a:pt x="952550" y="3327429"/>
                </a:cubicBezTo>
                <a:cubicBezTo>
                  <a:pt x="952550" y="3348193"/>
                  <a:pt x="936977" y="3366360"/>
                  <a:pt x="918807" y="3371551"/>
                </a:cubicBezTo>
                <a:cubicBezTo>
                  <a:pt x="931786" y="3384530"/>
                  <a:pt x="939571" y="3400103"/>
                  <a:pt x="939571" y="3418270"/>
                </a:cubicBezTo>
                <a:cubicBezTo>
                  <a:pt x="939571" y="3452013"/>
                  <a:pt x="911022" y="3480562"/>
                  <a:pt x="874685" y="3480562"/>
                </a:cubicBezTo>
                <a:cubicBezTo>
                  <a:pt x="840942" y="3480562"/>
                  <a:pt x="812393" y="3452013"/>
                  <a:pt x="812393" y="3418270"/>
                </a:cubicBezTo>
                <a:cubicBezTo>
                  <a:pt x="812393" y="3384530"/>
                  <a:pt x="838348" y="3358575"/>
                  <a:pt x="869494" y="3355978"/>
                </a:cubicBezTo>
                <a:cubicBezTo>
                  <a:pt x="861706" y="3348193"/>
                  <a:pt x="859112" y="3337811"/>
                  <a:pt x="859112" y="3327429"/>
                </a:cubicBezTo>
                <a:cubicBezTo>
                  <a:pt x="859112" y="3322238"/>
                  <a:pt x="859112" y="3314450"/>
                  <a:pt x="861706" y="3309259"/>
                </a:cubicBezTo>
                <a:cubicBezTo>
                  <a:pt x="859112" y="3314450"/>
                  <a:pt x="851324" y="3319641"/>
                  <a:pt x="843539" y="3319641"/>
                </a:cubicBezTo>
                <a:cubicBezTo>
                  <a:pt x="830560" y="3319641"/>
                  <a:pt x="820178" y="3309259"/>
                  <a:pt x="820178" y="3296283"/>
                </a:cubicBezTo>
                <a:cubicBezTo>
                  <a:pt x="820178" y="3280710"/>
                  <a:pt x="833157" y="3270328"/>
                  <a:pt x="846133" y="3270328"/>
                </a:cubicBezTo>
                <a:close/>
                <a:moveTo>
                  <a:pt x="1253627" y="3267732"/>
                </a:moveTo>
                <a:lnTo>
                  <a:pt x="1258818" y="3272923"/>
                </a:lnTo>
                <a:lnTo>
                  <a:pt x="1258818" y="3267732"/>
                </a:lnTo>
                <a:close/>
                <a:moveTo>
                  <a:pt x="1030411" y="3262543"/>
                </a:moveTo>
                <a:cubicBezTo>
                  <a:pt x="1051175" y="3262543"/>
                  <a:pt x="1069345" y="3278116"/>
                  <a:pt x="1069345" y="3301474"/>
                </a:cubicBezTo>
                <a:cubicBezTo>
                  <a:pt x="1069345" y="3324835"/>
                  <a:pt x="1051175" y="3340408"/>
                  <a:pt x="1030411" y="3340408"/>
                </a:cubicBezTo>
                <a:cubicBezTo>
                  <a:pt x="1009647" y="3340408"/>
                  <a:pt x="991480" y="3324835"/>
                  <a:pt x="991480" y="3301474"/>
                </a:cubicBezTo>
                <a:cubicBezTo>
                  <a:pt x="991480" y="3280710"/>
                  <a:pt x="1009647" y="3262543"/>
                  <a:pt x="1030411" y="3262543"/>
                </a:cubicBezTo>
                <a:close/>
                <a:moveTo>
                  <a:pt x="2213962" y="3244373"/>
                </a:moveTo>
                <a:cubicBezTo>
                  <a:pt x="2216556" y="3249565"/>
                  <a:pt x="2219153" y="3254756"/>
                  <a:pt x="2219153" y="3259947"/>
                </a:cubicBezTo>
                <a:cubicBezTo>
                  <a:pt x="2219153" y="3272923"/>
                  <a:pt x="2211364" y="3283305"/>
                  <a:pt x="2200982" y="3288496"/>
                </a:cubicBezTo>
                <a:cubicBezTo>
                  <a:pt x="2206173" y="3293687"/>
                  <a:pt x="2211364" y="3298878"/>
                  <a:pt x="2216556" y="3306666"/>
                </a:cubicBezTo>
                <a:lnTo>
                  <a:pt x="2219153" y="3306666"/>
                </a:lnTo>
                <a:cubicBezTo>
                  <a:pt x="2239917" y="3306666"/>
                  <a:pt x="2260680" y="3317048"/>
                  <a:pt x="2273657" y="3332621"/>
                </a:cubicBezTo>
                <a:lnTo>
                  <a:pt x="2278848" y="3332621"/>
                </a:lnTo>
                <a:lnTo>
                  <a:pt x="2286635" y="3324833"/>
                </a:lnTo>
                <a:cubicBezTo>
                  <a:pt x="2260680" y="3306666"/>
                  <a:pt x="2242511" y="3278113"/>
                  <a:pt x="2239917" y="3244373"/>
                </a:cubicBezTo>
                <a:cubicBezTo>
                  <a:pt x="2234725" y="3246968"/>
                  <a:pt x="2232128" y="3246968"/>
                  <a:pt x="2226938" y="3246968"/>
                </a:cubicBezTo>
                <a:cubicBezTo>
                  <a:pt x="2221747" y="3246968"/>
                  <a:pt x="2219153" y="3246968"/>
                  <a:pt x="2213962" y="3244373"/>
                </a:cubicBezTo>
                <a:close/>
                <a:moveTo>
                  <a:pt x="1178356" y="3239183"/>
                </a:moveTo>
                <a:cubicBezTo>
                  <a:pt x="1167974" y="3257350"/>
                  <a:pt x="1149807" y="3272923"/>
                  <a:pt x="1129043" y="3278113"/>
                </a:cubicBezTo>
                <a:cubicBezTo>
                  <a:pt x="1126446" y="3288496"/>
                  <a:pt x="1116064" y="3296283"/>
                  <a:pt x="1105682" y="3298878"/>
                </a:cubicBezTo>
                <a:cubicBezTo>
                  <a:pt x="1121255" y="3301474"/>
                  <a:pt x="1134233" y="3309260"/>
                  <a:pt x="1142019" y="3319642"/>
                </a:cubicBezTo>
                <a:cubicBezTo>
                  <a:pt x="1144616" y="3288496"/>
                  <a:pt x="1167974" y="3262541"/>
                  <a:pt x="1196526" y="3254756"/>
                </a:cubicBezTo>
                <a:cubicBezTo>
                  <a:pt x="1188738" y="3249565"/>
                  <a:pt x="1183547" y="3244373"/>
                  <a:pt x="1178356" y="3239183"/>
                </a:cubicBezTo>
                <a:close/>
                <a:moveTo>
                  <a:pt x="1998534" y="3200249"/>
                </a:moveTo>
                <a:cubicBezTo>
                  <a:pt x="1998534" y="3205440"/>
                  <a:pt x="1995940" y="3213227"/>
                  <a:pt x="1993343" y="3218418"/>
                </a:cubicBezTo>
                <a:cubicBezTo>
                  <a:pt x="1993343" y="3215822"/>
                  <a:pt x="1995940" y="3215822"/>
                  <a:pt x="1998534" y="3215822"/>
                </a:cubicBezTo>
                <a:cubicBezTo>
                  <a:pt x="2003725" y="3213227"/>
                  <a:pt x="2008916" y="3210631"/>
                  <a:pt x="2016703" y="3210631"/>
                </a:cubicBezTo>
                <a:cubicBezTo>
                  <a:pt x="2011512" y="3208037"/>
                  <a:pt x="2008916" y="3205440"/>
                  <a:pt x="2006321" y="3202846"/>
                </a:cubicBezTo>
                <a:cubicBezTo>
                  <a:pt x="2003725" y="3202846"/>
                  <a:pt x="2001131" y="3200249"/>
                  <a:pt x="1998534" y="3200249"/>
                </a:cubicBezTo>
                <a:close/>
                <a:moveTo>
                  <a:pt x="1847995" y="3195061"/>
                </a:moveTo>
                <a:cubicBezTo>
                  <a:pt x="1860971" y="3195061"/>
                  <a:pt x="1873950" y="3205443"/>
                  <a:pt x="1873950" y="3221016"/>
                </a:cubicBezTo>
                <a:cubicBezTo>
                  <a:pt x="1873950" y="3236589"/>
                  <a:pt x="1863568" y="3246971"/>
                  <a:pt x="1847995" y="3246971"/>
                </a:cubicBezTo>
                <a:cubicBezTo>
                  <a:pt x="1832422" y="3246971"/>
                  <a:pt x="1822040" y="3236589"/>
                  <a:pt x="1822040" y="3221016"/>
                </a:cubicBezTo>
                <a:cubicBezTo>
                  <a:pt x="1822040" y="3205443"/>
                  <a:pt x="1835016" y="3195061"/>
                  <a:pt x="1847995" y="3195061"/>
                </a:cubicBezTo>
                <a:close/>
                <a:moveTo>
                  <a:pt x="599561" y="3184678"/>
                </a:moveTo>
                <a:cubicBezTo>
                  <a:pt x="612537" y="3184678"/>
                  <a:pt x="620325" y="3195060"/>
                  <a:pt x="620325" y="3205442"/>
                </a:cubicBezTo>
                <a:cubicBezTo>
                  <a:pt x="620325" y="3215824"/>
                  <a:pt x="612537" y="3223609"/>
                  <a:pt x="599561" y="3226206"/>
                </a:cubicBezTo>
                <a:cubicBezTo>
                  <a:pt x="586582" y="3226206"/>
                  <a:pt x="578797" y="3215824"/>
                  <a:pt x="578797" y="3205442"/>
                </a:cubicBezTo>
                <a:cubicBezTo>
                  <a:pt x="578797" y="3192463"/>
                  <a:pt x="589179" y="3184678"/>
                  <a:pt x="599561" y="3184678"/>
                </a:cubicBezTo>
                <a:close/>
                <a:moveTo>
                  <a:pt x="2255489" y="3114599"/>
                </a:moveTo>
                <a:cubicBezTo>
                  <a:pt x="2252893" y="3119790"/>
                  <a:pt x="2247702" y="3124981"/>
                  <a:pt x="2242511" y="3130171"/>
                </a:cubicBezTo>
                <a:cubicBezTo>
                  <a:pt x="2245108" y="3132766"/>
                  <a:pt x="2245108" y="3135362"/>
                  <a:pt x="2245108" y="3137956"/>
                </a:cubicBezTo>
                <a:cubicBezTo>
                  <a:pt x="2245108" y="3148339"/>
                  <a:pt x="2237319" y="3156127"/>
                  <a:pt x="2226938" y="3156127"/>
                </a:cubicBezTo>
                <a:cubicBezTo>
                  <a:pt x="2221747" y="3156127"/>
                  <a:pt x="2216556" y="3153530"/>
                  <a:pt x="2213962" y="3148339"/>
                </a:cubicBezTo>
                <a:cubicBezTo>
                  <a:pt x="2203579" y="3153530"/>
                  <a:pt x="2193197" y="3156127"/>
                  <a:pt x="2182815" y="3156127"/>
                </a:cubicBezTo>
                <a:cubicBezTo>
                  <a:pt x="2169837" y="3163912"/>
                  <a:pt x="2156861" y="3169103"/>
                  <a:pt x="2141287" y="3169103"/>
                </a:cubicBezTo>
                <a:cubicBezTo>
                  <a:pt x="2128308" y="3169103"/>
                  <a:pt x="2115332" y="3166509"/>
                  <a:pt x="2104951" y="3161317"/>
                </a:cubicBezTo>
                <a:cubicBezTo>
                  <a:pt x="2110142" y="3171700"/>
                  <a:pt x="2115332" y="3182082"/>
                  <a:pt x="2115332" y="3192463"/>
                </a:cubicBezTo>
                <a:cubicBezTo>
                  <a:pt x="2115332" y="3202846"/>
                  <a:pt x="2112736" y="3213227"/>
                  <a:pt x="2104951" y="3221012"/>
                </a:cubicBezTo>
                <a:lnTo>
                  <a:pt x="2112736" y="3228801"/>
                </a:lnTo>
                <a:lnTo>
                  <a:pt x="2123117" y="3228801"/>
                </a:lnTo>
                <a:cubicBezTo>
                  <a:pt x="2136097" y="3228801"/>
                  <a:pt x="2151669" y="3233992"/>
                  <a:pt x="2162052" y="3241777"/>
                </a:cubicBezTo>
                <a:cubicBezTo>
                  <a:pt x="2167242" y="3233992"/>
                  <a:pt x="2177624" y="3228801"/>
                  <a:pt x="2185409" y="3223610"/>
                </a:cubicBezTo>
                <a:cubicBezTo>
                  <a:pt x="2190601" y="3223610"/>
                  <a:pt x="2195792" y="3226204"/>
                  <a:pt x="2200982" y="3228801"/>
                </a:cubicBezTo>
                <a:cubicBezTo>
                  <a:pt x="2198388" y="3223610"/>
                  <a:pt x="2195792" y="3218418"/>
                  <a:pt x="2195792" y="3213227"/>
                </a:cubicBezTo>
                <a:cubicBezTo>
                  <a:pt x="2195792" y="3195057"/>
                  <a:pt x="2208771" y="3182082"/>
                  <a:pt x="2226938" y="3182082"/>
                </a:cubicBezTo>
                <a:cubicBezTo>
                  <a:pt x="2234725" y="3182082"/>
                  <a:pt x="2242511" y="3184676"/>
                  <a:pt x="2247702" y="3189867"/>
                </a:cubicBezTo>
                <a:cubicBezTo>
                  <a:pt x="2255489" y="3171700"/>
                  <a:pt x="2265871" y="3158721"/>
                  <a:pt x="2278848" y="3145745"/>
                </a:cubicBezTo>
                <a:lnTo>
                  <a:pt x="2278848" y="3143148"/>
                </a:lnTo>
                <a:cubicBezTo>
                  <a:pt x="2278848" y="3135362"/>
                  <a:pt x="2281444" y="3127575"/>
                  <a:pt x="2284038" y="3119790"/>
                </a:cubicBezTo>
                <a:cubicBezTo>
                  <a:pt x="2281444" y="3122384"/>
                  <a:pt x="2278848" y="3122384"/>
                  <a:pt x="2276253" y="3122384"/>
                </a:cubicBezTo>
                <a:cubicBezTo>
                  <a:pt x="2268465" y="3122384"/>
                  <a:pt x="2260680" y="3119790"/>
                  <a:pt x="2255489" y="3114599"/>
                </a:cubicBezTo>
                <a:close/>
                <a:moveTo>
                  <a:pt x="1541726" y="3039330"/>
                </a:moveTo>
                <a:cubicBezTo>
                  <a:pt x="1549511" y="3039330"/>
                  <a:pt x="1557299" y="3047115"/>
                  <a:pt x="1557299" y="3054903"/>
                </a:cubicBezTo>
                <a:cubicBezTo>
                  <a:pt x="1557299" y="3062688"/>
                  <a:pt x="1549511" y="3070476"/>
                  <a:pt x="1541726" y="3070476"/>
                </a:cubicBezTo>
                <a:cubicBezTo>
                  <a:pt x="1533938" y="3070476"/>
                  <a:pt x="1526153" y="3062688"/>
                  <a:pt x="1526153" y="3054903"/>
                </a:cubicBezTo>
                <a:cubicBezTo>
                  <a:pt x="1526153" y="3047115"/>
                  <a:pt x="1533938" y="3039330"/>
                  <a:pt x="1541726" y="3039330"/>
                </a:cubicBezTo>
                <a:close/>
                <a:moveTo>
                  <a:pt x="376348" y="3021160"/>
                </a:moveTo>
                <a:cubicBezTo>
                  <a:pt x="415279" y="3021160"/>
                  <a:pt x="446425" y="3052306"/>
                  <a:pt x="449022" y="3093834"/>
                </a:cubicBezTo>
                <a:cubicBezTo>
                  <a:pt x="449022" y="3135362"/>
                  <a:pt x="415279" y="3166508"/>
                  <a:pt x="376348" y="3166508"/>
                </a:cubicBezTo>
                <a:cubicBezTo>
                  <a:pt x="334820" y="3166508"/>
                  <a:pt x="303674" y="3132765"/>
                  <a:pt x="303674" y="3093834"/>
                </a:cubicBezTo>
                <a:cubicBezTo>
                  <a:pt x="303674" y="3052306"/>
                  <a:pt x="337414" y="3021160"/>
                  <a:pt x="376348" y="3021160"/>
                </a:cubicBezTo>
                <a:close/>
                <a:moveTo>
                  <a:pt x="72675" y="2995205"/>
                </a:moveTo>
                <a:cubicBezTo>
                  <a:pt x="96036" y="2995205"/>
                  <a:pt x="116800" y="3013372"/>
                  <a:pt x="116800" y="3039327"/>
                </a:cubicBezTo>
                <a:cubicBezTo>
                  <a:pt x="116800" y="3065282"/>
                  <a:pt x="96036" y="3086046"/>
                  <a:pt x="72675" y="3083452"/>
                </a:cubicBezTo>
                <a:cubicBezTo>
                  <a:pt x="49317" y="3083452"/>
                  <a:pt x="28553" y="3065282"/>
                  <a:pt x="28553" y="3039327"/>
                </a:cubicBezTo>
                <a:cubicBezTo>
                  <a:pt x="28553" y="3015969"/>
                  <a:pt x="46720" y="2995205"/>
                  <a:pt x="72675" y="2995205"/>
                </a:cubicBezTo>
                <a:close/>
                <a:moveTo>
                  <a:pt x="1126447" y="2990014"/>
                </a:moveTo>
                <a:cubicBezTo>
                  <a:pt x="1162784" y="2990014"/>
                  <a:pt x="1191336" y="3018563"/>
                  <a:pt x="1191336" y="3054900"/>
                </a:cubicBezTo>
                <a:cubicBezTo>
                  <a:pt x="1191336" y="3091237"/>
                  <a:pt x="1162784" y="3119789"/>
                  <a:pt x="1126447" y="3119789"/>
                </a:cubicBezTo>
                <a:cubicBezTo>
                  <a:pt x="1090110" y="3119789"/>
                  <a:pt x="1061561" y="3091237"/>
                  <a:pt x="1061561" y="3054900"/>
                </a:cubicBezTo>
                <a:cubicBezTo>
                  <a:pt x="1061561" y="3018563"/>
                  <a:pt x="1090110" y="2990014"/>
                  <a:pt x="1126447" y="2990014"/>
                </a:cubicBezTo>
                <a:close/>
                <a:moveTo>
                  <a:pt x="602156" y="2966657"/>
                </a:moveTo>
                <a:cubicBezTo>
                  <a:pt x="641087" y="2966657"/>
                  <a:pt x="669639" y="2997803"/>
                  <a:pt x="669639" y="3034140"/>
                </a:cubicBezTo>
                <a:cubicBezTo>
                  <a:pt x="669639" y="3073071"/>
                  <a:pt x="638493" y="3101623"/>
                  <a:pt x="602156" y="3101623"/>
                </a:cubicBezTo>
                <a:cubicBezTo>
                  <a:pt x="565819" y="3101623"/>
                  <a:pt x="534673" y="3073071"/>
                  <a:pt x="534673" y="3034140"/>
                </a:cubicBezTo>
                <a:cubicBezTo>
                  <a:pt x="534673" y="2995206"/>
                  <a:pt x="565819" y="2966657"/>
                  <a:pt x="602156" y="2966657"/>
                </a:cubicBezTo>
                <a:close/>
                <a:moveTo>
                  <a:pt x="1565084" y="2940702"/>
                </a:moveTo>
                <a:cubicBezTo>
                  <a:pt x="1580657" y="2940702"/>
                  <a:pt x="1593636" y="2953678"/>
                  <a:pt x="1593636" y="2969251"/>
                </a:cubicBezTo>
                <a:cubicBezTo>
                  <a:pt x="1593636" y="2984824"/>
                  <a:pt x="1580657" y="2997803"/>
                  <a:pt x="1565084" y="2997803"/>
                </a:cubicBezTo>
                <a:cubicBezTo>
                  <a:pt x="1549511" y="2997803"/>
                  <a:pt x="1536535" y="2984824"/>
                  <a:pt x="1536535" y="2969251"/>
                </a:cubicBezTo>
                <a:cubicBezTo>
                  <a:pt x="1536535" y="2953678"/>
                  <a:pt x="1549511" y="2940702"/>
                  <a:pt x="1565084" y="2940702"/>
                </a:cubicBezTo>
                <a:close/>
                <a:moveTo>
                  <a:pt x="2115332" y="2906959"/>
                </a:moveTo>
                <a:cubicBezTo>
                  <a:pt x="2107545" y="2919935"/>
                  <a:pt x="2097162" y="2930317"/>
                  <a:pt x="2084186" y="2935508"/>
                </a:cubicBezTo>
                <a:cubicBezTo>
                  <a:pt x="2089377" y="2940699"/>
                  <a:pt x="2091971" y="2945889"/>
                  <a:pt x="2091971" y="2951081"/>
                </a:cubicBezTo>
                <a:cubicBezTo>
                  <a:pt x="2091971" y="2961463"/>
                  <a:pt x="2081590" y="2971845"/>
                  <a:pt x="2071207" y="2971845"/>
                </a:cubicBezTo>
                <a:cubicBezTo>
                  <a:pt x="2060826" y="2971845"/>
                  <a:pt x="2050444" y="2961463"/>
                  <a:pt x="2050444" y="2951081"/>
                </a:cubicBezTo>
                <a:cubicBezTo>
                  <a:pt x="2050444" y="2948487"/>
                  <a:pt x="2050444" y="2943295"/>
                  <a:pt x="2053041" y="2940699"/>
                </a:cubicBezTo>
                <a:cubicBezTo>
                  <a:pt x="2042659" y="2940699"/>
                  <a:pt x="2034871" y="2938104"/>
                  <a:pt x="2027086" y="2932914"/>
                </a:cubicBezTo>
                <a:cubicBezTo>
                  <a:pt x="2027086" y="2938104"/>
                  <a:pt x="2029680" y="2943295"/>
                  <a:pt x="2029680" y="2951081"/>
                </a:cubicBezTo>
                <a:cubicBezTo>
                  <a:pt x="2029680" y="2987418"/>
                  <a:pt x="2001131" y="3015970"/>
                  <a:pt x="1964794" y="3015970"/>
                </a:cubicBezTo>
                <a:cubicBezTo>
                  <a:pt x="1941433" y="3015970"/>
                  <a:pt x="1918075" y="3000397"/>
                  <a:pt x="1907693" y="2979633"/>
                </a:cubicBezTo>
                <a:cubicBezTo>
                  <a:pt x="1907693" y="2982227"/>
                  <a:pt x="1905095" y="2982227"/>
                  <a:pt x="1902501" y="2982227"/>
                </a:cubicBezTo>
                <a:cubicBezTo>
                  <a:pt x="1897310" y="2992609"/>
                  <a:pt x="1886929" y="3000397"/>
                  <a:pt x="1876547" y="3002991"/>
                </a:cubicBezTo>
                <a:cubicBezTo>
                  <a:pt x="1886929" y="3010779"/>
                  <a:pt x="1894714" y="3023755"/>
                  <a:pt x="1894714" y="3039328"/>
                </a:cubicBezTo>
                <a:cubicBezTo>
                  <a:pt x="1894714" y="3044519"/>
                  <a:pt x="1892120" y="3052306"/>
                  <a:pt x="1889523" y="3057498"/>
                </a:cubicBezTo>
                <a:cubicBezTo>
                  <a:pt x="1892120" y="3060092"/>
                  <a:pt x="1892120" y="3065283"/>
                  <a:pt x="1892120" y="3070474"/>
                </a:cubicBezTo>
                <a:cubicBezTo>
                  <a:pt x="1892120" y="3067880"/>
                  <a:pt x="1894714" y="3067880"/>
                  <a:pt x="1897310" y="3067880"/>
                </a:cubicBezTo>
                <a:cubicBezTo>
                  <a:pt x="1905095" y="3067880"/>
                  <a:pt x="1910287" y="3073071"/>
                  <a:pt x="1910287" y="3080856"/>
                </a:cubicBezTo>
                <a:cubicBezTo>
                  <a:pt x="1910287" y="3088644"/>
                  <a:pt x="1905095" y="3093835"/>
                  <a:pt x="1897310" y="3093835"/>
                </a:cubicBezTo>
                <a:cubicBezTo>
                  <a:pt x="1892120" y="3093835"/>
                  <a:pt x="1889523" y="3091238"/>
                  <a:pt x="1886929" y="3088644"/>
                </a:cubicBezTo>
                <a:cubicBezTo>
                  <a:pt x="1881738" y="3104216"/>
                  <a:pt x="1863568" y="3117193"/>
                  <a:pt x="1842804" y="3117193"/>
                </a:cubicBezTo>
                <a:cubicBezTo>
                  <a:pt x="1829828" y="3117193"/>
                  <a:pt x="1816849" y="3112001"/>
                  <a:pt x="1809064" y="3104216"/>
                </a:cubicBezTo>
                <a:cubicBezTo>
                  <a:pt x="1801276" y="3112001"/>
                  <a:pt x="1793491" y="3119790"/>
                  <a:pt x="1785703" y="3124981"/>
                </a:cubicBezTo>
                <a:cubicBezTo>
                  <a:pt x="1788299" y="3127575"/>
                  <a:pt x="1788299" y="3132766"/>
                  <a:pt x="1788299" y="3135362"/>
                </a:cubicBezTo>
                <a:cubicBezTo>
                  <a:pt x="1788299" y="3150936"/>
                  <a:pt x="1775321" y="3163912"/>
                  <a:pt x="1759748" y="3163912"/>
                </a:cubicBezTo>
                <a:cubicBezTo>
                  <a:pt x="1754557" y="3163912"/>
                  <a:pt x="1749366" y="3161317"/>
                  <a:pt x="1744175" y="3158721"/>
                </a:cubicBezTo>
                <a:lnTo>
                  <a:pt x="1738983" y="3158721"/>
                </a:lnTo>
                <a:cubicBezTo>
                  <a:pt x="1731198" y="3158721"/>
                  <a:pt x="1723411" y="3150936"/>
                  <a:pt x="1723411" y="3143148"/>
                </a:cubicBezTo>
                <a:cubicBezTo>
                  <a:pt x="1723411" y="3140554"/>
                  <a:pt x="1723411" y="3137956"/>
                  <a:pt x="1726008" y="3135362"/>
                </a:cubicBezTo>
                <a:cubicBezTo>
                  <a:pt x="1723411" y="3135362"/>
                  <a:pt x="1720817" y="3132766"/>
                  <a:pt x="1718220" y="3132766"/>
                </a:cubicBezTo>
                <a:cubicBezTo>
                  <a:pt x="1715626" y="3137956"/>
                  <a:pt x="1713028" y="3140554"/>
                  <a:pt x="1707838" y="3143148"/>
                </a:cubicBezTo>
                <a:lnTo>
                  <a:pt x="1707838" y="3145745"/>
                </a:lnTo>
                <a:cubicBezTo>
                  <a:pt x="1731198" y="3158721"/>
                  <a:pt x="1749366" y="3182082"/>
                  <a:pt x="1749366" y="3213227"/>
                </a:cubicBezTo>
                <a:cubicBezTo>
                  <a:pt x="1749366" y="3249565"/>
                  <a:pt x="1723411" y="3278113"/>
                  <a:pt x="1692265" y="3288496"/>
                </a:cubicBezTo>
                <a:cubicBezTo>
                  <a:pt x="1700053" y="3298878"/>
                  <a:pt x="1705243" y="3314451"/>
                  <a:pt x="1705243" y="3330023"/>
                </a:cubicBezTo>
                <a:lnTo>
                  <a:pt x="1705243" y="3335215"/>
                </a:lnTo>
                <a:cubicBezTo>
                  <a:pt x="1707838" y="3337812"/>
                  <a:pt x="1707838" y="3340406"/>
                  <a:pt x="1707838" y="3343003"/>
                </a:cubicBezTo>
                <a:cubicBezTo>
                  <a:pt x="1715626" y="3317048"/>
                  <a:pt x="1741581" y="3296283"/>
                  <a:pt x="1770129" y="3296283"/>
                </a:cubicBezTo>
                <a:cubicBezTo>
                  <a:pt x="1772727" y="3291093"/>
                  <a:pt x="1777918" y="3288496"/>
                  <a:pt x="1780512" y="3283305"/>
                </a:cubicBezTo>
                <a:cubicBezTo>
                  <a:pt x="1788299" y="3262541"/>
                  <a:pt x="1809064" y="3249565"/>
                  <a:pt x="1832422" y="3249565"/>
                </a:cubicBezTo>
                <a:cubicBezTo>
                  <a:pt x="1850592" y="3249565"/>
                  <a:pt x="1866164" y="3257350"/>
                  <a:pt x="1876547" y="3270328"/>
                </a:cubicBezTo>
                <a:cubicBezTo>
                  <a:pt x="1886929" y="3278113"/>
                  <a:pt x="1897310" y="3288496"/>
                  <a:pt x="1902501" y="3298878"/>
                </a:cubicBezTo>
                <a:cubicBezTo>
                  <a:pt x="1915478" y="3304068"/>
                  <a:pt x="1925860" y="3317048"/>
                  <a:pt x="1925860" y="3332621"/>
                </a:cubicBezTo>
                <a:cubicBezTo>
                  <a:pt x="1925860" y="3345597"/>
                  <a:pt x="1918075" y="3358575"/>
                  <a:pt x="1907693" y="3363767"/>
                </a:cubicBezTo>
                <a:cubicBezTo>
                  <a:pt x="1905095" y="3368958"/>
                  <a:pt x="1905095" y="3371552"/>
                  <a:pt x="1902501" y="3374149"/>
                </a:cubicBezTo>
                <a:cubicBezTo>
                  <a:pt x="1905095" y="3379339"/>
                  <a:pt x="1907693" y="3384530"/>
                  <a:pt x="1907693" y="3389722"/>
                </a:cubicBezTo>
                <a:cubicBezTo>
                  <a:pt x="1910287" y="3387124"/>
                  <a:pt x="1912884" y="3387124"/>
                  <a:pt x="1915478" y="3387124"/>
                </a:cubicBezTo>
                <a:cubicBezTo>
                  <a:pt x="1920669" y="3363767"/>
                  <a:pt x="1938839" y="3345597"/>
                  <a:pt x="1959603" y="3335215"/>
                </a:cubicBezTo>
                <a:cubicBezTo>
                  <a:pt x="1946624" y="3332621"/>
                  <a:pt x="1936241" y="3322239"/>
                  <a:pt x="1933647" y="3309260"/>
                </a:cubicBezTo>
                <a:cubicBezTo>
                  <a:pt x="1915478" y="3301474"/>
                  <a:pt x="1905095" y="3285902"/>
                  <a:pt x="1905095" y="3267732"/>
                </a:cubicBezTo>
                <a:cubicBezTo>
                  <a:pt x="1905095" y="3254756"/>
                  <a:pt x="1910287" y="3241777"/>
                  <a:pt x="1920669" y="3233992"/>
                </a:cubicBezTo>
                <a:cubicBezTo>
                  <a:pt x="1907693" y="3226204"/>
                  <a:pt x="1899904" y="3210631"/>
                  <a:pt x="1899904" y="3195057"/>
                </a:cubicBezTo>
                <a:cubicBezTo>
                  <a:pt x="1899904" y="3171700"/>
                  <a:pt x="1918075" y="3150936"/>
                  <a:pt x="1944030" y="3148339"/>
                </a:cubicBezTo>
                <a:cubicBezTo>
                  <a:pt x="1938839" y="3137956"/>
                  <a:pt x="1936241" y="3124981"/>
                  <a:pt x="1936241" y="3112001"/>
                </a:cubicBezTo>
                <a:cubicBezTo>
                  <a:pt x="1936241" y="3062689"/>
                  <a:pt x="1977770" y="3021160"/>
                  <a:pt x="2027086" y="3021160"/>
                </a:cubicBezTo>
                <a:cubicBezTo>
                  <a:pt x="2037467" y="3021160"/>
                  <a:pt x="2045252" y="3023755"/>
                  <a:pt x="2053041" y="3026351"/>
                </a:cubicBezTo>
                <a:cubicBezTo>
                  <a:pt x="2058231" y="3010779"/>
                  <a:pt x="2071207" y="3000397"/>
                  <a:pt x="2086781" y="2995205"/>
                </a:cubicBezTo>
                <a:cubicBezTo>
                  <a:pt x="2104951" y="2969250"/>
                  <a:pt x="2136097" y="2951081"/>
                  <a:pt x="2169837" y="2943295"/>
                </a:cubicBezTo>
                <a:cubicBezTo>
                  <a:pt x="2206173" y="2943295"/>
                  <a:pt x="2239917" y="2961463"/>
                  <a:pt x="2258083" y="2990015"/>
                </a:cubicBezTo>
                <a:cubicBezTo>
                  <a:pt x="2284038" y="2990015"/>
                  <a:pt x="2304803" y="3008182"/>
                  <a:pt x="2312590" y="3031543"/>
                </a:cubicBezTo>
                <a:cubicBezTo>
                  <a:pt x="2315184" y="3031543"/>
                  <a:pt x="2320375" y="3028945"/>
                  <a:pt x="2322973" y="3028945"/>
                </a:cubicBezTo>
                <a:cubicBezTo>
                  <a:pt x="2328164" y="3028945"/>
                  <a:pt x="2333354" y="3031543"/>
                  <a:pt x="2335948" y="3034137"/>
                </a:cubicBezTo>
                <a:cubicBezTo>
                  <a:pt x="2343736" y="3031543"/>
                  <a:pt x="2354119" y="3028945"/>
                  <a:pt x="2364500" y="3028945"/>
                </a:cubicBezTo>
                <a:lnTo>
                  <a:pt x="2369691" y="3028945"/>
                </a:lnTo>
                <a:cubicBezTo>
                  <a:pt x="2372285" y="3023755"/>
                  <a:pt x="2374883" y="3018564"/>
                  <a:pt x="2380074" y="3015970"/>
                </a:cubicBezTo>
                <a:cubicBezTo>
                  <a:pt x="2369691" y="3013373"/>
                  <a:pt x="2359309" y="3005588"/>
                  <a:pt x="2354119" y="2995205"/>
                </a:cubicBezTo>
                <a:cubicBezTo>
                  <a:pt x="2348927" y="2992609"/>
                  <a:pt x="2343736" y="2990015"/>
                  <a:pt x="2341139" y="2987418"/>
                </a:cubicBezTo>
                <a:cubicBezTo>
                  <a:pt x="2333354" y="2992609"/>
                  <a:pt x="2322973" y="2997800"/>
                  <a:pt x="2312590" y="2997800"/>
                </a:cubicBezTo>
                <a:cubicBezTo>
                  <a:pt x="2286635" y="2997800"/>
                  <a:pt x="2265871" y="2977036"/>
                  <a:pt x="2265871" y="2951081"/>
                </a:cubicBezTo>
                <a:lnTo>
                  <a:pt x="2265871" y="2943295"/>
                </a:lnTo>
                <a:cubicBezTo>
                  <a:pt x="2263274" y="2938104"/>
                  <a:pt x="2260680" y="2935508"/>
                  <a:pt x="2258083" y="2932914"/>
                </a:cubicBezTo>
                <a:cubicBezTo>
                  <a:pt x="2255489" y="2935508"/>
                  <a:pt x="2252893" y="2935508"/>
                  <a:pt x="2250298" y="2935508"/>
                </a:cubicBezTo>
                <a:cubicBezTo>
                  <a:pt x="2237319" y="2935508"/>
                  <a:pt x="2226938" y="2927723"/>
                  <a:pt x="2221747" y="2917341"/>
                </a:cubicBezTo>
                <a:cubicBezTo>
                  <a:pt x="2219153" y="2917341"/>
                  <a:pt x="2213962" y="2919935"/>
                  <a:pt x="2208771" y="2919935"/>
                </a:cubicBezTo>
                <a:cubicBezTo>
                  <a:pt x="2203579" y="2930317"/>
                  <a:pt x="2195792" y="2938104"/>
                  <a:pt x="2182815" y="2938104"/>
                </a:cubicBezTo>
                <a:cubicBezTo>
                  <a:pt x="2167242" y="2938104"/>
                  <a:pt x="2156861" y="2927723"/>
                  <a:pt x="2154263" y="2912149"/>
                </a:cubicBezTo>
                <a:lnTo>
                  <a:pt x="2151669" y="2909553"/>
                </a:lnTo>
                <a:cubicBezTo>
                  <a:pt x="2146478" y="2912149"/>
                  <a:pt x="2141287" y="2914744"/>
                  <a:pt x="2136097" y="2914744"/>
                </a:cubicBezTo>
                <a:cubicBezTo>
                  <a:pt x="2128308" y="2914744"/>
                  <a:pt x="2120523" y="2912149"/>
                  <a:pt x="2115332" y="2906959"/>
                </a:cubicBezTo>
                <a:close/>
                <a:moveTo>
                  <a:pt x="532076" y="2896577"/>
                </a:moveTo>
                <a:cubicBezTo>
                  <a:pt x="552840" y="2896577"/>
                  <a:pt x="571010" y="2914744"/>
                  <a:pt x="571010" y="2935508"/>
                </a:cubicBezTo>
                <a:cubicBezTo>
                  <a:pt x="571010" y="2956272"/>
                  <a:pt x="552840" y="2974442"/>
                  <a:pt x="532076" y="2974442"/>
                </a:cubicBezTo>
                <a:cubicBezTo>
                  <a:pt x="511312" y="2974442"/>
                  <a:pt x="493145" y="2956272"/>
                  <a:pt x="493145" y="2935508"/>
                </a:cubicBezTo>
                <a:cubicBezTo>
                  <a:pt x="493145" y="2914744"/>
                  <a:pt x="511312" y="2896577"/>
                  <a:pt x="532076" y="2896577"/>
                </a:cubicBezTo>
                <a:close/>
                <a:moveTo>
                  <a:pt x="241383" y="2808330"/>
                </a:moveTo>
                <a:cubicBezTo>
                  <a:pt x="249168" y="2808330"/>
                  <a:pt x="256956" y="2816115"/>
                  <a:pt x="256956" y="2823903"/>
                </a:cubicBezTo>
                <a:cubicBezTo>
                  <a:pt x="256956" y="2831688"/>
                  <a:pt x="249168" y="2839476"/>
                  <a:pt x="241383" y="2839476"/>
                </a:cubicBezTo>
                <a:cubicBezTo>
                  <a:pt x="233595" y="2839476"/>
                  <a:pt x="225810" y="2831688"/>
                  <a:pt x="225810" y="2823903"/>
                </a:cubicBezTo>
                <a:cubicBezTo>
                  <a:pt x="225810" y="2816115"/>
                  <a:pt x="233595" y="2808330"/>
                  <a:pt x="241383" y="2808330"/>
                </a:cubicBezTo>
                <a:close/>
                <a:moveTo>
                  <a:pt x="176494" y="2782375"/>
                </a:moveTo>
                <a:cubicBezTo>
                  <a:pt x="200863" y="2782375"/>
                  <a:pt x="220619" y="2802128"/>
                  <a:pt x="220619" y="2826497"/>
                </a:cubicBezTo>
                <a:cubicBezTo>
                  <a:pt x="220619" y="2850866"/>
                  <a:pt x="200863" y="2870622"/>
                  <a:pt x="176494" y="2870622"/>
                </a:cubicBezTo>
                <a:cubicBezTo>
                  <a:pt x="152125" y="2870622"/>
                  <a:pt x="132372" y="2850866"/>
                  <a:pt x="132372" y="2826497"/>
                </a:cubicBezTo>
                <a:cubicBezTo>
                  <a:pt x="132372" y="2802128"/>
                  <a:pt x="152125" y="2782375"/>
                  <a:pt x="176494" y="2782375"/>
                </a:cubicBezTo>
                <a:close/>
                <a:moveTo>
                  <a:pt x="2335948" y="2756420"/>
                </a:moveTo>
                <a:cubicBezTo>
                  <a:pt x="2330758" y="2774587"/>
                  <a:pt x="2317781" y="2790160"/>
                  <a:pt x="2302208" y="2795351"/>
                </a:cubicBezTo>
                <a:cubicBezTo>
                  <a:pt x="2304803" y="2800542"/>
                  <a:pt x="2304803" y="2803138"/>
                  <a:pt x="2304803" y="2805733"/>
                </a:cubicBezTo>
                <a:cubicBezTo>
                  <a:pt x="2304803" y="2818712"/>
                  <a:pt x="2299612" y="2826497"/>
                  <a:pt x="2291827" y="2834286"/>
                </a:cubicBezTo>
                <a:lnTo>
                  <a:pt x="2291827" y="2836879"/>
                </a:lnTo>
                <a:lnTo>
                  <a:pt x="2297018" y="2836879"/>
                </a:lnTo>
                <a:lnTo>
                  <a:pt x="2307399" y="2836879"/>
                </a:lnTo>
                <a:cubicBezTo>
                  <a:pt x="2315184" y="2818712"/>
                  <a:pt x="2325567" y="2805733"/>
                  <a:pt x="2341139" y="2795351"/>
                </a:cubicBezTo>
                <a:cubicBezTo>
                  <a:pt x="2338545" y="2790160"/>
                  <a:pt x="2338545" y="2784969"/>
                  <a:pt x="2335948" y="2777183"/>
                </a:cubicBezTo>
                <a:cubicBezTo>
                  <a:pt x="2335948" y="2771993"/>
                  <a:pt x="2335948" y="2764205"/>
                  <a:pt x="2338545" y="2759014"/>
                </a:cubicBezTo>
                <a:close/>
                <a:moveTo>
                  <a:pt x="1009648" y="2668173"/>
                </a:moveTo>
                <a:cubicBezTo>
                  <a:pt x="1030412" y="2668173"/>
                  <a:pt x="1048582" y="2681149"/>
                  <a:pt x="1051176" y="2701913"/>
                </a:cubicBezTo>
                <a:cubicBezTo>
                  <a:pt x="1056367" y="2699319"/>
                  <a:pt x="1064155" y="2699319"/>
                  <a:pt x="1069346" y="2699319"/>
                </a:cubicBezTo>
                <a:cubicBezTo>
                  <a:pt x="1108277" y="2699319"/>
                  <a:pt x="1142020" y="2733059"/>
                  <a:pt x="1142020" y="2771993"/>
                </a:cubicBezTo>
                <a:cubicBezTo>
                  <a:pt x="1142020" y="2810924"/>
                  <a:pt x="1110874" y="2844667"/>
                  <a:pt x="1069346" y="2844667"/>
                </a:cubicBezTo>
                <a:cubicBezTo>
                  <a:pt x="1061558" y="2844667"/>
                  <a:pt x="1053773" y="2842070"/>
                  <a:pt x="1045985" y="2839476"/>
                </a:cubicBezTo>
                <a:cubicBezTo>
                  <a:pt x="1038200" y="2878407"/>
                  <a:pt x="1004457" y="2906959"/>
                  <a:pt x="962929" y="2906959"/>
                </a:cubicBezTo>
                <a:cubicBezTo>
                  <a:pt x="960335" y="2906959"/>
                  <a:pt x="955144" y="2906959"/>
                  <a:pt x="952547" y="2906959"/>
                </a:cubicBezTo>
                <a:cubicBezTo>
                  <a:pt x="955144" y="2914744"/>
                  <a:pt x="955144" y="2919935"/>
                  <a:pt x="955144" y="2927723"/>
                </a:cubicBezTo>
                <a:cubicBezTo>
                  <a:pt x="955144" y="2935508"/>
                  <a:pt x="955144" y="2943296"/>
                  <a:pt x="952547" y="2951081"/>
                </a:cubicBezTo>
                <a:cubicBezTo>
                  <a:pt x="965526" y="2966654"/>
                  <a:pt x="973311" y="2987418"/>
                  <a:pt x="973311" y="3008182"/>
                </a:cubicBezTo>
                <a:cubicBezTo>
                  <a:pt x="973311" y="3049710"/>
                  <a:pt x="947356" y="3083453"/>
                  <a:pt x="911019" y="3096429"/>
                </a:cubicBezTo>
                <a:cubicBezTo>
                  <a:pt x="916210" y="3101620"/>
                  <a:pt x="918807" y="3109408"/>
                  <a:pt x="918807" y="3119790"/>
                </a:cubicBezTo>
                <a:cubicBezTo>
                  <a:pt x="918807" y="3143148"/>
                  <a:pt x="900637" y="3161318"/>
                  <a:pt x="877279" y="3161318"/>
                </a:cubicBezTo>
                <a:cubicBezTo>
                  <a:pt x="853918" y="3161318"/>
                  <a:pt x="835751" y="3143148"/>
                  <a:pt x="835751" y="3119790"/>
                </a:cubicBezTo>
                <a:cubicBezTo>
                  <a:pt x="835751" y="3109408"/>
                  <a:pt x="838345" y="3101620"/>
                  <a:pt x="840942" y="3096429"/>
                </a:cubicBezTo>
                <a:cubicBezTo>
                  <a:pt x="812390" y="3086047"/>
                  <a:pt x="791626" y="3062689"/>
                  <a:pt x="783841" y="3031543"/>
                </a:cubicBezTo>
                <a:cubicBezTo>
                  <a:pt x="763077" y="3023755"/>
                  <a:pt x="747504" y="3005588"/>
                  <a:pt x="742313" y="2984824"/>
                </a:cubicBezTo>
                <a:cubicBezTo>
                  <a:pt x="737122" y="2990015"/>
                  <a:pt x="729334" y="2992609"/>
                  <a:pt x="721549" y="2992609"/>
                </a:cubicBezTo>
                <a:cubicBezTo>
                  <a:pt x="703379" y="2992609"/>
                  <a:pt x="690403" y="2977036"/>
                  <a:pt x="690403" y="2961463"/>
                </a:cubicBezTo>
                <a:cubicBezTo>
                  <a:pt x="690403" y="2943296"/>
                  <a:pt x="705976" y="2930317"/>
                  <a:pt x="721549" y="2930317"/>
                </a:cubicBezTo>
                <a:cubicBezTo>
                  <a:pt x="726740" y="2930317"/>
                  <a:pt x="731931" y="2932914"/>
                  <a:pt x="737122" y="2935508"/>
                </a:cubicBezTo>
                <a:cubicBezTo>
                  <a:pt x="737122" y="2932914"/>
                  <a:pt x="737122" y="2930317"/>
                  <a:pt x="737122" y="2925126"/>
                </a:cubicBezTo>
                <a:cubicBezTo>
                  <a:pt x="737122" y="2891386"/>
                  <a:pt x="752695" y="2862834"/>
                  <a:pt x="778650" y="2842070"/>
                </a:cubicBezTo>
                <a:cubicBezTo>
                  <a:pt x="765671" y="2826497"/>
                  <a:pt x="757886" y="2808330"/>
                  <a:pt x="757886" y="2787566"/>
                </a:cubicBezTo>
                <a:cubicBezTo>
                  <a:pt x="757886" y="2740847"/>
                  <a:pt x="796817" y="2701913"/>
                  <a:pt x="843536" y="2701913"/>
                </a:cubicBezTo>
                <a:cubicBezTo>
                  <a:pt x="877279" y="2701913"/>
                  <a:pt x="903234" y="2722677"/>
                  <a:pt x="918807" y="2748632"/>
                </a:cubicBezTo>
                <a:cubicBezTo>
                  <a:pt x="931783" y="2743441"/>
                  <a:pt x="944762" y="2738250"/>
                  <a:pt x="960335" y="2738250"/>
                </a:cubicBezTo>
                <a:cubicBezTo>
                  <a:pt x="965526" y="2738250"/>
                  <a:pt x="970717" y="2740847"/>
                  <a:pt x="975908" y="2740847"/>
                </a:cubicBezTo>
                <a:cubicBezTo>
                  <a:pt x="970717" y="2733059"/>
                  <a:pt x="965526" y="2722677"/>
                  <a:pt x="965526" y="2712295"/>
                </a:cubicBezTo>
                <a:cubicBezTo>
                  <a:pt x="965526" y="2686340"/>
                  <a:pt x="986290" y="2668173"/>
                  <a:pt x="1009648" y="2668173"/>
                </a:cubicBezTo>
                <a:close/>
                <a:moveTo>
                  <a:pt x="1640355" y="2668173"/>
                </a:moveTo>
                <a:cubicBezTo>
                  <a:pt x="1640355" y="2675958"/>
                  <a:pt x="1640355" y="2681149"/>
                  <a:pt x="1637761" y="2686340"/>
                </a:cubicBezTo>
                <a:cubicBezTo>
                  <a:pt x="1640355" y="2681149"/>
                  <a:pt x="1645546" y="2675958"/>
                  <a:pt x="1648142" y="2670766"/>
                </a:cubicBezTo>
                <a:cubicBezTo>
                  <a:pt x="1645546" y="2670766"/>
                  <a:pt x="1642952" y="2668173"/>
                  <a:pt x="1640355" y="2668173"/>
                </a:cubicBezTo>
                <a:close/>
                <a:moveTo>
                  <a:pt x="555437" y="2662981"/>
                </a:moveTo>
                <a:cubicBezTo>
                  <a:pt x="571009" y="2662981"/>
                  <a:pt x="581391" y="2668172"/>
                  <a:pt x="591773" y="2678554"/>
                </a:cubicBezTo>
                <a:cubicBezTo>
                  <a:pt x="591773" y="2678554"/>
                  <a:pt x="594370" y="2678554"/>
                  <a:pt x="594370" y="2678554"/>
                </a:cubicBezTo>
                <a:cubicBezTo>
                  <a:pt x="622919" y="2678554"/>
                  <a:pt x="648874" y="2701912"/>
                  <a:pt x="648874" y="2733058"/>
                </a:cubicBezTo>
                <a:cubicBezTo>
                  <a:pt x="648874" y="2740846"/>
                  <a:pt x="648874" y="2746037"/>
                  <a:pt x="646280" y="2751228"/>
                </a:cubicBezTo>
                <a:cubicBezTo>
                  <a:pt x="690402" y="2751228"/>
                  <a:pt x="726739" y="2787565"/>
                  <a:pt x="724145" y="2829093"/>
                </a:cubicBezTo>
                <a:cubicBezTo>
                  <a:pt x="724145" y="2870621"/>
                  <a:pt x="690402" y="2906958"/>
                  <a:pt x="646280" y="2906958"/>
                </a:cubicBezTo>
                <a:cubicBezTo>
                  <a:pt x="604752" y="2906958"/>
                  <a:pt x="568415" y="2873215"/>
                  <a:pt x="568415" y="2829093"/>
                </a:cubicBezTo>
                <a:cubicBezTo>
                  <a:pt x="568415" y="2813520"/>
                  <a:pt x="573606" y="2800541"/>
                  <a:pt x="581391" y="2787565"/>
                </a:cubicBezTo>
                <a:cubicBezTo>
                  <a:pt x="568415" y="2782374"/>
                  <a:pt x="555437" y="2774586"/>
                  <a:pt x="547651" y="2761610"/>
                </a:cubicBezTo>
                <a:cubicBezTo>
                  <a:pt x="524291" y="2756419"/>
                  <a:pt x="506124" y="2735655"/>
                  <a:pt x="506124" y="2712294"/>
                </a:cubicBezTo>
                <a:cubicBezTo>
                  <a:pt x="506124" y="2686339"/>
                  <a:pt x="526888" y="2662981"/>
                  <a:pt x="555437" y="2662981"/>
                </a:cubicBezTo>
                <a:close/>
                <a:moveTo>
                  <a:pt x="786438" y="2637027"/>
                </a:moveTo>
                <a:cubicBezTo>
                  <a:pt x="804605" y="2637027"/>
                  <a:pt x="817584" y="2650003"/>
                  <a:pt x="817584" y="2668173"/>
                </a:cubicBezTo>
                <a:cubicBezTo>
                  <a:pt x="817584" y="2686340"/>
                  <a:pt x="804605" y="2699319"/>
                  <a:pt x="786438" y="2699319"/>
                </a:cubicBezTo>
                <a:cubicBezTo>
                  <a:pt x="768268" y="2699319"/>
                  <a:pt x="755292" y="2686340"/>
                  <a:pt x="755292" y="2668173"/>
                </a:cubicBezTo>
                <a:cubicBezTo>
                  <a:pt x="755292" y="2650003"/>
                  <a:pt x="768268" y="2637027"/>
                  <a:pt x="786438" y="2637027"/>
                </a:cubicBezTo>
                <a:close/>
                <a:moveTo>
                  <a:pt x="1897308" y="2582523"/>
                </a:moveTo>
                <a:cubicBezTo>
                  <a:pt x="1905096" y="2582523"/>
                  <a:pt x="1910287" y="2587714"/>
                  <a:pt x="1910287" y="2595499"/>
                </a:cubicBezTo>
                <a:cubicBezTo>
                  <a:pt x="1910287" y="2603287"/>
                  <a:pt x="1905096" y="2611072"/>
                  <a:pt x="1897308" y="2608478"/>
                </a:cubicBezTo>
                <a:cubicBezTo>
                  <a:pt x="1889523" y="2608478"/>
                  <a:pt x="1884332" y="2603287"/>
                  <a:pt x="1884332" y="2595499"/>
                </a:cubicBezTo>
                <a:cubicBezTo>
                  <a:pt x="1884332" y="2587714"/>
                  <a:pt x="1889523" y="2582523"/>
                  <a:pt x="1897308" y="2582523"/>
                </a:cubicBezTo>
                <a:close/>
                <a:moveTo>
                  <a:pt x="160921" y="2574734"/>
                </a:moveTo>
                <a:cubicBezTo>
                  <a:pt x="183856" y="2574734"/>
                  <a:pt x="202449" y="2593326"/>
                  <a:pt x="202449" y="2616262"/>
                </a:cubicBezTo>
                <a:cubicBezTo>
                  <a:pt x="202449" y="2639198"/>
                  <a:pt x="183856" y="2657790"/>
                  <a:pt x="160921" y="2657790"/>
                </a:cubicBezTo>
                <a:cubicBezTo>
                  <a:pt x="137985" y="2657790"/>
                  <a:pt x="119393" y="2639198"/>
                  <a:pt x="119393" y="2616262"/>
                </a:cubicBezTo>
                <a:cubicBezTo>
                  <a:pt x="119393" y="2593326"/>
                  <a:pt x="137985" y="2574734"/>
                  <a:pt x="160921" y="2574734"/>
                </a:cubicBezTo>
                <a:close/>
                <a:moveTo>
                  <a:pt x="2400837" y="2538398"/>
                </a:moveTo>
                <a:cubicBezTo>
                  <a:pt x="2403431" y="2543589"/>
                  <a:pt x="2408623" y="2551374"/>
                  <a:pt x="2413814" y="2559162"/>
                </a:cubicBezTo>
                <a:cubicBezTo>
                  <a:pt x="2413814" y="2556565"/>
                  <a:pt x="2416410" y="2553970"/>
                  <a:pt x="2419004" y="2551374"/>
                </a:cubicBezTo>
                <a:cubicBezTo>
                  <a:pt x="2411219" y="2548780"/>
                  <a:pt x="2406029" y="2546183"/>
                  <a:pt x="2400837" y="2538398"/>
                </a:cubicBezTo>
                <a:close/>
                <a:moveTo>
                  <a:pt x="2136097" y="2530611"/>
                </a:moveTo>
                <a:cubicBezTo>
                  <a:pt x="2133500" y="2530611"/>
                  <a:pt x="2128308" y="2533207"/>
                  <a:pt x="2125715" y="2533207"/>
                </a:cubicBezTo>
                <a:lnTo>
                  <a:pt x="2140219" y="2547986"/>
                </a:lnTo>
                <a:lnTo>
                  <a:pt x="2140638" y="2549752"/>
                </a:lnTo>
                <a:lnTo>
                  <a:pt x="2143171" y="2551221"/>
                </a:lnTo>
                <a:lnTo>
                  <a:pt x="2154263" y="2572138"/>
                </a:lnTo>
                <a:cubicBezTo>
                  <a:pt x="2154263" y="2569544"/>
                  <a:pt x="2154263" y="2564353"/>
                  <a:pt x="2156861" y="2559162"/>
                </a:cubicBezTo>
                <a:lnTo>
                  <a:pt x="2143171" y="2551221"/>
                </a:lnTo>
                <a:lnTo>
                  <a:pt x="2142908" y="2550726"/>
                </a:lnTo>
                <a:lnTo>
                  <a:pt x="2140219" y="2547986"/>
                </a:lnTo>
                <a:close/>
                <a:moveTo>
                  <a:pt x="1180949" y="2522824"/>
                </a:moveTo>
                <a:cubicBezTo>
                  <a:pt x="1206904" y="2522824"/>
                  <a:pt x="1230265" y="2546182"/>
                  <a:pt x="1227668" y="2572137"/>
                </a:cubicBezTo>
                <a:cubicBezTo>
                  <a:pt x="1227668" y="2579925"/>
                  <a:pt x="1225074" y="2587710"/>
                  <a:pt x="1222477" y="2595498"/>
                </a:cubicBezTo>
                <a:cubicBezTo>
                  <a:pt x="1240647" y="2598092"/>
                  <a:pt x="1253623" y="2611071"/>
                  <a:pt x="1261411" y="2629238"/>
                </a:cubicBezTo>
                <a:cubicBezTo>
                  <a:pt x="1266602" y="2624047"/>
                  <a:pt x="1271793" y="2621453"/>
                  <a:pt x="1279578" y="2621453"/>
                </a:cubicBezTo>
                <a:cubicBezTo>
                  <a:pt x="1295151" y="2621453"/>
                  <a:pt x="1308130" y="2634429"/>
                  <a:pt x="1308130" y="2650002"/>
                </a:cubicBezTo>
                <a:cubicBezTo>
                  <a:pt x="1308130" y="2665575"/>
                  <a:pt x="1295151" y="2678554"/>
                  <a:pt x="1279578" y="2678554"/>
                </a:cubicBezTo>
                <a:cubicBezTo>
                  <a:pt x="1274387" y="2678554"/>
                  <a:pt x="1266602" y="2675957"/>
                  <a:pt x="1261411" y="2670766"/>
                </a:cubicBezTo>
                <a:cubicBezTo>
                  <a:pt x="1258814" y="2678554"/>
                  <a:pt x="1256220" y="2683745"/>
                  <a:pt x="1251029" y="2688936"/>
                </a:cubicBezTo>
                <a:cubicBezTo>
                  <a:pt x="1251029" y="2694127"/>
                  <a:pt x="1251029" y="2696721"/>
                  <a:pt x="1251029" y="2699318"/>
                </a:cubicBezTo>
                <a:cubicBezTo>
                  <a:pt x="1251029" y="2733058"/>
                  <a:pt x="1225074" y="2759013"/>
                  <a:pt x="1191331" y="2759013"/>
                </a:cubicBezTo>
                <a:cubicBezTo>
                  <a:pt x="1157591" y="2759013"/>
                  <a:pt x="1131637" y="2733058"/>
                  <a:pt x="1131637" y="2699318"/>
                </a:cubicBezTo>
                <a:cubicBezTo>
                  <a:pt x="1131637" y="2681148"/>
                  <a:pt x="1139422" y="2665575"/>
                  <a:pt x="1152400" y="2655193"/>
                </a:cubicBezTo>
                <a:cubicBezTo>
                  <a:pt x="1152400" y="2655193"/>
                  <a:pt x="1152400" y="2655193"/>
                  <a:pt x="1152400" y="2652599"/>
                </a:cubicBezTo>
                <a:cubicBezTo>
                  <a:pt x="1152400" y="2639620"/>
                  <a:pt x="1154995" y="2629238"/>
                  <a:pt x="1162782" y="2618856"/>
                </a:cubicBezTo>
                <a:cubicBezTo>
                  <a:pt x="1144613" y="2611071"/>
                  <a:pt x="1131637" y="2592901"/>
                  <a:pt x="1131637" y="2572137"/>
                </a:cubicBezTo>
                <a:cubicBezTo>
                  <a:pt x="1131637" y="2546182"/>
                  <a:pt x="1152400" y="2522824"/>
                  <a:pt x="1180949" y="2522824"/>
                </a:cubicBezTo>
                <a:close/>
                <a:moveTo>
                  <a:pt x="903233" y="2517634"/>
                </a:moveTo>
                <a:cubicBezTo>
                  <a:pt x="929188" y="2517634"/>
                  <a:pt x="952549" y="2538398"/>
                  <a:pt x="952549" y="2566947"/>
                </a:cubicBezTo>
                <a:cubicBezTo>
                  <a:pt x="952549" y="2592902"/>
                  <a:pt x="929188" y="2616263"/>
                  <a:pt x="903233" y="2616263"/>
                </a:cubicBezTo>
                <a:cubicBezTo>
                  <a:pt x="877278" y="2616263"/>
                  <a:pt x="853920" y="2595499"/>
                  <a:pt x="853920" y="2566947"/>
                </a:cubicBezTo>
                <a:cubicBezTo>
                  <a:pt x="853920" y="2538398"/>
                  <a:pt x="877278" y="2517634"/>
                  <a:pt x="903233" y="2517634"/>
                </a:cubicBezTo>
                <a:close/>
                <a:moveTo>
                  <a:pt x="36337" y="2515039"/>
                </a:moveTo>
                <a:cubicBezTo>
                  <a:pt x="44125" y="2515039"/>
                  <a:pt x="49316" y="2520230"/>
                  <a:pt x="49316" y="2528015"/>
                </a:cubicBezTo>
                <a:cubicBezTo>
                  <a:pt x="49316" y="2535803"/>
                  <a:pt x="44125" y="2540994"/>
                  <a:pt x="36337" y="2540994"/>
                </a:cubicBezTo>
                <a:cubicBezTo>
                  <a:pt x="31146" y="2540994"/>
                  <a:pt x="23361" y="2535803"/>
                  <a:pt x="23361" y="2528015"/>
                </a:cubicBezTo>
                <a:cubicBezTo>
                  <a:pt x="23361" y="2520230"/>
                  <a:pt x="28552" y="2515039"/>
                  <a:pt x="36337" y="2515039"/>
                </a:cubicBezTo>
                <a:close/>
                <a:moveTo>
                  <a:pt x="903234" y="2434578"/>
                </a:moveTo>
                <a:cubicBezTo>
                  <a:pt x="921401" y="2434578"/>
                  <a:pt x="934380" y="2450151"/>
                  <a:pt x="934380" y="2465724"/>
                </a:cubicBezTo>
                <a:cubicBezTo>
                  <a:pt x="934380" y="2483891"/>
                  <a:pt x="921401" y="2496870"/>
                  <a:pt x="903234" y="2496870"/>
                </a:cubicBezTo>
                <a:cubicBezTo>
                  <a:pt x="885064" y="2496870"/>
                  <a:pt x="872088" y="2481297"/>
                  <a:pt x="872088" y="2465724"/>
                </a:cubicBezTo>
                <a:cubicBezTo>
                  <a:pt x="872088" y="2447554"/>
                  <a:pt x="887661" y="2434578"/>
                  <a:pt x="903234" y="2434578"/>
                </a:cubicBezTo>
                <a:close/>
                <a:moveTo>
                  <a:pt x="2188007" y="2416408"/>
                </a:moveTo>
                <a:cubicBezTo>
                  <a:pt x="2182815" y="2424196"/>
                  <a:pt x="2177624" y="2431981"/>
                  <a:pt x="2169837" y="2437172"/>
                </a:cubicBezTo>
                <a:cubicBezTo>
                  <a:pt x="2172433" y="2442363"/>
                  <a:pt x="2175027" y="2444959"/>
                  <a:pt x="2175027" y="2450151"/>
                </a:cubicBezTo>
                <a:cubicBezTo>
                  <a:pt x="2175027" y="2457936"/>
                  <a:pt x="2172433" y="2463127"/>
                  <a:pt x="2167242" y="2468318"/>
                </a:cubicBezTo>
                <a:cubicBezTo>
                  <a:pt x="2169837" y="2473509"/>
                  <a:pt x="2169837" y="2476107"/>
                  <a:pt x="2169837" y="2481297"/>
                </a:cubicBezTo>
                <a:cubicBezTo>
                  <a:pt x="2169837" y="2489082"/>
                  <a:pt x="2167242" y="2496870"/>
                  <a:pt x="2164646" y="2502061"/>
                </a:cubicBezTo>
                <a:cubicBezTo>
                  <a:pt x="2175027" y="2504654"/>
                  <a:pt x="2185409" y="2512443"/>
                  <a:pt x="2188007" y="2522825"/>
                </a:cubicBezTo>
                <a:cubicBezTo>
                  <a:pt x="2195792" y="2520228"/>
                  <a:pt x="2200982" y="2517634"/>
                  <a:pt x="2208771" y="2517634"/>
                </a:cubicBezTo>
                <a:cubicBezTo>
                  <a:pt x="2239917" y="2517634"/>
                  <a:pt x="2263274" y="2543589"/>
                  <a:pt x="2263274" y="2572138"/>
                </a:cubicBezTo>
                <a:cubicBezTo>
                  <a:pt x="2263274" y="2574735"/>
                  <a:pt x="2260680" y="2579925"/>
                  <a:pt x="2260680" y="2582520"/>
                </a:cubicBezTo>
                <a:cubicBezTo>
                  <a:pt x="2265871" y="2572138"/>
                  <a:pt x="2276253" y="2566947"/>
                  <a:pt x="2286635" y="2566947"/>
                </a:cubicBezTo>
                <a:cubicBezTo>
                  <a:pt x="2304803" y="2566947"/>
                  <a:pt x="2320375" y="2582520"/>
                  <a:pt x="2320375" y="2600690"/>
                </a:cubicBezTo>
                <a:cubicBezTo>
                  <a:pt x="2320375" y="2618858"/>
                  <a:pt x="2304803" y="2634430"/>
                  <a:pt x="2286635" y="2634430"/>
                </a:cubicBezTo>
                <a:cubicBezTo>
                  <a:pt x="2281444" y="2634430"/>
                  <a:pt x="2276253" y="2634430"/>
                  <a:pt x="2273657" y="2631836"/>
                </a:cubicBezTo>
                <a:lnTo>
                  <a:pt x="2273657" y="2634430"/>
                </a:lnTo>
                <a:cubicBezTo>
                  <a:pt x="2273657" y="2668173"/>
                  <a:pt x="2247702" y="2694127"/>
                  <a:pt x="2213962" y="2694127"/>
                </a:cubicBezTo>
                <a:lnTo>
                  <a:pt x="2211364" y="2694127"/>
                </a:lnTo>
                <a:cubicBezTo>
                  <a:pt x="2213962" y="2696723"/>
                  <a:pt x="2216556" y="2701913"/>
                  <a:pt x="2216556" y="2707104"/>
                </a:cubicBezTo>
                <a:lnTo>
                  <a:pt x="2219153" y="2707104"/>
                </a:lnTo>
                <a:cubicBezTo>
                  <a:pt x="2226938" y="2707104"/>
                  <a:pt x="2232128" y="2712295"/>
                  <a:pt x="2237319" y="2717486"/>
                </a:cubicBezTo>
                <a:cubicBezTo>
                  <a:pt x="2245108" y="2704510"/>
                  <a:pt x="2258083" y="2694127"/>
                  <a:pt x="2273657" y="2688937"/>
                </a:cubicBezTo>
                <a:lnTo>
                  <a:pt x="2273657" y="2683746"/>
                </a:lnTo>
                <a:cubicBezTo>
                  <a:pt x="2273657" y="2673364"/>
                  <a:pt x="2281444" y="2665576"/>
                  <a:pt x="2291827" y="2665576"/>
                </a:cubicBezTo>
                <a:cubicBezTo>
                  <a:pt x="2302208" y="2665576"/>
                  <a:pt x="2309993" y="2673364"/>
                  <a:pt x="2309993" y="2683746"/>
                </a:cubicBezTo>
                <a:cubicBezTo>
                  <a:pt x="2309993" y="2686340"/>
                  <a:pt x="2307399" y="2688937"/>
                  <a:pt x="2307399" y="2691531"/>
                </a:cubicBezTo>
                <a:cubicBezTo>
                  <a:pt x="2315184" y="2694127"/>
                  <a:pt x="2325567" y="2701913"/>
                  <a:pt x="2330758" y="2709701"/>
                </a:cubicBezTo>
                <a:cubicBezTo>
                  <a:pt x="2333354" y="2704510"/>
                  <a:pt x="2335948" y="2699319"/>
                  <a:pt x="2338545" y="2696723"/>
                </a:cubicBezTo>
                <a:cubicBezTo>
                  <a:pt x="2343736" y="2686340"/>
                  <a:pt x="2354119" y="2675958"/>
                  <a:pt x="2369691" y="2675958"/>
                </a:cubicBezTo>
                <a:cubicBezTo>
                  <a:pt x="2377476" y="2675958"/>
                  <a:pt x="2385264" y="2678555"/>
                  <a:pt x="2390455" y="2683746"/>
                </a:cubicBezTo>
                <a:cubicBezTo>
                  <a:pt x="2393049" y="2683746"/>
                  <a:pt x="2398240" y="2681149"/>
                  <a:pt x="2400837" y="2681149"/>
                </a:cubicBezTo>
                <a:cubicBezTo>
                  <a:pt x="2395646" y="2673364"/>
                  <a:pt x="2393049" y="2662981"/>
                  <a:pt x="2390455" y="2652600"/>
                </a:cubicBezTo>
                <a:cubicBezTo>
                  <a:pt x="2382668" y="2650003"/>
                  <a:pt x="2377476" y="2642218"/>
                  <a:pt x="2377476" y="2634430"/>
                </a:cubicBezTo>
                <a:cubicBezTo>
                  <a:pt x="2377476" y="2631836"/>
                  <a:pt x="2380074" y="2629239"/>
                  <a:pt x="2380074" y="2626645"/>
                </a:cubicBezTo>
                <a:cubicBezTo>
                  <a:pt x="2374883" y="2629239"/>
                  <a:pt x="2372285" y="2629239"/>
                  <a:pt x="2367094" y="2629239"/>
                </a:cubicBezTo>
                <a:cubicBezTo>
                  <a:pt x="2364500" y="2634430"/>
                  <a:pt x="2359309" y="2639621"/>
                  <a:pt x="2351521" y="2639621"/>
                </a:cubicBezTo>
                <a:cubicBezTo>
                  <a:pt x="2343736" y="2639621"/>
                  <a:pt x="2335948" y="2631836"/>
                  <a:pt x="2335948" y="2624048"/>
                </a:cubicBezTo>
                <a:lnTo>
                  <a:pt x="2335948" y="2618858"/>
                </a:lnTo>
                <a:cubicBezTo>
                  <a:pt x="2322973" y="2608475"/>
                  <a:pt x="2315184" y="2595499"/>
                  <a:pt x="2315184" y="2574735"/>
                </a:cubicBezTo>
                <a:lnTo>
                  <a:pt x="2315184" y="2564353"/>
                </a:lnTo>
                <a:lnTo>
                  <a:pt x="2312590" y="2561756"/>
                </a:lnTo>
                <a:lnTo>
                  <a:pt x="2309993" y="2561756"/>
                </a:lnTo>
                <a:cubicBezTo>
                  <a:pt x="2297018" y="2561756"/>
                  <a:pt x="2284038" y="2556565"/>
                  <a:pt x="2276253" y="2546183"/>
                </a:cubicBezTo>
                <a:cubicBezTo>
                  <a:pt x="2242511" y="2528015"/>
                  <a:pt x="2221747" y="2491679"/>
                  <a:pt x="2221747" y="2452745"/>
                </a:cubicBezTo>
                <a:cubicBezTo>
                  <a:pt x="2208771" y="2444959"/>
                  <a:pt x="2195792" y="2431981"/>
                  <a:pt x="2188007" y="2416408"/>
                </a:cubicBezTo>
                <a:close/>
                <a:moveTo>
                  <a:pt x="763076" y="2369692"/>
                </a:moveTo>
                <a:cubicBezTo>
                  <a:pt x="786437" y="2369692"/>
                  <a:pt x="807201" y="2390456"/>
                  <a:pt x="807201" y="2413814"/>
                </a:cubicBezTo>
                <a:cubicBezTo>
                  <a:pt x="807201" y="2437175"/>
                  <a:pt x="786437" y="2457939"/>
                  <a:pt x="763076" y="2457939"/>
                </a:cubicBezTo>
                <a:cubicBezTo>
                  <a:pt x="739718" y="2457939"/>
                  <a:pt x="721548" y="2437175"/>
                  <a:pt x="718954" y="2413814"/>
                </a:cubicBezTo>
                <a:cubicBezTo>
                  <a:pt x="718954" y="2390456"/>
                  <a:pt x="739718" y="2369692"/>
                  <a:pt x="763076" y="2369692"/>
                </a:cubicBezTo>
                <a:close/>
                <a:moveTo>
                  <a:pt x="555437" y="2364501"/>
                </a:moveTo>
                <a:cubicBezTo>
                  <a:pt x="597008" y="2364501"/>
                  <a:pt x="630708" y="2398200"/>
                  <a:pt x="630708" y="2439769"/>
                </a:cubicBezTo>
                <a:cubicBezTo>
                  <a:pt x="630708" y="2481341"/>
                  <a:pt x="597008" y="2515040"/>
                  <a:pt x="555437" y="2515040"/>
                </a:cubicBezTo>
                <a:cubicBezTo>
                  <a:pt x="513868" y="2515040"/>
                  <a:pt x="480169" y="2481341"/>
                  <a:pt x="480169" y="2439769"/>
                </a:cubicBezTo>
                <a:cubicBezTo>
                  <a:pt x="480169" y="2398200"/>
                  <a:pt x="513868" y="2364501"/>
                  <a:pt x="555437" y="2364501"/>
                </a:cubicBezTo>
                <a:close/>
                <a:moveTo>
                  <a:pt x="295887" y="2299611"/>
                </a:moveTo>
                <a:cubicBezTo>
                  <a:pt x="308863" y="2299611"/>
                  <a:pt x="321842" y="2312587"/>
                  <a:pt x="321842" y="2325566"/>
                </a:cubicBezTo>
                <a:cubicBezTo>
                  <a:pt x="321842" y="2338542"/>
                  <a:pt x="311460" y="2351521"/>
                  <a:pt x="295887" y="2351521"/>
                </a:cubicBezTo>
                <a:cubicBezTo>
                  <a:pt x="280314" y="2351521"/>
                  <a:pt x="269932" y="2338542"/>
                  <a:pt x="269932" y="2325566"/>
                </a:cubicBezTo>
                <a:cubicBezTo>
                  <a:pt x="269932" y="2312587"/>
                  <a:pt x="282908" y="2299611"/>
                  <a:pt x="295887" y="2299611"/>
                </a:cubicBezTo>
                <a:close/>
                <a:moveTo>
                  <a:pt x="1642949" y="2291826"/>
                </a:moveTo>
                <a:cubicBezTo>
                  <a:pt x="1650737" y="2291826"/>
                  <a:pt x="1658522" y="2294421"/>
                  <a:pt x="1663713" y="2297017"/>
                </a:cubicBezTo>
                <a:cubicBezTo>
                  <a:pt x="1668904" y="2294421"/>
                  <a:pt x="1674095" y="2291826"/>
                  <a:pt x="1679286" y="2291826"/>
                </a:cubicBezTo>
                <a:cubicBezTo>
                  <a:pt x="1694859" y="2291826"/>
                  <a:pt x="1707838" y="2304803"/>
                  <a:pt x="1707838" y="2320376"/>
                </a:cubicBezTo>
                <a:cubicBezTo>
                  <a:pt x="1707838" y="2335949"/>
                  <a:pt x="1697456" y="2346331"/>
                  <a:pt x="1681883" y="2348927"/>
                </a:cubicBezTo>
                <a:cubicBezTo>
                  <a:pt x="1676692" y="2364500"/>
                  <a:pt x="1661119" y="2374882"/>
                  <a:pt x="1642949" y="2374882"/>
                </a:cubicBezTo>
                <a:cubicBezTo>
                  <a:pt x="1616994" y="2374882"/>
                  <a:pt x="1598827" y="2354118"/>
                  <a:pt x="1598827" y="2330758"/>
                </a:cubicBezTo>
                <a:cubicBezTo>
                  <a:pt x="1598827" y="2304803"/>
                  <a:pt x="1619591" y="2286635"/>
                  <a:pt x="1642949" y="2291826"/>
                </a:cubicBezTo>
                <a:close/>
                <a:moveTo>
                  <a:pt x="2522825" y="2265869"/>
                </a:moveTo>
                <a:cubicBezTo>
                  <a:pt x="2517633" y="2271060"/>
                  <a:pt x="2509848" y="2276251"/>
                  <a:pt x="2504657" y="2276251"/>
                </a:cubicBezTo>
                <a:cubicBezTo>
                  <a:pt x="2507251" y="2281443"/>
                  <a:pt x="2507251" y="2284039"/>
                  <a:pt x="2507251" y="2289230"/>
                </a:cubicBezTo>
                <a:lnTo>
                  <a:pt x="2507251" y="2294421"/>
                </a:lnTo>
                <a:cubicBezTo>
                  <a:pt x="2517633" y="2294421"/>
                  <a:pt x="2525421" y="2291824"/>
                  <a:pt x="2535803" y="2291824"/>
                </a:cubicBezTo>
                <a:cubicBezTo>
                  <a:pt x="2540995" y="2291824"/>
                  <a:pt x="2546186" y="2294421"/>
                  <a:pt x="2551376" y="2294421"/>
                </a:cubicBezTo>
                <a:cubicBezTo>
                  <a:pt x="2551376" y="2291824"/>
                  <a:pt x="2553970" y="2291824"/>
                  <a:pt x="2553970" y="2289230"/>
                </a:cubicBezTo>
                <a:lnTo>
                  <a:pt x="2553970" y="2284039"/>
                </a:lnTo>
                <a:cubicBezTo>
                  <a:pt x="2540995" y="2281443"/>
                  <a:pt x="2530612" y="2276251"/>
                  <a:pt x="2522825" y="2265869"/>
                </a:cubicBezTo>
                <a:close/>
                <a:moveTo>
                  <a:pt x="1020033" y="2229535"/>
                </a:moveTo>
                <a:cubicBezTo>
                  <a:pt x="1048582" y="2229535"/>
                  <a:pt x="1069346" y="2252893"/>
                  <a:pt x="1071943" y="2278848"/>
                </a:cubicBezTo>
                <a:cubicBezTo>
                  <a:pt x="1077134" y="2276254"/>
                  <a:pt x="1079728" y="2276254"/>
                  <a:pt x="1082325" y="2276254"/>
                </a:cubicBezTo>
                <a:cubicBezTo>
                  <a:pt x="1095301" y="2276254"/>
                  <a:pt x="1108280" y="2289230"/>
                  <a:pt x="1108280" y="2302209"/>
                </a:cubicBezTo>
                <a:cubicBezTo>
                  <a:pt x="1108280" y="2315185"/>
                  <a:pt x="1097898" y="2328164"/>
                  <a:pt x="1082325" y="2328164"/>
                </a:cubicBezTo>
                <a:cubicBezTo>
                  <a:pt x="1071943" y="2328164"/>
                  <a:pt x="1064155" y="2322973"/>
                  <a:pt x="1056370" y="2325567"/>
                </a:cubicBezTo>
                <a:cubicBezTo>
                  <a:pt x="1056370" y="2325567"/>
                  <a:pt x="1053773" y="2328164"/>
                  <a:pt x="1053773" y="2328164"/>
                </a:cubicBezTo>
                <a:cubicBezTo>
                  <a:pt x="1058964" y="2335949"/>
                  <a:pt x="1061561" y="2346331"/>
                  <a:pt x="1061561" y="2356713"/>
                </a:cubicBezTo>
                <a:cubicBezTo>
                  <a:pt x="1061561" y="2369692"/>
                  <a:pt x="1056370" y="2382668"/>
                  <a:pt x="1048582" y="2393050"/>
                </a:cubicBezTo>
                <a:cubicBezTo>
                  <a:pt x="1064155" y="2395647"/>
                  <a:pt x="1077134" y="2408623"/>
                  <a:pt x="1077134" y="2424196"/>
                </a:cubicBezTo>
                <a:cubicBezTo>
                  <a:pt x="1077134" y="2426793"/>
                  <a:pt x="1077134" y="2426793"/>
                  <a:pt x="1077134" y="2429387"/>
                </a:cubicBezTo>
                <a:cubicBezTo>
                  <a:pt x="1079728" y="2426793"/>
                  <a:pt x="1082325" y="2426793"/>
                  <a:pt x="1084919" y="2426793"/>
                </a:cubicBezTo>
                <a:cubicBezTo>
                  <a:pt x="1103089" y="2426793"/>
                  <a:pt x="1118662" y="2442366"/>
                  <a:pt x="1118662" y="2460533"/>
                </a:cubicBezTo>
                <a:cubicBezTo>
                  <a:pt x="1118662" y="2476106"/>
                  <a:pt x="1105683" y="2491679"/>
                  <a:pt x="1087516" y="2491679"/>
                </a:cubicBezTo>
                <a:cubicBezTo>
                  <a:pt x="1090110" y="2494276"/>
                  <a:pt x="1090110" y="2496870"/>
                  <a:pt x="1090110" y="2499467"/>
                </a:cubicBezTo>
                <a:cubicBezTo>
                  <a:pt x="1090110" y="2509849"/>
                  <a:pt x="1079728" y="2520231"/>
                  <a:pt x="1069346" y="2520231"/>
                </a:cubicBezTo>
                <a:cubicBezTo>
                  <a:pt x="1058964" y="2520231"/>
                  <a:pt x="1048582" y="2509849"/>
                  <a:pt x="1048582" y="2499467"/>
                </a:cubicBezTo>
                <a:cubicBezTo>
                  <a:pt x="1048582" y="2491679"/>
                  <a:pt x="1053773" y="2483894"/>
                  <a:pt x="1061561" y="2481297"/>
                </a:cubicBezTo>
                <a:cubicBezTo>
                  <a:pt x="1056370" y="2473512"/>
                  <a:pt x="1053773" y="2465724"/>
                  <a:pt x="1053773" y="2457939"/>
                </a:cubicBezTo>
                <a:cubicBezTo>
                  <a:pt x="1053773" y="2455342"/>
                  <a:pt x="1053773" y="2455342"/>
                  <a:pt x="1053773" y="2452748"/>
                </a:cubicBezTo>
                <a:cubicBezTo>
                  <a:pt x="1051179" y="2455342"/>
                  <a:pt x="1048582" y="2455342"/>
                  <a:pt x="1045988" y="2455342"/>
                </a:cubicBezTo>
                <a:cubicBezTo>
                  <a:pt x="1027818" y="2455342"/>
                  <a:pt x="1012245" y="2439769"/>
                  <a:pt x="1012245" y="2421602"/>
                </a:cubicBezTo>
                <a:cubicBezTo>
                  <a:pt x="1012245" y="2419005"/>
                  <a:pt x="1014842" y="2416411"/>
                  <a:pt x="1014842" y="2413814"/>
                </a:cubicBezTo>
                <a:cubicBezTo>
                  <a:pt x="1012245" y="2416411"/>
                  <a:pt x="1007054" y="2416411"/>
                  <a:pt x="1001863" y="2416411"/>
                </a:cubicBezTo>
                <a:cubicBezTo>
                  <a:pt x="970717" y="2416411"/>
                  <a:pt x="944762" y="2395647"/>
                  <a:pt x="939571" y="2364501"/>
                </a:cubicBezTo>
                <a:cubicBezTo>
                  <a:pt x="931786" y="2385265"/>
                  <a:pt x="913616" y="2403432"/>
                  <a:pt x="887661" y="2403432"/>
                </a:cubicBezTo>
                <a:cubicBezTo>
                  <a:pt x="856515" y="2403432"/>
                  <a:pt x="833157" y="2380074"/>
                  <a:pt x="833157" y="2348928"/>
                </a:cubicBezTo>
                <a:cubicBezTo>
                  <a:pt x="833157" y="2317782"/>
                  <a:pt x="859112" y="2294421"/>
                  <a:pt x="887661" y="2294421"/>
                </a:cubicBezTo>
                <a:cubicBezTo>
                  <a:pt x="913616" y="2294421"/>
                  <a:pt x="934380" y="2312591"/>
                  <a:pt x="939571" y="2335949"/>
                </a:cubicBezTo>
                <a:cubicBezTo>
                  <a:pt x="944762" y="2317782"/>
                  <a:pt x="955144" y="2302209"/>
                  <a:pt x="970717" y="2294421"/>
                </a:cubicBezTo>
                <a:cubicBezTo>
                  <a:pt x="968123" y="2289230"/>
                  <a:pt x="968123" y="2286636"/>
                  <a:pt x="968123" y="2281445"/>
                </a:cubicBezTo>
                <a:cubicBezTo>
                  <a:pt x="968123" y="2252893"/>
                  <a:pt x="991481" y="2229535"/>
                  <a:pt x="1020033" y="2229535"/>
                </a:cubicBezTo>
                <a:close/>
                <a:moveTo>
                  <a:pt x="1645547" y="2221747"/>
                </a:moveTo>
                <a:cubicBezTo>
                  <a:pt x="1663714" y="2221747"/>
                  <a:pt x="1676693" y="2237320"/>
                  <a:pt x="1676693" y="2252893"/>
                </a:cubicBezTo>
                <a:cubicBezTo>
                  <a:pt x="1676693" y="2271060"/>
                  <a:pt x="1663714" y="2284039"/>
                  <a:pt x="1645547" y="2284039"/>
                </a:cubicBezTo>
                <a:cubicBezTo>
                  <a:pt x="1627377" y="2284039"/>
                  <a:pt x="1614401" y="2268466"/>
                  <a:pt x="1614401" y="2252893"/>
                </a:cubicBezTo>
                <a:cubicBezTo>
                  <a:pt x="1614401" y="2234723"/>
                  <a:pt x="1629974" y="2221747"/>
                  <a:pt x="1645547" y="2221747"/>
                </a:cubicBezTo>
                <a:close/>
                <a:moveTo>
                  <a:pt x="2252893" y="2213959"/>
                </a:moveTo>
                <a:cubicBezTo>
                  <a:pt x="2252893" y="2216556"/>
                  <a:pt x="2250298" y="2216556"/>
                  <a:pt x="2247702" y="2216556"/>
                </a:cubicBezTo>
                <a:cubicBezTo>
                  <a:pt x="2260680" y="2229533"/>
                  <a:pt x="2268465" y="2247702"/>
                  <a:pt x="2268465" y="2265869"/>
                </a:cubicBezTo>
                <a:cubicBezTo>
                  <a:pt x="2268465" y="2281443"/>
                  <a:pt x="2260680" y="2297015"/>
                  <a:pt x="2250298" y="2309994"/>
                </a:cubicBezTo>
                <a:lnTo>
                  <a:pt x="2255489" y="2309994"/>
                </a:lnTo>
                <a:cubicBezTo>
                  <a:pt x="2260680" y="2291824"/>
                  <a:pt x="2278848" y="2276251"/>
                  <a:pt x="2299612" y="2276251"/>
                </a:cubicBezTo>
                <a:lnTo>
                  <a:pt x="2307399" y="2276251"/>
                </a:lnTo>
                <a:cubicBezTo>
                  <a:pt x="2312590" y="2265869"/>
                  <a:pt x="2317781" y="2255488"/>
                  <a:pt x="2325567" y="2247702"/>
                </a:cubicBezTo>
                <a:cubicBezTo>
                  <a:pt x="2320375" y="2250296"/>
                  <a:pt x="2312590" y="2250296"/>
                  <a:pt x="2307399" y="2250296"/>
                </a:cubicBezTo>
                <a:cubicBezTo>
                  <a:pt x="2289229" y="2250296"/>
                  <a:pt x="2273657" y="2237320"/>
                  <a:pt x="2265871" y="2221747"/>
                </a:cubicBezTo>
                <a:cubicBezTo>
                  <a:pt x="2260680" y="2219150"/>
                  <a:pt x="2258083" y="2216556"/>
                  <a:pt x="2252893" y="2213959"/>
                </a:cubicBezTo>
                <a:close/>
                <a:moveTo>
                  <a:pt x="1497605" y="2190600"/>
                </a:moveTo>
                <a:cubicBezTo>
                  <a:pt x="1513178" y="2190600"/>
                  <a:pt x="1523560" y="2200982"/>
                  <a:pt x="1523560" y="2216555"/>
                </a:cubicBezTo>
                <a:cubicBezTo>
                  <a:pt x="1523560" y="2232128"/>
                  <a:pt x="1513178" y="2242510"/>
                  <a:pt x="1497605" y="2242510"/>
                </a:cubicBezTo>
                <a:cubicBezTo>
                  <a:pt x="1482032" y="2242510"/>
                  <a:pt x="1471650" y="2232128"/>
                  <a:pt x="1471650" y="2216555"/>
                </a:cubicBezTo>
                <a:cubicBezTo>
                  <a:pt x="1471650" y="2200982"/>
                  <a:pt x="1482032" y="2190600"/>
                  <a:pt x="1497605" y="2190600"/>
                </a:cubicBezTo>
                <a:close/>
                <a:moveTo>
                  <a:pt x="628111" y="2188006"/>
                </a:moveTo>
                <a:cubicBezTo>
                  <a:pt x="646278" y="2188006"/>
                  <a:pt x="659257" y="2200982"/>
                  <a:pt x="659257" y="2219152"/>
                </a:cubicBezTo>
                <a:cubicBezTo>
                  <a:pt x="659257" y="2237319"/>
                  <a:pt x="646278" y="2250298"/>
                  <a:pt x="628111" y="2250298"/>
                </a:cubicBezTo>
                <a:cubicBezTo>
                  <a:pt x="609941" y="2250298"/>
                  <a:pt x="596965" y="2237319"/>
                  <a:pt x="596965" y="2219152"/>
                </a:cubicBezTo>
                <a:cubicBezTo>
                  <a:pt x="596965" y="2200982"/>
                  <a:pt x="609941" y="2188006"/>
                  <a:pt x="628111" y="2188006"/>
                </a:cubicBezTo>
                <a:close/>
                <a:moveTo>
                  <a:pt x="2232128" y="2175028"/>
                </a:moveTo>
                <a:cubicBezTo>
                  <a:pt x="2229534" y="2175028"/>
                  <a:pt x="2229534" y="2177622"/>
                  <a:pt x="2226938" y="2177622"/>
                </a:cubicBezTo>
                <a:cubicBezTo>
                  <a:pt x="2219153" y="2185410"/>
                  <a:pt x="2211364" y="2193195"/>
                  <a:pt x="2200982" y="2195793"/>
                </a:cubicBezTo>
                <a:cubicBezTo>
                  <a:pt x="2208771" y="2195793"/>
                  <a:pt x="2216556" y="2198387"/>
                  <a:pt x="2224343" y="2200983"/>
                </a:cubicBezTo>
                <a:lnTo>
                  <a:pt x="2224343" y="2195793"/>
                </a:lnTo>
                <a:cubicBezTo>
                  <a:pt x="2224343" y="2188004"/>
                  <a:pt x="2226938" y="2182813"/>
                  <a:pt x="2232128" y="2177622"/>
                </a:cubicBezTo>
                <a:close/>
                <a:moveTo>
                  <a:pt x="2369691" y="2172432"/>
                </a:moveTo>
                <a:cubicBezTo>
                  <a:pt x="2367094" y="2185410"/>
                  <a:pt x="2361904" y="2195793"/>
                  <a:pt x="2354119" y="2206174"/>
                </a:cubicBezTo>
                <a:cubicBezTo>
                  <a:pt x="2354119" y="2216556"/>
                  <a:pt x="2351521" y="2226938"/>
                  <a:pt x="2343736" y="2237320"/>
                </a:cubicBezTo>
                <a:cubicBezTo>
                  <a:pt x="2354119" y="2229533"/>
                  <a:pt x="2367094" y="2226938"/>
                  <a:pt x="2380074" y="2226938"/>
                </a:cubicBezTo>
                <a:lnTo>
                  <a:pt x="2380074" y="2221747"/>
                </a:lnTo>
                <a:cubicBezTo>
                  <a:pt x="2380074" y="2211365"/>
                  <a:pt x="2385264" y="2203577"/>
                  <a:pt x="2393049" y="2198387"/>
                </a:cubicBezTo>
                <a:cubicBezTo>
                  <a:pt x="2393049" y="2193195"/>
                  <a:pt x="2393049" y="2188004"/>
                  <a:pt x="2395646" y="2182813"/>
                </a:cubicBezTo>
                <a:cubicBezTo>
                  <a:pt x="2387859" y="2180219"/>
                  <a:pt x="2380074" y="2177622"/>
                  <a:pt x="2374883" y="2172432"/>
                </a:cubicBezTo>
                <a:close/>
                <a:moveTo>
                  <a:pt x="892851" y="2167243"/>
                </a:moveTo>
                <a:cubicBezTo>
                  <a:pt x="911018" y="2167243"/>
                  <a:pt x="923997" y="2180219"/>
                  <a:pt x="923997" y="2198389"/>
                </a:cubicBezTo>
                <a:cubicBezTo>
                  <a:pt x="923997" y="2216556"/>
                  <a:pt x="911018" y="2229535"/>
                  <a:pt x="892851" y="2229535"/>
                </a:cubicBezTo>
                <a:cubicBezTo>
                  <a:pt x="874681" y="2229535"/>
                  <a:pt x="861705" y="2216556"/>
                  <a:pt x="861705" y="2198389"/>
                </a:cubicBezTo>
                <a:cubicBezTo>
                  <a:pt x="861705" y="2182816"/>
                  <a:pt x="877278" y="2167243"/>
                  <a:pt x="892851" y="2167243"/>
                </a:cubicBezTo>
                <a:close/>
                <a:moveTo>
                  <a:pt x="1559895" y="2149073"/>
                </a:moveTo>
                <a:cubicBezTo>
                  <a:pt x="1578062" y="2149073"/>
                  <a:pt x="1591041" y="2162049"/>
                  <a:pt x="1591041" y="2180219"/>
                </a:cubicBezTo>
                <a:cubicBezTo>
                  <a:pt x="1591041" y="2198386"/>
                  <a:pt x="1578062" y="2211365"/>
                  <a:pt x="1559895" y="2211365"/>
                </a:cubicBezTo>
                <a:cubicBezTo>
                  <a:pt x="1541725" y="2211365"/>
                  <a:pt x="1526152" y="2195792"/>
                  <a:pt x="1528749" y="2180219"/>
                </a:cubicBezTo>
                <a:cubicBezTo>
                  <a:pt x="1528749" y="2162049"/>
                  <a:pt x="1541725" y="2149073"/>
                  <a:pt x="1559895" y="2149073"/>
                </a:cubicBezTo>
                <a:close/>
                <a:moveTo>
                  <a:pt x="1004460" y="2141288"/>
                </a:moveTo>
                <a:cubicBezTo>
                  <a:pt x="1017436" y="2141288"/>
                  <a:pt x="1030415" y="2151670"/>
                  <a:pt x="1030415" y="2167243"/>
                </a:cubicBezTo>
                <a:cubicBezTo>
                  <a:pt x="1030415" y="2180219"/>
                  <a:pt x="1020033" y="2193198"/>
                  <a:pt x="1004460" y="2193198"/>
                </a:cubicBezTo>
                <a:cubicBezTo>
                  <a:pt x="991481" y="2193198"/>
                  <a:pt x="978505" y="2180219"/>
                  <a:pt x="978505" y="2167243"/>
                </a:cubicBezTo>
                <a:cubicBezTo>
                  <a:pt x="978505" y="2154264"/>
                  <a:pt x="988887" y="2141288"/>
                  <a:pt x="1004460" y="2141288"/>
                </a:cubicBezTo>
                <a:close/>
                <a:moveTo>
                  <a:pt x="604750" y="2107544"/>
                </a:moveTo>
                <a:cubicBezTo>
                  <a:pt x="620323" y="2107544"/>
                  <a:pt x="633302" y="2120520"/>
                  <a:pt x="633302" y="2136093"/>
                </a:cubicBezTo>
                <a:cubicBezTo>
                  <a:pt x="633302" y="2151666"/>
                  <a:pt x="620323" y="2164645"/>
                  <a:pt x="604750" y="2164645"/>
                </a:cubicBezTo>
                <a:cubicBezTo>
                  <a:pt x="589177" y="2164645"/>
                  <a:pt x="576201" y="2151666"/>
                  <a:pt x="576201" y="2136093"/>
                </a:cubicBezTo>
                <a:cubicBezTo>
                  <a:pt x="576201" y="2120520"/>
                  <a:pt x="589177" y="2107544"/>
                  <a:pt x="604750" y="2107544"/>
                </a:cubicBezTo>
                <a:close/>
                <a:moveTo>
                  <a:pt x="1090109" y="2097163"/>
                </a:moveTo>
                <a:cubicBezTo>
                  <a:pt x="1097894" y="2097163"/>
                  <a:pt x="1105682" y="2104948"/>
                  <a:pt x="1105682" y="2112736"/>
                </a:cubicBezTo>
                <a:cubicBezTo>
                  <a:pt x="1105682" y="2123118"/>
                  <a:pt x="1097894" y="2128309"/>
                  <a:pt x="1090109" y="2128309"/>
                </a:cubicBezTo>
                <a:cubicBezTo>
                  <a:pt x="1082321" y="2128309"/>
                  <a:pt x="1074536" y="2120521"/>
                  <a:pt x="1074536" y="2112736"/>
                </a:cubicBezTo>
                <a:cubicBezTo>
                  <a:pt x="1074536" y="2104948"/>
                  <a:pt x="1082321" y="2097163"/>
                  <a:pt x="1090109" y="2097163"/>
                </a:cubicBezTo>
                <a:close/>
                <a:moveTo>
                  <a:pt x="443831" y="2073804"/>
                </a:moveTo>
                <a:cubicBezTo>
                  <a:pt x="490550" y="2073804"/>
                  <a:pt x="526887" y="2110141"/>
                  <a:pt x="526887" y="2156860"/>
                </a:cubicBezTo>
                <a:cubicBezTo>
                  <a:pt x="526887" y="2203579"/>
                  <a:pt x="490550" y="2239916"/>
                  <a:pt x="443831" y="2239916"/>
                </a:cubicBezTo>
                <a:cubicBezTo>
                  <a:pt x="397112" y="2239916"/>
                  <a:pt x="360775" y="2203579"/>
                  <a:pt x="360775" y="2156860"/>
                </a:cubicBezTo>
                <a:cubicBezTo>
                  <a:pt x="360775" y="2110141"/>
                  <a:pt x="397112" y="2073804"/>
                  <a:pt x="443831" y="2073804"/>
                </a:cubicBezTo>
                <a:close/>
                <a:moveTo>
                  <a:pt x="114201" y="2071208"/>
                </a:moveTo>
                <a:cubicBezTo>
                  <a:pt x="176493" y="2071208"/>
                  <a:pt x="228403" y="2123118"/>
                  <a:pt x="228403" y="2185410"/>
                </a:cubicBezTo>
                <a:cubicBezTo>
                  <a:pt x="228403" y="2247702"/>
                  <a:pt x="176493" y="2299612"/>
                  <a:pt x="114201" y="2299612"/>
                </a:cubicBezTo>
                <a:cubicBezTo>
                  <a:pt x="49313" y="2299612"/>
                  <a:pt x="0" y="2250296"/>
                  <a:pt x="0" y="2185410"/>
                </a:cubicBezTo>
                <a:cubicBezTo>
                  <a:pt x="0" y="2123118"/>
                  <a:pt x="51909" y="2071208"/>
                  <a:pt x="114201" y="2071208"/>
                </a:cubicBezTo>
                <a:close/>
                <a:moveTo>
                  <a:pt x="321841" y="2055635"/>
                </a:moveTo>
                <a:cubicBezTo>
                  <a:pt x="332223" y="2055635"/>
                  <a:pt x="340011" y="2063420"/>
                  <a:pt x="340011" y="2073802"/>
                </a:cubicBezTo>
                <a:cubicBezTo>
                  <a:pt x="340011" y="2084184"/>
                  <a:pt x="332223" y="2091972"/>
                  <a:pt x="321841" y="2091972"/>
                </a:cubicBezTo>
                <a:cubicBezTo>
                  <a:pt x="311459" y="2091972"/>
                  <a:pt x="303674" y="2084184"/>
                  <a:pt x="303674" y="2073802"/>
                </a:cubicBezTo>
                <a:cubicBezTo>
                  <a:pt x="303674" y="2063420"/>
                  <a:pt x="311459" y="2055635"/>
                  <a:pt x="321841" y="2055635"/>
                </a:cubicBezTo>
                <a:close/>
                <a:moveTo>
                  <a:pt x="921404" y="2050444"/>
                </a:moveTo>
                <a:cubicBezTo>
                  <a:pt x="931786" y="2050444"/>
                  <a:pt x="942168" y="2060826"/>
                  <a:pt x="942168" y="2071208"/>
                </a:cubicBezTo>
                <a:cubicBezTo>
                  <a:pt x="942168" y="2081590"/>
                  <a:pt x="934380" y="2091972"/>
                  <a:pt x="921404" y="2091972"/>
                </a:cubicBezTo>
                <a:cubicBezTo>
                  <a:pt x="911022" y="2091972"/>
                  <a:pt x="900640" y="2084184"/>
                  <a:pt x="900640" y="2071208"/>
                </a:cubicBezTo>
                <a:cubicBezTo>
                  <a:pt x="900640" y="2058229"/>
                  <a:pt x="911022" y="2047847"/>
                  <a:pt x="921404" y="2050444"/>
                </a:cubicBezTo>
                <a:close/>
                <a:moveTo>
                  <a:pt x="1671501" y="2040062"/>
                </a:moveTo>
                <a:cubicBezTo>
                  <a:pt x="1681883" y="2040062"/>
                  <a:pt x="1689671" y="2047847"/>
                  <a:pt x="1689671" y="2058229"/>
                </a:cubicBezTo>
                <a:cubicBezTo>
                  <a:pt x="1689671" y="2066017"/>
                  <a:pt x="1681883" y="2073802"/>
                  <a:pt x="1671501" y="2076399"/>
                </a:cubicBezTo>
                <a:cubicBezTo>
                  <a:pt x="1661119" y="2076399"/>
                  <a:pt x="1653334" y="2068611"/>
                  <a:pt x="1653334" y="2058229"/>
                </a:cubicBezTo>
                <a:cubicBezTo>
                  <a:pt x="1653334" y="2047847"/>
                  <a:pt x="1661119" y="2040062"/>
                  <a:pt x="1671501" y="2040062"/>
                </a:cubicBezTo>
                <a:close/>
                <a:moveTo>
                  <a:pt x="1775321" y="2029681"/>
                </a:moveTo>
                <a:cubicBezTo>
                  <a:pt x="1777918" y="2034871"/>
                  <a:pt x="1780512" y="2040062"/>
                  <a:pt x="1780512" y="2047847"/>
                </a:cubicBezTo>
                <a:lnTo>
                  <a:pt x="1788299" y="2032275"/>
                </a:lnTo>
                <a:cubicBezTo>
                  <a:pt x="1785703" y="2032275"/>
                  <a:pt x="1780512" y="2032275"/>
                  <a:pt x="1775321" y="2029681"/>
                </a:cubicBezTo>
                <a:close/>
                <a:moveTo>
                  <a:pt x="2247702" y="2003726"/>
                </a:moveTo>
                <a:cubicBezTo>
                  <a:pt x="2245108" y="2027083"/>
                  <a:pt x="2226938" y="2045253"/>
                  <a:pt x="2203579" y="2045253"/>
                </a:cubicBezTo>
                <a:cubicBezTo>
                  <a:pt x="2180218" y="2045253"/>
                  <a:pt x="2162052" y="2029681"/>
                  <a:pt x="2159455" y="2006320"/>
                </a:cubicBezTo>
                <a:cubicBezTo>
                  <a:pt x="2151669" y="2032275"/>
                  <a:pt x="2128308" y="2050444"/>
                  <a:pt x="2099759" y="2050444"/>
                </a:cubicBezTo>
                <a:lnTo>
                  <a:pt x="2089377" y="2050444"/>
                </a:lnTo>
                <a:cubicBezTo>
                  <a:pt x="2084186" y="2094566"/>
                  <a:pt x="2047850" y="2128309"/>
                  <a:pt x="2001131" y="2128309"/>
                </a:cubicBezTo>
                <a:cubicBezTo>
                  <a:pt x="1993343" y="2128309"/>
                  <a:pt x="1988151" y="2128309"/>
                  <a:pt x="1980366" y="2125712"/>
                </a:cubicBezTo>
                <a:cubicBezTo>
                  <a:pt x="1969985" y="2138691"/>
                  <a:pt x="1951815" y="2149073"/>
                  <a:pt x="1931050" y="2149073"/>
                </a:cubicBezTo>
                <a:lnTo>
                  <a:pt x="1920669" y="2159455"/>
                </a:lnTo>
                <a:cubicBezTo>
                  <a:pt x="1923265" y="2156858"/>
                  <a:pt x="1925860" y="2156858"/>
                  <a:pt x="1928456" y="2156858"/>
                </a:cubicBezTo>
                <a:cubicBezTo>
                  <a:pt x="1946624" y="2156858"/>
                  <a:pt x="1962196" y="2172432"/>
                  <a:pt x="1962196" y="2190601"/>
                </a:cubicBezTo>
                <a:cubicBezTo>
                  <a:pt x="1962196" y="2208768"/>
                  <a:pt x="1946624" y="2224341"/>
                  <a:pt x="1928456" y="2224341"/>
                </a:cubicBezTo>
                <a:cubicBezTo>
                  <a:pt x="1910287" y="2224341"/>
                  <a:pt x="1894714" y="2208768"/>
                  <a:pt x="1894714" y="2190601"/>
                </a:cubicBezTo>
                <a:cubicBezTo>
                  <a:pt x="1894714" y="2182813"/>
                  <a:pt x="1897310" y="2175028"/>
                  <a:pt x="1902501" y="2169837"/>
                </a:cubicBezTo>
                <a:cubicBezTo>
                  <a:pt x="1889523" y="2177622"/>
                  <a:pt x="1876547" y="2180219"/>
                  <a:pt x="1860974" y="2180219"/>
                </a:cubicBezTo>
                <a:lnTo>
                  <a:pt x="1853185" y="2180219"/>
                </a:lnTo>
                <a:cubicBezTo>
                  <a:pt x="1853185" y="2203577"/>
                  <a:pt x="1840209" y="2221747"/>
                  <a:pt x="1819445" y="2232129"/>
                </a:cubicBezTo>
                <a:cubicBezTo>
                  <a:pt x="1827231" y="2239914"/>
                  <a:pt x="1832422" y="2250296"/>
                  <a:pt x="1835019" y="2263275"/>
                </a:cubicBezTo>
                <a:cubicBezTo>
                  <a:pt x="1840209" y="2265869"/>
                  <a:pt x="1845400" y="2271060"/>
                  <a:pt x="1847994" y="2276251"/>
                </a:cubicBezTo>
                <a:cubicBezTo>
                  <a:pt x="1860974" y="2260679"/>
                  <a:pt x="1876547" y="2250296"/>
                  <a:pt x="1897310" y="2245105"/>
                </a:cubicBezTo>
                <a:cubicBezTo>
                  <a:pt x="1905095" y="2239914"/>
                  <a:pt x="1912884" y="2237320"/>
                  <a:pt x="1920669" y="2237320"/>
                </a:cubicBezTo>
                <a:cubicBezTo>
                  <a:pt x="1931050" y="2237320"/>
                  <a:pt x="1938839" y="2242511"/>
                  <a:pt x="1946624" y="2247702"/>
                </a:cubicBezTo>
                <a:cubicBezTo>
                  <a:pt x="1967388" y="2252893"/>
                  <a:pt x="1985557" y="2268466"/>
                  <a:pt x="1998534" y="2286633"/>
                </a:cubicBezTo>
                <a:lnTo>
                  <a:pt x="2003725" y="2281443"/>
                </a:lnTo>
                <a:cubicBezTo>
                  <a:pt x="1993343" y="2271060"/>
                  <a:pt x="1988151" y="2258084"/>
                  <a:pt x="1988151" y="2242511"/>
                </a:cubicBezTo>
                <a:cubicBezTo>
                  <a:pt x="1988151" y="2211365"/>
                  <a:pt x="2011512" y="2188004"/>
                  <a:pt x="2040061" y="2185410"/>
                </a:cubicBezTo>
                <a:cubicBezTo>
                  <a:pt x="2047850" y="2175028"/>
                  <a:pt x="2058231" y="2167240"/>
                  <a:pt x="2071207" y="2162049"/>
                </a:cubicBezTo>
                <a:cubicBezTo>
                  <a:pt x="2060826" y="2156858"/>
                  <a:pt x="2053041" y="2149073"/>
                  <a:pt x="2053041" y="2136094"/>
                </a:cubicBezTo>
                <a:cubicBezTo>
                  <a:pt x="2053041" y="2123118"/>
                  <a:pt x="2066016" y="2110139"/>
                  <a:pt x="2081590" y="2110139"/>
                </a:cubicBezTo>
                <a:cubicBezTo>
                  <a:pt x="2097162" y="2110139"/>
                  <a:pt x="2107545" y="2123118"/>
                  <a:pt x="2104951" y="2136094"/>
                </a:cubicBezTo>
                <a:cubicBezTo>
                  <a:pt x="2104951" y="2146477"/>
                  <a:pt x="2099759" y="2154264"/>
                  <a:pt x="2091971" y="2159455"/>
                </a:cubicBezTo>
                <a:lnTo>
                  <a:pt x="2094568" y="2159455"/>
                </a:lnTo>
                <a:cubicBezTo>
                  <a:pt x="2102353" y="2146477"/>
                  <a:pt x="2112736" y="2138691"/>
                  <a:pt x="2128308" y="2133500"/>
                </a:cubicBezTo>
                <a:cubicBezTo>
                  <a:pt x="2120523" y="2125712"/>
                  <a:pt x="2112736" y="2117927"/>
                  <a:pt x="2112736" y="2104948"/>
                </a:cubicBezTo>
                <a:cubicBezTo>
                  <a:pt x="2112736" y="2086781"/>
                  <a:pt x="2128308" y="2071208"/>
                  <a:pt x="2146478" y="2071208"/>
                </a:cubicBezTo>
                <a:cubicBezTo>
                  <a:pt x="2164646" y="2071208"/>
                  <a:pt x="2180218" y="2086781"/>
                  <a:pt x="2180218" y="2104948"/>
                </a:cubicBezTo>
                <a:lnTo>
                  <a:pt x="2180218" y="2107545"/>
                </a:lnTo>
                <a:lnTo>
                  <a:pt x="2185409" y="2107545"/>
                </a:lnTo>
                <a:cubicBezTo>
                  <a:pt x="2195792" y="2107545"/>
                  <a:pt x="2203579" y="2110139"/>
                  <a:pt x="2211364" y="2115331"/>
                </a:cubicBezTo>
                <a:cubicBezTo>
                  <a:pt x="2221747" y="2115331"/>
                  <a:pt x="2229534" y="2120522"/>
                  <a:pt x="2234725" y="2128309"/>
                </a:cubicBezTo>
                <a:cubicBezTo>
                  <a:pt x="2237319" y="2120522"/>
                  <a:pt x="2242511" y="2115331"/>
                  <a:pt x="2247702" y="2110139"/>
                </a:cubicBezTo>
                <a:cubicBezTo>
                  <a:pt x="2237319" y="2102354"/>
                  <a:pt x="2232128" y="2089376"/>
                  <a:pt x="2232128" y="2073802"/>
                </a:cubicBezTo>
                <a:cubicBezTo>
                  <a:pt x="2232128" y="2060826"/>
                  <a:pt x="2237319" y="2050444"/>
                  <a:pt x="2245108" y="2040062"/>
                </a:cubicBezTo>
                <a:lnTo>
                  <a:pt x="2245108" y="2029681"/>
                </a:lnTo>
                <a:cubicBezTo>
                  <a:pt x="2245108" y="2021892"/>
                  <a:pt x="2247702" y="2011510"/>
                  <a:pt x="2250298" y="2003726"/>
                </a:cubicBezTo>
                <a:close/>
                <a:moveTo>
                  <a:pt x="1466455" y="1975176"/>
                </a:moveTo>
                <a:cubicBezTo>
                  <a:pt x="1484625" y="1975176"/>
                  <a:pt x="1500198" y="1990749"/>
                  <a:pt x="1500198" y="2008916"/>
                </a:cubicBezTo>
                <a:cubicBezTo>
                  <a:pt x="1500198" y="2027086"/>
                  <a:pt x="1484625" y="2042659"/>
                  <a:pt x="1466455" y="2042659"/>
                </a:cubicBezTo>
                <a:cubicBezTo>
                  <a:pt x="1448288" y="2042659"/>
                  <a:pt x="1432715" y="2027086"/>
                  <a:pt x="1432715" y="2008916"/>
                </a:cubicBezTo>
                <a:cubicBezTo>
                  <a:pt x="1432715" y="1990749"/>
                  <a:pt x="1448288" y="1975176"/>
                  <a:pt x="1466455" y="1975176"/>
                </a:cubicBezTo>
                <a:close/>
                <a:moveTo>
                  <a:pt x="2172433" y="1951815"/>
                </a:moveTo>
                <a:cubicBezTo>
                  <a:pt x="2172433" y="1962197"/>
                  <a:pt x="2172433" y="1967388"/>
                  <a:pt x="2169837" y="1975173"/>
                </a:cubicBezTo>
                <a:cubicBezTo>
                  <a:pt x="2172433" y="1969982"/>
                  <a:pt x="2177624" y="1967388"/>
                  <a:pt x="2180218" y="1964791"/>
                </a:cubicBezTo>
                <a:cubicBezTo>
                  <a:pt x="2177624" y="1959600"/>
                  <a:pt x="2175027" y="1957006"/>
                  <a:pt x="2172433" y="1951815"/>
                </a:cubicBezTo>
                <a:close/>
                <a:moveTo>
                  <a:pt x="2387859" y="1915478"/>
                </a:moveTo>
                <a:cubicBezTo>
                  <a:pt x="2377476" y="1928455"/>
                  <a:pt x="2367094" y="1936242"/>
                  <a:pt x="2351521" y="1938836"/>
                </a:cubicBezTo>
                <a:lnTo>
                  <a:pt x="2351521" y="1944027"/>
                </a:lnTo>
                <a:cubicBezTo>
                  <a:pt x="2364500" y="1944027"/>
                  <a:pt x="2374883" y="1949219"/>
                  <a:pt x="2385264" y="1954410"/>
                </a:cubicBezTo>
                <a:cubicBezTo>
                  <a:pt x="2385264" y="1951815"/>
                  <a:pt x="2387859" y="1951815"/>
                  <a:pt x="2390455" y="1951815"/>
                </a:cubicBezTo>
                <a:lnTo>
                  <a:pt x="2390455" y="1941433"/>
                </a:lnTo>
                <a:cubicBezTo>
                  <a:pt x="2390455" y="1933645"/>
                  <a:pt x="2390455" y="1925860"/>
                  <a:pt x="2393049" y="1918072"/>
                </a:cubicBezTo>
                <a:cubicBezTo>
                  <a:pt x="2390455" y="1915478"/>
                  <a:pt x="2390455" y="1915478"/>
                  <a:pt x="2387859" y="1915478"/>
                </a:cubicBezTo>
                <a:close/>
                <a:moveTo>
                  <a:pt x="942168" y="1915477"/>
                </a:moveTo>
                <a:cubicBezTo>
                  <a:pt x="955144" y="1915477"/>
                  <a:pt x="968123" y="1925859"/>
                  <a:pt x="968123" y="1941432"/>
                </a:cubicBezTo>
                <a:cubicBezTo>
                  <a:pt x="968123" y="1954408"/>
                  <a:pt x="957741" y="1967387"/>
                  <a:pt x="942168" y="1967387"/>
                </a:cubicBezTo>
                <a:cubicBezTo>
                  <a:pt x="929189" y="1967387"/>
                  <a:pt x="916213" y="1957005"/>
                  <a:pt x="916213" y="1941432"/>
                </a:cubicBezTo>
                <a:cubicBezTo>
                  <a:pt x="916213" y="1928453"/>
                  <a:pt x="926595" y="1915477"/>
                  <a:pt x="942168" y="1915477"/>
                </a:cubicBezTo>
                <a:close/>
                <a:moveTo>
                  <a:pt x="617729" y="1915477"/>
                </a:moveTo>
                <a:cubicBezTo>
                  <a:pt x="641087" y="1915477"/>
                  <a:pt x="659257" y="1933644"/>
                  <a:pt x="659257" y="1957005"/>
                </a:cubicBezTo>
                <a:cubicBezTo>
                  <a:pt x="659257" y="1980363"/>
                  <a:pt x="641087" y="1998533"/>
                  <a:pt x="617729" y="1998533"/>
                </a:cubicBezTo>
                <a:cubicBezTo>
                  <a:pt x="594368" y="1998533"/>
                  <a:pt x="576201" y="1980363"/>
                  <a:pt x="576201" y="1957005"/>
                </a:cubicBezTo>
                <a:cubicBezTo>
                  <a:pt x="576201" y="1933644"/>
                  <a:pt x="594368" y="1915477"/>
                  <a:pt x="617729" y="1915477"/>
                </a:cubicBezTo>
                <a:close/>
                <a:moveTo>
                  <a:pt x="1539130" y="1912884"/>
                </a:moveTo>
                <a:cubicBezTo>
                  <a:pt x="1559894" y="1912884"/>
                  <a:pt x="1578064" y="1931051"/>
                  <a:pt x="1578064" y="1951815"/>
                </a:cubicBezTo>
                <a:cubicBezTo>
                  <a:pt x="1578064" y="1972579"/>
                  <a:pt x="1559894" y="1990749"/>
                  <a:pt x="1539130" y="1990749"/>
                </a:cubicBezTo>
                <a:cubicBezTo>
                  <a:pt x="1518366" y="1990749"/>
                  <a:pt x="1500199" y="1972579"/>
                  <a:pt x="1500199" y="1951815"/>
                </a:cubicBezTo>
                <a:cubicBezTo>
                  <a:pt x="1500199" y="1931051"/>
                  <a:pt x="1518366" y="1912884"/>
                  <a:pt x="1539130" y="1912884"/>
                </a:cubicBezTo>
                <a:close/>
                <a:moveTo>
                  <a:pt x="1889523" y="1873950"/>
                </a:moveTo>
                <a:cubicBezTo>
                  <a:pt x="1886929" y="1873950"/>
                  <a:pt x="1884332" y="1876544"/>
                  <a:pt x="1881738" y="1876544"/>
                </a:cubicBezTo>
                <a:cubicBezTo>
                  <a:pt x="1873949" y="1897309"/>
                  <a:pt x="1855783" y="1910287"/>
                  <a:pt x="1832422" y="1910287"/>
                </a:cubicBezTo>
                <a:lnTo>
                  <a:pt x="1827231" y="1910287"/>
                </a:lnTo>
                <a:cubicBezTo>
                  <a:pt x="1842804" y="1920670"/>
                  <a:pt x="1855783" y="1938836"/>
                  <a:pt x="1858377" y="1959600"/>
                </a:cubicBezTo>
                <a:cubicBezTo>
                  <a:pt x="1871355" y="1933645"/>
                  <a:pt x="1889523" y="1915478"/>
                  <a:pt x="1915478" y="1902499"/>
                </a:cubicBezTo>
                <a:cubicBezTo>
                  <a:pt x="1905095" y="1894714"/>
                  <a:pt x="1894714" y="1886926"/>
                  <a:pt x="1889523" y="1873950"/>
                </a:cubicBezTo>
                <a:close/>
                <a:moveTo>
                  <a:pt x="1383402" y="1816849"/>
                </a:moveTo>
                <a:cubicBezTo>
                  <a:pt x="1404166" y="1816849"/>
                  <a:pt x="1424930" y="1824634"/>
                  <a:pt x="1437906" y="1840207"/>
                </a:cubicBezTo>
                <a:cubicBezTo>
                  <a:pt x="1466458" y="1847995"/>
                  <a:pt x="1487222" y="1873950"/>
                  <a:pt x="1487222" y="1905096"/>
                </a:cubicBezTo>
                <a:cubicBezTo>
                  <a:pt x="1487222" y="1944027"/>
                  <a:pt x="1456076" y="1972579"/>
                  <a:pt x="1419739" y="1972579"/>
                </a:cubicBezTo>
                <a:cubicBezTo>
                  <a:pt x="1411951" y="1972579"/>
                  <a:pt x="1404166" y="1969982"/>
                  <a:pt x="1396378" y="1967388"/>
                </a:cubicBezTo>
                <a:cubicBezTo>
                  <a:pt x="1391187" y="1967388"/>
                  <a:pt x="1388593" y="1967388"/>
                  <a:pt x="1385996" y="1967388"/>
                </a:cubicBezTo>
                <a:cubicBezTo>
                  <a:pt x="1388593" y="1969982"/>
                  <a:pt x="1388593" y="1975173"/>
                  <a:pt x="1388593" y="1980364"/>
                </a:cubicBezTo>
                <a:cubicBezTo>
                  <a:pt x="1388593" y="2003725"/>
                  <a:pt x="1370423" y="2021892"/>
                  <a:pt x="1347065" y="2021892"/>
                </a:cubicBezTo>
                <a:cubicBezTo>
                  <a:pt x="1323705" y="2021892"/>
                  <a:pt x="1305538" y="2003725"/>
                  <a:pt x="1305538" y="1980364"/>
                </a:cubicBezTo>
                <a:cubicBezTo>
                  <a:pt x="1305538" y="1964791"/>
                  <a:pt x="1315920" y="1951815"/>
                  <a:pt x="1328896" y="1944027"/>
                </a:cubicBezTo>
                <a:cubicBezTo>
                  <a:pt x="1315920" y="1931051"/>
                  <a:pt x="1308132" y="1912881"/>
                  <a:pt x="1308132" y="1892117"/>
                </a:cubicBezTo>
                <a:cubicBezTo>
                  <a:pt x="1308132" y="1850589"/>
                  <a:pt x="1341874" y="1816849"/>
                  <a:pt x="1383402" y="1816849"/>
                </a:cubicBezTo>
                <a:close/>
                <a:moveTo>
                  <a:pt x="1121255" y="1811658"/>
                </a:moveTo>
                <a:cubicBezTo>
                  <a:pt x="1162783" y="1811658"/>
                  <a:pt x="1196526" y="1845398"/>
                  <a:pt x="1196526" y="1886926"/>
                </a:cubicBezTo>
                <a:cubicBezTo>
                  <a:pt x="1196526" y="1928454"/>
                  <a:pt x="1162783" y="1962196"/>
                  <a:pt x="1121255" y="1962196"/>
                </a:cubicBezTo>
                <a:cubicBezTo>
                  <a:pt x="1118661" y="1962196"/>
                  <a:pt x="1113470" y="1962196"/>
                  <a:pt x="1110873" y="1962196"/>
                </a:cubicBezTo>
                <a:cubicBezTo>
                  <a:pt x="1110873" y="1964790"/>
                  <a:pt x="1113470" y="1969981"/>
                  <a:pt x="1113470" y="1975172"/>
                </a:cubicBezTo>
                <a:cubicBezTo>
                  <a:pt x="1113470" y="1990745"/>
                  <a:pt x="1100491" y="2003724"/>
                  <a:pt x="1084918" y="2003724"/>
                </a:cubicBezTo>
                <a:cubicBezTo>
                  <a:pt x="1069345" y="2003724"/>
                  <a:pt x="1056369" y="1990745"/>
                  <a:pt x="1056369" y="1975172"/>
                </a:cubicBezTo>
                <a:cubicBezTo>
                  <a:pt x="1056369" y="1962196"/>
                  <a:pt x="1064154" y="1949217"/>
                  <a:pt x="1077133" y="1946623"/>
                </a:cubicBezTo>
                <a:cubicBezTo>
                  <a:pt x="1058963" y="1933645"/>
                  <a:pt x="1045987" y="1912881"/>
                  <a:pt x="1045987" y="1886926"/>
                </a:cubicBezTo>
                <a:cubicBezTo>
                  <a:pt x="1045987" y="1845398"/>
                  <a:pt x="1079727" y="1811658"/>
                  <a:pt x="1121255" y="1811658"/>
                </a:cubicBezTo>
                <a:close/>
                <a:moveTo>
                  <a:pt x="238786" y="1806467"/>
                </a:moveTo>
                <a:cubicBezTo>
                  <a:pt x="256953" y="1806467"/>
                  <a:pt x="269932" y="1822040"/>
                  <a:pt x="269932" y="1837613"/>
                </a:cubicBezTo>
                <a:cubicBezTo>
                  <a:pt x="269932" y="1855780"/>
                  <a:pt x="254359" y="1868759"/>
                  <a:pt x="238786" y="1868759"/>
                </a:cubicBezTo>
                <a:cubicBezTo>
                  <a:pt x="223213" y="1868759"/>
                  <a:pt x="210234" y="1855780"/>
                  <a:pt x="207640" y="1837613"/>
                </a:cubicBezTo>
                <a:cubicBezTo>
                  <a:pt x="207640" y="1819443"/>
                  <a:pt x="223213" y="1806467"/>
                  <a:pt x="238786" y="1806467"/>
                </a:cubicBezTo>
                <a:close/>
                <a:moveTo>
                  <a:pt x="2053041" y="1790894"/>
                </a:moveTo>
                <a:cubicBezTo>
                  <a:pt x="2060826" y="1790894"/>
                  <a:pt x="2068614" y="1796085"/>
                  <a:pt x="2068614" y="1803870"/>
                </a:cubicBezTo>
                <a:cubicBezTo>
                  <a:pt x="2068614" y="1811658"/>
                  <a:pt x="2063423" y="1816849"/>
                  <a:pt x="2055635" y="1816849"/>
                </a:cubicBezTo>
                <a:cubicBezTo>
                  <a:pt x="2047850" y="1816849"/>
                  <a:pt x="2042659" y="1811658"/>
                  <a:pt x="2042659" y="1803870"/>
                </a:cubicBezTo>
                <a:cubicBezTo>
                  <a:pt x="2042659" y="1796085"/>
                  <a:pt x="2047850" y="1790894"/>
                  <a:pt x="2053041" y="1790894"/>
                </a:cubicBezTo>
                <a:close/>
                <a:moveTo>
                  <a:pt x="1578063" y="1720817"/>
                </a:moveTo>
                <a:cubicBezTo>
                  <a:pt x="1585851" y="1720817"/>
                  <a:pt x="1593636" y="1728602"/>
                  <a:pt x="1596233" y="1738984"/>
                </a:cubicBezTo>
                <a:cubicBezTo>
                  <a:pt x="1596233" y="1749366"/>
                  <a:pt x="1588445" y="1757154"/>
                  <a:pt x="1578063" y="1757154"/>
                </a:cubicBezTo>
                <a:cubicBezTo>
                  <a:pt x="1567681" y="1757154"/>
                  <a:pt x="1559896" y="1749366"/>
                  <a:pt x="1559896" y="1738984"/>
                </a:cubicBezTo>
                <a:cubicBezTo>
                  <a:pt x="1559896" y="1728602"/>
                  <a:pt x="1567681" y="1720817"/>
                  <a:pt x="1578063" y="1720817"/>
                </a:cubicBezTo>
                <a:close/>
                <a:moveTo>
                  <a:pt x="1160186" y="1645546"/>
                </a:moveTo>
                <a:cubicBezTo>
                  <a:pt x="1175955" y="1645546"/>
                  <a:pt x="1188738" y="1658329"/>
                  <a:pt x="1188738" y="1674095"/>
                </a:cubicBezTo>
                <a:cubicBezTo>
                  <a:pt x="1188738" y="1689864"/>
                  <a:pt x="1175955" y="1702647"/>
                  <a:pt x="1160186" y="1702647"/>
                </a:cubicBezTo>
                <a:cubicBezTo>
                  <a:pt x="1144419" y="1702647"/>
                  <a:pt x="1131637" y="1689864"/>
                  <a:pt x="1131637" y="1674095"/>
                </a:cubicBezTo>
                <a:cubicBezTo>
                  <a:pt x="1131637" y="1658329"/>
                  <a:pt x="1144419" y="1645546"/>
                  <a:pt x="1160186" y="1645546"/>
                </a:cubicBezTo>
                <a:close/>
                <a:moveTo>
                  <a:pt x="892850" y="1611806"/>
                </a:moveTo>
                <a:cubicBezTo>
                  <a:pt x="931784" y="1611806"/>
                  <a:pt x="965524" y="1642952"/>
                  <a:pt x="965524" y="1684480"/>
                </a:cubicBezTo>
                <a:cubicBezTo>
                  <a:pt x="965524" y="1692265"/>
                  <a:pt x="965524" y="1697456"/>
                  <a:pt x="962930" y="1702647"/>
                </a:cubicBezTo>
                <a:cubicBezTo>
                  <a:pt x="1007052" y="1710435"/>
                  <a:pt x="1040795" y="1746772"/>
                  <a:pt x="1040795" y="1793491"/>
                </a:cubicBezTo>
                <a:cubicBezTo>
                  <a:pt x="1040795" y="1845401"/>
                  <a:pt x="999267" y="1886929"/>
                  <a:pt x="947357" y="1886929"/>
                </a:cubicBezTo>
                <a:cubicBezTo>
                  <a:pt x="911020" y="1886929"/>
                  <a:pt x="879874" y="1866165"/>
                  <a:pt x="864301" y="1835019"/>
                </a:cubicBezTo>
                <a:cubicBezTo>
                  <a:pt x="859110" y="1837613"/>
                  <a:pt x="851322" y="1840210"/>
                  <a:pt x="846132" y="1840210"/>
                </a:cubicBezTo>
                <a:cubicBezTo>
                  <a:pt x="822773" y="1840210"/>
                  <a:pt x="804604" y="1822040"/>
                  <a:pt x="809795" y="1798682"/>
                </a:cubicBezTo>
                <a:cubicBezTo>
                  <a:pt x="809795" y="1775321"/>
                  <a:pt x="827964" y="1757154"/>
                  <a:pt x="851322" y="1757154"/>
                </a:cubicBezTo>
                <a:cubicBezTo>
                  <a:pt x="856513" y="1757154"/>
                  <a:pt x="859110" y="1757154"/>
                  <a:pt x="864301" y="1759748"/>
                </a:cubicBezTo>
                <a:cubicBezTo>
                  <a:pt x="864301" y="1757154"/>
                  <a:pt x="866895" y="1754557"/>
                  <a:pt x="866895" y="1751963"/>
                </a:cubicBezTo>
                <a:cubicBezTo>
                  <a:pt x="838346" y="1741581"/>
                  <a:pt x="820177" y="1715626"/>
                  <a:pt x="820177" y="1684480"/>
                </a:cubicBezTo>
                <a:cubicBezTo>
                  <a:pt x="820177" y="1645546"/>
                  <a:pt x="851322" y="1611806"/>
                  <a:pt x="892850" y="1611806"/>
                </a:cubicBezTo>
                <a:close/>
                <a:moveTo>
                  <a:pt x="1988152" y="1601424"/>
                </a:moveTo>
                <a:cubicBezTo>
                  <a:pt x="2008916" y="1601424"/>
                  <a:pt x="2024489" y="1616997"/>
                  <a:pt x="2024489" y="1637761"/>
                </a:cubicBezTo>
                <a:cubicBezTo>
                  <a:pt x="2024489" y="1658525"/>
                  <a:pt x="2008916" y="1674098"/>
                  <a:pt x="1988152" y="1674098"/>
                </a:cubicBezTo>
                <a:cubicBezTo>
                  <a:pt x="1967388" y="1674098"/>
                  <a:pt x="1951815" y="1658525"/>
                  <a:pt x="1951815" y="1637761"/>
                </a:cubicBezTo>
                <a:cubicBezTo>
                  <a:pt x="1951815" y="1619591"/>
                  <a:pt x="1969982" y="1601424"/>
                  <a:pt x="1988152" y="1601424"/>
                </a:cubicBezTo>
                <a:close/>
                <a:moveTo>
                  <a:pt x="2642217" y="1541726"/>
                </a:moveTo>
                <a:cubicBezTo>
                  <a:pt x="2642217" y="1544320"/>
                  <a:pt x="2639623" y="1546917"/>
                  <a:pt x="2637026" y="1546917"/>
                </a:cubicBezTo>
                <a:cubicBezTo>
                  <a:pt x="2639623" y="1549511"/>
                  <a:pt x="2639623" y="1549511"/>
                  <a:pt x="2642217" y="1549511"/>
                </a:cubicBezTo>
                <a:close/>
                <a:moveTo>
                  <a:pt x="1526153" y="1518368"/>
                </a:moveTo>
                <a:cubicBezTo>
                  <a:pt x="1559893" y="1518368"/>
                  <a:pt x="1588445" y="1544323"/>
                  <a:pt x="1588445" y="1580660"/>
                </a:cubicBezTo>
                <a:cubicBezTo>
                  <a:pt x="1588445" y="1614400"/>
                  <a:pt x="1562490" y="1642952"/>
                  <a:pt x="1526153" y="1642952"/>
                </a:cubicBezTo>
                <a:cubicBezTo>
                  <a:pt x="1492410" y="1642952"/>
                  <a:pt x="1463861" y="1616997"/>
                  <a:pt x="1463861" y="1580660"/>
                </a:cubicBezTo>
                <a:cubicBezTo>
                  <a:pt x="1463861" y="1546917"/>
                  <a:pt x="1492410" y="1518368"/>
                  <a:pt x="1526153" y="1518368"/>
                </a:cubicBezTo>
                <a:close/>
                <a:moveTo>
                  <a:pt x="1370423" y="1497604"/>
                </a:moveTo>
                <a:cubicBezTo>
                  <a:pt x="1393781" y="1497604"/>
                  <a:pt x="1411951" y="1515771"/>
                  <a:pt x="1411951" y="1539132"/>
                </a:cubicBezTo>
                <a:cubicBezTo>
                  <a:pt x="1411951" y="1562490"/>
                  <a:pt x="1393781" y="1580660"/>
                  <a:pt x="1370423" y="1580660"/>
                </a:cubicBezTo>
                <a:cubicBezTo>
                  <a:pt x="1357444" y="1580660"/>
                  <a:pt x="1344468" y="1572872"/>
                  <a:pt x="1336680" y="1562490"/>
                </a:cubicBezTo>
                <a:cubicBezTo>
                  <a:pt x="1331489" y="1565087"/>
                  <a:pt x="1326298" y="1567681"/>
                  <a:pt x="1321107" y="1567681"/>
                </a:cubicBezTo>
                <a:cubicBezTo>
                  <a:pt x="1308131" y="1567681"/>
                  <a:pt x="1297749" y="1557299"/>
                  <a:pt x="1297749" y="1544323"/>
                </a:cubicBezTo>
                <a:cubicBezTo>
                  <a:pt x="1297749" y="1531344"/>
                  <a:pt x="1308131" y="1520962"/>
                  <a:pt x="1321107" y="1520962"/>
                </a:cubicBezTo>
                <a:cubicBezTo>
                  <a:pt x="1323704" y="1520962"/>
                  <a:pt x="1326298" y="1520962"/>
                  <a:pt x="1328895" y="1526153"/>
                </a:cubicBezTo>
                <a:cubicBezTo>
                  <a:pt x="1336680" y="1510580"/>
                  <a:pt x="1352253" y="1497604"/>
                  <a:pt x="1370423" y="1497604"/>
                </a:cubicBezTo>
                <a:close/>
                <a:moveTo>
                  <a:pt x="1941433" y="1497603"/>
                </a:moveTo>
                <a:cubicBezTo>
                  <a:pt x="1941433" y="1500197"/>
                  <a:pt x="1941433" y="1502794"/>
                  <a:pt x="1941433" y="1505388"/>
                </a:cubicBezTo>
                <a:cubicBezTo>
                  <a:pt x="1941433" y="1502794"/>
                  <a:pt x="1944030" y="1497603"/>
                  <a:pt x="1944030" y="1497603"/>
                </a:cubicBezTo>
                <a:cubicBezTo>
                  <a:pt x="1941433" y="1497603"/>
                  <a:pt x="1941433" y="1497603"/>
                  <a:pt x="1941433" y="1497603"/>
                </a:cubicBezTo>
                <a:close/>
                <a:moveTo>
                  <a:pt x="1227670" y="1489816"/>
                </a:moveTo>
                <a:cubicBezTo>
                  <a:pt x="1240572" y="1489816"/>
                  <a:pt x="1251031" y="1500274"/>
                  <a:pt x="1251031" y="1513174"/>
                </a:cubicBezTo>
                <a:cubicBezTo>
                  <a:pt x="1251031" y="1526077"/>
                  <a:pt x="1240572" y="1536535"/>
                  <a:pt x="1227670" y="1536535"/>
                </a:cubicBezTo>
                <a:cubicBezTo>
                  <a:pt x="1214770" y="1536535"/>
                  <a:pt x="1204312" y="1526077"/>
                  <a:pt x="1204312" y="1513174"/>
                </a:cubicBezTo>
                <a:cubicBezTo>
                  <a:pt x="1204312" y="1500274"/>
                  <a:pt x="1214770" y="1489816"/>
                  <a:pt x="1227670" y="1489816"/>
                </a:cubicBezTo>
                <a:close/>
                <a:moveTo>
                  <a:pt x="1629973" y="1432715"/>
                </a:moveTo>
                <a:cubicBezTo>
                  <a:pt x="1642952" y="1432715"/>
                  <a:pt x="1653334" y="1443097"/>
                  <a:pt x="1653334" y="1456073"/>
                </a:cubicBezTo>
                <a:cubicBezTo>
                  <a:pt x="1653334" y="1469052"/>
                  <a:pt x="1642952" y="1479434"/>
                  <a:pt x="1629973" y="1479434"/>
                </a:cubicBezTo>
                <a:cubicBezTo>
                  <a:pt x="1619591" y="1479434"/>
                  <a:pt x="1609209" y="1469052"/>
                  <a:pt x="1606615" y="1456073"/>
                </a:cubicBezTo>
                <a:cubicBezTo>
                  <a:pt x="1606615" y="1443097"/>
                  <a:pt x="1616997" y="1432715"/>
                  <a:pt x="1629973" y="1432715"/>
                </a:cubicBezTo>
                <a:close/>
                <a:moveTo>
                  <a:pt x="1832422" y="1383401"/>
                </a:moveTo>
                <a:cubicBezTo>
                  <a:pt x="1845401" y="1383401"/>
                  <a:pt x="1855783" y="1393783"/>
                  <a:pt x="1855783" y="1406759"/>
                </a:cubicBezTo>
                <a:cubicBezTo>
                  <a:pt x="1855783" y="1419738"/>
                  <a:pt x="1845401" y="1430120"/>
                  <a:pt x="1832422" y="1430120"/>
                </a:cubicBezTo>
                <a:cubicBezTo>
                  <a:pt x="1819446" y="1430120"/>
                  <a:pt x="1809064" y="1419738"/>
                  <a:pt x="1809064" y="1406759"/>
                </a:cubicBezTo>
                <a:cubicBezTo>
                  <a:pt x="1809064" y="1396377"/>
                  <a:pt x="1816849" y="1385995"/>
                  <a:pt x="1832422" y="1383401"/>
                </a:cubicBezTo>
                <a:close/>
                <a:moveTo>
                  <a:pt x="2665578" y="1367827"/>
                </a:moveTo>
                <a:cubicBezTo>
                  <a:pt x="2662981" y="1370424"/>
                  <a:pt x="2662981" y="1373018"/>
                  <a:pt x="2660387" y="1375614"/>
                </a:cubicBezTo>
                <a:lnTo>
                  <a:pt x="2665578" y="1375614"/>
                </a:lnTo>
                <a:close/>
                <a:moveTo>
                  <a:pt x="2473511" y="1352253"/>
                </a:moveTo>
                <a:cubicBezTo>
                  <a:pt x="2463130" y="1357444"/>
                  <a:pt x="2455341" y="1362635"/>
                  <a:pt x="2444959" y="1365233"/>
                </a:cubicBezTo>
                <a:cubicBezTo>
                  <a:pt x="2447556" y="1367827"/>
                  <a:pt x="2450150" y="1367827"/>
                  <a:pt x="2452747" y="1370424"/>
                </a:cubicBezTo>
                <a:lnTo>
                  <a:pt x="2457939" y="1370424"/>
                </a:lnTo>
                <a:cubicBezTo>
                  <a:pt x="2460532" y="1370424"/>
                  <a:pt x="2463130" y="1373018"/>
                  <a:pt x="2465724" y="1373018"/>
                </a:cubicBezTo>
                <a:cubicBezTo>
                  <a:pt x="2465724" y="1367827"/>
                  <a:pt x="2468320" y="1362635"/>
                  <a:pt x="2476105" y="1357444"/>
                </a:cubicBezTo>
                <a:cubicBezTo>
                  <a:pt x="2473511" y="1357444"/>
                  <a:pt x="2473511" y="1354850"/>
                  <a:pt x="2473511" y="1352253"/>
                </a:cubicBezTo>
                <a:close/>
                <a:moveTo>
                  <a:pt x="955144" y="1282176"/>
                </a:moveTo>
                <a:cubicBezTo>
                  <a:pt x="999266" y="1282176"/>
                  <a:pt x="1033009" y="1315916"/>
                  <a:pt x="1033009" y="1360041"/>
                </a:cubicBezTo>
                <a:cubicBezTo>
                  <a:pt x="1033009" y="1404163"/>
                  <a:pt x="996672" y="1437906"/>
                  <a:pt x="955144" y="1437906"/>
                </a:cubicBezTo>
                <a:cubicBezTo>
                  <a:pt x="911019" y="1437906"/>
                  <a:pt x="877279" y="1404163"/>
                  <a:pt x="877279" y="1360041"/>
                </a:cubicBezTo>
                <a:cubicBezTo>
                  <a:pt x="877279" y="1315916"/>
                  <a:pt x="913616" y="1282176"/>
                  <a:pt x="955144" y="1282176"/>
                </a:cubicBezTo>
                <a:close/>
                <a:moveTo>
                  <a:pt x="1998534" y="1274390"/>
                </a:moveTo>
                <a:cubicBezTo>
                  <a:pt x="2019298" y="1274390"/>
                  <a:pt x="2037468" y="1292557"/>
                  <a:pt x="2037468" y="1313321"/>
                </a:cubicBezTo>
                <a:cubicBezTo>
                  <a:pt x="2037468" y="1323703"/>
                  <a:pt x="2034871" y="1331491"/>
                  <a:pt x="2029680" y="1336682"/>
                </a:cubicBezTo>
                <a:cubicBezTo>
                  <a:pt x="2053041" y="1354849"/>
                  <a:pt x="2068614" y="1380804"/>
                  <a:pt x="2066017" y="1414547"/>
                </a:cubicBezTo>
                <a:cubicBezTo>
                  <a:pt x="2066017" y="1414547"/>
                  <a:pt x="2066017" y="1417141"/>
                  <a:pt x="2066017" y="1417141"/>
                </a:cubicBezTo>
                <a:cubicBezTo>
                  <a:pt x="2084187" y="1422332"/>
                  <a:pt x="2099760" y="1432714"/>
                  <a:pt x="2112736" y="1445693"/>
                </a:cubicBezTo>
                <a:cubicBezTo>
                  <a:pt x="2107545" y="1435311"/>
                  <a:pt x="2104951" y="1424929"/>
                  <a:pt x="2104951" y="1414547"/>
                </a:cubicBezTo>
                <a:cubicBezTo>
                  <a:pt x="2104951" y="1380804"/>
                  <a:pt x="2130906" y="1354849"/>
                  <a:pt x="2164646" y="1354849"/>
                </a:cubicBezTo>
                <a:cubicBezTo>
                  <a:pt x="2185410" y="1354849"/>
                  <a:pt x="2203580" y="1365231"/>
                  <a:pt x="2213962" y="1380804"/>
                </a:cubicBezTo>
                <a:cubicBezTo>
                  <a:pt x="2219153" y="1370422"/>
                  <a:pt x="2229535" y="1365231"/>
                  <a:pt x="2239917" y="1365231"/>
                </a:cubicBezTo>
                <a:cubicBezTo>
                  <a:pt x="2258084" y="1365231"/>
                  <a:pt x="2271063" y="1378210"/>
                  <a:pt x="2271063" y="1396377"/>
                </a:cubicBezTo>
                <a:cubicBezTo>
                  <a:pt x="2271063" y="1414547"/>
                  <a:pt x="2258084" y="1427523"/>
                  <a:pt x="2239917" y="1427523"/>
                </a:cubicBezTo>
                <a:cubicBezTo>
                  <a:pt x="2234726" y="1427523"/>
                  <a:pt x="2229535" y="1424929"/>
                  <a:pt x="2224344" y="1422332"/>
                </a:cubicBezTo>
                <a:cubicBezTo>
                  <a:pt x="2219153" y="1450884"/>
                  <a:pt x="2195792" y="1474242"/>
                  <a:pt x="2164646" y="1474242"/>
                </a:cubicBezTo>
                <a:cubicBezTo>
                  <a:pt x="2149073" y="1474242"/>
                  <a:pt x="2133500" y="1466457"/>
                  <a:pt x="2123118" y="1456075"/>
                </a:cubicBezTo>
                <a:cubicBezTo>
                  <a:pt x="2133500" y="1471648"/>
                  <a:pt x="2138691" y="1489815"/>
                  <a:pt x="2138691" y="1510579"/>
                </a:cubicBezTo>
                <a:cubicBezTo>
                  <a:pt x="2138691" y="1565086"/>
                  <a:pt x="2094569" y="1609208"/>
                  <a:pt x="2040062" y="1609208"/>
                </a:cubicBezTo>
                <a:cubicBezTo>
                  <a:pt x="1985558" y="1609208"/>
                  <a:pt x="1941433" y="1565086"/>
                  <a:pt x="1941433" y="1510579"/>
                </a:cubicBezTo>
                <a:cubicBezTo>
                  <a:pt x="1938839" y="1533940"/>
                  <a:pt x="1918075" y="1552107"/>
                  <a:pt x="1894714" y="1552107"/>
                </a:cubicBezTo>
                <a:cubicBezTo>
                  <a:pt x="1866165" y="1552107"/>
                  <a:pt x="1845401" y="1531343"/>
                  <a:pt x="1845401" y="1502794"/>
                </a:cubicBezTo>
                <a:cubicBezTo>
                  <a:pt x="1845401" y="1474242"/>
                  <a:pt x="1868759" y="1453478"/>
                  <a:pt x="1894714" y="1453478"/>
                </a:cubicBezTo>
                <a:cubicBezTo>
                  <a:pt x="1897311" y="1453478"/>
                  <a:pt x="1897311" y="1453478"/>
                  <a:pt x="1899905" y="1453478"/>
                </a:cubicBezTo>
                <a:cubicBezTo>
                  <a:pt x="1892120" y="1440502"/>
                  <a:pt x="1886929" y="1424929"/>
                  <a:pt x="1886929" y="1409356"/>
                </a:cubicBezTo>
                <a:cubicBezTo>
                  <a:pt x="1886929" y="1365231"/>
                  <a:pt x="1918075" y="1328894"/>
                  <a:pt x="1959603" y="1321109"/>
                </a:cubicBezTo>
                <a:cubicBezTo>
                  <a:pt x="1959603" y="1318512"/>
                  <a:pt x="1959603" y="1315918"/>
                  <a:pt x="1959603" y="1313321"/>
                </a:cubicBezTo>
                <a:cubicBezTo>
                  <a:pt x="1959603" y="1292557"/>
                  <a:pt x="1977770" y="1274390"/>
                  <a:pt x="1998534" y="1274390"/>
                </a:cubicBezTo>
                <a:close/>
                <a:moveTo>
                  <a:pt x="1305537" y="1232863"/>
                </a:moveTo>
                <a:cubicBezTo>
                  <a:pt x="1313322" y="1232863"/>
                  <a:pt x="1321110" y="1240648"/>
                  <a:pt x="1321110" y="1248436"/>
                </a:cubicBezTo>
                <a:cubicBezTo>
                  <a:pt x="1321110" y="1256221"/>
                  <a:pt x="1313322" y="1264009"/>
                  <a:pt x="1305537" y="1264009"/>
                </a:cubicBezTo>
                <a:cubicBezTo>
                  <a:pt x="1295155" y="1264009"/>
                  <a:pt x="1289964" y="1258818"/>
                  <a:pt x="1289964" y="1248436"/>
                </a:cubicBezTo>
                <a:cubicBezTo>
                  <a:pt x="1289964" y="1240648"/>
                  <a:pt x="1297749" y="1232863"/>
                  <a:pt x="1305537" y="1232863"/>
                </a:cubicBezTo>
                <a:close/>
                <a:moveTo>
                  <a:pt x="1881735" y="1212099"/>
                </a:moveTo>
                <a:cubicBezTo>
                  <a:pt x="1905096" y="1212099"/>
                  <a:pt x="1923263" y="1230266"/>
                  <a:pt x="1920669" y="1251030"/>
                </a:cubicBezTo>
                <a:cubicBezTo>
                  <a:pt x="1920669" y="1271794"/>
                  <a:pt x="1902499" y="1289964"/>
                  <a:pt x="1881735" y="1289964"/>
                </a:cubicBezTo>
                <a:cubicBezTo>
                  <a:pt x="1860971" y="1289964"/>
                  <a:pt x="1842804" y="1271794"/>
                  <a:pt x="1842804" y="1251030"/>
                </a:cubicBezTo>
                <a:cubicBezTo>
                  <a:pt x="1842804" y="1230266"/>
                  <a:pt x="1860971" y="1212099"/>
                  <a:pt x="1881735" y="1212099"/>
                </a:cubicBezTo>
                <a:close/>
                <a:moveTo>
                  <a:pt x="1746768" y="1206908"/>
                </a:moveTo>
                <a:cubicBezTo>
                  <a:pt x="1790893" y="1206908"/>
                  <a:pt x="1829824" y="1243245"/>
                  <a:pt x="1829824" y="1289964"/>
                </a:cubicBezTo>
                <a:cubicBezTo>
                  <a:pt x="1829824" y="1321110"/>
                  <a:pt x="1811657" y="1347065"/>
                  <a:pt x="1785702" y="1362638"/>
                </a:cubicBezTo>
                <a:cubicBezTo>
                  <a:pt x="1777914" y="1393784"/>
                  <a:pt x="1751959" y="1417142"/>
                  <a:pt x="1718219" y="1417142"/>
                </a:cubicBezTo>
                <a:cubicBezTo>
                  <a:pt x="1713029" y="1419739"/>
                  <a:pt x="1707838" y="1422333"/>
                  <a:pt x="1702647" y="1422333"/>
                </a:cubicBezTo>
                <a:cubicBezTo>
                  <a:pt x="1687074" y="1422333"/>
                  <a:pt x="1674095" y="1411951"/>
                  <a:pt x="1668904" y="1398975"/>
                </a:cubicBezTo>
                <a:cubicBezTo>
                  <a:pt x="1655928" y="1383402"/>
                  <a:pt x="1645546" y="1365232"/>
                  <a:pt x="1645546" y="1344468"/>
                </a:cubicBezTo>
                <a:cubicBezTo>
                  <a:pt x="1645546" y="1326301"/>
                  <a:pt x="1653331" y="1310728"/>
                  <a:pt x="1663713" y="1297749"/>
                </a:cubicBezTo>
                <a:cubicBezTo>
                  <a:pt x="1663713" y="1295155"/>
                  <a:pt x="1663713" y="1292558"/>
                  <a:pt x="1663713" y="1289964"/>
                </a:cubicBezTo>
                <a:cubicBezTo>
                  <a:pt x="1663713" y="1243245"/>
                  <a:pt x="1702647" y="1206908"/>
                  <a:pt x="1746768" y="1206908"/>
                </a:cubicBezTo>
                <a:close/>
                <a:moveTo>
                  <a:pt x="2190601" y="1196527"/>
                </a:moveTo>
                <a:cubicBezTo>
                  <a:pt x="2203577" y="1196527"/>
                  <a:pt x="2213959" y="1201719"/>
                  <a:pt x="2221747" y="1209501"/>
                </a:cubicBezTo>
                <a:cubicBezTo>
                  <a:pt x="2226938" y="1206907"/>
                  <a:pt x="2232129" y="1206907"/>
                  <a:pt x="2237320" y="1206907"/>
                </a:cubicBezTo>
                <a:cubicBezTo>
                  <a:pt x="2273657" y="1206907"/>
                  <a:pt x="2302206" y="1235456"/>
                  <a:pt x="2302206" y="1271793"/>
                </a:cubicBezTo>
                <a:cubicBezTo>
                  <a:pt x="2302206" y="1308130"/>
                  <a:pt x="2273657" y="1336682"/>
                  <a:pt x="2237320" y="1336682"/>
                </a:cubicBezTo>
                <a:cubicBezTo>
                  <a:pt x="2203577" y="1336682"/>
                  <a:pt x="2175028" y="1308130"/>
                  <a:pt x="2172431" y="1274387"/>
                </a:cubicBezTo>
                <a:cubicBezTo>
                  <a:pt x="2159455" y="1266602"/>
                  <a:pt x="2149073" y="1253623"/>
                  <a:pt x="2149073" y="1235456"/>
                </a:cubicBezTo>
                <a:cubicBezTo>
                  <a:pt x="2149073" y="1212098"/>
                  <a:pt x="2169837" y="1193934"/>
                  <a:pt x="2190601" y="1196527"/>
                </a:cubicBezTo>
                <a:close/>
                <a:moveTo>
                  <a:pt x="2551376" y="1180952"/>
                </a:moveTo>
                <a:cubicBezTo>
                  <a:pt x="2546186" y="1191333"/>
                  <a:pt x="2533206" y="1199122"/>
                  <a:pt x="2520230" y="1199122"/>
                </a:cubicBezTo>
                <a:cubicBezTo>
                  <a:pt x="2509848" y="1199122"/>
                  <a:pt x="2502060" y="1196524"/>
                  <a:pt x="2496870" y="1191333"/>
                </a:cubicBezTo>
                <a:cubicBezTo>
                  <a:pt x="2491679" y="1209502"/>
                  <a:pt x="2481296" y="1225076"/>
                  <a:pt x="2463130" y="1232861"/>
                </a:cubicBezTo>
                <a:cubicBezTo>
                  <a:pt x="2486487" y="1245839"/>
                  <a:pt x="2502060" y="1269197"/>
                  <a:pt x="2502060" y="1297749"/>
                </a:cubicBezTo>
                <a:lnTo>
                  <a:pt x="2502060" y="1302940"/>
                </a:lnTo>
                <a:lnTo>
                  <a:pt x="2504657" y="1300343"/>
                </a:lnTo>
                <a:cubicBezTo>
                  <a:pt x="2502060" y="1295153"/>
                  <a:pt x="2502060" y="1292558"/>
                  <a:pt x="2502060" y="1287368"/>
                </a:cubicBezTo>
                <a:cubicBezTo>
                  <a:pt x="2502060" y="1261412"/>
                  <a:pt x="2522825" y="1238052"/>
                  <a:pt x="2551376" y="1238052"/>
                </a:cubicBezTo>
                <a:lnTo>
                  <a:pt x="2553970" y="1238052"/>
                </a:lnTo>
                <a:cubicBezTo>
                  <a:pt x="2556567" y="1222478"/>
                  <a:pt x="2561758" y="1209502"/>
                  <a:pt x="2572141" y="1199122"/>
                </a:cubicBezTo>
                <a:lnTo>
                  <a:pt x="2579926" y="1191333"/>
                </a:lnTo>
                <a:cubicBezTo>
                  <a:pt x="2574735" y="1188739"/>
                  <a:pt x="2569543" y="1186142"/>
                  <a:pt x="2566949" y="1180952"/>
                </a:cubicBezTo>
                <a:lnTo>
                  <a:pt x="2561758" y="1180952"/>
                </a:lnTo>
                <a:close/>
                <a:moveTo>
                  <a:pt x="498335" y="1178366"/>
                </a:moveTo>
                <a:cubicBezTo>
                  <a:pt x="513908" y="1178366"/>
                  <a:pt x="526887" y="1191343"/>
                  <a:pt x="526887" y="1206905"/>
                </a:cubicBezTo>
                <a:cubicBezTo>
                  <a:pt x="526887" y="1222478"/>
                  <a:pt x="513908" y="1235457"/>
                  <a:pt x="498335" y="1235457"/>
                </a:cubicBezTo>
                <a:cubicBezTo>
                  <a:pt x="482762" y="1235457"/>
                  <a:pt x="469786" y="1222478"/>
                  <a:pt x="469786" y="1206905"/>
                </a:cubicBezTo>
                <a:cubicBezTo>
                  <a:pt x="469786" y="1191343"/>
                  <a:pt x="482762" y="1178366"/>
                  <a:pt x="498335" y="1178366"/>
                </a:cubicBezTo>
                <a:close/>
                <a:moveTo>
                  <a:pt x="1801276" y="1175771"/>
                </a:moveTo>
                <a:cubicBezTo>
                  <a:pt x="1811658" y="1175771"/>
                  <a:pt x="1816849" y="1183557"/>
                  <a:pt x="1816849" y="1191345"/>
                </a:cubicBezTo>
                <a:cubicBezTo>
                  <a:pt x="1816849" y="1201727"/>
                  <a:pt x="1809061" y="1206908"/>
                  <a:pt x="1801276" y="1206908"/>
                </a:cubicBezTo>
                <a:cubicBezTo>
                  <a:pt x="1790894" y="1206908"/>
                  <a:pt x="1785703" y="1199130"/>
                  <a:pt x="1785703" y="1191345"/>
                </a:cubicBezTo>
                <a:cubicBezTo>
                  <a:pt x="1785703" y="1183557"/>
                  <a:pt x="1790894" y="1178366"/>
                  <a:pt x="1801276" y="1175771"/>
                </a:cubicBezTo>
                <a:close/>
                <a:moveTo>
                  <a:pt x="1648141" y="1162795"/>
                </a:moveTo>
                <a:cubicBezTo>
                  <a:pt x="1666311" y="1162795"/>
                  <a:pt x="1681884" y="1178367"/>
                  <a:pt x="1681884" y="1196534"/>
                </a:cubicBezTo>
                <a:cubicBezTo>
                  <a:pt x="1681884" y="1214693"/>
                  <a:pt x="1666311" y="1230266"/>
                  <a:pt x="1648141" y="1230266"/>
                </a:cubicBezTo>
                <a:cubicBezTo>
                  <a:pt x="1627377" y="1230266"/>
                  <a:pt x="1614401" y="1214693"/>
                  <a:pt x="1614401" y="1196534"/>
                </a:cubicBezTo>
                <a:cubicBezTo>
                  <a:pt x="1614401" y="1178367"/>
                  <a:pt x="1629974" y="1162795"/>
                  <a:pt x="1648141" y="1162795"/>
                </a:cubicBezTo>
                <a:close/>
                <a:moveTo>
                  <a:pt x="2504657" y="1095302"/>
                </a:moveTo>
                <a:cubicBezTo>
                  <a:pt x="2491679" y="1108277"/>
                  <a:pt x="2476105" y="1116066"/>
                  <a:pt x="2457939" y="1118660"/>
                </a:cubicBezTo>
                <a:cubicBezTo>
                  <a:pt x="2457939" y="1121257"/>
                  <a:pt x="2457939" y="1123851"/>
                  <a:pt x="2455341" y="1126447"/>
                </a:cubicBezTo>
                <a:cubicBezTo>
                  <a:pt x="2463130" y="1129042"/>
                  <a:pt x="2470915" y="1134232"/>
                  <a:pt x="2476105" y="1142021"/>
                </a:cubicBezTo>
                <a:cubicBezTo>
                  <a:pt x="2481296" y="1131638"/>
                  <a:pt x="2489085" y="1123851"/>
                  <a:pt x="2496870" y="1121257"/>
                </a:cubicBezTo>
                <a:cubicBezTo>
                  <a:pt x="2496870" y="1113468"/>
                  <a:pt x="2499466" y="1103087"/>
                  <a:pt x="2504657" y="1095302"/>
                </a:cubicBezTo>
                <a:close/>
                <a:moveTo>
                  <a:pt x="2120521" y="1082333"/>
                </a:moveTo>
                <a:cubicBezTo>
                  <a:pt x="2146476" y="1082333"/>
                  <a:pt x="2164646" y="1103096"/>
                  <a:pt x="2164646" y="1126456"/>
                </a:cubicBezTo>
                <a:cubicBezTo>
                  <a:pt x="2164646" y="1149816"/>
                  <a:pt x="2143882" y="1170579"/>
                  <a:pt x="2120521" y="1170579"/>
                </a:cubicBezTo>
                <a:cubicBezTo>
                  <a:pt x="2097163" y="1170579"/>
                  <a:pt x="2078993" y="1149816"/>
                  <a:pt x="2076399" y="1126456"/>
                </a:cubicBezTo>
                <a:cubicBezTo>
                  <a:pt x="2076399" y="1100500"/>
                  <a:pt x="2097163" y="1082333"/>
                  <a:pt x="2120521" y="1082333"/>
                </a:cubicBezTo>
                <a:close/>
                <a:moveTo>
                  <a:pt x="2356713" y="1071941"/>
                </a:moveTo>
                <a:cubicBezTo>
                  <a:pt x="2359309" y="1077131"/>
                  <a:pt x="2359309" y="1079728"/>
                  <a:pt x="2359309" y="1084920"/>
                </a:cubicBezTo>
                <a:lnTo>
                  <a:pt x="2359309" y="1090111"/>
                </a:lnTo>
                <a:lnTo>
                  <a:pt x="2364500" y="1090111"/>
                </a:lnTo>
                <a:lnTo>
                  <a:pt x="2369691" y="1090111"/>
                </a:lnTo>
                <a:cubicBezTo>
                  <a:pt x="2364500" y="1084920"/>
                  <a:pt x="2359309" y="1079728"/>
                  <a:pt x="2356713" y="1071941"/>
                </a:cubicBezTo>
                <a:close/>
                <a:moveTo>
                  <a:pt x="1448289" y="1048590"/>
                </a:moveTo>
                <a:cubicBezTo>
                  <a:pt x="1482032" y="1048590"/>
                  <a:pt x="1507987" y="1074544"/>
                  <a:pt x="1507987" y="1108285"/>
                </a:cubicBezTo>
                <a:cubicBezTo>
                  <a:pt x="1507987" y="1142028"/>
                  <a:pt x="1482032" y="1167984"/>
                  <a:pt x="1448289" y="1167984"/>
                </a:cubicBezTo>
                <a:cubicBezTo>
                  <a:pt x="1414549" y="1167984"/>
                  <a:pt x="1388594" y="1142028"/>
                  <a:pt x="1388594" y="1108285"/>
                </a:cubicBezTo>
                <a:cubicBezTo>
                  <a:pt x="1388594" y="1074544"/>
                  <a:pt x="1414549" y="1048590"/>
                  <a:pt x="1448289" y="1048590"/>
                </a:cubicBezTo>
                <a:close/>
                <a:moveTo>
                  <a:pt x="2143882" y="1017444"/>
                </a:moveTo>
                <a:cubicBezTo>
                  <a:pt x="2162049" y="1017444"/>
                  <a:pt x="2175028" y="1033017"/>
                  <a:pt x="2175028" y="1048590"/>
                </a:cubicBezTo>
                <a:cubicBezTo>
                  <a:pt x="2175028" y="1066757"/>
                  <a:pt x="2162049" y="1079736"/>
                  <a:pt x="2143882" y="1079736"/>
                </a:cubicBezTo>
                <a:cubicBezTo>
                  <a:pt x="2125712" y="1079736"/>
                  <a:pt x="2112736" y="1066757"/>
                  <a:pt x="2112736" y="1048590"/>
                </a:cubicBezTo>
                <a:cubicBezTo>
                  <a:pt x="2112736" y="1030420"/>
                  <a:pt x="2125712" y="1017444"/>
                  <a:pt x="2143882" y="1017444"/>
                </a:cubicBezTo>
                <a:close/>
                <a:moveTo>
                  <a:pt x="2564352" y="999266"/>
                </a:moveTo>
                <a:cubicBezTo>
                  <a:pt x="2559161" y="1001863"/>
                  <a:pt x="2553970" y="1004458"/>
                  <a:pt x="2548780" y="1004458"/>
                </a:cubicBezTo>
                <a:cubicBezTo>
                  <a:pt x="2543588" y="1004458"/>
                  <a:pt x="2538397" y="1004458"/>
                  <a:pt x="2533206" y="1001863"/>
                </a:cubicBezTo>
                <a:cubicBezTo>
                  <a:pt x="2533206" y="1007055"/>
                  <a:pt x="2535803" y="1014840"/>
                  <a:pt x="2535803" y="1022627"/>
                </a:cubicBezTo>
                <a:cubicBezTo>
                  <a:pt x="2543588" y="1022627"/>
                  <a:pt x="2551376" y="1030412"/>
                  <a:pt x="2551376" y="1038201"/>
                </a:cubicBezTo>
                <a:cubicBezTo>
                  <a:pt x="2551376" y="1040795"/>
                  <a:pt x="2548780" y="1043391"/>
                  <a:pt x="2548780" y="1045986"/>
                </a:cubicBezTo>
                <a:cubicBezTo>
                  <a:pt x="2556567" y="1051176"/>
                  <a:pt x="2564352" y="1058964"/>
                  <a:pt x="2564352" y="1069346"/>
                </a:cubicBezTo>
                <a:cubicBezTo>
                  <a:pt x="2574735" y="1069346"/>
                  <a:pt x="2579926" y="1071941"/>
                  <a:pt x="2587713" y="1077131"/>
                </a:cubicBezTo>
                <a:cubicBezTo>
                  <a:pt x="2592904" y="1069346"/>
                  <a:pt x="2598095" y="1061558"/>
                  <a:pt x="2608477" y="1056367"/>
                </a:cubicBezTo>
                <a:cubicBezTo>
                  <a:pt x="2600689" y="1043391"/>
                  <a:pt x="2595498" y="1030412"/>
                  <a:pt x="2595498" y="1017436"/>
                </a:cubicBezTo>
                <a:cubicBezTo>
                  <a:pt x="2582522" y="1017436"/>
                  <a:pt x="2569543" y="1009649"/>
                  <a:pt x="2564352" y="999266"/>
                </a:cubicBezTo>
                <a:close/>
                <a:moveTo>
                  <a:pt x="1876544" y="983701"/>
                </a:moveTo>
                <a:cubicBezTo>
                  <a:pt x="1905096" y="983701"/>
                  <a:pt x="1931050" y="1009656"/>
                  <a:pt x="1931050" y="1033014"/>
                </a:cubicBezTo>
                <a:cubicBezTo>
                  <a:pt x="1931050" y="1043397"/>
                  <a:pt x="1931050" y="1051184"/>
                  <a:pt x="1925859" y="1058970"/>
                </a:cubicBezTo>
                <a:cubicBezTo>
                  <a:pt x="1928454" y="1064160"/>
                  <a:pt x="1933645" y="1069352"/>
                  <a:pt x="1936241" y="1077140"/>
                </a:cubicBezTo>
                <a:cubicBezTo>
                  <a:pt x="1949217" y="1066758"/>
                  <a:pt x="1964790" y="1058970"/>
                  <a:pt x="1982960" y="1058970"/>
                </a:cubicBezTo>
                <a:cubicBezTo>
                  <a:pt x="2021891" y="1058970"/>
                  <a:pt x="2050443" y="1090116"/>
                  <a:pt x="2050443" y="1126453"/>
                </a:cubicBezTo>
                <a:cubicBezTo>
                  <a:pt x="2050443" y="1162790"/>
                  <a:pt x="2019297" y="1193936"/>
                  <a:pt x="1982960" y="1193936"/>
                </a:cubicBezTo>
                <a:cubicBezTo>
                  <a:pt x="1949217" y="1193936"/>
                  <a:pt x="1923263" y="1167980"/>
                  <a:pt x="1918072" y="1136835"/>
                </a:cubicBezTo>
                <a:cubicBezTo>
                  <a:pt x="1910287" y="1142026"/>
                  <a:pt x="1902499" y="1144623"/>
                  <a:pt x="1892117" y="1144623"/>
                </a:cubicBezTo>
                <a:cubicBezTo>
                  <a:pt x="1866162" y="1144623"/>
                  <a:pt x="1845398" y="1123859"/>
                  <a:pt x="1845398" y="1097903"/>
                </a:cubicBezTo>
                <a:cubicBezTo>
                  <a:pt x="1845398" y="1092713"/>
                  <a:pt x="1845398" y="1090116"/>
                  <a:pt x="1847995" y="1084925"/>
                </a:cubicBezTo>
                <a:cubicBezTo>
                  <a:pt x="1832422" y="1074543"/>
                  <a:pt x="1822040" y="1056376"/>
                  <a:pt x="1822040" y="1038206"/>
                </a:cubicBezTo>
                <a:cubicBezTo>
                  <a:pt x="1822040" y="1007060"/>
                  <a:pt x="1845398" y="983701"/>
                  <a:pt x="1876544" y="983701"/>
                </a:cubicBezTo>
                <a:close/>
                <a:moveTo>
                  <a:pt x="2146479" y="869498"/>
                </a:moveTo>
                <a:cubicBezTo>
                  <a:pt x="2167243" y="869498"/>
                  <a:pt x="2182816" y="885071"/>
                  <a:pt x="2182816" y="905835"/>
                </a:cubicBezTo>
                <a:cubicBezTo>
                  <a:pt x="2182816" y="924002"/>
                  <a:pt x="2167243" y="942172"/>
                  <a:pt x="2146479" y="942172"/>
                </a:cubicBezTo>
                <a:cubicBezTo>
                  <a:pt x="2125715" y="942172"/>
                  <a:pt x="2110142" y="926599"/>
                  <a:pt x="2110142" y="905835"/>
                </a:cubicBezTo>
                <a:cubicBezTo>
                  <a:pt x="2110142" y="885071"/>
                  <a:pt x="2125715" y="869498"/>
                  <a:pt x="2146479" y="869498"/>
                </a:cubicBezTo>
                <a:close/>
                <a:moveTo>
                  <a:pt x="1629973" y="864308"/>
                </a:moveTo>
                <a:cubicBezTo>
                  <a:pt x="1663716" y="864308"/>
                  <a:pt x="1689671" y="890263"/>
                  <a:pt x="1689671" y="924003"/>
                </a:cubicBezTo>
                <a:cubicBezTo>
                  <a:pt x="1689671" y="957746"/>
                  <a:pt x="1661119" y="983701"/>
                  <a:pt x="1629973" y="983701"/>
                </a:cubicBezTo>
                <a:cubicBezTo>
                  <a:pt x="1598827" y="983701"/>
                  <a:pt x="1570278" y="957746"/>
                  <a:pt x="1570278" y="924003"/>
                </a:cubicBezTo>
                <a:cubicBezTo>
                  <a:pt x="1570278" y="890263"/>
                  <a:pt x="1598827" y="864308"/>
                  <a:pt x="1629973" y="864308"/>
                </a:cubicBezTo>
                <a:close/>
                <a:moveTo>
                  <a:pt x="2297015" y="853923"/>
                </a:moveTo>
                <a:cubicBezTo>
                  <a:pt x="2315185" y="853923"/>
                  <a:pt x="2330758" y="869497"/>
                  <a:pt x="2330758" y="887664"/>
                </a:cubicBezTo>
                <a:cubicBezTo>
                  <a:pt x="2330758" y="905833"/>
                  <a:pt x="2315185" y="921406"/>
                  <a:pt x="2297015" y="921406"/>
                </a:cubicBezTo>
                <a:cubicBezTo>
                  <a:pt x="2278848" y="921406"/>
                  <a:pt x="2263275" y="905833"/>
                  <a:pt x="2263275" y="887664"/>
                </a:cubicBezTo>
                <a:cubicBezTo>
                  <a:pt x="2263275" y="869497"/>
                  <a:pt x="2278848" y="853923"/>
                  <a:pt x="2297015" y="853923"/>
                </a:cubicBezTo>
                <a:close/>
                <a:moveTo>
                  <a:pt x="2421598" y="827975"/>
                </a:moveTo>
                <a:cubicBezTo>
                  <a:pt x="2439768" y="827975"/>
                  <a:pt x="2455341" y="843549"/>
                  <a:pt x="2455341" y="861715"/>
                </a:cubicBezTo>
                <a:cubicBezTo>
                  <a:pt x="2455341" y="879885"/>
                  <a:pt x="2439768" y="895459"/>
                  <a:pt x="2421598" y="895459"/>
                </a:cubicBezTo>
                <a:cubicBezTo>
                  <a:pt x="2403431" y="895459"/>
                  <a:pt x="2387858" y="879885"/>
                  <a:pt x="2387858" y="861715"/>
                </a:cubicBezTo>
                <a:cubicBezTo>
                  <a:pt x="2387858" y="843549"/>
                  <a:pt x="2403431" y="827975"/>
                  <a:pt x="2421598" y="827975"/>
                </a:cubicBezTo>
                <a:close/>
                <a:moveTo>
                  <a:pt x="1954408" y="814987"/>
                </a:moveTo>
                <a:cubicBezTo>
                  <a:pt x="1990745" y="814987"/>
                  <a:pt x="2019297" y="843539"/>
                  <a:pt x="2019297" y="879876"/>
                </a:cubicBezTo>
                <a:cubicBezTo>
                  <a:pt x="2019297" y="916213"/>
                  <a:pt x="1990745" y="944762"/>
                  <a:pt x="1954408" y="944762"/>
                </a:cubicBezTo>
                <a:cubicBezTo>
                  <a:pt x="1918071" y="944762"/>
                  <a:pt x="1889522" y="916213"/>
                  <a:pt x="1889522" y="879876"/>
                </a:cubicBezTo>
                <a:cubicBezTo>
                  <a:pt x="1889522" y="843539"/>
                  <a:pt x="1918071" y="812393"/>
                  <a:pt x="1954408" y="814987"/>
                </a:cubicBezTo>
                <a:close/>
                <a:moveTo>
                  <a:pt x="2582522" y="812390"/>
                </a:moveTo>
                <a:cubicBezTo>
                  <a:pt x="2582522" y="812390"/>
                  <a:pt x="2579926" y="812390"/>
                  <a:pt x="2579926" y="814988"/>
                </a:cubicBezTo>
                <a:cubicBezTo>
                  <a:pt x="2582522" y="817581"/>
                  <a:pt x="2582522" y="820179"/>
                  <a:pt x="2585116" y="825370"/>
                </a:cubicBezTo>
                <a:cubicBezTo>
                  <a:pt x="2587713" y="825370"/>
                  <a:pt x="2590307" y="822773"/>
                  <a:pt x="2592904" y="822773"/>
                </a:cubicBezTo>
                <a:cubicBezTo>
                  <a:pt x="2590307" y="820179"/>
                  <a:pt x="2585116" y="817581"/>
                  <a:pt x="2582522" y="812390"/>
                </a:cubicBezTo>
                <a:close/>
                <a:moveTo>
                  <a:pt x="1321107" y="716367"/>
                </a:moveTo>
                <a:cubicBezTo>
                  <a:pt x="1331489" y="716367"/>
                  <a:pt x="1339277" y="724153"/>
                  <a:pt x="1339277" y="734536"/>
                </a:cubicBezTo>
                <a:cubicBezTo>
                  <a:pt x="1339277" y="744916"/>
                  <a:pt x="1331489" y="752704"/>
                  <a:pt x="1321107" y="752704"/>
                </a:cubicBezTo>
                <a:cubicBezTo>
                  <a:pt x="1310725" y="752704"/>
                  <a:pt x="1302940" y="744916"/>
                  <a:pt x="1302940" y="734536"/>
                </a:cubicBezTo>
                <a:cubicBezTo>
                  <a:pt x="1302940" y="724153"/>
                  <a:pt x="1310725" y="716367"/>
                  <a:pt x="1321107" y="716367"/>
                </a:cubicBezTo>
                <a:close/>
                <a:moveTo>
                  <a:pt x="2042658" y="690413"/>
                </a:moveTo>
                <a:cubicBezTo>
                  <a:pt x="2053040" y="690413"/>
                  <a:pt x="2063422" y="700796"/>
                  <a:pt x="2063422" y="711178"/>
                </a:cubicBezTo>
                <a:cubicBezTo>
                  <a:pt x="2063422" y="721560"/>
                  <a:pt x="2053040" y="731942"/>
                  <a:pt x="2042658" y="731942"/>
                </a:cubicBezTo>
                <a:cubicBezTo>
                  <a:pt x="2032276" y="731942"/>
                  <a:pt x="2021894" y="724153"/>
                  <a:pt x="2021894" y="711178"/>
                </a:cubicBezTo>
                <a:cubicBezTo>
                  <a:pt x="2021894" y="700796"/>
                  <a:pt x="2032276" y="690413"/>
                  <a:pt x="2042658" y="690413"/>
                </a:cubicBezTo>
                <a:close/>
                <a:moveTo>
                  <a:pt x="2486487" y="648876"/>
                </a:moveTo>
                <a:cubicBezTo>
                  <a:pt x="2489085" y="654067"/>
                  <a:pt x="2494275" y="656661"/>
                  <a:pt x="2496870" y="661852"/>
                </a:cubicBezTo>
                <a:cubicBezTo>
                  <a:pt x="2499466" y="656661"/>
                  <a:pt x="2499466" y="654067"/>
                  <a:pt x="2504657" y="648876"/>
                </a:cubicBezTo>
                <a:lnTo>
                  <a:pt x="2494275" y="648876"/>
                </a:lnTo>
                <a:close/>
                <a:moveTo>
                  <a:pt x="2439769" y="620323"/>
                </a:moveTo>
                <a:cubicBezTo>
                  <a:pt x="2426792" y="630706"/>
                  <a:pt x="2413814" y="638493"/>
                  <a:pt x="2398240" y="643684"/>
                </a:cubicBezTo>
                <a:lnTo>
                  <a:pt x="2398240" y="651469"/>
                </a:lnTo>
                <a:lnTo>
                  <a:pt x="2398240" y="659257"/>
                </a:lnTo>
                <a:cubicBezTo>
                  <a:pt x="2400837" y="659257"/>
                  <a:pt x="2400837" y="661852"/>
                  <a:pt x="2403431" y="661852"/>
                </a:cubicBezTo>
                <a:lnTo>
                  <a:pt x="2406029" y="661852"/>
                </a:lnTo>
                <a:cubicBezTo>
                  <a:pt x="2413814" y="661852"/>
                  <a:pt x="2421601" y="664448"/>
                  <a:pt x="2429386" y="669639"/>
                </a:cubicBezTo>
                <a:cubicBezTo>
                  <a:pt x="2431983" y="667042"/>
                  <a:pt x="2434577" y="667042"/>
                  <a:pt x="2437175" y="664448"/>
                </a:cubicBezTo>
                <a:cubicBezTo>
                  <a:pt x="2442365" y="654067"/>
                  <a:pt x="2452747" y="646278"/>
                  <a:pt x="2468320" y="646278"/>
                </a:cubicBezTo>
                <a:cubicBezTo>
                  <a:pt x="2455341" y="641087"/>
                  <a:pt x="2444959" y="630706"/>
                  <a:pt x="2439769" y="620323"/>
                </a:cubicBezTo>
                <a:close/>
                <a:moveTo>
                  <a:pt x="2470915" y="521695"/>
                </a:moveTo>
                <a:lnTo>
                  <a:pt x="2470915" y="529482"/>
                </a:lnTo>
                <a:lnTo>
                  <a:pt x="2476105" y="524291"/>
                </a:lnTo>
                <a:cubicBezTo>
                  <a:pt x="2476105" y="524291"/>
                  <a:pt x="2473511" y="521695"/>
                  <a:pt x="2470915" y="521695"/>
                </a:cubicBezTo>
                <a:close/>
                <a:moveTo>
                  <a:pt x="2138690" y="480177"/>
                </a:moveTo>
                <a:cubicBezTo>
                  <a:pt x="2169836" y="480177"/>
                  <a:pt x="2195791" y="506132"/>
                  <a:pt x="2195791" y="537278"/>
                </a:cubicBezTo>
                <a:cubicBezTo>
                  <a:pt x="2195791" y="568425"/>
                  <a:pt x="2169836" y="594379"/>
                  <a:pt x="2138690" y="594379"/>
                </a:cubicBezTo>
                <a:cubicBezTo>
                  <a:pt x="2107544" y="594379"/>
                  <a:pt x="2081589" y="568425"/>
                  <a:pt x="2081589" y="537278"/>
                </a:cubicBezTo>
                <a:cubicBezTo>
                  <a:pt x="2081589" y="506132"/>
                  <a:pt x="2107544" y="480177"/>
                  <a:pt x="2138690" y="480177"/>
                </a:cubicBezTo>
                <a:close/>
                <a:moveTo>
                  <a:pt x="1858377" y="462004"/>
                </a:moveTo>
                <a:cubicBezTo>
                  <a:pt x="1912883" y="462004"/>
                  <a:pt x="1954411" y="506126"/>
                  <a:pt x="1954411" y="558036"/>
                </a:cubicBezTo>
                <a:cubicBezTo>
                  <a:pt x="1954411" y="612543"/>
                  <a:pt x="1910286" y="654070"/>
                  <a:pt x="1858377" y="654070"/>
                </a:cubicBezTo>
                <a:cubicBezTo>
                  <a:pt x="1806467" y="654070"/>
                  <a:pt x="1762345" y="612543"/>
                  <a:pt x="1762345" y="558036"/>
                </a:cubicBezTo>
                <a:cubicBezTo>
                  <a:pt x="1762345" y="503532"/>
                  <a:pt x="1806467" y="462004"/>
                  <a:pt x="1858377" y="462004"/>
                </a:cubicBezTo>
                <a:close/>
                <a:moveTo>
                  <a:pt x="3410634" y="304663"/>
                </a:moveTo>
                <a:cubicBezTo>
                  <a:pt x="3404887" y="309915"/>
                  <a:pt x="3401055" y="313417"/>
                  <a:pt x="3395471" y="315002"/>
                </a:cubicBezTo>
                <a:lnTo>
                  <a:pt x="3398505" y="317498"/>
                </a:lnTo>
                <a:lnTo>
                  <a:pt x="3413055" y="310104"/>
                </a:lnTo>
                <a:close/>
                <a:moveTo>
                  <a:pt x="3437191" y="245232"/>
                </a:moveTo>
                <a:cubicBezTo>
                  <a:pt x="3436695" y="256232"/>
                  <a:pt x="3436202" y="267232"/>
                  <a:pt x="3432039" y="278068"/>
                </a:cubicBezTo>
                <a:cubicBezTo>
                  <a:pt x="3441288" y="276648"/>
                  <a:pt x="3450372" y="278893"/>
                  <a:pt x="3455626" y="284642"/>
                </a:cubicBezTo>
                <a:lnTo>
                  <a:pt x="3457544" y="289474"/>
                </a:lnTo>
                <a:lnTo>
                  <a:pt x="3483311" y="278673"/>
                </a:lnTo>
                <a:lnTo>
                  <a:pt x="3447530" y="260393"/>
                </a:lnTo>
                <a:cubicBezTo>
                  <a:pt x="3444029" y="256562"/>
                  <a:pt x="3438777" y="250815"/>
                  <a:pt x="3437191" y="245232"/>
                </a:cubicBezTo>
                <a:close/>
                <a:moveTo>
                  <a:pt x="2354116" y="23367"/>
                </a:moveTo>
                <a:cubicBezTo>
                  <a:pt x="2364498" y="23367"/>
                  <a:pt x="2372286" y="31153"/>
                  <a:pt x="2372286" y="41534"/>
                </a:cubicBezTo>
                <a:cubicBezTo>
                  <a:pt x="2372286" y="51916"/>
                  <a:pt x="2364498" y="59705"/>
                  <a:pt x="2354116" y="59705"/>
                </a:cubicBezTo>
                <a:cubicBezTo>
                  <a:pt x="2343734" y="59705"/>
                  <a:pt x="2335949" y="51916"/>
                  <a:pt x="2335949" y="41534"/>
                </a:cubicBezTo>
                <a:cubicBezTo>
                  <a:pt x="2335949" y="31153"/>
                  <a:pt x="2343734" y="23367"/>
                  <a:pt x="2354116" y="23367"/>
                </a:cubicBezTo>
                <a:close/>
                <a:moveTo>
                  <a:pt x="2465724" y="12985"/>
                </a:moveTo>
                <a:cubicBezTo>
                  <a:pt x="2476106" y="12985"/>
                  <a:pt x="2486488" y="20771"/>
                  <a:pt x="2486488" y="33750"/>
                </a:cubicBezTo>
                <a:cubicBezTo>
                  <a:pt x="2486488" y="44131"/>
                  <a:pt x="2478700" y="54514"/>
                  <a:pt x="2465724" y="54514"/>
                </a:cubicBezTo>
                <a:cubicBezTo>
                  <a:pt x="2452745" y="54514"/>
                  <a:pt x="2444960" y="44131"/>
                  <a:pt x="2444960" y="33750"/>
                </a:cubicBezTo>
                <a:cubicBezTo>
                  <a:pt x="2444960" y="23367"/>
                  <a:pt x="2455342" y="12985"/>
                  <a:pt x="2465724" y="12985"/>
                </a:cubicBezTo>
                <a:close/>
                <a:moveTo>
                  <a:pt x="2624051" y="0"/>
                </a:moveTo>
                <a:cubicBezTo>
                  <a:pt x="2642217" y="0"/>
                  <a:pt x="2657791" y="10382"/>
                  <a:pt x="2662981" y="25955"/>
                </a:cubicBezTo>
                <a:cubicBezTo>
                  <a:pt x="2678554" y="25955"/>
                  <a:pt x="2688937" y="36337"/>
                  <a:pt x="2696724" y="49313"/>
                </a:cubicBezTo>
                <a:cubicBezTo>
                  <a:pt x="2701915" y="44122"/>
                  <a:pt x="2712297" y="41529"/>
                  <a:pt x="2720082" y="41529"/>
                </a:cubicBezTo>
                <a:cubicBezTo>
                  <a:pt x="2743443" y="41529"/>
                  <a:pt x="2761610" y="59695"/>
                  <a:pt x="2761610" y="83056"/>
                </a:cubicBezTo>
                <a:cubicBezTo>
                  <a:pt x="2761610" y="93438"/>
                  <a:pt x="2756419" y="103820"/>
                  <a:pt x="2748634" y="111606"/>
                </a:cubicBezTo>
                <a:cubicBezTo>
                  <a:pt x="2753825" y="116796"/>
                  <a:pt x="2761610" y="124584"/>
                  <a:pt x="2764206" y="132370"/>
                </a:cubicBezTo>
                <a:lnTo>
                  <a:pt x="2774589" y="132370"/>
                </a:lnTo>
                <a:cubicBezTo>
                  <a:pt x="2787565" y="132370"/>
                  <a:pt x="2795353" y="134966"/>
                  <a:pt x="2805735" y="140157"/>
                </a:cubicBezTo>
                <a:cubicBezTo>
                  <a:pt x="2823903" y="111606"/>
                  <a:pt x="2855048" y="90841"/>
                  <a:pt x="2891385" y="90841"/>
                </a:cubicBezTo>
                <a:cubicBezTo>
                  <a:pt x="2932913" y="90841"/>
                  <a:pt x="2969250" y="116796"/>
                  <a:pt x="2982228" y="153134"/>
                </a:cubicBezTo>
                <a:cubicBezTo>
                  <a:pt x="3005587" y="160921"/>
                  <a:pt x="3023757" y="179088"/>
                  <a:pt x="3034139" y="199852"/>
                </a:cubicBezTo>
                <a:cubicBezTo>
                  <a:pt x="3060094" y="207640"/>
                  <a:pt x="3080858" y="233595"/>
                  <a:pt x="3083452" y="262144"/>
                </a:cubicBezTo>
                <a:lnTo>
                  <a:pt x="3085039" y="261711"/>
                </a:lnTo>
                <a:lnTo>
                  <a:pt x="3077717" y="241917"/>
                </a:lnTo>
                <a:cubicBezTo>
                  <a:pt x="3078191" y="231374"/>
                  <a:pt x="3082791" y="221017"/>
                  <a:pt x="3091413" y="213137"/>
                </a:cubicBezTo>
                <a:cubicBezTo>
                  <a:pt x="3108655" y="197380"/>
                  <a:pt x="3134326" y="198536"/>
                  <a:pt x="3150083" y="215778"/>
                </a:cubicBezTo>
                <a:cubicBezTo>
                  <a:pt x="3155335" y="221526"/>
                  <a:pt x="3158235" y="228546"/>
                  <a:pt x="3159280" y="235941"/>
                </a:cubicBezTo>
                <a:lnTo>
                  <a:pt x="3158084" y="249853"/>
                </a:lnTo>
                <a:lnTo>
                  <a:pt x="3184758" y="254845"/>
                </a:lnTo>
                <a:lnTo>
                  <a:pt x="3201437" y="265183"/>
                </a:lnTo>
                <a:lnTo>
                  <a:pt x="3205472" y="265807"/>
                </a:lnTo>
                <a:cubicBezTo>
                  <a:pt x="3220590" y="271769"/>
                  <a:pt x="3234408" y="281117"/>
                  <a:pt x="3245789" y="293572"/>
                </a:cubicBezTo>
                <a:cubicBezTo>
                  <a:pt x="3259796" y="308899"/>
                  <a:pt x="3268220" y="325812"/>
                  <a:pt x="3271062" y="344310"/>
                </a:cubicBezTo>
                <a:cubicBezTo>
                  <a:pt x="3273144" y="338894"/>
                  <a:pt x="3276976" y="335392"/>
                  <a:pt x="3280808" y="331890"/>
                </a:cubicBezTo>
                <a:cubicBezTo>
                  <a:pt x="3292303" y="321385"/>
                  <a:pt x="3309217" y="312959"/>
                  <a:pt x="3324048" y="309952"/>
                </a:cubicBezTo>
                <a:lnTo>
                  <a:pt x="3318796" y="304206"/>
                </a:lnTo>
                <a:cubicBezTo>
                  <a:pt x="3301287" y="285046"/>
                  <a:pt x="3297023" y="257295"/>
                  <a:pt x="3305347" y="235625"/>
                </a:cubicBezTo>
                <a:cubicBezTo>
                  <a:pt x="3290679" y="234964"/>
                  <a:pt x="3274426" y="228721"/>
                  <a:pt x="3263921" y="217225"/>
                </a:cubicBezTo>
                <a:cubicBezTo>
                  <a:pt x="3241160" y="192319"/>
                  <a:pt x="3242810" y="155651"/>
                  <a:pt x="3267716" y="132889"/>
                </a:cubicBezTo>
                <a:cubicBezTo>
                  <a:pt x="3292624" y="110126"/>
                  <a:pt x="3331043" y="113690"/>
                  <a:pt x="3352054" y="136682"/>
                </a:cubicBezTo>
                <a:cubicBezTo>
                  <a:pt x="3366062" y="152009"/>
                  <a:pt x="3370655" y="172425"/>
                  <a:pt x="3364247" y="192347"/>
                </a:cubicBezTo>
                <a:cubicBezTo>
                  <a:pt x="3380832" y="191255"/>
                  <a:pt x="3400751" y="197662"/>
                  <a:pt x="3414758" y="212989"/>
                </a:cubicBezTo>
                <a:cubicBezTo>
                  <a:pt x="3418260" y="216821"/>
                  <a:pt x="3418095" y="220490"/>
                  <a:pt x="3421597" y="224322"/>
                </a:cubicBezTo>
                <a:cubicBezTo>
                  <a:pt x="3417170" y="200238"/>
                  <a:pt x="3425657" y="174900"/>
                  <a:pt x="3444816" y="157391"/>
                </a:cubicBezTo>
                <a:cubicBezTo>
                  <a:pt x="3450565" y="152137"/>
                  <a:pt x="3456312" y="146885"/>
                  <a:pt x="3463813" y="143549"/>
                </a:cubicBezTo>
                <a:cubicBezTo>
                  <a:pt x="3451060" y="141138"/>
                  <a:pt x="3438473" y="135060"/>
                  <a:pt x="3429719" y="125481"/>
                </a:cubicBezTo>
                <a:cubicBezTo>
                  <a:pt x="3408707" y="102489"/>
                  <a:pt x="3410357" y="65821"/>
                  <a:pt x="3433349" y="44809"/>
                </a:cubicBezTo>
                <a:cubicBezTo>
                  <a:pt x="3456340" y="23798"/>
                  <a:pt x="3493009" y="25448"/>
                  <a:pt x="3514020" y="48439"/>
                </a:cubicBezTo>
                <a:cubicBezTo>
                  <a:pt x="3535032" y="71430"/>
                  <a:pt x="3533382" y="108099"/>
                  <a:pt x="3510390" y="129111"/>
                </a:cubicBezTo>
                <a:lnTo>
                  <a:pt x="3502726" y="136115"/>
                </a:lnTo>
                <a:cubicBezTo>
                  <a:pt x="3524728" y="137105"/>
                  <a:pt x="3542732" y="145261"/>
                  <a:pt x="3556739" y="160589"/>
                </a:cubicBezTo>
                <a:cubicBezTo>
                  <a:pt x="3572499" y="177833"/>
                  <a:pt x="3580593" y="202080"/>
                  <a:pt x="3575936" y="223918"/>
                </a:cubicBezTo>
                <a:cubicBezTo>
                  <a:pt x="3581519" y="222332"/>
                  <a:pt x="3587019" y="222579"/>
                  <a:pt x="3592218" y="224420"/>
                </a:cubicBezTo>
                <a:lnTo>
                  <a:pt x="3605253" y="233486"/>
                </a:lnTo>
                <a:lnTo>
                  <a:pt x="3638818" y="222467"/>
                </a:lnTo>
                <a:lnTo>
                  <a:pt x="3679222" y="213284"/>
                </a:lnTo>
                <a:lnTo>
                  <a:pt x="3678059" y="210140"/>
                </a:lnTo>
                <a:cubicBezTo>
                  <a:pt x="3678533" y="199598"/>
                  <a:pt x="3683133" y="189241"/>
                  <a:pt x="3691754" y="181363"/>
                </a:cubicBezTo>
                <a:cubicBezTo>
                  <a:pt x="3708998" y="165603"/>
                  <a:pt x="3734665" y="166758"/>
                  <a:pt x="3750425" y="184003"/>
                </a:cubicBezTo>
                <a:lnTo>
                  <a:pt x="3757751" y="198974"/>
                </a:lnTo>
                <a:lnTo>
                  <a:pt x="3808565" y="193717"/>
                </a:lnTo>
                <a:cubicBezTo>
                  <a:pt x="3881623" y="191809"/>
                  <a:pt x="3934432" y="209030"/>
                  <a:pt x="3955620" y="247305"/>
                </a:cubicBezTo>
                <a:cubicBezTo>
                  <a:pt x="4012123" y="349375"/>
                  <a:pt x="3822368" y="562517"/>
                  <a:pt x="3531793" y="723370"/>
                </a:cubicBezTo>
                <a:cubicBezTo>
                  <a:pt x="3459149" y="763584"/>
                  <a:pt x="3387080" y="796722"/>
                  <a:pt x="3318958" y="822215"/>
                </a:cubicBezTo>
                <a:lnTo>
                  <a:pt x="3240086" y="848106"/>
                </a:lnTo>
                <a:lnTo>
                  <a:pt x="2599862" y="4372410"/>
                </a:lnTo>
                <a:lnTo>
                  <a:pt x="2694314" y="4443373"/>
                </a:lnTo>
                <a:lnTo>
                  <a:pt x="2698789" y="4444290"/>
                </a:lnTo>
                <a:cubicBezTo>
                  <a:pt x="2708969" y="4448629"/>
                  <a:pt x="2718134" y="4454874"/>
                  <a:pt x="2725758" y="4462498"/>
                </a:cubicBezTo>
                <a:lnTo>
                  <a:pt x="2731814" y="4471546"/>
                </a:lnTo>
                <a:lnTo>
                  <a:pt x="2778431" y="4506570"/>
                </a:lnTo>
                <a:lnTo>
                  <a:pt x="2758077" y="4510299"/>
                </a:lnTo>
                <a:lnTo>
                  <a:pt x="2745838" y="4503002"/>
                </a:lnTo>
                <a:lnTo>
                  <a:pt x="2748793" y="4520573"/>
                </a:lnTo>
                <a:lnTo>
                  <a:pt x="2743215" y="4547932"/>
                </a:lnTo>
                <a:lnTo>
                  <a:pt x="2743757" y="4547308"/>
                </a:lnTo>
                <a:cubicBezTo>
                  <a:pt x="2756676" y="4538309"/>
                  <a:pt x="2771766" y="4532401"/>
                  <a:pt x="2787590" y="4530391"/>
                </a:cubicBezTo>
                <a:lnTo>
                  <a:pt x="2811538" y="4531444"/>
                </a:lnTo>
                <a:lnTo>
                  <a:pt x="2905023" y="4601679"/>
                </a:lnTo>
                <a:lnTo>
                  <a:pt x="2895177" y="4612115"/>
                </a:lnTo>
                <a:cubicBezTo>
                  <a:pt x="2896043" y="4620275"/>
                  <a:pt x="2896911" y="4628439"/>
                  <a:pt x="2894687" y="4638579"/>
                </a:cubicBezTo>
                <a:cubicBezTo>
                  <a:pt x="2901982" y="4629550"/>
                  <a:pt x="2910760" y="4622840"/>
                  <a:pt x="2920320" y="4618626"/>
                </a:cubicBezTo>
                <a:lnTo>
                  <a:pt x="2926277" y="4617649"/>
                </a:lnTo>
                <a:lnTo>
                  <a:pt x="3121844" y="4764578"/>
                </a:lnTo>
                <a:lnTo>
                  <a:pt x="3116317" y="4766906"/>
                </a:lnTo>
                <a:lnTo>
                  <a:pt x="3115761" y="4769439"/>
                </a:lnTo>
                <a:cubicBezTo>
                  <a:pt x="3115205" y="4771976"/>
                  <a:pt x="3117739" y="4772532"/>
                  <a:pt x="3117183" y="4775066"/>
                </a:cubicBezTo>
                <a:cubicBezTo>
                  <a:pt x="3133539" y="4785297"/>
                  <a:pt x="3146110" y="4800677"/>
                  <a:pt x="3153479" y="4818568"/>
                </a:cubicBezTo>
                <a:lnTo>
                  <a:pt x="3155388" y="4826339"/>
                </a:lnTo>
                <a:lnTo>
                  <a:pt x="3214056" y="4837569"/>
                </a:lnTo>
                <a:lnTo>
                  <a:pt x="3213817" y="4806410"/>
                </a:lnTo>
                <a:cubicBezTo>
                  <a:pt x="3220529" y="4789529"/>
                  <a:pt x="3235931" y="4778894"/>
                  <a:pt x="3252320" y="4779826"/>
                </a:cubicBezTo>
                <a:cubicBezTo>
                  <a:pt x="3258074" y="4765354"/>
                  <a:pt x="3271558" y="4759543"/>
                  <a:pt x="3286494" y="4757101"/>
                </a:cubicBezTo>
                <a:cubicBezTo>
                  <a:pt x="3283588" y="4750359"/>
                  <a:pt x="3285014" y="4739754"/>
                  <a:pt x="3287890" y="4732520"/>
                </a:cubicBezTo>
                <a:cubicBezTo>
                  <a:pt x="3296522" y="4710813"/>
                  <a:pt x="3320116" y="4700643"/>
                  <a:pt x="3341824" y="4709275"/>
                </a:cubicBezTo>
                <a:lnTo>
                  <a:pt x="3355425" y="4723422"/>
                </a:lnTo>
                <a:lnTo>
                  <a:pt x="3356251" y="4722506"/>
                </a:lnTo>
                <a:cubicBezTo>
                  <a:pt x="3363299" y="4718337"/>
                  <a:pt x="3371397" y="4716474"/>
                  <a:pt x="3379538" y="4717513"/>
                </a:cubicBezTo>
                <a:cubicBezTo>
                  <a:pt x="3386293" y="4703481"/>
                  <a:pt x="3400151" y="4698629"/>
                  <a:pt x="3415221" y="4697240"/>
                </a:cubicBezTo>
                <a:cubicBezTo>
                  <a:pt x="3412795" y="4690311"/>
                  <a:pt x="3414961" y="4679832"/>
                  <a:pt x="3418337" y="4672817"/>
                </a:cubicBezTo>
                <a:cubicBezTo>
                  <a:pt x="3428470" y="4651768"/>
                  <a:pt x="3452718" y="4643278"/>
                  <a:pt x="3473767" y="4653410"/>
                </a:cubicBezTo>
                <a:cubicBezTo>
                  <a:pt x="3483123" y="4657913"/>
                  <a:pt x="3490225" y="4667093"/>
                  <a:pt x="3493864" y="4677485"/>
                </a:cubicBezTo>
                <a:lnTo>
                  <a:pt x="3497776" y="4676714"/>
                </a:lnTo>
                <a:lnTo>
                  <a:pt x="3582551" y="4778649"/>
                </a:lnTo>
                <a:lnTo>
                  <a:pt x="3593256" y="4765034"/>
                </a:lnTo>
                <a:cubicBezTo>
                  <a:pt x="3602144" y="4757790"/>
                  <a:pt x="3612516" y="4752700"/>
                  <a:pt x="3623517" y="4750794"/>
                </a:cubicBezTo>
                <a:cubicBezTo>
                  <a:pt x="3616413" y="4741613"/>
                  <a:pt x="3616238" y="4730008"/>
                  <a:pt x="3621867" y="4718315"/>
                </a:cubicBezTo>
                <a:cubicBezTo>
                  <a:pt x="3630872" y="4699606"/>
                  <a:pt x="3651660" y="4692329"/>
                  <a:pt x="3670369" y="4701335"/>
                </a:cubicBezTo>
                <a:cubicBezTo>
                  <a:pt x="3689078" y="4710340"/>
                  <a:pt x="3696355" y="4731128"/>
                  <a:pt x="3687350" y="4749837"/>
                </a:cubicBezTo>
                <a:cubicBezTo>
                  <a:pt x="3685098" y="4754514"/>
                  <a:pt x="3683973" y="4756851"/>
                  <a:pt x="3679381" y="4760402"/>
                </a:cubicBezTo>
                <a:cubicBezTo>
                  <a:pt x="3709872" y="4780839"/>
                  <a:pt x="3722088" y="4821287"/>
                  <a:pt x="3705201" y="4856369"/>
                </a:cubicBezTo>
                <a:cubicBezTo>
                  <a:pt x="3702950" y="4861045"/>
                  <a:pt x="3699574" y="4868060"/>
                  <a:pt x="3694983" y="4871611"/>
                </a:cubicBezTo>
                <a:cubicBezTo>
                  <a:pt x="3705376" y="4867974"/>
                  <a:pt x="3715768" y="4864334"/>
                  <a:pt x="3727375" y="4864160"/>
                </a:cubicBezTo>
                <a:cubicBezTo>
                  <a:pt x="3722612" y="4856106"/>
                  <a:pt x="3721311" y="4846839"/>
                  <a:pt x="3724689" y="4839823"/>
                </a:cubicBezTo>
                <a:cubicBezTo>
                  <a:pt x="3731443" y="4825790"/>
                  <a:pt x="3745301" y="4820939"/>
                  <a:pt x="3759333" y="4827693"/>
                </a:cubicBezTo>
                <a:cubicBezTo>
                  <a:pt x="3773364" y="4834448"/>
                  <a:pt x="3777090" y="4850645"/>
                  <a:pt x="3771462" y="4862337"/>
                </a:cubicBezTo>
                <a:cubicBezTo>
                  <a:pt x="3769210" y="4867015"/>
                  <a:pt x="3764619" y="4870565"/>
                  <a:pt x="3760030" y="4874117"/>
                </a:cubicBezTo>
                <a:cubicBezTo>
                  <a:pt x="3767045" y="4877494"/>
                  <a:pt x="3771722" y="4879746"/>
                  <a:pt x="3775273" y="4884337"/>
                </a:cubicBezTo>
                <a:cubicBezTo>
                  <a:pt x="3777525" y="4879660"/>
                  <a:pt x="3778565" y="4871518"/>
                  <a:pt x="3780817" y="4866841"/>
                </a:cubicBezTo>
                <a:cubicBezTo>
                  <a:pt x="3780728" y="4861036"/>
                  <a:pt x="3780642" y="4855234"/>
                  <a:pt x="3782894" y="4850556"/>
                </a:cubicBezTo>
                <a:cubicBezTo>
                  <a:pt x="3786271" y="4843542"/>
                  <a:pt x="3790859" y="4839990"/>
                  <a:pt x="3797788" y="4837564"/>
                </a:cubicBezTo>
                <a:cubicBezTo>
                  <a:pt x="3818313" y="4812877"/>
                  <a:pt x="3850777" y="4800419"/>
                  <a:pt x="3882497" y="4803805"/>
                </a:cubicBezTo>
                <a:lnTo>
                  <a:pt x="3905557" y="4810352"/>
                </a:lnTo>
                <a:lnTo>
                  <a:pt x="3980324" y="4900254"/>
                </a:lnTo>
                <a:lnTo>
                  <a:pt x="3968337" y="4908138"/>
                </a:lnTo>
                <a:cubicBezTo>
                  <a:pt x="3967298" y="4916278"/>
                  <a:pt x="3966260" y="4924422"/>
                  <a:pt x="3961757" y="4933776"/>
                </a:cubicBezTo>
                <a:cubicBezTo>
                  <a:pt x="3970938" y="4926672"/>
                  <a:pt x="3981027" y="4922168"/>
                  <a:pt x="3991300" y="4920272"/>
                </a:cubicBezTo>
                <a:lnTo>
                  <a:pt x="3997323" y="4920695"/>
                </a:lnTo>
                <a:lnTo>
                  <a:pt x="4153733" y="5108764"/>
                </a:lnTo>
                <a:lnTo>
                  <a:pt x="4147819" y="5109755"/>
                </a:lnTo>
                <a:lnTo>
                  <a:pt x="4146694" y="5112092"/>
                </a:lnTo>
                <a:cubicBezTo>
                  <a:pt x="4145567" y="5114433"/>
                  <a:pt x="4147904" y="5115558"/>
                  <a:pt x="4146779" y="5117895"/>
                </a:cubicBezTo>
                <a:cubicBezTo>
                  <a:pt x="4173891" y="5145351"/>
                  <a:pt x="4181518" y="5189349"/>
                  <a:pt x="4163506" y="5226768"/>
                </a:cubicBezTo>
                <a:cubicBezTo>
                  <a:pt x="4160129" y="5233783"/>
                  <a:pt x="4156751" y="5240799"/>
                  <a:pt x="4151037" y="5246689"/>
                </a:cubicBezTo>
                <a:cubicBezTo>
                  <a:pt x="4149997" y="5254832"/>
                  <a:pt x="4148959" y="5262973"/>
                  <a:pt x="4144456" y="5272327"/>
                </a:cubicBezTo>
                <a:cubicBezTo>
                  <a:pt x="4126444" y="5309746"/>
                  <a:pt x="4081406" y="5325514"/>
                  <a:pt x="4043987" y="5307502"/>
                </a:cubicBezTo>
                <a:cubicBezTo>
                  <a:pt x="4022941" y="5297371"/>
                  <a:pt x="4007521" y="5275544"/>
                  <a:pt x="4003708" y="5253546"/>
                </a:cubicBezTo>
                <a:cubicBezTo>
                  <a:pt x="3986037" y="5236397"/>
                  <a:pt x="3978760" y="5215610"/>
                  <a:pt x="3974947" y="5193613"/>
                </a:cubicBezTo>
                <a:lnTo>
                  <a:pt x="3970269" y="5191362"/>
                </a:lnTo>
                <a:cubicBezTo>
                  <a:pt x="3963252" y="5187984"/>
                  <a:pt x="3955024" y="5181141"/>
                  <a:pt x="3950261" y="5173087"/>
                </a:cubicBezTo>
                <a:lnTo>
                  <a:pt x="3917264" y="5181115"/>
                </a:lnTo>
                <a:lnTo>
                  <a:pt x="3971528" y="5246363"/>
                </a:lnTo>
                <a:lnTo>
                  <a:pt x="3965614" y="5247354"/>
                </a:lnTo>
                <a:lnTo>
                  <a:pt x="3964489" y="5249691"/>
                </a:lnTo>
                <a:cubicBezTo>
                  <a:pt x="3963362" y="5252032"/>
                  <a:pt x="3965699" y="5253157"/>
                  <a:pt x="3964574" y="5255494"/>
                </a:cubicBezTo>
                <a:cubicBezTo>
                  <a:pt x="3991686" y="5282950"/>
                  <a:pt x="3999313" y="5326948"/>
                  <a:pt x="3981301" y="5364367"/>
                </a:cubicBezTo>
                <a:cubicBezTo>
                  <a:pt x="3977924" y="5371382"/>
                  <a:pt x="3974546" y="5378398"/>
                  <a:pt x="3968832" y="5384288"/>
                </a:cubicBezTo>
                <a:cubicBezTo>
                  <a:pt x="3967792" y="5392431"/>
                  <a:pt x="3966754" y="5400572"/>
                  <a:pt x="3962251" y="5409926"/>
                </a:cubicBezTo>
                <a:cubicBezTo>
                  <a:pt x="3948742" y="5437990"/>
                  <a:pt x="3920031" y="5453876"/>
                  <a:pt x="3890733" y="5452466"/>
                </a:cubicBezTo>
                <a:lnTo>
                  <a:pt x="3870615" y="5447348"/>
                </a:lnTo>
                <a:lnTo>
                  <a:pt x="3865810" y="5454712"/>
                </a:lnTo>
                <a:cubicBezTo>
                  <a:pt x="3845203" y="5475585"/>
                  <a:pt x="3813317" y="5483331"/>
                  <a:pt x="3784375" y="5471822"/>
                </a:cubicBezTo>
                <a:cubicBezTo>
                  <a:pt x="3762670" y="5463192"/>
                  <a:pt x="3745758" y="5442499"/>
                  <a:pt x="3740413" y="5420823"/>
                </a:cubicBezTo>
                <a:cubicBezTo>
                  <a:pt x="3721583" y="5404955"/>
                  <a:pt x="3712867" y="5384729"/>
                  <a:pt x="3707522" y="5363053"/>
                </a:cubicBezTo>
                <a:lnTo>
                  <a:pt x="3702698" y="5361135"/>
                </a:lnTo>
                <a:cubicBezTo>
                  <a:pt x="3695462" y="5358258"/>
                  <a:pt x="3686774" y="5352008"/>
                  <a:pt x="3681458" y="5344307"/>
                </a:cubicBezTo>
                <a:cubicBezTo>
                  <a:pt x="3655942" y="5359301"/>
                  <a:pt x="3623659" y="5363224"/>
                  <a:pt x="3592304" y="5350755"/>
                </a:cubicBezTo>
                <a:lnTo>
                  <a:pt x="3585071" y="5347879"/>
                </a:lnTo>
                <a:cubicBezTo>
                  <a:pt x="3585563" y="5353660"/>
                  <a:pt x="3583645" y="5358484"/>
                  <a:pt x="3581727" y="5363308"/>
                </a:cubicBezTo>
                <a:cubicBezTo>
                  <a:pt x="3573096" y="5385012"/>
                  <a:pt x="3549500" y="5395184"/>
                  <a:pt x="3527792" y="5386552"/>
                </a:cubicBezTo>
                <a:cubicBezTo>
                  <a:pt x="3506088" y="5377921"/>
                  <a:pt x="3495918" y="5354323"/>
                  <a:pt x="3504549" y="5332618"/>
                </a:cubicBezTo>
                <a:cubicBezTo>
                  <a:pt x="3510303" y="5318148"/>
                  <a:pt x="3524746" y="5309922"/>
                  <a:pt x="3539683" y="5307484"/>
                </a:cubicBezTo>
                <a:cubicBezTo>
                  <a:pt x="3523237" y="5278599"/>
                  <a:pt x="3520275" y="5243903"/>
                  <a:pt x="3532743" y="5212549"/>
                </a:cubicBezTo>
                <a:cubicBezTo>
                  <a:pt x="3540415" y="5193255"/>
                  <a:pt x="3551952" y="5178291"/>
                  <a:pt x="3567353" y="5167657"/>
                </a:cubicBezTo>
                <a:lnTo>
                  <a:pt x="3554864" y="5164950"/>
                </a:lnTo>
                <a:lnTo>
                  <a:pt x="3551336" y="5180442"/>
                </a:lnTo>
                <a:cubicBezTo>
                  <a:pt x="3536702" y="5210843"/>
                  <a:pt x="3502058" y="5222972"/>
                  <a:pt x="3471657" y="5208338"/>
                </a:cubicBezTo>
                <a:lnTo>
                  <a:pt x="3457652" y="5197568"/>
                </a:lnTo>
                <a:lnTo>
                  <a:pt x="3459711" y="5206553"/>
                </a:lnTo>
                <a:cubicBezTo>
                  <a:pt x="3460088" y="5214384"/>
                  <a:pt x="3459019" y="5222339"/>
                  <a:pt x="3456142" y="5229574"/>
                </a:cubicBezTo>
                <a:cubicBezTo>
                  <a:pt x="3443675" y="5260926"/>
                  <a:pt x="3409967" y="5275454"/>
                  <a:pt x="3378614" y="5262987"/>
                </a:cubicBezTo>
                <a:cubicBezTo>
                  <a:pt x="3347259" y="5250518"/>
                  <a:pt x="3333690" y="5214399"/>
                  <a:pt x="3345199" y="5185457"/>
                </a:cubicBezTo>
                <a:cubicBezTo>
                  <a:pt x="3352871" y="5166163"/>
                  <a:pt x="3369232" y="5153116"/>
                  <a:pt x="3389953" y="5150182"/>
                </a:cubicBezTo>
                <a:cubicBezTo>
                  <a:pt x="3385841" y="5142960"/>
                  <a:pt x="3383051" y="5134170"/>
                  <a:pt x="3382248" y="5124774"/>
                </a:cubicBezTo>
                <a:lnTo>
                  <a:pt x="3384800" y="5107200"/>
                </a:lnTo>
                <a:lnTo>
                  <a:pt x="3381584" y="5111482"/>
                </a:lnTo>
                <a:cubicBezTo>
                  <a:pt x="3369960" y="5121331"/>
                  <a:pt x="3355754" y="5128805"/>
                  <a:pt x="3339363" y="5132804"/>
                </a:cubicBezTo>
                <a:lnTo>
                  <a:pt x="3331801" y="5134649"/>
                </a:lnTo>
                <a:cubicBezTo>
                  <a:pt x="3335551" y="5139076"/>
                  <a:pt x="3336781" y="5144119"/>
                  <a:pt x="3338012" y="5149163"/>
                </a:cubicBezTo>
                <a:cubicBezTo>
                  <a:pt x="3343548" y="5171855"/>
                  <a:pt x="3330205" y="5193814"/>
                  <a:pt x="3307510" y="5199351"/>
                </a:cubicBezTo>
                <a:cubicBezTo>
                  <a:pt x="3284817" y="5204887"/>
                  <a:pt x="3262859" y="5191540"/>
                  <a:pt x="3257322" y="5168848"/>
                </a:cubicBezTo>
                <a:lnTo>
                  <a:pt x="3258569" y="5151854"/>
                </a:lnTo>
                <a:lnTo>
                  <a:pt x="3227050" y="5152440"/>
                </a:lnTo>
                <a:cubicBezTo>
                  <a:pt x="3198108" y="5140932"/>
                  <a:pt x="3183580" y="5107223"/>
                  <a:pt x="3195089" y="5078281"/>
                </a:cubicBezTo>
                <a:cubicBezTo>
                  <a:pt x="3197966" y="5071046"/>
                  <a:pt x="3202231" y="5064711"/>
                  <a:pt x="3207462" y="5059459"/>
                </a:cubicBezTo>
                <a:lnTo>
                  <a:pt x="3211728" y="5056565"/>
                </a:lnTo>
                <a:lnTo>
                  <a:pt x="3210759" y="5054641"/>
                </a:lnTo>
                <a:cubicBezTo>
                  <a:pt x="3205838" y="5034469"/>
                  <a:pt x="3206575" y="5015588"/>
                  <a:pt x="3212970" y="4997999"/>
                </a:cubicBezTo>
                <a:cubicBezTo>
                  <a:pt x="3208542" y="5001749"/>
                  <a:pt x="3203499" y="5002980"/>
                  <a:pt x="3198456" y="5004210"/>
                </a:cubicBezTo>
                <a:cubicBezTo>
                  <a:pt x="3183327" y="5007901"/>
                  <a:pt x="3164444" y="5007164"/>
                  <a:pt x="3149993" y="5002677"/>
                </a:cubicBezTo>
                <a:lnTo>
                  <a:pt x="3151838" y="5010240"/>
                </a:lnTo>
                <a:cubicBezTo>
                  <a:pt x="3157990" y="5035455"/>
                  <a:pt x="3148397" y="5061842"/>
                  <a:pt x="3130685" y="5076849"/>
                </a:cubicBezTo>
                <a:cubicBezTo>
                  <a:pt x="3143232" y="5084474"/>
                  <a:pt x="3154487" y="5097759"/>
                  <a:pt x="3158178" y="5112888"/>
                </a:cubicBezTo>
                <a:cubicBezTo>
                  <a:pt x="3160177" y="5121082"/>
                  <a:pt x="3160485" y="5129189"/>
                  <a:pt x="3159310" y="5136864"/>
                </a:cubicBezTo>
                <a:lnTo>
                  <a:pt x="3158743" y="5138428"/>
                </a:lnTo>
                <a:lnTo>
                  <a:pt x="3175530" y="5134831"/>
                </a:lnTo>
                <a:cubicBezTo>
                  <a:pt x="3222249" y="5134831"/>
                  <a:pt x="3261183" y="5173762"/>
                  <a:pt x="3258586" y="5217887"/>
                </a:cubicBezTo>
                <a:cubicBezTo>
                  <a:pt x="3258586" y="5262009"/>
                  <a:pt x="3222249" y="5298346"/>
                  <a:pt x="3178127" y="5300943"/>
                </a:cubicBezTo>
                <a:cubicBezTo>
                  <a:pt x="3193700" y="5308728"/>
                  <a:pt x="3204082" y="5326898"/>
                  <a:pt x="3204082" y="5345065"/>
                </a:cubicBezTo>
                <a:cubicBezTo>
                  <a:pt x="3204082" y="5376211"/>
                  <a:pt x="3178127" y="5399572"/>
                  <a:pt x="3149575" y="5399572"/>
                </a:cubicBezTo>
                <a:cubicBezTo>
                  <a:pt x="3123620" y="5399572"/>
                  <a:pt x="3102856" y="5383999"/>
                  <a:pt x="3097665" y="5360638"/>
                </a:cubicBezTo>
                <a:cubicBezTo>
                  <a:pt x="3097665" y="5355447"/>
                  <a:pt x="3095071" y="5352853"/>
                  <a:pt x="3095071" y="5347662"/>
                </a:cubicBezTo>
                <a:cubicBezTo>
                  <a:pt x="3095071" y="5342471"/>
                  <a:pt x="3095071" y="5339874"/>
                  <a:pt x="3097665" y="5337280"/>
                </a:cubicBezTo>
                <a:cubicBezTo>
                  <a:pt x="3097665" y="5332089"/>
                  <a:pt x="3100262" y="5326898"/>
                  <a:pt x="3102856" y="5321707"/>
                </a:cubicBezTo>
                <a:cubicBezTo>
                  <a:pt x="3102856" y="5321707"/>
                  <a:pt x="3100262" y="5321707"/>
                  <a:pt x="3100262" y="5321707"/>
                </a:cubicBezTo>
                <a:cubicBezTo>
                  <a:pt x="3095071" y="5350256"/>
                  <a:pt x="3069116" y="5373617"/>
                  <a:pt x="3037970" y="5373617"/>
                </a:cubicBezTo>
                <a:cubicBezTo>
                  <a:pt x="3001633" y="5373617"/>
                  <a:pt x="2973081" y="5345065"/>
                  <a:pt x="2973081" y="5308728"/>
                </a:cubicBezTo>
                <a:cubicBezTo>
                  <a:pt x="2973081" y="5306134"/>
                  <a:pt x="2973081" y="5303537"/>
                  <a:pt x="2973081" y="5300943"/>
                </a:cubicBezTo>
                <a:cubicBezTo>
                  <a:pt x="2960105" y="5295752"/>
                  <a:pt x="2952317" y="5285370"/>
                  <a:pt x="2947126" y="5272391"/>
                </a:cubicBezTo>
                <a:cubicBezTo>
                  <a:pt x="2918577" y="5269797"/>
                  <a:pt x="2897813" y="5243842"/>
                  <a:pt x="2897813" y="5215290"/>
                </a:cubicBezTo>
                <a:lnTo>
                  <a:pt x="2908943" y="5181607"/>
                </a:lnTo>
                <a:lnTo>
                  <a:pt x="2893565" y="5180658"/>
                </a:lnTo>
                <a:cubicBezTo>
                  <a:pt x="2883230" y="5176792"/>
                  <a:pt x="2874062" y="5170012"/>
                  <a:pt x="2867385" y="5161122"/>
                </a:cubicBezTo>
                <a:lnTo>
                  <a:pt x="2858674" y="5142730"/>
                </a:lnTo>
                <a:lnTo>
                  <a:pt x="2852411" y="5158419"/>
                </a:lnTo>
                <a:cubicBezTo>
                  <a:pt x="2860819" y="5172516"/>
                  <a:pt x="2858517" y="5191091"/>
                  <a:pt x="2846657" y="5204852"/>
                </a:cubicBezTo>
                <a:cubicBezTo>
                  <a:pt x="2831406" y="5222548"/>
                  <a:pt x="2805784" y="5224450"/>
                  <a:pt x="2788088" y="5209199"/>
                </a:cubicBezTo>
                <a:cubicBezTo>
                  <a:pt x="2770394" y="5193950"/>
                  <a:pt x="2768491" y="5168326"/>
                  <a:pt x="2783742" y="5150630"/>
                </a:cubicBezTo>
                <a:cubicBezTo>
                  <a:pt x="2787131" y="5146699"/>
                  <a:pt x="2790520" y="5142766"/>
                  <a:pt x="2795875" y="5140529"/>
                </a:cubicBezTo>
                <a:cubicBezTo>
                  <a:pt x="2795333" y="5133208"/>
                  <a:pt x="2796483" y="5123922"/>
                  <a:pt x="2803260" y="5116058"/>
                </a:cubicBezTo>
                <a:cubicBezTo>
                  <a:pt x="2806649" y="5112126"/>
                  <a:pt x="2808345" y="5110159"/>
                  <a:pt x="2813699" y="5107920"/>
                </a:cubicBezTo>
                <a:cubicBezTo>
                  <a:pt x="2809767" y="5104531"/>
                  <a:pt x="2807528" y="5099177"/>
                  <a:pt x="2805292" y="5093821"/>
                </a:cubicBezTo>
                <a:cubicBezTo>
                  <a:pt x="2798241" y="5098027"/>
                  <a:pt x="2790920" y="5098570"/>
                  <a:pt x="2783600" y="5099114"/>
                </a:cubicBezTo>
                <a:cubicBezTo>
                  <a:pt x="2775838" y="5106130"/>
                  <a:pt x="2765552" y="5110114"/>
                  <a:pt x="2755240" y="5110648"/>
                </a:cubicBezTo>
                <a:lnTo>
                  <a:pt x="2754207" y="5110316"/>
                </a:lnTo>
                <a:lnTo>
                  <a:pt x="2753966" y="5114164"/>
                </a:lnTo>
                <a:cubicBezTo>
                  <a:pt x="2752298" y="5121769"/>
                  <a:pt x="2750629" y="5129375"/>
                  <a:pt x="2746428" y="5136424"/>
                </a:cubicBezTo>
                <a:cubicBezTo>
                  <a:pt x="2747293" y="5144587"/>
                  <a:pt x="2748161" y="5152748"/>
                  <a:pt x="2745937" y="5162888"/>
                </a:cubicBezTo>
                <a:cubicBezTo>
                  <a:pt x="2739264" y="5193311"/>
                  <a:pt x="2714990" y="5215390"/>
                  <a:pt x="2686157" y="5220775"/>
                </a:cubicBezTo>
                <a:lnTo>
                  <a:pt x="2661016" y="5220363"/>
                </a:lnTo>
                <a:lnTo>
                  <a:pt x="2653735" y="5233893"/>
                </a:lnTo>
                <a:cubicBezTo>
                  <a:pt x="2640180" y="5249622"/>
                  <a:pt x="2622421" y="5258299"/>
                  <a:pt x="2600457" y="5259929"/>
                </a:cubicBezTo>
                <a:lnTo>
                  <a:pt x="2608322" y="5266707"/>
                </a:lnTo>
                <a:cubicBezTo>
                  <a:pt x="2631915" y="5287040"/>
                  <a:pt x="2634631" y="5323645"/>
                  <a:pt x="2614298" y="5347239"/>
                </a:cubicBezTo>
                <a:cubicBezTo>
                  <a:pt x="2593964" y="5370832"/>
                  <a:pt x="2557359" y="5373548"/>
                  <a:pt x="2533766" y="5353215"/>
                </a:cubicBezTo>
                <a:cubicBezTo>
                  <a:pt x="2510173" y="5332881"/>
                  <a:pt x="2507457" y="5296276"/>
                  <a:pt x="2527790" y="5272683"/>
                </a:cubicBezTo>
                <a:cubicBezTo>
                  <a:pt x="2536261" y="5262853"/>
                  <a:pt x="2548667" y="5256411"/>
                  <a:pt x="2561344" y="5253630"/>
                </a:cubicBezTo>
                <a:cubicBezTo>
                  <a:pt x="2553749" y="5250514"/>
                  <a:pt x="2547852" y="5245431"/>
                  <a:pt x="2541952" y="5240347"/>
                </a:cubicBezTo>
                <a:cubicBezTo>
                  <a:pt x="2522291" y="5223402"/>
                  <a:pt x="2513071" y="5198322"/>
                  <a:pt x="2516795" y="5174119"/>
                </a:cubicBezTo>
                <a:cubicBezTo>
                  <a:pt x="2513406" y="5178052"/>
                  <a:pt x="2513678" y="5181715"/>
                  <a:pt x="2510289" y="5185647"/>
                </a:cubicBezTo>
                <a:cubicBezTo>
                  <a:pt x="2496733" y="5201376"/>
                  <a:pt x="2477010" y="5208359"/>
                  <a:pt x="2460400" y="5207750"/>
                </a:cubicBezTo>
                <a:cubicBezTo>
                  <a:pt x="2467385" y="5227477"/>
                  <a:pt x="2463388" y="5248018"/>
                  <a:pt x="2449833" y="5263747"/>
                </a:cubicBezTo>
                <a:cubicBezTo>
                  <a:pt x="2429499" y="5287340"/>
                  <a:pt x="2391200" y="5292021"/>
                  <a:pt x="2365640" y="5269992"/>
                </a:cubicBezTo>
                <a:cubicBezTo>
                  <a:pt x="2340082" y="5247965"/>
                  <a:pt x="2337366" y="5211360"/>
                  <a:pt x="2359392" y="5185802"/>
                </a:cubicBezTo>
                <a:cubicBezTo>
                  <a:pt x="2364476" y="5179904"/>
                  <a:pt x="2371033" y="5175276"/>
                  <a:pt x="2378150" y="5171987"/>
                </a:cubicBezTo>
                <a:lnTo>
                  <a:pt x="2380231" y="5171443"/>
                </a:lnTo>
                <a:lnTo>
                  <a:pt x="2363021" y="5159616"/>
                </a:lnTo>
                <a:cubicBezTo>
                  <a:pt x="2357331" y="5150728"/>
                  <a:pt x="2355118" y="5139614"/>
                  <a:pt x="2357621" y="5128206"/>
                </a:cubicBezTo>
                <a:cubicBezTo>
                  <a:pt x="2360957" y="5112995"/>
                  <a:pt x="2373878" y="5102541"/>
                  <a:pt x="2388224" y="5097717"/>
                </a:cubicBezTo>
                <a:lnTo>
                  <a:pt x="2375666" y="5072429"/>
                </a:lnTo>
                <a:lnTo>
                  <a:pt x="2372935" y="5070695"/>
                </a:lnTo>
                <a:cubicBezTo>
                  <a:pt x="2369003" y="5067306"/>
                  <a:pt x="2365070" y="5063917"/>
                  <a:pt x="2362832" y="5058563"/>
                </a:cubicBezTo>
                <a:cubicBezTo>
                  <a:pt x="2360530" y="5077137"/>
                  <a:pt x="2352601" y="5094288"/>
                  <a:pt x="2339046" y="5110016"/>
                </a:cubicBezTo>
                <a:cubicBezTo>
                  <a:pt x="2317018" y="5135576"/>
                  <a:pt x="2284888" y="5149002"/>
                  <a:pt x="2251671" y="5147786"/>
                </a:cubicBezTo>
                <a:cubicBezTo>
                  <a:pt x="2256421" y="5162157"/>
                  <a:pt x="2255811" y="5178766"/>
                  <a:pt x="2245645" y="5190562"/>
                </a:cubicBezTo>
                <a:cubicBezTo>
                  <a:pt x="2230396" y="5208255"/>
                  <a:pt x="2204770" y="5210158"/>
                  <a:pt x="2187076" y="5194909"/>
                </a:cubicBezTo>
                <a:cubicBezTo>
                  <a:pt x="2169380" y="5179658"/>
                  <a:pt x="2167481" y="5154033"/>
                  <a:pt x="2182730" y="5136340"/>
                </a:cubicBezTo>
                <a:cubicBezTo>
                  <a:pt x="2186119" y="5132408"/>
                  <a:pt x="2189508" y="5128475"/>
                  <a:pt x="2194861" y="5126237"/>
                </a:cubicBezTo>
                <a:lnTo>
                  <a:pt x="2188965" y="5121155"/>
                </a:lnTo>
                <a:cubicBezTo>
                  <a:pt x="2163404" y="5099126"/>
                  <a:pt x="2151946" y="5068692"/>
                  <a:pt x="2153433" y="5039134"/>
                </a:cubicBezTo>
                <a:cubicBezTo>
                  <a:pt x="2144147" y="5037984"/>
                  <a:pt x="2134587" y="5033173"/>
                  <a:pt x="2128688" y="5028089"/>
                </a:cubicBezTo>
                <a:lnTo>
                  <a:pt x="2124756" y="5024700"/>
                </a:lnTo>
                <a:cubicBezTo>
                  <a:pt x="2103066" y="5029990"/>
                  <a:pt x="2081103" y="5031620"/>
                  <a:pt x="2058323" y="5022268"/>
                </a:cubicBezTo>
                <a:cubicBezTo>
                  <a:pt x="2036633" y="5027558"/>
                  <a:pt x="2010464" y="5022139"/>
                  <a:pt x="1992771" y="5006890"/>
                </a:cubicBezTo>
                <a:cubicBezTo>
                  <a:pt x="1977042" y="4993334"/>
                  <a:pt x="1968295" y="4974659"/>
                  <a:pt x="1966869" y="4955441"/>
                </a:cubicBezTo>
                <a:lnTo>
                  <a:pt x="1968335" y="4943061"/>
                </a:lnTo>
                <a:lnTo>
                  <a:pt x="1936241" y="4949616"/>
                </a:lnTo>
                <a:cubicBezTo>
                  <a:pt x="1915478" y="4949616"/>
                  <a:pt x="1897310" y="4944425"/>
                  <a:pt x="1881738" y="4934042"/>
                </a:cubicBezTo>
                <a:cubicBezTo>
                  <a:pt x="1871355" y="4936640"/>
                  <a:pt x="1858377" y="4939234"/>
                  <a:pt x="1847994" y="4939234"/>
                </a:cubicBezTo>
                <a:cubicBezTo>
                  <a:pt x="1837613" y="4939234"/>
                  <a:pt x="1827231" y="4936640"/>
                  <a:pt x="1816849" y="4934042"/>
                </a:cubicBezTo>
                <a:cubicBezTo>
                  <a:pt x="1803873" y="4952212"/>
                  <a:pt x="1785703" y="4962595"/>
                  <a:pt x="1764938" y="4962595"/>
                </a:cubicBezTo>
                <a:lnTo>
                  <a:pt x="1757153" y="4962595"/>
                </a:lnTo>
                <a:lnTo>
                  <a:pt x="1741581" y="4978167"/>
                </a:lnTo>
                <a:cubicBezTo>
                  <a:pt x="1736389" y="5004122"/>
                  <a:pt x="1715626" y="5024887"/>
                  <a:pt x="1689671" y="5027481"/>
                </a:cubicBezTo>
                <a:cubicBezTo>
                  <a:pt x="1681883" y="5030078"/>
                  <a:pt x="1674098" y="5032672"/>
                  <a:pt x="1663716" y="5032672"/>
                </a:cubicBezTo>
                <a:cubicBezTo>
                  <a:pt x="1650737" y="5032672"/>
                  <a:pt x="1640355" y="5027481"/>
                  <a:pt x="1629972" y="5022290"/>
                </a:cubicBezTo>
                <a:cubicBezTo>
                  <a:pt x="1624782" y="5032672"/>
                  <a:pt x="1616997" y="5037863"/>
                  <a:pt x="1606615" y="5037863"/>
                </a:cubicBezTo>
                <a:cubicBezTo>
                  <a:pt x="1596232" y="5037863"/>
                  <a:pt x="1588445" y="5030078"/>
                  <a:pt x="1583254" y="5022290"/>
                </a:cubicBezTo>
                <a:cubicBezTo>
                  <a:pt x="1580660" y="5022290"/>
                  <a:pt x="1575468" y="5019696"/>
                  <a:pt x="1572872" y="5017098"/>
                </a:cubicBezTo>
                <a:cubicBezTo>
                  <a:pt x="1570277" y="5019696"/>
                  <a:pt x="1567681" y="5022290"/>
                  <a:pt x="1562490" y="5022290"/>
                </a:cubicBezTo>
                <a:cubicBezTo>
                  <a:pt x="1554705" y="5022290"/>
                  <a:pt x="1546916" y="5014504"/>
                  <a:pt x="1546916" y="5006717"/>
                </a:cubicBezTo>
                <a:cubicBezTo>
                  <a:pt x="1546916" y="5001526"/>
                  <a:pt x="1552107" y="4996335"/>
                  <a:pt x="1557299" y="4993741"/>
                </a:cubicBezTo>
                <a:cubicBezTo>
                  <a:pt x="1554705" y="4988550"/>
                  <a:pt x="1554705" y="4985952"/>
                  <a:pt x="1554705" y="4980762"/>
                </a:cubicBezTo>
                <a:lnTo>
                  <a:pt x="1554705" y="4972977"/>
                </a:lnTo>
                <a:cubicBezTo>
                  <a:pt x="1536535" y="4998932"/>
                  <a:pt x="1505389" y="5017098"/>
                  <a:pt x="1471649" y="5014504"/>
                </a:cubicBezTo>
                <a:cubicBezTo>
                  <a:pt x="1417142" y="5011907"/>
                  <a:pt x="1375614" y="4967786"/>
                  <a:pt x="1378210" y="4913279"/>
                </a:cubicBezTo>
                <a:cubicBezTo>
                  <a:pt x="1380805" y="4884730"/>
                  <a:pt x="1393784" y="4861369"/>
                  <a:pt x="1411950" y="4843201"/>
                </a:cubicBezTo>
                <a:cubicBezTo>
                  <a:pt x="1409356" y="4840605"/>
                  <a:pt x="1409356" y="4838011"/>
                  <a:pt x="1409356" y="4835414"/>
                </a:cubicBezTo>
                <a:cubicBezTo>
                  <a:pt x="1409356" y="4825031"/>
                  <a:pt x="1417142" y="4814650"/>
                  <a:pt x="1430121" y="4812055"/>
                </a:cubicBezTo>
                <a:cubicBezTo>
                  <a:pt x="1427524" y="4806865"/>
                  <a:pt x="1424930" y="4799077"/>
                  <a:pt x="1424930" y="4791291"/>
                </a:cubicBezTo>
                <a:lnTo>
                  <a:pt x="1424930" y="4788695"/>
                </a:lnTo>
                <a:cubicBezTo>
                  <a:pt x="1422333" y="4783504"/>
                  <a:pt x="1422333" y="4778313"/>
                  <a:pt x="1422333" y="4773122"/>
                </a:cubicBezTo>
                <a:cubicBezTo>
                  <a:pt x="1422333" y="4734190"/>
                  <a:pt x="1456076" y="4700448"/>
                  <a:pt x="1495006" y="4700448"/>
                </a:cubicBezTo>
                <a:cubicBezTo>
                  <a:pt x="1533941" y="4700448"/>
                  <a:pt x="1567681" y="4734190"/>
                  <a:pt x="1567681" y="4773122"/>
                </a:cubicBezTo>
                <a:cubicBezTo>
                  <a:pt x="1567681" y="4780910"/>
                  <a:pt x="1565087" y="4788695"/>
                  <a:pt x="1562490" y="4796483"/>
                </a:cubicBezTo>
                <a:cubicBezTo>
                  <a:pt x="1565087" y="4796483"/>
                  <a:pt x="1570277" y="4793885"/>
                  <a:pt x="1575468" y="4793885"/>
                </a:cubicBezTo>
                <a:cubicBezTo>
                  <a:pt x="1578062" y="4749764"/>
                  <a:pt x="1614400" y="4713427"/>
                  <a:pt x="1658525" y="4713427"/>
                </a:cubicBezTo>
                <a:cubicBezTo>
                  <a:pt x="1687073" y="4713427"/>
                  <a:pt x="1713028" y="4728999"/>
                  <a:pt x="1728602" y="4752358"/>
                </a:cubicBezTo>
                <a:cubicBezTo>
                  <a:pt x="1736389" y="4747167"/>
                  <a:pt x="1744175" y="4741975"/>
                  <a:pt x="1754557" y="4741975"/>
                </a:cubicBezTo>
                <a:cubicBezTo>
                  <a:pt x="1775321" y="4741975"/>
                  <a:pt x="1793491" y="4760145"/>
                  <a:pt x="1793491" y="4780910"/>
                </a:cubicBezTo>
                <a:cubicBezTo>
                  <a:pt x="1793491" y="4786100"/>
                  <a:pt x="1793491" y="4791291"/>
                  <a:pt x="1790894" y="4796483"/>
                </a:cubicBezTo>
                <a:lnTo>
                  <a:pt x="1793491" y="4793885"/>
                </a:lnTo>
                <a:cubicBezTo>
                  <a:pt x="1798682" y="4770528"/>
                  <a:pt x="1819445" y="4752358"/>
                  <a:pt x="1845400" y="4752358"/>
                </a:cubicBezTo>
                <a:cubicBezTo>
                  <a:pt x="1858377" y="4752358"/>
                  <a:pt x="1871355" y="4760145"/>
                  <a:pt x="1881738" y="4767930"/>
                </a:cubicBezTo>
                <a:cubicBezTo>
                  <a:pt x="1894714" y="4760145"/>
                  <a:pt x="1907693" y="4757549"/>
                  <a:pt x="1920669" y="4754955"/>
                </a:cubicBezTo>
                <a:cubicBezTo>
                  <a:pt x="1918075" y="4747167"/>
                  <a:pt x="1915478" y="4739382"/>
                  <a:pt x="1915478" y="4731594"/>
                </a:cubicBezTo>
                <a:cubicBezTo>
                  <a:pt x="1915478" y="4716021"/>
                  <a:pt x="1925860" y="4700448"/>
                  <a:pt x="1938839" y="4692663"/>
                </a:cubicBezTo>
                <a:cubicBezTo>
                  <a:pt x="1936241" y="4690066"/>
                  <a:pt x="1936241" y="4684874"/>
                  <a:pt x="1936241" y="4679684"/>
                </a:cubicBezTo>
                <a:lnTo>
                  <a:pt x="1936241" y="4669302"/>
                </a:lnTo>
                <a:lnTo>
                  <a:pt x="1933647" y="4669302"/>
                </a:lnTo>
                <a:cubicBezTo>
                  <a:pt x="1923265" y="4669302"/>
                  <a:pt x="1912884" y="4661517"/>
                  <a:pt x="1912884" y="4648538"/>
                </a:cubicBezTo>
                <a:cubicBezTo>
                  <a:pt x="1912884" y="4638156"/>
                  <a:pt x="1920669" y="4627773"/>
                  <a:pt x="1933647" y="4627773"/>
                </a:cubicBezTo>
                <a:cubicBezTo>
                  <a:pt x="1944030" y="4627773"/>
                  <a:pt x="1951815" y="4632965"/>
                  <a:pt x="1954411" y="4643347"/>
                </a:cubicBezTo>
                <a:cubicBezTo>
                  <a:pt x="1957005" y="4643347"/>
                  <a:pt x="1957005" y="4640753"/>
                  <a:pt x="1959603" y="4640753"/>
                </a:cubicBezTo>
                <a:lnTo>
                  <a:pt x="1959603" y="4635562"/>
                </a:lnTo>
                <a:cubicBezTo>
                  <a:pt x="1959603" y="4627773"/>
                  <a:pt x="1967388" y="4619988"/>
                  <a:pt x="1975175" y="4619988"/>
                </a:cubicBezTo>
                <a:lnTo>
                  <a:pt x="1977770" y="4619988"/>
                </a:lnTo>
                <a:cubicBezTo>
                  <a:pt x="1988151" y="4596628"/>
                  <a:pt x="2008916" y="4581055"/>
                  <a:pt x="2034871" y="4575863"/>
                </a:cubicBezTo>
                <a:cubicBezTo>
                  <a:pt x="2032276" y="4570673"/>
                  <a:pt x="2029680" y="4562887"/>
                  <a:pt x="2027086" y="4557697"/>
                </a:cubicBezTo>
                <a:cubicBezTo>
                  <a:pt x="2014106" y="4555100"/>
                  <a:pt x="2001131" y="4552506"/>
                  <a:pt x="1990749" y="4547315"/>
                </a:cubicBezTo>
                <a:lnTo>
                  <a:pt x="1990749" y="4555100"/>
                </a:lnTo>
                <a:cubicBezTo>
                  <a:pt x="1993343" y="4557697"/>
                  <a:pt x="1993343" y="4560291"/>
                  <a:pt x="1993343" y="4562887"/>
                </a:cubicBezTo>
                <a:cubicBezTo>
                  <a:pt x="1993343" y="4573270"/>
                  <a:pt x="1988151" y="4578461"/>
                  <a:pt x="1980366" y="4581055"/>
                </a:cubicBezTo>
                <a:cubicBezTo>
                  <a:pt x="1964794" y="4609607"/>
                  <a:pt x="1933647" y="4630371"/>
                  <a:pt x="1897310" y="4630371"/>
                </a:cubicBezTo>
                <a:lnTo>
                  <a:pt x="1894714" y="4630371"/>
                </a:lnTo>
                <a:cubicBezTo>
                  <a:pt x="1892120" y="4632965"/>
                  <a:pt x="1886929" y="4632965"/>
                  <a:pt x="1884332" y="4632965"/>
                </a:cubicBezTo>
                <a:cubicBezTo>
                  <a:pt x="1876547" y="4632965"/>
                  <a:pt x="1871355" y="4630371"/>
                  <a:pt x="1866164" y="4625179"/>
                </a:cubicBezTo>
                <a:cubicBezTo>
                  <a:pt x="1858377" y="4625179"/>
                  <a:pt x="1850592" y="4619988"/>
                  <a:pt x="1845400" y="4617392"/>
                </a:cubicBezTo>
                <a:cubicBezTo>
                  <a:pt x="1847994" y="4619988"/>
                  <a:pt x="1847994" y="4625179"/>
                  <a:pt x="1847994" y="4627773"/>
                </a:cubicBezTo>
                <a:cubicBezTo>
                  <a:pt x="1847994" y="4638156"/>
                  <a:pt x="1842804" y="4645944"/>
                  <a:pt x="1835019" y="4651134"/>
                </a:cubicBezTo>
                <a:lnTo>
                  <a:pt x="1858678" y="4666044"/>
                </a:lnTo>
                <a:lnTo>
                  <a:pt x="1863243" y="4656000"/>
                </a:lnTo>
                <a:cubicBezTo>
                  <a:pt x="1866163" y="4653080"/>
                  <a:pt x="1870056" y="4651134"/>
                  <a:pt x="1873950" y="4651134"/>
                </a:cubicBezTo>
                <a:cubicBezTo>
                  <a:pt x="1881735" y="4651134"/>
                  <a:pt x="1889523" y="4658919"/>
                  <a:pt x="1889523" y="4666707"/>
                </a:cubicBezTo>
                <a:cubicBezTo>
                  <a:pt x="1889523" y="4674492"/>
                  <a:pt x="1884332" y="4682280"/>
                  <a:pt x="1873950" y="4682280"/>
                </a:cubicBezTo>
                <a:cubicBezTo>
                  <a:pt x="1870056" y="4682280"/>
                  <a:pt x="1866163" y="4680333"/>
                  <a:pt x="1863243" y="4677413"/>
                </a:cubicBezTo>
                <a:lnTo>
                  <a:pt x="1861761" y="4674153"/>
                </a:lnTo>
                <a:lnTo>
                  <a:pt x="1868759" y="4692663"/>
                </a:lnTo>
                <a:lnTo>
                  <a:pt x="1858651" y="4717524"/>
                </a:lnTo>
                <a:lnTo>
                  <a:pt x="1866165" y="4713426"/>
                </a:lnTo>
                <a:cubicBezTo>
                  <a:pt x="1873950" y="4713426"/>
                  <a:pt x="1881738" y="4721211"/>
                  <a:pt x="1881738" y="4728999"/>
                </a:cubicBezTo>
                <a:cubicBezTo>
                  <a:pt x="1881738" y="4736784"/>
                  <a:pt x="1873950" y="4744572"/>
                  <a:pt x="1866165" y="4744572"/>
                </a:cubicBezTo>
                <a:cubicBezTo>
                  <a:pt x="1858377" y="4744572"/>
                  <a:pt x="1850592" y="4736784"/>
                  <a:pt x="1850592" y="4728999"/>
                </a:cubicBezTo>
                <a:lnTo>
                  <a:pt x="1853295" y="4723593"/>
                </a:lnTo>
                <a:lnTo>
                  <a:pt x="1827231" y="4734190"/>
                </a:lnTo>
                <a:cubicBezTo>
                  <a:pt x="1803873" y="4734190"/>
                  <a:pt x="1785703" y="4716021"/>
                  <a:pt x="1785703" y="4692663"/>
                </a:cubicBezTo>
                <a:cubicBezTo>
                  <a:pt x="1785703" y="4674493"/>
                  <a:pt x="1796084" y="4658919"/>
                  <a:pt x="1811658" y="4653728"/>
                </a:cubicBezTo>
                <a:cubicBezTo>
                  <a:pt x="1801276" y="4648538"/>
                  <a:pt x="1793491" y="4640753"/>
                  <a:pt x="1793491" y="4627773"/>
                </a:cubicBezTo>
                <a:cubicBezTo>
                  <a:pt x="1793491" y="4612201"/>
                  <a:pt x="1806467" y="4599224"/>
                  <a:pt x="1822039" y="4599224"/>
                </a:cubicBezTo>
                <a:lnTo>
                  <a:pt x="1827231" y="4599224"/>
                </a:lnTo>
                <a:cubicBezTo>
                  <a:pt x="1816849" y="4588843"/>
                  <a:pt x="1809064" y="4573270"/>
                  <a:pt x="1803873" y="4557697"/>
                </a:cubicBezTo>
                <a:cubicBezTo>
                  <a:pt x="1796084" y="4562887"/>
                  <a:pt x="1788299" y="4568078"/>
                  <a:pt x="1777918" y="4568078"/>
                </a:cubicBezTo>
                <a:cubicBezTo>
                  <a:pt x="1762344" y="4568078"/>
                  <a:pt x="1749366" y="4560291"/>
                  <a:pt x="1744175" y="4547315"/>
                </a:cubicBezTo>
                <a:cubicBezTo>
                  <a:pt x="1738983" y="4547315"/>
                  <a:pt x="1733793" y="4549909"/>
                  <a:pt x="1728602" y="4549909"/>
                </a:cubicBezTo>
                <a:cubicBezTo>
                  <a:pt x="1710435" y="4549909"/>
                  <a:pt x="1694862" y="4534336"/>
                  <a:pt x="1694862" y="4516168"/>
                </a:cubicBezTo>
                <a:cubicBezTo>
                  <a:pt x="1694862" y="4513571"/>
                  <a:pt x="1697456" y="4508381"/>
                  <a:pt x="1697456" y="4505786"/>
                </a:cubicBezTo>
                <a:cubicBezTo>
                  <a:pt x="1692265" y="4510977"/>
                  <a:pt x="1681883" y="4516168"/>
                  <a:pt x="1671501" y="4516168"/>
                </a:cubicBezTo>
                <a:cubicBezTo>
                  <a:pt x="1650737" y="4516168"/>
                  <a:pt x="1635164" y="4500596"/>
                  <a:pt x="1635164" y="4479831"/>
                </a:cubicBezTo>
                <a:cubicBezTo>
                  <a:pt x="1635164" y="4472044"/>
                  <a:pt x="1637761" y="4466853"/>
                  <a:pt x="1640355" y="4461661"/>
                </a:cubicBezTo>
                <a:cubicBezTo>
                  <a:pt x="1629972" y="4453876"/>
                  <a:pt x="1619591" y="4446089"/>
                  <a:pt x="1611806" y="4435706"/>
                </a:cubicBezTo>
                <a:cubicBezTo>
                  <a:pt x="1601423" y="4440898"/>
                  <a:pt x="1591042" y="4443495"/>
                  <a:pt x="1580660" y="4443495"/>
                </a:cubicBezTo>
                <a:lnTo>
                  <a:pt x="1575468" y="4443495"/>
                </a:lnTo>
                <a:cubicBezTo>
                  <a:pt x="1580660" y="4451280"/>
                  <a:pt x="1583254" y="4456471"/>
                  <a:pt x="1583254" y="4464259"/>
                </a:cubicBezTo>
                <a:cubicBezTo>
                  <a:pt x="1583254" y="4482426"/>
                  <a:pt x="1567681" y="4497999"/>
                  <a:pt x="1549513" y="4497999"/>
                </a:cubicBezTo>
                <a:cubicBezTo>
                  <a:pt x="1531344" y="4497999"/>
                  <a:pt x="1515771" y="4485022"/>
                  <a:pt x="1515771" y="4466853"/>
                </a:cubicBezTo>
                <a:cubicBezTo>
                  <a:pt x="1497604" y="4464259"/>
                  <a:pt x="1482031" y="4448686"/>
                  <a:pt x="1482031" y="4430515"/>
                </a:cubicBezTo>
                <a:cubicBezTo>
                  <a:pt x="1482031" y="4409751"/>
                  <a:pt x="1497604" y="4394179"/>
                  <a:pt x="1518367" y="4394179"/>
                </a:cubicBezTo>
                <a:lnTo>
                  <a:pt x="1520961" y="4394179"/>
                </a:lnTo>
                <a:cubicBezTo>
                  <a:pt x="1518367" y="4388988"/>
                  <a:pt x="1518367" y="4383797"/>
                  <a:pt x="1518367" y="4378605"/>
                </a:cubicBezTo>
                <a:cubicBezTo>
                  <a:pt x="1518367" y="4370820"/>
                  <a:pt x="1520961" y="4360439"/>
                  <a:pt x="1523559" y="4352650"/>
                </a:cubicBezTo>
                <a:cubicBezTo>
                  <a:pt x="1510580" y="4352650"/>
                  <a:pt x="1500198" y="4347459"/>
                  <a:pt x="1489816" y="4342269"/>
                </a:cubicBezTo>
                <a:cubicBezTo>
                  <a:pt x="1484625" y="4378605"/>
                  <a:pt x="1453479" y="4407158"/>
                  <a:pt x="1417142" y="4407158"/>
                </a:cubicBezTo>
                <a:lnTo>
                  <a:pt x="1406760" y="4407158"/>
                </a:lnTo>
                <a:cubicBezTo>
                  <a:pt x="1401569" y="4409751"/>
                  <a:pt x="1398975" y="4412349"/>
                  <a:pt x="1393784" y="4412349"/>
                </a:cubicBezTo>
                <a:cubicBezTo>
                  <a:pt x="1385995" y="4412349"/>
                  <a:pt x="1378210" y="4404560"/>
                  <a:pt x="1378210" y="4396775"/>
                </a:cubicBezTo>
                <a:cubicBezTo>
                  <a:pt x="1357447" y="4383797"/>
                  <a:pt x="1344468" y="4360439"/>
                  <a:pt x="1344468" y="4334484"/>
                </a:cubicBezTo>
                <a:cubicBezTo>
                  <a:pt x="1344468" y="4326695"/>
                  <a:pt x="1344468" y="4318910"/>
                  <a:pt x="1347065" y="4311123"/>
                </a:cubicBezTo>
                <a:cubicBezTo>
                  <a:pt x="1344468" y="4308529"/>
                  <a:pt x="1344468" y="4305932"/>
                  <a:pt x="1341874" y="4303338"/>
                </a:cubicBezTo>
                <a:cubicBezTo>
                  <a:pt x="1331492" y="4308529"/>
                  <a:pt x="1321110" y="4311123"/>
                  <a:pt x="1310728" y="4311123"/>
                </a:cubicBezTo>
                <a:lnTo>
                  <a:pt x="1300345" y="4311123"/>
                </a:lnTo>
                <a:cubicBezTo>
                  <a:pt x="1302939" y="4313719"/>
                  <a:pt x="1302939" y="4318910"/>
                  <a:pt x="1302939" y="4321504"/>
                </a:cubicBezTo>
                <a:cubicBezTo>
                  <a:pt x="1302939" y="4339675"/>
                  <a:pt x="1287367" y="4355248"/>
                  <a:pt x="1269199" y="4355248"/>
                </a:cubicBezTo>
                <a:cubicBezTo>
                  <a:pt x="1251030" y="4355248"/>
                  <a:pt x="1235457" y="4339675"/>
                  <a:pt x="1235457" y="4321504"/>
                </a:cubicBezTo>
                <a:cubicBezTo>
                  <a:pt x="1235457" y="4303338"/>
                  <a:pt x="1248436" y="4290359"/>
                  <a:pt x="1264009" y="4287764"/>
                </a:cubicBezTo>
                <a:cubicBezTo>
                  <a:pt x="1256221" y="4277383"/>
                  <a:pt x="1251030" y="4264404"/>
                  <a:pt x="1251030" y="4248831"/>
                </a:cubicBezTo>
                <a:cubicBezTo>
                  <a:pt x="1251030" y="4238448"/>
                  <a:pt x="1253627" y="4230663"/>
                  <a:pt x="1256221" y="4222876"/>
                </a:cubicBezTo>
                <a:cubicBezTo>
                  <a:pt x="1243244" y="4220282"/>
                  <a:pt x="1235457" y="4209899"/>
                  <a:pt x="1235457" y="4196921"/>
                </a:cubicBezTo>
                <a:cubicBezTo>
                  <a:pt x="1235457" y="4183944"/>
                  <a:pt x="1245839" y="4170966"/>
                  <a:pt x="1261412" y="4170966"/>
                </a:cubicBezTo>
                <a:cubicBezTo>
                  <a:pt x="1274391" y="4170966"/>
                  <a:pt x="1284773" y="4181348"/>
                  <a:pt x="1287367" y="4191729"/>
                </a:cubicBezTo>
                <a:cubicBezTo>
                  <a:pt x="1295154" y="4189136"/>
                  <a:pt x="1302939" y="4186538"/>
                  <a:pt x="1310728" y="4186538"/>
                </a:cubicBezTo>
                <a:cubicBezTo>
                  <a:pt x="1331492" y="4186538"/>
                  <a:pt x="1349659" y="4196921"/>
                  <a:pt x="1360041" y="4212493"/>
                </a:cubicBezTo>
                <a:cubicBezTo>
                  <a:pt x="1375614" y="4196921"/>
                  <a:pt x="1396378" y="4189136"/>
                  <a:pt x="1417142" y="4189136"/>
                </a:cubicBezTo>
                <a:cubicBezTo>
                  <a:pt x="1432715" y="4189136"/>
                  <a:pt x="1445694" y="4191729"/>
                  <a:pt x="1458670" y="4199518"/>
                </a:cubicBezTo>
                <a:cubicBezTo>
                  <a:pt x="1469051" y="4191729"/>
                  <a:pt x="1482031" y="4186538"/>
                  <a:pt x="1497604" y="4186538"/>
                </a:cubicBezTo>
                <a:lnTo>
                  <a:pt x="1505389" y="4186538"/>
                </a:lnTo>
                <a:cubicBezTo>
                  <a:pt x="1505389" y="4183944"/>
                  <a:pt x="1507986" y="4183944"/>
                  <a:pt x="1507986" y="4181348"/>
                </a:cubicBezTo>
                <a:cubicBezTo>
                  <a:pt x="1489816" y="4173563"/>
                  <a:pt x="1476840" y="4155392"/>
                  <a:pt x="1476840" y="4134628"/>
                </a:cubicBezTo>
                <a:cubicBezTo>
                  <a:pt x="1476840" y="4108673"/>
                  <a:pt x="1497604" y="4085316"/>
                  <a:pt x="1526153" y="4085316"/>
                </a:cubicBezTo>
                <a:cubicBezTo>
                  <a:pt x="1533941" y="4085316"/>
                  <a:pt x="1541726" y="4087910"/>
                  <a:pt x="1549513" y="4090507"/>
                </a:cubicBezTo>
                <a:cubicBezTo>
                  <a:pt x="1554705" y="4082719"/>
                  <a:pt x="1559896" y="4074933"/>
                  <a:pt x="1567681" y="4069742"/>
                </a:cubicBezTo>
                <a:cubicBezTo>
                  <a:pt x="1572872" y="4054170"/>
                  <a:pt x="1588445" y="4043787"/>
                  <a:pt x="1606615" y="4043787"/>
                </a:cubicBezTo>
                <a:cubicBezTo>
                  <a:pt x="1609209" y="4043787"/>
                  <a:pt x="1614400" y="4046381"/>
                  <a:pt x="1616997" y="4046381"/>
                </a:cubicBezTo>
                <a:cubicBezTo>
                  <a:pt x="1629972" y="4023024"/>
                  <a:pt x="1655927" y="4007451"/>
                  <a:pt x="1684480" y="4007451"/>
                </a:cubicBezTo>
                <a:cubicBezTo>
                  <a:pt x="1697456" y="4007451"/>
                  <a:pt x="1707838" y="4010045"/>
                  <a:pt x="1718220" y="4015236"/>
                </a:cubicBezTo>
                <a:cubicBezTo>
                  <a:pt x="1720817" y="4012641"/>
                  <a:pt x="1726008" y="4012641"/>
                  <a:pt x="1728602" y="4012641"/>
                </a:cubicBezTo>
                <a:cubicBezTo>
                  <a:pt x="1741581" y="4012641"/>
                  <a:pt x="1751963" y="4023024"/>
                  <a:pt x="1751963" y="4036000"/>
                </a:cubicBezTo>
                <a:cubicBezTo>
                  <a:pt x="1751963" y="4041191"/>
                  <a:pt x="1749366" y="4043787"/>
                  <a:pt x="1749366" y="4046381"/>
                </a:cubicBezTo>
                <a:cubicBezTo>
                  <a:pt x="1757153" y="4056764"/>
                  <a:pt x="1759748" y="4069742"/>
                  <a:pt x="1759748" y="4082719"/>
                </a:cubicBezTo>
                <a:cubicBezTo>
                  <a:pt x="1759748" y="4119056"/>
                  <a:pt x="1733793" y="4150202"/>
                  <a:pt x="1697456" y="4157989"/>
                </a:cubicBezTo>
                <a:cubicBezTo>
                  <a:pt x="1700053" y="4157989"/>
                  <a:pt x="1700053" y="4160583"/>
                  <a:pt x="1700053" y="4163181"/>
                </a:cubicBezTo>
                <a:cubicBezTo>
                  <a:pt x="1702647" y="4160583"/>
                  <a:pt x="1705243" y="4160583"/>
                  <a:pt x="1707838" y="4160583"/>
                </a:cubicBezTo>
                <a:cubicBezTo>
                  <a:pt x="1723411" y="4160583"/>
                  <a:pt x="1736389" y="4173563"/>
                  <a:pt x="1736389" y="4189136"/>
                </a:cubicBezTo>
                <a:cubicBezTo>
                  <a:pt x="1736389" y="4191729"/>
                  <a:pt x="1733793" y="4196921"/>
                  <a:pt x="1733793" y="4199518"/>
                </a:cubicBezTo>
                <a:lnTo>
                  <a:pt x="1736389" y="4199518"/>
                </a:lnTo>
                <a:cubicBezTo>
                  <a:pt x="1751963" y="4199518"/>
                  <a:pt x="1764938" y="4212493"/>
                  <a:pt x="1764938" y="4228067"/>
                </a:cubicBezTo>
                <a:cubicBezTo>
                  <a:pt x="1764938" y="4243639"/>
                  <a:pt x="1751963" y="4256619"/>
                  <a:pt x="1736389" y="4256619"/>
                </a:cubicBezTo>
                <a:cubicBezTo>
                  <a:pt x="1720817" y="4256619"/>
                  <a:pt x="1707838" y="4243639"/>
                  <a:pt x="1707838" y="4228067"/>
                </a:cubicBezTo>
                <a:cubicBezTo>
                  <a:pt x="1707838" y="4225473"/>
                  <a:pt x="1707838" y="4220282"/>
                  <a:pt x="1710435" y="4217685"/>
                </a:cubicBezTo>
                <a:lnTo>
                  <a:pt x="1707838" y="4217685"/>
                </a:lnTo>
                <a:cubicBezTo>
                  <a:pt x="1697456" y="4217685"/>
                  <a:pt x="1689671" y="4212493"/>
                  <a:pt x="1684480" y="4204708"/>
                </a:cubicBezTo>
                <a:cubicBezTo>
                  <a:pt x="1681883" y="4207303"/>
                  <a:pt x="1679288" y="4207303"/>
                  <a:pt x="1676692" y="4209899"/>
                </a:cubicBezTo>
                <a:cubicBezTo>
                  <a:pt x="1679288" y="4215091"/>
                  <a:pt x="1679288" y="4222876"/>
                  <a:pt x="1679288" y="4228067"/>
                </a:cubicBezTo>
                <a:lnTo>
                  <a:pt x="1679288" y="4238448"/>
                </a:lnTo>
                <a:lnTo>
                  <a:pt x="1687073" y="4238448"/>
                </a:lnTo>
                <a:cubicBezTo>
                  <a:pt x="1707838" y="4238448"/>
                  <a:pt x="1723411" y="4256619"/>
                  <a:pt x="1723411" y="4274786"/>
                </a:cubicBezTo>
                <a:cubicBezTo>
                  <a:pt x="1723411" y="4279977"/>
                  <a:pt x="1720817" y="4282574"/>
                  <a:pt x="1720817" y="4285168"/>
                </a:cubicBezTo>
                <a:cubicBezTo>
                  <a:pt x="1723411" y="4292955"/>
                  <a:pt x="1726008" y="4303338"/>
                  <a:pt x="1728602" y="4311123"/>
                </a:cubicBezTo>
                <a:cubicBezTo>
                  <a:pt x="1754557" y="4324102"/>
                  <a:pt x="1772727" y="4350056"/>
                  <a:pt x="1775321" y="4381203"/>
                </a:cubicBezTo>
                <a:cubicBezTo>
                  <a:pt x="1801276" y="4388988"/>
                  <a:pt x="1822039" y="4414943"/>
                  <a:pt x="1822039" y="4443495"/>
                </a:cubicBezTo>
                <a:cubicBezTo>
                  <a:pt x="1822039" y="4466853"/>
                  <a:pt x="1809064" y="4487616"/>
                  <a:pt x="1790894" y="4497999"/>
                </a:cubicBezTo>
                <a:cubicBezTo>
                  <a:pt x="1801276" y="4500596"/>
                  <a:pt x="1809064" y="4505786"/>
                  <a:pt x="1814254" y="4510977"/>
                </a:cubicBezTo>
                <a:cubicBezTo>
                  <a:pt x="1822039" y="4485022"/>
                  <a:pt x="1845400" y="4461661"/>
                  <a:pt x="1871355" y="4451280"/>
                </a:cubicBezTo>
                <a:cubicBezTo>
                  <a:pt x="1871355" y="4448686"/>
                  <a:pt x="1868759" y="4446089"/>
                  <a:pt x="1868759" y="4443495"/>
                </a:cubicBezTo>
                <a:cubicBezTo>
                  <a:pt x="1850592" y="4433112"/>
                  <a:pt x="1837613" y="4417540"/>
                  <a:pt x="1829828" y="4396775"/>
                </a:cubicBezTo>
                <a:cubicBezTo>
                  <a:pt x="1824637" y="4394179"/>
                  <a:pt x="1822039" y="4388988"/>
                  <a:pt x="1819445" y="4383797"/>
                </a:cubicBezTo>
                <a:cubicBezTo>
                  <a:pt x="1790894" y="4381203"/>
                  <a:pt x="1767536" y="4355248"/>
                  <a:pt x="1767536" y="4326695"/>
                </a:cubicBezTo>
                <a:cubicBezTo>
                  <a:pt x="1767536" y="4308529"/>
                  <a:pt x="1775321" y="4292955"/>
                  <a:pt x="1788299" y="4282574"/>
                </a:cubicBezTo>
                <a:cubicBezTo>
                  <a:pt x="1785703" y="4279977"/>
                  <a:pt x="1783109" y="4274786"/>
                  <a:pt x="1783109" y="4269594"/>
                </a:cubicBezTo>
                <a:cubicBezTo>
                  <a:pt x="1783109" y="4256619"/>
                  <a:pt x="1793491" y="4246237"/>
                  <a:pt x="1806467" y="4246237"/>
                </a:cubicBezTo>
                <a:cubicBezTo>
                  <a:pt x="1814254" y="4246237"/>
                  <a:pt x="1819445" y="4248831"/>
                  <a:pt x="1824637" y="4254022"/>
                </a:cubicBezTo>
                <a:cubicBezTo>
                  <a:pt x="1824637" y="4248831"/>
                  <a:pt x="1827231" y="4246237"/>
                  <a:pt x="1829828" y="4241046"/>
                </a:cubicBezTo>
                <a:cubicBezTo>
                  <a:pt x="1811658" y="4233258"/>
                  <a:pt x="1798682" y="4217685"/>
                  <a:pt x="1798682" y="4196921"/>
                </a:cubicBezTo>
                <a:cubicBezTo>
                  <a:pt x="1798682" y="4170966"/>
                  <a:pt x="1819445" y="4150202"/>
                  <a:pt x="1845400" y="4150202"/>
                </a:cubicBezTo>
                <a:cubicBezTo>
                  <a:pt x="1868759" y="4150202"/>
                  <a:pt x="1889523" y="4168372"/>
                  <a:pt x="1892120" y="4191729"/>
                </a:cubicBezTo>
                <a:cubicBezTo>
                  <a:pt x="1897310" y="4189136"/>
                  <a:pt x="1899904" y="4189136"/>
                  <a:pt x="1905095" y="4189136"/>
                </a:cubicBezTo>
                <a:cubicBezTo>
                  <a:pt x="1902501" y="4181348"/>
                  <a:pt x="1899904" y="4173563"/>
                  <a:pt x="1899904" y="4165775"/>
                </a:cubicBezTo>
                <a:cubicBezTo>
                  <a:pt x="1899904" y="4145011"/>
                  <a:pt x="1915478" y="4126843"/>
                  <a:pt x="1933647" y="4121652"/>
                </a:cubicBezTo>
                <a:cubicBezTo>
                  <a:pt x="1923265" y="4116462"/>
                  <a:pt x="1918075" y="4108673"/>
                  <a:pt x="1918075" y="4098292"/>
                </a:cubicBezTo>
                <a:cubicBezTo>
                  <a:pt x="1918075" y="4082719"/>
                  <a:pt x="1931050" y="4069742"/>
                  <a:pt x="1946624" y="4069742"/>
                </a:cubicBezTo>
                <a:cubicBezTo>
                  <a:pt x="1954411" y="4069742"/>
                  <a:pt x="1959603" y="4072336"/>
                  <a:pt x="1964794" y="4074933"/>
                </a:cubicBezTo>
                <a:cubicBezTo>
                  <a:pt x="1964794" y="4069742"/>
                  <a:pt x="1964794" y="4067146"/>
                  <a:pt x="1967388" y="4064552"/>
                </a:cubicBezTo>
                <a:cubicBezTo>
                  <a:pt x="1962196" y="4059361"/>
                  <a:pt x="1957005" y="4048978"/>
                  <a:pt x="1957005" y="4041191"/>
                </a:cubicBezTo>
                <a:cubicBezTo>
                  <a:pt x="1957005" y="4023024"/>
                  <a:pt x="1972579" y="4010045"/>
                  <a:pt x="1988151" y="4010045"/>
                </a:cubicBezTo>
                <a:cubicBezTo>
                  <a:pt x="1985557" y="4004854"/>
                  <a:pt x="1982960" y="3997069"/>
                  <a:pt x="1982960" y="3989281"/>
                </a:cubicBezTo>
                <a:cubicBezTo>
                  <a:pt x="1982960" y="3968516"/>
                  <a:pt x="1993343" y="3952944"/>
                  <a:pt x="2008916" y="3945159"/>
                </a:cubicBezTo>
                <a:cubicBezTo>
                  <a:pt x="1998534" y="3934776"/>
                  <a:pt x="1990749" y="3921798"/>
                  <a:pt x="1990749" y="3906225"/>
                </a:cubicBezTo>
                <a:cubicBezTo>
                  <a:pt x="1990749" y="3898440"/>
                  <a:pt x="1993343" y="3890652"/>
                  <a:pt x="1995940" y="3885460"/>
                </a:cubicBezTo>
                <a:cubicBezTo>
                  <a:pt x="1990749" y="3885460"/>
                  <a:pt x="1985557" y="3882866"/>
                  <a:pt x="1980366" y="3882866"/>
                </a:cubicBezTo>
                <a:cubicBezTo>
                  <a:pt x="1977770" y="3898440"/>
                  <a:pt x="1967388" y="3908821"/>
                  <a:pt x="1951815" y="3908821"/>
                </a:cubicBezTo>
                <a:cubicBezTo>
                  <a:pt x="1944028" y="3908821"/>
                  <a:pt x="1936891" y="3905577"/>
                  <a:pt x="1931700" y="3900386"/>
                </a:cubicBezTo>
                <a:lnTo>
                  <a:pt x="1927834" y="3891166"/>
                </a:lnTo>
                <a:cubicBezTo>
                  <a:pt x="1928042" y="3890130"/>
                  <a:pt x="1928249" y="3889093"/>
                  <a:pt x="1928456" y="3888058"/>
                </a:cubicBezTo>
                <a:lnTo>
                  <a:pt x="1925661" y="3875478"/>
                </a:lnTo>
                <a:lnTo>
                  <a:pt x="1933647" y="3859505"/>
                </a:lnTo>
                <a:lnTo>
                  <a:pt x="1925860" y="3851720"/>
                </a:lnTo>
                <a:cubicBezTo>
                  <a:pt x="1925860" y="3856912"/>
                  <a:pt x="1925860" y="3862103"/>
                  <a:pt x="1923265" y="3864697"/>
                </a:cubicBezTo>
                <a:lnTo>
                  <a:pt x="1925661" y="3875478"/>
                </a:lnTo>
                <a:lnTo>
                  <a:pt x="1923265" y="3880269"/>
                </a:lnTo>
                <a:lnTo>
                  <a:pt x="1927834" y="3891166"/>
                </a:lnTo>
                <a:lnTo>
                  <a:pt x="1925860" y="3901034"/>
                </a:lnTo>
                <a:lnTo>
                  <a:pt x="1940133" y="3916963"/>
                </a:lnTo>
                <a:lnTo>
                  <a:pt x="1946623" y="3914013"/>
                </a:lnTo>
                <a:cubicBezTo>
                  <a:pt x="1954411" y="3914013"/>
                  <a:pt x="1962196" y="3921798"/>
                  <a:pt x="1962196" y="3929586"/>
                </a:cubicBezTo>
                <a:cubicBezTo>
                  <a:pt x="1962196" y="3933479"/>
                  <a:pt x="1960250" y="3937372"/>
                  <a:pt x="1957330" y="3940292"/>
                </a:cubicBezTo>
                <a:lnTo>
                  <a:pt x="1952412" y="3942528"/>
                </a:lnTo>
                <a:lnTo>
                  <a:pt x="1957005" y="3960731"/>
                </a:lnTo>
                <a:cubicBezTo>
                  <a:pt x="1957005" y="3981496"/>
                  <a:pt x="1949220" y="3997069"/>
                  <a:pt x="1936241" y="4010045"/>
                </a:cubicBezTo>
                <a:lnTo>
                  <a:pt x="1936241" y="4012641"/>
                </a:lnTo>
                <a:cubicBezTo>
                  <a:pt x="1936241" y="4030809"/>
                  <a:pt x="1920669" y="4046381"/>
                  <a:pt x="1902501" y="4046381"/>
                </a:cubicBezTo>
                <a:cubicBezTo>
                  <a:pt x="1889523" y="4046381"/>
                  <a:pt x="1879140" y="4041191"/>
                  <a:pt x="1873949" y="4030809"/>
                </a:cubicBezTo>
                <a:cubicBezTo>
                  <a:pt x="1853185" y="4025617"/>
                  <a:pt x="1835019" y="4015236"/>
                  <a:pt x="1824637" y="3997069"/>
                </a:cubicBezTo>
                <a:cubicBezTo>
                  <a:pt x="1816849" y="4002260"/>
                  <a:pt x="1809064" y="4004854"/>
                  <a:pt x="1798682" y="4004854"/>
                </a:cubicBezTo>
                <a:cubicBezTo>
                  <a:pt x="1775321" y="4004854"/>
                  <a:pt x="1757153" y="3986686"/>
                  <a:pt x="1757153" y="3963325"/>
                </a:cubicBezTo>
                <a:cubicBezTo>
                  <a:pt x="1757153" y="3942561"/>
                  <a:pt x="1770129" y="3924395"/>
                  <a:pt x="1790894" y="3921798"/>
                </a:cubicBezTo>
                <a:cubicBezTo>
                  <a:pt x="1783109" y="3911415"/>
                  <a:pt x="1780512" y="3898440"/>
                  <a:pt x="1780512" y="3885460"/>
                </a:cubicBezTo>
                <a:cubicBezTo>
                  <a:pt x="1780512" y="3872485"/>
                  <a:pt x="1785703" y="3862103"/>
                  <a:pt x="1790894" y="3851720"/>
                </a:cubicBezTo>
                <a:cubicBezTo>
                  <a:pt x="1788299" y="3849124"/>
                  <a:pt x="1788299" y="3846529"/>
                  <a:pt x="1788299" y="3843933"/>
                </a:cubicBezTo>
                <a:cubicBezTo>
                  <a:pt x="1788299" y="3838742"/>
                  <a:pt x="1790894" y="3836148"/>
                  <a:pt x="1790894" y="3833551"/>
                </a:cubicBezTo>
                <a:cubicBezTo>
                  <a:pt x="1762344" y="3825765"/>
                  <a:pt x="1741581" y="3799810"/>
                  <a:pt x="1741581" y="3768664"/>
                </a:cubicBezTo>
                <a:lnTo>
                  <a:pt x="1741581" y="3766068"/>
                </a:lnTo>
                <a:cubicBezTo>
                  <a:pt x="1738983" y="3766068"/>
                  <a:pt x="1733793" y="3763473"/>
                  <a:pt x="1731198" y="3763473"/>
                </a:cubicBezTo>
                <a:cubicBezTo>
                  <a:pt x="1728602" y="3766068"/>
                  <a:pt x="1723411" y="3768664"/>
                  <a:pt x="1718220" y="3768664"/>
                </a:cubicBezTo>
                <a:cubicBezTo>
                  <a:pt x="1715626" y="3786832"/>
                  <a:pt x="1702647" y="3799810"/>
                  <a:pt x="1684480" y="3799810"/>
                </a:cubicBezTo>
                <a:cubicBezTo>
                  <a:pt x="1666310" y="3799810"/>
                  <a:pt x="1650737" y="3784238"/>
                  <a:pt x="1650737" y="3766068"/>
                </a:cubicBezTo>
                <a:cubicBezTo>
                  <a:pt x="1650737" y="3747901"/>
                  <a:pt x="1666310" y="3732328"/>
                  <a:pt x="1684480" y="3732328"/>
                </a:cubicBezTo>
                <a:cubicBezTo>
                  <a:pt x="1689671" y="3732328"/>
                  <a:pt x="1694862" y="3732328"/>
                  <a:pt x="1700053" y="3734922"/>
                </a:cubicBezTo>
                <a:cubicBezTo>
                  <a:pt x="1702647" y="3729731"/>
                  <a:pt x="1707838" y="3727137"/>
                  <a:pt x="1713028" y="3724540"/>
                </a:cubicBezTo>
                <a:cubicBezTo>
                  <a:pt x="1718220" y="3711563"/>
                  <a:pt x="1728602" y="3701182"/>
                  <a:pt x="1744175" y="3701182"/>
                </a:cubicBezTo>
                <a:cubicBezTo>
                  <a:pt x="1754557" y="3701182"/>
                  <a:pt x="1764938" y="3706373"/>
                  <a:pt x="1770129" y="3714158"/>
                </a:cubicBezTo>
                <a:cubicBezTo>
                  <a:pt x="1780512" y="3703776"/>
                  <a:pt x="1796084" y="3698585"/>
                  <a:pt x="1811658" y="3698585"/>
                </a:cubicBezTo>
                <a:cubicBezTo>
                  <a:pt x="1816849" y="3698585"/>
                  <a:pt x="1822039" y="3698585"/>
                  <a:pt x="1827231" y="3701182"/>
                </a:cubicBezTo>
                <a:cubicBezTo>
                  <a:pt x="1835019" y="3690800"/>
                  <a:pt x="1845400" y="3685608"/>
                  <a:pt x="1858377" y="3685608"/>
                </a:cubicBezTo>
                <a:cubicBezTo>
                  <a:pt x="1879140" y="3685608"/>
                  <a:pt x="1897310" y="3703776"/>
                  <a:pt x="1897310" y="3724540"/>
                </a:cubicBezTo>
                <a:cubicBezTo>
                  <a:pt x="1897310" y="3740113"/>
                  <a:pt x="1889523" y="3750495"/>
                  <a:pt x="1879140" y="3758283"/>
                </a:cubicBezTo>
                <a:lnTo>
                  <a:pt x="1879140" y="3766068"/>
                </a:lnTo>
                <a:cubicBezTo>
                  <a:pt x="1879140" y="3771258"/>
                  <a:pt x="1876547" y="3776449"/>
                  <a:pt x="1876547" y="3781641"/>
                </a:cubicBezTo>
                <a:lnTo>
                  <a:pt x="1879140" y="3781641"/>
                </a:lnTo>
                <a:cubicBezTo>
                  <a:pt x="1881738" y="3773856"/>
                  <a:pt x="1886929" y="3766068"/>
                  <a:pt x="1892120" y="3760877"/>
                </a:cubicBezTo>
                <a:cubicBezTo>
                  <a:pt x="1894714" y="3753092"/>
                  <a:pt x="1894714" y="3747901"/>
                  <a:pt x="1897310" y="3740113"/>
                </a:cubicBezTo>
                <a:lnTo>
                  <a:pt x="1897310" y="3729731"/>
                </a:lnTo>
                <a:cubicBezTo>
                  <a:pt x="1897310" y="3703776"/>
                  <a:pt x="1915478" y="3683012"/>
                  <a:pt x="1938839" y="3675227"/>
                </a:cubicBezTo>
                <a:cubicBezTo>
                  <a:pt x="1931050" y="3670036"/>
                  <a:pt x="1923265" y="3659653"/>
                  <a:pt x="1923265" y="3646675"/>
                </a:cubicBezTo>
                <a:cubicBezTo>
                  <a:pt x="1923265" y="3628507"/>
                  <a:pt x="1938839" y="3612935"/>
                  <a:pt x="1957005" y="3612935"/>
                </a:cubicBezTo>
                <a:cubicBezTo>
                  <a:pt x="1967388" y="3612935"/>
                  <a:pt x="1977770" y="3618126"/>
                  <a:pt x="1982960" y="3625911"/>
                </a:cubicBezTo>
                <a:cubicBezTo>
                  <a:pt x="1993343" y="3618126"/>
                  <a:pt x="2003725" y="3612935"/>
                  <a:pt x="2016703" y="3612935"/>
                </a:cubicBezTo>
                <a:cubicBezTo>
                  <a:pt x="2040061" y="3612935"/>
                  <a:pt x="2060826" y="3631102"/>
                  <a:pt x="2060826" y="3657057"/>
                </a:cubicBezTo>
                <a:cubicBezTo>
                  <a:pt x="2060826" y="3664845"/>
                  <a:pt x="2058231" y="3672630"/>
                  <a:pt x="2055635" y="3677821"/>
                </a:cubicBezTo>
                <a:cubicBezTo>
                  <a:pt x="2063422" y="3680417"/>
                  <a:pt x="2071207" y="3685608"/>
                  <a:pt x="2076399" y="3690800"/>
                </a:cubicBezTo>
                <a:cubicBezTo>
                  <a:pt x="2089377" y="3664845"/>
                  <a:pt x="2112736" y="3644081"/>
                  <a:pt x="2141287" y="3636292"/>
                </a:cubicBezTo>
                <a:cubicBezTo>
                  <a:pt x="2136097" y="3638890"/>
                  <a:pt x="2133500" y="3638890"/>
                  <a:pt x="2128308" y="3638890"/>
                </a:cubicBezTo>
                <a:cubicBezTo>
                  <a:pt x="2107545" y="3638890"/>
                  <a:pt x="2091971" y="3623317"/>
                  <a:pt x="2091971" y="3602552"/>
                </a:cubicBezTo>
                <a:cubicBezTo>
                  <a:pt x="2091971" y="3581789"/>
                  <a:pt x="2107545" y="3566216"/>
                  <a:pt x="2128308" y="3566216"/>
                </a:cubicBezTo>
                <a:cubicBezTo>
                  <a:pt x="2136097" y="3566216"/>
                  <a:pt x="2141287" y="3568810"/>
                  <a:pt x="2146478" y="3571406"/>
                </a:cubicBezTo>
                <a:cubicBezTo>
                  <a:pt x="2149072" y="3566216"/>
                  <a:pt x="2156861" y="3563619"/>
                  <a:pt x="2162052" y="3561025"/>
                </a:cubicBezTo>
                <a:cubicBezTo>
                  <a:pt x="2162052" y="3542855"/>
                  <a:pt x="2169837" y="3527281"/>
                  <a:pt x="2182815" y="3516900"/>
                </a:cubicBezTo>
                <a:cubicBezTo>
                  <a:pt x="2182815" y="3503924"/>
                  <a:pt x="2193197" y="3490945"/>
                  <a:pt x="2203579" y="3485754"/>
                </a:cubicBezTo>
                <a:lnTo>
                  <a:pt x="2208771" y="3480563"/>
                </a:lnTo>
                <a:lnTo>
                  <a:pt x="2206173" y="3477969"/>
                </a:lnTo>
                <a:cubicBezTo>
                  <a:pt x="2198388" y="3490945"/>
                  <a:pt x="2182815" y="3498733"/>
                  <a:pt x="2167242" y="3498733"/>
                </a:cubicBezTo>
                <a:cubicBezTo>
                  <a:pt x="2151669" y="3498733"/>
                  <a:pt x="2136097" y="3490945"/>
                  <a:pt x="2128308" y="3480563"/>
                </a:cubicBezTo>
                <a:cubicBezTo>
                  <a:pt x="2112736" y="3475372"/>
                  <a:pt x="2099759" y="3467586"/>
                  <a:pt x="2089377" y="3459799"/>
                </a:cubicBezTo>
                <a:lnTo>
                  <a:pt x="2089377" y="3462395"/>
                </a:lnTo>
                <a:cubicBezTo>
                  <a:pt x="2089377" y="3490945"/>
                  <a:pt x="2066016" y="3514306"/>
                  <a:pt x="2037467" y="3514306"/>
                </a:cubicBezTo>
                <a:cubicBezTo>
                  <a:pt x="2019297" y="3514306"/>
                  <a:pt x="2001131" y="3506518"/>
                  <a:pt x="1993343" y="3490945"/>
                </a:cubicBezTo>
                <a:cubicBezTo>
                  <a:pt x="1977770" y="3488350"/>
                  <a:pt x="1967388" y="3477969"/>
                  <a:pt x="1957005" y="3467586"/>
                </a:cubicBezTo>
                <a:cubicBezTo>
                  <a:pt x="1954411" y="3470180"/>
                  <a:pt x="1949220" y="3470180"/>
                  <a:pt x="1946624" y="3470180"/>
                </a:cubicBezTo>
                <a:cubicBezTo>
                  <a:pt x="1938839" y="3470180"/>
                  <a:pt x="1933647" y="3467586"/>
                  <a:pt x="1928456" y="3464990"/>
                </a:cubicBezTo>
                <a:cubicBezTo>
                  <a:pt x="1941433" y="3472778"/>
                  <a:pt x="1951815" y="3488350"/>
                  <a:pt x="1951815" y="3506518"/>
                </a:cubicBezTo>
                <a:cubicBezTo>
                  <a:pt x="1951815" y="3524687"/>
                  <a:pt x="1941433" y="3540261"/>
                  <a:pt x="1925860" y="3548046"/>
                </a:cubicBezTo>
                <a:lnTo>
                  <a:pt x="1925860" y="3553236"/>
                </a:lnTo>
                <a:cubicBezTo>
                  <a:pt x="1925860" y="3571406"/>
                  <a:pt x="1910287" y="3586980"/>
                  <a:pt x="1892120" y="3586980"/>
                </a:cubicBezTo>
                <a:cubicBezTo>
                  <a:pt x="1884332" y="3586980"/>
                  <a:pt x="1876547" y="3584383"/>
                  <a:pt x="1871355" y="3579191"/>
                </a:cubicBezTo>
                <a:cubicBezTo>
                  <a:pt x="1863568" y="3581789"/>
                  <a:pt x="1858377" y="3584383"/>
                  <a:pt x="1850592" y="3584383"/>
                </a:cubicBezTo>
                <a:cubicBezTo>
                  <a:pt x="1827231" y="3584383"/>
                  <a:pt x="1809064" y="3566216"/>
                  <a:pt x="1809064" y="3542855"/>
                </a:cubicBezTo>
                <a:lnTo>
                  <a:pt x="1809064" y="3540261"/>
                </a:lnTo>
                <a:lnTo>
                  <a:pt x="1782744" y="3549831"/>
                </a:lnTo>
                <a:lnTo>
                  <a:pt x="1785378" y="3550968"/>
                </a:lnTo>
                <a:cubicBezTo>
                  <a:pt x="1793489" y="3559079"/>
                  <a:pt x="1798680" y="3570109"/>
                  <a:pt x="1798680" y="3581788"/>
                </a:cubicBezTo>
                <a:cubicBezTo>
                  <a:pt x="1798680" y="3594767"/>
                  <a:pt x="1793489" y="3605149"/>
                  <a:pt x="1785704" y="3612934"/>
                </a:cubicBezTo>
                <a:cubicBezTo>
                  <a:pt x="1780513" y="3641486"/>
                  <a:pt x="1757152" y="3664844"/>
                  <a:pt x="1726006" y="3664844"/>
                </a:cubicBezTo>
                <a:cubicBezTo>
                  <a:pt x="1694860" y="3664844"/>
                  <a:pt x="1666311" y="3638889"/>
                  <a:pt x="1666311" y="3605149"/>
                </a:cubicBezTo>
                <a:cubicBezTo>
                  <a:pt x="1666311" y="3596714"/>
                  <a:pt x="1667933" y="3588765"/>
                  <a:pt x="1670894" y="3581586"/>
                </a:cubicBezTo>
                <a:lnTo>
                  <a:pt x="1680534" y="3567109"/>
                </a:lnTo>
                <a:lnTo>
                  <a:pt x="1665663" y="3560700"/>
                </a:lnTo>
                <a:cubicBezTo>
                  <a:pt x="1661121" y="3555833"/>
                  <a:pt x="1658525" y="3549344"/>
                  <a:pt x="1658525" y="3542855"/>
                </a:cubicBezTo>
                <a:cubicBezTo>
                  <a:pt x="1650737" y="3535070"/>
                  <a:pt x="1648142" y="3524687"/>
                  <a:pt x="1648142" y="3514306"/>
                </a:cubicBezTo>
                <a:cubicBezTo>
                  <a:pt x="1648142" y="3501327"/>
                  <a:pt x="1653333" y="3488350"/>
                  <a:pt x="1661119" y="3480563"/>
                </a:cubicBezTo>
                <a:cubicBezTo>
                  <a:pt x="1658525" y="3475372"/>
                  <a:pt x="1655927" y="3472778"/>
                  <a:pt x="1655927" y="3467586"/>
                </a:cubicBezTo>
                <a:cubicBezTo>
                  <a:pt x="1655927" y="3457205"/>
                  <a:pt x="1663716" y="3449417"/>
                  <a:pt x="1674098" y="3449417"/>
                </a:cubicBezTo>
                <a:cubicBezTo>
                  <a:pt x="1684480" y="3449417"/>
                  <a:pt x="1692265" y="3457205"/>
                  <a:pt x="1692265" y="3467586"/>
                </a:cubicBezTo>
                <a:cubicBezTo>
                  <a:pt x="1705243" y="3470180"/>
                  <a:pt x="1715626" y="3475372"/>
                  <a:pt x="1723411" y="3483160"/>
                </a:cubicBezTo>
                <a:cubicBezTo>
                  <a:pt x="1726008" y="3472778"/>
                  <a:pt x="1731198" y="3464990"/>
                  <a:pt x="1738983" y="3457205"/>
                </a:cubicBezTo>
                <a:cubicBezTo>
                  <a:pt x="1736389" y="3446823"/>
                  <a:pt x="1733793" y="3436440"/>
                  <a:pt x="1733793" y="3426059"/>
                </a:cubicBezTo>
                <a:lnTo>
                  <a:pt x="1733793" y="3423462"/>
                </a:lnTo>
                <a:cubicBezTo>
                  <a:pt x="1726008" y="3413079"/>
                  <a:pt x="1720817" y="3400104"/>
                  <a:pt x="1720817" y="3384530"/>
                </a:cubicBezTo>
                <a:cubicBezTo>
                  <a:pt x="1718220" y="3389722"/>
                  <a:pt x="1713028" y="3394913"/>
                  <a:pt x="1707838" y="3397507"/>
                </a:cubicBezTo>
                <a:cubicBezTo>
                  <a:pt x="1694862" y="3418271"/>
                  <a:pt x="1671501" y="3431250"/>
                  <a:pt x="1645546" y="3431250"/>
                </a:cubicBezTo>
                <a:cubicBezTo>
                  <a:pt x="1637761" y="3431250"/>
                  <a:pt x="1629972" y="3428653"/>
                  <a:pt x="1622187" y="3426059"/>
                </a:cubicBezTo>
                <a:cubicBezTo>
                  <a:pt x="1606615" y="3452014"/>
                  <a:pt x="1580660" y="3467586"/>
                  <a:pt x="1549513" y="3467586"/>
                </a:cubicBezTo>
                <a:cubicBezTo>
                  <a:pt x="1502795" y="3467586"/>
                  <a:pt x="1463861" y="3428653"/>
                  <a:pt x="1463861" y="3381934"/>
                </a:cubicBezTo>
                <a:cubicBezTo>
                  <a:pt x="1463861" y="3335215"/>
                  <a:pt x="1502795" y="3296283"/>
                  <a:pt x="1549513" y="3296283"/>
                </a:cubicBezTo>
                <a:cubicBezTo>
                  <a:pt x="1559896" y="3296283"/>
                  <a:pt x="1567681" y="3298878"/>
                  <a:pt x="1578062" y="3301474"/>
                </a:cubicBezTo>
                <a:cubicBezTo>
                  <a:pt x="1572872" y="3296283"/>
                  <a:pt x="1570277" y="3285902"/>
                  <a:pt x="1570277" y="3278113"/>
                </a:cubicBezTo>
                <a:cubicBezTo>
                  <a:pt x="1570277" y="3254756"/>
                  <a:pt x="1588445" y="3236586"/>
                  <a:pt x="1609209" y="3233992"/>
                </a:cubicBezTo>
                <a:cubicBezTo>
                  <a:pt x="1609209" y="3215822"/>
                  <a:pt x="1616997" y="3195057"/>
                  <a:pt x="1629972" y="3182082"/>
                </a:cubicBezTo>
                <a:lnTo>
                  <a:pt x="1622187" y="3166509"/>
                </a:lnTo>
                <a:cubicBezTo>
                  <a:pt x="1598827" y="3150936"/>
                  <a:pt x="1583254" y="3124981"/>
                  <a:pt x="1583254" y="3093835"/>
                </a:cubicBezTo>
                <a:cubicBezTo>
                  <a:pt x="1583254" y="3044519"/>
                  <a:pt x="1622187" y="3005588"/>
                  <a:pt x="1671501" y="3005588"/>
                </a:cubicBezTo>
                <a:lnTo>
                  <a:pt x="1674098" y="3005588"/>
                </a:lnTo>
                <a:cubicBezTo>
                  <a:pt x="1666310" y="2997800"/>
                  <a:pt x="1663716" y="2990015"/>
                  <a:pt x="1663716" y="2979633"/>
                </a:cubicBezTo>
                <a:cubicBezTo>
                  <a:pt x="1663716" y="2971845"/>
                  <a:pt x="1666310" y="2964060"/>
                  <a:pt x="1671501" y="2958869"/>
                </a:cubicBezTo>
                <a:cubicBezTo>
                  <a:pt x="1663716" y="2961463"/>
                  <a:pt x="1658525" y="2964060"/>
                  <a:pt x="1650737" y="2964060"/>
                </a:cubicBezTo>
                <a:cubicBezTo>
                  <a:pt x="1622187" y="2964060"/>
                  <a:pt x="1601423" y="2940699"/>
                  <a:pt x="1601423" y="2914744"/>
                </a:cubicBezTo>
                <a:lnTo>
                  <a:pt x="1601423" y="2912149"/>
                </a:lnTo>
                <a:cubicBezTo>
                  <a:pt x="1585851" y="2909553"/>
                  <a:pt x="1575468" y="2896577"/>
                  <a:pt x="1575468" y="2881004"/>
                </a:cubicBezTo>
                <a:cubicBezTo>
                  <a:pt x="1575468" y="2862835"/>
                  <a:pt x="1591042" y="2847261"/>
                  <a:pt x="1609209" y="2847261"/>
                </a:cubicBezTo>
                <a:cubicBezTo>
                  <a:pt x="1611806" y="2847261"/>
                  <a:pt x="1616997" y="2847261"/>
                  <a:pt x="1619591" y="2849858"/>
                </a:cubicBezTo>
                <a:lnTo>
                  <a:pt x="1619591" y="2844667"/>
                </a:lnTo>
                <a:cubicBezTo>
                  <a:pt x="1619591" y="2816115"/>
                  <a:pt x="1635164" y="2792757"/>
                  <a:pt x="1655927" y="2777183"/>
                </a:cubicBezTo>
                <a:cubicBezTo>
                  <a:pt x="1650737" y="2769396"/>
                  <a:pt x="1645546" y="2759014"/>
                  <a:pt x="1645546" y="2748632"/>
                </a:cubicBezTo>
                <a:cubicBezTo>
                  <a:pt x="1645546" y="2740847"/>
                  <a:pt x="1645546" y="2735656"/>
                  <a:pt x="1648142" y="2730465"/>
                </a:cubicBezTo>
                <a:lnTo>
                  <a:pt x="1648142" y="2722677"/>
                </a:lnTo>
                <a:cubicBezTo>
                  <a:pt x="1648142" y="2717486"/>
                  <a:pt x="1648142" y="2712295"/>
                  <a:pt x="1650737" y="2707104"/>
                </a:cubicBezTo>
                <a:cubicBezTo>
                  <a:pt x="1642952" y="2725274"/>
                  <a:pt x="1627379" y="2740847"/>
                  <a:pt x="1606615" y="2743441"/>
                </a:cubicBezTo>
                <a:cubicBezTo>
                  <a:pt x="1611806" y="2751229"/>
                  <a:pt x="1614400" y="2761611"/>
                  <a:pt x="1614400" y="2771993"/>
                </a:cubicBezTo>
                <a:cubicBezTo>
                  <a:pt x="1614400" y="2800542"/>
                  <a:pt x="1591042" y="2823903"/>
                  <a:pt x="1562490" y="2823903"/>
                </a:cubicBezTo>
                <a:cubicBezTo>
                  <a:pt x="1557299" y="2823903"/>
                  <a:pt x="1552107" y="2823903"/>
                  <a:pt x="1546916" y="2821306"/>
                </a:cubicBezTo>
                <a:cubicBezTo>
                  <a:pt x="1531344" y="2834286"/>
                  <a:pt x="1513176" y="2842070"/>
                  <a:pt x="1489816" y="2842070"/>
                </a:cubicBezTo>
                <a:cubicBezTo>
                  <a:pt x="1479434" y="2842070"/>
                  <a:pt x="1471649" y="2839476"/>
                  <a:pt x="1463861" y="2836879"/>
                </a:cubicBezTo>
                <a:cubicBezTo>
                  <a:pt x="1466457" y="2839476"/>
                  <a:pt x="1466457" y="2844667"/>
                  <a:pt x="1466457" y="2849858"/>
                </a:cubicBezTo>
                <a:cubicBezTo>
                  <a:pt x="1466457" y="2886194"/>
                  <a:pt x="1443097" y="2917341"/>
                  <a:pt x="1409356" y="2927723"/>
                </a:cubicBezTo>
                <a:cubicBezTo>
                  <a:pt x="1404165" y="2945889"/>
                  <a:pt x="1391187" y="2961463"/>
                  <a:pt x="1373020" y="2969250"/>
                </a:cubicBezTo>
                <a:cubicBezTo>
                  <a:pt x="1375614" y="2971845"/>
                  <a:pt x="1378210" y="2974442"/>
                  <a:pt x="1380805" y="2979633"/>
                </a:cubicBezTo>
                <a:cubicBezTo>
                  <a:pt x="1383401" y="2977036"/>
                  <a:pt x="1385995" y="2977036"/>
                  <a:pt x="1388593" y="2977036"/>
                </a:cubicBezTo>
                <a:cubicBezTo>
                  <a:pt x="1396378" y="2977036"/>
                  <a:pt x="1404165" y="2984824"/>
                  <a:pt x="1404165" y="2992609"/>
                </a:cubicBezTo>
                <a:cubicBezTo>
                  <a:pt x="1404165" y="3000397"/>
                  <a:pt x="1398975" y="3008182"/>
                  <a:pt x="1391187" y="3008182"/>
                </a:cubicBezTo>
                <a:cubicBezTo>
                  <a:pt x="1393784" y="3015970"/>
                  <a:pt x="1393784" y="3021160"/>
                  <a:pt x="1393784" y="3028945"/>
                </a:cubicBezTo>
                <a:cubicBezTo>
                  <a:pt x="1393784" y="3054900"/>
                  <a:pt x="1380805" y="3078261"/>
                  <a:pt x="1365232" y="3096429"/>
                </a:cubicBezTo>
                <a:cubicBezTo>
                  <a:pt x="1373020" y="3091238"/>
                  <a:pt x="1383401" y="3088644"/>
                  <a:pt x="1393784" y="3088644"/>
                </a:cubicBezTo>
                <a:cubicBezTo>
                  <a:pt x="1427524" y="3088644"/>
                  <a:pt x="1453479" y="3114599"/>
                  <a:pt x="1453479" y="3148339"/>
                </a:cubicBezTo>
                <a:lnTo>
                  <a:pt x="1453479" y="3156127"/>
                </a:lnTo>
                <a:cubicBezTo>
                  <a:pt x="1476840" y="3163912"/>
                  <a:pt x="1492412" y="3179485"/>
                  <a:pt x="1502795" y="3200249"/>
                </a:cubicBezTo>
                <a:cubicBezTo>
                  <a:pt x="1505389" y="3197655"/>
                  <a:pt x="1507986" y="3197655"/>
                  <a:pt x="1510580" y="3197655"/>
                </a:cubicBezTo>
                <a:cubicBezTo>
                  <a:pt x="1502795" y="3192463"/>
                  <a:pt x="1497604" y="3184676"/>
                  <a:pt x="1497604" y="3174294"/>
                </a:cubicBezTo>
                <a:cubicBezTo>
                  <a:pt x="1497604" y="3171700"/>
                  <a:pt x="1500198" y="3169103"/>
                  <a:pt x="1500198" y="3166509"/>
                </a:cubicBezTo>
                <a:lnTo>
                  <a:pt x="1497604" y="3166509"/>
                </a:lnTo>
                <a:cubicBezTo>
                  <a:pt x="1471649" y="3166509"/>
                  <a:pt x="1453479" y="3145745"/>
                  <a:pt x="1453479" y="3122384"/>
                </a:cubicBezTo>
                <a:cubicBezTo>
                  <a:pt x="1453479" y="3096429"/>
                  <a:pt x="1474243" y="3078261"/>
                  <a:pt x="1497604" y="3078261"/>
                </a:cubicBezTo>
                <a:cubicBezTo>
                  <a:pt x="1523559" y="3078261"/>
                  <a:pt x="1541726" y="3099026"/>
                  <a:pt x="1541726" y="3122384"/>
                </a:cubicBezTo>
                <a:cubicBezTo>
                  <a:pt x="1541726" y="3132766"/>
                  <a:pt x="1539132" y="3140554"/>
                  <a:pt x="1533941" y="3148339"/>
                </a:cubicBezTo>
                <a:cubicBezTo>
                  <a:pt x="1544322" y="3153530"/>
                  <a:pt x="1552107" y="3161317"/>
                  <a:pt x="1552107" y="3174294"/>
                </a:cubicBezTo>
                <a:cubicBezTo>
                  <a:pt x="1552107" y="3187272"/>
                  <a:pt x="1541726" y="3197655"/>
                  <a:pt x="1528750" y="3200249"/>
                </a:cubicBezTo>
                <a:cubicBezTo>
                  <a:pt x="1533941" y="3205440"/>
                  <a:pt x="1539132" y="3210631"/>
                  <a:pt x="1539132" y="3218418"/>
                </a:cubicBezTo>
                <a:cubicBezTo>
                  <a:pt x="1539132" y="3231395"/>
                  <a:pt x="1528750" y="3241777"/>
                  <a:pt x="1515771" y="3241777"/>
                </a:cubicBezTo>
                <a:lnTo>
                  <a:pt x="1510580" y="3241777"/>
                </a:lnTo>
                <a:cubicBezTo>
                  <a:pt x="1507986" y="3254756"/>
                  <a:pt x="1505389" y="3265138"/>
                  <a:pt x="1497604" y="3275519"/>
                </a:cubicBezTo>
                <a:lnTo>
                  <a:pt x="1497604" y="3278113"/>
                </a:lnTo>
                <a:cubicBezTo>
                  <a:pt x="1497604" y="3298878"/>
                  <a:pt x="1482031" y="3314451"/>
                  <a:pt x="1461266" y="3314451"/>
                </a:cubicBezTo>
                <a:cubicBezTo>
                  <a:pt x="1453479" y="3314451"/>
                  <a:pt x="1448288" y="3311857"/>
                  <a:pt x="1443097" y="3309260"/>
                </a:cubicBezTo>
                <a:lnTo>
                  <a:pt x="1437905" y="3309260"/>
                </a:lnTo>
                <a:cubicBezTo>
                  <a:pt x="1445694" y="3311857"/>
                  <a:pt x="1450885" y="3319642"/>
                  <a:pt x="1450885" y="3330023"/>
                </a:cubicBezTo>
                <a:cubicBezTo>
                  <a:pt x="1450885" y="3343003"/>
                  <a:pt x="1440503" y="3353384"/>
                  <a:pt x="1427524" y="3353384"/>
                </a:cubicBezTo>
                <a:cubicBezTo>
                  <a:pt x="1414548" y="3353384"/>
                  <a:pt x="1404165" y="3343003"/>
                  <a:pt x="1404165" y="3330023"/>
                </a:cubicBezTo>
                <a:cubicBezTo>
                  <a:pt x="1404165" y="3322239"/>
                  <a:pt x="1409356" y="3311857"/>
                  <a:pt x="1417142" y="3309260"/>
                </a:cubicBezTo>
                <a:cubicBezTo>
                  <a:pt x="1378210" y="3304068"/>
                  <a:pt x="1349659" y="3270328"/>
                  <a:pt x="1349659" y="3231395"/>
                </a:cubicBezTo>
                <a:cubicBezTo>
                  <a:pt x="1349659" y="3218418"/>
                  <a:pt x="1352255" y="3208037"/>
                  <a:pt x="1357447" y="3197655"/>
                </a:cubicBezTo>
                <a:cubicBezTo>
                  <a:pt x="1341874" y="3187272"/>
                  <a:pt x="1331492" y="3169103"/>
                  <a:pt x="1331492" y="3148339"/>
                </a:cubicBezTo>
                <a:lnTo>
                  <a:pt x="1331492" y="3145745"/>
                </a:lnTo>
                <a:lnTo>
                  <a:pt x="1328894" y="3145745"/>
                </a:lnTo>
                <a:cubicBezTo>
                  <a:pt x="1315919" y="3145745"/>
                  <a:pt x="1305537" y="3135362"/>
                  <a:pt x="1305537" y="3122384"/>
                </a:cubicBezTo>
                <a:lnTo>
                  <a:pt x="1295154" y="3122384"/>
                </a:lnTo>
                <a:cubicBezTo>
                  <a:pt x="1287367" y="3122384"/>
                  <a:pt x="1282176" y="3119790"/>
                  <a:pt x="1276985" y="3119790"/>
                </a:cubicBezTo>
                <a:cubicBezTo>
                  <a:pt x="1310728" y="3130171"/>
                  <a:pt x="1336683" y="3161317"/>
                  <a:pt x="1336683" y="3200249"/>
                </a:cubicBezTo>
                <a:cubicBezTo>
                  <a:pt x="1336683" y="3223610"/>
                  <a:pt x="1326300" y="3246968"/>
                  <a:pt x="1308131" y="3262541"/>
                </a:cubicBezTo>
                <a:cubicBezTo>
                  <a:pt x="1318513" y="3267732"/>
                  <a:pt x="1326300" y="3275519"/>
                  <a:pt x="1326300" y="3288496"/>
                </a:cubicBezTo>
                <a:cubicBezTo>
                  <a:pt x="1326300" y="3304068"/>
                  <a:pt x="1315919" y="3314451"/>
                  <a:pt x="1302939" y="3317048"/>
                </a:cubicBezTo>
                <a:cubicBezTo>
                  <a:pt x="1305537" y="3324833"/>
                  <a:pt x="1308131" y="3332621"/>
                  <a:pt x="1308131" y="3340406"/>
                </a:cubicBezTo>
                <a:cubicBezTo>
                  <a:pt x="1308131" y="3361169"/>
                  <a:pt x="1292558" y="3379339"/>
                  <a:pt x="1271794" y="3384530"/>
                </a:cubicBezTo>
                <a:cubicBezTo>
                  <a:pt x="1269199" y="3389722"/>
                  <a:pt x="1266603" y="3392316"/>
                  <a:pt x="1261412" y="3394913"/>
                </a:cubicBezTo>
                <a:cubicBezTo>
                  <a:pt x="1264009" y="3394913"/>
                  <a:pt x="1264009" y="3397507"/>
                  <a:pt x="1264009" y="3400104"/>
                </a:cubicBezTo>
                <a:cubicBezTo>
                  <a:pt x="1300345" y="3402698"/>
                  <a:pt x="1326300" y="3431250"/>
                  <a:pt x="1326300" y="3464990"/>
                </a:cubicBezTo>
                <a:cubicBezTo>
                  <a:pt x="1326300" y="3484457"/>
                  <a:pt x="1318514" y="3501328"/>
                  <a:pt x="1306185" y="3513332"/>
                </a:cubicBezTo>
                <a:lnTo>
                  <a:pt x="1291115" y="3523198"/>
                </a:lnTo>
                <a:lnTo>
                  <a:pt x="1296859" y="3525577"/>
                </a:lnTo>
                <a:cubicBezTo>
                  <a:pt x="1300616" y="3529334"/>
                  <a:pt x="1302941" y="3534525"/>
                  <a:pt x="1302941" y="3540260"/>
                </a:cubicBezTo>
                <a:cubicBezTo>
                  <a:pt x="1302941" y="3551727"/>
                  <a:pt x="1293643" y="3561024"/>
                  <a:pt x="1282177" y="3561024"/>
                </a:cubicBezTo>
                <a:cubicBezTo>
                  <a:pt x="1270707" y="3561024"/>
                  <a:pt x="1261413" y="3551727"/>
                  <a:pt x="1261413" y="3540260"/>
                </a:cubicBezTo>
                <a:lnTo>
                  <a:pt x="1265152" y="3531232"/>
                </a:lnTo>
                <a:lnTo>
                  <a:pt x="1258818" y="3532473"/>
                </a:lnTo>
                <a:lnTo>
                  <a:pt x="1253627" y="3532473"/>
                </a:lnTo>
                <a:cubicBezTo>
                  <a:pt x="1256221" y="3537664"/>
                  <a:pt x="1256221" y="3540261"/>
                  <a:pt x="1256221" y="3545451"/>
                </a:cubicBezTo>
                <a:cubicBezTo>
                  <a:pt x="1256221" y="3576597"/>
                  <a:pt x="1245839" y="3602552"/>
                  <a:pt x="1225075" y="3623317"/>
                </a:cubicBezTo>
                <a:cubicBezTo>
                  <a:pt x="1230266" y="3618126"/>
                  <a:pt x="1238054" y="3615529"/>
                  <a:pt x="1245839" y="3615529"/>
                </a:cubicBezTo>
                <a:cubicBezTo>
                  <a:pt x="1248436" y="3615529"/>
                  <a:pt x="1251030" y="3618126"/>
                  <a:pt x="1253627" y="3618126"/>
                </a:cubicBezTo>
                <a:cubicBezTo>
                  <a:pt x="1266603" y="3607743"/>
                  <a:pt x="1279582" y="3602552"/>
                  <a:pt x="1295154" y="3602552"/>
                </a:cubicBezTo>
                <a:cubicBezTo>
                  <a:pt x="1305537" y="3602552"/>
                  <a:pt x="1315919" y="3607743"/>
                  <a:pt x="1326300" y="3612935"/>
                </a:cubicBezTo>
                <a:lnTo>
                  <a:pt x="1326300" y="3610337"/>
                </a:lnTo>
                <a:cubicBezTo>
                  <a:pt x="1326300" y="3592171"/>
                  <a:pt x="1339277" y="3579191"/>
                  <a:pt x="1357447" y="3579191"/>
                </a:cubicBezTo>
                <a:cubicBezTo>
                  <a:pt x="1375614" y="3579191"/>
                  <a:pt x="1388593" y="3592171"/>
                  <a:pt x="1388593" y="3607743"/>
                </a:cubicBezTo>
                <a:cubicBezTo>
                  <a:pt x="1393784" y="3607743"/>
                  <a:pt x="1401569" y="3607743"/>
                  <a:pt x="1406760" y="3610337"/>
                </a:cubicBezTo>
                <a:cubicBezTo>
                  <a:pt x="1411950" y="3607743"/>
                  <a:pt x="1419739" y="3607743"/>
                  <a:pt x="1424930" y="3607743"/>
                </a:cubicBezTo>
                <a:cubicBezTo>
                  <a:pt x="1484625" y="3607743"/>
                  <a:pt x="1531344" y="3654462"/>
                  <a:pt x="1531344" y="3714158"/>
                </a:cubicBezTo>
                <a:cubicBezTo>
                  <a:pt x="1531344" y="3721946"/>
                  <a:pt x="1531344" y="3727137"/>
                  <a:pt x="1528750" y="3734922"/>
                </a:cubicBezTo>
                <a:cubicBezTo>
                  <a:pt x="1533941" y="3737518"/>
                  <a:pt x="1536535" y="3742709"/>
                  <a:pt x="1536535" y="3750495"/>
                </a:cubicBezTo>
                <a:cubicBezTo>
                  <a:pt x="1536535" y="3763473"/>
                  <a:pt x="1528750" y="3771258"/>
                  <a:pt x="1518367" y="3771258"/>
                </a:cubicBezTo>
                <a:lnTo>
                  <a:pt x="1515771" y="3771258"/>
                </a:lnTo>
                <a:cubicBezTo>
                  <a:pt x="1497604" y="3802404"/>
                  <a:pt x="1463861" y="3823169"/>
                  <a:pt x="1424930" y="3823169"/>
                </a:cubicBezTo>
                <a:cubicBezTo>
                  <a:pt x="1383401" y="3823169"/>
                  <a:pt x="1347065" y="3799810"/>
                  <a:pt x="1328894" y="3763473"/>
                </a:cubicBezTo>
                <a:lnTo>
                  <a:pt x="1326300" y="3763473"/>
                </a:lnTo>
                <a:lnTo>
                  <a:pt x="1318513" y="3763473"/>
                </a:lnTo>
                <a:cubicBezTo>
                  <a:pt x="1305537" y="3792023"/>
                  <a:pt x="1276985" y="3810193"/>
                  <a:pt x="1243244" y="3810193"/>
                </a:cubicBezTo>
                <a:cubicBezTo>
                  <a:pt x="1222481" y="3810193"/>
                  <a:pt x="1204311" y="3802404"/>
                  <a:pt x="1188738" y="3789429"/>
                </a:cubicBezTo>
                <a:cubicBezTo>
                  <a:pt x="1193929" y="3794619"/>
                  <a:pt x="1196526" y="3805002"/>
                  <a:pt x="1196526" y="3812787"/>
                </a:cubicBezTo>
                <a:cubicBezTo>
                  <a:pt x="1196526" y="3836148"/>
                  <a:pt x="1178356" y="3856912"/>
                  <a:pt x="1152401" y="3856912"/>
                </a:cubicBezTo>
                <a:lnTo>
                  <a:pt x="1147210" y="3856912"/>
                </a:lnTo>
                <a:cubicBezTo>
                  <a:pt x="1139425" y="3867294"/>
                  <a:pt x="1126446" y="3875079"/>
                  <a:pt x="1113470" y="3875079"/>
                </a:cubicBezTo>
                <a:cubicBezTo>
                  <a:pt x="1108279" y="3926989"/>
                  <a:pt x="1061560" y="3968516"/>
                  <a:pt x="1007053" y="3968516"/>
                </a:cubicBezTo>
                <a:cubicBezTo>
                  <a:pt x="981098" y="3968516"/>
                  <a:pt x="957740" y="3960731"/>
                  <a:pt x="939570" y="3945159"/>
                </a:cubicBezTo>
                <a:cubicBezTo>
                  <a:pt x="931785" y="3947753"/>
                  <a:pt x="923997" y="3950350"/>
                  <a:pt x="916212" y="3950350"/>
                </a:cubicBezTo>
                <a:cubicBezTo>
                  <a:pt x="887661" y="3950350"/>
                  <a:pt x="864302" y="3926989"/>
                  <a:pt x="864302" y="3898440"/>
                </a:cubicBezTo>
                <a:cubicBezTo>
                  <a:pt x="864302" y="3877675"/>
                  <a:pt x="877278" y="3859505"/>
                  <a:pt x="898042" y="3851720"/>
                </a:cubicBezTo>
                <a:cubicBezTo>
                  <a:pt x="900639" y="3830957"/>
                  <a:pt x="908424" y="3812787"/>
                  <a:pt x="918807" y="3797213"/>
                </a:cubicBezTo>
                <a:lnTo>
                  <a:pt x="918807" y="3794619"/>
                </a:lnTo>
                <a:cubicBezTo>
                  <a:pt x="918807" y="3786832"/>
                  <a:pt x="926594" y="3779047"/>
                  <a:pt x="934379" y="3779047"/>
                </a:cubicBezTo>
                <a:lnTo>
                  <a:pt x="936976" y="3779047"/>
                </a:lnTo>
                <a:cubicBezTo>
                  <a:pt x="955143" y="3763473"/>
                  <a:pt x="981098" y="3753092"/>
                  <a:pt x="1007053" y="3753092"/>
                </a:cubicBezTo>
                <a:cubicBezTo>
                  <a:pt x="1040796" y="3753092"/>
                  <a:pt x="1071942" y="3771258"/>
                  <a:pt x="1092706" y="3797213"/>
                </a:cubicBezTo>
                <a:cubicBezTo>
                  <a:pt x="1097897" y="3794619"/>
                  <a:pt x="1105682" y="3792023"/>
                  <a:pt x="1113470" y="3792023"/>
                </a:cubicBezTo>
                <a:lnTo>
                  <a:pt x="1116064" y="3792023"/>
                </a:lnTo>
                <a:cubicBezTo>
                  <a:pt x="1123852" y="3779047"/>
                  <a:pt x="1139425" y="3768664"/>
                  <a:pt x="1154998" y="3768664"/>
                </a:cubicBezTo>
                <a:cubicBezTo>
                  <a:pt x="1165380" y="3768664"/>
                  <a:pt x="1173165" y="3771258"/>
                  <a:pt x="1180953" y="3776449"/>
                </a:cubicBezTo>
                <a:cubicBezTo>
                  <a:pt x="1170571" y="3760877"/>
                  <a:pt x="1162783" y="3742709"/>
                  <a:pt x="1162783" y="3724540"/>
                </a:cubicBezTo>
                <a:cubicBezTo>
                  <a:pt x="1162783" y="3688202"/>
                  <a:pt x="1186143" y="3659653"/>
                  <a:pt x="1217289" y="3646675"/>
                </a:cubicBezTo>
                <a:cubicBezTo>
                  <a:pt x="1217289" y="3638890"/>
                  <a:pt x="1219883" y="3631102"/>
                  <a:pt x="1225075" y="3625911"/>
                </a:cubicBezTo>
                <a:cubicBezTo>
                  <a:pt x="1204311" y="3644081"/>
                  <a:pt x="1178356" y="3654462"/>
                  <a:pt x="1149807" y="3654462"/>
                </a:cubicBezTo>
                <a:cubicBezTo>
                  <a:pt x="1103088" y="3654462"/>
                  <a:pt x="1061560" y="3625911"/>
                  <a:pt x="1045987" y="3584383"/>
                </a:cubicBezTo>
                <a:cubicBezTo>
                  <a:pt x="1035605" y="3594765"/>
                  <a:pt x="1022626" y="3599956"/>
                  <a:pt x="1007053" y="3599956"/>
                </a:cubicBezTo>
                <a:cubicBezTo>
                  <a:pt x="978504" y="3599956"/>
                  <a:pt x="955143" y="3576597"/>
                  <a:pt x="955143" y="3548046"/>
                </a:cubicBezTo>
                <a:cubicBezTo>
                  <a:pt x="955143" y="3519496"/>
                  <a:pt x="978504" y="3496135"/>
                  <a:pt x="1007053" y="3496135"/>
                </a:cubicBezTo>
                <a:cubicBezTo>
                  <a:pt x="1012244" y="3496135"/>
                  <a:pt x="1014841" y="3498733"/>
                  <a:pt x="1020032" y="3498733"/>
                </a:cubicBezTo>
                <a:lnTo>
                  <a:pt x="1020032" y="3496135"/>
                </a:lnTo>
                <a:lnTo>
                  <a:pt x="1020032" y="3488350"/>
                </a:lnTo>
                <a:cubicBezTo>
                  <a:pt x="1020032" y="3467586"/>
                  <a:pt x="1035605" y="3452014"/>
                  <a:pt x="1056369" y="3452014"/>
                </a:cubicBezTo>
                <a:cubicBezTo>
                  <a:pt x="1064154" y="3452014"/>
                  <a:pt x="1071942" y="3454608"/>
                  <a:pt x="1077132" y="3459799"/>
                </a:cubicBezTo>
                <a:cubicBezTo>
                  <a:pt x="1095300" y="3444225"/>
                  <a:pt x="1121255" y="3433844"/>
                  <a:pt x="1147210" y="3433844"/>
                </a:cubicBezTo>
                <a:cubicBezTo>
                  <a:pt x="1165380" y="3433844"/>
                  <a:pt x="1183547" y="3439035"/>
                  <a:pt x="1199120" y="3446823"/>
                </a:cubicBezTo>
                <a:cubicBezTo>
                  <a:pt x="1204311" y="3431250"/>
                  <a:pt x="1214693" y="3415677"/>
                  <a:pt x="1227672" y="3407889"/>
                </a:cubicBezTo>
                <a:lnTo>
                  <a:pt x="1227672" y="3405294"/>
                </a:lnTo>
                <a:lnTo>
                  <a:pt x="1225075" y="3405294"/>
                </a:lnTo>
                <a:cubicBezTo>
                  <a:pt x="1196526" y="3405294"/>
                  <a:pt x="1170571" y="3387124"/>
                  <a:pt x="1160188" y="3363767"/>
                </a:cubicBezTo>
                <a:cubicBezTo>
                  <a:pt x="1154998" y="3381934"/>
                  <a:pt x="1139425" y="3397507"/>
                  <a:pt x="1118661" y="3397507"/>
                </a:cubicBezTo>
                <a:cubicBezTo>
                  <a:pt x="1092706" y="3397507"/>
                  <a:pt x="1074536" y="3376743"/>
                  <a:pt x="1074536" y="3353384"/>
                </a:cubicBezTo>
                <a:cubicBezTo>
                  <a:pt x="1074536" y="3332621"/>
                  <a:pt x="1090109" y="3317048"/>
                  <a:pt x="1108279" y="3311857"/>
                </a:cubicBezTo>
                <a:cubicBezTo>
                  <a:pt x="1090109" y="3309260"/>
                  <a:pt x="1077132" y="3296283"/>
                  <a:pt x="1077132" y="3278113"/>
                </a:cubicBezTo>
                <a:lnTo>
                  <a:pt x="1077132" y="3275519"/>
                </a:lnTo>
                <a:cubicBezTo>
                  <a:pt x="1058963" y="3262541"/>
                  <a:pt x="1045987" y="3239183"/>
                  <a:pt x="1045987" y="3213227"/>
                </a:cubicBezTo>
                <a:cubicBezTo>
                  <a:pt x="1045987" y="3169103"/>
                  <a:pt x="1079727" y="3135362"/>
                  <a:pt x="1123852" y="3135362"/>
                </a:cubicBezTo>
                <a:cubicBezTo>
                  <a:pt x="1147210" y="3135362"/>
                  <a:pt x="1167974" y="3143148"/>
                  <a:pt x="1180953" y="3158721"/>
                </a:cubicBezTo>
                <a:cubicBezTo>
                  <a:pt x="1193929" y="3130171"/>
                  <a:pt x="1225075" y="3109407"/>
                  <a:pt x="1258818" y="3109407"/>
                </a:cubicBezTo>
                <a:cubicBezTo>
                  <a:pt x="1264009" y="3109407"/>
                  <a:pt x="1269199" y="3112001"/>
                  <a:pt x="1274391" y="3112001"/>
                </a:cubicBezTo>
                <a:cubicBezTo>
                  <a:pt x="1235457" y="3099026"/>
                  <a:pt x="1206908" y="3065283"/>
                  <a:pt x="1206908" y="3021160"/>
                </a:cubicBezTo>
                <a:cubicBezTo>
                  <a:pt x="1206908" y="3010779"/>
                  <a:pt x="1209502" y="2997800"/>
                  <a:pt x="1214693" y="2987418"/>
                </a:cubicBezTo>
                <a:cubicBezTo>
                  <a:pt x="1186143" y="2982227"/>
                  <a:pt x="1162783" y="2956272"/>
                  <a:pt x="1162783" y="2925126"/>
                </a:cubicBezTo>
                <a:cubicBezTo>
                  <a:pt x="1162783" y="2891386"/>
                  <a:pt x="1188738" y="2865431"/>
                  <a:pt x="1219883" y="2862835"/>
                </a:cubicBezTo>
                <a:cubicBezTo>
                  <a:pt x="1227672" y="2857643"/>
                  <a:pt x="1235457" y="2855048"/>
                  <a:pt x="1245839" y="2855048"/>
                </a:cubicBezTo>
                <a:cubicBezTo>
                  <a:pt x="1269199" y="2855048"/>
                  <a:pt x="1287367" y="2873216"/>
                  <a:pt x="1287367" y="2896577"/>
                </a:cubicBezTo>
                <a:cubicBezTo>
                  <a:pt x="1287367" y="2901768"/>
                  <a:pt x="1284773" y="2904362"/>
                  <a:pt x="1284773" y="2909553"/>
                </a:cubicBezTo>
                <a:cubicBezTo>
                  <a:pt x="1287367" y="2914744"/>
                  <a:pt x="1287367" y="2919935"/>
                  <a:pt x="1287367" y="2925126"/>
                </a:cubicBezTo>
                <a:lnTo>
                  <a:pt x="1287367" y="2927723"/>
                </a:lnTo>
                <a:lnTo>
                  <a:pt x="1297749" y="2927723"/>
                </a:lnTo>
                <a:cubicBezTo>
                  <a:pt x="1295154" y="2922532"/>
                  <a:pt x="1292558" y="2914744"/>
                  <a:pt x="1292558" y="2906959"/>
                </a:cubicBezTo>
                <a:cubicBezTo>
                  <a:pt x="1292558" y="2888789"/>
                  <a:pt x="1300345" y="2873216"/>
                  <a:pt x="1310728" y="2862835"/>
                </a:cubicBezTo>
                <a:cubicBezTo>
                  <a:pt x="1308131" y="2857643"/>
                  <a:pt x="1308131" y="2849858"/>
                  <a:pt x="1308131" y="2844667"/>
                </a:cubicBezTo>
                <a:cubicBezTo>
                  <a:pt x="1308131" y="2839476"/>
                  <a:pt x="1310728" y="2834286"/>
                  <a:pt x="1310728" y="2829093"/>
                </a:cubicBezTo>
                <a:cubicBezTo>
                  <a:pt x="1300345" y="2821306"/>
                  <a:pt x="1295154" y="2808330"/>
                  <a:pt x="1295154" y="2795351"/>
                </a:cubicBezTo>
                <a:cubicBezTo>
                  <a:pt x="1295154" y="2769396"/>
                  <a:pt x="1315919" y="2748632"/>
                  <a:pt x="1341874" y="2748632"/>
                </a:cubicBezTo>
                <a:cubicBezTo>
                  <a:pt x="1357447" y="2748632"/>
                  <a:pt x="1370423" y="2756420"/>
                  <a:pt x="1378210" y="2766802"/>
                </a:cubicBezTo>
                <a:cubicBezTo>
                  <a:pt x="1383401" y="2764205"/>
                  <a:pt x="1385995" y="2764205"/>
                  <a:pt x="1391187" y="2764205"/>
                </a:cubicBezTo>
                <a:cubicBezTo>
                  <a:pt x="1398975" y="2764205"/>
                  <a:pt x="1404165" y="2766802"/>
                  <a:pt x="1409356" y="2766802"/>
                </a:cubicBezTo>
                <a:cubicBezTo>
                  <a:pt x="1406760" y="2761611"/>
                  <a:pt x="1406760" y="2753824"/>
                  <a:pt x="1406760" y="2746038"/>
                </a:cubicBezTo>
                <a:cubicBezTo>
                  <a:pt x="1406760" y="2722677"/>
                  <a:pt x="1417142" y="2699319"/>
                  <a:pt x="1432715" y="2683746"/>
                </a:cubicBezTo>
                <a:cubicBezTo>
                  <a:pt x="1427524" y="2675958"/>
                  <a:pt x="1424930" y="2668173"/>
                  <a:pt x="1424930" y="2660385"/>
                </a:cubicBezTo>
                <a:cubicBezTo>
                  <a:pt x="1424930" y="2634430"/>
                  <a:pt x="1445694" y="2613667"/>
                  <a:pt x="1471649" y="2613667"/>
                </a:cubicBezTo>
                <a:cubicBezTo>
                  <a:pt x="1497604" y="2613667"/>
                  <a:pt x="1515771" y="2631836"/>
                  <a:pt x="1518367" y="2657791"/>
                </a:cubicBezTo>
                <a:cubicBezTo>
                  <a:pt x="1528750" y="2657791"/>
                  <a:pt x="1539132" y="2662981"/>
                  <a:pt x="1546916" y="2668173"/>
                </a:cubicBezTo>
                <a:cubicBezTo>
                  <a:pt x="1549513" y="2660385"/>
                  <a:pt x="1552107" y="2655194"/>
                  <a:pt x="1554705" y="2650003"/>
                </a:cubicBezTo>
                <a:cubicBezTo>
                  <a:pt x="1544322" y="2644812"/>
                  <a:pt x="1539132" y="2634430"/>
                  <a:pt x="1539132" y="2624048"/>
                </a:cubicBezTo>
                <a:cubicBezTo>
                  <a:pt x="1539132" y="2608475"/>
                  <a:pt x="1552107" y="2595499"/>
                  <a:pt x="1567681" y="2595499"/>
                </a:cubicBezTo>
                <a:cubicBezTo>
                  <a:pt x="1583254" y="2595499"/>
                  <a:pt x="1596232" y="2608475"/>
                  <a:pt x="1596232" y="2624048"/>
                </a:cubicBezTo>
                <a:lnTo>
                  <a:pt x="1601423" y="2624048"/>
                </a:lnTo>
                <a:lnTo>
                  <a:pt x="1611806" y="2624048"/>
                </a:lnTo>
                <a:cubicBezTo>
                  <a:pt x="1598827" y="2611073"/>
                  <a:pt x="1591042" y="2595499"/>
                  <a:pt x="1588445" y="2577329"/>
                </a:cubicBezTo>
                <a:cubicBezTo>
                  <a:pt x="1585851" y="2579925"/>
                  <a:pt x="1580660" y="2579925"/>
                  <a:pt x="1578062" y="2579925"/>
                </a:cubicBezTo>
                <a:lnTo>
                  <a:pt x="1572872" y="2579925"/>
                </a:lnTo>
                <a:cubicBezTo>
                  <a:pt x="1562490" y="2587710"/>
                  <a:pt x="1552107" y="2590308"/>
                  <a:pt x="1539132" y="2590308"/>
                </a:cubicBezTo>
                <a:cubicBezTo>
                  <a:pt x="1523559" y="2590308"/>
                  <a:pt x="1513176" y="2587710"/>
                  <a:pt x="1502795" y="2579925"/>
                </a:cubicBezTo>
                <a:cubicBezTo>
                  <a:pt x="1500198" y="2582520"/>
                  <a:pt x="1497604" y="2582520"/>
                  <a:pt x="1492412" y="2582520"/>
                </a:cubicBezTo>
                <a:cubicBezTo>
                  <a:pt x="1482031" y="2582520"/>
                  <a:pt x="1471649" y="2574735"/>
                  <a:pt x="1466457" y="2564353"/>
                </a:cubicBezTo>
                <a:cubicBezTo>
                  <a:pt x="1456076" y="2574735"/>
                  <a:pt x="1440503" y="2582520"/>
                  <a:pt x="1422333" y="2582520"/>
                </a:cubicBezTo>
                <a:cubicBezTo>
                  <a:pt x="1411950" y="2585117"/>
                  <a:pt x="1401569" y="2587710"/>
                  <a:pt x="1388593" y="2587710"/>
                </a:cubicBezTo>
                <a:cubicBezTo>
                  <a:pt x="1380805" y="2587710"/>
                  <a:pt x="1375614" y="2585117"/>
                  <a:pt x="1370423" y="2585117"/>
                </a:cubicBezTo>
                <a:cubicBezTo>
                  <a:pt x="1367829" y="2587710"/>
                  <a:pt x="1362638" y="2590308"/>
                  <a:pt x="1357447" y="2590308"/>
                </a:cubicBezTo>
                <a:lnTo>
                  <a:pt x="1354850" y="2590308"/>
                </a:lnTo>
                <a:lnTo>
                  <a:pt x="1349517" y="2600490"/>
                </a:lnTo>
                <a:lnTo>
                  <a:pt x="1367827" y="2592905"/>
                </a:lnTo>
                <a:cubicBezTo>
                  <a:pt x="1383596" y="2592905"/>
                  <a:pt x="1396379" y="2605688"/>
                  <a:pt x="1396379" y="2621454"/>
                </a:cubicBezTo>
                <a:cubicBezTo>
                  <a:pt x="1396379" y="2637223"/>
                  <a:pt x="1383596" y="2650006"/>
                  <a:pt x="1367827" y="2650006"/>
                </a:cubicBezTo>
                <a:cubicBezTo>
                  <a:pt x="1352060" y="2650006"/>
                  <a:pt x="1339278" y="2637223"/>
                  <a:pt x="1339278" y="2621454"/>
                </a:cubicBezTo>
                <a:lnTo>
                  <a:pt x="1342084" y="2614680"/>
                </a:lnTo>
                <a:lnTo>
                  <a:pt x="1340575" y="2617560"/>
                </a:lnTo>
                <a:cubicBezTo>
                  <a:pt x="1332789" y="2624698"/>
                  <a:pt x="1322407" y="2629239"/>
                  <a:pt x="1310728" y="2629239"/>
                </a:cubicBezTo>
                <a:cubicBezTo>
                  <a:pt x="1284773" y="2629239"/>
                  <a:pt x="1266603" y="2608475"/>
                  <a:pt x="1266603" y="2585117"/>
                </a:cubicBezTo>
                <a:cubicBezTo>
                  <a:pt x="1266603" y="2564353"/>
                  <a:pt x="1279582" y="2548780"/>
                  <a:pt x="1295154" y="2543589"/>
                </a:cubicBezTo>
                <a:cubicBezTo>
                  <a:pt x="1276985" y="2522825"/>
                  <a:pt x="1264009" y="2494273"/>
                  <a:pt x="1264009" y="2463127"/>
                </a:cubicBezTo>
                <a:cubicBezTo>
                  <a:pt x="1264009" y="2437172"/>
                  <a:pt x="1271794" y="2413814"/>
                  <a:pt x="1284773" y="2393050"/>
                </a:cubicBezTo>
                <a:cubicBezTo>
                  <a:pt x="1253627" y="2382668"/>
                  <a:pt x="1230266" y="2354116"/>
                  <a:pt x="1230266" y="2320376"/>
                </a:cubicBezTo>
                <a:cubicBezTo>
                  <a:pt x="1230266" y="2302206"/>
                  <a:pt x="1238054" y="2284039"/>
                  <a:pt x="1248436" y="2271060"/>
                </a:cubicBezTo>
                <a:cubicBezTo>
                  <a:pt x="1243244" y="2273657"/>
                  <a:pt x="1235457" y="2276251"/>
                  <a:pt x="1227672" y="2276251"/>
                </a:cubicBezTo>
                <a:cubicBezTo>
                  <a:pt x="1212099" y="2276251"/>
                  <a:pt x="1199120" y="2271060"/>
                  <a:pt x="1188738" y="2260679"/>
                </a:cubicBezTo>
                <a:cubicBezTo>
                  <a:pt x="1183547" y="2263275"/>
                  <a:pt x="1175762" y="2265869"/>
                  <a:pt x="1167974" y="2265869"/>
                </a:cubicBezTo>
                <a:cubicBezTo>
                  <a:pt x="1136829" y="2265869"/>
                  <a:pt x="1113470" y="2239914"/>
                  <a:pt x="1113470" y="2211365"/>
                </a:cubicBezTo>
                <a:cubicBezTo>
                  <a:pt x="1113470" y="2190601"/>
                  <a:pt x="1126446" y="2169837"/>
                  <a:pt x="1147210" y="2162049"/>
                </a:cubicBezTo>
                <a:cubicBezTo>
                  <a:pt x="1152401" y="2154264"/>
                  <a:pt x="1162783" y="2146477"/>
                  <a:pt x="1173165" y="2146477"/>
                </a:cubicBezTo>
                <a:cubicBezTo>
                  <a:pt x="1188738" y="2146477"/>
                  <a:pt x="1199120" y="2156858"/>
                  <a:pt x="1201717" y="2172432"/>
                </a:cubicBezTo>
                <a:cubicBezTo>
                  <a:pt x="1209502" y="2169837"/>
                  <a:pt x="1217289" y="2167240"/>
                  <a:pt x="1227672" y="2167240"/>
                </a:cubicBezTo>
                <a:cubicBezTo>
                  <a:pt x="1245839" y="2167240"/>
                  <a:pt x="1264009" y="2177622"/>
                  <a:pt x="1274391" y="2193195"/>
                </a:cubicBezTo>
                <a:cubicBezTo>
                  <a:pt x="1287367" y="2177622"/>
                  <a:pt x="1308131" y="2167240"/>
                  <a:pt x="1328894" y="2167240"/>
                </a:cubicBezTo>
                <a:cubicBezTo>
                  <a:pt x="1336683" y="2167240"/>
                  <a:pt x="1344468" y="2167240"/>
                  <a:pt x="1352255" y="2169837"/>
                </a:cubicBezTo>
                <a:cubicBezTo>
                  <a:pt x="1349659" y="2164646"/>
                  <a:pt x="1347065" y="2156858"/>
                  <a:pt x="1347065" y="2149073"/>
                </a:cubicBezTo>
                <a:cubicBezTo>
                  <a:pt x="1347065" y="2117927"/>
                  <a:pt x="1373020" y="2091972"/>
                  <a:pt x="1404165" y="2091972"/>
                </a:cubicBezTo>
                <a:cubicBezTo>
                  <a:pt x="1435311" y="2091972"/>
                  <a:pt x="1461266" y="2117927"/>
                  <a:pt x="1461266" y="2149073"/>
                </a:cubicBezTo>
                <a:cubicBezTo>
                  <a:pt x="1461266" y="2180219"/>
                  <a:pt x="1435311" y="2206174"/>
                  <a:pt x="1404165" y="2206174"/>
                </a:cubicBezTo>
                <a:cubicBezTo>
                  <a:pt x="1398975" y="2206174"/>
                  <a:pt x="1396378" y="2203577"/>
                  <a:pt x="1391187" y="2203577"/>
                </a:cubicBezTo>
                <a:cubicBezTo>
                  <a:pt x="1396378" y="2213959"/>
                  <a:pt x="1398975" y="2224341"/>
                  <a:pt x="1398975" y="2234723"/>
                </a:cubicBezTo>
                <a:cubicBezTo>
                  <a:pt x="1398975" y="2250296"/>
                  <a:pt x="1393784" y="2265869"/>
                  <a:pt x="1385995" y="2276251"/>
                </a:cubicBezTo>
                <a:cubicBezTo>
                  <a:pt x="1383401" y="2284039"/>
                  <a:pt x="1380805" y="2289230"/>
                  <a:pt x="1375614" y="2294421"/>
                </a:cubicBezTo>
                <a:cubicBezTo>
                  <a:pt x="1378210" y="2304802"/>
                  <a:pt x="1380805" y="2315185"/>
                  <a:pt x="1380805" y="2325567"/>
                </a:cubicBezTo>
                <a:cubicBezTo>
                  <a:pt x="1383401" y="2322970"/>
                  <a:pt x="1388593" y="2322970"/>
                  <a:pt x="1391187" y="2322970"/>
                </a:cubicBezTo>
                <a:cubicBezTo>
                  <a:pt x="1409356" y="2322970"/>
                  <a:pt x="1422333" y="2335949"/>
                  <a:pt x="1427524" y="2351522"/>
                </a:cubicBezTo>
                <a:cubicBezTo>
                  <a:pt x="1430121" y="2354116"/>
                  <a:pt x="1432715" y="2354116"/>
                  <a:pt x="1435311" y="2356713"/>
                </a:cubicBezTo>
                <a:cubicBezTo>
                  <a:pt x="1440503" y="2354116"/>
                  <a:pt x="1448288" y="2354116"/>
                  <a:pt x="1453479" y="2354116"/>
                </a:cubicBezTo>
                <a:lnTo>
                  <a:pt x="1463861" y="2354116"/>
                </a:lnTo>
                <a:cubicBezTo>
                  <a:pt x="1450885" y="2346331"/>
                  <a:pt x="1440503" y="2330758"/>
                  <a:pt x="1440503" y="2315185"/>
                </a:cubicBezTo>
                <a:cubicBezTo>
                  <a:pt x="1440503" y="2291824"/>
                  <a:pt x="1461266" y="2271060"/>
                  <a:pt x="1484625" y="2271060"/>
                </a:cubicBezTo>
                <a:cubicBezTo>
                  <a:pt x="1507986" y="2271060"/>
                  <a:pt x="1528750" y="2289230"/>
                  <a:pt x="1528750" y="2315185"/>
                </a:cubicBezTo>
                <a:cubicBezTo>
                  <a:pt x="1528750" y="2338544"/>
                  <a:pt x="1510580" y="2359307"/>
                  <a:pt x="1484625" y="2359307"/>
                </a:cubicBezTo>
                <a:cubicBezTo>
                  <a:pt x="1510580" y="2372286"/>
                  <a:pt x="1528750" y="2395645"/>
                  <a:pt x="1531344" y="2424196"/>
                </a:cubicBezTo>
                <a:cubicBezTo>
                  <a:pt x="1533941" y="2421600"/>
                  <a:pt x="1539132" y="2421600"/>
                  <a:pt x="1544322" y="2421600"/>
                </a:cubicBezTo>
                <a:cubicBezTo>
                  <a:pt x="1580660" y="2421600"/>
                  <a:pt x="1611806" y="2452745"/>
                  <a:pt x="1611806" y="2489082"/>
                </a:cubicBezTo>
                <a:lnTo>
                  <a:pt x="1611806" y="2491679"/>
                </a:lnTo>
                <a:cubicBezTo>
                  <a:pt x="1627379" y="2478700"/>
                  <a:pt x="1650737" y="2468318"/>
                  <a:pt x="1674098" y="2468318"/>
                </a:cubicBezTo>
                <a:cubicBezTo>
                  <a:pt x="1692265" y="2468318"/>
                  <a:pt x="1710435" y="2473509"/>
                  <a:pt x="1726008" y="2483891"/>
                </a:cubicBezTo>
                <a:cubicBezTo>
                  <a:pt x="1728602" y="2470914"/>
                  <a:pt x="1736389" y="2460533"/>
                  <a:pt x="1749366" y="2455342"/>
                </a:cubicBezTo>
                <a:cubicBezTo>
                  <a:pt x="1746772" y="2450151"/>
                  <a:pt x="1746772" y="2447555"/>
                  <a:pt x="1746772" y="2442363"/>
                </a:cubicBezTo>
                <a:cubicBezTo>
                  <a:pt x="1746772" y="2421600"/>
                  <a:pt x="1762344" y="2406026"/>
                  <a:pt x="1783109" y="2406026"/>
                </a:cubicBezTo>
                <a:cubicBezTo>
                  <a:pt x="1803873" y="2406026"/>
                  <a:pt x="1819445" y="2421600"/>
                  <a:pt x="1819445" y="2442363"/>
                </a:cubicBezTo>
                <a:cubicBezTo>
                  <a:pt x="1819445" y="2457936"/>
                  <a:pt x="1811658" y="2470914"/>
                  <a:pt x="1798682" y="2476107"/>
                </a:cubicBezTo>
                <a:cubicBezTo>
                  <a:pt x="1798682" y="2478700"/>
                  <a:pt x="1801276" y="2481297"/>
                  <a:pt x="1801276" y="2483891"/>
                </a:cubicBezTo>
                <a:cubicBezTo>
                  <a:pt x="1837613" y="2491679"/>
                  <a:pt x="1866164" y="2522825"/>
                  <a:pt x="1866164" y="2561756"/>
                </a:cubicBezTo>
                <a:cubicBezTo>
                  <a:pt x="1866164" y="2605881"/>
                  <a:pt x="1829828" y="2642218"/>
                  <a:pt x="1785703" y="2642218"/>
                </a:cubicBezTo>
                <a:cubicBezTo>
                  <a:pt x="1767536" y="2642218"/>
                  <a:pt x="1751963" y="2637026"/>
                  <a:pt x="1738983" y="2626645"/>
                </a:cubicBezTo>
                <a:cubicBezTo>
                  <a:pt x="1731198" y="2634430"/>
                  <a:pt x="1720817" y="2642218"/>
                  <a:pt x="1710435" y="2647409"/>
                </a:cubicBezTo>
                <a:cubicBezTo>
                  <a:pt x="1707838" y="2657791"/>
                  <a:pt x="1702647" y="2665576"/>
                  <a:pt x="1697456" y="2670766"/>
                </a:cubicBezTo>
                <a:cubicBezTo>
                  <a:pt x="1723411" y="2673364"/>
                  <a:pt x="1744175" y="2694127"/>
                  <a:pt x="1744175" y="2720082"/>
                </a:cubicBezTo>
                <a:cubicBezTo>
                  <a:pt x="1744175" y="2738250"/>
                  <a:pt x="1736389" y="2751229"/>
                  <a:pt x="1723411" y="2761611"/>
                </a:cubicBezTo>
                <a:lnTo>
                  <a:pt x="1723411" y="2764205"/>
                </a:lnTo>
                <a:cubicBezTo>
                  <a:pt x="1728602" y="2764205"/>
                  <a:pt x="1731198" y="2766802"/>
                  <a:pt x="1736389" y="2769396"/>
                </a:cubicBezTo>
                <a:cubicBezTo>
                  <a:pt x="1744175" y="2761611"/>
                  <a:pt x="1754557" y="2756420"/>
                  <a:pt x="1764938" y="2756420"/>
                </a:cubicBezTo>
                <a:cubicBezTo>
                  <a:pt x="1785703" y="2756420"/>
                  <a:pt x="1801276" y="2771993"/>
                  <a:pt x="1801276" y="2792757"/>
                </a:cubicBezTo>
                <a:cubicBezTo>
                  <a:pt x="1801276" y="2808330"/>
                  <a:pt x="1790894" y="2821306"/>
                  <a:pt x="1777918" y="2826497"/>
                </a:cubicBezTo>
                <a:cubicBezTo>
                  <a:pt x="1780512" y="2831688"/>
                  <a:pt x="1780512" y="2836879"/>
                  <a:pt x="1780512" y="2842070"/>
                </a:cubicBezTo>
                <a:cubicBezTo>
                  <a:pt x="1780512" y="2888789"/>
                  <a:pt x="1744175" y="2925126"/>
                  <a:pt x="1697456" y="2925126"/>
                </a:cubicBezTo>
                <a:lnTo>
                  <a:pt x="1692265" y="2925126"/>
                </a:lnTo>
                <a:cubicBezTo>
                  <a:pt x="1689671" y="2932914"/>
                  <a:pt x="1687073" y="2938104"/>
                  <a:pt x="1681883" y="2943295"/>
                </a:cubicBezTo>
                <a:cubicBezTo>
                  <a:pt x="1684480" y="2940699"/>
                  <a:pt x="1689671" y="2940699"/>
                  <a:pt x="1694862" y="2940699"/>
                </a:cubicBezTo>
                <a:cubicBezTo>
                  <a:pt x="1715626" y="2940699"/>
                  <a:pt x="1733793" y="2958869"/>
                  <a:pt x="1733793" y="2979633"/>
                </a:cubicBezTo>
                <a:cubicBezTo>
                  <a:pt x="1733793" y="2987418"/>
                  <a:pt x="1731198" y="2995205"/>
                  <a:pt x="1726008" y="3000397"/>
                </a:cubicBezTo>
                <a:lnTo>
                  <a:pt x="1728602" y="3000397"/>
                </a:lnTo>
                <a:cubicBezTo>
                  <a:pt x="1731198" y="2997800"/>
                  <a:pt x="1736389" y="2997800"/>
                  <a:pt x="1738983" y="2997800"/>
                </a:cubicBezTo>
                <a:cubicBezTo>
                  <a:pt x="1736389" y="2995205"/>
                  <a:pt x="1736389" y="2992609"/>
                  <a:pt x="1736389" y="2990015"/>
                </a:cubicBezTo>
                <a:cubicBezTo>
                  <a:pt x="1736389" y="2977036"/>
                  <a:pt x="1746772" y="2964060"/>
                  <a:pt x="1762344" y="2964060"/>
                </a:cubicBezTo>
                <a:lnTo>
                  <a:pt x="1767536" y="2964060"/>
                </a:lnTo>
                <a:cubicBezTo>
                  <a:pt x="1759748" y="2953678"/>
                  <a:pt x="1754557" y="2943295"/>
                  <a:pt x="1754557" y="2930317"/>
                </a:cubicBezTo>
                <a:cubicBezTo>
                  <a:pt x="1754557" y="2901768"/>
                  <a:pt x="1777918" y="2875813"/>
                  <a:pt x="1809064" y="2875813"/>
                </a:cubicBezTo>
                <a:cubicBezTo>
                  <a:pt x="1819445" y="2875813"/>
                  <a:pt x="1827231" y="2878407"/>
                  <a:pt x="1835019" y="2883598"/>
                </a:cubicBezTo>
                <a:cubicBezTo>
                  <a:pt x="1832422" y="2878407"/>
                  <a:pt x="1832422" y="2875813"/>
                  <a:pt x="1832422" y="2870622"/>
                </a:cubicBezTo>
                <a:cubicBezTo>
                  <a:pt x="1832422" y="2852452"/>
                  <a:pt x="1847994" y="2836879"/>
                  <a:pt x="1866164" y="2836879"/>
                </a:cubicBezTo>
                <a:lnTo>
                  <a:pt x="1868759" y="2836879"/>
                </a:lnTo>
                <a:cubicBezTo>
                  <a:pt x="1873949" y="2834286"/>
                  <a:pt x="1879140" y="2831688"/>
                  <a:pt x="1884332" y="2831688"/>
                </a:cubicBezTo>
                <a:cubicBezTo>
                  <a:pt x="1897310" y="2831688"/>
                  <a:pt x="1907693" y="2842070"/>
                  <a:pt x="1907693" y="2855048"/>
                </a:cubicBezTo>
                <a:cubicBezTo>
                  <a:pt x="1907693" y="2860239"/>
                  <a:pt x="1905095" y="2865431"/>
                  <a:pt x="1902501" y="2870622"/>
                </a:cubicBezTo>
                <a:cubicBezTo>
                  <a:pt x="1902501" y="2888789"/>
                  <a:pt x="1886929" y="2904362"/>
                  <a:pt x="1868759" y="2904362"/>
                </a:cubicBezTo>
                <a:cubicBezTo>
                  <a:pt x="1866164" y="2904362"/>
                  <a:pt x="1860974" y="2901768"/>
                  <a:pt x="1858377" y="2901768"/>
                </a:cubicBezTo>
                <a:cubicBezTo>
                  <a:pt x="1863568" y="2909553"/>
                  <a:pt x="1866164" y="2919935"/>
                  <a:pt x="1866164" y="2930317"/>
                </a:cubicBezTo>
                <a:cubicBezTo>
                  <a:pt x="1866164" y="2940699"/>
                  <a:pt x="1863568" y="2951081"/>
                  <a:pt x="1858377" y="2958869"/>
                </a:cubicBezTo>
                <a:cubicBezTo>
                  <a:pt x="1863568" y="2956272"/>
                  <a:pt x="1868759" y="2953678"/>
                  <a:pt x="1873949" y="2953678"/>
                </a:cubicBezTo>
                <a:cubicBezTo>
                  <a:pt x="1886929" y="2953678"/>
                  <a:pt x="1899904" y="2961463"/>
                  <a:pt x="1905095" y="2974442"/>
                </a:cubicBezTo>
                <a:lnTo>
                  <a:pt x="1905095" y="2969250"/>
                </a:lnTo>
                <a:cubicBezTo>
                  <a:pt x="1905095" y="2932914"/>
                  <a:pt x="1933647" y="2904362"/>
                  <a:pt x="1969985" y="2904362"/>
                </a:cubicBezTo>
                <a:cubicBezTo>
                  <a:pt x="1980366" y="2904362"/>
                  <a:pt x="1993343" y="2906959"/>
                  <a:pt x="2003725" y="2914744"/>
                </a:cubicBezTo>
                <a:cubicBezTo>
                  <a:pt x="2001131" y="2909553"/>
                  <a:pt x="2001131" y="2904362"/>
                  <a:pt x="2001131" y="2899171"/>
                </a:cubicBezTo>
                <a:cubicBezTo>
                  <a:pt x="2001131" y="2865431"/>
                  <a:pt x="2029680" y="2836879"/>
                  <a:pt x="2063422" y="2836879"/>
                </a:cubicBezTo>
                <a:lnTo>
                  <a:pt x="2078996" y="2821306"/>
                </a:lnTo>
                <a:lnTo>
                  <a:pt x="2063422" y="2805733"/>
                </a:lnTo>
                <a:cubicBezTo>
                  <a:pt x="2060826" y="2805733"/>
                  <a:pt x="2055635" y="2808330"/>
                  <a:pt x="2050444" y="2808330"/>
                </a:cubicBezTo>
                <a:cubicBezTo>
                  <a:pt x="2053041" y="2810924"/>
                  <a:pt x="2055635" y="2816115"/>
                  <a:pt x="2055635" y="2821306"/>
                </a:cubicBezTo>
                <a:cubicBezTo>
                  <a:pt x="2055635" y="2834286"/>
                  <a:pt x="2045252" y="2842070"/>
                  <a:pt x="2034871" y="2842070"/>
                </a:cubicBezTo>
                <a:cubicBezTo>
                  <a:pt x="2021895" y="2842070"/>
                  <a:pt x="2014106" y="2831688"/>
                  <a:pt x="2014106" y="2821306"/>
                </a:cubicBezTo>
                <a:cubicBezTo>
                  <a:pt x="2014106" y="2813521"/>
                  <a:pt x="2019297" y="2805733"/>
                  <a:pt x="2024489" y="2803138"/>
                </a:cubicBezTo>
                <a:cubicBezTo>
                  <a:pt x="2014106" y="2797948"/>
                  <a:pt x="2006321" y="2787566"/>
                  <a:pt x="2001131" y="2777183"/>
                </a:cubicBezTo>
                <a:cubicBezTo>
                  <a:pt x="1998534" y="2774587"/>
                  <a:pt x="1995940" y="2774587"/>
                  <a:pt x="1993343" y="2771993"/>
                </a:cubicBezTo>
                <a:cubicBezTo>
                  <a:pt x="1990749" y="2774587"/>
                  <a:pt x="1988151" y="2779777"/>
                  <a:pt x="1985557" y="2782375"/>
                </a:cubicBezTo>
                <a:lnTo>
                  <a:pt x="1985557" y="2784969"/>
                </a:lnTo>
                <a:cubicBezTo>
                  <a:pt x="1985557" y="2800542"/>
                  <a:pt x="1975175" y="2810924"/>
                  <a:pt x="1959603" y="2810924"/>
                </a:cubicBezTo>
                <a:cubicBezTo>
                  <a:pt x="1954411" y="2810924"/>
                  <a:pt x="1949220" y="2810924"/>
                  <a:pt x="1946624" y="2808330"/>
                </a:cubicBezTo>
                <a:cubicBezTo>
                  <a:pt x="1936241" y="2810924"/>
                  <a:pt x="1925860" y="2813521"/>
                  <a:pt x="1915478" y="2813521"/>
                </a:cubicBezTo>
                <a:cubicBezTo>
                  <a:pt x="1866164" y="2813521"/>
                  <a:pt x="1824637" y="2771993"/>
                  <a:pt x="1824637" y="2722677"/>
                </a:cubicBezTo>
                <a:cubicBezTo>
                  <a:pt x="1824637" y="2673364"/>
                  <a:pt x="1866164" y="2631836"/>
                  <a:pt x="1915478" y="2631836"/>
                </a:cubicBezTo>
                <a:cubicBezTo>
                  <a:pt x="1923265" y="2631836"/>
                  <a:pt x="1928456" y="2634430"/>
                  <a:pt x="1933647" y="2634430"/>
                </a:cubicBezTo>
                <a:cubicBezTo>
                  <a:pt x="1933647" y="2613667"/>
                  <a:pt x="1938839" y="2595499"/>
                  <a:pt x="1949220" y="2579925"/>
                </a:cubicBezTo>
                <a:lnTo>
                  <a:pt x="1938839" y="2579925"/>
                </a:lnTo>
                <a:cubicBezTo>
                  <a:pt x="1918075" y="2579925"/>
                  <a:pt x="1899904" y="2561756"/>
                  <a:pt x="1899904" y="2540992"/>
                </a:cubicBezTo>
                <a:cubicBezTo>
                  <a:pt x="1899904" y="2520228"/>
                  <a:pt x="1918075" y="2502061"/>
                  <a:pt x="1938839" y="2502061"/>
                </a:cubicBezTo>
                <a:cubicBezTo>
                  <a:pt x="1962196" y="2502061"/>
                  <a:pt x="1977770" y="2520228"/>
                  <a:pt x="1977770" y="2540992"/>
                </a:cubicBezTo>
                <a:lnTo>
                  <a:pt x="1977770" y="2548780"/>
                </a:lnTo>
                <a:cubicBezTo>
                  <a:pt x="1995940" y="2535801"/>
                  <a:pt x="2016703" y="2528015"/>
                  <a:pt x="2040061" y="2528015"/>
                </a:cubicBezTo>
                <a:cubicBezTo>
                  <a:pt x="2050444" y="2528015"/>
                  <a:pt x="2060826" y="2530611"/>
                  <a:pt x="2068613" y="2533207"/>
                </a:cubicBezTo>
                <a:cubicBezTo>
                  <a:pt x="2073805" y="2530611"/>
                  <a:pt x="2078996" y="2530611"/>
                  <a:pt x="2084186" y="2530611"/>
                </a:cubicBezTo>
                <a:cubicBezTo>
                  <a:pt x="2073805" y="2522825"/>
                  <a:pt x="2068613" y="2509846"/>
                  <a:pt x="2068613" y="2494273"/>
                </a:cubicBezTo>
                <a:cubicBezTo>
                  <a:pt x="2068613" y="2489082"/>
                  <a:pt x="2071207" y="2483891"/>
                  <a:pt x="2071207" y="2481297"/>
                </a:cubicBezTo>
                <a:cubicBezTo>
                  <a:pt x="2068613" y="2481297"/>
                  <a:pt x="2066016" y="2478700"/>
                  <a:pt x="2063422" y="2478700"/>
                </a:cubicBezTo>
                <a:cubicBezTo>
                  <a:pt x="2058231" y="2491679"/>
                  <a:pt x="2045252" y="2499464"/>
                  <a:pt x="2032276" y="2499464"/>
                </a:cubicBezTo>
                <a:cubicBezTo>
                  <a:pt x="2027086" y="2499464"/>
                  <a:pt x="2024489" y="2499464"/>
                  <a:pt x="2019297" y="2496870"/>
                </a:cubicBezTo>
                <a:cubicBezTo>
                  <a:pt x="2016703" y="2502061"/>
                  <a:pt x="2011512" y="2504654"/>
                  <a:pt x="2003725" y="2504654"/>
                </a:cubicBezTo>
                <a:cubicBezTo>
                  <a:pt x="1993343" y="2504654"/>
                  <a:pt x="1985557" y="2496870"/>
                  <a:pt x="1982960" y="2489082"/>
                </a:cubicBezTo>
                <a:cubicBezTo>
                  <a:pt x="1946624" y="2489082"/>
                  <a:pt x="1912884" y="2465724"/>
                  <a:pt x="1897310" y="2431981"/>
                </a:cubicBezTo>
                <a:cubicBezTo>
                  <a:pt x="1884332" y="2431981"/>
                  <a:pt x="1871355" y="2424196"/>
                  <a:pt x="1863568" y="2413814"/>
                </a:cubicBezTo>
                <a:cubicBezTo>
                  <a:pt x="1866164" y="2419005"/>
                  <a:pt x="1868759" y="2424196"/>
                  <a:pt x="1868759" y="2429387"/>
                </a:cubicBezTo>
                <a:cubicBezTo>
                  <a:pt x="1868759" y="2442363"/>
                  <a:pt x="1858377" y="2452745"/>
                  <a:pt x="1845400" y="2452745"/>
                </a:cubicBezTo>
                <a:cubicBezTo>
                  <a:pt x="1832422" y="2452745"/>
                  <a:pt x="1822039" y="2442363"/>
                  <a:pt x="1822039" y="2429387"/>
                </a:cubicBezTo>
                <a:cubicBezTo>
                  <a:pt x="1822039" y="2416408"/>
                  <a:pt x="1832422" y="2406026"/>
                  <a:pt x="1845400" y="2406026"/>
                </a:cubicBezTo>
                <a:cubicBezTo>
                  <a:pt x="1850592" y="2406026"/>
                  <a:pt x="1855783" y="2408623"/>
                  <a:pt x="1860974" y="2411217"/>
                </a:cubicBezTo>
                <a:cubicBezTo>
                  <a:pt x="1860974" y="2408623"/>
                  <a:pt x="1858377" y="2408623"/>
                  <a:pt x="1858377" y="2406026"/>
                </a:cubicBezTo>
                <a:cubicBezTo>
                  <a:pt x="1853185" y="2400835"/>
                  <a:pt x="1850592" y="2398241"/>
                  <a:pt x="1847994" y="2393050"/>
                </a:cubicBezTo>
                <a:lnTo>
                  <a:pt x="1845400" y="2393050"/>
                </a:lnTo>
                <a:cubicBezTo>
                  <a:pt x="1824637" y="2393050"/>
                  <a:pt x="1806467" y="2374880"/>
                  <a:pt x="1806467" y="2354116"/>
                </a:cubicBezTo>
                <a:cubicBezTo>
                  <a:pt x="1806467" y="2351522"/>
                  <a:pt x="1809064" y="2346331"/>
                  <a:pt x="1809064" y="2343734"/>
                </a:cubicBezTo>
                <a:lnTo>
                  <a:pt x="1803873" y="2343734"/>
                </a:lnTo>
                <a:cubicBezTo>
                  <a:pt x="1793491" y="2348925"/>
                  <a:pt x="1783109" y="2351522"/>
                  <a:pt x="1772727" y="2351522"/>
                </a:cubicBezTo>
                <a:cubicBezTo>
                  <a:pt x="1733793" y="2351522"/>
                  <a:pt x="1702647" y="2320376"/>
                  <a:pt x="1702647" y="2281443"/>
                </a:cubicBezTo>
                <a:cubicBezTo>
                  <a:pt x="1702647" y="2250296"/>
                  <a:pt x="1720817" y="2226938"/>
                  <a:pt x="1749366" y="2216556"/>
                </a:cubicBezTo>
                <a:cubicBezTo>
                  <a:pt x="1744175" y="2206174"/>
                  <a:pt x="1738983" y="2195793"/>
                  <a:pt x="1738983" y="2182813"/>
                </a:cubicBezTo>
                <a:lnTo>
                  <a:pt x="1738983" y="2177622"/>
                </a:lnTo>
                <a:cubicBezTo>
                  <a:pt x="1728602" y="2188004"/>
                  <a:pt x="1713028" y="2195793"/>
                  <a:pt x="1697456" y="2195793"/>
                </a:cubicBezTo>
                <a:cubicBezTo>
                  <a:pt x="1668907" y="2195793"/>
                  <a:pt x="1642952" y="2172432"/>
                  <a:pt x="1642952" y="2141285"/>
                </a:cubicBezTo>
                <a:cubicBezTo>
                  <a:pt x="1642952" y="2125712"/>
                  <a:pt x="1648142" y="2110139"/>
                  <a:pt x="1661119" y="2099757"/>
                </a:cubicBezTo>
                <a:cubicBezTo>
                  <a:pt x="1666310" y="2091972"/>
                  <a:pt x="1676692" y="2084184"/>
                  <a:pt x="1687073" y="2084184"/>
                </a:cubicBezTo>
                <a:cubicBezTo>
                  <a:pt x="1692265" y="2084184"/>
                  <a:pt x="1697456" y="2084184"/>
                  <a:pt x="1700053" y="2086781"/>
                </a:cubicBezTo>
                <a:cubicBezTo>
                  <a:pt x="1728602" y="2086781"/>
                  <a:pt x="1751963" y="2112737"/>
                  <a:pt x="1751963" y="2141285"/>
                </a:cubicBezTo>
                <a:lnTo>
                  <a:pt x="1751963" y="2146477"/>
                </a:lnTo>
                <a:cubicBezTo>
                  <a:pt x="1757153" y="2138691"/>
                  <a:pt x="1767536" y="2130903"/>
                  <a:pt x="1777918" y="2128309"/>
                </a:cubicBezTo>
                <a:cubicBezTo>
                  <a:pt x="1772727" y="2115331"/>
                  <a:pt x="1770129" y="2104948"/>
                  <a:pt x="1770129" y="2091972"/>
                </a:cubicBezTo>
                <a:cubicBezTo>
                  <a:pt x="1770129" y="2084184"/>
                  <a:pt x="1772727" y="2073802"/>
                  <a:pt x="1775321" y="2066017"/>
                </a:cubicBezTo>
                <a:cubicBezTo>
                  <a:pt x="1770129" y="2071208"/>
                  <a:pt x="1762344" y="2076399"/>
                  <a:pt x="1754557" y="2076399"/>
                </a:cubicBezTo>
                <a:cubicBezTo>
                  <a:pt x="1741581" y="2076399"/>
                  <a:pt x="1728602" y="2063421"/>
                  <a:pt x="1728602" y="2050444"/>
                </a:cubicBezTo>
                <a:cubicBezTo>
                  <a:pt x="1728602" y="2037466"/>
                  <a:pt x="1738983" y="2024489"/>
                  <a:pt x="1754557" y="2024489"/>
                </a:cubicBezTo>
                <a:cubicBezTo>
                  <a:pt x="1749366" y="2019298"/>
                  <a:pt x="1744175" y="2014107"/>
                  <a:pt x="1738983" y="2006320"/>
                </a:cubicBezTo>
                <a:cubicBezTo>
                  <a:pt x="1731198" y="2014107"/>
                  <a:pt x="1720817" y="2019298"/>
                  <a:pt x="1707838" y="2019298"/>
                </a:cubicBezTo>
                <a:cubicBezTo>
                  <a:pt x="1681883" y="2019298"/>
                  <a:pt x="1663716" y="1998534"/>
                  <a:pt x="1663716" y="1975173"/>
                </a:cubicBezTo>
                <a:cubicBezTo>
                  <a:pt x="1663716" y="1949219"/>
                  <a:pt x="1684480" y="1931051"/>
                  <a:pt x="1707838" y="1931051"/>
                </a:cubicBezTo>
                <a:cubicBezTo>
                  <a:pt x="1718220" y="1931051"/>
                  <a:pt x="1728602" y="1933645"/>
                  <a:pt x="1736389" y="1941433"/>
                </a:cubicBezTo>
                <a:cubicBezTo>
                  <a:pt x="1738983" y="1936242"/>
                  <a:pt x="1738983" y="1933645"/>
                  <a:pt x="1741581" y="1931051"/>
                </a:cubicBezTo>
                <a:lnTo>
                  <a:pt x="1741581" y="1925860"/>
                </a:lnTo>
                <a:cubicBezTo>
                  <a:pt x="1741581" y="1902499"/>
                  <a:pt x="1759748" y="1884332"/>
                  <a:pt x="1783109" y="1884332"/>
                </a:cubicBezTo>
                <a:lnTo>
                  <a:pt x="1785703" y="1884332"/>
                </a:lnTo>
                <a:cubicBezTo>
                  <a:pt x="1780512" y="1876544"/>
                  <a:pt x="1777918" y="1868759"/>
                  <a:pt x="1777918" y="1860971"/>
                </a:cubicBezTo>
                <a:cubicBezTo>
                  <a:pt x="1772727" y="1855780"/>
                  <a:pt x="1767536" y="1847995"/>
                  <a:pt x="1764938" y="1840208"/>
                </a:cubicBezTo>
                <a:cubicBezTo>
                  <a:pt x="1754557" y="1837614"/>
                  <a:pt x="1746772" y="1835016"/>
                  <a:pt x="1738983" y="1832422"/>
                </a:cubicBezTo>
                <a:cubicBezTo>
                  <a:pt x="1741581" y="1837614"/>
                  <a:pt x="1741581" y="1842804"/>
                  <a:pt x="1741581" y="1847995"/>
                </a:cubicBezTo>
                <a:cubicBezTo>
                  <a:pt x="1741581" y="1879141"/>
                  <a:pt x="1718220" y="1902499"/>
                  <a:pt x="1687073" y="1902499"/>
                </a:cubicBezTo>
                <a:cubicBezTo>
                  <a:pt x="1655927" y="1902499"/>
                  <a:pt x="1632570" y="1879141"/>
                  <a:pt x="1632570" y="1847995"/>
                </a:cubicBezTo>
                <a:cubicBezTo>
                  <a:pt x="1632570" y="1842804"/>
                  <a:pt x="1632570" y="1835016"/>
                  <a:pt x="1635164" y="1829825"/>
                </a:cubicBezTo>
                <a:cubicBezTo>
                  <a:pt x="1614400" y="1829825"/>
                  <a:pt x="1596232" y="1811658"/>
                  <a:pt x="1596232" y="1790894"/>
                </a:cubicBezTo>
                <a:cubicBezTo>
                  <a:pt x="1596232" y="1770130"/>
                  <a:pt x="1614400" y="1751960"/>
                  <a:pt x="1635164" y="1751960"/>
                </a:cubicBezTo>
                <a:cubicBezTo>
                  <a:pt x="1655927" y="1751960"/>
                  <a:pt x="1674098" y="1770130"/>
                  <a:pt x="1674098" y="1790894"/>
                </a:cubicBezTo>
                <a:lnTo>
                  <a:pt x="1674098" y="1796085"/>
                </a:lnTo>
                <a:cubicBezTo>
                  <a:pt x="1676692" y="1793489"/>
                  <a:pt x="1679288" y="1793489"/>
                  <a:pt x="1684480" y="1793489"/>
                </a:cubicBezTo>
                <a:cubicBezTo>
                  <a:pt x="1689671" y="1793489"/>
                  <a:pt x="1692265" y="1796085"/>
                  <a:pt x="1697456" y="1796085"/>
                </a:cubicBezTo>
                <a:cubicBezTo>
                  <a:pt x="1692265" y="1785704"/>
                  <a:pt x="1689671" y="1772724"/>
                  <a:pt x="1689671" y="1759748"/>
                </a:cubicBezTo>
                <a:cubicBezTo>
                  <a:pt x="1689671" y="1751960"/>
                  <a:pt x="1689671" y="1746769"/>
                  <a:pt x="1692265" y="1738984"/>
                </a:cubicBezTo>
                <a:lnTo>
                  <a:pt x="1689671" y="1738984"/>
                </a:lnTo>
                <a:cubicBezTo>
                  <a:pt x="1679288" y="1746769"/>
                  <a:pt x="1668907" y="1751960"/>
                  <a:pt x="1655927" y="1751960"/>
                </a:cubicBezTo>
                <a:cubicBezTo>
                  <a:pt x="1627379" y="1751960"/>
                  <a:pt x="1604017" y="1728603"/>
                  <a:pt x="1604017" y="1700051"/>
                </a:cubicBezTo>
                <a:cubicBezTo>
                  <a:pt x="1604017" y="1692265"/>
                  <a:pt x="1606615" y="1684477"/>
                  <a:pt x="1609209" y="1679287"/>
                </a:cubicBezTo>
                <a:cubicBezTo>
                  <a:pt x="1609209" y="1674096"/>
                  <a:pt x="1606615" y="1668904"/>
                  <a:pt x="1606615" y="1663713"/>
                </a:cubicBezTo>
                <a:cubicBezTo>
                  <a:pt x="1606615" y="1640356"/>
                  <a:pt x="1624782" y="1622186"/>
                  <a:pt x="1648142" y="1622186"/>
                </a:cubicBezTo>
                <a:cubicBezTo>
                  <a:pt x="1671501" y="1622186"/>
                  <a:pt x="1689671" y="1640356"/>
                  <a:pt x="1689671" y="1661119"/>
                </a:cubicBezTo>
                <a:cubicBezTo>
                  <a:pt x="1700053" y="1671502"/>
                  <a:pt x="1707838" y="1684477"/>
                  <a:pt x="1707838" y="1700051"/>
                </a:cubicBezTo>
                <a:lnTo>
                  <a:pt x="1707838" y="1707838"/>
                </a:lnTo>
                <a:cubicBezTo>
                  <a:pt x="1713028" y="1700051"/>
                  <a:pt x="1720817" y="1694859"/>
                  <a:pt x="1728602" y="1689668"/>
                </a:cubicBezTo>
                <a:lnTo>
                  <a:pt x="1728602" y="1684477"/>
                </a:lnTo>
                <a:cubicBezTo>
                  <a:pt x="1728602" y="1645547"/>
                  <a:pt x="1749366" y="1609209"/>
                  <a:pt x="1793491" y="1614401"/>
                </a:cubicBezTo>
                <a:cubicBezTo>
                  <a:pt x="1788299" y="1611803"/>
                  <a:pt x="1785703" y="1611803"/>
                  <a:pt x="1783109" y="1609209"/>
                </a:cubicBezTo>
                <a:cubicBezTo>
                  <a:pt x="1777918" y="1614401"/>
                  <a:pt x="1770129" y="1619591"/>
                  <a:pt x="1759748" y="1619591"/>
                </a:cubicBezTo>
                <a:cubicBezTo>
                  <a:pt x="1741581" y="1619591"/>
                  <a:pt x="1728602" y="1606612"/>
                  <a:pt x="1728602" y="1588446"/>
                </a:cubicBezTo>
                <a:cubicBezTo>
                  <a:pt x="1728602" y="1570276"/>
                  <a:pt x="1741581" y="1557300"/>
                  <a:pt x="1759748" y="1557300"/>
                </a:cubicBezTo>
                <a:cubicBezTo>
                  <a:pt x="1767536" y="1557300"/>
                  <a:pt x="1772727" y="1559893"/>
                  <a:pt x="1777918" y="1562491"/>
                </a:cubicBezTo>
                <a:cubicBezTo>
                  <a:pt x="1783109" y="1557300"/>
                  <a:pt x="1790894" y="1552108"/>
                  <a:pt x="1801276" y="1552108"/>
                </a:cubicBezTo>
                <a:cubicBezTo>
                  <a:pt x="1816849" y="1552108"/>
                  <a:pt x="1832422" y="1565085"/>
                  <a:pt x="1832422" y="1583254"/>
                </a:cubicBezTo>
                <a:cubicBezTo>
                  <a:pt x="1832422" y="1588446"/>
                  <a:pt x="1829828" y="1593636"/>
                  <a:pt x="1827231" y="1598827"/>
                </a:cubicBezTo>
                <a:cubicBezTo>
                  <a:pt x="1835019" y="1598827"/>
                  <a:pt x="1842804" y="1596231"/>
                  <a:pt x="1853185" y="1596231"/>
                </a:cubicBezTo>
                <a:cubicBezTo>
                  <a:pt x="1915478" y="1596231"/>
                  <a:pt x="1967388" y="1648141"/>
                  <a:pt x="1967388" y="1710432"/>
                </a:cubicBezTo>
                <a:cubicBezTo>
                  <a:pt x="1967388" y="1720814"/>
                  <a:pt x="1964794" y="1733793"/>
                  <a:pt x="1962196" y="1744175"/>
                </a:cubicBezTo>
                <a:cubicBezTo>
                  <a:pt x="1962196" y="1746769"/>
                  <a:pt x="1962196" y="1749366"/>
                  <a:pt x="1959603" y="1751960"/>
                </a:cubicBezTo>
                <a:cubicBezTo>
                  <a:pt x="1954411" y="1762343"/>
                  <a:pt x="1946624" y="1772724"/>
                  <a:pt x="1938839" y="1783107"/>
                </a:cubicBezTo>
                <a:cubicBezTo>
                  <a:pt x="1941433" y="1788298"/>
                  <a:pt x="1944030" y="1796085"/>
                  <a:pt x="1946624" y="1803870"/>
                </a:cubicBezTo>
                <a:cubicBezTo>
                  <a:pt x="1951815" y="1801276"/>
                  <a:pt x="1957005" y="1801276"/>
                  <a:pt x="1962196" y="1801276"/>
                </a:cubicBezTo>
                <a:cubicBezTo>
                  <a:pt x="1985557" y="1801276"/>
                  <a:pt x="2006321" y="1814253"/>
                  <a:pt x="2019297" y="1832422"/>
                </a:cubicBezTo>
                <a:cubicBezTo>
                  <a:pt x="2029680" y="1837614"/>
                  <a:pt x="2037467" y="1850589"/>
                  <a:pt x="2037467" y="1863569"/>
                </a:cubicBezTo>
                <a:cubicBezTo>
                  <a:pt x="2037467" y="1876544"/>
                  <a:pt x="2032276" y="1884332"/>
                  <a:pt x="2024489" y="1892117"/>
                </a:cubicBezTo>
                <a:cubicBezTo>
                  <a:pt x="2019297" y="1902499"/>
                  <a:pt x="2014106" y="1910287"/>
                  <a:pt x="2006321" y="1918072"/>
                </a:cubicBezTo>
                <a:cubicBezTo>
                  <a:pt x="2014106" y="1920670"/>
                  <a:pt x="2024489" y="1923264"/>
                  <a:pt x="2032276" y="1928455"/>
                </a:cubicBezTo>
                <a:cubicBezTo>
                  <a:pt x="2047850" y="1905096"/>
                  <a:pt x="2071207" y="1892117"/>
                  <a:pt x="2099759" y="1892117"/>
                </a:cubicBezTo>
                <a:cubicBezTo>
                  <a:pt x="2128308" y="1892117"/>
                  <a:pt x="2154263" y="1907690"/>
                  <a:pt x="2169837" y="1931051"/>
                </a:cubicBezTo>
                <a:lnTo>
                  <a:pt x="2169837" y="1923264"/>
                </a:lnTo>
                <a:cubicBezTo>
                  <a:pt x="2169837" y="1910287"/>
                  <a:pt x="2172433" y="1899905"/>
                  <a:pt x="2175027" y="1889524"/>
                </a:cubicBezTo>
                <a:cubicBezTo>
                  <a:pt x="2169837" y="1884332"/>
                  <a:pt x="2167242" y="1881735"/>
                  <a:pt x="2164646" y="1876544"/>
                </a:cubicBezTo>
                <a:cubicBezTo>
                  <a:pt x="2162052" y="1879141"/>
                  <a:pt x="2159455" y="1879141"/>
                  <a:pt x="2156861" y="1879141"/>
                </a:cubicBezTo>
                <a:cubicBezTo>
                  <a:pt x="2138691" y="1879141"/>
                  <a:pt x="2125715" y="1866163"/>
                  <a:pt x="2125715" y="1847995"/>
                </a:cubicBezTo>
                <a:cubicBezTo>
                  <a:pt x="2125715" y="1829825"/>
                  <a:pt x="2138691" y="1816849"/>
                  <a:pt x="2156861" y="1816849"/>
                </a:cubicBezTo>
                <a:cubicBezTo>
                  <a:pt x="2162052" y="1816849"/>
                  <a:pt x="2167242" y="1819443"/>
                  <a:pt x="2172433" y="1822040"/>
                </a:cubicBezTo>
                <a:cubicBezTo>
                  <a:pt x="2180218" y="1814253"/>
                  <a:pt x="2190601" y="1809061"/>
                  <a:pt x="2203579" y="1809061"/>
                </a:cubicBezTo>
                <a:cubicBezTo>
                  <a:pt x="2219153" y="1809061"/>
                  <a:pt x="2232128" y="1816849"/>
                  <a:pt x="2239917" y="1829825"/>
                </a:cubicBezTo>
                <a:cubicBezTo>
                  <a:pt x="2242511" y="1827231"/>
                  <a:pt x="2242511" y="1827231"/>
                  <a:pt x="2245108" y="1827231"/>
                </a:cubicBezTo>
                <a:cubicBezTo>
                  <a:pt x="2242511" y="1819443"/>
                  <a:pt x="2239917" y="1811658"/>
                  <a:pt x="2239917" y="1801276"/>
                </a:cubicBezTo>
                <a:lnTo>
                  <a:pt x="2239917" y="1798679"/>
                </a:lnTo>
                <a:cubicBezTo>
                  <a:pt x="2239917" y="1796085"/>
                  <a:pt x="2237319" y="1793489"/>
                  <a:pt x="2237319" y="1790894"/>
                </a:cubicBezTo>
                <a:cubicBezTo>
                  <a:pt x="2229534" y="1788298"/>
                  <a:pt x="2221747" y="1788298"/>
                  <a:pt x="2216556" y="1785704"/>
                </a:cubicBezTo>
                <a:cubicBezTo>
                  <a:pt x="2211364" y="1788298"/>
                  <a:pt x="2208771" y="1788298"/>
                  <a:pt x="2203579" y="1788298"/>
                </a:cubicBezTo>
                <a:cubicBezTo>
                  <a:pt x="2193197" y="1796085"/>
                  <a:pt x="2180218" y="1801276"/>
                  <a:pt x="2164646" y="1801276"/>
                </a:cubicBezTo>
                <a:cubicBezTo>
                  <a:pt x="2128308" y="1801276"/>
                  <a:pt x="2097162" y="1770130"/>
                  <a:pt x="2097162" y="1733793"/>
                </a:cubicBezTo>
                <a:cubicBezTo>
                  <a:pt x="2081590" y="1733793"/>
                  <a:pt x="2071207" y="1720814"/>
                  <a:pt x="2071207" y="1707838"/>
                </a:cubicBezTo>
                <a:cubicBezTo>
                  <a:pt x="2071207" y="1697457"/>
                  <a:pt x="2078996" y="1687074"/>
                  <a:pt x="2086781" y="1684477"/>
                </a:cubicBezTo>
                <a:cubicBezTo>
                  <a:pt x="2084186" y="1681883"/>
                  <a:pt x="2084186" y="1676692"/>
                  <a:pt x="2084186" y="1671502"/>
                </a:cubicBezTo>
                <a:cubicBezTo>
                  <a:pt x="2084186" y="1640356"/>
                  <a:pt x="2110142" y="1614401"/>
                  <a:pt x="2141287" y="1614401"/>
                </a:cubicBezTo>
                <a:cubicBezTo>
                  <a:pt x="2151669" y="1614401"/>
                  <a:pt x="2162052" y="1619591"/>
                  <a:pt x="2172433" y="1624782"/>
                </a:cubicBezTo>
                <a:cubicBezTo>
                  <a:pt x="2172433" y="1622186"/>
                  <a:pt x="2175027" y="1622186"/>
                  <a:pt x="2177624" y="1622186"/>
                </a:cubicBezTo>
                <a:cubicBezTo>
                  <a:pt x="2180218" y="1609209"/>
                  <a:pt x="2188007" y="1601421"/>
                  <a:pt x="2200982" y="1601421"/>
                </a:cubicBezTo>
                <a:cubicBezTo>
                  <a:pt x="2211364" y="1601421"/>
                  <a:pt x="2219153" y="1606612"/>
                  <a:pt x="2224343" y="1616995"/>
                </a:cubicBezTo>
                <a:cubicBezTo>
                  <a:pt x="2229534" y="1614401"/>
                  <a:pt x="2234725" y="1614401"/>
                  <a:pt x="2239917" y="1614401"/>
                </a:cubicBezTo>
                <a:lnTo>
                  <a:pt x="2250298" y="1614401"/>
                </a:lnTo>
                <a:cubicBezTo>
                  <a:pt x="2245108" y="1604018"/>
                  <a:pt x="2242511" y="1593636"/>
                  <a:pt x="2242511" y="1583254"/>
                </a:cubicBezTo>
                <a:cubicBezTo>
                  <a:pt x="2242511" y="1580657"/>
                  <a:pt x="2245108" y="1575466"/>
                  <a:pt x="2245108" y="1570276"/>
                </a:cubicBezTo>
                <a:cubicBezTo>
                  <a:pt x="2239917" y="1572872"/>
                  <a:pt x="2234725" y="1572872"/>
                  <a:pt x="2229534" y="1572872"/>
                </a:cubicBezTo>
                <a:cubicBezTo>
                  <a:pt x="2200982" y="1572872"/>
                  <a:pt x="2180218" y="1549511"/>
                  <a:pt x="2180218" y="1523556"/>
                </a:cubicBezTo>
                <a:cubicBezTo>
                  <a:pt x="2180218" y="1495007"/>
                  <a:pt x="2203579" y="1474244"/>
                  <a:pt x="2229534" y="1474244"/>
                </a:cubicBezTo>
                <a:cubicBezTo>
                  <a:pt x="2258083" y="1474244"/>
                  <a:pt x="2278848" y="1497601"/>
                  <a:pt x="2278848" y="1523556"/>
                </a:cubicBezTo>
                <a:lnTo>
                  <a:pt x="2278848" y="1528747"/>
                </a:lnTo>
                <a:cubicBezTo>
                  <a:pt x="2281444" y="1528747"/>
                  <a:pt x="2281444" y="1526153"/>
                  <a:pt x="2284038" y="1526153"/>
                </a:cubicBezTo>
                <a:cubicBezTo>
                  <a:pt x="2294420" y="1515771"/>
                  <a:pt x="2309993" y="1507984"/>
                  <a:pt x="2325567" y="1507984"/>
                </a:cubicBezTo>
                <a:lnTo>
                  <a:pt x="2335948" y="1507984"/>
                </a:lnTo>
                <a:lnTo>
                  <a:pt x="2335948" y="1502792"/>
                </a:lnTo>
                <a:cubicBezTo>
                  <a:pt x="2335948" y="1476837"/>
                  <a:pt x="2356713" y="1456074"/>
                  <a:pt x="2382668" y="1456074"/>
                </a:cubicBezTo>
                <a:cubicBezTo>
                  <a:pt x="2408623" y="1456074"/>
                  <a:pt x="2429386" y="1476837"/>
                  <a:pt x="2429386" y="1502792"/>
                </a:cubicBezTo>
                <a:cubicBezTo>
                  <a:pt x="2429386" y="1510580"/>
                  <a:pt x="2426792" y="1518365"/>
                  <a:pt x="2424195" y="1526153"/>
                </a:cubicBezTo>
                <a:cubicBezTo>
                  <a:pt x="2431983" y="1518365"/>
                  <a:pt x="2442365" y="1515771"/>
                  <a:pt x="2455341" y="1515771"/>
                </a:cubicBezTo>
                <a:cubicBezTo>
                  <a:pt x="2489085" y="1515771"/>
                  <a:pt x="2515039" y="1541726"/>
                  <a:pt x="2515039" y="1575466"/>
                </a:cubicBezTo>
                <a:lnTo>
                  <a:pt x="2511342" y="1594473"/>
                </a:lnTo>
                <a:lnTo>
                  <a:pt x="2518931" y="1576766"/>
                </a:lnTo>
                <a:cubicBezTo>
                  <a:pt x="2526068" y="1569629"/>
                  <a:pt x="2535801" y="1565087"/>
                  <a:pt x="2546183" y="1565087"/>
                </a:cubicBezTo>
                <a:cubicBezTo>
                  <a:pt x="2566947" y="1565087"/>
                  <a:pt x="2585117" y="1583254"/>
                  <a:pt x="2585117" y="1604018"/>
                </a:cubicBezTo>
                <a:cubicBezTo>
                  <a:pt x="2585117" y="1624782"/>
                  <a:pt x="2566947" y="1642952"/>
                  <a:pt x="2546183" y="1642952"/>
                </a:cubicBezTo>
                <a:cubicBezTo>
                  <a:pt x="2522825" y="1642952"/>
                  <a:pt x="2507252" y="1624782"/>
                  <a:pt x="2507252" y="1604018"/>
                </a:cubicBezTo>
                <a:lnTo>
                  <a:pt x="2507465" y="1603522"/>
                </a:lnTo>
                <a:lnTo>
                  <a:pt x="2497844" y="1617969"/>
                </a:lnTo>
                <a:cubicBezTo>
                  <a:pt x="2487138" y="1628676"/>
                  <a:pt x="2472213" y="1635164"/>
                  <a:pt x="2455341" y="1635164"/>
                </a:cubicBezTo>
                <a:cubicBezTo>
                  <a:pt x="2421601" y="1635164"/>
                  <a:pt x="2395646" y="1609209"/>
                  <a:pt x="2395646" y="1575466"/>
                </a:cubicBezTo>
                <a:cubicBezTo>
                  <a:pt x="2395646" y="1565085"/>
                  <a:pt x="2400837" y="1554702"/>
                  <a:pt x="2406029" y="1544320"/>
                </a:cubicBezTo>
                <a:cubicBezTo>
                  <a:pt x="2398240" y="1546917"/>
                  <a:pt x="2390455" y="1549511"/>
                  <a:pt x="2382668" y="1549511"/>
                </a:cubicBezTo>
                <a:lnTo>
                  <a:pt x="2380074" y="1549511"/>
                </a:lnTo>
                <a:lnTo>
                  <a:pt x="2380074" y="1559893"/>
                </a:lnTo>
                <a:cubicBezTo>
                  <a:pt x="2380074" y="1575466"/>
                  <a:pt x="2372285" y="1588446"/>
                  <a:pt x="2361904" y="1598827"/>
                </a:cubicBezTo>
                <a:cubicBezTo>
                  <a:pt x="2354119" y="1622186"/>
                  <a:pt x="2333354" y="1637758"/>
                  <a:pt x="2307399" y="1640356"/>
                </a:cubicBezTo>
                <a:cubicBezTo>
                  <a:pt x="2309993" y="1645547"/>
                  <a:pt x="2315184" y="1653332"/>
                  <a:pt x="2317781" y="1658522"/>
                </a:cubicBezTo>
                <a:cubicBezTo>
                  <a:pt x="2320375" y="1661119"/>
                  <a:pt x="2320375" y="1661119"/>
                  <a:pt x="2322973" y="1661119"/>
                </a:cubicBezTo>
                <a:cubicBezTo>
                  <a:pt x="2335948" y="1642949"/>
                  <a:pt x="2356713" y="1629973"/>
                  <a:pt x="2382668" y="1629973"/>
                </a:cubicBezTo>
                <a:cubicBezTo>
                  <a:pt x="2408623" y="1629973"/>
                  <a:pt x="2431983" y="1642949"/>
                  <a:pt x="2444959" y="1663713"/>
                </a:cubicBezTo>
                <a:cubicBezTo>
                  <a:pt x="2450150" y="1653332"/>
                  <a:pt x="2460532" y="1648141"/>
                  <a:pt x="2470915" y="1648141"/>
                </a:cubicBezTo>
                <a:cubicBezTo>
                  <a:pt x="2489085" y="1648141"/>
                  <a:pt x="2504657" y="1663713"/>
                  <a:pt x="2504657" y="1681883"/>
                </a:cubicBezTo>
                <a:cubicBezTo>
                  <a:pt x="2507251" y="1679287"/>
                  <a:pt x="2512442" y="1679287"/>
                  <a:pt x="2517633" y="1679287"/>
                </a:cubicBezTo>
                <a:lnTo>
                  <a:pt x="2520230" y="1679287"/>
                </a:lnTo>
                <a:cubicBezTo>
                  <a:pt x="2535803" y="1668904"/>
                  <a:pt x="2553970" y="1663713"/>
                  <a:pt x="2574735" y="1663713"/>
                </a:cubicBezTo>
                <a:lnTo>
                  <a:pt x="2579926" y="1663713"/>
                </a:lnTo>
                <a:cubicBezTo>
                  <a:pt x="2577331" y="1661119"/>
                  <a:pt x="2577331" y="1658522"/>
                  <a:pt x="2577331" y="1655928"/>
                </a:cubicBezTo>
                <a:cubicBezTo>
                  <a:pt x="2577331" y="1640356"/>
                  <a:pt x="2590307" y="1624782"/>
                  <a:pt x="2608477" y="1624782"/>
                </a:cubicBezTo>
                <a:cubicBezTo>
                  <a:pt x="2618859" y="1624782"/>
                  <a:pt x="2629241" y="1629973"/>
                  <a:pt x="2634432" y="1637758"/>
                </a:cubicBezTo>
                <a:lnTo>
                  <a:pt x="2634432" y="1629973"/>
                </a:lnTo>
                <a:cubicBezTo>
                  <a:pt x="2621453" y="1627376"/>
                  <a:pt x="2613668" y="1619591"/>
                  <a:pt x="2611071" y="1609209"/>
                </a:cubicBezTo>
                <a:cubicBezTo>
                  <a:pt x="2600689" y="1604018"/>
                  <a:pt x="2595498" y="1596231"/>
                  <a:pt x="2595498" y="1585848"/>
                </a:cubicBezTo>
                <a:cubicBezTo>
                  <a:pt x="2595498" y="1572872"/>
                  <a:pt x="2605881" y="1562491"/>
                  <a:pt x="2616262" y="1559893"/>
                </a:cubicBezTo>
                <a:cubicBezTo>
                  <a:pt x="2611071" y="1554702"/>
                  <a:pt x="2608477" y="1549511"/>
                  <a:pt x="2608477" y="1544320"/>
                </a:cubicBezTo>
                <a:cubicBezTo>
                  <a:pt x="2608477" y="1539130"/>
                  <a:pt x="2608477" y="1536535"/>
                  <a:pt x="2611071" y="1533939"/>
                </a:cubicBezTo>
                <a:lnTo>
                  <a:pt x="2605881" y="1528747"/>
                </a:lnTo>
                <a:cubicBezTo>
                  <a:pt x="2600689" y="1528747"/>
                  <a:pt x="2595498" y="1531345"/>
                  <a:pt x="2590307" y="1531345"/>
                </a:cubicBezTo>
                <a:lnTo>
                  <a:pt x="2587713" y="1531345"/>
                </a:lnTo>
                <a:lnTo>
                  <a:pt x="2587713" y="1536535"/>
                </a:lnTo>
                <a:cubicBezTo>
                  <a:pt x="2587713" y="1544320"/>
                  <a:pt x="2579926" y="1552108"/>
                  <a:pt x="2572141" y="1552108"/>
                </a:cubicBezTo>
                <a:cubicBezTo>
                  <a:pt x="2564352" y="1552108"/>
                  <a:pt x="2556567" y="1544320"/>
                  <a:pt x="2556567" y="1536535"/>
                </a:cubicBezTo>
                <a:cubicBezTo>
                  <a:pt x="2556567" y="1531345"/>
                  <a:pt x="2559161" y="1526153"/>
                  <a:pt x="2564352" y="1523556"/>
                </a:cubicBezTo>
                <a:cubicBezTo>
                  <a:pt x="2559161" y="1518365"/>
                  <a:pt x="2556567" y="1513175"/>
                  <a:pt x="2553970" y="1507984"/>
                </a:cubicBezTo>
                <a:cubicBezTo>
                  <a:pt x="2553970" y="1526153"/>
                  <a:pt x="2538397" y="1541726"/>
                  <a:pt x="2520230" y="1541726"/>
                </a:cubicBezTo>
                <a:cubicBezTo>
                  <a:pt x="2502060" y="1541726"/>
                  <a:pt x="2486487" y="1526153"/>
                  <a:pt x="2486487" y="1507984"/>
                </a:cubicBezTo>
                <a:cubicBezTo>
                  <a:pt x="2486487" y="1489816"/>
                  <a:pt x="2502060" y="1474244"/>
                  <a:pt x="2520230" y="1474244"/>
                </a:cubicBezTo>
                <a:cubicBezTo>
                  <a:pt x="2533206" y="1474244"/>
                  <a:pt x="2546186" y="1482029"/>
                  <a:pt x="2551376" y="1495007"/>
                </a:cubicBezTo>
                <a:lnTo>
                  <a:pt x="2551376" y="1492410"/>
                </a:lnTo>
                <a:cubicBezTo>
                  <a:pt x="2551376" y="1476837"/>
                  <a:pt x="2559161" y="1463861"/>
                  <a:pt x="2572141" y="1458670"/>
                </a:cubicBezTo>
                <a:cubicBezTo>
                  <a:pt x="2569543" y="1456074"/>
                  <a:pt x="2569543" y="1450883"/>
                  <a:pt x="2569543" y="1448289"/>
                </a:cubicBezTo>
                <a:cubicBezTo>
                  <a:pt x="2569543" y="1430119"/>
                  <a:pt x="2579926" y="1414545"/>
                  <a:pt x="2598095" y="1411951"/>
                </a:cubicBezTo>
                <a:cubicBezTo>
                  <a:pt x="2587713" y="1411951"/>
                  <a:pt x="2577331" y="1409354"/>
                  <a:pt x="2566949" y="1404164"/>
                </a:cubicBezTo>
                <a:cubicBezTo>
                  <a:pt x="2566949" y="1435310"/>
                  <a:pt x="2540995" y="1458670"/>
                  <a:pt x="2512442" y="1458670"/>
                </a:cubicBezTo>
                <a:cubicBezTo>
                  <a:pt x="2499466" y="1458670"/>
                  <a:pt x="2486487" y="1453480"/>
                  <a:pt x="2476105" y="1443097"/>
                </a:cubicBezTo>
                <a:cubicBezTo>
                  <a:pt x="2473511" y="1443097"/>
                  <a:pt x="2473511" y="1445691"/>
                  <a:pt x="2470915" y="1445691"/>
                </a:cubicBezTo>
                <a:cubicBezTo>
                  <a:pt x="2465724" y="1456074"/>
                  <a:pt x="2455341" y="1463861"/>
                  <a:pt x="2442365" y="1463861"/>
                </a:cubicBezTo>
                <a:cubicBezTo>
                  <a:pt x="2426792" y="1463861"/>
                  <a:pt x="2411219" y="1450883"/>
                  <a:pt x="2411219" y="1432715"/>
                </a:cubicBezTo>
                <a:lnTo>
                  <a:pt x="2411219" y="1430119"/>
                </a:lnTo>
                <a:cubicBezTo>
                  <a:pt x="2406029" y="1424928"/>
                  <a:pt x="2400837" y="1417142"/>
                  <a:pt x="2400837" y="1406760"/>
                </a:cubicBezTo>
                <a:cubicBezTo>
                  <a:pt x="2400837" y="1398973"/>
                  <a:pt x="2403431" y="1391188"/>
                  <a:pt x="2408623" y="1385996"/>
                </a:cubicBezTo>
                <a:cubicBezTo>
                  <a:pt x="2403431" y="1388590"/>
                  <a:pt x="2395646" y="1391188"/>
                  <a:pt x="2387859" y="1391188"/>
                </a:cubicBezTo>
                <a:cubicBezTo>
                  <a:pt x="2359309" y="1391188"/>
                  <a:pt x="2338545" y="1367827"/>
                  <a:pt x="2338545" y="1341872"/>
                </a:cubicBezTo>
                <a:cubicBezTo>
                  <a:pt x="2338545" y="1328895"/>
                  <a:pt x="2341139" y="1318514"/>
                  <a:pt x="2348927" y="1310725"/>
                </a:cubicBezTo>
                <a:lnTo>
                  <a:pt x="2348927" y="1308132"/>
                </a:lnTo>
                <a:cubicBezTo>
                  <a:pt x="2348927" y="1284771"/>
                  <a:pt x="2359309" y="1266603"/>
                  <a:pt x="2372285" y="1253624"/>
                </a:cubicBezTo>
                <a:lnTo>
                  <a:pt x="2372285" y="1245839"/>
                </a:lnTo>
                <a:cubicBezTo>
                  <a:pt x="2372285" y="1235457"/>
                  <a:pt x="2377476" y="1225076"/>
                  <a:pt x="2385264" y="1219884"/>
                </a:cubicBezTo>
                <a:cubicBezTo>
                  <a:pt x="2382668" y="1217287"/>
                  <a:pt x="2380074" y="1214693"/>
                  <a:pt x="2380074" y="1212097"/>
                </a:cubicBezTo>
                <a:cubicBezTo>
                  <a:pt x="2374883" y="1214693"/>
                  <a:pt x="2369691" y="1214693"/>
                  <a:pt x="2364500" y="1214693"/>
                </a:cubicBezTo>
                <a:cubicBezTo>
                  <a:pt x="2356713" y="1214693"/>
                  <a:pt x="2348927" y="1212097"/>
                  <a:pt x="2341139" y="1209502"/>
                </a:cubicBezTo>
                <a:cubicBezTo>
                  <a:pt x="2341139" y="1219884"/>
                  <a:pt x="2330758" y="1230267"/>
                  <a:pt x="2317781" y="1230267"/>
                </a:cubicBezTo>
                <a:cubicBezTo>
                  <a:pt x="2304803" y="1230267"/>
                  <a:pt x="2294420" y="1219884"/>
                  <a:pt x="2294420" y="1206906"/>
                </a:cubicBezTo>
                <a:cubicBezTo>
                  <a:pt x="2294420" y="1193930"/>
                  <a:pt x="2304803" y="1186142"/>
                  <a:pt x="2315184" y="1183548"/>
                </a:cubicBezTo>
                <a:cubicBezTo>
                  <a:pt x="2312590" y="1178358"/>
                  <a:pt x="2309993" y="1170569"/>
                  <a:pt x="2309993" y="1162784"/>
                </a:cubicBezTo>
                <a:cubicBezTo>
                  <a:pt x="2304803" y="1178358"/>
                  <a:pt x="2289229" y="1188739"/>
                  <a:pt x="2273657" y="1188739"/>
                </a:cubicBezTo>
                <a:cubicBezTo>
                  <a:pt x="2252893" y="1188739"/>
                  <a:pt x="2237319" y="1173167"/>
                  <a:pt x="2237319" y="1152402"/>
                </a:cubicBezTo>
                <a:cubicBezTo>
                  <a:pt x="2237319" y="1147212"/>
                  <a:pt x="2237319" y="1144614"/>
                  <a:pt x="2239917" y="1139423"/>
                </a:cubicBezTo>
                <a:cubicBezTo>
                  <a:pt x="2229534" y="1126447"/>
                  <a:pt x="2224343" y="1110874"/>
                  <a:pt x="2224343" y="1095302"/>
                </a:cubicBezTo>
                <a:cubicBezTo>
                  <a:pt x="2224343" y="1077131"/>
                  <a:pt x="2229534" y="1064156"/>
                  <a:pt x="2239917" y="1051176"/>
                </a:cubicBezTo>
                <a:lnTo>
                  <a:pt x="2239917" y="1045986"/>
                </a:lnTo>
                <a:cubicBezTo>
                  <a:pt x="2239917" y="1022627"/>
                  <a:pt x="2258083" y="1004458"/>
                  <a:pt x="2281444" y="1004458"/>
                </a:cubicBezTo>
                <a:cubicBezTo>
                  <a:pt x="2299612" y="1004458"/>
                  <a:pt x="2315184" y="1014840"/>
                  <a:pt x="2320375" y="1030412"/>
                </a:cubicBezTo>
                <a:cubicBezTo>
                  <a:pt x="2333354" y="1035603"/>
                  <a:pt x="2343736" y="1045986"/>
                  <a:pt x="2351521" y="1058964"/>
                </a:cubicBezTo>
                <a:cubicBezTo>
                  <a:pt x="2348927" y="1051176"/>
                  <a:pt x="2348927" y="1043391"/>
                  <a:pt x="2348927" y="1035603"/>
                </a:cubicBezTo>
                <a:cubicBezTo>
                  <a:pt x="2348927" y="983694"/>
                  <a:pt x="2390455" y="942165"/>
                  <a:pt x="2442365" y="942165"/>
                </a:cubicBezTo>
                <a:cubicBezTo>
                  <a:pt x="2468320" y="942165"/>
                  <a:pt x="2491679" y="952547"/>
                  <a:pt x="2509848" y="970717"/>
                </a:cubicBezTo>
                <a:cubicBezTo>
                  <a:pt x="2509848" y="960336"/>
                  <a:pt x="2515039" y="952547"/>
                  <a:pt x="2520230" y="947356"/>
                </a:cubicBezTo>
                <a:cubicBezTo>
                  <a:pt x="2502060" y="942165"/>
                  <a:pt x="2489085" y="926592"/>
                  <a:pt x="2489085" y="905829"/>
                </a:cubicBezTo>
                <a:lnTo>
                  <a:pt x="2489085" y="900638"/>
                </a:lnTo>
                <a:cubicBezTo>
                  <a:pt x="2476105" y="890255"/>
                  <a:pt x="2468320" y="874683"/>
                  <a:pt x="2468320" y="856515"/>
                </a:cubicBezTo>
                <a:cubicBezTo>
                  <a:pt x="2468320" y="848728"/>
                  <a:pt x="2468320" y="840943"/>
                  <a:pt x="2470915" y="835752"/>
                </a:cubicBezTo>
                <a:lnTo>
                  <a:pt x="2470915" y="830560"/>
                </a:lnTo>
                <a:lnTo>
                  <a:pt x="2470915" y="827963"/>
                </a:lnTo>
                <a:cubicBezTo>
                  <a:pt x="2455341" y="814988"/>
                  <a:pt x="2444959" y="802008"/>
                  <a:pt x="2439769" y="783842"/>
                </a:cubicBezTo>
                <a:lnTo>
                  <a:pt x="2437175" y="783842"/>
                </a:lnTo>
                <a:cubicBezTo>
                  <a:pt x="2434577" y="783842"/>
                  <a:pt x="2434577" y="786435"/>
                  <a:pt x="2431983" y="786435"/>
                </a:cubicBezTo>
                <a:cubicBezTo>
                  <a:pt x="2419004" y="822773"/>
                  <a:pt x="2382668" y="848728"/>
                  <a:pt x="2341139" y="848728"/>
                </a:cubicBezTo>
                <a:cubicBezTo>
                  <a:pt x="2333354" y="848728"/>
                  <a:pt x="2325567" y="848728"/>
                  <a:pt x="2317781" y="846134"/>
                </a:cubicBezTo>
                <a:cubicBezTo>
                  <a:pt x="2309993" y="848728"/>
                  <a:pt x="2302208" y="851324"/>
                  <a:pt x="2291827" y="851324"/>
                </a:cubicBezTo>
                <a:cubicBezTo>
                  <a:pt x="2250298" y="851324"/>
                  <a:pt x="2216556" y="817581"/>
                  <a:pt x="2216556" y="776053"/>
                </a:cubicBezTo>
                <a:cubicBezTo>
                  <a:pt x="2216556" y="752696"/>
                  <a:pt x="2229534" y="729334"/>
                  <a:pt x="2247702" y="716358"/>
                </a:cubicBezTo>
                <a:cubicBezTo>
                  <a:pt x="2255489" y="692997"/>
                  <a:pt x="2271063" y="677425"/>
                  <a:pt x="2289229" y="664448"/>
                </a:cubicBezTo>
                <a:lnTo>
                  <a:pt x="2289229" y="659257"/>
                </a:lnTo>
                <a:cubicBezTo>
                  <a:pt x="2289229" y="651469"/>
                  <a:pt x="2291827" y="641087"/>
                  <a:pt x="2297018" y="633302"/>
                </a:cubicBezTo>
                <a:cubicBezTo>
                  <a:pt x="2273657" y="615132"/>
                  <a:pt x="2258083" y="586583"/>
                  <a:pt x="2258083" y="552840"/>
                </a:cubicBezTo>
                <a:lnTo>
                  <a:pt x="2258083" y="545056"/>
                </a:lnTo>
                <a:cubicBezTo>
                  <a:pt x="2252893" y="547650"/>
                  <a:pt x="2247702" y="547650"/>
                  <a:pt x="2242511" y="547650"/>
                </a:cubicBezTo>
                <a:cubicBezTo>
                  <a:pt x="2219153" y="547650"/>
                  <a:pt x="2200982" y="529482"/>
                  <a:pt x="2200982" y="506121"/>
                </a:cubicBezTo>
                <a:cubicBezTo>
                  <a:pt x="2200982" y="482763"/>
                  <a:pt x="2219153" y="464594"/>
                  <a:pt x="2242511" y="464594"/>
                </a:cubicBezTo>
                <a:cubicBezTo>
                  <a:pt x="2258083" y="464594"/>
                  <a:pt x="2271063" y="474975"/>
                  <a:pt x="2278848" y="487955"/>
                </a:cubicBezTo>
                <a:cubicBezTo>
                  <a:pt x="2299612" y="461999"/>
                  <a:pt x="2330758" y="446426"/>
                  <a:pt x="2364500" y="446426"/>
                </a:cubicBezTo>
                <a:cubicBezTo>
                  <a:pt x="2385264" y="446426"/>
                  <a:pt x="2403431" y="451617"/>
                  <a:pt x="2419004" y="461999"/>
                </a:cubicBezTo>
                <a:cubicBezTo>
                  <a:pt x="2416410" y="456809"/>
                  <a:pt x="2416410" y="451617"/>
                  <a:pt x="2416410" y="446426"/>
                </a:cubicBezTo>
                <a:cubicBezTo>
                  <a:pt x="2416410" y="430853"/>
                  <a:pt x="2421601" y="412684"/>
                  <a:pt x="2429386" y="399707"/>
                </a:cubicBezTo>
                <a:lnTo>
                  <a:pt x="2421601" y="399707"/>
                </a:lnTo>
                <a:cubicBezTo>
                  <a:pt x="2395646" y="399707"/>
                  <a:pt x="2372285" y="384134"/>
                  <a:pt x="2361904" y="363370"/>
                </a:cubicBezTo>
                <a:cubicBezTo>
                  <a:pt x="2351521" y="373752"/>
                  <a:pt x="2335948" y="381538"/>
                  <a:pt x="2320375" y="381538"/>
                </a:cubicBezTo>
                <a:cubicBezTo>
                  <a:pt x="2286635" y="381538"/>
                  <a:pt x="2260680" y="355583"/>
                  <a:pt x="2260680" y="321843"/>
                </a:cubicBezTo>
                <a:cubicBezTo>
                  <a:pt x="2260680" y="288099"/>
                  <a:pt x="2289229" y="262144"/>
                  <a:pt x="2320375" y="262144"/>
                </a:cubicBezTo>
                <a:cubicBezTo>
                  <a:pt x="2341139" y="262144"/>
                  <a:pt x="2359309" y="272527"/>
                  <a:pt x="2369691" y="290697"/>
                </a:cubicBezTo>
                <a:cubicBezTo>
                  <a:pt x="2380074" y="277717"/>
                  <a:pt x="2398240" y="267335"/>
                  <a:pt x="2419004" y="267335"/>
                </a:cubicBezTo>
                <a:cubicBezTo>
                  <a:pt x="2424195" y="267335"/>
                  <a:pt x="2426792" y="269933"/>
                  <a:pt x="2431983" y="269933"/>
                </a:cubicBezTo>
                <a:cubicBezTo>
                  <a:pt x="2411219" y="256953"/>
                  <a:pt x="2398240" y="233595"/>
                  <a:pt x="2398240" y="207640"/>
                </a:cubicBezTo>
                <a:cubicBezTo>
                  <a:pt x="2398240" y="199852"/>
                  <a:pt x="2398240" y="192067"/>
                  <a:pt x="2400837" y="184279"/>
                </a:cubicBezTo>
                <a:cubicBezTo>
                  <a:pt x="2390455" y="192067"/>
                  <a:pt x="2377476" y="197258"/>
                  <a:pt x="2364500" y="197258"/>
                </a:cubicBezTo>
                <a:cubicBezTo>
                  <a:pt x="2333354" y="197258"/>
                  <a:pt x="2307399" y="171303"/>
                  <a:pt x="2307399" y="140157"/>
                </a:cubicBezTo>
                <a:cubicBezTo>
                  <a:pt x="2307399" y="109011"/>
                  <a:pt x="2333354" y="83056"/>
                  <a:pt x="2364500" y="83056"/>
                </a:cubicBezTo>
                <a:cubicBezTo>
                  <a:pt x="2395646" y="83056"/>
                  <a:pt x="2421601" y="109011"/>
                  <a:pt x="2421601" y="140157"/>
                </a:cubicBezTo>
                <a:lnTo>
                  <a:pt x="2421601" y="150539"/>
                </a:lnTo>
                <a:cubicBezTo>
                  <a:pt x="2437175" y="134966"/>
                  <a:pt x="2455341" y="127178"/>
                  <a:pt x="2476105" y="127178"/>
                </a:cubicBezTo>
                <a:cubicBezTo>
                  <a:pt x="2499466" y="127178"/>
                  <a:pt x="2522825" y="137561"/>
                  <a:pt x="2535803" y="155731"/>
                </a:cubicBezTo>
                <a:cubicBezTo>
                  <a:pt x="2540995" y="145348"/>
                  <a:pt x="2551376" y="140157"/>
                  <a:pt x="2564352" y="140157"/>
                </a:cubicBezTo>
                <a:cubicBezTo>
                  <a:pt x="2585116" y="140157"/>
                  <a:pt x="2600689" y="155731"/>
                  <a:pt x="2600689" y="176494"/>
                </a:cubicBezTo>
                <a:cubicBezTo>
                  <a:pt x="2600689" y="197258"/>
                  <a:pt x="2585116" y="212832"/>
                  <a:pt x="2564352" y="212832"/>
                </a:cubicBezTo>
                <a:cubicBezTo>
                  <a:pt x="2559161" y="212832"/>
                  <a:pt x="2556567" y="212832"/>
                  <a:pt x="2551376" y="210234"/>
                </a:cubicBezTo>
                <a:cubicBezTo>
                  <a:pt x="2546186" y="246572"/>
                  <a:pt x="2515039" y="275123"/>
                  <a:pt x="2476105" y="275123"/>
                </a:cubicBezTo>
                <a:cubicBezTo>
                  <a:pt x="2470915" y="275123"/>
                  <a:pt x="2463130" y="275123"/>
                  <a:pt x="2457939" y="272527"/>
                </a:cubicBezTo>
                <a:cubicBezTo>
                  <a:pt x="2465724" y="280314"/>
                  <a:pt x="2473511" y="288099"/>
                  <a:pt x="2478702" y="298481"/>
                </a:cubicBezTo>
                <a:cubicBezTo>
                  <a:pt x="2483893" y="290697"/>
                  <a:pt x="2491679" y="285505"/>
                  <a:pt x="2499466" y="285505"/>
                </a:cubicBezTo>
                <a:cubicBezTo>
                  <a:pt x="2515039" y="285505"/>
                  <a:pt x="2525421" y="295887"/>
                  <a:pt x="2525421" y="311460"/>
                </a:cubicBezTo>
                <a:cubicBezTo>
                  <a:pt x="2525421" y="327032"/>
                  <a:pt x="2512442" y="337415"/>
                  <a:pt x="2499466" y="337415"/>
                </a:cubicBezTo>
                <a:cubicBezTo>
                  <a:pt x="2494275" y="337415"/>
                  <a:pt x="2489085" y="334818"/>
                  <a:pt x="2483893" y="332224"/>
                </a:cubicBezTo>
                <a:cubicBezTo>
                  <a:pt x="2483893" y="340009"/>
                  <a:pt x="2483893" y="345200"/>
                  <a:pt x="2481296" y="350392"/>
                </a:cubicBezTo>
                <a:cubicBezTo>
                  <a:pt x="2486487" y="350392"/>
                  <a:pt x="2494275" y="347797"/>
                  <a:pt x="2499466" y="347797"/>
                </a:cubicBezTo>
                <a:cubicBezTo>
                  <a:pt x="2504657" y="345200"/>
                  <a:pt x="2509848" y="342606"/>
                  <a:pt x="2515039" y="342606"/>
                </a:cubicBezTo>
                <a:cubicBezTo>
                  <a:pt x="2522825" y="342606"/>
                  <a:pt x="2528015" y="345200"/>
                  <a:pt x="2533206" y="350392"/>
                </a:cubicBezTo>
                <a:cubicBezTo>
                  <a:pt x="2574735" y="360773"/>
                  <a:pt x="2605881" y="399707"/>
                  <a:pt x="2605881" y="443829"/>
                </a:cubicBezTo>
                <a:cubicBezTo>
                  <a:pt x="2605881" y="461999"/>
                  <a:pt x="2600689" y="480166"/>
                  <a:pt x="2590307" y="495740"/>
                </a:cubicBezTo>
                <a:cubicBezTo>
                  <a:pt x="2598095" y="503527"/>
                  <a:pt x="2600689" y="511313"/>
                  <a:pt x="2600689" y="519100"/>
                </a:cubicBezTo>
                <a:cubicBezTo>
                  <a:pt x="2600689" y="537267"/>
                  <a:pt x="2587713" y="550246"/>
                  <a:pt x="2569543" y="550246"/>
                </a:cubicBezTo>
                <a:cubicBezTo>
                  <a:pt x="2559161" y="550246"/>
                  <a:pt x="2548780" y="542458"/>
                  <a:pt x="2543588" y="534673"/>
                </a:cubicBezTo>
                <a:cubicBezTo>
                  <a:pt x="2535803" y="537267"/>
                  <a:pt x="2528015" y="539864"/>
                  <a:pt x="2517633" y="539864"/>
                </a:cubicBezTo>
                <a:cubicBezTo>
                  <a:pt x="2538397" y="550246"/>
                  <a:pt x="2551376" y="568414"/>
                  <a:pt x="2553970" y="589177"/>
                </a:cubicBezTo>
                <a:cubicBezTo>
                  <a:pt x="2561758" y="589177"/>
                  <a:pt x="2569543" y="591774"/>
                  <a:pt x="2574735" y="596966"/>
                </a:cubicBezTo>
                <a:cubicBezTo>
                  <a:pt x="2577331" y="586583"/>
                  <a:pt x="2582522" y="578795"/>
                  <a:pt x="2590307" y="573605"/>
                </a:cubicBezTo>
                <a:cubicBezTo>
                  <a:pt x="2590307" y="571011"/>
                  <a:pt x="2587713" y="568414"/>
                  <a:pt x="2587713" y="563222"/>
                </a:cubicBezTo>
                <a:cubicBezTo>
                  <a:pt x="2587713" y="550246"/>
                  <a:pt x="2598095" y="539864"/>
                  <a:pt x="2611071" y="539864"/>
                </a:cubicBezTo>
                <a:cubicBezTo>
                  <a:pt x="2618859" y="539864"/>
                  <a:pt x="2624051" y="542458"/>
                  <a:pt x="2629241" y="547650"/>
                </a:cubicBezTo>
                <a:cubicBezTo>
                  <a:pt x="2631836" y="545056"/>
                  <a:pt x="2637026" y="545056"/>
                  <a:pt x="2642217" y="545056"/>
                </a:cubicBezTo>
                <a:cubicBezTo>
                  <a:pt x="2639623" y="539864"/>
                  <a:pt x="2637026" y="532076"/>
                  <a:pt x="2637026" y="524291"/>
                </a:cubicBezTo>
                <a:cubicBezTo>
                  <a:pt x="2637026" y="503527"/>
                  <a:pt x="2647408" y="482763"/>
                  <a:pt x="2662981" y="472381"/>
                </a:cubicBezTo>
                <a:cubicBezTo>
                  <a:pt x="2652599" y="469785"/>
                  <a:pt x="2644814" y="461999"/>
                  <a:pt x="2644814" y="451617"/>
                </a:cubicBezTo>
                <a:cubicBezTo>
                  <a:pt x="2644814" y="441235"/>
                  <a:pt x="2655197" y="430853"/>
                  <a:pt x="2665578" y="430853"/>
                </a:cubicBezTo>
                <a:cubicBezTo>
                  <a:pt x="2675960" y="430853"/>
                  <a:pt x="2686342" y="441235"/>
                  <a:pt x="2686342" y="451617"/>
                </a:cubicBezTo>
                <a:cubicBezTo>
                  <a:pt x="2686342" y="454211"/>
                  <a:pt x="2683745" y="459402"/>
                  <a:pt x="2681151" y="461999"/>
                </a:cubicBezTo>
                <a:cubicBezTo>
                  <a:pt x="2686342" y="459402"/>
                  <a:pt x="2694127" y="459402"/>
                  <a:pt x="2699318" y="459402"/>
                </a:cubicBezTo>
                <a:cubicBezTo>
                  <a:pt x="2709700" y="459402"/>
                  <a:pt x="2720082" y="461999"/>
                  <a:pt x="2730464" y="467190"/>
                </a:cubicBezTo>
                <a:cubicBezTo>
                  <a:pt x="2746037" y="456809"/>
                  <a:pt x="2764206" y="451617"/>
                  <a:pt x="2784971" y="451617"/>
                </a:cubicBezTo>
                <a:cubicBezTo>
                  <a:pt x="2790162" y="451617"/>
                  <a:pt x="2792756" y="454211"/>
                  <a:pt x="2797948" y="454211"/>
                </a:cubicBezTo>
                <a:cubicBezTo>
                  <a:pt x="2797948" y="446426"/>
                  <a:pt x="2803138" y="438639"/>
                  <a:pt x="2808329" y="430853"/>
                </a:cubicBezTo>
                <a:cubicBezTo>
                  <a:pt x="2805735" y="428256"/>
                  <a:pt x="2805735" y="425662"/>
                  <a:pt x="2805735" y="423065"/>
                </a:cubicBezTo>
                <a:cubicBezTo>
                  <a:pt x="2805735" y="407493"/>
                  <a:pt x="2818711" y="397110"/>
                  <a:pt x="2831690" y="397110"/>
                </a:cubicBezTo>
                <a:cubicBezTo>
                  <a:pt x="2839475" y="397110"/>
                  <a:pt x="2844666" y="399707"/>
                  <a:pt x="2849857" y="404898"/>
                </a:cubicBezTo>
                <a:lnTo>
                  <a:pt x="2857645" y="404898"/>
                </a:lnTo>
                <a:cubicBezTo>
                  <a:pt x="2870622" y="404898"/>
                  <a:pt x="2882302" y="408792"/>
                  <a:pt x="2892035" y="415281"/>
                </a:cubicBezTo>
                <a:lnTo>
                  <a:pt x="2894424" y="418010"/>
                </a:lnTo>
                <a:lnTo>
                  <a:pt x="2902662" y="406731"/>
                </a:lnTo>
                <a:lnTo>
                  <a:pt x="2916378" y="399479"/>
                </a:lnTo>
                <a:lnTo>
                  <a:pt x="2910527" y="394840"/>
                </a:lnTo>
                <a:cubicBezTo>
                  <a:pt x="2908256" y="391271"/>
                  <a:pt x="2906959" y="386728"/>
                  <a:pt x="2906959" y="381538"/>
                </a:cubicBezTo>
                <a:cubicBezTo>
                  <a:pt x="2906959" y="368561"/>
                  <a:pt x="2917340" y="358179"/>
                  <a:pt x="2930318" y="358179"/>
                </a:cubicBezTo>
                <a:cubicBezTo>
                  <a:pt x="2943295" y="358179"/>
                  <a:pt x="2951083" y="365964"/>
                  <a:pt x="2953677" y="376346"/>
                </a:cubicBezTo>
                <a:cubicBezTo>
                  <a:pt x="2956273" y="371155"/>
                  <a:pt x="2961465" y="365964"/>
                  <a:pt x="2966656" y="363370"/>
                </a:cubicBezTo>
                <a:cubicBezTo>
                  <a:pt x="2956273" y="358179"/>
                  <a:pt x="2948486" y="350392"/>
                  <a:pt x="2943295" y="342606"/>
                </a:cubicBezTo>
                <a:cubicBezTo>
                  <a:pt x="2935510" y="340009"/>
                  <a:pt x="2930318" y="340009"/>
                  <a:pt x="2925128" y="337415"/>
                </a:cubicBezTo>
                <a:cubicBezTo>
                  <a:pt x="2912149" y="360773"/>
                  <a:pt x="2886194" y="378944"/>
                  <a:pt x="2857645" y="378944"/>
                </a:cubicBezTo>
                <a:cubicBezTo>
                  <a:pt x="2818711" y="378944"/>
                  <a:pt x="2787565" y="350392"/>
                  <a:pt x="2784971" y="314054"/>
                </a:cubicBezTo>
                <a:cubicBezTo>
                  <a:pt x="2777183" y="308863"/>
                  <a:pt x="2769398" y="301078"/>
                  <a:pt x="2769398" y="290697"/>
                </a:cubicBezTo>
                <a:lnTo>
                  <a:pt x="2769398" y="285505"/>
                </a:lnTo>
                <a:cubicBezTo>
                  <a:pt x="2764206" y="285505"/>
                  <a:pt x="2756419" y="282908"/>
                  <a:pt x="2751228" y="280314"/>
                </a:cubicBezTo>
                <a:cubicBezTo>
                  <a:pt x="2748634" y="303673"/>
                  <a:pt x="2727870" y="321843"/>
                  <a:pt x="2704509" y="321843"/>
                </a:cubicBezTo>
                <a:lnTo>
                  <a:pt x="2701915" y="321843"/>
                </a:lnTo>
                <a:cubicBezTo>
                  <a:pt x="2701915" y="329628"/>
                  <a:pt x="2699318" y="334818"/>
                  <a:pt x="2696724" y="342606"/>
                </a:cubicBezTo>
                <a:cubicBezTo>
                  <a:pt x="2701915" y="342606"/>
                  <a:pt x="2707107" y="340009"/>
                  <a:pt x="2712297" y="340009"/>
                </a:cubicBezTo>
                <a:cubicBezTo>
                  <a:pt x="2733061" y="340009"/>
                  <a:pt x="2748634" y="355583"/>
                  <a:pt x="2748634" y="376346"/>
                </a:cubicBezTo>
                <a:cubicBezTo>
                  <a:pt x="2748634" y="397110"/>
                  <a:pt x="2733061" y="412684"/>
                  <a:pt x="2712297" y="412684"/>
                </a:cubicBezTo>
                <a:cubicBezTo>
                  <a:pt x="2691533" y="412684"/>
                  <a:pt x="2675960" y="397110"/>
                  <a:pt x="2675960" y="376346"/>
                </a:cubicBezTo>
                <a:cubicBezTo>
                  <a:pt x="2675960" y="371155"/>
                  <a:pt x="2678554" y="365964"/>
                  <a:pt x="2678554" y="363370"/>
                </a:cubicBezTo>
                <a:cubicBezTo>
                  <a:pt x="2675960" y="365964"/>
                  <a:pt x="2670769" y="365964"/>
                  <a:pt x="2668172" y="368561"/>
                </a:cubicBezTo>
                <a:cubicBezTo>
                  <a:pt x="2670769" y="371155"/>
                  <a:pt x="2670769" y="376346"/>
                  <a:pt x="2670769" y="378944"/>
                </a:cubicBezTo>
                <a:cubicBezTo>
                  <a:pt x="2670769" y="394516"/>
                  <a:pt x="2657791" y="407493"/>
                  <a:pt x="2642217" y="407493"/>
                </a:cubicBezTo>
                <a:cubicBezTo>
                  <a:pt x="2626644" y="407493"/>
                  <a:pt x="2613668" y="394516"/>
                  <a:pt x="2613668" y="378944"/>
                </a:cubicBezTo>
                <a:cubicBezTo>
                  <a:pt x="2613668" y="373752"/>
                  <a:pt x="2616262" y="368561"/>
                  <a:pt x="2618859" y="363370"/>
                </a:cubicBezTo>
                <a:cubicBezTo>
                  <a:pt x="2600689" y="352989"/>
                  <a:pt x="2590307" y="334818"/>
                  <a:pt x="2590307" y="314054"/>
                </a:cubicBezTo>
                <a:cubicBezTo>
                  <a:pt x="2590307" y="282908"/>
                  <a:pt x="2616262" y="256953"/>
                  <a:pt x="2647408" y="256953"/>
                </a:cubicBezTo>
                <a:lnTo>
                  <a:pt x="2650005" y="256953"/>
                </a:lnTo>
                <a:cubicBezTo>
                  <a:pt x="2647408" y="251762"/>
                  <a:pt x="2647408" y="243977"/>
                  <a:pt x="2647408" y="238787"/>
                </a:cubicBezTo>
                <a:cubicBezTo>
                  <a:pt x="2647408" y="225807"/>
                  <a:pt x="2652599" y="215426"/>
                  <a:pt x="2660387" y="207640"/>
                </a:cubicBezTo>
                <a:cubicBezTo>
                  <a:pt x="2660387" y="205043"/>
                  <a:pt x="2657791" y="202449"/>
                  <a:pt x="2655197" y="199852"/>
                </a:cubicBezTo>
                <a:cubicBezTo>
                  <a:pt x="2637026" y="194662"/>
                  <a:pt x="2624051" y="179088"/>
                  <a:pt x="2624051" y="158324"/>
                </a:cubicBezTo>
                <a:cubicBezTo>
                  <a:pt x="2624051" y="137561"/>
                  <a:pt x="2642217" y="119393"/>
                  <a:pt x="2662981" y="116796"/>
                </a:cubicBezTo>
                <a:cubicBezTo>
                  <a:pt x="2668172" y="111606"/>
                  <a:pt x="2673363" y="106415"/>
                  <a:pt x="2681151" y="103820"/>
                </a:cubicBezTo>
                <a:cubicBezTo>
                  <a:pt x="2678554" y="98629"/>
                  <a:pt x="2675960" y="93438"/>
                  <a:pt x="2675960" y="88247"/>
                </a:cubicBezTo>
                <a:cubicBezTo>
                  <a:pt x="2670769" y="90841"/>
                  <a:pt x="2668172" y="90841"/>
                  <a:pt x="2662981" y="90841"/>
                </a:cubicBezTo>
                <a:cubicBezTo>
                  <a:pt x="2652599" y="90841"/>
                  <a:pt x="2644814" y="85650"/>
                  <a:pt x="2639623" y="80460"/>
                </a:cubicBezTo>
                <a:cubicBezTo>
                  <a:pt x="2634432" y="83056"/>
                  <a:pt x="2629241" y="83056"/>
                  <a:pt x="2624051" y="83056"/>
                </a:cubicBezTo>
                <a:cubicBezTo>
                  <a:pt x="2600689" y="83056"/>
                  <a:pt x="2582522" y="64886"/>
                  <a:pt x="2582522" y="41529"/>
                </a:cubicBezTo>
                <a:cubicBezTo>
                  <a:pt x="2582522" y="18167"/>
                  <a:pt x="2600689" y="0"/>
                  <a:pt x="26240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3"/>
          <p:cNvSpPr/>
          <p:nvPr/>
        </p:nvSpPr>
        <p:spPr>
          <a:xfrm>
            <a:off x="6519090" y="3422085"/>
            <a:ext cx="103820" cy="10382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21431" y="7144"/>
                </a:moveTo>
                <a:cubicBezTo>
                  <a:pt x="13811" y="7144"/>
                  <a:pt x="7144" y="13811"/>
                  <a:pt x="7144" y="21431"/>
                </a:cubicBezTo>
                <a:cubicBezTo>
                  <a:pt x="7144" y="29051"/>
                  <a:pt x="13811" y="35719"/>
                  <a:pt x="21431" y="35719"/>
                </a:cubicBezTo>
                <a:cubicBezTo>
                  <a:pt x="29051" y="35719"/>
                  <a:pt x="35719" y="29051"/>
                  <a:pt x="35719" y="21431"/>
                </a:cubicBezTo>
                <a:cubicBezTo>
                  <a:pt x="35719" y="13811"/>
                  <a:pt x="29051" y="7144"/>
                  <a:pt x="21431" y="71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5" name="Google Shape;705;p13"/>
          <p:cNvGrpSpPr/>
          <p:nvPr/>
        </p:nvGrpSpPr>
        <p:grpSpPr>
          <a:xfrm>
            <a:off x="5440745" y="4106344"/>
            <a:ext cx="3990332" cy="853465"/>
            <a:chOff x="4298394" y="3045618"/>
            <a:chExt cx="3591640" cy="768191"/>
          </a:xfrm>
        </p:grpSpPr>
        <p:sp>
          <p:nvSpPr>
            <p:cNvPr id="706" name="Google Shape;706;p13"/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/>
              <a:ahLst/>
              <a:cxnLst/>
              <a:rect l="l" t="t" r="r" b="b"/>
              <a:pathLst>
                <a:path w="3476625" h="200025" extrusionOk="0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/>
              <a:ahLst/>
              <a:cxnLst/>
              <a:rect l="l" t="t" r="r" b="b"/>
              <a:pathLst>
                <a:path w="2552700" h="142875" extrusionOk="0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/>
              <a:ahLst/>
              <a:cxnLst/>
              <a:rect l="l" t="t" r="r" b="b"/>
              <a:pathLst>
                <a:path w="676275" h="104775" extrusionOk="0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/>
              <a:ahLst/>
              <a:cxnLst/>
              <a:rect l="l" t="t" r="r" b="b"/>
              <a:pathLst>
                <a:path w="742950" h="485775" extrusionOk="0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/>
              <a:ahLst/>
              <a:cxnLst/>
              <a:rect l="l" t="t" r="r" b="b"/>
              <a:pathLst>
                <a:path w="1009650" h="428625" extrusionOk="0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/>
              <a:ahLst/>
              <a:cxnLst/>
              <a:rect l="l" t="t" r="r" b="b"/>
              <a:pathLst>
                <a:path w="1076325" h="142875" extrusionOk="0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/>
              <a:ahLst/>
              <a:cxnLst/>
              <a:rect l="l" t="t" r="r" b="b"/>
              <a:pathLst>
                <a:path w="590550" h="190500" extrusionOk="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/>
              <a:ahLst/>
              <a:cxnLst/>
              <a:rect l="l" t="t" r="r" b="b"/>
              <a:pathLst>
                <a:path w="361950" h="95250" extrusionOk="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/>
              <a:ahLst/>
              <a:cxnLst/>
              <a:rect l="l" t="t" r="r" b="b"/>
              <a:pathLst>
                <a:path w="809625" h="200025" extrusionOk="0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6" name="Google Shape;726;p13"/>
          <p:cNvSpPr/>
          <p:nvPr/>
        </p:nvSpPr>
        <p:spPr>
          <a:xfrm>
            <a:off x="8616295" y="1260064"/>
            <a:ext cx="2813958" cy="4676774"/>
          </a:xfrm>
          <a:custGeom>
            <a:avLst/>
            <a:gdLst/>
            <a:ahLst/>
            <a:cxnLst/>
            <a:rect l="l" t="t" r="r" b="b"/>
            <a:pathLst>
              <a:path w="2573171" h="4276588" extrusionOk="0">
                <a:moveTo>
                  <a:pt x="2220518" y="30"/>
                </a:moveTo>
                <a:cubicBezTo>
                  <a:pt x="2281154" y="-353"/>
                  <a:pt x="2342018" y="2820"/>
                  <a:pt x="2402923" y="9690"/>
                </a:cubicBezTo>
                <a:lnTo>
                  <a:pt x="2573171" y="39369"/>
                </a:lnTo>
                <a:lnTo>
                  <a:pt x="2573171" y="4146982"/>
                </a:lnTo>
                <a:lnTo>
                  <a:pt x="2491486" y="4180895"/>
                </a:lnTo>
                <a:cubicBezTo>
                  <a:pt x="2203689" y="4283161"/>
                  <a:pt x="1895980" y="4307078"/>
                  <a:pt x="1592006" y="4235058"/>
                </a:cubicBezTo>
                <a:cubicBezTo>
                  <a:pt x="1288032" y="4163039"/>
                  <a:pt x="1023764" y="4003605"/>
                  <a:pt x="812443" y="3783085"/>
                </a:cubicBezTo>
                <a:lnTo>
                  <a:pt x="718293" y="3673991"/>
                </a:lnTo>
                <a:lnTo>
                  <a:pt x="709064" y="3743287"/>
                </a:lnTo>
                <a:lnTo>
                  <a:pt x="706996" y="3742771"/>
                </a:lnTo>
                <a:lnTo>
                  <a:pt x="665660" y="3723628"/>
                </a:lnTo>
                <a:lnTo>
                  <a:pt x="624322" y="3701542"/>
                </a:lnTo>
                <a:lnTo>
                  <a:pt x="588688" y="3675038"/>
                </a:lnTo>
                <a:lnTo>
                  <a:pt x="551629" y="3642645"/>
                </a:lnTo>
                <a:lnTo>
                  <a:pt x="523119" y="3608780"/>
                </a:lnTo>
                <a:lnTo>
                  <a:pt x="503163" y="3566081"/>
                </a:lnTo>
                <a:lnTo>
                  <a:pt x="487484" y="3517489"/>
                </a:lnTo>
                <a:lnTo>
                  <a:pt x="481783" y="3464484"/>
                </a:lnTo>
                <a:lnTo>
                  <a:pt x="487484" y="3405586"/>
                </a:lnTo>
                <a:lnTo>
                  <a:pt x="494612" y="3364357"/>
                </a:lnTo>
                <a:lnTo>
                  <a:pt x="499977" y="3339815"/>
                </a:lnTo>
                <a:lnTo>
                  <a:pt x="492110" y="3325862"/>
                </a:lnTo>
                <a:cubicBezTo>
                  <a:pt x="377697" y="3098385"/>
                  <a:pt x="302255" y="2841921"/>
                  <a:pt x="272564" y="2569952"/>
                </a:cubicBezTo>
                <a:lnTo>
                  <a:pt x="264000" y="2439649"/>
                </a:lnTo>
                <a:lnTo>
                  <a:pt x="230915" y="2427901"/>
                </a:lnTo>
                <a:lnTo>
                  <a:pt x="183875" y="2411703"/>
                </a:lnTo>
                <a:lnTo>
                  <a:pt x="136838" y="2395507"/>
                </a:lnTo>
                <a:lnTo>
                  <a:pt x="92651" y="2376366"/>
                </a:lnTo>
                <a:lnTo>
                  <a:pt x="57018" y="2355751"/>
                </a:lnTo>
                <a:lnTo>
                  <a:pt x="25657" y="2326304"/>
                </a:lnTo>
                <a:lnTo>
                  <a:pt x="7128" y="2290965"/>
                </a:lnTo>
                <a:lnTo>
                  <a:pt x="0" y="2254154"/>
                </a:lnTo>
                <a:lnTo>
                  <a:pt x="5703" y="2218817"/>
                </a:lnTo>
                <a:lnTo>
                  <a:pt x="18530" y="2186423"/>
                </a:lnTo>
                <a:lnTo>
                  <a:pt x="38486" y="2159919"/>
                </a:lnTo>
                <a:lnTo>
                  <a:pt x="62717" y="2133416"/>
                </a:lnTo>
                <a:lnTo>
                  <a:pt x="85523" y="2111330"/>
                </a:lnTo>
                <a:lnTo>
                  <a:pt x="104055" y="2093661"/>
                </a:lnTo>
                <a:lnTo>
                  <a:pt x="158220" y="2028875"/>
                </a:lnTo>
                <a:lnTo>
                  <a:pt x="215235" y="1969978"/>
                </a:lnTo>
                <a:lnTo>
                  <a:pt x="272251" y="1911081"/>
                </a:lnTo>
                <a:lnTo>
                  <a:pt x="296508" y="1882067"/>
                </a:lnTo>
                <a:lnTo>
                  <a:pt x="327525" y="1721004"/>
                </a:lnTo>
                <a:cubicBezTo>
                  <a:pt x="361820" y="1576253"/>
                  <a:pt x="407625" y="1437846"/>
                  <a:pt x="463426" y="1306911"/>
                </a:cubicBezTo>
                <a:lnTo>
                  <a:pt x="488916" y="1253511"/>
                </a:lnTo>
                <a:lnTo>
                  <a:pt x="490337" y="1214627"/>
                </a:lnTo>
                <a:lnTo>
                  <a:pt x="497464" y="1132171"/>
                </a:lnTo>
                <a:lnTo>
                  <a:pt x="577284" y="792042"/>
                </a:lnTo>
                <a:lnTo>
                  <a:pt x="627174" y="668359"/>
                </a:lnTo>
                <a:lnTo>
                  <a:pt x="687040" y="553511"/>
                </a:lnTo>
                <a:lnTo>
                  <a:pt x="756884" y="446024"/>
                </a:lnTo>
                <a:lnTo>
                  <a:pt x="836706" y="344427"/>
                </a:lnTo>
                <a:lnTo>
                  <a:pt x="925082" y="251665"/>
                </a:lnTo>
                <a:lnTo>
                  <a:pt x="1020581" y="166264"/>
                </a:lnTo>
                <a:lnTo>
                  <a:pt x="1124636" y="88226"/>
                </a:lnTo>
                <a:lnTo>
                  <a:pt x="1202454" y="38513"/>
                </a:lnTo>
                <a:lnTo>
                  <a:pt x="1155265" y="392849"/>
                </a:lnTo>
                <a:lnTo>
                  <a:pt x="1194663" y="360589"/>
                </a:lnTo>
                <a:cubicBezTo>
                  <a:pt x="1501132" y="132645"/>
                  <a:pt x="1856704" y="2329"/>
                  <a:pt x="2220518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13"/>
          <p:cNvSpPr/>
          <p:nvPr/>
        </p:nvSpPr>
        <p:spPr>
          <a:xfrm rot="234009">
            <a:off x="8796978" y="1000913"/>
            <a:ext cx="2869724" cy="5380543"/>
          </a:xfrm>
          <a:custGeom>
            <a:avLst/>
            <a:gdLst/>
            <a:ahLst/>
            <a:cxnLst/>
            <a:rect l="l" t="t" r="r" b="b"/>
            <a:pathLst>
              <a:path w="2549927" h="4780945" extrusionOk="0">
                <a:moveTo>
                  <a:pt x="2160897" y="0"/>
                </a:moveTo>
                <a:lnTo>
                  <a:pt x="2224307" y="512"/>
                </a:lnTo>
                <a:lnTo>
                  <a:pt x="2549927" y="4776685"/>
                </a:lnTo>
                <a:lnTo>
                  <a:pt x="2464506" y="4780945"/>
                </a:lnTo>
                <a:lnTo>
                  <a:pt x="2262101" y="4778000"/>
                </a:lnTo>
                <a:lnTo>
                  <a:pt x="2065395" y="4758859"/>
                </a:lnTo>
                <a:lnTo>
                  <a:pt x="1871543" y="4724992"/>
                </a:lnTo>
                <a:lnTo>
                  <a:pt x="1862989" y="4676403"/>
                </a:lnTo>
                <a:lnTo>
                  <a:pt x="1853012" y="4620451"/>
                </a:lnTo>
                <a:lnTo>
                  <a:pt x="1840184" y="4552720"/>
                </a:lnTo>
                <a:lnTo>
                  <a:pt x="1830206" y="4480571"/>
                </a:lnTo>
                <a:lnTo>
                  <a:pt x="1815951" y="4402533"/>
                </a:lnTo>
                <a:lnTo>
                  <a:pt x="1801697" y="4323022"/>
                </a:lnTo>
                <a:lnTo>
                  <a:pt x="1786017" y="4244984"/>
                </a:lnTo>
                <a:lnTo>
                  <a:pt x="1767489" y="4169891"/>
                </a:lnTo>
                <a:lnTo>
                  <a:pt x="1748957" y="4097743"/>
                </a:lnTo>
                <a:lnTo>
                  <a:pt x="1726151" y="4034429"/>
                </a:lnTo>
                <a:lnTo>
                  <a:pt x="1701920" y="3979949"/>
                </a:lnTo>
                <a:lnTo>
                  <a:pt x="1676263" y="3937250"/>
                </a:lnTo>
                <a:lnTo>
                  <a:pt x="1647755" y="3910747"/>
                </a:lnTo>
                <a:lnTo>
                  <a:pt x="1616397" y="3897494"/>
                </a:lnTo>
                <a:lnTo>
                  <a:pt x="1580762" y="3891604"/>
                </a:lnTo>
                <a:lnTo>
                  <a:pt x="1539426" y="3894551"/>
                </a:lnTo>
                <a:lnTo>
                  <a:pt x="1498089" y="3900439"/>
                </a:lnTo>
                <a:lnTo>
                  <a:pt x="1459603" y="3910746"/>
                </a:lnTo>
                <a:lnTo>
                  <a:pt x="1422542" y="3921052"/>
                </a:lnTo>
                <a:lnTo>
                  <a:pt x="1388333" y="3931358"/>
                </a:lnTo>
                <a:lnTo>
                  <a:pt x="1362676" y="3940193"/>
                </a:lnTo>
                <a:lnTo>
                  <a:pt x="1301384" y="3960809"/>
                </a:lnTo>
                <a:lnTo>
                  <a:pt x="1231539" y="3979950"/>
                </a:lnTo>
                <a:lnTo>
                  <a:pt x="1153144" y="3996145"/>
                </a:lnTo>
                <a:lnTo>
                  <a:pt x="1070471" y="4006453"/>
                </a:lnTo>
                <a:lnTo>
                  <a:pt x="987798" y="4015289"/>
                </a:lnTo>
                <a:lnTo>
                  <a:pt x="903700" y="4018232"/>
                </a:lnTo>
                <a:lnTo>
                  <a:pt x="823877" y="4012343"/>
                </a:lnTo>
                <a:lnTo>
                  <a:pt x="748332" y="3999091"/>
                </a:lnTo>
                <a:lnTo>
                  <a:pt x="706996" y="3988785"/>
                </a:lnTo>
                <a:lnTo>
                  <a:pt x="665660" y="3969642"/>
                </a:lnTo>
                <a:lnTo>
                  <a:pt x="624322" y="3947556"/>
                </a:lnTo>
                <a:lnTo>
                  <a:pt x="588688" y="3921052"/>
                </a:lnTo>
                <a:lnTo>
                  <a:pt x="551629" y="3888658"/>
                </a:lnTo>
                <a:lnTo>
                  <a:pt x="523119" y="3854794"/>
                </a:lnTo>
                <a:lnTo>
                  <a:pt x="503163" y="3812095"/>
                </a:lnTo>
                <a:lnTo>
                  <a:pt x="487484" y="3763503"/>
                </a:lnTo>
                <a:lnTo>
                  <a:pt x="481783" y="3710497"/>
                </a:lnTo>
                <a:lnTo>
                  <a:pt x="487484" y="3651600"/>
                </a:lnTo>
                <a:lnTo>
                  <a:pt x="494612" y="3610371"/>
                </a:lnTo>
                <a:lnTo>
                  <a:pt x="504589" y="3564727"/>
                </a:lnTo>
                <a:lnTo>
                  <a:pt x="515994" y="3517609"/>
                </a:lnTo>
                <a:lnTo>
                  <a:pt x="520269" y="3471965"/>
                </a:lnTo>
                <a:lnTo>
                  <a:pt x="520269" y="3423375"/>
                </a:lnTo>
                <a:lnTo>
                  <a:pt x="507440" y="3380675"/>
                </a:lnTo>
                <a:lnTo>
                  <a:pt x="494612" y="3357115"/>
                </a:lnTo>
                <a:lnTo>
                  <a:pt x="471805" y="3335031"/>
                </a:lnTo>
                <a:lnTo>
                  <a:pt x="447574" y="3318833"/>
                </a:lnTo>
                <a:lnTo>
                  <a:pt x="421917" y="3305581"/>
                </a:lnTo>
                <a:lnTo>
                  <a:pt x="396260" y="3286439"/>
                </a:lnTo>
                <a:lnTo>
                  <a:pt x="376305" y="3265826"/>
                </a:lnTo>
                <a:lnTo>
                  <a:pt x="360624" y="3239322"/>
                </a:lnTo>
                <a:lnTo>
                  <a:pt x="354923" y="3209875"/>
                </a:lnTo>
                <a:lnTo>
                  <a:pt x="357774" y="3180425"/>
                </a:lnTo>
                <a:lnTo>
                  <a:pt x="367752" y="3152449"/>
                </a:lnTo>
                <a:lnTo>
                  <a:pt x="380580" y="3128890"/>
                </a:lnTo>
                <a:lnTo>
                  <a:pt x="389133" y="3105331"/>
                </a:lnTo>
                <a:lnTo>
                  <a:pt x="347796" y="3075885"/>
                </a:lnTo>
                <a:lnTo>
                  <a:pt x="319288" y="3046436"/>
                </a:lnTo>
                <a:lnTo>
                  <a:pt x="303609" y="3016987"/>
                </a:lnTo>
                <a:lnTo>
                  <a:pt x="300759" y="2984594"/>
                </a:lnTo>
                <a:lnTo>
                  <a:pt x="305034" y="2955147"/>
                </a:lnTo>
                <a:lnTo>
                  <a:pt x="316438" y="2922753"/>
                </a:lnTo>
                <a:lnTo>
                  <a:pt x="332117" y="2890359"/>
                </a:lnTo>
                <a:lnTo>
                  <a:pt x="349222" y="2857968"/>
                </a:lnTo>
                <a:lnTo>
                  <a:pt x="364902" y="2824099"/>
                </a:lnTo>
                <a:lnTo>
                  <a:pt x="380581" y="2791708"/>
                </a:lnTo>
                <a:lnTo>
                  <a:pt x="389132" y="2756371"/>
                </a:lnTo>
                <a:lnTo>
                  <a:pt x="360624" y="2729865"/>
                </a:lnTo>
                <a:lnTo>
                  <a:pt x="320713" y="2709252"/>
                </a:lnTo>
                <a:lnTo>
                  <a:pt x="276527" y="2690110"/>
                </a:lnTo>
                <a:lnTo>
                  <a:pt x="230914" y="2673914"/>
                </a:lnTo>
                <a:lnTo>
                  <a:pt x="183875" y="2657717"/>
                </a:lnTo>
                <a:lnTo>
                  <a:pt x="136838" y="2641521"/>
                </a:lnTo>
                <a:lnTo>
                  <a:pt x="92651" y="2622380"/>
                </a:lnTo>
                <a:lnTo>
                  <a:pt x="57018" y="2601764"/>
                </a:lnTo>
                <a:lnTo>
                  <a:pt x="25657" y="2572318"/>
                </a:lnTo>
                <a:lnTo>
                  <a:pt x="7128" y="2536979"/>
                </a:lnTo>
                <a:lnTo>
                  <a:pt x="0" y="2500168"/>
                </a:lnTo>
                <a:lnTo>
                  <a:pt x="5703" y="2464831"/>
                </a:lnTo>
                <a:lnTo>
                  <a:pt x="18529" y="2432437"/>
                </a:lnTo>
                <a:lnTo>
                  <a:pt x="38486" y="2405933"/>
                </a:lnTo>
                <a:lnTo>
                  <a:pt x="62716" y="2379430"/>
                </a:lnTo>
                <a:lnTo>
                  <a:pt x="85523" y="2357343"/>
                </a:lnTo>
                <a:lnTo>
                  <a:pt x="104055" y="2339675"/>
                </a:lnTo>
                <a:lnTo>
                  <a:pt x="158220" y="2274890"/>
                </a:lnTo>
                <a:lnTo>
                  <a:pt x="215235" y="2215992"/>
                </a:lnTo>
                <a:lnTo>
                  <a:pt x="272251" y="2157095"/>
                </a:lnTo>
                <a:lnTo>
                  <a:pt x="326415" y="2092307"/>
                </a:lnTo>
                <a:lnTo>
                  <a:pt x="377730" y="2028994"/>
                </a:lnTo>
                <a:lnTo>
                  <a:pt x="424767" y="1956846"/>
                </a:lnTo>
                <a:lnTo>
                  <a:pt x="463254" y="1878807"/>
                </a:lnTo>
                <a:lnTo>
                  <a:pt x="484633" y="1814020"/>
                </a:lnTo>
                <a:lnTo>
                  <a:pt x="491760" y="1750707"/>
                </a:lnTo>
                <a:lnTo>
                  <a:pt x="491761" y="1682976"/>
                </a:lnTo>
                <a:lnTo>
                  <a:pt x="490337" y="1610826"/>
                </a:lnTo>
                <a:lnTo>
                  <a:pt x="487484" y="1538679"/>
                </a:lnTo>
                <a:lnTo>
                  <a:pt x="490337" y="1460641"/>
                </a:lnTo>
                <a:lnTo>
                  <a:pt x="497464" y="1378185"/>
                </a:lnTo>
                <a:lnTo>
                  <a:pt x="577284" y="1038056"/>
                </a:lnTo>
                <a:lnTo>
                  <a:pt x="627174" y="914372"/>
                </a:lnTo>
                <a:lnTo>
                  <a:pt x="687040" y="799525"/>
                </a:lnTo>
                <a:lnTo>
                  <a:pt x="756884" y="692038"/>
                </a:lnTo>
                <a:lnTo>
                  <a:pt x="836706" y="590441"/>
                </a:lnTo>
                <a:lnTo>
                  <a:pt x="925082" y="497679"/>
                </a:lnTo>
                <a:lnTo>
                  <a:pt x="1020581" y="412278"/>
                </a:lnTo>
                <a:lnTo>
                  <a:pt x="1124636" y="334239"/>
                </a:lnTo>
                <a:lnTo>
                  <a:pt x="1232966" y="265035"/>
                </a:lnTo>
                <a:lnTo>
                  <a:pt x="1349849" y="203194"/>
                </a:lnTo>
                <a:lnTo>
                  <a:pt x="1469581" y="151659"/>
                </a:lnTo>
                <a:lnTo>
                  <a:pt x="1590740" y="106015"/>
                </a:lnTo>
                <a:lnTo>
                  <a:pt x="1998402" y="1325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8" name="Google Shape;7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86" y="5309032"/>
            <a:ext cx="3648588" cy="78184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13"/>
          <p:cNvSpPr/>
          <p:nvPr/>
        </p:nvSpPr>
        <p:spPr>
          <a:xfrm>
            <a:off x="9528169" y="2586099"/>
            <a:ext cx="1944598" cy="1944598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3"/>
          <p:cNvSpPr/>
          <p:nvPr/>
        </p:nvSpPr>
        <p:spPr>
          <a:xfrm>
            <a:off x="10491677" y="2055738"/>
            <a:ext cx="1120091" cy="1316703"/>
          </a:xfrm>
          <a:custGeom>
            <a:avLst/>
            <a:gdLst/>
            <a:ahLst/>
            <a:cxnLst/>
            <a:rect l="l" t="t" r="r" b="b"/>
            <a:pathLst>
              <a:path w="1120091" h="1316703" extrusionOk="0">
                <a:moveTo>
                  <a:pt x="472166" y="1283935"/>
                </a:moveTo>
                <a:cubicBezTo>
                  <a:pt x="481103" y="1283935"/>
                  <a:pt x="487060" y="1291381"/>
                  <a:pt x="488551" y="1300318"/>
                </a:cubicBezTo>
                <a:cubicBezTo>
                  <a:pt x="488551" y="1309255"/>
                  <a:pt x="481103" y="1316703"/>
                  <a:pt x="472166" y="1316703"/>
                </a:cubicBezTo>
                <a:cubicBezTo>
                  <a:pt x="463229" y="1316703"/>
                  <a:pt x="455782" y="1309255"/>
                  <a:pt x="455782" y="1300318"/>
                </a:cubicBezTo>
                <a:cubicBezTo>
                  <a:pt x="455782" y="1291381"/>
                  <a:pt x="463229" y="1283935"/>
                  <a:pt x="472166" y="1283935"/>
                </a:cubicBezTo>
                <a:close/>
                <a:moveTo>
                  <a:pt x="731336" y="1270530"/>
                </a:moveTo>
                <a:cubicBezTo>
                  <a:pt x="743252" y="1270530"/>
                  <a:pt x="753679" y="1279466"/>
                  <a:pt x="753679" y="1292871"/>
                </a:cubicBezTo>
                <a:cubicBezTo>
                  <a:pt x="753679" y="1306277"/>
                  <a:pt x="743252" y="1315214"/>
                  <a:pt x="731336" y="1315214"/>
                </a:cubicBezTo>
                <a:cubicBezTo>
                  <a:pt x="719420" y="1315214"/>
                  <a:pt x="708994" y="1306277"/>
                  <a:pt x="708994" y="1292871"/>
                </a:cubicBezTo>
                <a:cubicBezTo>
                  <a:pt x="708994" y="1280955"/>
                  <a:pt x="719420" y="1270530"/>
                  <a:pt x="731336" y="1270530"/>
                </a:cubicBezTo>
                <a:close/>
                <a:moveTo>
                  <a:pt x="484083" y="1225846"/>
                </a:moveTo>
                <a:cubicBezTo>
                  <a:pt x="491530" y="1225846"/>
                  <a:pt x="495999" y="1231803"/>
                  <a:pt x="495999" y="1237761"/>
                </a:cubicBezTo>
                <a:cubicBezTo>
                  <a:pt x="495999" y="1243719"/>
                  <a:pt x="491530" y="1248187"/>
                  <a:pt x="484083" y="1249677"/>
                </a:cubicBezTo>
                <a:cubicBezTo>
                  <a:pt x="476635" y="1249677"/>
                  <a:pt x="472167" y="1243719"/>
                  <a:pt x="472167" y="1237761"/>
                </a:cubicBezTo>
                <a:cubicBezTo>
                  <a:pt x="472167" y="1230313"/>
                  <a:pt x="478125" y="1225846"/>
                  <a:pt x="484083" y="1225846"/>
                </a:cubicBezTo>
                <a:close/>
                <a:moveTo>
                  <a:pt x="1024765" y="1142435"/>
                </a:moveTo>
                <a:cubicBezTo>
                  <a:pt x="1029232" y="1142435"/>
                  <a:pt x="1033702" y="1146902"/>
                  <a:pt x="1033702" y="1151372"/>
                </a:cubicBezTo>
                <a:cubicBezTo>
                  <a:pt x="1033702" y="1155839"/>
                  <a:pt x="1029232" y="1160309"/>
                  <a:pt x="1024765" y="1160309"/>
                </a:cubicBezTo>
                <a:cubicBezTo>
                  <a:pt x="1020295" y="1160309"/>
                  <a:pt x="1015828" y="1155839"/>
                  <a:pt x="1015828" y="1151372"/>
                </a:cubicBezTo>
                <a:cubicBezTo>
                  <a:pt x="1015828" y="1146902"/>
                  <a:pt x="1020295" y="1142435"/>
                  <a:pt x="1024765" y="1142435"/>
                </a:cubicBezTo>
                <a:close/>
                <a:moveTo>
                  <a:pt x="355988" y="1132007"/>
                </a:moveTo>
                <a:cubicBezTo>
                  <a:pt x="378330" y="1132007"/>
                  <a:pt x="396203" y="1149880"/>
                  <a:pt x="397694" y="1173712"/>
                </a:cubicBezTo>
                <a:cubicBezTo>
                  <a:pt x="397694" y="1197544"/>
                  <a:pt x="378330" y="1215418"/>
                  <a:pt x="355988" y="1215418"/>
                </a:cubicBezTo>
                <a:cubicBezTo>
                  <a:pt x="332156" y="1215418"/>
                  <a:pt x="314283" y="1196054"/>
                  <a:pt x="314283" y="1173712"/>
                </a:cubicBezTo>
                <a:cubicBezTo>
                  <a:pt x="314283" y="1149880"/>
                  <a:pt x="333645" y="1132007"/>
                  <a:pt x="355988" y="1132007"/>
                </a:cubicBezTo>
                <a:close/>
                <a:moveTo>
                  <a:pt x="181718" y="1117113"/>
                </a:moveTo>
                <a:cubicBezTo>
                  <a:pt x="195124" y="1117113"/>
                  <a:pt x="207040" y="1127538"/>
                  <a:pt x="207040" y="1142433"/>
                </a:cubicBezTo>
                <a:cubicBezTo>
                  <a:pt x="207040" y="1157328"/>
                  <a:pt x="195124" y="1169243"/>
                  <a:pt x="181718" y="1167755"/>
                </a:cubicBezTo>
                <a:cubicBezTo>
                  <a:pt x="168313" y="1167755"/>
                  <a:pt x="156397" y="1157328"/>
                  <a:pt x="156397" y="1142433"/>
                </a:cubicBezTo>
                <a:cubicBezTo>
                  <a:pt x="156397" y="1129028"/>
                  <a:pt x="166823" y="1117113"/>
                  <a:pt x="181718" y="1117113"/>
                </a:cubicBezTo>
                <a:close/>
                <a:moveTo>
                  <a:pt x="786447" y="1114134"/>
                </a:moveTo>
                <a:cubicBezTo>
                  <a:pt x="807300" y="1114134"/>
                  <a:pt x="823685" y="1130517"/>
                  <a:pt x="823685" y="1151370"/>
                </a:cubicBezTo>
                <a:cubicBezTo>
                  <a:pt x="823685" y="1172223"/>
                  <a:pt x="807300" y="1188608"/>
                  <a:pt x="786447" y="1188608"/>
                </a:cubicBezTo>
                <a:cubicBezTo>
                  <a:pt x="765594" y="1188608"/>
                  <a:pt x="749211" y="1172223"/>
                  <a:pt x="749211" y="1151370"/>
                </a:cubicBezTo>
                <a:cubicBezTo>
                  <a:pt x="749211" y="1130517"/>
                  <a:pt x="765594" y="1114134"/>
                  <a:pt x="786447" y="1114134"/>
                </a:cubicBezTo>
                <a:close/>
                <a:moveTo>
                  <a:pt x="485572" y="1100729"/>
                </a:moveTo>
                <a:cubicBezTo>
                  <a:pt x="507914" y="1100729"/>
                  <a:pt x="524299" y="1118602"/>
                  <a:pt x="524299" y="1139455"/>
                </a:cubicBezTo>
                <a:cubicBezTo>
                  <a:pt x="524299" y="1161797"/>
                  <a:pt x="506425" y="1178182"/>
                  <a:pt x="485572" y="1178182"/>
                </a:cubicBezTo>
                <a:cubicBezTo>
                  <a:pt x="464719" y="1178182"/>
                  <a:pt x="446846" y="1161797"/>
                  <a:pt x="446846" y="1139455"/>
                </a:cubicBezTo>
                <a:cubicBezTo>
                  <a:pt x="446846" y="1117112"/>
                  <a:pt x="464719" y="1100729"/>
                  <a:pt x="485572" y="1100729"/>
                </a:cubicBezTo>
                <a:close/>
                <a:moveTo>
                  <a:pt x="1038169" y="1085834"/>
                </a:moveTo>
                <a:cubicBezTo>
                  <a:pt x="1047106" y="1085834"/>
                  <a:pt x="1054554" y="1093280"/>
                  <a:pt x="1054554" y="1102217"/>
                </a:cubicBezTo>
                <a:cubicBezTo>
                  <a:pt x="1054554" y="1111154"/>
                  <a:pt x="1047106" y="1118602"/>
                  <a:pt x="1038169" y="1118602"/>
                </a:cubicBezTo>
                <a:cubicBezTo>
                  <a:pt x="1029232" y="1118602"/>
                  <a:pt x="1021785" y="1111154"/>
                  <a:pt x="1021785" y="1102217"/>
                </a:cubicBezTo>
                <a:cubicBezTo>
                  <a:pt x="1021785" y="1093280"/>
                  <a:pt x="1029232" y="1085834"/>
                  <a:pt x="1038169" y="1085834"/>
                </a:cubicBezTo>
                <a:close/>
                <a:moveTo>
                  <a:pt x="445355" y="1060512"/>
                </a:moveTo>
                <a:cubicBezTo>
                  <a:pt x="457271" y="1060512"/>
                  <a:pt x="467698" y="1070937"/>
                  <a:pt x="467698" y="1082853"/>
                </a:cubicBezTo>
                <a:cubicBezTo>
                  <a:pt x="467698" y="1094769"/>
                  <a:pt x="457271" y="1105196"/>
                  <a:pt x="445355" y="1105196"/>
                </a:cubicBezTo>
                <a:cubicBezTo>
                  <a:pt x="433439" y="1105196"/>
                  <a:pt x="423013" y="1094769"/>
                  <a:pt x="423013" y="1082853"/>
                </a:cubicBezTo>
                <a:cubicBezTo>
                  <a:pt x="423013" y="1070937"/>
                  <a:pt x="433439" y="1060512"/>
                  <a:pt x="445355" y="1060512"/>
                </a:cubicBezTo>
                <a:close/>
                <a:moveTo>
                  <a:pt x="278535" y="1009870"/>
                </a:moveTo>
                <a:cubicBezTo>
                  <a:pt x="283002" y="1009870"/>
                  <a:pt x="287472" y="1014337"/>
                  <a:pt x="287472" y="1018807"/>
                </a:cubicBezTo>
                <a:cubicBezTo>
                  <a:pt x="287472" y="1023274"/>
                  <a:pt x="283002" y="1027744"/>
                  <a:pt x="278535" y="1027744"/>
                </a:cubicBezTo>
                <a:cubicBezTo>
                  <a:pt x="274065" y="1027744"/>
                  <a:pt x="269598" y="1023274"/>
                  <a:pt x="269598" y="1018807"/>
                </a:cubicBezTo>
                <a:cubicBezTo>
                  <a:pt x="269598" y="1014337"/>
                  <a:pt x="274065" y="1009870"/>
                  <a:pt x="278535" y="1009870"/>
                </a:cubicBezTo>
                <a:close/>
                <a:moveTo>
                  <a:pt x="241297" y="994975"/>
                </a:moveTo>
                <a:cubicBezTo>
                  <a:pt x="255281" y="994975"/>
                  <a:pt x="266619" y="1006310"/>
                  <a:pt x="266619" y="1020295"/>
                </a:cubicBezTo>
                <a:cubicBezTo>
                  <a:pt x="266619" y="1034280"/>
                  <a:pt x="255281" y="1045617"/>
                  <a:pt x="241297" y="1045617"/>
                </a:cubicBezTo>
                <a:cubicBezTo>
                  <a:pt x="227312" y="1045617"/>
                  <a:pt x="215976" y="1034280"/>
                  <a:pt x="215976" y="1020295"/>
                </a:cubicBezTo>
                <a:cubicBezTo>
                  <a:pt x="215976" y="1006310"/>
                  <a:pt x="227312" y="994975"/>
                  <a:pt x="241297" y="994975"/>
                </a:cubicBezTo>
                <a:close/>
                <a:moveTo>
                  <a:pt x="719420" y="929438"/>
                </a:moveTo>
                <a:cubicBezTo>
                  <a:pt x="731336" y="929438"/>
                  <a:pt x="741763" y="936884"/>
                  <a:pt x="743252" y="948800"/>
                </a:cubicBezTo>
                <a:cubicBezTo>
                  <a:pt x="746231" y="947311"/>
                  <a:pt x="750700" y="947311"/>
                  <a:pt x="753679" y="947311"/>
                </a:cubicBezTo>
                <a:cubicBezTo>
                  <a:pt x="776021" y="947311"/>
                  <a:pt x="795385" y="966674"/>
                  <a:pt x="795385" y="989017"/>
                </a:cubicBezTo>
                <a:cubicBezTo>
                  <a:pt x="795385" y="1011358"/>
                  <a:pt x="777511" y="1030722"/>
                  <a:pt x="753679" y="1030722"/>
                </a:cubicBezTo>
                <a:cubicBezTo>
                  <a:pt x="749210" y="1030722"/>
                  <a:pt x="744742" y="1029232"/>
                  <a:pt x="740273" y="1027743"/>
                </a:cubicBezTo>
                <a:cubicBezTo>
                  <a:pt x="735805" y="1050085"/>
                  <a:pt x="716441" y="1066470"/>
                  <a:pt x="692609" y="1066470"/>
                </a:cubicBezTo>
                <a:cubicBezTo>
                  <a:pt x="691121" y="1066470"/>
                  <a:pt x="688142" y="1066470"/>
                  <a:pt x="686652" y="1066470"/>
                </a:cubicBezTo>
                <a:cubicBezTo>
                  <a:pt x="688142" y="1070937"/>
                  <a:pt x="688142" y="1073916"/>
                  <a:pt x="688142" y="1078386"/>
                </a:cubicBezTo>
                <a:cubicBezTo>
                  <a:pt x="688142" y="1082853"/>
                  <a:pt x="688142" y="1087323"/>
                  <a:pt x="686652" y="1091790"/>
                </a:cubicBezTo>
                <a:cubicBezTo>
                  <a:pt x="694100" y="1100727"/>
                  <a:pt x="698567" y="1112643"/>
                  <a:pt x="698567" y="1124559"/>
                </a:cubicBezTo>
                <a:cubicBezTo>
                  <a:pt x="698567" y="1148390"/>
                  <a:pt x="683673" y="1167754"/>
                  <a:pt x="662820" y="1175201"/>
                </a:cubicBezTo>
                <a:cubicBezTo>
                  <a:pt x="665799" y="1178180"/>
                  <a:pt x="667289" y="1182649"/>
                  <a:pt x="667289" y="1188607"/>
                </a:cubicBezTo>
                <a:cubicBezTo>
                  <a:pt x="667289" y="1202012"/>
                  <a:pt x="656862" y="1212439"/>
                  <a:pt x="643457" y="1212439"/>
                </a:cubicBezTo>
                <a:cubicBezTo>
                  <a:pt x="630051" y="1212439"/>
                  <a:pt x="619626" y="1202012"/>
                  <a:pt x="619626" y="1188607"/>
                </a:cubicBezTo>
                <a:cubicBezTo>
                  <a:pt x="619626" y="1182649"/>
                  <a:pt x="621114" y="1178180"/>
                  <a:pt x="622605" y="1175201"/>
                </a:cubicBezTo>
                <a:cubicBezTo>
                  <a:pt x="606219" y="1169243"/>
                  <a:pt x="594304" y="1155839"/>
                  <a:pt x="589836" y="1137965"/>
                </a:cubicBezTo>
                <a:cubicBezTo>
                  <a:pt x="577920" y="1133496"/>
                  <a:pt x="568983" y="1123070"/>
                  <a:pt x="566004" y="1111154"/>
                </a:cubicBezTo>
                <a:cubicBezTo>
                  <a:pt x="563025" y="1114133"/>
                  <a:pt x="558556" y="1115622"/>
                  <a:pt x="554088" y="1115622"/>
                </a:cubicBezTo>
                <a:cubicBezTo>
                  <a:pt x="543661" y="1115622"/>
                  <a:pt x="536215" y="1106685"/>
                  <a:pt x="536215" y="1097748"/>
                </a:cubicBezTo>
                <a:cubicBezTo>
                  <a:pt x="536215" y="1087323"/>
                  <a:pt x="545151" y="1079874"/>
                  <a:pt x="554088" y="1079874"/>
                </a:cubicBezTo>
                <a:cubicBezTo>
                  <a:pt x="557067" y="1079874"/>
                  <a:pt x="560046" y="1081365"/>
                  <a:pt x="563025" y="1082853"/>
                </a:cubicBezTo>
                <a:cubicBezTo>
                  <a:pt x="563025" y="1081365"/>
                  <a:pt x="563025" y="1079874"/>
                  <a:pt x="563025" y="1076895"/>
                </a:cubicBezTo>
                <a:cubicBezTo>
                  <a:pt x="563025" y="1057533"/>
                  <a:pt x="571962" y="1041148"/>
                  <a:pt x="586857" y="1029232"/>
                </a:cubicBezTo>
                <a:cubicBezTo>
                  <a:pt x="579409" y="1020295"/>
                  <a:pt x="574941" y="1009870"/>
                  <a:pt x="574941" y="997954"/>
                </a:cubicBezTo>
                <a:cubicBezTo>
                  <a:pt x="574941" y="971143"/>
                  <a:pt x="597283" y="948800"/>
                  <a:pt x="624093" y="948800"/>
                </a:cubicBezTo>
                <a:cubicBezTo>
                  <a:pt x="643457" y="948800"/>
                  <a:pt x="658352" y="960716"/>
                  <a:pt x="667289" y="975611"/>
                </a:cubicBezTo>
                <a:cubicBezTo>
                  <a:pt x="674736" y="972632"/>
                  <a:pt x="682184" y="969653"/>
                  <a:pt x="691121" y="969653"/>
                </a:cubicBezTo>
                <a:cubicBezTo>
                  <a:pt x="694100" y="969653"/>
                  <a:pt x="697079" y="971143"/>
                  <a:pt x="700058" y="971143"/>
                </a:cubicBezTo>
                <a:cubicBezTo>
                  <a:pt x="697079" y="966674"/>
                  <a:pt x="694100" y="960716"/>
                  <a:pt x="694100" y="954758"/>
                </a:cubicBezTo>
                <a:cubicBezTo>
                  <a:pt x="694100" y="939863"/>
                  <a:pt x="706016" y="929438"/>
                  <a:pt x="719420" y="929438"/>
                </a:cubicBezTo>
                <a:close/>
                <a:moveTo>
                  <a:pt x="458761" y="926459"/>
                </a:moveTo>
                <a:cubicBezTo>
                  <a:pt x="467698" y="926459"/>
                  <a:pt x="473656" y="929438"/>
                  <a:pt x="479613" y="935395"/>
                </a:cubicBezTo>
                <a:cubicBezTo>
                  <a:pt x="479613" y="935395"/>
                  <a:pt x="481104" y="935395"/>
                  <a:pt x="481104" y="935395"/>
                </a:cubicBezTo>
                <a:cubicBezTo>
                  <a:pt x="497487" y="935395"/>
                  <a:pt x="512382" y="948800"/>
                  <a:pt x="512382" y="966674"/>
                </a:cubicBezTo>
                <a:cubicBezTo>
                  <a:pt x="512382" y="971143"/>
                  <a:pt x="512382" y="974122"/>
                  <a:pt x="510893" y="977101"/>
                </a:cubicBezTo>
                <a:cubicBezTo>
                  <a:pt x="536214" y="977101"/>
                  <a:pt x="557066" y="997954"/>
                  <a:pt x="555578" y="1021785"/>
                </a:cubicBezTo>
                <a:cubicBezTo>
                  <a:pt x="555578" y="1045617"/>
                  <a:pt x="536214" y="1066470"/>
                  <a:pt x="510893" y="1066470"/>
                </a:cubicBezTo>
                <a:cubicBezTo>
                  <a:pt x="487062" y="1066470"/>
                  <a:pt x="466209" y="1047106"/>
                  <a:pt x="466209" y="1021785"/>
                </a:cubicBezTo>
                <a:cubicBezTo>
                  <a:pt x="466209" y="1012848"/>
                  <a:pt x="469188" y="1005400"/>
                  <a:pt x="473656" y="997954"/>
                </a:cubicBezTo>
                <a:cubicBezTo>
                  <a:pt x="466209" y="994975"/>
                  <a:pt x="458761" y="990505"/>
                  <a:pt x="454293" y="983059"/>
                </a:cubicBezTo>
                <a:cubicBezTo>
                  <a:pt x="440887" y="980080"/>
                  <a:pt x="430461" y="968164"/>
                  <a:pt x="430461" y="954758"/>
                </a:cubicBezTo>
                <a:cubicBezTo>
                  <a:pt x="430461" y="939863"/>
                  <a:pt x="442377" y="926459"/>
                  <a:pt x="458761" y="926459"/>
                </a:cubicBezTo>
                <a:close/>
                <a:moveTo>
                  <a:pt x="591326" y="911564"/>
                </a:moveTo>
                <a:cubicBezTo>
                  <a:pt x="601751" y="911564"/>
                  <a:pt x="609200" y="919010"/>
                  <a:pt x="609200" y="929437"/>
                </a:cubicBezTo>
                <a:cubicBezTo>
                  <a:pt x="609200" y="939863"/>
                  <a:pt x="601751" y="947311"/>
                  <a:pt x="591326" y="947311"/>
                </a:cubicBezTo>
                <a:cubicBezTo>
                  <a:pt x="580899" y="947311"/>
                  <a:pt x="573452" y="939863"/>
                  <a:pt x="573452" y="929437"/>
                </a:cubicBezTo>
                <a:cubicBezTo>
                  <a:pt x="573452" y="919010"/>
                  <a:pt x="580899" y="911564"/>
                  <a:pt x="591326" y="911564"/>
                </a:cubicBezTo>
                <a:close/>
                <a:moveTo>
                  <a:pt x="924968" y="886244"/>
                </a:moveTo>
                <a:cubicBezTo>
                  <a:pt x="934017" y="886244"/>
                  <a:pt x="941353" y="893579"/>
                  <a:pt x="941353" y="902627"/>
                </a:cubicBezTo>
                <a:cubicBezTo>
                  <a:pt x="941353" y="911676"/>
                  <a:pt x="934017" y="919012"/>
                  <a:pt x="924968" y="919012"/>
                </a:cubicBezTo>
                <a:cubicBezTo>
                  <a:pt x="915920" y="919012"/>
                  <a:pt x="908584" y="911676"/>
                  <a:pt x="908584" y="902627"/>
                </a:cubicBezTo>
                <a:cubicBezTo>
                  <a:pt x="908584" y="893579"/>
                  <a:pt x="915920" y="886244"/>
                  <a:pt x="924968" y="886244"/>
                </a:cubicBezTo>
                <a:close/>
                <a:moveTo>
                  <a:pt x="232360" y="875817"/>
                </a:moveTo>
                <a:cubicBezTo>
                  <a:pt x="245522" y="875817"/>
                  <a:pt x="256192" y="886486"/>
                  <a:pt x="256192" y="899648"/>
                </a:cubicBezTo>
                <a:cubicBezTo>
                  <a:pt x="256192" y="912810"/>
                  <a:pt x="245522" y="923480"/>
                  <a:pt x="232360" y="923480"/>
                </a:cubicBezTo>
                <a:cubicBezTo>
                  <a:pt x="219198" y="923480"/>
                  <a:pt x="208528" y="912810"/>
                  <a:pt x="208528" y="899648"/>
                </a:cubicBezTo>
                <a:cubicBezTo>
                  <a:pt x="208528" y="886486"/>
                  <a:pt x="219198" y="875817"/>
                  <a:pt x="232360" y="875817"/>
                </a:cubicBezTo>
                <a:close/>
                <a:moveTo>
                  <a:pt x="22342" y="859433"/>
                </a:moveTo>
                <a:cubicBezTo>
                  <a:pt x="34258" y="859433"/>
                  <a:pt x="44685" y="869858"/>
                  <a:pt x="44685" y="881774"/>
                </a:cubicBezTo>
                <a:cubicBezTo>
                  <a:pt x="44685" y="893690"/>
                  <a:pt x="34258" y="904117"/>
                  <a:pt x="22342" y="904117"/>
                </a:cubicBezTo>
                <a:cubicBezTo>
                  <a:pt x="10426" y="904117"/>
                  <a:pt x="0" y="893690"/>
                  <a:pt x="0" y="881774"/>
                </a:cubicBezTo>
                <a:cubicBezTo>
                  <a:pt x="0" y="869858"/>
                  <a:pt x="10426" y="859433"/>
                  <a:pt x="22342" y="859433"/>
                </a:cubicBezTo>
                <a:close/>
                <a:moveTo>
                  <a:pt x="817726" y="846027"/>
                </a:moveTo>
                <a:cubicBezTo>
                  <a:pt x="832621" y="846027"/>
                  <a:pt x="846027" y="859431"/>
                  <a:pt x="844537" y="874326"/>
                </a:cubicBezTo>
                <a:cubicBezTo>
                  <a:pt x="844537" y="878795"/>
                  <a:pt x="843048" y="883263"/>
                  <a:pt x="841558" y="887732"/>
                </a:cubicBezTo>
                <a:cubicBezTo>
                  <a:pt x="851985" y="889221"/>
                  <a:pt x="859432" y="896669"/>
                  <a:pt x="863901" y="907095"/>
                </a:cubicBezTo>
                <a:cubicBezTo>
                  <a:pt x="866880" y="904116"/>
                  <a:pt x="869859" y="902627"/>
                  <a:pt x="874327" y="902627"/>
                </a:cubicBezTo>
                <a:cubicBezTo>
                  <a:pt x="883263" y="902627"/>
                  <a:pt x="890712" y="910073"/>
                  <a:pt x="890712" y="919010"/>
                </a:cubicBezTo>
                <a:cubicBezTo>
                  <a:pt x="890712" y="927947"/>
                  <a:pt x="883263" y="935395"/>
                  <a:pt x="874327" y="935395"/>
                </a:cubicBezTo>
                <a:cubicBezTo>
                  <a:pt x="871348" y="935395"/>
                  <a:pt x="866880" y="933905"/>
                  <a:pt x="863901" y="930926"/>
                </a:cubicBezTo>
                <a:cubicBezTo>
                  <a:pt x="862411" y="935395"/>
                  <a:pt x="860922" y="938374"/>
                  <a:pt x="857943" y="941353"/>
                </a:cubicBezTo>
                <a:cubicBezTo>
                  <a:pt x="857943" y="944332"/>
                  <a:pt x="857943" y="945821"/>
                  <a:pt x="857943" y="947311"/>
                </a:cubicBezTo>
                <a:cubicBezTo>
                  <a:pt x="857943" y="966674"/>
                  <a:pt x="843048" y="981569"/>
                  <a:pt x="823684" y="981569"/>
                </a:cubicBezTo>
                <a:cubicBezTo>
                  <a:pt x="804321" y="981569"/>
                  <a:pt x="789427" y="966674"/>
                  <a:pt x="789427" y="947311"/>
                </a:cubicBezTo>
                <a:cubicBezTo>
                  <a:pt x="789427" y="936884"/>
                  <a:pt x="793894" y="927947"/>
                  <a:pt x="801342" y="921989"/>
                </a:cubicBezTo>
                <a:cubicBezTo>
                  <a:pt x="801342" y="921989"/>
                  <a:pt x="801342" y="921989"/>
                  <a:pt x="801342" y="920501"/>
                </a:cubicBezTo>
                <a:cubicBezTo>
                  <a:pt x="801342" y="913052"/>
                  <a:pt x="802831" y="907095"/>
                  <a:pt x="807300" y="901137"/>
                </a:cubicBezTo>
                <a:cubicBezTo>
                  <a:pt x="796873" y="896669"/>
                  <a:pt x="789427" y="886242"/>
                  <a:pt x="789427" y="874326"/>
                </a:cubicBezTo>
                <a:cubicBezTo>
                  <a:pt x="789427" y="859431"/>
                  <a:pt x="801342" y="846027"/>
                  <a:pt x="817726" y="846027"/>
                </a:cubicBezTo>
                <a:close/>
                <a:moveTo>
                  <a:pt x="658352" y="843048"/>
                </a:moveTo>
                <a:cubicBezTo>
                  <a:pt x="673247" y="843048"/>
                  <a:pt x="686653" y="854963"/>
                  <a:pt x="686653" y="871347"/>
                </a:cubicBezTo>
                <a:cubicBezTo>
                  <a:pt x="686653" y="886242"/>
                  <a:pt x="673247" y="899648"/>
                  <a:pt x="658352" y="899648"/>
                </a:cubicBezTo>
                <a:cubicBezTo>
                  <a:pt x="643457" y="899648"/>
                  <a:pt x="630052" y="887732"/>
                  <a:pt x="630052" y="871347"/>
                </a:cubicBezTo>
                <a:cubicBezTo>
                  <a:pt x="630052" y="854963"/>
                  <a:pt x="643457" y="843048"/>
                  <a:pt x="658352" y="843048"/>
                </a:cubicBezTo>
                <a:close/>
                <a:moveTo>
                  <a:pt x="160865" y="841559"/>
                </a:moveTo>
                <a:cubicBezTo>
                  <a:pt x="165335" y="841559"/>
                  <a:pt x="168314" y="844538"/>
                  <a:pt x="168314" y="849005"/>
                </a:cubicBezTo>
                <a:cubicBezTo>
                  <a:pt x="168314" y="853475"/>
                  <a:pt x="165335" y="856454"/>
                  <a:pt x="160865" y="856454"/>
                </a:cubicBezTo>
                <a:cubicBezTo>
                  <a:pt x="157886" y="856454"/>
                  <a:pt x="153419" y="853475"/>
                  <a:pt x="153419" y="849005"/>
                </a:cubicBezTo>
                <a:cubicBezTo>
                  <a:pt x="153419" y="844538"/>
                  <a:pt x="156398" y="841559"/>
                  <a:pt x="160865" y="841559"/>
                </a:cubicBezTo>
                <a:close/>
                <a:moveTo>
                  <a:pt x="658351" y="795384"/>
                </a:moveTo>
                <a:cubicBezTo>
                  <a:pt x="668776" y="795384"/>
                  <a:pt x="676225" y="804320"/>
                  <a:pt x="676225" y="813257"/>
                </a:cubicBezTo>
                <a:cubicBezTo>
                  <a:pt x="676225" y="823683"/>
                  <a:pt x="668776" y="831131"/>
                  <a:pt x="658351" y="831131"/>
                </a:cubicBezTo>
                <a:cubicBezTo>
                  <a:pt x="647924" y="831131"/>
                  <a:pt x="640477" y="822194"/>
                  <a:pt x="640477" y="813257"/>
                </a:cubicBezTo>
                <a:cubicBezTo>
                  <a:pt x="640477" y="802830"/>
                  <a:pt x="649414" y="795384"/>
                  <a:pt x="658351" y="795384"/>
                </a:cubicBezTo>
                <a:close/>
                <a:moveTo>
                  <a:pt x="577920" y="758148"/>
                </a:moveTo>
                <a:cubicBezTo>
                  <a:pt x="591326" y="758148"/>
                  <a:pt x="603242" y="770063"/>
                  <a:pt x="603242" y="783468"/>
                </a:cubicBezTo>
                <a:cubicBezTo>
                  <a:pt x="603242" y="796874"/>
                  <a:pt x="591326" y="808790"/>
                  <a:pt x="577920" y="808790"/>
                </a:cubicBezTo>
                <a:cubicBezTo>
                  <a:pt x="564515" y="808790"/>
                  <a:pt x="554088" y="796874"/>
                  <a:pt x="552599" y="783468"/>
                </a:cubicBezTo>
                <a:cubicBezTo>
                  <a:pt x="552599" y="770063"/>
                  <a:pt x="564515" y="758148"/>
                  <a:pt x="577920" y="758148"/>
                </a:cubicBezTo>
                <a:close/>
                <a:moveTo>
                  <a:pt x="458762" y="755169"/>
                </a:moveTo>
                <a:cubicBezTo>
                  <a:pt x="482619" y="755169"/>
                  <a:pt x="501958" y="774508"/>
                  <a:pt x="501958" y="798363"/>
                </a:cubicBezTo>
                <a:cubicBezTo>
                  <a:pt x="501958" y="822220"/>
                  <a:pt x="482619" y="841559"/>
                  <a:pt x="458762" y="841559"/>
                </a:cubicBezTo>
                <a:cubicBezTo>
                  <a:pt x="434907" y="841559"/>
                  <a:pt x="415568" y="822220"/>
                  <a:pt x="415568" y="798363"/>
                </a:cubicBezTo>
                <a:cubicBezTo>
                  <a:pt x="415568" y="774508"/>
                  <a:pt x="434907" y="755169"/>
                  <a:pt x="458762" y="755169"/>
                </a:cubicBezTo>
                <a:close/>
                <a:moveTo>
                  <a:pt x="309813" y="717931"/>
                </a:moveTo>
                <a:cubicBezTo>
                  <a:pt x="317260" y="717931"/>
                  <a:pt x="324708" y="725377"/>
                  <a:pt x="324708" y="732825"/>
                </a:cubicBezTo>
                <a:cubicBezTo>
                  <a:pt x="324708" y="740272"/>
                  <a:pt x="318750" y="747720"/>
                  <a:pt x="309813" y="747720"/>
                </a:cubicBezTo>
                <a:cubicBezTo>
                  <a:pt x="300876" y="747720"/>
                  <a:pt x="294918" y="740272"/>
                  <a:pt x="294918" y="732825"/>
                </a:cubicBezTo>
                <a:cubicBezTo>
                  <a:pt x="294918" y="725377"/>
                  <a:pt x="302365" y="717931"/>
                  <a:pt x="309813" y="717931"/>
                </a:cubicBezTo>
                <a:close/>
                <a:moveTo>
                  <a:pt x="1082853" y="713463"/>
                </a:moveTo>
                <a:cubicBezTo>
                  <a:pt x="1087322" y="713463"/>
                  <a:pt x="1091790" y="714952"/>
                  <a:pt x="1094769" y="716442"/>
                </a:cubicBezTo>
                <a:cubicBezTo>
                  <a:pt x="1097748" y="714952"/>
                  <a:pt x="1100727" y="713463"/>
                  <a:pt x="1103706" y="713463"/>
                </a:cubicBezTo>
                <a:cubicBezTo>
                  <a:pt x="1112642" y="713463"/>
                  <a:pt x="1120091" y="720910"/>
                  <a:pt x="1120091" y="729847"/>
                </a:cubicBezTo>
                <a:cubicBezTo>
                  <a:pt x="1120091" y="738784"/>
                  <a:pt x="1114133" y="744742"/>
                  <a:pt x="1105196" y="746232"/>
                </a:cubicBezTo>
                <a:cubicBezTo>
                  <a:pt x="1102217" y="755169"/>
                  <a:pt x="1093280" y="761127"/>
                  <a:pt x="1082853" y="761127"/>
                </a:cubicBezTo>
                <a:cubicBezTo>
                  <a:pt x="1067958" y="761127"/>
                  <a:pt x="1057532" y="749211"/>
                  <a:pt x="1057532" y="735805"/>
                </a:cubicBezTo>
                <a:cubicBezTo>
                  <a:pt x="1057532" y="720910"/>
                  <a:pt x="1069448" y="710484"/>
                  <a:pt x="1082853" y="713463"/>
                </a:cubicBezTo>
                <a:close/>
                <a:moveTo>
                  <a:pt x="725379" y="677716"/>
                </a:moveTo>
                <a:cubicBezTo>
                  <a:pt x="741763" y="677716"/>
                  <a:pt x="753679" y="691120"/>
                  <a:pt x="755169" y="706015"/>
                </a:cubicBezTo>
                <a:cubicBezTo>
                  <a:pt x="758148" y="704526"/>
                  <a:pt x="759637" y="704526"/>
                  <a:pt x="761127" y="704526"/>
                </a:cubicBezTo>
                <a:cubicBezTo>
                  <a:pt x="768574" y="704526"/>
                  <a:pt x="776022" y="711973"/>
                  <a:pt x="776022" y="719421"/>
                </a:cubicBezTo>
                <a:cubicBezTo>
                  <a:pt x="776022" y="726868"/>
                  <a:pt x="770064" y="734316"/>
                  <a:pt x="761127" y="734316"/>
                </a:cubicBezTo>
                <a:cubicBezTo>
                  <a:pt x="755169" y="734316"/>
                  <a:pt x="750700" y="731337"/>
                  <a:pt x="746232" y="732826"/>
                </a:cubicBezTo>
                <a:cubicBezTo>
                  <a:pt x="746232" y="732826"/>
                  <a:pt x="744742" y="734316"/>
                  <a:pt x="744742" y="734316"/>
                </a:cubicBezTo>
                <a:cubicBezTo>
                  <a:pt x="747721" y="738784"/>
                  <a:pt x="749211" y="744742"/>
                  <a:pt x="749211" y="750700"/>
                </a:cubicBezTo>
                <a:cubicBezTo>
                  <a:pt x="749211" y="758148"/>
                  <a:pt x="746232" y="765594"/>
                  <a:pt x="741763" y="771552"/>
                </a:cubicBezTo>
                <a:cubicBezTo>
                  <a:pt x="750700" y="773043"/>
                  <a:pt x="758148" y="780489"/>
                  <a:pt x="758148" y="789426"/>
                </a:cubicBezTo>
                <a:cubicBezTo>
                  <a:pt x="758148" y="790916"/>
                  <a:pt x="758148" y="790916"/>
                  <a:pt x="758148" y="792405"/>
                </a:cubicBezTo>
                <a:cubicBezTo>
                  <a:pt x="759637" y="790916"/>
                  <a:pt x="761127" y="790916"/>
                  <a:pt x="762616" y="790916"/>
                </a:cubicBezTo>
                <a:cubicBezTo>
                  <a:pt x="773043" y="790916"/>
                  <a:pt x="781980" y="799853"/>
                  <a:pt x="781980" y="810279"/>
                </a:cubicBezTo>
                <a:cubicBezTo>
                  <a:pt x="781980" y="819216"/>
                  <a:pt x="774531" y="828153"/>
                  <a:pt x="764106" y="828153"/>
                </a:cubicBezTo>
                <a:cubicBezTo>
                  <a:pt x="765595" y="829643"/>
                  <a:pt x="765595" y="831132"/>
                  <a:pt x="765595" y="832622"/>
                </a:cubicBezTo>
                <a:cubicBezTo>
                  <a:pt x="765595" y="838580"/>
                  <a:pt x="759637" y="844538"/>
                  <a:pt x="753679" y="844538"/>
                </a:cubicBezTo>
                <a:cubicBezTo>
                  <a:pt x="747721" y="844538"/>
                  <a:pt x="741763" y="838580"/>
                  <a:pt x="741763" y="832622"/>
                </a:cubicBezTo>
                <a:cubicBezTo>
                  <a:pt x="741763" y="828153"/>
                  <a:pt x="744742" y="823685"/>
                  <a:pt x="749211" y="822195"/>
                </a:cubicBezTo>
                <a:cubicBezTo>
                  <a:pt x="746232" y="817727"/>
                  <a:pt x="744742" y="813258"/>
                  <a:pt x="744742" y="808790"/>
                </a:cubicBezTo>
                <a:cubicBezTo>
                  <a:pt x="744742" y="807300"/>
                  <a:pt x="744742" y="807300"/>
                  <a:pt x="744742" y="805811"/>
                </a:cubicBezTo>
                <a:cubicBezTo>
                  <a:pt x="743253" y="807300"/>
                  <a:pt x="741763" y="807300"/>
                  <a:pt x="740274" y="807300"/>
                </a:cubicBezTo>
                <a:cubicBezTo>
                  <a:pt x="729847" y="807300"/>
                  <a:pt x="720910" y="798363"/>
                  <a:pt x="720910" y="787937"/>
                </a:cubicBezTo>
                <a:cubicBezTo>
                  <a:pt x="720910" y="786447"/>
                  <a:pt x="722400" y="784958"/>
                  <a:pt x="722400" y="783468"/>
                </a:cubicBezTo>
                <a:cubicBezTo>
                  <a:pt x="720910" y="784958"/>
                  <a:pt x="717931" y="784958"/>
                  <a:pt x="714952" y="784958"/>
                </a:cubicBezTo>
                <a:cubicBezTo>
                  <a:pt x="697078" y="784958"/>
                  <a:pt x="682184" y="773043"/>
                  <a:pt x="679205" y="755169"/>
                </a:cubicBezTo>
                <a:cubicBezTo>
                  <a:pt x="674737" y="767085"/>
                  <a:pt x="664310" y="777510"/>
                  <a:pt x="649415" y="777510"/>
                </a:cubicBezTo>
                <a:cubicBezTo>
                  <a:pt x="631541" y="777510"/>
                  <a:pt x="618137" y="764106"/>
                  <a:pt x="618137" y="746232"/>
                </a:cubicBezTo>
                <a:cubicBezTo>
                  <a:pt x="618137" y="728358"/>
                  <a:pt x="633031" y="714952"/>
                  <a:pt x="649415" y="714952"/>
                </a:cubicBezTo>
                <a:cubicBezTo>
                  <a:pt x="664310" y="714952"/>
                  <a:pt x="676226" y="725379"/>
                  <a:pt x="679205" y="738784"/>
                </a:cubicBezTo>
                <a:cubicBezTo>
                  <a:pt x="682184" y="728358"/>
                  <a:pt x="688141" y="719421"/>
                  <a:pt x="697078" y="714952"/>
                </a:cubicBezTo>
                <a:cubicBezTo>
                  <a:pt x="695590" y="711973"/>
                  <a:pt x="695590" y="710484"/>
                  <a:pt x="695590" y="707505"/>
                </a:cubicBezTo>
                <a:cubicBezTo>
                  <a:pt x="695590" y="691120"/>
                  <a:pt x="708994" y="677716"/>
                  <a:pt x="725379" y="677716"/>
                </a:cubicBezTo>
                <a:close/>
                <a:moveTo>
                  <a:pt x="1084343" y="673247"/>
                </a:moveTo>
                <a:cubicBezTo>
                  <a:pt x="1094768" y="673247"/>
                  <a:pt x="1102217" y="682183"/>
                  <a:pt x="1102217" y="691120"/>
                </a:cubicBezTo>
                <a:cubicBezTo>
                  <a:pt x="1102217" y="701546"/>
                  <a:pt x="1094768" y="708994"/>
                  <a:pt x="1084343" y="708994"/>
                </a:cubicBezTo>
                <a:cubicBezTo>
                  <a:pt x="1073916" y="708994"/>
                  <a:pt x="1066469" y="700057"/>
                  <a:pt x="1066469" y="691120"/>
                </a:cubicBezTo>
                <a:cubicBezTo>
                  <a:pt x="1066469" y="680693"/>
                  <a:pt x="1075406" y="673247"/>
                  <a:pt x="1084343" y="673247"/>
                </a:cubicBezTo>
                <a:close/>
                <a:moveTo>
                  <a:pt x="999443" y="655373"/>
                </a:moveTo>
                <a:cubicBezTo>
                  <a:pt x="1008380" y="655373"/>
                  <a:pt x="1014338" y="661330"/>
                  <a:pt x="1014338" y="670267"/>
                </a:cubicBezTo>
                <a:cubicBezTo>
                  <a:pt x="1014338" y="679204"/>
                  <a:pt x="1008380" y="685162"/>
                  <a:pt x="999443" y="685162"/>
                </a:cubicBezTo>
                <a:cubicBezTo>
                  <a:pt x="990506" y="685162"/>
                  <a:pt x="984548" y="679204"/>
                  <a:pt x="984548" y="670267"/>
                </a:cubicBezTo>
                <a:cubicBezTo>
                  <a:pt x="984548" y="661330"/>
                  <a:pt x="990506" y="655373"/>
                  <a:pt x="999443" y="655373"/>
                </a:cubicBezTo>
                <a:close/>
                <a:moveTo>
                  <a:pt x="500466" y="653884"/>
                </a:moveTo>
                <a:cubicBezTo>
                  <a:pt x="510891" y="653884"/>
                  <a:pt x="518340" y="661330"/>
                  <a:pt x="518340" y="671757"/>
                </a:cubicBezTo>
                <a:cubicBezTo>
                  <a:pt x="518340" y="682183"/>
                  <a:pt x="510891" y="689631"/>
                  <a:pt x="500466" y="689631"/>
                </a:cubicBezTo>
                <a:cubicBezTo>
                  <a:pt x="490039" y="689631"/>
                  <a:pt x="482592" y="682183"/>
                  <a:pt x="482592" y="671757"/>
                </a:cubicBezTo>
                <a:cubicBezTo>
                  <a:pt x="482592" y="661330"/>
                  <a:pt x="490039" y="653884"/>
                  <a:pt x="500466" y="653884"/>
                </a:cubicBezTo>
                <a:close/>
                <a:moveTo>
                  <a:pt x="652394" y="641969"/>
                </a:moveTo>
                <a:cubicBezTo>
                  <a:pt x="662819" y="641969"/>
                  <a:pt x="670268" y="649415"/>
                  <a:pt x="670268" y="659842"/>
                </a:cubicBezTo>
                <a:cubicBezTo>
                  <a:pt x="670268" y="670268"/>
                  <a:pt x="662819" y="677716"/>
                  <a:pt x="652394" y="677716"/>
                </a:cubicBezTo>
                <a:cubicBezTo>
                  <a:pt x="641967" y="677716"/>
                  <a:pt x="634520" y="670268"/>
                  <a:pt x="634520" y="659842"/>
                </a:cubicBezTo>
                <a:cubicBezTo>
                  <a:pt x="634520" y="650905"/>
                  <a:pt x="643457" y="641969"/>
                  <a:pt x="652394" y="641969"/>
                </a:cubicBezTo>
                <a:close/>
                <a:moveTo>
                  <a:pt x="1035191" y="631541"/>
                </a:moveTo>
                <a:cubicBezTo>
                  <a:pt x="1045616" y="631541"/>
                  <a:pt x="1053064" y="638987"/>
                  <a:pt x="1053064" y="649414"/>
                </a:cubicBezTo>
                <a:cubicBezTo>
                  <a:pt x="1053064" y="659840"/>
                  <a:pt x="1045616" y="667288"/>
                  <a:pt x="1035191" y="667288"/>
                </a:cubicBezTo>
                <a:cubicBezTo>
                  <a:pt x="1024764" y="667288"/>
                  <a:pt x="1015827" y="658351"/>
                  <a:pt x="1017317" y="649414"/>
                </a:cubicBezTo>
                <a:cubicBezTo>
                  <a:pt x="1017317" y="638987"/>
                  <a:pt x="1024764" y="631541"/>
                  <a:pt x="1035191" y="631541"/>
                </a:cubicBezTo>
                <a:close/>
                <a:moveTo>
                  <a:pt x="716442" y="627074"/>
                </a:moveTo>
                <a:cubicBezTo>
                  <a:pt x="723889" y="627074"/>
                  <a:pt x="731337" y="633031"/>
                  <a:pt x="731337" y="641968"/>
                </a:cubicBezTo>
                <a:cubicBezTo>
                  <a:pt x="731337" y="649415"/>
                  <a:pt x="725379" y="656863"/>
                  <a:pt x="716442" y="656863"/>
                </a:cubicBezTo>
                <a:cubicBezTo>
                  <a:pt x="708994" y="656863"/>
                  <a:pt x="701547" y="649415"/>
                  <a:pt x="701547" y="641968"/>
                </a:cubicBezTo>
                <a:cubicBezTo>
                  <a:pt x="701547" y="634520"/>
                  <a:pt x="707505" y="627074"/>
                  <a:pt x="716442" y="627074"/>
                </a:cubicBezTo>
                <a:close/>
                <a:moveTo>
                  <a:pt x="487061" y="607710"/>
                </a:moveTo>
                <a:cubicBezTo>
                  <a:pt x="495998" y="607710"/>
                  <a:pt x="503446" y="615156"/>
                  <a:pt x="503446" y="624093"/>
                </a:cubicBezTo>
                <a:cubicBezTo>
                  <a:pt x="503446" y="633030"/>
                  <a:pt x="495998" y="640478"/>
                  <a:pt x="487061" y="640478"/>
                </a:cubicBezTo>
                <a:cubicBezTo>
                  <a:pt x="478124" y="640478"/>
                  <a:pt x="470677" y="633030"/>
                  <a:pt x="470677" y="624093"/>
                </a:cubicBezTo>
                <a:cubicBezTo>
                  <a:pt x="470677" y="615156"/>
                  <a:pt x="478124" y="607710"/>
                  <a:pt x="487061" y="607710"/>
                </a:cubicBezTo>
                <a:close/>
                <a:moveTo>
                  <a:pt x="765595" y="601752"/>
                </a:moveTo>
                <a:cubicBezTo>
                  <a:pt x="770062" y="601752"/>
                  <a:pt x="774532" y="606219"/>
                  <a:pt x="774532" y="610689"/>
                </a:cubicBezTo>
                <a:cubicBezTo>
                  <a:pt x="774532" y="616647"/>
                  <a:pt x="770062" y="619626"/>
                  <a:pt x="765595" y="619626"/>
                </a:cubicBezTo>
                <a:cubicBezTo>
                  <a:pt x="761125" y="619626"/>
                  <a:pt x="756658" y="615156"/>
                  <a:pt x="756658" y="610689"/>
                </a:cubicBezTo>
                <a:cubicBezTo>
                  <a:pt x="756658" y="606219"/>
                  <a:pt x="761125" y="601752"/>
                  <a:pt x="765595" y="601752"/>
                </a:cubicBezTo>
                <a:close/>
                <a:moveTo>
                  <a:pt x="394714" y="588347"/>
                </a:moveTo>
                <a:cubicBezTo>
                  <a:pt x="421525" y="588347"/>
                  <a:pt x="442378" y="609199"/>
                  <a:pt x="442378" y="636010"/>
                </a:cubicBezTo>
                <a:cubicBezTo>
                  <a:pt x="442378" y="662821"/>
                  <a:pt x="421525" y="683674"/>
                  <a:pt x="394714" y="683674"/>
                </a:cubicBezTo>
                <a:cubicBezTo>
                  <a:pt x="367903" y="683674"/>
                  <a:pt x="347051" y="662821"/>
                  <a:pt x="347051" y="636010"/>
                </a:cubicBezTo>
                <a:cubicBezTo>
                  <a:pt x="347051" y="609199"/>
                  <a:pt x="367903" y="588347"/>
                  <a:pt x="394714" y="588347"/>
                </a:cubicBezTo>
                <a:close/>
                <a:moveTo>
                  <a:pt x="205550" y="586857"/>
                </a:moveTo>
                <a:cubicBezTo>
                  <a:pt x="241297" y="586857"/>
                  <a:pt x="271087" y="616646"/>
                  <a:pt x="271087" y="652394"/>
                </a:cubicBezTo>
                <a:cubicBezTo>
                  <a:pt x="271087" y="688141"/>
                  <a:pt x="241297" y="717931"/>
                  <a:pt x="205550" y="717931"/>
                </a:cubicBezTo>
                <a:cubicBezTo>
                  <a:pt x="168312" y="717931"/>
                  <a:pt x="140012" y="689630"/>
                  <a:pt x="140012" y="652394"/>
                </a:cubicBezTo>
                <a:cubicBezTo>
                  <a:pt x="140012" y="616646"/>
                  <a:pt x="169802" y="586857"/>
                  <a:pt x="205550" y="586857"/>
                </a:cubicBezTo>
                <a:close/>
                <a:moveTo>
                  <a:pt x="324708" y="577920"/>
                </a:moveTo>
                <a:cubicBezTo>
                  <a:pt x="330666" y="577920"/>
                  <a:pt x="335136" y="582387"/>
                  <a:pt x="335136" y="588345"/>
                </a:cubicBezTo>
                <a:cubicBezTo>
                  <a:pt x="335136" y="594303"/>
                  <a:pt x="330666" y="598773"/>
                  <a:pt x="324708" y="598773"/>
                </a:cubicBezTo>
                <a:cubicBezTo>
                  <a:pt x="318750" y="598773"/>
                  <a:pt x="314283" y="594303"/>
                  <a:pt x="314283" y="588345"/>
                </a:cubicBezTo>
                <a:cubicBezTo>
                  <a:pt x="314283" y="582387"/>
                  <a:pt x="318750" y="577920"/>
                  <a:pt x="324708" y="577920"/>
                </a:cubicBezTo>
                <a:close/>
                <a:moveTo>
                  <a:pt x="668779" y="574940"/>
                </a:moveTo>
                <a:cubicBezTo>
                  <a:pt x="674737" y="574940"/>
                  <a:pt x="680695" y="580898"/>
                  <a:pt x="680695" y="586856"/>
                </a:cubicBezTo>
                <a:cubicBezTo>
                  <a:pt x="680695" y="592814"/>
                  <a:pt x="676226" y="598772"/>
                  <a:pt x="668779" y="598772"/>
                </a:cubicBezTo>
                <a:cubicBezTo>
                  <a:pt x="662821" y="598772"/>
                  <a:pt x="656863" y="594303"/>
                  <a:pt x="656863" y="586856"/>
                </a:cubicBezTo>
                <a:cubicBezTo>
                  <a:pt x="656863" y="579408"/>
                  <a:pt x="662821" y="573450"/>
                  <a:pt x="668779" y="574940"/>
                </a:cubicBezTo>
                <a:close/>
                <a:moveTo>
                  <a:pt x="1099238" y="568983"/>
                </a:moveTo>
                <a:cubicBezTo>
                  <a:pt x="1105196" y="568983"/>
                  <a:pt x="1109666" y="573450"/>
                  <a:pt x="1109666" y="579408"/>
                </a:cubicBezTo>
                <a:cubicBezTo>
                  <a:pt x="1109666" y="583878"/>
                  <a:pt x="1105196" y="588345"/>
                  <a:pt x="1099238" y="589836"/>
                </a:cubicBezTo>
                <a:cubicBezTo>
                  <a:pt x="1093280" y="589836"/>
                  <a:pt x="1088813" y="585366"/>
                  <a:pt x="1088813" y="579408"/>
                </a:cubicBezTo>
                <a:cubicBezTo>
                  <a:pt x="1088813" y="573450"/>
                  <a:pt x="1093280" y="568983"/>
                  <a:pt x="1099238" y="568983"/>
                </a:cubicBezTo>
                <a:close/>
                <a:moveTo>
                  <a:pt x="981568" y="531747"/>
                </a:moveTo>
                <a:cubicBezTo>
                  <a:pt x="991995" y="531747"/>
                  <a:pt x="1000932" y="540683"/>
                  <a:pt x="1000932" y="551109"/>
                </a:cubicBezTo>
                <a:cubicBezTo>
                  <a:pt x="1000932" y="561536"/>
                  <a:pt x="991995" y="570473"/>
                  <a:pt x="981568" y="570473"/>
                </a:cubicBezTo>
                <a:cubicBezTo>
                  <a:pt x="971142" y="570473"/>
                  <a:pt x="962205" y="561536"/>
                  <a:pt x="962205" y="551109"/>
                </a:cubicBezTo>
                <a:cubicBezTo>
                  <a:pt x="962205" y="540683"/>
                  <a:pt x="971142" y="531747"/>
                  <a:pt x="981568" y="531747"/>
                </a:cubicBezTo>
                <a:close/>
                <a:moveTo>
                  <a:pt x="680694" y="497488"/>
                </a:moveTo>
                <a:cubicBezTo>
                  <a:pt x="688141" y="497488"/>
                  <a:pt x="695589" y="503445"/>
                  <a:pt x="695589" y="512382"/>
                </a:cubicBezTo>
                <a:cubicBezTo>
                  <a:pt x="695589" y="519829"/>
                  <a:pt x="689631" y="527277"/>
                  <a:pt x="680694" y="527277"/>
                </a:cubicBezTo>
                <a:cubicBezTo>
                  <a:pt x="673246" y="527277"/>
                  <a:pt x="665799" y="521319"/>
                  <a:pt x="665799" y="512382"/>
                </a:cubicBezTo>
                <a:cubicBezTo>
                  <a:pt x="665799" y="504934"/>
                  <a:pt x="671757" y="497488"/>
                  <a:pt x="680694" y="497488"/>
                </a:cubicBezTo>
                <a:close/>
                <a:moveTo>
                  <a:pt x="494509" y="497488"/>
                </a:moveTo>
                <a:cubicBezTo>
                  <a:pt x="507914" y="497488"/>
                  <a:pt x="518341" y="507913"/>
                  <a:pt x="518341" y="521319"/>
                </a:cubicBezTo>
                <a:cubicBezTo>
                  <a:pt x="518341" y="534724"/>
                  <a:pt x="507914" y="545151"/>
                  <a:pt x="494509" y="545151"/>
                </a:cubicBezTo>
                <a:cubicBezTo>
                  <a:pt x="481103" y="545151"/>
                  <a:pt x="470677" y="534724"/>
                  <a:pt x="470677" y="521319"/>
                </a:cubicBezTo>
                <a:cubicBezTo>
                  <a:pt x="470677" y="507913"/>
                  <a:pt x="481103" y="497488"/>
                  <a:pt x="494509" y="497488"/>
                </a:cubicBezTo>
                <a:close/>
                <a:moveTo>
                  <a:pt x="1023274" y="495999"/>
                </a:moveTo>
                <a:cubicBezTo>
                  <a:pt x="1035190" y="495999"/>
                  <a:pt x="1045617" y="506424"/>
                  <a:pt x="1045617" y="518340"/>
                </a:cubicBezTo>
                <a:cubicBezTo>
                  <a:pt x="1045617" y="530256"/>
                  <a:pt x="1035190" y="540683"/>
                  <a:pt x="1023274" y="540683"/>
                </a:cubicBezTo>
                <a:cubicBezTo>
                  <a:pt x="1011358" y="540683"/>
                  <a:pt x="1000932" y="530256"/>
                  <a:pt x="1000932" y="518340"/>
                </a:cubicBezTo>
                <a:cubicBezTo>
                  <a:pt x="1000932" y="506424"/>
                  <a:pt x="1011358" y="495999"/>
                  <a:pt x="1023274" y="495999"/>
                </a:cubicBezTo>
                <a:close/>
                <a:moveTo>
                  <a:pt x="933907" y="440888"/>
                </a:moveTo>
                <a:cubicBezTo>
                  <a:pt x="945823" y="440888"/>
                  <a:pt x="957739" y="445355"/>
                  <a:pt x="965186" y="454292"/>
                </a:cubicBezTo>
                <a:cubicBezTo>
                  <a:pt x="981571" y="458761"/>
                  <a:pt x="993487" y="473656"/>
                  <a:pt x="993487" y="491530"/>
                </a:cubicBezTo>
                <a:cubicBezTo>
                  <a:pt x="993487" y="513871"/>
                  <a:pt x="975613" y="530256"/>
                  <a:pt x="954760" y="530256"/>
                </a:cubicBezTo>
                <a:cubicBezTo>
                  <a:pt x="950291" y="530256"/>
                  <a:pt x="945823" y="528766"/>
                  <a:pt x="941354" y="527277"/>
                </a:cubicBezTo>
                <a:cubicBezTo>
                  <a:pt x="938375" y="527277"/>
                  <a:pt x="936886" y="527277"/>
                  <a:pt x="935396" y="527277"/>
                </a:cubicBezTo>
                <a:cubicBezTo>
                  <a:pt x="936886" y="528766"/>
                  <a:pt x="936886" y="531745"/>
                  <a:pt x="936886" y="534724"/>
                </a:cubicBezTo>
                <a:cubicBezTo>
                  <a:pt x="936886" y="548130"/>
                  <a:pt x="926459" y="558556"/>
                  <a:pt x="913054" y="558556"/>
                </a:cubicBezTo>
                <a:cubicBezTo>
                  <a:pt x="899648" y="558556"/>
                  <a:pt x="889223" y="548130"/>
                  <a:pt x="889223" y="534724"/>
                </a:cubicBezTo>
                <a:cubicBezTo>
                  <a:pt x="889223" y="525787"/>
                  <a:pt x="895180" y="518340"/>
                  <a:pt x="902627" y="513871"/>
                </a:cubicBezTo>
                <a:cubicBezTo>
                  <a:pt x="895180" y="506425"/>
                  <a:pt x="890711" y="495997"/>
                  <a:pt x="890711" y="484082"/>
                </a:cubicBezTo>
                <a:cubicBezTo>
                  <a:pt x="890711" y="460250"/>
                  <a:pt x="910075" y="440888"/>
                  <a:pt x="933907" y="440888"/>
                </a:cubicBezTo>
                <a:close/>
                <a:moveTo>
                  <a:pt x="783469" y="437909"/>
                </a:moveTo>
                <a:cubicBezTo>
                  <a:pt x="807301" y="437909"/>
                  <a:pt x="826665" y="457271"/>
                  <a:pt x="826665" y="481103"/>
                </a:cubicBezTo>
                <a:cubicBezTo>
                  <a:pt x="826665" y="504935"/>
                  <a:pt x="807301" y="524299"/>
                  <a:pt x="783469" y="524299"/>
                </a:cubicBezTo>
                <a:cubicBezTo>
                  <a:pt x="781980" y="524299"/>
                  <a:pt x="779001" y="524299"/>
                  <a:pt x="777511" y="524299"/>
                </a:cubicBezTo>
                <a:cubicBezTo>
                  <a:pt x="777511" y="525788"/>
                  <a:pt x="779001" y="528767"/>
                  <a:pt x="779001" y="531746"/>
                </a:cubicBezTo>
                <a:cubicBezTo>
                  <a:pt x="779001" y="540683"/>
                  <a:pt x="771553" y="548131"/>
                  <a:pt x="762616" y="548131"/>
                </a:cubicBezTo>
                <a:cubicBezTo>
                  <a:pt x="753679" y="548131"/>
                  <a:pt x="746232" y="540683"/>
                  <a:pt x="746232" y="531746"/>
                </a:cubicBezTo>
                <a:cubicBezTo>
                  <a:pt x="746232" y="524299"/>
                  <a:pt x="750700" y="516851"/>
                  <a:pt x="758148" y="515362"/>
                </a:cubicBezTo>
                <a:cubicBezTo>
                  <a:pt x="747721" y="507914"/>
                  <a:pt x="740275" y="495998"/>
                  <a:pt x="740275" y="481103"/>
                </a:cubicBezTo>
                <a:cubicBezTo>
                  <a:pt x="740275" y="457271"/>
                  <a:pt x="759637" y="437909"/>
                  <a:pt x="783469" y="437909"/>
                </a:cubicBezTo>
                <a:close/>
                <a:moveTo>
                  <a:pt x="277044" y="434930"/>
                </a:moveTo>
                <a:cubicBezTo>
                  <a:pt x="287469" y="434930"/>
                  <a:pt x="294918" y="443866"/>
                  <a:pt x="294918" y="452803"/>
                </a:cubicBezTo>
                <a:cubicBezTo>
                  <a:pt x="294918" y="463229"/>
                  <a:pt x="285981" y="470677"/>
                  <a:pt x="277044" y="470677"/>
                </a:cubicBezTo>
                <a:cubicBezTo>
                  <a:pt x="268107" y="470677"/>
                  <a:pt x="260659" y="463229"/>
                  <a:pt x="259170" y="452803"/>
                </a:cubicBezTo>
                <a:cubicBezTo>
                  <a:pt x="259170" y="442376"/>
                  <a:pt x="268107" y="434930"/>
                  <a:pt x="277044" y="434930"/>
                </a:cubicBezTo>
                <a:close/>
                <a:moveTo>
                  <a:pt x="1045617" y="385778"/>
                </a:moveTo>
                <a:cubicBezTo>
                  <a:pt x="1050087" y="385778"/>
                  <a:pt x="1054554" y="390245"/>
                  <a:pt x="1056045" y="396203"/>
                </a:cubicBezTo>
                <a:cubicBezTo>
                  <a:pt x="1056045" y="402161"/>
                  <a:pt x="1051575" y="406631"/>
                  <a:pt x="1045617" y="406631"/>
                </a:cubicBezTo>
                <a:cubicBezTo>
                  <a:pt x="1039659" y="406631"/>
                  <a:pt x="1035192" y="402161"/>
                  <a:pt x="1035192" y="396203"/>
                </a:cubicBezTo>
                <a:cubicBezTo>
                  <a:pt x="1035192" y="390245"/>
                  <a:pt x="1039659" y="385778"/>
                  <a:pt x="1045617" y="385778"/>
                </a:cubicBezTo>
                <a:close/>
                <a:moveTo>
                  <a:pt x="805810" y="342582"/>
                </a:moveTo>
                <a:cubicBezTo>
                  <a:pt x="814859" y="342582"/>
                  <a:pt x="822195" y="349917"/>
                  <a:pt x="822195" y="358965"/>
                </a:cubicBezTo>
                <a:cubicBezTo>
                  <a:pt x="822195" y="368014"/>
                  <a:pt x="814859" y="375350"/>
                  <a:pt x="805810" y="375350"/>
                </a:cubicBezTo>
                <a:cubicBezTo>
                  <a:pt x="796762" y="375350"/>
                  <a:pt x="789426" y="368014"/>
                  <a:pt x="789426" y="358965"/>
                </a:cubicBezTo>
                <a:cubicBezTo>
                  <a:pt x="789426" y="349917"/>
                  <a:pt x="796762" y="342582"/>
                  <a:pt x="805810" y="342582"/>
                </a:cubicBezTo>
                <a:close/>
                <a:moveTo>
                  <a:pt x="652394" y="323220"/>
                </a:moveTo>
                <a:cubicBezTo>
                  <a:pt x="674737" y="323220"/>
                  <a:pt x="694100" y="341093"/>
                  <a:pt x="694100" y="364925"/>
                </a:cubicBezTo>
                <a:cubicBezTo>
                  <a:pt x="694100" y="369393"/>
                  <a:pt x="694100" y="372372"/>
                  <a:pt x="692611" y="375351"/>
                </a:cubicBezTo>
                <a:cubicBezTo>
                  <a:pt x="717931" y="379820"/>
                  <a:pt x="737295" y="400673"/>
                  <a:pt x="737295" y="427483"/>
                </a:cubicBezTo>
                <a:cubicBezTo>
                  <a:pt x="737295" y="457273"/>
                  <a:pt x="713464" y="481105"/>
                  <a:pt x="683674" y="481105"/>
                </a:cubicBezTo>
                <a:cubicBezTo>
                  <a:pt x="662821" y="481105"/>
                  <a:pt x="644948" y="469189"/>
                  <a:pt x="636011" y="451315"/>
                </a:cubicBezTo>
                <a:cubicBezTo>
                  <a:pt x="633032" y="452804"/>
                  <a:pt x="628563" y="454294"/>
                  <a:pt x="625584" y="454294"/>
                </a:cubicBezTo>
                <a:cubicBezTo>
                  <a:pt x="612179" y="454294"/>
                  <a:pt x="601752" y="443867"/>
                  <a:pt x="604731" y="430462"/>
                </a:cubicBezTo>
                <a:cubicBezTo>
                  <a:pt x="604731" y="417056"/>
                  <a:pt x="615158" y="406631"/>
                  <a:pt x="628563" y="406631"/>
                </a:cubicBezTo>
                <a:cubicBezTo>
                  <a:pt x="631541" y="406631"/>
                  <a:pt x="633032" y="406631"/>
                  <a:pt x="636011" y="408119"/>
                </a:cubicBezTo>
                <a:cubicBezTo>
                  <a:pt x="636011" y="406631"/>
                  <a:pt x="637499" y="405140"/>
                  <a:pt x="637499" y="403652"/>
                </a:cubicBezTo>
                <a:cubicBezTo>
                  <a:pt x="621116" y="397694"/>
                  <a:pt x="610689" y="382799"/>
                  <a:pt x="610689" y="364925"/>
                </a:cubicBezTo>
                <a:cubicBezTo>
                  <a:pt x="610689" y="342582"/>
                  <a:pt x="628563" y="323220"/>
                  <a:pt x="652394" y="323220"/>
                </a:cubicBezTo>
                <a:close/>
                <a:moveTo>
                  <a:pt x="1015827" y="269598"/>
                </a:moveTo>
                <a:cubicBezTo>
                  <a:pt x="1035190" y="269598"/>
                  <a:pt x="1051575" y="284492"/>
                  <a:pt x="1051575" y="305345"/>
                </a:cubicBezTo>
                <a:cubicBezTo>
                  <a:pt x="1051575" y="324708"/>
                  <a:pt x="1036680" y="341093"/>
                  <a:pt x="1015827" y="341093"/>
                </a:cubicBezTo>
                <a:cubicBezTo>
                  <a:pt x="996463" y="341093"/>
                  <a:pt x="980080" y="326198"/>
                  <a:pt x="980080" y="305345"/>
                </a:cubicBezTo>
                <a:cubicBezTo>
                  <a:pt x="980080" y="285981"/>
                  <a:pt x="996463" y="269598"/>
                  <a:pt x="1015827" y="269598"/>
                </a:cubicBezTo>
                <a:close/>
                <a:moveTo>
                  <a:pt x="926458" y="257682"/>
                </a:moveTo>
                <a:cubicBezTo>
                  <a:pt x="939862" y="257682"/>
                  <a:pt x="950290" y="268107"/>
                  <a:pt x="950290" y="281513"/>
                </a:cubicBezTo>
                <a:cubicBezTo>
                  <a:pt x="950290" y="294918"/>
                  <a:pt x="939862" y="305345"/>
                  <a:pt x="926458" y="305345"/>
                </a:cubicBezTo>
                <a:cubicBezTo>
                  <a:pt x="919010" y="305345"/>
                  <a:pt x="911563" y="300876"/>
                  <a:pt x="907094" y="294918"/>
                </a:cubicBezTo>
                <a:cubicBezTo>
                  <a:pt x="904115" y="296408"/>
                  <a:pt x="901136" y="297897"/>
                  <a:pt x="898157" y="297897"/>
                </a:cubicBezTo>
                <a:cubicBezTo>
                  <a:pt x="890710" y="297897"/>
                  <a:pt x="884752" y="291939"/>
                  <a:pt x="884752" y="284492"/>
                </a:cubicBezTo>
                <a:cubicBezTo>
                  <a:pt x="884752" y="277044"/>
                  <a:pt x="890710" y="271086"/>
                  <a:pt x="898157" y="271086"/>
                </a:cubicBezTo>
                <a:cubicBezTo>
                  <a:pt x="899647" y="271086"/>
                  <a:pt x="901136" y="271086"/>
                  <a:pt x="902626" y="274065"/>
                </a:cubicBezTo>
                <a:cubicBezTo>
                  <a:pt x="907094" y="265128"/>
                  <a:pt x="916031" y="257682"/>
                  <a:pt x="926458" y="257682"/>
                </a:cubicBezTo>
                <a:close/>
                <a:moveTo>
                  <a:pt x="844536" y="253213"/>
                </a:moveTo>
                <a:cubicBezTo>
                  <a:pt x="851940" y="253213"/>
                  <a:pt x="857942" y="259214"/>
                  <a:pt x="857942" y="266617"/>
                </a:cubicBezTo>
                <a:cubicBezTo>
                  <a:pt x="857942" y="274021"/>
                  <a:pt x="851940" y="280023"/>
                  <a:pt x="844536" y="280023"/>
                </a:cubicBezTo>
                <a:cubicBezTo>
                  <a:pt x="837133" y="280023"/>
                  <a:pt x="831131" y="274021"/>
                  <a:pt x="831131" y="266617"/>
                </a:cubicBezTo>
                <a:cubicBezTo>
                  <a:pt x="831131" y="259214"/>
                  <a:pt x="837133" y="253213"/>
                  <a:pt x="844536" y="253213"/>
                </a:cubicBezTo>
                <a:close/>
                <a:moveTo>
                  <a:pt x="1075407" y="220444"/>
                </a:moveTo>
                <a:cubicBezTo>
                  <a:pt x="1082855" y="220444"/>
                  <a:pt x="1088813" y="226401"/>
                  <a:pt x="1088813" y="233848"/>
                </a:cubicBezTo>
                <a:cubicBezTo>
                  <a:pt x="1088813" y="241296"/>
                  <a:pt x="1082855" y="247254"/>
                  <a:pt x="1075407" y="247254"/>
                </a:cubicBezTo>
                <a:cubicBezTo>
                  <a:pt x="1069449" y="247254"/>
                  <a:pt x="1063491" y="241296"/>
                  <a:pt x="1062002" y="233848"/>
                </a:cubicBezTo>
                <a:cubicBezTo>
                  <a:pt x="1062002" y="226401"/>
                  <a:pt x="1067960" y="220444"/>
                  <a:pt x="1075407" y="220444"/>
                </a:cubicBezTo>
                <a:close/>
                <a:moveTo>
                  <a:pt x="688141" y="134055"/>
                </a:moveTo>
                <a:cubicBezTo>
                  <a:pt x="713462" y="134055"/>
                  <a:pt x="732826" y="153417"/>
                  <a:pt x="732826" y="178739"/>
                </a:cubicBezTo>
                <a:cubicBezTo>
                  <a:pt x="732826" y="204060"/>
                  <a:pt x="711973" y="223424"/>
                  <a:pt x="688141" y="223424"/>
                </a:cubicBezTo>
                <a:cubicBezTo>
                  <a:pt x="662819" y="223424"/>
                  <a:pt x="643457" y="204060"/>
                  <a:pt x="643457" y="178739"/>
                </a:cubicBezTo>
                <a:cubicBezTo>
                  <a:pt x="643457" y="153417"/>
                  <a:pt x="664309" y="134055"/>
                  <a:pt x="688141" y="134055"/>
                </a:cubicBezTo>
                <a:close/>
                <a:moveTo>
                  <a:pt x="889223" y="105755"/>
                </a:moveTo>
                <a:cubicBezTo>
                  <a:pt x="893690" y="105755"/>
                  <a:pt x="898160" y="110222"/>
                  <a:pt x="898160" y="114692"/>
                </a:cubicBezTo>
                <a:cubicBezTo>
                  <a:pt x="898160" y="119159"/>
                  <a:pt x="893690" y="123629"/>
                  <a:pt x="889223" y="123629"/>
                </a:cubicBezTo>
                <a:cubicBezTo>
                  <a:pt x="883265" y="123629"/>
                  <a:pt x="880286" y="120650"/>
                  <a:pt x="880286" y="114692"/>
                </a:cubicBezTo>
                <a:cubicBezTo>
                  <a:pt x="880286" y="110222"/>
                  <a:pt x="884753" y="105755"/>
                  <a:pt x="889223" y="105755"/>
                </a:cubicBezTo>
                <a:close/>
                <a:moveTo>
                  <a:pt x="425993" y="74475"/>
                </a:moveTo>
                <a:cubicBezTo>
                  <a:pt x="434930" y="74475"/>
                  <a:pt x="442378" y="81921"/>
                  <a:pt x="442378" y="90858"/>
                </a:cubicBezTo>
                <a:cubicBezTo>
                  <a:pt x="442378" y="99795"/>
                  <a:pt x="434930" y="107243"/>
                  <a:pt x="425993" y="107243"/>
                </a:cubicBezTo>
                <a:cubicBezTo>
                  <a:pt x="417056" y="107243"/>
                  <a:pt x="409609" y="99795"/>
                  <a:pt x="409609" y="90858"/>
                </a:cubicBezTo>
                <a:cubicBezTo>
                  <a:pt x="409609" y="81921"/>
                  <a:pt x="417056" y="74475"/>
                  <a:pt x="425993" y="74475"/>
                </a:cubicBezTo>
                <a:close/>
                <a:moveTo>
                  <a:pt x="1085832" y="65538"/>
                </a:moveTo>
                <a:cubicBezTo>
                  <a:pt x="1096259" y="65538"/>
                  <a:pt x="1105196" y="74474"/>
                  <a:pt x="1105196" y="84900"/>
                </a:cubicBezTo>
                <a:cubicBezTo>
                  <a:pt x="1105196" y="95327"/>
                  <a:pt x="1096259" y="104264"/>
                  <a:pt x="1085832" y="104264"/>
                </a:cubicBezTo>
                <a:cubicBezTo>
                  <a:pt x="1073916" y="104264"/>
                  <a:pt x="1066469" y="95327"/>
                  <a:pt x="1066469" y="84900"/>
                </a:cubicBezTo>
                <a:cubicBezTo>
                  <a:pt x="1066469" y="74474"/>
                  <a:pt x="1075406" y="65538"/>
                  <a:pt x="1085832" y="65538"/>
                </a:cubicBezTo>
                <a:close/>
                <a:moveTo>
                  <a:pt x="971143" y="0"/>
                </a:moveTo>
                <a:cubicBezTo>
                  <a:pt x="990507" y="0"/>
                  <a:pt x="1005402" y="14895"/>
                  <a:pt x="1005402" y="34258"/>
                </a:cubicBezTo>
                <a:cubicBezTo>
                  <a:pt x="1005402" y="53622"/>
                  <a:pt x="990507" y="68517"/>
                  <a:pt x="971143" y="68517"/>
                </a:cubicBezTo>
                <a:cubicBezTo>
                  <a:pt x="951780" y="68517"/>
                  <a:pt x="936886" y="53622"/>
                  <a:pt x="936886" y="34258"/>
                </a:cubicBezTo>
                <a:cubicBezTo>
                  <a:pt x="936886" y="14895"/>
                  <a:pt x="951780" y="0"/>
                  <a:pt x="9711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3"/>
          <p:cNvSpPr/>
          <p:nvPr/>
        </p:nvSpPr>
        <p:spPr>
          <a:xfrm rot="7056479">
            <a:off x="9348567" y="4135124"/>
            <a:ext cx="1455645" cy="977651"/>
          </a:xfrm>
          <a:custGeom>
            <a:avLst/>
            <a:gdLst/>
            <a:ahLst/>
            <a:cxnLst/>
            <a:rect l="l" t="t" r="r" b="b"/>
            <a:pathLst>
              <a:path w="1455645" h="977651" extrusionOk="0">
                <a:moveTo>
                  <a:pt x="1366642" y="419387"/>
                </a:moveTo>
                <a:cubicBezTo>
                  <a:pt x="1364423" y="417123"/>
                  <a:pt x="1363217" y="414018"/>
                  <a:pt x="1363564" y="410310"/>
                </a:cubicBezTo>
                <a:cubicBezTo>
                  <a:pt x="1363841" y="407344"/>
                  <a:pt x="1365602" y="404516"/>
                  <a:pt x="1368845" y="401828"/>
                </a:cubicBezTo>
                <a:cubicBezTo>
                  <a:pt x="1362913" y="401273"/>
                  <a:pt x="1357535" y="394786"/>
                  <a:pt x="1358090" y="388855"/>
                </a:cubicBezTo>
                <a:cubicBezTo>
                  <a:pt x="1358783" y="381441"/>
                  <a:pt x="1366612" y="377683"/>
                  <a:pt x="1372545" y="378237"/>
                </a:cubicBezTo>
                <a:cubicBezTo>
                  <a:pt x="1378476" y="378792"/>
                  <a:pt x="1383854" y="385278"/>
                  <a:pt x="1383300" y="391210"/>
                </a:cubicBezTo>
                <a:cubicBezTo>
                  <a:pt x="1383023" y="394177"/>
                  <a:pt x="1381125" y="398488"/>
                  <a:pt x="1378020" y="399693"/>
                </a:cubicBezTo>
                <a:cubicBezTo>
                  <a:pt x="1383952" y="400247"/>
                  <a:pt x="1389468" y="405251"/>
                  <a:pt x="1388775" y="412666"/>
                </a:cubicBezTo>
                <a:cubicBezTo>
                  <a:pt x="1388221" y="418598"/>
                  <a:pt x="1383217" y="424114"/>
                  <a:pt x="1375803" y="423421"/>
                </a:cubicBezTo>
                <a:cubicBezTo>
                  <a:pt x="1372094" y="423074"/>
                  <a:pt x="1368862" y="421650"/>
                  <a:pt x="1366642" y="419387"/>
                </a:cubicBezTo>
                <a:close/>
                <a:moveTo>
                  <a:pt x="1335622" y="375159"/>
                </a:moveTo>
                <a:cubicBezTo>
                  <a:pt x="1333084" y="372305"/>
                  <a:pt x="1331577" y="368423"/>
                  <a:pt x="1331993" y="363975"/>
                </a:cubicBezTo>
                <a:cubicBezTo>
                  <a:pt x="1332824" y="355076"/>
                  <a:pt x="1340793" y="349837"/>
                  <a:pt x="1348209" y="350530"/>
                </a:cubicBezTo>
                <a:cubicBezTo>
                  <a:pt x="1355623" y="351223"/>
                  <a:pt x="1362484" y="357848"/>
                  <a:pt x="1361653" y="366746"/>
                </a:cubicBezTo>
                <a:cubicBezTo>
                  <a:pt x="1360960" y="374162"/>
                  <a:pt x="1352851" y="380883"/>
                  <a:pt x="1345437" y="380190"/>
                </a:cubicBezTo>
                <a:cubicBezTo>
                  <a:pt x="1341729" y="379844"/>
                  <a:pt x="1338160" y="378014"/>
                  <a:pt x="1335622" y="375159"/>
                </a:cubicBezTo>
                <a:close/>
                <a:moveTo>
                  <a:pt x="1303620" y="331405"/>
                </a:moveTo>
                <a:cubicBezTo>
                  <a:pt x="1304036" y="326956"/>
                  <a:pt x="1307279" y="324266"/>
                  <a:pt x="1311728" y="324682"/>
                </a:cubicBezTo>
                <a:cubicBezTo>
                  <a:pt x="1316178" y="325098"/>
                  <a:pt x="1318867" y="328342"/>
                  <a:pt x="1318451" y="332791"/>
                </a:cubicBezTo>
                <a:cubicBezTo>
                  <a:pt x="1318035" y="337239"/>
                  <a:pt x="1314792" y="339928"/>
                  <a:pt x="1310342" y="339513"/>
                </a:cubicBezTo>
                <a:cubicBezTo>
                  <a:pt x="1305894" y="339097"/>
                  <a:pt x="1303205" y="335854"/>
                  <a:pt x="1303620" y="331405"/>
                </a:cubicBezTo>
                <a:close/>
                <a:moveTo>
                  <a:pt x="1274764" y="384059"/>
                </a:moveTo>
                <a:cubicBezTo>
                  <a:pt x="1275179" y="379611"/>
                  <a:pt x="1280043" y="375576"/>
                  <a:pt x="1284494" y="375992"/>
                </a:cubicBezTo>
                <a:cubicBezTo>
                  <a:pt x="1288942" y="376407"/>
                  <a:pt x="1292976" y="381274"/>
                  <a:pt x="1292560" y="385722"/>
                </a:cubicBezTo>
                <a:cubicBezTo>
                  <a:pt x="1292144" y="390171"/>
                  <a:pt x="1287279" y="394204"/>
                  <a:pt x="1282830" y="393788"/>
                </a:cubicBezTo>
                <a:cubicBezTo>
                  <a:pt x="1278380" y="393372"/>
                  <a:pt x="1274348" y="388508"/>
                  <a:pt x="1274764" y="384059"/>
                </a:cubicBezTo>
                <a:close/>
                <a:moveTo>
                  <a:pt x="1353934" y="593415"/>
                </a:moveTo>
                <a:cubicBezTo>
                  <a:pt x="1354627" y="586000"/>
                  <a:pt x="1361113" y="580622"/>
                  <a:pt x="1368528" y="581315"/>
                </a:cubicBezTo>
                <a:cubicBezTo>
                  <a:pt x="1374460" y="581870"/>
                  <a:pt x="1379837" y="588356"/>
                  <a:pt x="1380628" y="595910"/>
                </a:cubicBezTo>
                <a:cubicBezTo>
                  <a:pt x="1379935" y="603324"/>
                  <a:pt x="1373449" y="608702"/>
                  <a:pt x="1366033" y="608009"/>
                </a:cubicBezTo>
                <a:cubicBezTo>
                  <a:pt x="1358619" y="607316"/>
                  <a:pt x="1353241" y="600830"/>
                  <a:pt x="1353934" y="593415"/>
                </a:cubicBezTo>
                <a:close/>
                <a:moveTo>
                  <a:pt x="1387334" y="664228"/>
                </a:moveTo>
                <a:cubicBezTo>
                  <a:pt x="1380948" y="656525"/>
                  <a:pt x="1377399" y="646470"/>
                  <a:pt x="1378370" y="636089"/>
                </a:cubicBezTo>
                <a:cubicBezTo>
                  <a:pt x="1380310" y="615327"/>
                  <a:pt x="1398286" y="599055"/>
                  <a:pt x="1420532" y="601133"/>
                </a:cubicBezTo>
                <a:cubicBezTo>
                  <a:pt x="1441294" y="603074"/>
                  <a:pt x="1457427" y="622533"/>
                  <a:pt x="1455487" y="643296"/>
                </a:cubicBezTo>
                <a:cubicBezTo>
                  <a:pt x="1453547" y="664058"/>
                  <a:pt x="1434088" y="680191"/>
                  <a:pt x="1413325" y="678251"/>
                </a:cubicBezTo>
                <a:cubicBezTo>
                  <a:pt x="1402944" y="677280"/>
                  <a:pt x="1393720" y="671930"/>
                  <a:pt x="1387334" y="664228"/>
                </a:cubicBezTo>
                <a:close/>
                <a:moveTo>
                  <a:pt x="1289734" y="524022"/>
                </a:moveTo>
                <a:cubicBezTo>
                  <a:pt x="1285012" y="518532"/>
                  <a:pt x="1282334" y="511175"/>
                  <a:pt x="1283096" y="503018"/>
                </a:cubicBezTo>
                <a:cubicBezTo>
                  <a:pt x="1284482" y="488189"/>
                  <a:pt x="1295832" y="478778"/>
                  <a:pt x="1309457" y="477059"/>
                </a:cubicBezTo>
                <a:cubicBezTo>
                  <a:pt x="1310150" y="469644"/>
                  <a:pt x="1318258" y="462922"/>
                  <a:pt x="1327155" y="463754"/>
                </a:cubicBezTo>
                <a:cubicBezTo>
                  <a:pt x="1336054" y="464586"/>
                  <a:pt x="1342776" y="472692"/>
                  <a:pt x="1341945" y="481591"/>
                </a:cubicBezTo>
                <a:cubicBezTo>
                  <a:pt x="1341529" y="486040"/>
                  <a:pt x="1339768" y="488868"/>
                  <a:pt x="1333420" y="492762"/>
                </a:cubicBezTo>
                <a:cubicBezTo>
                  <a:pt x="1337454" y="497628"/>
                  <a:pt x="1338382" y="503698"/>
                  <a:pt x="1337828" y="509630"/>
                </a:cubicBezTo>
                <a:cubicBezTo>
                  <a:pt x="1337135" y="517044"/>
                  <a:pt x="1333476" y="524183"/>
                  <a:pt x="1328612" y="528216"/>
                </a:cubicBezTo>
                <a:cubicBezTo>
                  <a:pt x="1329956" y="529838"/>
                  <a:pt x="1331301" y="531459"/>
                  <a:pt x="1331024" y="534425"/>
                </a:cubicBezTo>
                <a:cubicBezTo>
                  <a:pt x="1330608" y="538875"/>
                  <a:pt x="1327226" y="543046"/>
                  <a:pt x="1321294" y="542492"/>
                </a:cubicBezTo>
                <a:cubicBezTo>
                  <a:pt x="1316844" y="542076"/>
                  <a:pt x="1314155" y="538833"/>
                  <a:pt x="1313089" y="534246"/>
                </a:cubicBezTo>
                <a:cubicBezTo>
                  <a:pt x="1311605" y="534107"/>
                  <a:pt x="1310123" y="533969"/>
                  <a:pt x="1308639" y="533830"/>
                </a:cubicBezTo>
                <a:cubicBezTo>
                  <a:pt x="1301224" y="533137"/>
                  <a:pt x="1294457" y="529513"/>
                  <a:pt x="1289734" y="524022"/>
                </a:cubicBezTo>
                <a:close/>
                <a:moveTo>
                  <a:pt x="1237637" y="669312"/>
                </a:moveTo>
                <a:cubicBezTo>
                  <a:pt x="1234276" y="665258"/>
                  <a:pt x="1232536" y="659860"/>
                  <a:pt x="1233090" y="653928"/>
                </a:cubicBezTo>
                <a:cubicBezTo>
                  <a:pt x="1233783" y="646513"/>
                  <a:pt x="1237303" y="640858"/>
                  <a:pt x="1243651" y="636963"/>
                </a:cubicBezTo>
                <a:cubicBezTo>
                  <a:pt x="1234379" y="624129"/>
                  <a:pt x="1228350" y="608605"/>
                  <a:pt x="1229875" y="592293"/>
                </a:cubicBezTo>
                <a:cubicBezTo>
                  <a:pt x="1230844" y="581911"/>
                  <a:pt x="1233159" y="573152"/>
                  <a:pt x="1238301" y="566153"/>
                </a:cubicBezTo>
                <a:cubicBezTo>
                  <a:pt x="1236817" y="566015"/>
                  <a:pt x="1235335" y="565876"/>
                  <a:pt x="1233851" y="565737"/>
                </a:cubicBezTo>
                <a:cubicBezTo>
                  <a:pt x="1220504" y="564490"/>
                  <a:pt x="1209749" y="551517"/>
                  <a:pt x="1210996" y="538169"/>
                </a:cubicBezTo>
                <a:cubicBezTo>
                  <a:pt x="1211135" y="536687"/>
                  <a:pt x="1212894" y="533860"/>
                  <a:pt x="1213033" y="532375"/>
                </a:cubicBezTo>
                <a:cubicBezTo>
                  <a:pt x="1207378" y="528855"/>
                  <a:pt x="1203484" y="522507"/>
                  <a:pt x="1204039" y="516576"/>
                </a:cubicBezTo>
                <a:cubicBezTo>
                  <a:pt x="1204870" y="507677"/>
                  <a:pt x="1212978" y="500956"/>
                  <a:pt x="1221875" y="501787"/>
                </a:cubicBezTo>
                <a:cubicBezTo>
                  <a:pt x="1229292" y="502480"/>
                  <a:pt x="1234669" y="508966"/>
                  <a:pt x="1235597" y="515037"/>
                </a:cubicBezTo>
                <a:cubicBezTo>
                  <a:pt x="1237081" y="515176"/>
                  <a:pt x="1238563" y="515315"/>
                  <a:pt x="1240047" y="515453"/>
                </a:cubicBezTo>
                <a:cubicBezTo>
                  <a:pt x="1253393" y="516700"/>
                  <a:pt x="1264149" y="529673"/>
                  <a:pt x="1262902" y="543019"/>
                </a:cubicBezTo>
                <a:cubicBezTo>
                  <a:pt x="1262763" y="544503"/>
                  <a:pt x="1262763" y="544503"/>
                  <a:pt x="1262763" y="544503"/>
                </a:cubicBezTo>
                <a:cubicBezTo>
                  <a:pt x="1273699" y="539541"/>
                  <a:pt x="1285979" y="536200"/>
                  <a:pt x="1297843" y="537308"/>
                </a:cubicBezTo>
                <a:cubicBezTo>
                  <a:pt x="1331952" y="540497"/>
                  <a:pt x="1356152" y="569686"/>
                  <a:pt x="1352964" y="603796"/>
                </a:cubicBezTo>
                <a:cubicBezTo>
                  <a:pt x="1349777" y="637904"/>
                  <a:pt x="1320588" y="662105"/>
                  <a:pt x="1286480" y="658917"/>
                </a:cubicBezTo>
                <a:cubicBezTo>
                  <a:pt x="1283513" y="658639"/>
                  <a:pt x="1279202" y="656742"/>
                  <a:pt x="1276235" y="656464"/>
                </a:cubicBezTo>
                <a:cubicBezTo>
                  <a:pt x="1275265" y="666845"/>
                  <a:pt x="1263777" y="677739"/>
                  <a:pt x="1251912" y="676630"/>
                </a:cubicBezTo>
                <a:cubicBezTo>
                  <a:pt x="1245980" y="676076"/>
                  <a:pt x="1240998" y="673367"/>
                  <a:pt x="1237637" y="669312"/>
                </a:cubicBezTo>
                <a:close/>
                <a:moveTo>
                  <a:pt x="1155635" y="700357"/>
                </a:moveTo>
                <a:cubicBezTo>
                  <a:pt x="1151434" y="695290"/>
                  <a:pt x="1149057" y="688711"/>
                  <a:pt x="1149681" y="682038"/>
                </a:cubicBezTo>
                <a:cubicBezTo>
                  <a:pt x="1150928" y="668689"/>
                  <a:pt x="1163901" y="657935"/>
                  <a:pt x="1177247" y="659182"/>
                </a:cubicBezTo>
                <a:cubicBezTo>
                  <a:pt x="1190595" y="660429"/>
                  <a:pt x="1201351" y="673402"/>
                  <a:pt x="1200103" y="686750"/>
                </a:cubicBezTo>
                <a:cubicBezTo>
                  <a:pt x="1198856" y="700095"/>
                  <a:pt x="1185883" y="710851"/>
                  <a:pt x="1172535" y="709603"/>
                </a:cubicBezTo>
                <a:cubicBezTo>
                  <a:pt x="1165862" y="708980"/>
                  <a:pt x="1159836" y="705424"/>
                  <a:pt x="1155635" y="700357"/>
                </a:cubicBezTo>
                <a:close/>
                <a:moveTo>
                  <a:pt x="824229" y="98491"/>
                </a:moveTo>
                <a:cubicBezTo>
                  <a:pt x="820877" y="94954"/>
                  <a:pt x="819016" y="90113"/>
                  <a:pt x="819016" y="84899"/>
                </a:cubicBezTo>
                <a:cubicBezTo>
                  <a:pt x="819017" y="74474"/>
                  <a:pt x="827953" y="65537"/>
                  <a:pt x="838378" y="65537"/>
                </a:cubicBezTo>
                <a:cubicBezTo>
                  <a:pt x="848806" y="65537"/>
                  <a:pt x="857742" y="74474"/>
                  <a:pt x="857743" y="84900"/>
                </a:cubicBezTo>
                <a:cubicBezTo>
                  <a:pt x="857743" y="95327"/>
                  <a:pt x="848806" y="104263"/>
                  <a:pt x="838378" y="104263"/>
                </a:cubicBezTo>
                <a:cubicBezTo>
                  <a:pt x="832421" y="104263"/>
                  <a:pt x="827580" y="102029"/>
                  <a:pt x="824229" y="98491"/>
                </a:cubicBezTo>
                <a:close/>
                <a:moveTo>
                  <a:pt x="1116735" y="698405"/>
                </a:moveTo>
                <a:cubicBezTo>
                  <a:pt x="1117428" y="690990"/>
                  <a:pt x="1123914" y="685612"/>
                  <a:pt x="1131328" y="686305"/>
                </a:cubicBezTo>
                <a:cubicBezTo>
                  <a:pt x="1137260" y="686860"/>
                  <a:pt x="1142638" y="693346"/>
                  <a:pt x="1143429" y="700900"/>
                </a:cubicBezTo>
                <a:cubicBezTo>
                  <a:pt x="1142736" y="708314"/>
                  <a:pt x="1136250" y="713692"/>
                  <a:pt x="1128834" y="712999"/>
                </a:cubicBezTo>
                <a:cubicBezTo>
                  <a:pt x="1121420" y="712306"/>
                  <a:pt x="1116042" y="705820"/>
                  <a:pt x="1116735" y="698405"/>
                </a:cubicBezTo>
                <a:close/>
                <a:moveTo>
                  <a:pt x="814549" y="233848"/>
                </a:moveTo>
                <a:cubicBezTo>
                  <a:pt x="814549" y="226401"/>
                  <a:pt x="820507" y="220444"/>
                  <a:pt x="827953" y="220443"/>
                </a:cubicBezTo>
                <a:cubicBezTo>
                  <a:pt x="835401" y="220444"/>
                  <a:pt x="841359" y="226402"/>
                  <a:pt x="841359" y="233848"/>
                </a:cubicBezTo>
                <a:cubicBezTo>
                  <a:pt x="841359" y="241296"/>
                  <a:pt x="835401" y="247254"/>
                  <a:pt x="827953" y="247254"/>
                </a:cubicBezTo>
                <a:cubicBezTo>
                  <a:pt x="821995" y="247254"/>
                  <a:pt x="816037" y="241296"/>
                  <a:pt x="814549" y="233848"/>
                </a:cubicBezTo>
                <a:close/>
                <a:moveTo>
                  <a:pt x="882354" y="407040"/>
                </a:moveTo>
                <a:cubicBezTo>
                  <a:pt x="878153" y="401973"/>
                  <a:pt x="875776" y="395393"/>
                  <a:pt x="876399" y="388719"/>
                </a:cubicBezTo>
                <a:cubicBezTo>
                  <a:pt x="876815" y="384269"/>
                  <a:pt x="877092" y="381303"/>
                  <a:pt x="880335" y="378615"/>
                </a:cubicBezTo>
                <a:cubicBezTo>
                  <a:pt x="868749" y="374539"/>
                  <a:pt x="862166" y="364949"/>
                  <a:pt x="863274" y="353084"/>
                </a:cubicBezTo>
                <a:cubicBezTo>
                  <a:pt x="864521" y="339738"/>
                  <a:pt x="877494" y="328982"/>
                  <a:pt x="890841" y="330229"/>
                </a:cubicBezTo>
                <a:cubicBezTo>
                  <a:pt x="904189" y="331477"/>
                  <a:pt x="914945" y="344450"/>
                  <a:pt x="913697" y="357796"/>
                </a:cubicBezTo>
                <a:cubicBezTo>
                  <a:pt x="913281" y="362246"/>
                  <a:pt x="913004" y="365212"/>
                  <a:pt x="911243" y="368039"/>
                </a:cubicBezTo>
                <a:cubicBezTo>
                  <a:pt x="921348" y="371976"/>
                  <a:pt x="927931" y="381567"/>
                  <a:pt x="926822" y="393431"/>
                </a:cubicBezTo>
                <a:cubicBezTo>
                  <a:pt x="925575" y="406778"/>
                  <a:pt x="912602" y="417533"/>
                  <a:pt x="899256" y="416286"/>
                </a:cubicBezTo>
                <a:cubicBezTo>
                  <a:pt x="892582" y="415663"/>
                  <a:pt x="886556" y="412107"/>
                  <a:pt x="882354" y="407040"/>
                </a:cubicBezTo>
                <a:close/>
                <a:moveTo>
                  <a:pt x="699300" y="58648"/>
                </a:moveTo>
                <a:cubicBezTo>
                  <a:pt x="693156" y="52504"/>
                  <a:pt x="689432" y="43940"/>
                  <a:pt x="689432" y="34258"/>
                </a:cubicBezTo>
                <a:cubicBezTo>
                  <a:pt x="689432" y="14895"/>
                  <a:pt x="704327" y="0"/>
                  <a:pt x="723689" y="0"/>
                </a:cubicBezTo>
                <a:cubicBezTo>
                  <a:pt x="743054" y="0"/>
                  <a:pt x="757948" y="14895"/>
                  <a:pt x="757948" y="34257"/>
                </a:cubicBezTo>
                <a:cubicBezTo>
                  <a:pt x="757948" y="53622"/>
                  <a:pt x="743053" y="68517"/>
                  <a:pt x="723689" y="68516"/>
                </a:cubicBezTo>
                <a:cubicBezTo>
                  <a:pt x="714008" y="68517"/>
                  <a:pt x="705444" y="64793"/>
                  <a:pt x="699300" y="58648"/>
                </a:cubicBezTo>
                <a:close/>
                <a:moveTo>
                  <a:pt x="1041019" y="724241"/>
                </a:moveTo>
                <a:cubicBezTo>
                  <a:pt x="1041478" y="719327"/>
                  <a:pt x="1045833" y="715716"/>
                  <a:pt x="1050748" y="716175"/>
                </a:cubicBezTo>
                <a:cubicBezTo>
                  <a:pt x="1055662" y="716634"/>
                  <a:pt x="1059274" y="720990"/>
                  <a:pt x="1058815" y="725904"/>
                </a:cubicBezTo>
                <a:cubicBezTo>
                  <a:pt x="1058356" y="730820"/>
                  <a:pt x="1053999" y="734430"/>
                  <a:pt x="1049085" y="733971"/>
                </a:cubicBezTo>
                <a:cubicBezTo>
                  <a:pt x="1044170" y="733511"/>
                  <a:pt x="1040559" y="729157"/>
                  <a:pt x="1041019" y="724241"/>
                </a:cubicBezTo>
                <a:close/>
                <a:moveTo>
                  <a:pt x="889998" y="451326"/>
                </a:moveTo>
                <a:cubicBezTo>
                  <a:pt x="890553" y="445393"/>
                  <a:pt x="895417" y="441359"/>
                  <a:pt x="901349" y="441913"/>
                </a:cubicBezTo>
                <a:cubicBezTo>
                  <a:pt x="907281" y="442468"/>
                  <a:pt x="911315" y="447334"/>
                  <a:pt x="910761" y="453266"/>
                </a:cubicBezTo>
                <a:cubicBezTo>
                  <a:pt x="910206" y="459197"/>
                  <a:pt x="905341" y="463230"/>
                  <a:pt x="899409" y="462676"/>
                </a:cubicBezTo>
                <a:cubicBezTo>
                  <a:pt x="893476" y="462121"/>
                  <a:pt x="889444" y="457257"/>
                  <a:pt x="889998" y="451326"/>
                </a:cubicBezTo>
                <a:close/>
                <a:moveTo>
                  <a:pt x="913534" y="603683"/>
                </a:moveTo>
                <a:cubicBezTo>
                  <a:pt x="905821" y="594174"/>
                  <a:pt x="901739" y="581825"/>
                  <a:pt x="902917" y="569219"/>
                </a:cubicBezTo>
                <a:cubicBezTo>
                  <a:pt x="904580" y="551423"/>
                  <a:pt x="917969" y="536218"/>
                  <a:pt x="933492" y="530190"/>
                </a:cubicBezTo>
                <a:cubicBezTo>
                  <a:pt x="925009" y="524908"/>
                  <a:pt x="919909" y="515456"/>
                  <a:pt x="920879" y="505075"/>
                </a:cubicBezTo>
                <a:cubicBezTo>
                  <a:pt x="921710" y="496178"/>
                  <a:pt x="926990" y="487695"/>
                  <a:pt x="934822" y="483938"/>
                </a:cubicBezTo>
                <a:cubicBezTo>
                  <a:pt x="937136" y="475178"/>
                  <a:pt x="942279" y="468180"/>
                  <a:pt x="947419" y="461180"/>
                </a:cubicBezTo>
                <a:cubicBezTo>
                  <a:pt x="946076" y="459559"/>
                  <a:pt x="946076" y="459559"/>
                  <a:pt x="946215" y="458075"/>
                </a:cubicBezTo>
                <a:cubicBezTo>
                  <a:pt x="944731" y="457936"/>
                  <a:pt x="943110" y="459282"/>
                  <a:pt x="940144" y="459004"/>
                </a:cubicBezTo>
                <a:cubicBezTo>
                  <a:pt x="934212" y="458450"/>
                  <a:pt x="930178" y="453585"/>
                  <a:pt x="930732" y="447653"/>
                </a:cubicBezTo>
                <a:cubicBezTo>
                  <a:pt x="931286" y="441720"/>
                  <a:pt x="936152" y="437688"/>
                  <a:pt x="942084" y="438242"/>
                </a:cubicBezTo>
                <a:cubicBezTo>
                  <a:pt x="943566" y="438381"/>
                  <a:pt x="945050" y="438519"/>
                  <a:pt x="946394" y="440140"/>
                </a:cubicBezTo>
                <a:cubicBezTo>
                  <a:pt x="948848" y="429899"/>
                  <a:pt x="955473" y="423037"/>
                  <a:pt x="963441" y="417798"/>
                </a:cubicBezTo>
                <a:cubicBezTo>
                  <a:pt x="965757" y="409039"/>
                  <a:pt x="973864" y="402317"/>
                  <a:pt x="982762" y="403148"/>
                </a:cubicBezTo>
                <a:cubicBezTo>
                  <a:pt x="990178" y="403842"/>
                  <a:pt x="995694" y="408844"/>
                  <a:pt x="998106" y="415053"/>
                </a:cubicBezTo>
                <a:cubicBezTo>
                  <a:pt x="1000143" y="409260"/>
                  <a:pt x="1006352" y="406848"/>
                  <a:pt x="1012284" y="407403"/>
                </a:cubicBezTo>
                <a:cubicBezTo>
                  <a:pt x="1021182" y="408234"/>
                  <a:pt x="1027905" y="416343"/>
                  <a:pt x="1027074" y="425241"/>
                </a:cubicBezTo>
                <a:cubicBezTo>
                  <a:pt x="1026519" y="431174"/>
                  <a:pt x="1023138" y="435345"/>
                  <a:pt x="1018410" y="437895"/>
                </a:cubicBezTo>
                <a:cubicBezTo>
                  <a:pt x="1018272" y="439378"/>
                  <a:pt x="1019617" y="440999"/>
                  <a:pt x="1019340" y="443965"/>
                </a:cubicBezTo>
                <a:cubicBezTo>
                  <a:pt x="1040753" y="454942"/>
                  <a:pt x="1054988" y="478713"/>
                  <a:pt x="1052632" y="503923"/>
                </a:cubicBezTo>
                <a:cubicBezTo>
                  <a:pt x="1049860" y="533583"/>
                  <a:pt x="1025258" y="556716"/>
                  <a:pt x="995182" y="558393"/>
                </a:cubicBezTo>
                <a:cubicBezTo>
                  <a:pt x="994905" y="561359"/>
                  <a:pt x="996250" y="562982"/>
                  <a:pt x="996111" y="564464"/>
                </a:cubicBezTo>
                <a:cubicBezTo>
                  <a:pt x="1003942" y="560708"/>
                  <a:pt x="1013117" y="558574"/>
                  <a:pt x="1022015" y="559405"/>
                </a:cubicBezTo>
                <a:cubicBezTo>
                  <a:pt x="1050194" y="562039"/>
                  <a:pt x="1071704" y="587985"/>
                  <a:pt x="1069071" y="616161"/>
                </a:cubicBezTo>
                <a:cubicBezTo>
                  <a:pt x="1067962" y="628025"/>
                  <a:pt x="1062542" y="637991"/>
                  <a:pt x="1055779" y="646335"/>
                </a:cubicBezTo>
                <a:cubicBezTo>
                  <a:pt x="1056986" y="649440"/>
                  <a:pt x="1056708" y="652405"/>
                  <a:pt x="1056431" y="655371"/>
                </a:cubicBezTo>
                <a:cubicBezTo>
                  <a:pt x="1055184" y="668718"/>
                  <a:pt x="1043693" y="679612"/>
                  <a:pt x="1028863" y="678226"/>
                </a:cubicBezTo>
                <a:cubicBezTo>
                  <a:pt x="1019965" y="677395"/>
                  <a:pt x="1011621" y="670631"/>
                  <a:pt x="1007866" y="662801"/>
                </a:cubicBezTo>
                <a:cubicBezTo>
                  <a:pt x="984276" y="659100"/>
                  <a:pt x="968143" y="639641"/>
                  <a:pt x="967117" y="618601"/>
                </a:cubicBezTo>
                <a:cubicBezTo>
                  <a:pt x="959424" y="620874"/>
                  <a:pt x="953353" y="621804"/>
                  <a:pt x="945938" y="621111"/>
                </a:cubicBezTo>
                <a:cubicBezTo>
                  <a:pt x="932591" y="619863"/>
                  <a:pt x="921247" y="613193"/>
                  <a:pt x="913534" y="603683"/>
                </a:cubicBezTo>
                <a:close/>
                <a:moveTo>
                  <a:pt x="787738" y="396204"/>
                </a:moveTo>
                <a:cubicBezTo>
                  <a:pt x="787738" y="390245"/>
                  <a:pt x="792206" y="385778"/>
                  <a:pt x="798164" y="385778"/>
                </a:cubicBezTo>
                <a:cubicBezTo>
                  <a:pt x="802633" y="385778"/>
                  <a:pt x="807101" y="390245"/>
                  <a:pt x="808591" y="396203"/>
                </a:cubicBezTo>
                <a:cubicBezTo>
                  <a:pt x="808591" y="402161"/>
                  <a:pt x="804122" y="406630"/>
                  <a:pt x="798164" y="406630"/>
                </a:cubicBezTo>
                <a:cubicBezTo>
                  <a:pt x="792206" y="406630"/>
                  <a:pt x="787738" y="402161"/>
                  <a:pt x="787738" y="396204"/>
                </a:cubicBezTo>
                <a:close/>
                <a:moveTo>
                  <a:pt x="632833" y="114692"/>
                </a:moveTo>
                <a:cubicBezTo>
                  <a:pt x="632832" y="110222"/>
                  <a:pt x="637300" y="105755"/>
                  <a:pt x="641769" y="105755"/>
                </a:cubicBezTo>
                <a:cubicBezTo>
                  <a:pt x="646237" y="105754"/>
                  <a:pt x="650706" y="110222"/>
                  <a:pt x="650707" y="114692"/>
                </a:cubicBezTo>
                <a:cubicBezTo>
                  <a:pt x="650707" y="119159"/>
                  <a:pt x="646237" y="123628"/>
                  <a:pt x="641770" y="123629"/>
                </a:cubicBezTo>
                <a:cubicBezTo>
                  <a:pt x="635811" y="123628"/>
                  <a:pt x="632832" y="120649"/>
                  <a:pt x="632833" y="114692"/>
                </a:cubicBezTo>
                <a:close/>
                <a:moveTo>
                  <a:pt x="980658" y="809853"/>
                </a:moveTo>
                <a:cubicBezTo>
                  <a:pt x="981074" y="805405"/>
                  <a:pt x="985938" y="801371"/>
                  <a:pt x="990388" y="801787"/>
                </a:cubicBezTo>
                <a:cubicBezTo>
                  <a:pt x="994836" y="802202"/>
                  <a:pt x="998870" y="807068"/>
                  <a:pt x="998455" y="811516"/>
                </a:cubicBezTo>
                <a:cubicBezTo>
                  <a:pt x="998038" y="815966"/>
                  <a:pt x="993173" y="819999"/>
                  <a:pt x="988725" y="819583"/>
                </a:cubicBezTo>
                <a:cubicBezTo>
                  <a:pt x="984275" y="819167"/>
                  <a:pt x="980242" y="814303"/>
                  <a:pt x="980658" y="809853"/>
                </a:cubicBezTo>
                <a:close/>
                <a:moveTo>
                  <a:pt x="841359" y="579408"/>
                </a:moveTo>
                <a:cubicBezTo>
                  <a:pt x="841359" y="573450"/>
                  <a:pt x="845827" y="568983"/>
                  <a:pt x="851785" y="568983"/>
                </a:cubicBezTo>
                <a:cubicBezTo>
                  <a:pt x="857743" y="568983"/>
                  <a:pt x="862213" y="573450"/>
                  <a:pt x="862212" y="579408"/>
                </a:cubicBezTo>
                <a:cubicBezTo>
                  <a:pt x="862212" y="583878"/>
                  <a:pt x="857743" y="588345"/>
                  <a:pt x="851785" y="589835"/>
                </a:cubicBezTo>
                <a:cubicBezTo>
                  <a:pt x="845827" y="589835"/>
                  <a:pt x="841359" y="585366"/>
                  <a:pt x="841359" y="579408"/>
                </a:cubicBezTo>
                <a:close/>
                <a:moveTo>
                  <a:pt x="637299" y="284492"/>
                </a:moveTo>
                <a:cubicBezTo>
                  <a:pt x="637299" y="277044"/>
                  <a:pt x="643257" y="271086"/>
                  <a:pt x="650703" y="271086"/>
                </a:cubicBezTo>
                <a:cubicBezTo>
                  <a:pt x="652193" y="271086"/>
                  <a:pt x="653682" y="271086"/>
                  <a:pt x="655173" y="274065"/>
                </a:cubicBezTo>
                <a:cubicBezTo>
                  <a:pt x="659640" y="265128"/>
                  <a:pt x="668577" y="257682"/>
                  <a:pt x="679004" y="257682"/>
                </a:cubicBezTo>
                <a:cubicBezTo>
                  <a:pt x="692409" y="257682"/>
                  <a:pt x="702836" y="268107"/>
                  <a:pt x="702836" y="281513"/>
                </a:cubicBezTo>
                <a:cubicBezTo>
                  <a:pt x="702836" y="294918"/>
                  <a:pt x="692409" y="305345"/>
                  <a:pt x="679004" y="305345"/>
                </a:cubicBezTo>
                <a:cubicBezTo>
                  <a:pt x="671556" y="305345"/>
                  <a:pt x="664109" y="300876"/>
                  <a:pt x="659640" y="294917"/>
                </a:cubicBezTo>
                <a:cubicBezTo>
                  <a:pt x="656661" y="296408"/>
                  <a:pt x="653682" y="297897"/>
                  <a:pt x="650703" y="297897"/>
                </a:cubicBezTo>
                <a:cubicBezTo>
                  <a:pt x="643257" y="297897"/>
                  <a:pt x="637299" y="291939"/>
                  <a:pt x="637299" y="284492"/>
                </a:cubicBezTo>
                <a:close/>
                <a:moveTo>
                  <a:pt x="760181" y="533979"/>
                </a:moveTo>
                <a:cubicBezTo>
                  <a:pt x="756085" y="529883"/>
                  <a:pt x="753479" y="524297"/>
                  <a:pt x="753479" y="518340"/>
                </a:cubicBezTo>
                <a:cubicBezTo>
                  <a:pt x="753479" y="506424"/>
                  <a:pt x="763905" y="495998"/>
                  <a:pt x="775821" y="495998"/>
                </a:cubicBezTo>
                <a:cubicBezTo>
                  <a:pt x="787736" y="495998"/>
                  <a:pt x="798163" y="506423"/>
                  <a:pt x="798163" y="518339"/>
                </a:cubicBezTo>
                <a:cubicBezTo>
                  <a:pt x="798164" y="530256"/>
                  <a:pt x="787736" y="540682"/>
                  <a:pt x="775820" y="540682"/>
                </a:cubicBezTo>
                <a:cubicBezTo>
                  <a:pt x="769862" y="540682"/>
                  <a:pt x="764277" y="538076"/>
                  <a:pt x="760181" y="533979"/>
                </a:cubicBezTo>
                <a:close/>
                <a:moveTo>
                  <a:pt x="678285" y="395637"/>
                </a:moveTo>
                <a:cubicBezTo>
                  <a:pt x="678701" y="391189"/>
                  <a:pt x="681944" y="388499"/>
                  <a:pt x="686392" y="388915"/>
                </a:cubicBezTo>
                <a:cubicBezTo>
                  <a:pt x="690842" y="389331"/>
                  <a:pt x="693531" y="392574"/>
                  <a:pt x="693115" y="397022"/>
                </a:cubicBezTo>
                <a:cubicBezTo>
                  <a:pt x="693115" y="397022"/>
                  <a:pt x="692977" y="398506"/>
                  <a:pt x="692977" y="398506"/>
                </a:cubicBezTo>
                <a:cubicBezTo>
                  <a:pt x="696636" y="391368"/>
                  <a:pt x="701638" y="385851"/>
                  <a:pt x="709470" y="382096"/>
                </a:cubicBezTo>
                <a:cubicBezTo>
                  <a:pt x="708263" y="378991"/>
                  <a:pt x="707197" y="374403"/>
                  <a:pt x="707613" y="369955"/>
                </a:cubicBezTo>
                <a:cubicBezTo>
                  <a:pt x="709137" y="353641"/>
                  <a:pt x="723592" y="343023"/>
                  <a:pt x="738423" y="344409"/>
                </a:cubicBezTo>
                <a:cubicBezTo>
                  <a:pt x="747321" y="345241"/>
                  <a:pt x="754460" y="348900"/>
                  <a:pt x="758353" y="355248"/>
                </a:cubicBezTo>
                <a:cubicBezTo>
                  <a:pt x="757010" y="353627"/>
                  <a:pt x="757148" y="352143"/>
                  <a:pt x="757287" y="350661"/>
                </a:cubicBezTo>
                <a:cubicBezTo>
                  <a:pt x="757703" y="346212"/>
                  <a:pt x="759937" y="342306"/>
                  <a:pt x="763180" y="339617"/>
                </a:cubicBezTo>
                <a:lnTo>
                  <a:pt x="764022" y="339353"/>
                </a:lnTo>
                <a:lnTo>
                  <a:pt x="749891" y="333700"/>
                </a:lnTo>
                <a:lnTo>
                  <a:pt x="749456" y="334408"/>
                </a:lnTo>
                <a:cubicBezTo>
                  <a:pt x="745454" y="337213"/>
                  <a:pt x="740461" y="338617"/>
                  <a:pt x="736012" y="338200"/>
                </a:cubicBezTo>
                <a:cubicBezTo>
                  <a:pt x="731563" y="337785"/>
                  <a:pt x="727287" y="335516"/>
                  <a:pt x="724245" y="332052"/>
                </a:cubicBezTo>
                <a:cubicBezTo>
                  <a:pt x="721203" y="328589"/>
                  <a:pt x="719393" y="323932"/>
                  <a:pt x="719879" y="318741"/>
                </a:cubicBezTo>
                <a:cubicBezTo>
                  <a:pt x="720294" y="314292"/>
                  <a:pt x="722564" y="310017"/>
                  <a:pt x="726027" y="306974"/>
                </a:cubicBezTo>
                <a:lnTo>
                  <a:pt x="732889" y="304724"/>
                </a:lnTo>
                <a:lnTo>
                  <a:pt x="743239" y="280211"/>
                </a:lnTo>
                <a:cubicBezTo>
                  <a:pt x="749755" y="273694"/>
                  <a:pt x="758692" y="269598"/>
                  <a:pt x="768374" y="269598"/>
                </a:cubicBezTo>
                <a:cubicBezTo>
                  <a:pt x="787736" y="269598"/>
                  <a:pt x="804121" y="284493"/>
                  <a:pt x="804121" y="305345"/>
                </a:cubicBezTo>
                <a:cubicBezTo>
                  <a:pt x="804121" y="315027"/>
                  <a:pt x="800398" y="323964"/>
                  <a:pt x="794067" y="330480"/>
                </a:cubicBezTo>
                <a:lnTo>
                  <a:pt x="777695" y="337244"/>
                </a:lnTo>
                <a:lnTo>
                  <a:pt x="786167" y="341765"/>
                </a:lnTo>
                <a:cubicBezTo>
                  <a:pt x="788857" y="345009"/>
                  <a:pt x="790329" y="349261"/>
                  <a:pt x="789914" y="353710"/>
                </a:cubicBezTo>
                <a:cubicBezTo>
                  <a:pt x="789082" y="362608"/>
                  <a:pt x="780973" y="369329"/>
                  <a:pt x="772075" y="368498"/>
                </a:cubicBezTo>
                <a:cubicBezTo>
                  <a:pt x="767627" y="368082"/>
                  <a:pt x="764799" y="366323"/>
                  <a:pt x="762110" y="363080"/>
                </a:cubicBezTo>
                <a:cubicBezTo>
                  <a:pt x="761833" y="366046"/>
                  <a:pt x="762899" y="370632"/>
                  <a:pt x="762622" y="373598"/>
                </a:cubicBezTo>
                <a:cubicBezTo>
                  <a:pt x="761652" y="383981"/>
                  <a:pt x="754889" y="392324"/>
                  <a:pt x="747058" y="396079"/>
                </a:cubicBezTo>
                <a:cubicBezTo>
                  <a:pt x="749609" y="400807"/>
                  <a:pt x="750537" y="406877"/>
                  <a:pt x="750121" y="411325"/>
                </a:cubicBezTo>
                <a:cubicBezTo>
                  <a:pt x="748596" y="427639"/>
                  <a:pt x="734003" y="439739"/>
                  <a:pt x="717689" y="438214"/>
                </a:cubicBezTo>
                <a:cubicBezTo>
                  <a:pt x="701376" y="436689"/>
                  <a:pt x="689275" y="422096"/>
                  <a:pt x="690800" y="405782"/>
                </a:cubicBezTo>
                <a:cubicBezTo>
                  <a:pt x="690938" y="404299"/>
                  <a:pt x="692699" y="401473"/>
                  <a:pt x="692838" y="399988"/>
                </a:cubicBezTo>
                <a:cubicBezTo>
                  <a:pt x="691077" y="402816"/>
                  <a:pt x="687972" y="404022"/>
                  <a:pt x="685006" y="403745"/>
                </a:cubicBezTo>
                <a:cubicBezTo>
                  <a:pt x="680558" y="403329"/>
                  <a:pt x="677869" y="400086"/>
                  <a:pt x="678285" y="395637"/>
                </a:cubicBezTo>
                <a:close/>
                <a:moveTo>
                  <a:pt x="824042" y="703407"/>
                </a:moveTo>
                <a:cubicBezTo>
                  <a:pt x="820877" y="700056"/>
                  <a:pt x="819015" y="695587"/>
                  <a:pt x="819016" y="691119"/>
                </a:cubicBezTo>
                <a:cubicBezTo>
                  <a:pt x="819016" y="680692"/>
                  <a:pt x="827952" y="673246"/>
                  <a:pt x="836890" y="673246"/>
                </a:cubicBezTo>
                <a:cubicBezTo>
                  <a:pt x="847315" y="673246"/>
                  <a:pt x="854763" y="682183"/>
                  <a:pt x="854763" y="691119"/>
                </a:cubicBezTo>
                <a:cubicBezTo>
                  <a:pt x="854763" y="701545"/>
                  <a:pt x="847315" y="708993"/>
                  <a:pt x="836890" y="708994"/>
                </a:cubicBezTo>
                <a:cubicBezTo>
                  <a:pt x="831676" y="708993"/>
                  <a:pt x="827207" y="706759"/>
                  <a:pt x="824042" y="703407"/>
                </a:cubicBezTo>
                <a:close/>
                <a:moveTo>
                  <a:pt x="583678" y="266617"/>
                </a:moveTo>
                <a:cubicBezTo>
                  <a:pt x="583678" y="259214"/>
                  <a:pt x="589680" y="253212"/>
                  <a:pt x="597083" y="253212"/>
                </a:cubicBezTo>
                <a:cubicBezTo>
                  <a:pt x="604487" y="253213"/>
                  <a:pt x="610489" y="259214"/>
                  <a:pt x="610489" y="266617"/>
                </a:cubicBezTo>
                <a:cubicBezTo>
                  <a:pt x="610489" y="274022"/>
                  <a:pt x="604487" y="280023"/>
                  <a:pt x="597083" y="280023"/>
                </a:cubicBezTo>
                <a:cubicBezTo>
                  <a:pt x="589680" y="280023"/>
                  <a:pt x="583679" y="274021"/>
                  <a:pt x="583678" y="266617"/>
                </a:cubicBezTo>
                <a:close/>
                <a:moveTo>
                  <a:pt x="774331" y="661703"/>
                </a:moveTo>
                <a:cubicBezTo>
                  <a:pt x="770980" y="658351"/>
                  <a:pt x="769118" y="653882"/>
                  <a:pt x="769863" y="649414"/>
                </a:cubicBezTo>
                <a:cubicBezTo>
                  <a:pt x="769864" y="638988"/>
                  <a:pt x="777310" y="631541"/>
                  <a:pt x="787737" y="631541"/>
                </a:cubicBezTo>
                <a:cubicBezTo>
                  <a:pt x="798162" y="631541"/>
                  <a:pt x="805611" y="638988"/>
                  <a:pt x="805610" y="649414"/>
                </a:cubicBezTo>
                <a:cubicBezTo>
                  <a:pt x="805611" y="659840"/>
                  <a:pt x="798162" y="667288"/>
                  <a:pt x="787737" y="667288"/>
                </a:cubicBezTo>
                <a:cubicBezTo>
                  <a:pt x="782524" y="667288"/>
                  <a:pt x="777683" y="665054"/>
                  <a:pt x="774331" y="661703"/>
                </a:cubicBezTo>
                <a:close/>
                <a:moveTo>
                  <a:pt x="720523" y="564701"/>
                </a:moveTo>
                <a:cubicBezTo>
                  <a:pt x="716986" y="561163"/>
                  <a:pt x="714752" y="556322"/>
                  <a:pt x="714752" y="551109"/>
                </a:cubicBezTo>
                <a:cubicBezTo>
                  <a:pt x="714752" y="540683"/>
                  <a:pt x="723689" y="531746"/>
                  <a:pt x="734114" y="531746"/>
                </a:cubicBezTo>
                <a:cubicBezTo>
                  <a:pt x="744541" y="531746"/>
                  <a:pt x="753478" y="540683"/>
                  <a:pt x="753479" y="551109"/>
                </a:cubicBezTo>
                <a:cubicBezTo>
                  <a:pt x="753478" y="561536"/>
                  <a:pt x="744541" y="570472"/>
                  <a:pt x="734114" y="570473"/>
                </a:cubicBezTo>
                <a:cubicBezTo>
                  <a:pt x="728902" y="570472"/>
                  <a:pt x="724061" y="568238"/>
                  <a:pt x="720523" y="564701"/>
                </a:cubicBezTo>
                <a:close/>
                <a:moveTo>
                  <a:pt x="817154" y="753492"/>
                </a:moveTo>
                <a:cubicBezTo>
                  <a:pt x="812685" y="748838"/>
                  <a:pt x="810079" y="742507"/>
                  <a:pt x="810079" y="735805"/>
                </a:cubicBezTo>
                <a:cubicBezTo>
                  <a:pt x="810079" y="720910"/>
                  <a:pt x="821995" y="710485"/>
                  <a:pt x="835400" y="713463"/>
                </a:cubicBezTo>
                <a:cubicBezTo>
                  <a:pt x="839869" y="713463"/>
                  <a:pt x="844337" y="714952"/>
                  <a:pt x="847316" y="716442"/>
                </a:cubicBezTo>
                <a:cubicBezTo>
                  <a:pt x="850295" y="714952"/>
                  <a:pt x="853273" y="713463"/>
                  <a:pt x="856253" y="713463"/>
                </a:cubicBezTo>
                <a:cubicBezTo>
                  <a:pt x="865189" y="713463"/>
                  <a:pt x="872638" y="720910"/>
                  <a:pt x="872638" y="729847"/>
                </a:cubicBezTo>
                <a:cubicBezTo>
                  <a:pt x="872638" y="738783"/>
                  <a:pt x="866680" y="744741"/>
                  <a:pt x="857743" y="746232"/>
                </a:cubicBezTo>
                <a:cubicBezTo>
                  <a:pt x="854764" y="755169"/>
                  <a:pt x="845827" y="761127"/>
                  <a:pt x="835400" y="761126"/>
                </a:cubicBezTo>
                <a:cubicBezTo>
                  <a:pt x="827952" y="761126"/>
                  <a:pt x="821622" y="758147"/>
                  <a:pt x="817154" y="753492"/>
                </a:cubicBezTo>
                <a:close/>
                <a:moveTo>
                  <a:pt x="768517" y="710743"/>
                </a:moveTo>
                <a:cubicBezTo>
                  <a:pt x="769206" y="703371"/>
                  <a:pt x="775739" y="697954"/>
                  <a:pt x="783110" y="698642"/>
                </a:cubicBezTo>
                <a:cubicBezTo>
                  <a:pt x="790483" y="699331"/>
                  <a:pt x="795900" y="705866"/>
                  <a:pt x="795211" y="713238"/>
                </a:cubicBezTo>
                <a:cubicBezTo>
                  <a:pt x="794522" y="720609"/>
                  <a:pt x="787988" y="726026"/>
                  <a:pt x="780616" y="725337"/>
                </a:cubicBezTo>
                <a:cubicBezTo>
                  <a:pt x="773245" y="724648"/>
                  <a:pt x="767828" y="718114"/>
                  <a:pt x="768517" y="710743"/>
                </a:cubicBezTo>
                <a:close/>
                <a:moveTo>
                  <a:pt x="741192" y="681066"/>
                </a:moveTo>
                <a:cubicBezTo>
                  <a:pt x="738585" y="678459"/>
                  <a:pt x="737096" y="674735"/>
                  <a:pt x="737095" y="670267"/>
                </a:cubicBezTo>
                <a:cubicBezTo>
                  <a:pt x="737095" y="661330"/>
                  <a:pt x="743053" y="655373"/>
                  <a:pt x="751990" y="655372"/>
                </a:cubicBezTo>
                <a:cubicBezTo>
                  <a:pt x="760927" y="655373"/>
                  <a:pt x="766885" y="661330"/>
                  <a:pt x="766885" y="670267"/>
                </a:cubicBezTo>
                <a:cubicBezTo>
                  <a:pt x="766885" y="679204"/>
                  <a:pt x="760927" y="685162"/>
                  <a:pt x="751990" y="685162"/>
                </a:cubicBezTo>
                <a:cubicBezTo>
                  <a:pt x="747522" y="685162"/>
                  <a:pt x="743799" y="683673"/>
                  <a:pt x="741192" y="681066"/>
                </a:cubicBezTo>
                <a:close/>
                <a:moveTo>
                  <a:pt x="648657" y="551667"/>
                </a:moveTo>
                <a:cubicBezTo>
                  <a:pt x="644375" y="547385"/>
                  <a:pt x="641769" y="541427"/>
                  <a:pt x="641769" y="534724"/>
                </a:cubicBezTo>
                <a:cubicBezTo>
                  <a:pt x="641769" y="525787"/>
                  <a:pt x="647727" y="518340"/>
                  <a:pt x="655173" y="513872"/>
                </a:cubicBezTo>
                <a:cubicBezTo>
                  <a:pt x="647727" y="506425"/>
                  <a:pt x="643258" y="495998"/>
                  <a:pt x="643258" y="484082"/>
                </a:cubicBezTo>
                <a:cubicBezTo>
                  <a:pt x="643258" y="460250"/>
                  <a:pt x="662622" y="440888"/>
                  <a:pt x="686453" y="440888"/>
                </a:cubicBezTo>
                <a:cubicBezTo>
                  <a:pt x="698369" y="440888"/>
                  <a:pt x="710285" y="445355"/>
                  <a:pt x="717732" y="454292"/>
                </a:cubicBezTo>
                <a:cubicBezTo>
                  <a:pt x="734117" y="458762"/>
                  <a:pt x="746032" y="473656"/>
                  <a:pt x="746033" y="491530"/>
                </a:cubicBezTo>
                <a:cubicBezTo>
                  <a:pt x="746033" y="513872"/>
                  <a:pt x="728159" y="530256"/>
                  <a:pt x="707306" y="530256"/>
                </a:cubicBezTo>
                <a:cubicBezTo>
                  <a:pt x="702837" y="530256"/>
                  <a:pt x="698369" y="528766"/>
                  <a:pt x="693900" y="527277"/>
                </a:cubicBezTo>
                <a:cubicBezTo>
                  <a:pt x="690921" y="527277"/>
                  <a:pt x="689432" y="527278"/>
                  <a:pt x="687942" y="527277"/>
                </a:cubicBezTo>
                <a:cubicBezTo>
                  <a:pt x="689432" y="528766"/>
                  <a:pt x="689432" y="531745"/>
                  <a:pt x="689432" y="534724"/>
                </a:cubicBezTo>
                <a:cubicBezTo>
                  <a:pt x="689432" y="548130"/>
                  <a:pt x="679005" y="558555"/>
                  <a:pt x="665600" y="558555"/>
                </a:cubicBezTo>
                <a:cubicBezTo>
                  <a:pt x="658897" y="558556"/>
                  <a:pt x="652940" y="555949"/>
                  <a:pt x="648657" y="551667"/>
                </a:cubicBezTo>
                <a:close/>
                <a:moveTo>
                  <a:pt x="546772" y="370550"/>
                </a:moveTo>
                <a:cubicBezTo>
                  <a:pt x="543807" y="367586"/>
                  <a:pt x="541974" y="363490"/>
                  <a:pt x="541973" y="358965"/>
                </a:cubicBezTo>
                <a:cubicBezTo>
                  <a:pt x="541973" y="349917"/>
                  <a:pt x="549309" y="342581"/>
                  <a:pt x="558356" y="342581"/>
                </a:cubicBezTo>
                <a:cubicBezTo>
                  <a:pt x="567406" y="342581"/>
                  <a:pt x="574741" y="349916"/>
                  <a:pt x="574741" y="358964"/>
                </a:cubicBezTo>
                <a:cubicBezTo>
                  <a:pt x="574741" y="368014"/>
                  <a:pt x="567406" y="375350"/>
                  <a:pt x="558356" y="375349"/>
                </a:cubicBezTo>
                <a:cubicBezTo>
                  <a:pt x="553833" y="375350"/>
                  <a:pt x="549737" y="373516"/>
                  <a:pt x="546772" y="370550"/>
                </a:cubicBezTo>
                <a:close/>
                <a:moveTo>
                  <a:pt x="766438" y="867066"/>
                </a:moveTo>
                <a:cubicBezTo>
                  <a:pt x="763581" y="863619"/>
                  <a:pt x="762143" y="858997"/>
                  <a:pt x="762628" y="853806"/>
                </a:cubicBezTo>
                <a:cubicBezTo>
                  <a:pt x="763598" y="843426"/>
                  <a:pt x="771705" y="836702"/>
                  <a:pt x="782087" y="837673"/>
                </a:cubicBezTo>
                <a:cubicBezTo>
                  <a:pt x="786535" y="838089"/>
                  <a:pt x="790708" y="841470"/>
                  <a:pt x="794879" y="844852"/>
                </a:cubicBezTo>
                <a:cubicBezTo>
                  <a:pt x="804748" y="835304"/>
                  <a:pt x="818788" y="829134"/>
                  <a:pt x="833619" y="830521"/>
                </a:cubicBezTo>
                <a:cubicBezTo>
                  <a:pt x="860313" y="833015"/>
                  <a:pt x="880478" y="857340"/>
                  <a:pt x="877984" y="884034"/>
                </a:cubicBezTo>
                <a:cubicBezTo>
                  <a:pt x="875489" y="910729"/>
                  <a:pt x="851166" y="930894"/>
                  <a:pt x="824472" y="928400"/>
                </a:cubicBezTo>
                <a:cubicBezTo>
                  <a:pt x="811125" y="927152"/>
                  <a:pt x="799409" y="920448"/>
                  <a:pt x="791342" y="910719"/>
                </a:cubicBezTo>
                <a:cubicBezTo>
                  <a:pt x="783276" y="900989"/>
                  <a:pt x="778857" y="888234"/>
                  <a:pt x="780105" y="874888"/>
                </a:cubicBezTo>
                <a:cubicBezTo>
                  <a:pt x="780105" y="874888"/>
                  <a:pt x="780243" y="873404"/>
                  <a:pt x="780243" y="873404"/>
                </a:cubicBezTo>
                <a:cubicBezTo>
                  <a:pt x="778761" y="873265"/>
                  <a:pt x="778761" y="873265"/>
                  <a:pt x="778761" y="873265"/>
                </a:cubicBezTo>
                <a:cubicBezTo>
                  <a:pt x="773570" y="872780"/>
                  <a:pt x="769295" y="870511"/>
                  <a:pt x="766438" y="867066"/>
                </a:cubicBezTo>
                <a:close/>
                <a:moveTo>
                  <a:pt x="408849" y="210577"/>
                </a:moveTo>
                <a:cubicBezTo>
                  <a:pt x="400843" y="202570"/>
                  <a:pt x="396003" y="191399"/>
                  <a:pt x="396003" y="178739"/>
                </a:cubicBezTo>
                <a:cubicBezTo>
                  <a:pt x="396002" y="153417"/>
                  <a:pt x="416855" y="134055"/>
                  <a:pt x="440687" y="134054"/>
                </a:cubicBezTo>
                <a:cubicBezTo>
                  <a:pt x="466008" y="134054"/>
                  <a:pt x="485372" y="153417"/>
                  <a:pt x="485372" y="178739"/>
                </a:cubicBezTo>
                <a:cubicBezTo>
                  <a:pt x="485372" y="204060"/>
                  <a:pt x="464519" y="223424"/>
                  <a:pt x="440687" y="223424"/>
                </a:cubicBezTo>
                <a:cubicBezTo>
                  <a:pt x="428026" y="223424"/>
                  <a:pt x="416855" y="218583"/>
                  <a:pt x="408849" y="210577"/>
                </a:cubicBezTo>
                <a:close/>
                <a:moveTo>
                  <a:pt x="715448" y="846406"/>
                </a:moveTo>
                <a:cubicBezTo>
                  <a:pt x="716003" y="840474"/>
                  <a:pt x="722489" y="835096"/>
                  <a:pt x="728422" y="835651"/>
                </a:cubicBezTo>
                <a:cubicBezTo>
                  <a:pt x="735835" y="836343"/>
                  <a:pt x="739731" y="842692"/>
                  <a:pt x="739177" y="848623"/>
                </a:cubicBezTo>
                <a:cubicBezTo>
                  <a:pt x="738622" y="854555"/>
                  <a:pt x="732136" y="859933"/>
                  <a:pt x="726204" y="859379"/>
                </a:cubicBezTo>
                <a:cubicBezTo>
                  <a:pt x="718788" y="858686"/>
                  <a:pt x="714894" y="852338"/>
                  <a:pt x="715448" y="846406"/>
                </a:cubicBezTo>
                <a:close/>
                <a:moveTo>
                  <a:pt x="438439" y="320865"/>
                </a:moveTo>
                <a:cubicBezTo>
                  <a:pt x="438854" y="316417"/>
                  <a:pt x="443718" y="312382"/>
                  <a:pt x="448168" y="312798"/>
                </a:cubicBezTo>
                <a:cubicBezTo>
                  <a:pt x="452617" y="313213"/>
                  <a:pt x="456651" y="318080"/>
                  <a:pt x="456235" y="322528"/>
                </a:cubicBezTo>
                <a:cubicBezTo>
                  <a:pt x="455819" y="326977"/>
                  <a:pt x="450954" y="331010"/>
                  <a:pt x="446505" y="330594"/>
                </a:cubicBezTo>
                <a:cubicBezTo>
                  <a:pt x="442055" y="330178"/>
                  <a:pt x="438023" y="325314"/>
                  <a:pt x="438439" y="320865"/>
                </a:cubicBezTo>
                <a:close/>
                <a:moveTo>
                  <a:pt x="596513" y="630342"/>
                </a:moveTo>
                <a:cubicBezTo>
                  <a:pt x="597126" y="623791"/>
                  <a:pt x="602933" y="618975"/>
                  <a:pt x="609486" y="619588"/>
                </a:cubicBezTo>
                <a:cubicBezTo>
                  <a:pt x="616038" y="620199"/>
                  <a:pt x="620854" y="626008"/>
                  <a:pt x="620241" y="632560"/>
                </a:cubicBezTo>
                <a:cubicBezTo>
                  <a:pt x="619629" y="639114"/>
                  <a:pt x="613821" y="643928"/>
                  <a:pt x="607269" y="643315"/>
                </a:cubicBezTo>
                <a:cubicBezTo>
                  <a:pt x="600716" y="642703"/>
                  <a:pt x="595901" y="636896"/>
                  <a:pt x="596513" y="630342"/>
                </a:cubicBezTo>
                <a:close/>
                <a:moveTo>
                  <a:pt x="674905" y="834014"/>
                </a:moveTo>
                <a:cubicBezTo>
                  <a:pt x="670686" y="829133"/>
                  <a:pt x="668310" y="822553"/>
                  <a:pt x="669003" y="815138"/>
                </a:cubicBezTo>
                <a:cubicBezTo>
                  <a:pt x="670250" y="801789"/>
                  <a:pt x="683223" y="791035"/>
                  <a:pt x="696569" y="792282"/>
                </a:cubicBezTo>
                <a:cubicBezTo>
                  <a:pt x="709917" y="793529"/>
                  <a:pt x="720811" y="805019"/>
                  <a:pt x="719425" y="819850"/>
                </a:cubicBezTo>
                <a:cubicBezTo>
                  <a:pt x="718178" y="833196"/>
                  <a:pt x="705205" y="843951"/>
                  <a:pt x="691857" y="842704"/>
                </a:cubicBezTo>
                <a:cubicBezTo>
                  <a:pt x="685184" y="842080"/>
                  <a:pt x="679124" y="838896"/>
                  <a:pt x="674905" y="834014"/>
                </a:cubicBezTo>
                <a:close/>
                <a:moveTo>
                  <a:pt x="387076" y="314195"/>
                </a:moveTo>
                <a:cubicBezTo>
                  <a:pt x="384387" y="310953"/>
                  <a:pt x="382915" y="306701"/>
                  <a:pt x="383330" y="302252"/>
                </a:cubicBezTo>
                <a:cubicBezTo>
                  <a:pt x="384162" y="293354"/>
                  <a:pt x="392269" y="286631"/>
                  <a:pt x="401167" y="287463"/>
                </a:cubicBezTo>
                <a:cubicBezTo>
                  <a:pt x="410065" y="288294"/>
                  <a:pt x="416788" y="296403"/>
                  <a:pt x="415956" y="305301"/>
                </a:cubicBezTo>
                <a:cubicBezTo>
                  <a:pt x="415125" y="314199"/>
                  <a:pt x="407016" y="320920"/>
                  <a:pt x="398118" y="320089"/>
                </a:cubicBezTo>
                <a:cubicBezTo>
                  <a:pt x="393669" y="319673"/>
                  <a:pt x="389764" y="317438"/>
                  <a:pt x="387076" y="314195"/>
                </a:cubicBezTo>
                <a:close/>
                <a:moveTo>
                  <a:pt x="503620" y="543289"/>
                </a:moveTo>
                <a:cubicBezTo>
                  <a:pt x="500641" y="540310"/>
                  <a:pt x="498779" y="536214"/>
                  <a:pt x="498779" y="531746"/>
                </a:cubicBezTo>
                <a:cubicBezTo>
                  <a:pt x="498779" y="524299"/>
                  <a:pt x="503247" y="516850"/>
                  <a:pt x="510695" y="515361"/>
                </a:cubicBezTo>
                <a:cubicBezTo>
                  <a:pt x="500268" y="507914"/>
                  <a:pt x="492821" y="495998"/>
                  <a:pt x="492821" y="481103"/>
                </a:cubicBezTo>
                <a:cubicBezTo>
                  <a:pt x="492821" y="457271"/>
                  <a:pt x="512184" y="437909"/>
                  <a:pt x="536015" y="437909"/>
                </a:cubicBezTo>
                <a:cubicBezTo>
                  <a:pt x="559847" y="437908"/>
                  <a:pt x="579211" y="457271"/>
                  <a:pt x="579211" y="481103"/>
                </a:cubicBezTo>
                <a:cubicBezTo>
                  <a:pt x="579211" y="504934"/>
                  <a:pt x="559847" y="524299"/>
                  <a:pt x="536015" y="524299"/>
                </a:cubicBezTo>
                <a:cubicBezTo>
                  <a:pt x="534527" y="524299"/>
                  <a:pt x="531548" y="524298"/>
                  <a:pt x="530057" y="524299"/>
                </a:cubicBezTo>
                <a:cubicBezTo>
                  <a:pt x="530058" y="525787"/>
                  <a:pt x="531548" y="528766"/>
                  <a:pt x="531548" y="531745"/>
                </a:cubicBezTo>
                <a:cubicBezTo>
                  <a:pt x="531548" y="540683"/>
                  <a:pt x="524100" y="548131"/>
                  <a:pt x="515163" y="548131"/>
                </a:cubicBezTo>
                <a:cubicBezTo>
                  <a:pt x="510694" y="548131"/>
                  <a:pt x="506599" y="546269"/>
                  <a:pt x="503620" y="543289"/>
                </a:cubicBezTo>
                <a:close/>
                <a:moveTo>
                  <a:pt x="543894" y="641134"/>
                </a:moveTo>
                <a:cubicBezTo>
                  <a:pt x="540197" y="636674"/>
                  <a:pt x="538122" y="630870"/>
                  <a:pt x="538676" y="624938"/>
                </a:cubicBezTo>
                <a:cubicBezTo>
                  <a:pt x="539785" y="613074"/>
                  <a:pt x="549653" y="603524"/>
                  <a:pt x="562999" y="604771"/>
                </a:cubicBezTo>
                <a:cubicBezTo>
                  <a:pt x="576347" y="606018"/>
                  <a:pt x="584275" y="617232"/>
                  <a:pt x="583166" y="629096"/>
                </a:cubicBezTo>
                <a:cubicBezTo>
                  <a:pt x="582058" y="640960"/>
                  <a:pt x="572190" y="650509"/>
                  <a:pt x="558842" y="649261"/>
                </a:cubicBezTo>
                <a:cubicBezTo>
                  <a:pt x="552910" y="648707"/>
                  <a:pt x="547591" y="645592"/>
                  <a:pt x="543894" y="641134"/>
                </a:cubicBezTo>
                <a:close/>
                <a:moveTo>
                  <a:pt x="509205" y="610689"/>
                </a:moveTo>
                <a:cubicBezTo>
                  <a:pt x="509205" y="606219"/>
                  <a:pt x="513673" y="601752"/>
                  <a:pt x="518142" y="601752"/>
                </a:cubicBezTo>
                <a:cubicBezTo>
                  <a:pt x="522609" y="601751"/>
                  <a:pt x="527079" y="606219"/>
                  <a:pt x="527079" y="610689"/>
                </a:cubicBezTo>
                <a:cubicBezTo>
                  <a:pt x="527079" y="616646"/>
                  <a:pt x="522610" y="619626"/>
                  <a:pt x="518142" y="619626"/>
                </a:cubicBezTo>
                <a:cubicBezTo>
                  <a:pt x="513672" y="619625"/>
                  <a:pt x="509205" y="615157"/>
                  <a:pt x="509205" y="610689"/>
                </a:cubicBezTo>
                <a:close/>
                <a:moveTo>
                  <a:pt x="536411" y="741225"/>
                </a:moveTo>
                <a:cubicBezTo>
                  <a:pt x="534075" y="738201"/>
                  <a:pt x="532939" y="734355"/>
                  <a:pt x="533285" y="730648"/>
                </a:cubicBezTo>
                <a:cubicBezTo>
                  <a:pt x="533978" y="723233"/>
                  <a:pt x="540464" y="717855"/>
                  <a:pt x="547879" y="718548"/>
                </a:cubicBezTo>
                <a:cubicBezTo>
                  <a:pt x="549363" y="718687"/>
                  <a:pt x="550706" y="720309"/>
                  <a:pt x="552190" y="720447"/>
                </a:cubicBezTo>
                <a:cubicBezTo>
                  <a:pt x="545190" y="715304"/>
                  <a:pt x="541574" y="705991"/>
                  <a:pt x="542405" y="697093"/>
                </a:cubicBezTo>
                <a:cubicBezTo>
                  <a:pt x="543791" y="682263"/>
                  <a:pt x="556764" y="671507"/>
                  <a:pt x="571593" y="672893"/>
                </a:cubicBezTo>
                <a:cubicBezTo>
                  <a:pt x="583458" y="674002"/>
                  <a:pt x="593006" y="683869"/>
                  <a:pt x="595002" y="694529"/>
                </a:cubicBezTo>
                <a:cubicBezTo>
                  <a:pt x="603111" y="687805"/>
                  <a:pt x="612425" y="684189"/>
                  <a:pt x="622806" y="685159"/>
                </a:cubicBezTo>
                <a:cubicBezTo>
                  <a:pt x="642086" y="686961"/>
                  <a:pt x="656873" y="704798"/>
                  <a:pt x="654933" y="725560"/>
                </a:cubicBezTo>
                <a:cubicBezTo>
                  <a:pt x="653132" y="744840"/>
                  <a:pt x="635295" y="759628"/>
                  <a:pt x="616015" y="757826"/>
                </a:cubicBezTo>
                <a:cubicBezTo>
                  <a:pt x="596736" y="756024"/>
                  <a:pt x="583292" y="739808"/>
                  <a:pt x="583471" y="721874"/>
                </a:cubicBezTo>
                <a:cubicBezTo>
                  <a:pt x="578607" y="725908"/>
                  <a:pt x="572536" y="726835"/>
                  <a:pt x="566604" y="726281"/>
                </a:cubicBezTo>
                <a:cubicBezTo>
                  <a:pt x="563639" y="726004"/>
                  <a:pt x="559189" y="725588"/>
                  <a:pt x="556361" y="723829"/>
                </a:cubicBezTo>
                <a:cubicBezTo>
                  <a:pt x="559189" y="725588"/>
                  <a:pt x="561739" y="730316"/>
                  <a:pt x="561323" y="734764"/>
                </a:cubicBezTo>
                <a:cubicBezTo>
                  <a:pt x="560630" y="742179"/>
                  <a:pt x="554144" y="747557"/>
                  <a:pt x="546729" y="746864"/>
                </a:cubicBezTo>
                <a:cubicBezTo>
                  <a:pt x="542281" y="746449"/>
                  <a:pt x="538746" y="744248"/>
                  <a:pt x="536411" y="741225"/>
                </a:cubicBezTo>
                <a:close/>
                <a:moveTo>
                  <a:pt x="361559" y="447404"/>
                </a:moveTo>
                <a:cubicBezTo>
                  <a:pt x="357650" y="443122"/>
                  <a:pt x="355788" y="437164"/>
                  <a:pt x="357277" y="430462"/>
                </a:cubicBezTo>
                <a:cubicBezTo>
                  <a:pt x="357277" y="417056"/>
                  <a:pt x="367704" y="406630"/>
                  <a:pt x="381109" y="406630"/>
                </a:cubicBezTo>
                <a:cubicBezTo>
                  <a:pt x="384088" y="406630"/>
                  <a:pt x="385579" y="406631"/>
                  <a:pt x="388557" y="408119"/>
                </a:cubicBezTo>
                <a:cubicBezTo>
                  <a:pt x="388557" y="406630"/>
                  <a:pt x="390046" y="405140"/>
                  <a:pt x="390045" y="403651"/>
                </a:cubicBezTo>
                <a:cubicBezTo>
                  <a:pt x="373662" y="397693"/>
                  <a:pt x="363235" y="382798"/>
                  <a:pt x="363235" y="364924"/>
                </a:cubicBezTo>
                <a:cubicBezTo>
                  <a:pt x="363235" y="342581"/>
                  <a:pt x="381109" y="323220"/>
                  <a:pt x="404941" y="323219"/>
                </a:cubicBezTo>
                <a:cubicBezTo>
                  <a:pt x="427284" y="323219"/>
                  <a:pt x="446646" y="341093"/>
                  <a:pt x="446646" y="364925"/>
                </a:cubicBezTo>
                <a:cubicBezTo>
                  <a:pt x="446646" y="369393"/>
                  <a:pt x="446646" y="372371"/>
                  <a:pt x="445157" y="375350"/>
                </a:cubicBezTo>
                <a:cubicBezTo>
                  <a:pt x="470478" y="379820"/>
                  <a:pt x="489842" y="400672"/>
                  <a:pt x="489842" y="427483"/>
                </a:cubicBezTo>
                <a:cubicBezTo>
                  <a:pt x="489842" y="457273"/>
                  <a:pt x="466010" y="481105"/>
                  <a:pt x="436221" y="481105"/>
                </a:cubicBezTo>
                <a:cubicBezTo>
                  <a:pt x="415368" y="481104"/>
                  <a:pt x="397494" y="469189"/>
                  <a:pt x="388557" y="451315"/>
                </a:cubicBezTo>
                <a:cubicBezTo>
                  <a:pt x="385578" y="452803"/>
                  <a:pt x="381109" y="454294"/>
                  <a:pt x="378130" y="454293"/>
                </a:cubicBezTo>
                <a:cubicBezTo>
                  <a:pt x="371428" y="454293"/>
                  <a:pt x="365470" y="451686"/>
                  <a:pt x="361559" y="447404"/>
                </a:cubicBezTo>
                <a:close/>
                <a:moveTo>
                  <a:pt x="458749" y="652208"/>
                </a:moveTo>
                <a:cubicBezTo>
                  <a:pt x="455956" y="649415"/>
                  <a:pt x="454094" y="645691"/>
                  <a:pt x="454094" y="641968"/>
                </a:cubicBezTo>
                <a:cubicBezTo>
                  <a:pt x="454094" y="634520"/>
                  <a:pt x="460052" y="627074"/>
                  <a:pt x="468989" y="627073"/>
                </a:cubicBezTo>
                <a:cubicBezTo>
                  <a:pt x="476436" y="627073"/>
                  <a:pt x="483884" y="633031"/>
                  <a:pt x="483884" y="641968"/>
                </a:cubicBezTo>
                <a:cubicBezTo>
                  <a:pt x="483884" y="649415"/>
                  <a:pt x="477926" y="656863"/>
                  <a:pt x="468989" y="656863"/>
                </a:cubicBezTo>
                <a:cubicBezTo>
                  <a:pt x="465265" y="656863"/>
                  <a:pt x="461541" y="655001"/>
                  <a:pt x="458749" y="652208"/>
                </a:cubicBezTo>
                <a:close/>
                <a:moveTo>
                  <a:pt x="166996" y="102401"/>
                </a:moveTo>
                <a:cubicBezTo>
                  <a:pt x="164017" y="99422"/>
                  <a:pt x="162156" y="95326"/>
                  <a:pt x="162156" y="90858"/>
                </a:cubicBezTo>
                <a:cubicBezTo>
                  <a:pt x="162155" y="81920"/>
                  <a:pt x="169602" y="74474"/>
                  <a:pt x="178539" y="74474"/>
                </a:cubicBezTo>
                <a:cubicBezTo>
                  <a:pt x="187475" y="74474"/>
                  <a:pt x="194924" y="81921"/>
                  <a:pt x="194924" y="90857"/>
                </a:cubicBezTo>
                <a:cubicBezTo>
                  <a:pt x="194924" y="99794"/>
                  <a:pt x="187476" y="107243"/>
                  <a:pt x="178539" y="107242"/>
                </a:cubicBezTo>
                <a:cubicBezTo>
                  <a:pt x="174070" y="107242"/>
                  <a:pt x="169974" y="105380"/>
                  <a:pt x="166996" y="102401"/>
                </a:cubicBezTo>
                <a:close/>
                <a:moveTo>
                  <a:pt x="547869" y="856739"/>
                </a:moveTo>
                <a:cubicBezTo>
                  <a:pt x="544004" y="852076"/>
                  <a:pt x="541963" y="845902"/>
                  <a:pt x="542587" y="839228"/>
                </a:cubicBezTo>
                <a:cubicBezTo>
                  <a:pt x="543834" y="825881"/>
                  <a:pt x="555184" y="816470"/>
                  <a:pt x="568532" y="817717"/>
                </a:cubicBezTo>
                <a:cubicBezTo>
                  <a:pt x="581879" y="818964"/>
                  <a:pt x="591290" y="830316"/>
                  <a:pt x="590043" y="843663"/>
                </a:cubicBezTo>
                <a:cubicBezTo>
                  <a:pt x="588796" y="857010"/>
                  <a:pt x="577444" y="866421"/>
                  <a:pt x="564098" y="865173"/>
                </a:cubicBezTo>
                <a:cubicBezTo>
                  <a:pt x="557423" y="864549"/>
                  <a:pt x="551734" y="861400"/>
                  <a:pt x="547869" y="856739"/>
                </a:cubicBezTo>
                <a:close/>
                <a:moveTo>
                  <a:pt x="396378" y="582844"/>
                </a:moveTo>
                <a:cubicBezTo>
                  <a:pt x="390328" y="575546"/>
                  <a:pt x="387116" y="565896"/>
                  <a:pt x="388086" y="555516"/>
                </a:cubicBezTo>
                <a:cubicBezTo>
                  <a:pt x="389056" y="545134"/>
                  <a:pt x="394001" y="536246"/>
                  <a:pt x="401298" y="530196"/>
                </a:cubicBezTo>
                <a:lnTo>
                  <a:pt x="423612" y="523425"/>
                </a:lnTo>
                <a:lnTo>
                  <a:pt x="423000" y="523180"/>
                </a:lnTo>
                <a:cubicBezTo>
                  <a:pt x="420208" y="520573"/>
                  <a:pt x="418346" y="516850"/>
                  <a:pt x="418346" y="512381"/>
                </a:cubicBezTo>
                <a:cubicBezTo>
                  <a:pt x="418346" y="504933"/>
                  <a:pt x="424304" y="497487"/>
                  <a:pt x="433241" y="497487"/>
                </a:cubicBezTo>
                <a:cubicBezTo>
                  <a:pt x="440687" y="497487"/>
                  <a:pt x="448135" y="503445"/>
                  <a:pt x="448135" y="512381"/>
                </a:cubicBezTo>
                <a:cubicBezTo>
                  <a:pt x="448136" y="516105"/>
                  <a:pt x="446646" y="519829"/>
                  <a:pt x="444039" y="522621"/>
                </a:cubicBezTo>
                <a:lnTo>
                  <a:pt x="436352" y="525935"/>
                </a:lnTo>
                <a:lnTo>
                  <a:pt x="453945" y="535116"/>
                </a:lnTo>
                <a:cubicBezTo>
                  <a:pt x="459995" y="542414"/>
                  <a:pt x="463208" y="552064"/>
                  <a:pt x="462237" y="562445"/>
                </a:cubicBezTo>
                <a:cubicBezTo>
                  <a:pt x="461267" y="572825"/>
                  <a:pt x="456323" y="581713"/>
                  <a:pt x="449025" y="587763"/>
                </a:cubicBezTo>
                <a:lnTo>
                  <a:pt x="430747" y="593309"/>
                </a:lnTo>
                <a:lnTo>
                  <a:pt x="430075" y="595048"/>
                </a:lnTo>
                <a:cubicBezTo>
                  <a:pt x="428027" y="597282"/>
                  <a:pt x="425048" y="598771"/>
                  <a:pt x="421325" y="598771"/>
                </a:cubicBezTo>
                <a:cubicBezTo>
                  <a:pt x="418346" y="598771"/>
                  <a:pt x="415367" y="597654"/>
                  <a:pt x="413133" y="595606"/>
                </a:cubicBezTo>
                <a:lnTo>
                  <a:pt x="410934" y="590439"/>
                </a:lnTo>
                <a:close/>
                <a:moveTo>
                  <a:pt x="586371" y="962997"/>
                </a:moveTo>
                <a:cubicBezTo>
                  <a:pt x="587064" y="955581"/>
                  <a:pt x="592067" y="950065"/>
                  <a:pt x="600964" y="950896"/>
                </a:cubicBezTo>
                <a:cubicBezTo>
                  <a:pt x="608380" y="951590"/>
                  <a:pt x="613758" y="958076"/>
                  <a:pt x="613065" y="965491"/>
                </a:cubicBezTo>
                <a:cubicBezTo>
                  <a:pt x="612372" y="972906"/>
                  <a:pt x="605886" y="978284"/>
                  <a:pt x="598470" y="977591"/>
                </a:cubicBezTo>
                <a:cubicBezTo>
                  <a:pt x="591056" y="976898"/>
                  <a:pt x="585678" y="970411"/>
                  <a:pt x="586371" y="962997"/>
                </a:cubicBezTo>
                <a:close/>
                <a:moveTo>
                  <a:pt x="531653" y="896175"/>
                </a:moveTo>
                <a:cubicBezTo>
                  <a:pt x="528965" y="892932"/>
                  <a:pt x="527492" y="888681"/>
                  <a:pt x="527908" y="884231"/>
                </a:cubicBezTo>
                <a:cubicBezTo>
                  <a:pt x="528739" y="875334"/>
                  <a:pt x="536708" y="870095"/>
                  <a:pt x="545745" y="869443"/>
                </a:cubicBezTo>
                <a:cubicBezTo>
                  <a:pt x="554643" y="870274"/>
                  <a:pt x="561365" y="878383"/>
                  <a:pt x="560534" y="887281"/>
                </a:cubicBezTo>
                <a:cubicBezTo>
                  <a:pt x="559703" y="896179"/>
                  <a:pt x="551593" y="902900"/>
                  <a:pt x="542696" y="902068"/>
                </a:cubicBezTo>
                <a:cubicBezTo>
                  <a:pt x="538247" y="901653"/>
                  <a:pt x="534342" y="899418"/>
                  <a:pt x="531653" y="896175"/>
                </a:cubicBezTo>
                <a:close/>
                <a:moveTo>
                  <a:pt x="471180" y="866961"/>
                </a:moveTo>
                <a:cubicBezTo>
                  <a:pt x="471873" y="859546"/>
                  <a:pt x="478221" y="855651"/>
                  <a:pt x="484153" y="856206"/>
                </a:cubicBezTo>
                <a:cubicBezTo>
                  <a:pt x="490085" y="856760"/>
                  <a:pt x="494118" y="861626"/>
                  <a:pt x="494908" y="869178"/>
                </a:cubicBezTo>
                <a:cubicBezTo>
                  <a:pt x="494216" y="876595"/>
                  <a:pt x="487868" y="880488"/>
                  <a:pt x="481936" y="879934"/>
                </a:cubicBezTo>
                <a:cubicBezTo>
                  <a:pt x="474520" y="879241"/>
                  <a:pt x="470626" y="872893"/>
                  <a:pt x="471180" y="866961"/>
                </a:cubicBezTo>
                <a:close/>
                <a:moveTo>
                  <a:pt x="177773" y="408372"/>
                </a:moveTo>
                <a:cubicBezTo>
                  <a:pt x="175097" y="405144"/>
                  <a:pt x="173653" y="400896"/>
                  <a:pt x="174073" y="396391"/>
                </a:cubicBezTo>
                <a:cubicBezTo>
                  <a:pt x="174915" y="387381"/>
                  <a:pt x="182902" y="380760"/>
                  <a:pt x="191910" y="381602"/>
                </a:cubicBezTo>
                <a:cubicBezTo>
                  <a:pt x="200920" y="382444"/>
                  <a:pt x="207542" y="390431"/>
                  <a:pt x="206699" y="399441"/>
                </a:cubicBezTo>
                <a:cubicBezTo>
                  <a:pt x="205857" y="408449"/>
                  <a:pt x="197872" y="415071"/>
                  <a:pt x="188861" y="414228"/>
                </a:cubicBezTo>
                <a:cubicBezTo>
                  <a:pt x="184357" y="413808"/>
                  <a:pt x="180450" y="411600"/>
                  <a:pt x="177773" y="408372"/>
                </a:cubicBezTo>
                <a:close/>
                <a:moveTo>
                  <a:pt x="355152" y="881924"/>
                </a:moveTo>
                <a:cubicBezTo>
                  <a:pt x="348952" y="874239"/>
                  <a:pt x="345775" y="864218"/>
                  <a:pt x="346745" y="853837"/>
                </a:cubicBezTo>
                <a:cubicBezTo>
                  <a:pt x="348824" y="831593"/>
                  <a:pt x="368144" y="816941"/>
                  <a:pt x="388907" y="818882"/>
                </a:cubicBezTo>
                <a:cubicBezTo>
                  <a:pt x="411151" y="820961"/>
                  <a:pt x="425802" y="840281"/>
                  <a:pt x="423862" y="861044"/>
                </a:cubicBezTo>
                <a:cubicBezTo>
                  <a:pt x="421922" y="881806"/>
                  <a:pt x="403945" y="898078"/>
                  <a:pt x="381700" y="895999"/>
                </a:cubicBezTo>
                <a:cubicBezTo>
                  <a:pt x="370577" y="894959"/>
                  <a:pt x="361353" y="889610"/>
                  <a:pt x="355152" y="881924"/>
                </a:cubicBezTo>
                <a:close/>
                <a:moveTo>
                  <a:pt x="19536" y="241140"/>
                </a:moveTo>
                <a:cubicBezTo>
                  <a:pt x="15891" y="236125"/>
                  <a:pt x="14626" y="229650"/>
                  <a:pt x="16733" y="223115"/>
                </a:cubicBezTo>
                <a:cubicBezTo>
                  <a:pt x="17148" y="218664"/>
                  <a:pt x="19047" y="214355"/>
                  <a:pt x="20808" y="211528"/>
                </a:cubicBezTo>
                <a:cubicBezTo>
                  <a:pt x="19601" y="208423"/>
                  <a:pt x="18396" y="205319"/>
                  <a:pt x="18673" y="202352"/>
                </a:cubicBezTo>
                <a:cubicBezTo>
                  <a:pt x="19504" y="193454"/>
                  <a:pt x="27612" y="186731"/>
                  <a:pt x="36510" y="187563"/>
                </a:cubicBezTo>
                <a:cubicBezTo>
                  <a:pt x="45408" y="188395"/>
                  <a:pt x="50786" y="194881"/>
                  <a:pt x="51438" y="203918"/>
                </a:cubicBezTo>
                <a:cubicBezTo>
                  <a:pt x="60059" y="207715"/>
                  <a:pt x="65159" y="217168"/>
                  <a:pt x="64189" y="227549"/>
                </a:cubicBezTo>
                <a:cubicBezTo>
                  <a:pt x="62803" y="242379"/>
                  <a:pt x="49969" y="251651"/>
                  <a:pt x="36621" y="250404"/>
                </a:cubicBezTo>
                <a:cubicBezTo>
                  <a:pt x="29206" y="249710"/>
                  <a:pt x="23181" y="246156"/>
                  <a:pt x="19536" y="241140"/>
                </a:cubicBezTo>
                <a:close/>
                <a:moveTo>
                  <a:pt x="308178" y="906333"/>
                </a:moveTo>
                <a:cubicBezTo>
                  <a:pt x="304481" y="901874"/>
                  <a:pt x="302406" y="896071"/>
                  <a:pt x="302960" y="890138"/>
                </a:cubicBezTo>
                <a:cubicBezTo>
                  <a:pt x="304069" y="878274"/>
                  <a:pt x="315420" y="868863"/>
                  <a:pt x="327283" y="869971"/>
                </a:cubicBezTo>
                <a:cubicBezTo>
                  <a:pt x="339148" y="871080"/>
                  <a:pt x="348559" y="882432"/>
                  <a:pt x="347450" y="894296"/>
                </a:cubicBezTo>
                <a:cubicBezTo>
                  <a:pt x="346342" y="906161"/>
                  <a:pt x="334990" y="915571"/>
                  <a:pt x="323126" y="914461"/>
                </a:cubicBezTo>
                <a:cubicBezTo>
                  <a:pt x="317194" y="913907"/>
                  <a:pt x="311875" y="910792"/>
                  <a:pt x="308178" y="906333"/>
                </a:cubicBezTo>
                <a:close/>
                <a:moveTo>
                  <a:pt x="219602" y="737612"/>
                </a:moveTo>
                <a:cubicBezTo>
                  <a:pt x="211535" y="727883"/>
                  <a:pt x="207117" y="715128"/>
                  <a:pt x="208364" y="701781"/>
                </a:cubicBezTo>
                <a:cubicBezTo>
                  <a:pt x="210166" y="682501"/>
                  <a:pt x="223416" y="668779"/>
                  <a:pt x="239078" y="661267"/>
                </a:cubicBezTo>
                <a:lnTo>
                  <a:pt x="235643" y="638815"/>
                </a:lnTo>
                <a:lnTo>
                  <a:pt x="228064" y="635637"/>
                </a:lnTo>
                <a:lnTo>
                  <a:pt x="226212" y="631221"/>
                </a:lnTo>
                <a:lnTo>
                  <a:pt x="220810" y="632632"/>
                </a:lnTo>
                <a:cubicBezTo>
                  <a:pt x="205980" y="631247"/>
                  <a:pt x="196708" y="618413"/>
                  <a:pt x="197955" y="605066"/>
                </a:cubicBezTo>
                <a:cubicBezTo>
                  <a:pt x="199064" y="593202"/>
                  <a:pt x="207448" y="583513"/>
                  <a:pt x="219451" y="583140"/>
                </a:cubicBezTo>
                <a:cubicBezTo>
                  <a:pt x="218246" y="580035"/>
                  <a:pt x="218662" y="575585"/>
                  <a:pt x="218939" y="572619"/>
                </a:cubicBezTo>
                <a:cubicBezTo>
                  <a:pt x="219978" y="561496"/>
                  <a:pt x="225768" y="551565"/>
                  <a:pt x="234079" y="544675"/>
                </a:cubicBezTo>
                <a:lnTo>
                  <a:pt x="240681" y="542559"/>
                </a:lnTo>
                <a:lnTo>
                  <a:pt x="230112" y="538261"/>
                </a:lnTo>
                <a:lnTo>
                  <a:pt x="228812" y="535064"/>
                </a:lnTo>
                <a:lnTo>
                  <a:pt x="222265" y="537026"/>
                </a:lnTo>
                <a:cubicBezTo>
                  <a:pt x="211883" y="536056"/>
                  <a:pt x="203401" y="530777"/>
                  <a:pt x="198162" y="522806"/>
                </a:cubicBezTo>
                <a:cubicBezTo>
                  <a:pt x="198162" y="522806"/>
                  <a:pt x="198162" y="522806"/>
                  <a:pt x="196679" y="522667"/>
                </a:cubicBezTo>
                <a:cubicBezTo>
                  <a:pt x="189264" y="521975"/>
                  <a:pt x="183470" y="519938"/>
                  <a:pt x="177954" y="514933"/>
                </a:cubicBezTo>
                <a:cubicBezTo>
                  <a:pt x="172535" y="524900"/>
                  <a:pt x="161461" y="531344"/>
                  <a:pt x="149597" y="530236"/>
                </a:cubicBezTo>
                <a:cubicBezTo>
                  <a:pt x="142181" y="529542"/>
                  <a:pt x="135415" y="525919"/>
                  <a:pt x="130692" y="520428"/>
                </a:cubicBezTo>
                <a:cubicBezTo>
                  <a:pt x="125969" y="514938"/>
                  <a:pt x="123290" y="507581"/>
                  <a:pt x="124053" y="499425"/>
                </a:cubicBezTo>
                <a:cubicBezTo>
                  <a:pt x="125439" y="484596"/>
                  <a:pt x="140033" y="472495"/>
                  <a:pt x="154724" y="475364"/>
                </a:cubicBezTo>
                <a:cubicBezTo>
                  <a:pt x="159174" y="475780"/>
                  <a:pt x="163484" y="477678"/>
                  <a:pt x="167795" y="479578"/>
                </a:cubicBezTo>
                <a:cubicBezTo>
                  <a:pt x="170248" y="469335"/>
                  <a:pt x="178356" y="462613"/>
                  <a:pt x="189152" y="459133"/>
                </a:cubicBezTo>
                <a:cubicBezTo>
                  <a:pt x="186463" y="455890"/>
                  <a:pt x="185258" y="452785"/>
                  <a:pt x="185674" y="448337"/>
                </a:cubicBezTo>
                <a:cubicBezTo>
                  <a:pt x="186505" y="439439"/>
                  <a:pt x="194613" y="432716"/>
                  <a:pt x="203511" y="433547"/>
                </a:cubicBezTo>
                <a:cubicBezTo>
                  <a:pt x="212409" y="434379"/>
                  <a:pt x="219132" y="442488"/>
                  <a:pt x="218301" y="451386"/>
                </a:cubicBezTo>
                <a:cubicBezTo>
                  <a:pt x="218023" y="454353"/>
                  <a:pt x="216124" y="458662"/>
                  <a:pt x="212881" y="461351"/>
                </a:cubicBezTo>
                <a:cubicBezTo>
                  <a:pt x="217192" y="463250"/>
                  <a:pt x="220020" y="465010"/>
                  <a:pt x="222708" y="468253"/>
                </a:cubicBezTo>
                <a:cubicBezTo>
                  <a:pt x="225674" y="468530"/>
                  <a:pt x="227156" y="468668"/>
                  <a:pt x="228640" y="468807"/>
                </a:cubicBezTo>
                <a:cubicBezTo>
                  <a:pt x="238280" y="469708"/>
                  <a:pt x="246460" y="474212"/>
                  <a:pt x="252006" y="480901"/>
                </a:cubicBezTo>
                <a:lnTo>
                  <a:pt x="258355" y="502082"/>
                </a:lnTo>
                <a:lnTo>
                  <a:pt x="263998" y="504376"/>
                </a:lnTo>
                <a:cubicBezTo>
                  <a:pt x="268280" y="508658"/>
                  <a:pt x="270887" y="514616"/>
                  <a:pt x="270887" y="521319"/>
                </a:cubicBezTo>
                <a:lnTo>
                  <a:pt x="265161" y="535400"/>
                </a:lnTo>
                <a:lnTo>
                  <a:pt x="292339" y="549558"/>
                </a:lnTo>
                <a:cubicBezTo>
                  <a:pt x="299247" y="557684"/>
                  <a:pt x="303097" y="568516"/>
                  <a:pt x="301988" y="580380"/>
                </a:cubicBezTo>
                <a:cubicBezTo>
                  <a:pt x="301572" y="584830"/>
                  <a:pt x="299673" y="589140"/>
                  <a:pt x="297775" y="593451"/>
                </a:cubicBezTo>
                <a:cubicBezTo>
                  <a:pt x="319603" y="599977"/>
                  <a:pt x="334116" y="620782"/>
                  <a:pt x="331898" y="644510"/>
                </a:cubicBezTo>
                <a:cubicBezTo>
                  <a:pt x="331760" y="645993"/>
                  <a:pt x="331483" y="648959"/>
                  <a:pt x="331344" y="650443"/>
                </a:cubicBezTo>
                <a:cubicBezTo>
                  <a:pt x="335931" y="649374"/>
                  <a:pt x="338897" y="649651"/>
                  <a:pt x="343347" y="650067"/>
                </a:cubicBezTo>
                <a:cubicBezTo>
                  <a:pt x="347795" y="650483"/>
                  <a:pt x="352245" y="650899"/>
                  <a:pt x="356555" y="652799"/>
                </a:cubicBezTo>
                <a:cubicBezTo>
                  <a:pt x="366146" y="646214"/>
                  <a:pt x="378426" y="642874"/>
                  <a:pt x="390290" y="643983"/>
                </a:cubicBezTo>
                <a:lnTo>
                  <a:pt x="395566" y="646229"/>
                </a:lnTo>
                <a:lnTo>
                  <a:pt x="404941" y="641968"/>
                </a:lnTo>
                <a:cubicBezTo>
                  <a:pt x="415366" y="641968"/>
                  <a:pt x="422814" y="649415"/>
                  <a:pt x="422814" y="659842"/>
                </a:cubicBezTo>
                <a:lnTo>
                  <a:pt x="422678" y="660189"/>
                </a:lnTo>
                <a:lnTo>
                  <a:pt x="437386" y="684288"/>
                </a:lnTo>
                <a:cubicBezTo>
                  <a:pt x="440629" y="681599"/>
                  <a:pt x="445218" y="680531"/>
                  <a:pt x="451150" y="681085"/>
                </a:cubicBezTo>
                <a:cubicBezTo>
                  <a:pt x="464496" y="682332"/>
                  <a:pt x="473909" y="693685"/>
                  <a:pt x="472661" y="707031"/>
                </a:cubicBezTo>
                <a:cubicBezTo>
                  <a:pt x="471413" y="720379"/>
                  <a:pt x="460062" y="729789"/>
                  <a:pt x="446715" y="728542"/>
                </a:cubicBezTo>
                <a:cubicBezTo>
                  <a:pt x="440783" y="727988"/>
                  <a:pt x="436472" y="726090"/>
                  <a:pt x="433644" y="724328"/>
                </a:cubicBezTo>
                <a:cubicBezTo>
                  <a:pt x="426188" y="740088"/>
                  <a:pt x="411733" y="750705"/>
                  <a:pt x="393521" y="753491"/>
                </a:cubicBezTo>
                <a:cubicBezTo>
                  <a:pt x="387963" y="764939"/>
                  <a:pt x="376750" y="772867"/>
                  <a:pt x="364609" y="774725"/>
                </a:cubicBezTo>
                <a:cubicBezTo>
                  <a:pt x="367298" y="777968"/>
                  <a:pt x="368365" y="782556"/>
                  <a:pt x="367949" y="787004"/>
                </a:cubicBezTo>
                <a:cubicBezTo>
                  <a:pt x="366978" y="797386"/>
                  <a:pt x="357388" y="803969"/>
                  <a:pt x="348489" y="803137"/>
                </a:cubicBezTo>
                <a:lnTo>
                  <a:pt x="346325" y="801945"/>
                </a:lnTo>
                <a:lnTo>
                  <a:pt x="330466" y="808789"/>
                </a:lnTo>
                <a:cubicBezTo>
                  <a:pt x="317062" y="808789"/>
                  <a:pt x="306635" y="796873"/>
                  <a:pt x="305146" y="783467"/>
                </a:cubicBezTo>
                <a:lnTo>
                  <a:pt x="311720" y="768235"/>
                </a:lnTo>
                <a:lnTo>
                  <a:pt x="304302" y="765722"/>
                </a:lnTo>
                <a:cubicBezTo>
                  <a:pt x="296712" y="760899"/>
                  <a:pt x="290222" y="754309"/>
                  <a:pt x="284982" y="746339"/>
                </a:cubicBezTo>
                <a:cubicBezTo>
                  <a:pt x="275391" y="752924"/>
                  <a:pt x="264595" y="756402"/>
                  <a:pt x="252731" y="755294"/>
                </a:cubicBezTo>
                <a:cubicBezTo>
                  <a:pt x="239384" y="754046"/>
                  <a:pt x="227669" y="747342"/>
                  <a:pt x="219602" y="737612"/>
                </a:cubicBezTo>
                <a:close/>
                <a:moveTo>
                  <a:pt x="172050" y="744201"/>
                </a:moveTo>
                <a:cubicBezTo>
                  <a:pt x="169192" y="740755"/>
                  <a:pt x="167755" y="736133"/>
                  <a:pt x="168240" y="730942"/>
                </a:cubicBezTo>
                <a:cubicBezTo>
                  <a:pt x="169210" y="720562"/>
                  <a:pt x="177317" y="713839"/>
                  <a:pt x="187699" y="714808"/>
                </a:cubicBezTo>
                <a:cubicBezTo>
                  <a:pt x="198079" y="715778"/>
                  <a:pt x="204802" y="723887"/>
                  <a:pt x="203832" y="734268"/>
                </a:cubicBezTo>
                <a:cubicBezTo>
                  <a:pt x="202861" y="744649"/>
                  <a:pt x="194753" y="751371"/>
                  <a:pt x="184373" y="750401"/>
                </a:cubicBezTo>
                <a:cubicBezTo>
                  <a:pt x="179182" y="749916"/>
                  <a:pt x="174906" y="747647"/>
                  <a:pt x="172050" y="744201"/>
                </a:cubicBezTo>
                <a:close/>
                <a:moveTo>
                  <a:pt x="66829" y="588345"/>
                </a:moveTo>
                <a:cubicBezTo>
                  <a:pt x="66829" y="582387"/>
                  <a:pt x="71297" y="577920"/>
                  <a:pt x="77255" y="577920"/>
                </a:cubicBezTo>
                <a:cubicBezTo>
                  <a:pt x="83213" y="577920"/>
                  <a:pt x="87682" y="582387"/>
                  <a:pt x="87682" y="588345"/>
                </a:cubicBezTo>
                <a:cubicBezTo>
                  <a:pt x="87682" y="594303"/>
                  <a:pt x="83213" y="598772"/>
                  <a:pt x="77255" y="598772"/>
                </a:cubicBezTo>
                <a:cubicBezTo>
                  <a:pt x="71297" y="598772"/>
                  <a:pt x="66829" y="594303"/>
                  <a:pt x="66829" y="588345"/>
                </a:cubicBezTo>
                <a:close/>
                <a:moveTo>
                  <a:pt x="112393" y="678226"/>
                </a:moveTo>
                <a:cubicBezTo>
                  <a:pt x="107872" y="672568"/>
                  <a:pt x="105565" y="665247"/>
                  <a:pt x="106257" y="657831"/>
                </a:cubicBezTo>
                <a:lnTo>
                  <a:pt x="107498" y="655440"/>
                </a:lnTo>
                <a:lnTo>
                  <a:pt x="99597" y="636010"/>
                </a:lnTo>
                <a:cubicBezTo>
                  <a:pt x="99597" y="609200"/>
                  <a:pt x="120450" y="588347"/>
                  <a:pt x="147261" y="588347"/>
                </a:cubicBezTo>
                <a:cubicBezTo>
                  <a:pt x="174072" y="588346"/>
                  <a:pt x="194924" y="609199"/>
                  <a:pt x="194924" y="636010"/>
                </a:cubicBezTo>
                <a:cubicBezTo>
                  <a:pt x="194925" y="656118"/>
                  <a:pt x="183195" y="672875"/>
                  <a:pt x="166019" y="679996"/>
                </a:cubicBezTo>
                <a:lnTo>
                  <a:pt x="147935" y="683542"/>
                </a:lnTo>
                <a:lnTo>
                  <a:pt x="131801" y="688641"/>
                </a:lnTo>
                <a:cubicBezTo>
                  <a:pt x="123645" y="687879"/>
                  <a:pt x="116912" y="683884"/>
                  <a:pt x="112393" y="678226"/>
                </a:cubicBezTo>
                <a:close/>
                <a:moveTo>
                  <a:pt x="177374" y="885319"/>
                </a:moveTo>
                <a:cubicBezTo>
                  <a:pt x="172652" y="879830"/>
                  <a:pt x="169974" y="872474"/>
                  <a:pt x="170736" y="864318"/>
                </a:cubicBezTo>
                <a:cubicBezTo>
                  <a:pt x="171567" y="855419"/>
                  <a:pt x="175088" y="849765"/>
                  <a:pt x="181574" y="844386"/>
                </a:cubicBezTo>
                <a:cubicBezTo>
                  <a:pt x="181574" y="844386"/>
                  <a:pt x="181713" y="842903"/>
                  <a:pt x="181713" y="842903"/>
                </a:cubicBezTo>
                <a:cubicBezTo>
                  <a:pt x="183237" y="826590"/>
                  <a:pt x="197970" y="813008"/>
                  <a:pt x="215766" y="814671"/>
                </a:cubicBezTo>
                <a:cubicBezTo>
                  <a:pt x="220215" y="815086"/>
                  <a:pt x="223182" y="815363"/>
                  <a:pt x="226009" y="817123"/>
                </a:cubicBezTo>
                <a:cubicBezTo>
                  <a:pt x="228365" y="791913"/>
                  <a:pt x="251068" y="773091"/>
                  <a:pt x="274657" y="776790"/>
                </a:cubicBezTo>
                <a:cubicBezTo>
                  <a:pt x="298386" y="779008"/>
                  <a:pt x="317346" y="800228"/>
                  <a:pt x="314990" y="825438"/>
                </a:cubicBezTo>
                <a:cubicBezTo>
                  <a:pt x="312773" y="849167"/>
                  <a:pt x="291553" y="868127"/>
                  <a:pt x="266342" y="865771"/>
                </a:cubicBezTo>
                <a:cubicBezTo>
                  <a:pt x="257444" y="864940"/>
                  <a:pt x="250305" y="861281"/>
                  <a:pt x="243307" y="856140"/>
                </a:cubicBezTo>
                <a:cubicBezTo>
                  <a:pt x="239648" y="863277"/>
                  <a:pt x="234505" y="870276"/>
                  <a:pt x="226675" y="874032"/>
                </a:cubicBezTo>
                <a:cubicBezTo>
                  <a:pt x="222462" y="887103"/>
                  <a:pt x="209627" y="896374"/>
                  <a:pt x="196280" y="895127"/>
                </a:cubicBezTo>
                <a:cubicBezTo>
                  <a:pt x="188864" y="894434"/>
                  <a:pt x="182097" y="890810"/>
                  <a:pt x="177374" y="885319"/>
                </a:cubicBezTo>
                <a:close/>
                <a:moveTo>
                  <a:pt x="62662" y="666101"/>
                </a:moveTo>
                <a:cubicBezTo>
                  <a:pt x="59823" y="662469"/>
                  <a:pt x="58385" y="657847"/>
                  <a:pt x="58800" y="653398"/>
                </a:cubicBezTo>
                <a:cubicBezTo>
                  <a:pt x="59770" y="643018"/>
                  <a:pt x="69362" y="636433"/>
                  <a:pt x="78259" y="637264"/>
                </a:cubicBezTo>
                <a:cubicBezTo>
                  <a:pt x="88640" y="638235"/>
                  <a:pt x="95362" y="646343"/>
                  <a:pt x="94392" y="656724"/>
                </a:cubicBezTo>
                <a:cubicBezTo>
                  <a:pt x="93422" y="667105"/>
                  <a:pt x="83831" y="673689"/>
                  <a:pt x="74934" y="672857"/>
                </a:cubicBezTo>
                <a:cubicBezTo>
                  <a:pt x="69743" y="672373"/>
                  <a:pt x="65501" y="669732"/>
                  <a:pt x="62662" y="666101"/>
                </a:cubicBezTo>
                <a:close/>
                <a:moveTo>
                  <a:pt x="20197" y="748335"/>
                </a:moveTo>
                <a:cubicBezTo>
                  <a:pt x="15996" y="743268"/>
                  <a:pt x="13619" y="736689"/>
                  <a:pt x="14243" y="730016"/>
                </a:cubicBezTo>
                <a:cubicBezTo>
                  <a:pt x="15490" y="716667"/>
                  <a:pt x="28463" y="705912"/>
                  <a:pt x="41809" y="707160"/>
                </a:cubicBezTo>
                <a:cubicBezTo>
                  <a:pt x="55157" y="708407"/>
                  <a:pt x="65912" y="721380"/>
                  <a:pt x="64665" y="734728"/>
                </a:cubicBezTo>
                <a:cubicBezTo>
                  <a:pt x="63417" y="748073"/>
                  <a:pt x="50583" y="757347"/>
                  <a:pt x="37097" y="757581"/>
                </a:cubicBezTo>
                <a:cubicBezTo>
                  <a:pt x="30424" y="756958"/>
                  <a:pt x="24398" y="753402"/>
                  <a:pt x="20197" y="748335"/>
                </a:cubicBezTo>
                <a:close/>
                <a:moveTo>
                  <a:pt x="9944" y="879966"/>
                </a:moveTo>
                <a:cubicBezTo>
                  <a:pt x="2889" y="871456"/>
                  <a:pt x="-920" y="860255"/>
                  <a:pt x="190" y="848379"/>
                </a:cubicBezTo>
                <a:cubicBezTo>
                  <a:pt x="2409" y="824626"/>
                  <a:pt x="23464" y="807169"/>
                  <a:pt x="47215" y="809389"/>
                </a:cubicBezTo>
                <a:cubicBezTo>
                  <a:pt x="70969" y="811609"/>
                  <a:pt x="88425" y="832664"/>
                  <a:pt x="86205" y="856417"/>
                </a:cubicBezTo>
                <a:cubicBezTo>
                  <a:pt x="83985" y="880169"/>
                  <a:pt x="62931" y="897625"/>
                  <a:pt x="39177" y="895405"/>
                </a:cubicBezTo>
                <a:cubicBezTo>
                  <a:pt x="27302" y="894295"/>
                  <a:pt x="17000" y="888477"/>
                  <a:pt x="9944" y="8799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3"/>
          <p:cNvSpPr txBox="1"/>
          <p:nvPr/>
        </p:nvSpPr>
        <p:spPr>
          <a:xfrm>
            <a:off x="653473" y="614043"/>
            <a:ext cx="4431061" cy="193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r" rtl="0">
              <a:lnSpc>
                <a:spcPct val="111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/>
          </a:p>
          <a:p>
            <a:pPr marL="0" marR="0" lvl="0" indent="0" algn="r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Point Online Diagnosis</a:t>
            </a:r>
            <a:endParaRPr/>
          </a:p>
        </p:txBody>
      </p:sp>
      <p:cxnSp>
        <p:nvCxnSpPr>
          <p:cNvPr id="733" name="Google Shape;733;p13"/>
          <p:cNvCxnSpPr/>
          <p:nvPr/>
        </p:nvCxnSpPr>
        <p:spPr>
          <a:xfrm rot="10800000" flipH="1">
            <a:off x="740598" y="2766898"/>
            <a:ext cx="4343936" cy="3301"/>
          </a:xfrm>
          <a:prstGeom prst="straightConnector1">
            <a:avLst/>
          </a:prstGeom>
          <a:noFill/>
          <a:ln w="22225" cap="rnd" cmpd="sng">
            <a:solidFill>
              <a:srgbClr val="3F3F3F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734" name="Google Shape;734;p13"/>
          <p:cNvGrpSpPr/>
          <p:nvPr/>
        </p:nvGrpSpPr>
        <p:grpSpPr>
          <a:xfrm>
            <a:off x="653473" y="2990663"/>
            <a:ext cx="4431062" cy="3253295"/>
            <a:chOff x="653473" y="4416753"/>
            <a:chExt cx="4431062" cy="3253295"/>
          </a:xfrm>
        </p:grpSpPr>
        <p:sp>
          <p:nvSpPr>
            <p:cNvPr id="735" name="Google Shape;735;p13"/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Power PowerPoint Presentation </a:t>
              </a:r>
              <a:endPara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2008 ~ 2011  Text here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2011 ~ 2015  Text here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2015~ 2018 Text here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2018 ~ 2020 Text here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</p:txBody>
        </p:sp>
      </p:grpSp>
      <p:sp>
        <p:nvSpPr>
          <p:cNvPr id="737" name="Google Shape;737;p13"/>
          <p:cNvSpPr/>
          <p:nvPr/>
        </p:nvSpPr>
        <p:spPr>
          <a:xfrm rot="10800000" flipH="1">
            <a:off x="10193644" y="3385646"/>
            <a:ext cx="521208" cy="585316"/>
          </a:xfrm>
          <a:custGeom>
            <a:avLst/>
            <a:gdLst/>
            <a:ahLst/>
            <a:cxnLst/>
            <a:rect l="l" t="t" r="r" b="b"/>
            <a:pathLst>
              <a:path w="3496146" h="3926159" extrusionOk="0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4"/>
          <p:cNvSpPr txBox="1"/>
          <p:nvPr/>
        </p:nvSpPr>
        <p:spPr>
          <a:xfrm>
            <a:off x="1784569" y="137160"/>
            <a:ext cx="97978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 Map for PowerPoint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3" name="Google Shape;743;p14" descr="Head with Gea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750" y="3993975"/>
            <a:ext cx="3195736" cy="31957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4" name="Google Shape;744;p14"/>
          <p:cNvGrpSpPr/>
          <p:nvPr/>
        </p:nvGrpSpPr>
        <p:grpSpPr>
          <a:xfrm>
            <a:off x="1127448" y="2276872"/>
            <a:ext cx="3240360" cy="3240360"/>
            <a:chOff x="1127448" y="2276872"/>
            <a:chExt cx="3240360" cy="3240360"/>
          </a:xfrm>
        </p:grpSpPr>
        <p:pic>
          <p:nvPicPr>
            <p:cNvPr id="745" name="Google Shape;745;p14" descr="Single gear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7448" y="2276872"/>
              <a:ext cx="3240360" cy="3240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6" name="Google Shape;746;p14"/>
            <p:cNvSpPr/>
            <p:nvPr/>
          </p:nvSpPr>
          <p:spPr>
            <a:xfrm>
              <a:off x="2027548" y="3176972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14"/>
          <p:cNvGrpSpPr/>
          <p:nvPr/>
        </p:nvGrpSpPr>
        <p:grpSpPr>
          <a:xfrm>
            <a:off x="3467708" y="2122252"/>
            <a:ext cx="2520280" cy="2520280"/>
            <a:chOff x="1127448" y="2276872"/>
            <a:chExt cx="3240360" cy="3240360"/>
          </a:xfrm>
        </p:grpSpPr>
        <p:pic>
          <p:nvPicPr>
            <p:cNvPr id="748" name="Google Shape;748;p14" descr="Single gea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7448" y="2276872"/>
              <a:ext cx="3240360" cy="3240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9" name="Google Shape;749;p14"/>
            <p:cNvSpPr/>
            <p:nvPr/>
          </p:nvSpPr>
          <p:spPr>
            <a:xfrm>
              <a:off x="2027548" y="3176972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p14"/>
          <p:cNvGrpSpPr/>
          <p:nvPr/>
        </p:nvGrpSpPr>
        <p:grpSpPr>
          <a:xfrm>
            <a:off x="2178297" y="1153038"/>
            <a:ext cx="1954217" cy="1954217"/>
            <a:chOff x="1127448" y="2276872"/>
            <a:chExt cx="3240360" cy="3240360"/>
          </a:xfrm>
        </p:grpSpPr>
        <p:pic>
          <p:nvPicPr>
            <p:cNvPr id="751" name="Google Shape;751;p14" descr="Single gea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27448" y="2276872"/>
              <a:ext cx="3240360" cy="3240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2" name="Google Shape;752;p14"/>
            <p:cNvSpPr/>
            <p:nvPr/>
          </p:nvSpPr>
          <p:spPr>
            <a:xfrm>
              <a:off x="2027548" y="3176972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3" name="Google Shape;753;p14"/>
          <p:cNvGrpSpPr/>
          <p:nvPr/>
        </p:nvGrpSpPr>
        <p:grpSpPr>
          <a:xfrm>
            <a:off x="3358730" y="3987681"/>
            <a:ext cx="1954217" cy="1954217"/>
            <a:chOff x="1127448" y="2276872"/>
            <a:chExt cx="3240360" cy="3240360"/>
          </a:xfrm>
        </p:grpSpPr>
        <p:pic>
          <p:nvPicPr>
            <p:cNvPr id="754" name="Google Shape;754;p14" descr="Single gea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27448" y="2276872"/>
              <a:ext cx="3240360" cy="3240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5" name="Google Shape;755;p14"/>
            <p:cNvSpPr/>
            <p:nvPr/>
          </p:nvSpPr>
          <p:spPr>
            <a:xfrm>
              <a:off x="2027548" y="3176972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6" name="Google Shape;756;p14"/>
          <p:cNvGrpSpPr/>
          <p:nvPr/>
        </p:nvGrpSpPr>
        <p:grpSpPr>
          <a:xfrm>
            <a:off x="5292401" y="2077858"/>
            <a:ext cx="1954217" cy="1954217"/>
            <a:chOff x="1127448" y="2276872"/>
            <a:chExt cx="3240360" cy="3240360"/>
          </a:xfrm>
        </p:grpSpPr>
        <p:pic>
          <p:nvPicPr>
            <p:cNvPr id="757" name="Google Shape;757;p14" descr="Single gear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7448" y="2276872"/>
              <a:ext cx="3240360" cy="3240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8" name="Google Shape;758;p14"/>
            <p:cNvSpPr/>
            <p:nvPr/>
          </p:nvSpPr>
          <p:spPr>
            <a:xfrm>
              <a:off x="2027548" y="3176972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9" name="Google Shape;759;p14"/>
          <p:cNvGrpSpPr/>
          <p:nvPr/>
        </p:nvGrpSpPr>
        <p:grpSpPr>
          <a:xfrm>
            <a:off x="6384032" y="979061"/>
            <a:ext cx="2520280" cy="2520280"/>
            <a:chOff x="1127448" y="2276872"/>
            <a:chExt cx="3240360" cy="3240360"/>
          </a:xfrm>
        </p:grpSpPr>
        <p:pic>
          <p:nvPicPr>
            <p:cNvPr id="760" name="Google Shape;760;p14" descr="Single gear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7448" y="2276872"/>
              <a:ext cx="3240360" cy="3240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1" name="Google Shape;761;p14"/>
            <p:cNvSpPr/>
            <p:nvPr/>
          </p:nvSpPr>
          <p:spPr>
            <a:xfrm>
              <a:off x="2027548" y="3176972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2" name="Google Shape;762;p14"/>
          <p:cNvGrpSpPr/>
          <p:nvPr/>
        </p:nvGrpSpPr>
        <p:grpSpPr>
          <a:xfrm>
            <a:off x="7363899" y="2444509"/>
            <a:ext cx="2520280" cy="2520280"/>
            <a:chOff x="1127448" y="2276872"/>
            <a:chExt cx="3240360" cy="3240360"/>
          </a:xfrm>
        </p:grpSpPr>
        <p:pic>
          <p:nvPicPr>
            <p:cNvPr id="763" name="Google Shape;763;p14" descr="Single gear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27448" y="2276872"/>
              <a:ext cx="3240360" cy="3240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4" name="Google Shape;764;p14"/>
            <p:cNvSpPr/>
            <p:nvPr/>
          </p:nvSpPr>
          <p:spPr>
            <a:xfrm>
              <a:off x="2027548" y="3176972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5" name="Google Shape;765;p14"/>
          <p:cNvGrpSpPr/>
          <p:nvPr/>
        </p:nvGrpSpPr>
        <p:grpSpPr>
          <a:xfrm>
            <a:off x="8038940" y="4264711"/>
            <a:ext cx="1954217" cy="1954217"/>
            <a:chOff x="1127448" y="2276872"/>
            <a:chExt cx="3240360" cy="3240360"/>
          </a:xfrm>
        </p:grpSpPr>
        <p:pic>
          <p:nvPicPr>
            <p:cNvPr id="766" name="Google Shape;766;p14" descr="Single gea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7448" y="2276872"/>
              <a:ext cx="3240360" cy="3240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7" name="Google Shape;767;p14"/>
            <p:cNvSpPr/>
            <p:nvPr/>
          </p:nvSpPr>
          <p:spPr>
            <a:xfrm>
              <a:off x="2027548" y="3176972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8" name="Google Shape;768;p14"/>
          <p:cNvGrpSpPr/>
          <p:nvPr/>
        </p:nvGrpSpPr>
        <p:grpSpPr>
          <a:xfrm>
            <a:off x="9178490" y="3010572"/>
            <a:ext cx="1954217" cy="1954217"/>
            <a:chOff x="1127448" y="2276872"/>
            <a:chExt cx="3240360" cy="3240360"/>
          </a:xfrm>
        </p:grpSpPr>
        <p:pic>
          <p:nvPicPr>
            <p:cNvPr id="769" name="Google Shape;769;p14" descr="Single gear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7448" y="2276872"/>
              <a:ext cx="3240360" cy="3240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0" name="Google Shape;770;p14"/>
            <p:cNvSpPr/>
            <p:nvPr/>
          </p:nvSpPr>
          <p:spPr>
            <a:xfrm>
              <a:off x="2027548" y="3176972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1" name="Google Shape;771;p14"/>
          <p:cNvGrpSpPr/>
          <p:nvPr/>
        </p:nvGrpSpPr>
        <p:grpSpPr>
          <a:xfrm>
            <a:off x="9490447" y="1683424"/>
            <a:ext cx="1954217" cy="1954217"/>
            <a:chOff x="1127448" y="2276872"/>
            <a:chExt cx="3240360" cy="3240360"/>
          </a:xfrm>
        </p:grpSpPr>
        <p:pic>
          <p:nvPicPr>
            <p:cNvPr id="772" name="Google Shape;772;p14" descr="Single gea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27448" y="2276872"/>
              <a:ext cx="3240360" cy="3240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3" name="Google Shape;773;p14"/>
            <p:cNvSpPr/>
            <p:nvPr/>
          </p:nvSpPr>
          <p:spPr>
            <a:xfrm>
              <a:off x="2027548" y="3176972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4" name="Google Shape;774;p14"/>
          <p:cNvGrpSpPr/>
          <p:nvPr/>
        </p:nvGrpSpPr>
        <p:grpSpPr>
          <a:xfrm>
            <a:off x="6753107" y="3795557"/>
            <a:ext cx="1336184" cy="1336184"/>
            <a:chOff x="1127448" y="2276872"/>
            <a:chExt cx="3240360" cy="3240360"/>
          </a:xfrm>
        </p:grpSpPr>
        <p:pic>
          <p:nvPicPr>
            <p:cNvPr id="775" name="Google Shape;775;p14" descr="Single gear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27448" y="2276872"/>
              <a:ext cx="3240360" cy="3240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6" name="Google Shape;776;p14"/>
            <p:cNvSpPr/>
            <p:nvPr/>
          </p:nvSpPr>
          <p:spPr>
            <a:xfrm>
              <a:off x="2027548" y="3176972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7" name="Google Shape;777;p14"/>
          <p:cNvGrpSpPr/>
          <p:nvPr/>
        </p:nvGrpSpPr>
        <p:grpSpPr>
          <a:xfrm>
            <a:off x="747118" y="2276872"/>
            <a:ext cx="1336184" cy="1336184"/>
            <a:chOff x="1127448" y="2276872"/>
            <a:chExt cx="3240360" cy="3240360"/>
          </a:xfrm>
        </p:grpSpPr>
        <p:pic>
          <p:nvPicPr>
            <p:cNvPr id="778" name="Google Shape;778;p14" descr="Single gear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27448" y="2276872"/>
              <a:ext cx="3240360" cy="3240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9" name="Google Shape;779;p14"/>
            <p:cNvSpPr/>
            <p:nvPr/>
          </p:nvSpPr>
          <p:spPr>
            <a:xfrm>
              <a:off x="2027548" y="3176972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0" name="Google Shape;780;p14"/>
          <p:cNvSpPr/>
          <p:nvPr/>
        </p:nvSpPr>
        <p:spPr>
          <a:xfrm>
            <a:off x="3451911" y="5886670"/>
            <a:ext cx="5288178" cy="102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606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cap="none">
                <a:solidFill>
                  <a:srgbClr val="266F8B"/>
                </a:solidFill>
                <a:latin typeface="Arial"/>
                <a:ea typeface="Arial"/>
                <a:cs typeface="Arial"/>
                <a:sym typeface="Arial"/>
              </a:rPr>
              <a:t>LOREM           IPSUM</a:t>
            </a:r>
            <a:endParaRPr/>
          </a:p>
        </p:txBody>
      </p:sp>
      <p:pic>
        <p:nvPicPr>
          <p:cNvPr id="781" name="Google Shape;781;p14" descr="Cha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44600" y="4187050"/>
            <a:ext cx="553198" cy="55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4" descr="Network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60036" y="2645493"/>
            <a:ext cx="818947" cy="81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14" descr="Open envelop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13592" y="2743346"/>
            <a:ext cx="403237" cy="4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14" descr="Download from clou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83683" y="2938227"/>
            <a:ext cx="888331" cy="88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14" descr="Lin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000110" y="4629061"/>
            <a:ext cx="671456" cy="671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14" descr="Receive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878665" y="1853406"/>
            <a:ext cx="553481" cy="55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14" descr="Handshak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126808" y="3276232"/>
            <a:ext cx="1241641" cy="124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4" descr="Daily Calendar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808140" y="3640222"/>
            <a:ext cx="694917" cy="69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4" descr="Meeti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081199" y="2274176"/>
            <a:ext cx="772713" cy="77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4" descr="Bullseye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186972" y="178200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4" descr="Upward tren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166839" y="324744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4" descr="Eye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614978" y="4840749"/>
            <a:ext cx="802140" cy="80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15"/>
          <p:cNvGrpSpPr/>
          <p:nvPr/>
        </p:nvGrpSpPr>
        <p:grpSpPr>
          <a:xfrm>
            <a:off x="1736667" y="2154155"/>
            <a:ext cx="7159139" cy="2940360"/>
            <a:chOff x="8712200" y="2643188"/>
            <a:chExt cx="977901" cy="401638"/>
          </a:xfrm>
        </p:grpSpPr>
        <p:sp>
          <p:nvSpPr>
            <p:cNvPr id="798" name="Google Shape;798;p15"/>
            <p:cNvSpPr/>
            <p:nvPr/>
          </p:nvSpPr>
          <p:spPr>
            <a:xfrm>
              <a:off x="8712200" y="2643188"/>
              <a:ext cx="539750" cy="396875"/>
            </a:xfrm>
            <a:custGeom>
              <a:avLst/>
              <a:gdLst/>
              <a:ahLst/>
              <a:cxnLst/>
              <a:rect l="l" t="t" r="r" b="b"/>
              <a:pathLst>
                <a:path w="1260" h="924" extrusionOk="0">
                  <a:moveTo>
                    <a:pt x="1247" y="354"/>
                  </a:moveTo>
                  <a:cubicBezTo>
                    <a:pt x="1251" y="493"/>
                    <a:pt x="1256" y="633"/>
                    <a:pt x="1260" y="772"/>
                  </a:cubicBezTo>
                  <a:cubicBezTo>
                    <a:pt x="1259" y="784"/>
                    <a:pt x="1255" y="842"/>
                    <a:pt x="1209" y="879"/>
                  </a:cubicBezTo>
                  <a:cubicBezTo>
                    <a:pt x="1152" y="924"/>
                    <a:pt x="1058" y="915"/>
                    <a:pt x="1009" y="855"/>
                  </a:cubicBezTo>
                  <a:cubicBezTo>
                    <a:pt x="975" y="812"/>
                    <a:pt x="967" y="748"/>
                    <a:pt x="996" y="698"/>
                  </a:cubicBezTo>
                  <a:cubicBezTo>
                    <a:pt x="1030" y="638"/>
                    <a:pt x="1109" y="611"/>
                    <a:pt x="1180" y="639"/>
                  </a:cubicBezTo>
                  <a:cubicBezTo>
                    <a:pt x="1181" y="639"/>
                    <a:pt x="1188" y="638"/>
                    <a:pt x="1192" y="632"/>
                  </a:cubicBezTo>
                  <a:cubicBezTo>
                    <a:pt x="1196" y="626"/>
                    <a:pt x="1195" y="619"/>
                    <a:pt x="1191" y="613"/>
                  </a:cubicBezTo>
                  <a:cubicBezTo>
                    <a:pt x="1175" y="605"/>
                    <a:pt x="1138" y="591"/>
                    <a:pt x="1093" y="598"/>
                  </a:cubicBezTo>
                  <a:cubicBezTo>
                    <a:pt x="1024" y="609"/>
                    <a:pt x="986" y="662"/>
                    <a:pt x="974" y="682"/>
                  </a:cubicBezTo>
                  <a:cubicBezTo>
                    <a:pt x="965" y="696"/>
                    <a:pt x="948" y="725"/>
                    <a:pt x="949" y="766"/>
                  </a:cubicBezTo>
                  <a:cubicBezTo>
                    <a:pt x="950" y="797"/>
                    <a:pt x="960" y="821"/>
                    <a:pt x="967" y="833"/>
                  </a:cubicBezTo>
                  <a:cubicBezTo>
                    <a:pt x="961" y="832"/>
                    <a:pt x="898" y="819"/>
                    <a:pt x="871" y="760"/>
                  </a:cubicBezTo>
                  <a:cubicBezTo>
                    <a:pt x="850" y="716"/>
                    <a:pt x="862" y="675"/>
                    <a:pt x="865" y="665"/>
                  </a:cubicBezTo>
                  <a:cubicBezTo>
                    <a:pt x="868" y="659"/>
                    <a:pt x="867" y="653"/>
                    <a:pt x="863" y="650"/>
                  </a:cubicBezTo>
                  <a:cubicBezTo>
                    <a:pt x="857" y="645"/>
                    <a:pt x="848" y="649"/>
                    <a:pt x="847" y="649"/>
                  </a:cubicBezTo>
                  <a:cubicBezTo>
                    <a:pt x="846" y="650"/>
                    <a:pt x="841" y="653"/>
                    <a:pt x="836" y="664"/>
                  </a:cubicBezTo>
                  <a:cubicBezTo>
                    <a:pt x="834" y="670"/>
                    <a:pt x="831" y="680"/>
                    <a:pt x="831" y="693"/>
                  </a:cubicBezTo>
                  <a:cubicBezTo>
                    <a:pt x="825" y="686"/>
                    <a:pt x="816" y="674"/>
                    <a:pt x="809" y="658"/>
                  </a:cubicBezTo>
                  <a:cubicBezTo>
                    <a:pt x="802" y="639"/>
                    <a:pt x="802" y="622"/>
                    <a:pt x="803" y="613"/>
                  </a:cubicBezTo>
                  <a:cubicBezTo>
                    <a:pt x="816" y="620"/>
                    <a:pt x="834" y="629"/>
                    <a:pt x="857" y="633"/>
                  </a:cubicBezTo>
                  <a:cubicBezTo>
                    <a:pt x="923" y="643"/>
                    <a:pt x="973" y="604"/>
                    <a:pt x="984" y="595"/>
                  </a:cubicBezTo>
                  <a:cubicBezTo>
                    <a:pt x="990" y="600"/>
                    <a:pt x="995" y="605"/>
                    <a:pt x="1001" y="610"/>
                  </a:cubicBezTo>
                  <a:cubicBezTo>
                    <a:pt x="1004" y="612"/>
                    <a:pt x="1008" y="612"/>
                    <a:pt x="1012" y="610"/>
                  </a:cubicBezTo>
                  <a:cubicBezTo>
                    <a:pt x="1015" y="608"/>
                    <a:pt x="1016" y="603"/>
                    <a:pt x="1014" y="599"/>
                  </a:cubicBezTo>
                  <a:cubicBezTo>
                    <a:pt x="1010" y="597"/>
                    <a:pt x="998" y="591"/>
                    <a:pt x="991" y="576"/>
                  </a:cubicBezTo>
                  <a:cubicBezTo>
                    <a:pt x="983" y="561"/>
                    <a:pt x="986" y="546"/>
                    <a:pt x="987" y="543"/>
                  </a:cubicBezTo>
                  <a:cubicBezTo>
                    <a:pt x="986" y="538"/>
                    <a:pt x="983" y="535"/>
                    <a:pt x="980" y="534"/>
                  </a:cubicBezTo>
                  <a:cubicBezTo>
                    <a:pt x="976" y="534"/>
                    <a:pt x="972" y="538"/>
                    <a:pt x="971" y="540"/>
                  </a:cubicBezTo>
                  <a:cubicBezTo>
                    <a:pt x="962" y="550"/>
                    <a:pt x="969" y="569"/>
                    <a:pt x="971" y="572"/>
                  </a:cubicBezTo>
                  <a:cubicBezTo>
                    <a:pt x="957" y="582"/>
                    <a:pt x="933" y="598"/>
                    <a:pt x="899" y="605"/>
                  </a:cubicBezTo>
                  <a:cubicBezTo>
                    <a:pt x="886" y="608"/>
                    <a:pt x="871" y="610"/>
                    <a:pt x="853" y="607"/>
                  </a:cubicBezTo>
                  <a:cubicBezTo>
                    <a:pt x="822" y="600"/>
                    <a:pt x="792" y="577"/>
                    <a:pt x="779" y="544"/>
                  </a:cubicBezTo>
                  <a:cubicBezTo>
                    <a:pt x="765" y="507"/>
                    <a:pt x="774" y="463"/>
                    <a:pt x="803" y="432"/>
                  </a:cubicBezTo>
                  <a:cubicBezTo>
                    <a:pt x="798" y="424"/>
                    <a:pt x="790" y="407"/>
                    <a:pt x="789" y="385"/>
                  </a:cubicBezTo>
                  <a:cubicBezTo>
                    <a:pt x="789" y="344"/>
                    <a:pt x="818" y="317"/>
                    <a:pt x="823" y="313"/>
                  </a:cubicBezTo>
                  <a:cubicBezTo>
                    <a:pt x="830" y="324"/>
                    <a:pt x="850" y="355"/>
                    <a:pt x="889" y="371"/>
                  </a:cubicBezTo>
                  <a:cubicBezTo>
                    <a:pt x="944" y="394"/>
                    <a:pt x="993" y="375"/>
                    <a:pt x="1003" y="371"/>
                  </a:cubicBezTo>
                  <a:cubicBezTo>
                    <a:pt x="1009" y="377"/>
                    <a:pt x="1019" y="387"/>
                    <a:pt x="1035" y="394"/>
                  </a:cubicBezTo>
                  <a:cubicBezTo>
                    <a:pt x="1057" y="404"/>
                    <a:pt x="1078" y="404"/>
                    <a:pt x="1088" y="403"/>
                  </a:cubicBezTo>
                  <a:cubicBezTo>
                    <a:pt x="1088" y="402"/>
                    <a:pt x="1094" y="399"/>
                    <a:pt x="1095" y="392"/>
                  </a:cubicBezTo>
                  <a:cubicBezTo>
                    <a:pt x="1096" y="386"/>
                    <a:pt x="1093" y="381"/>
                    <a:pt x="1089" y="378"/>
                  </a:cubicBezTo>
                  <a:cubicBezTo>
                    <a:pt x="1080" y="378"/>
                    <a:pt x="1062" y="378"/>
                    <a:pt x="1043" y="368"/>
                  </a:cubicBezTo>
                  <a:cubicBezTo>
                    <a:pt x="1036" y="364"/>
                    <a:pt x="1019" y="354"/>
                    <a:pt x="1009" y="334"/>
                  </a:cubicBezTo>
                  <a:cubicBezTo>
                    <a:pt x="996" y="308"/>
                    <a:pt x="1002" y="283"/>
                    <a:pt x="1004" y="277"/>
                  </a:cubicBezTo>
                  <a:cubicBezTo>
                    <a:pt x="1013" y="274"/>
                    <a:pt x="1023" y="270"/>
                    <a:pt x="1033" y="267"/>
                  </a:cubicBezTo>
                  <a:cubicBezTo>
                    <a:pt x="1033" y="267"/>
                    <a:pt x="1037" y="264"/>
                    <a:pt x="1036" y="259"/>
                  </a:cubicBezTo>
                  <a:cubicBezTo>
                    <a:pt x="1035" y="255"/>
                    <a:pt x="1033" y="252"/>
                    <a:pt x="1029" y="251"/>
                  </a:cubicBezTo>
                  <a:cubicBezTo>
                    <a:pt x="1020" y="254"/>
                    <a:pt x="1011" y="257"/>
                    <a:pt x="1002" y="260"/>
                  </a:cubicBezTo>
                  <a:cubicBezTo>
                    <a:pt x="1001" y="260"/>
                    <a:pt x="1001" y="261"/>
                    <a:pt x="1000" y="261"/>
                  </a:cubicBezTo>
                  <a:cubicBezTo>
                    <a:pt x="994" y="262"/>
                    <a:pt x="989" y="261"/>
                    <a:pt x="985" y="260"/>
                  </a:cubicBezTo>
                  <a:cubicBezTo>
                    <a:pt x="971" y="256"/>
                    <a:pt x="960" y="245"/>
                    <a:pt x="960" y="245"/>
                  </a:cubicBezTo>
                  <a:cubicBezTo>
                    <a:pt x="960" y="245"/>
                    <a:pt x="960" y="245"/>
                    <a:pt x="960" y="245"/>
                  </a:cubicBezTo>
                  <a:cubicBezTo>
                    <a:pt x="960" y="245"/>
                    <a:pt x="960" y="245"/>
                    <a:pt x="960" y="245"/>
                  </a:cubicBezTo>
                  <a:cubicBezTo>
                    <a:pt x="960" y="245"/>
                    <a:pt x="955" y="246"/>
                    <a:pt x="953" y="248"/>
                  </a:cubicBezTo>
                  <a:cubicBezTo>
                    <a:pt x="951" y="249"/>
                    <a:pt x="950" y="251"/>
                    <a:pt x="950" y="256"/>
                  </a:cubicBezTo>
                  <a:cubicBezTo>
                    <a:pt x="953" y="260"/>
                    <a:pt x="956" y="264"/>
                    <a:pt x="963" y="269"/>
                  </a:cubicBezTo>
                  <a:cubicBezTo>
                    <a:pt x="968" y="272"/>
                    <a:pt x="973" y="274"/>
                    <a:pt x="977" y="276"/>
                  </a:cubicBezTo>
                  <a:cubicBezTo>
                    <a:pt x="974" y="284"/>
                    <a:pt x="971" y="300"/>
                    <a:pt x="976" y="319"/>
                  </a:cubicBezTo>
                  <a:cubicBezTo>
                    <a:pt x="978" y="332"/>
                    <a:pt x="983" y="342"/>
                    <a:pt x="988" y="348"/>
                  </a:cubicBezTo>
                  <a:cubicBezTo>
                    <a:pt x="973" y="353"/>
                    <a:pt x="936" y="361"/>
                    <a:pt x="897" y="345"/>
                  </a:cubicBezTo>
                  <a:cubicBezTo>
                    <a:pt x="885" y="340"/>
                    <a:pt x="866" y="333"/>
                    <a:pt x="853" y="314"/>
                  </a:cubicBezTo>
                  <a:cubicBezTo>
                    <a:pt x="832" y="286"/>
                    <a:pt x="832" y="246"/>
                    <a:pt x="847" y="216"/>
                  </a:cubicBezTo>
                  <a:cubicBezTo>
                    <a:pt x="866" y="177"/>
                    <a:pt x="905" y="166"/>
                    <a:pt x="911" y="164"/>
                  </a:cubicBezTo>
                  <a:cubicBezTo>
                    <a:pt x="840" y="161"/>
                    <a:pt x="788" y="145"/>
                    <a:pt x="753" y="130"/>
                  </a:cubicBezTo>
                  <a:cubicBezTo>
                    <a:pt x="727" y="118"/>
                    <a:pt x="705" y="106"/>
                    <a:pt x="660" y="90"/>
                  </a:cubicBezTo>
                  <a:cubicBezTo>
                    <a:pt x="620" y="77"/>
                    <a:pt x="597" y="69"/>
                    <a:pt x="568" y="68"/>
                  </a:cubicBezTo>
                  <a:cubicBezTo>
                    <a:pt x="519" y="67"/>
                    <a:pt x="483" y="86"/>
                    <a:pt x="445" y="107"/>
                  </a:cubicBezTo>
                  <a:cubicBezTo>
                    <a:pt x="411" y="126"/>
                    <a:pt x="357" y="161"/>
                    <a:pt x="306" y="226"/>
                  </a:cubicBezTo>
                  <a:cubicBezTo>
                    <a:pt x="285" y="252"/>
                    <a:pt x="263" y="279"/>
                    <a:pt x="242" y="305"/>
                  </a:cubicBezTo>
                  <a:cubicBezTo>
                    <a:pt x="223" y="323"/>
                    <a:pt x="194" y="345"/>
                    <a:pt x="155" y="362"/>
                  </a:cubicBezTo>
                  <a:cubicBezTo>
                    <a:pt x="146" y="366"/>
                    <a:pt x="117" y="377"/>
                    <a:pt x="77" y="383"/>
                  </a:cubicBezTo>
                  <a:cubicBezTo>
                    <a:pt x="46" y="387"/>
                    <a:pt x="20" y="386"/>
                    <a:pt x="0" y="384"/>
                  </a:cubicBezTo>
                  <a:cubicBezTo>
                    <a:pt x="32" y="386"/>
                    <a:pt x="82" y="383"/>
                    <a:pt x="136" y="361"/>
                  </a:cubicBezTo>
                  <a:cubicBezTo>
                    <a:pt x="170" y="347"/>
                    <a:pt x="194" y="330"/>
                    <a:pt x="202" y="324"/>
                  </a:cubicBezTo>
                  <a:cubicBezTo>
                    <a:pt x="228" y="304"/>
                    <a:pt x="244" y="285"/>
                    <a:pt x="251" y="278"/>
                  </a:cubicBezTo>
                  <a:cubicBezTo>
                    <a:pt x="275" y="249"/>
                    <a:pt x="268" y="245"/>
                    <a:pt x="295" y="211"/>
                  </a:cubicBezTo>
                  <a:cubicBezTo>
                    <a:pt x="313" y="186"/>
                    <a:pt x="333" y="167"/>
                    <a:pt x="354" y="148"/>
                  </a:cubicBezTo>
                  <a:cubicBezTo>
                    <a:pt x="364" y="137"/>
                    <a:pt x="373" y="129"/>
                    <a:pt x="380" y="123"/>
                  </a:cubicBezTo>
                  <a:cubicBezTo>
                    <a:pt x="365" y="132"/>
                    <a:pt x="344" y="145"/>
                    <a:pt x="317" y="161"/>
                  </a:cubicBezTo>
                  <a:cubicBezTo>
                    <a:pt x="282" y="181"/>
                    <a:pt x="243" y="203"/>
                    <a:pt x="231" y="210"/>
                  </a:cubicBezTo>
                  <a:cubicBezTo>
                    <a:pt x="199" y="227"/>
                    <a:pt x="138" y="249"/>
                    <a:pt x="29" y="246"/>
                  </a:cubicBezTo>
                  <a:cubicBezTo>
                    <a:pt x="75" y="247"/>
                    <a:pt x="112" y="240"/>
                    <a:pt x="139" y="234"/>
                  </a:cubicBezTo>
                  <a:cubicBezTo>
                    <a:pt x="191" y="220"/>
                    <a:pt x="228" y="199"/>
                    <a:pt x="263" y="180"/>
                  </a:cubicBezTo>
                  <a:cubicBezTo>
                    <a:pt x="300" y="158"/>
                    <a:pt x="331" y="137"/>
                    <a:pt x="354" y="119"/>
                  </a:cubicBezTo>
                  <a:cubicBezTo>
                    <a:pt x="328" y="122"/>
                    <a:pt x="298" y="123"/>
                    <a:pt x="266" y="120"/>
                  </a:cubicBezTo>
                  <a:cubicBezTo>
                    <a:pt x="150" y="108"/>
                    <a:pt x="70" y="45"/>
                    <a:pt x="33" y="12"/>
                  </a:cubicBezTo>
                  <a:cubicBezTo>
                    <a:pt x="51" y="27"/>
                    <a:pt x="78" y="46"/>
                    <a:pt x="113" y="63"/>
                  </a:cubicBezTo>
                  <a:cubicBezTo>
                    <a:pt x="135" y="73"/>
                    <a:pt x="185" y="95"/>
                    <a:pt x="254" y="99"/>
                  </a:cubicBezTo>
                  <a:cubicBezTo>
                    <a:pt x="324" y="103"/>
                    <a:pt x="380" y="87"/>
                    <a:pt x="412" y="78"/>
                  </a:cubicBezTo>
                  <a:cubicBezTo>
                    <a:pt x="473" y="59"/>
                    <a:pt x="506" y="37"/>
                    <a:pt x="566" y="38"/>
                  </a:cubicBezTo>
                  <a:cubicBezTo>
                    <a:pt x="592" y="39"/>
                    <a:pt x="617" y="44"/>
                    <a:pt x="619" y="44"/>
                  </a:cubicBezTo>
                  <a:cubicBezTo>
                    <a:pt x="654" y="51"/>
                    <a:pt x="675" y="62"/>
                    <a:pt x="699" y="72"/>
                  </a:cubicBezTo>
                  <a:cubicBezTo>
                    <a:pt x="699" y="72"/>
                    <a:pt x="747" y="92"/>
                    <a:pt x="816" y="108"/>
                  </a:cubicBezTo>
                  <a:cubicBezTo>
                    <a:pt x="846" y="115"/>
                    <a:pt x="889" y="123"/>
                    <a:pt x="944" y="124"/>
                  </a:cubicBezTo>
                  <a:cubicBezTo>
                    <a:pt x="952" y="115"/>
                    <a:pt x="965" y="102"/>
                    <a:pt x="986" y="91"/>
                  </a:cubicBezTo>
                  <a:cubicBezTo>
                    <a:pt x="1009" y="79"/>
                    <a:pt x="1031" y="77"/>
                    <a:pt x="1043" y="76"/>
                  </a:cubicBezTo>
                  <a:cubicBezTo>
                    <a:pt x="1041" y="85"/>
                    <a:pt x="1036" y="123"/>
                    <a:pt x="1060" y="159"/>
                  </a:cubicBezTo>
                  <a:cubicBezTo>
                    <a:pt x="1085" y="196"/>
                    <a:pt x="1125" y="205"/>
                    <a:pt x="1135" y="207"/>
                  </a:cubicBezTo>
                  <a:cubicBezTo>
                    <a:pt x="1144" y="209"/>
                    <a:pt x="1152" y="209"/>
                    <a:pt x="1157" y="210"/>
                  </a:cubicBezTo>
                  <a:cubicBezTo>
                    <a:pt x="1158" y="214"/>
                    <a:pt x="1160" y="221"/>
                    <a:pt x="1167" y="228"/>
                  </a:cubicBezTo>
                  <a:cubicBezTo>
                    <a:pt x="1170" y="231"/>
                    <a:pt x="1173" y="233"/>
                    <a:pt x="1175" y="235"/>
                  </a:cubicBezTo>
                  <a:cubicBezTo>
                    <a:pt x="1176" y="235"/>
                    <a:pt x="1179" y="235"/>
                    <a:pt x="1182" y="233"/>
                  </a:cubicBezTo>
                  <a:cubicBezTo>
                    <a:pt x="1185" y="231"/>
                    <a:pt x="1186" y="227"/>
                    <a:pt x="1185" y="223"/>
                  </a:cubicBezTo>
                  <a:cubicBezTo>
                    <a:pt x="1183" y="221"/>
                    <a:pt x="1173" y="212"/>
                    <a:pt x="1171" y="198"/>
                  </a:cubicBezTo>
                  <a:cubicBezTo>
                    <a:pt x="1169" y="181"/>
                    <a:pt x="1178" y="169"/>
                    <a:pt x="1180" y="167"/>
                  </a:cubicBezTo>
                  <a:cubicBezTo>
                    <a:pt x="1180" y="160"/>
                    <a:pt x="1178" y="157"/>
                    <a:pt x="1176" y="156"/>
                  </a:cubicBezTo>
                  <a:cubicBezTo>
                    <a:pt x="1173" y="154"/>
                    <a:pt x="1167" y="154"/>
                    <a:pt x="1167" y="154"/>
                  </a:cubicBezTo>
                  <a:cubicBezTo>
                    <a:pt x="1167" y="154"/>
                    <a:pt x="1167" y="154"/>
                    <a:pt x="1167" y="154"/>
                  </a:cubicBezTo>
                  <a:cubicBezTo>
                    <a:pt x="1167" y="154"/>
                    <a:pt x="1167" y="154"/>
                    <a:pt x="1167" y="154"/>
                  </a:cubicBezTo>
                  <a:cubicBezTo>
                    <a:pt x="1161" y="165"/>
                    <a:pt x="1160" y="167"/>
                    <a:pt x="1160" y="167"/>
                  </a:cubicBezTo>
                  <a:cubicBezTo>
                    <a:pt x="1158" y="170"/>
                    <a:pt x="1156" y="175"/>
                    <a:pt x="1154" y="182"/>
                  </a:cubicBezTo>
                  <a:cubicBezTo>
                    <a:pt x="1147" y="182"/>
                    <a:pt x="1122" y="180"/>
                    <a:pt x="1100" y="161"/>
                  </a:cubicBezTo>
                  <a:cubicBezTo>
                    <a:pt x="1075" y="140"/>
                    <a:pt x="1072" y="111"/>
                    <a:pt x="1071" y="103"/>
                  </a:cubicBezTo>
                  <a:cubicBezTo>
                    <a:pt x="1070" y="95"/>
                    <a:pt x="1068" y="73"/>
                    <a:pt x="1080" y="50"/>
                  </a:cubicBezTo>
                  <a:cubicBezTo>
                    <a:pt x="1095" y="23"/>
                    <a:pt x="1129" y="0"/>
                    <a:pt x="1167" y="5"/>
                  </a:cubicBezTo>
                  <a:cubicBezTo>
                    <a:pt x="1200" y="10"/>
                    <a:pt x="1227" y="34"/>
                    <a:pt x="1237" y="66"/>
                  </a:cubicBezTo>
                  <a:cubicBezTo>
                    <a:pt x="1239" y="128"/>
                    <a:pt x="1240" y="190"/>
                    <a:pt x="1242" y="252"/>
                  </a:cubicBezTo>
                  <a:cubicBezTo>
                    <a:pt x="1241" y="276"/>
                    <a:pt x="1235" y="315"/>
                    <a:pt x="1211" y="356"/>
                  </a:cubicBezTo>
                  <a:cubicBezTo>
                    <a:pt x="1163" y="439"/>
                    <a:pt x="1079" y="463"/>
                    <a:pt x="1059" y="468"/>
                  </a:cubicBezTo>
                  <a:cubicBezTo>
                    <a:pt x="1024" y="476"/>
                    <a:pt x="976" y="481"/>
                    <a:pt x="920" y="475"/>
                  </a:cubicBezTo>
                  <a:cubicBezTo>
                    <a:pt x="895" y="472"/>
                    <a:pt x="872" y="467"/>
                    <a:pt x="852" y="462"/>
                  </a:cubicBezTo>
                  <a:cubicBezTo>
                    <a:pt x="846" y="463"/>
                    <a:pt x="841" y="467"/>
                    <a:pt x="840" y="472"/>
                  </a:cubicBezTo>
                  <a:cubicBezTo>
                    <a:pt x="838" y="479"/>
                    <a:pt x="843" y="487"/>
                    <a:pt x="851" y="490"/>
                  </a:cubicBezTo>
                  <a:cubicBezTo>
                    <a:pt x="877" y="496"/>
                    <a:pt x="914" y="503"/>
                    <a:pt x="960" y="503"/>
                  </a:cubicBezTo>
                  <a:cubicBezTo>
                    <a:pt x="999" y="503"/>
                    <a:pt x="1052" y="504"/>
                    <a:pt x="1108" y="480"/>
                  </a:cubicBezTo>
                  <a:cubicBezTo>
                    <a:pt x="1185" y="448"/>
                    <a:pt x="1227" y="387"/>
                    <a:pt x="1247" y="354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9255125" y="2643188"/>
              <a:ext cx="179388" cy="188913"/>
            </a:xfrm>
            <a:custGeom>
              <a:avLst/>
              <a:gdLst/>
              <a:ahLst/>
              <a:cxnLst/>
              <a:rect l="l" t="t" r="r" b="b"/>
              <a:pathLst>
                <a:path w="418" h="441" extrusionOk="0">
                  <a:moveTo>
                    <a:pt x="0" y="72"/>
                  </a:moveTo>
                  <a:cubicBezTo>
                    <a:pt x="1" y="63"/>
                    <a:pt x="6" y="48"/>
                    <a:pt x="18" y="33"/>
                  </a:cubicBezTo>
                  <a:cubicBezTo>
                    <a:pt x="37" y="11"/>
                    <a:pt x="67" y="0"/>
                    <a:pt x="97" y="4"/>
                  </a:cubicBezTo>
                  <a:cubicBezTo>
                    <a:pt x="130" y="9"/>
                    <a:pt x="157" y="32"/>
                    <a:pt x="168" y="61"/>
                  </a:cubicBezTo>
                  <a:cubicBezTo>
                    <a:pt x="170" y="67"/>
                    <a:pt x="179" y="94"/>
                    <a:pt x="166" y="124"/>
                  </a:cubicBezTo>
                  <a:cubicBezTo>
                    <a:pt x="147" y="170"/>
                    <a:pt x="94" y="178"/>
                    <a:pt x="92" y="179"/>
                  </a:cubicBezTo>
                  <a:cubicBezTo>
                    <a:pt x="89" y="166"/>
                    <a:pt x="84" y="159"/>
                    <a:pt x="81" y="155"/>
                  </a:cubicBezTo>
                  <a:cubicBezTo>
                    <a:pt x="77" y="150"/>
                    <a:pt x="74" y="149"/>
                    <a:pt x="73" y="149"/>
                  </a:cubicBezTo>
                  <a:cubicBezTo>
                    <a:pt x="68" y="149"/>
                    <a:pt x="64" y="153"/>
                    <a:pt x="64" y="158"/>
                  </a:cubicBezTo>
                  <a:cubicBezTo>
                    <a:pt x="64" y="161"/>
                    <a:pt x="66" y="163"/>
                    <a:pt x="69" y="167"/>
                  </a:cubicBezTo>
                  <a:cubicBezTo>
                    <a:pt x="77" y="178"/>
                    <a:pt x="75" y="193"/>
                    <a:pt x="74" y="197"/>
                  </a:cubicBezTo>
                  <a:cubicBezTo>
                    <a:pt x="72" y="206"/>
                    <a:pt x="68" y="213"/>
                    <a:pt x="65" y="217"/>
                  </a:cubicBezTo>
                  <a:cubicBezTo>
                    <a:pt x="62" y="221"/>
                    <a:pt x="62" y="226"/>
                    <a:pt x="64" y="229"/>
                  </a:cubicBezTo>
                  <a:cubicBezTo>
                    <a:pt x="67" y="233"/>
                    <a:pt x="74" y="231"/>
                    <a:pt x="77" y="230"/>
                  </a:cubicBezTo>
                  <a:cubicBezTo>
                    <a:pt x="84" y="227"/>
                    <a:pt x="88" y="218"/>
                    <a:pt x="88" y="207"/>
                  </a:cubicBezTo>
                  <a:cubicBezTo>
                    <a:pt x="97" y="206"/>
                    <a:pt x="110" y="205"/>
                    <a:pt x="124" y="200"/>
                  </a:cubicBezTo>
                  <a:cubicBezTo>
                    <a:pt x="134" y="196"/>
                    <a:pt x="166" y="184"/>
                    <a:pt x="186" y="151"/>
                  </a:cubicBezTo>
                  <a:cubicBezTo>
                    <a:pt x="207" y="114"/>
                    <a:pt x="199" y="77"/>
                    <a:pt x="198" y="69"/>
                  </a:cubicBezTo>
                  <a:cubicBezTo>
                    <a:pt x="208" y="68"/>
                    <a:pt x="240" y="67"/>
                    <a:pt x="273" y="87"/>
                  </a:cubicBezTo>
                  <a:cubicBezTo>
                    <a:pt x="305" y="108"/>
                    <a:pt x="318" y="137"/>
                    <a:pt x="322" y="147"/>
                  </a:cubicBezTo>
                  <a:cubicBezTo>
                    <a:pt x="333" y="149"/>
                    <a:pt x="384" y="161"/>
                    <a:pt x="405" y="205"/>
                  </a:cubicBezTo>
                  <a:cubicBezTo>
                    <a:pt x="412" y="220"/>
                    <a:pt x="413" y="233"/>
                    <a:pt x="414" y="243"/>
                  </a:cubicBezTo>
                  <a:cubicBezTo>
                    <a:pt x="415" y="256"/>
                    <a:pt x="418" y="302"/>
                    <a:pt x="392" y="341"/>
                  </a:cubicBezTo>
                  <a:cubicBezTo>
                    <a:pt x="364" y="383"/>
                    <a:pt x="311" y="406"/>
                    <a:pt x="255" y="401"/>
                  </a:cubicBezTo>
                  <a:cubicBezTo>
                    <a:pt x="257" y="393"/>
                    <a:pt x="258" y="384"/>
                    <a:pt x="258" y="373"/>
                  </a:cubicBezTo>
                  <a:cubicBezTo>
                    <a:pt x="259" y="356"/>
                    <a:pt x="258" y="341"/>
                    <a:pt x="256" y="329"/>
                  </a:cubicBezTo>
                  <a:cubicBezTo>
                    <a:pt x="260" y="328"/>
                    <a:pt x="268" y="326"/>
                    <a:pt x="274" y="319"/>
                  </a:cubicBezTo>
                  <a:cubicBezTo>
                    <a:pt x="277" y="316"/>
                    <a:pt x="283" y="311"/>
                    <a:pt x="281" y="305"/>
                  </a:cubicBezTo>
                  <a:cubicBezTo>
                    <a:pt x="280" y="301"/>
                    <a:pt x="277" y="298"/>
                    <a:pt x="273" y="297"/>
                  </a:cubicBezTo>
                  <a:cubicBezTo>
                    <a:pt x="265" y="296"/>
                    <a:pt x="261" y="309"/>
                    <a:pt x="252" y="315"/>
                  </a:cubicBezTo>
                  <a:cubicBezTo>
                    <a:pt x="244" y="320"/>
                    <a:pt x="231" y="322"/>
                    <a:pt x="206" y="310"/>
                  </a:cubicBezTo>
                  <a:cubicBezTo>
                    <a:pt x="200" y="311"/>
                    <a:pt x="196" y="313"/>
                    <a:pt x="195" y="317"/>
                  </a:cubicBezTo>
                  <a:cubicBezTo>
                    <a:pt x="193" y="322"/>
                    <a:pt x="201" y="328"/>
                    <a:pt x="203" y="330"/>
                  </a:cubicBezTo>
                  <a:cubicBezTo>
                    <a:pt x="213" y="338"/>
                    <a:pt x="226" y="336"/>
                    <a:pt x="231" y="335"/>
                  </a:cubicBezTo>
                  <a:cubicBezTo>
                    <a:pt x="232" y="342"/>
                    <a:pt x="234" y="353"/>
                    <a:pt x="233" y="365"/>
                  </a:cubicBezTo>
                  <a:cubicBezTo>
                    <a:pt x="232" y="377"/>
                    <a:pt x="230" y="396"/>
                    <a:pt x="216" y="412"/>
                  </a:cubicBezTo>
                  <a:cubicBezTo>
                    <a:pt x="208" y="421"/>
                    <a:pt x="198" y="425"/>
                    <a:pt x="184" y="431"/>
                  </a:cubicBezTo>
                  <a:cubicBezTo>
                    <a:pt x="169" y="437"/>
                    <a:pt x="156" y="440"/>
                    <a:pt x="147" y="441"/>
                  </a:cubicBezTo>
                  <a:cubicBezTo>
                    <a:pt x="127" y="432"/>
                    <a:pt x="93" y="412"/>
                    <a:pt x="62" y="377"/>
                  </a:cubicBezTo>
                  <a:cubicBezTo>
                    <a:pt x="23" y="330"/>
                    <a:pt x="11" y="281"/>
                    <a:pt x="6" y="258"/>
                  </a:cubicBezTo>
                  <a:cubicBezTo>
                    <a:pt x="4" y="196"/>
                    <a:pt x="2" y="134"/>
                    <a:pt x="0" y="72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9258300" y="2768601"/>
              <a:ext cx="209550" cy="265113"/>
            </a:xfrm>
            <a:custGeom>
              <a:avLst/>
              <a:gdLst/>
              <a:ahLst/>
              <a:cxnLst/>
              <a:rect l="l" t="t" r="r" b="b"/>
              <a:pathLst>
                <a:path w="489" h="620" extrusionOk="0">
                  <a:moveTo>
                    <a:pt x="0" y="53"/>
                  </a:moveTo>
                  <a:cubicBezTo>
                    <a:pt x="4" y="194"/>
                    <a:pt x="9" y="336"/>
                    <a:pt x="13" y="477"/>
                  </a:cubicBezTo>
                  <a:cubicBezTo>
                    <a:pt x="13" y="487"/>
                    <a:pt x="14" y="503"/>
                    <a:pt x="20" y="520"/>
                  </a:cubicBezTo>
                  <a:cubicBezTo>
                    <a:pt x="34" y="563"/>
                    <a:pt x="70" y="585"/>
                    <a:pt x="82" y="591"/>
                  </a:cubicBezTo>
                  <a:cubicBezTo>
                    <a:pt x="137" y="620"/>
                    <a:pt x="213" y="606"/>
                    <a:pt x="256" y="560"/>
                  </a:cubicBezTo>
                  <a:cubicBezTo>
                    <a:pt x="281" y="533"/>
                    <a:pt x="288" y="501"/>
                    <a:pt x="290" y="487"/>
                  </a:cubicBezTo>
                  <a:cubicBezTo>
                    <a:pt x="299" y="429"/>
                    <a:pt x="268" y="386"/>
                    <a:pt x="262" y="377"/>
                  </a:cubicBezTo>
                  <a:cubicBezTo>
                    <a:pt x="260" y="382"/>
                    <a:pt x="257" y="392"/>
                    <a:pt x="249" y="402"/>
                  </a:cubicBezTo>
                  <a:cubicBezTo>
                    <a:pt x="242" y="410"/>
                    <a:pt x="234" y="414"/>
                    <a:pt x="229" y="417"/>
                  </a:cubicBezTo>
                  <a:cubicBezTo>
                    <a:pt x="225" y="419"/>
                    <a:pt x="220" y="417"/>
                    <a:pt x="217" y="414"/>
                  </a:cubicBezTo>
                  <a:cubicBezTo>
                    <a:pt x="215" y="411"/>
                    <a:pt x="215" y="407"/>
                    <a:pt x="217" y="404"/>
                  </a:cubicBezTo>
                  <a:cubicBezTo>
                    <a:pt x="219" y="403"/>
                    <a:pt x="235" y="397"/>
                    <a:pt x="242" y="380"/>
                  </a:cubicBezTo>
                  <a:cubicBezTo>
                    <a:pt x="246" y="367"/>
                    <a:pt x="243" y="355"/>
                    <a:pt x="242" y="352"/>
                  </a:cubicBezTo>
                  <a:cubicBezTo>
                    <a:pt x="242" y="350"/>
                    <a:pt x="242" y="347"/>
                    <a:pt x="246" y="344"/>
                  </a:cubicBezTo>
                  <a:cubicBezTo>
                    <a:pt x="249" y="340"/>
                    <a:pt x="256" y="340"/>
                    <a:pt x="261" y="342"/>
                  </a:cubicBezTo>
                  <a:cubicBezTo>
                    <a:pt x="271" y="350"/>
                    <a:pt x="281" y="360"/>
                    <a:pt x="290" y="374"/>
                  </a:cubicBezTo>
                  <a:cubicBezTo>
                    <a:pt x="332" y="434"/>
                    <a:pt x="313" y="508"/>
                    <a:pt x="308" y="526"/>
                  </a:cubicBezTo>
                  <a:cubicBezTo>
                    <a:pt x="320" y="521"/>
                    <a:pt x="369" y="504"/>
                    <a:pt x="394" y="455"/>
                  </a:cubicBezTo>
                  <a:cubicBezTo>
                    <a:pt x="400" y="443"/>
                    <a:pt x="418" y="408"/>
                    <a:pt x="406" y="371"/>
                  </a:cubicBezTo>
                  <a:cubicBezTo>
                    <a:pt x="403" y="361"/>
                    <a:pt x="399" y="354"/>
                    <a:pt x="396" y="349"/>
                  </a:cubicBezTo>
                  <a:cubicBezTo>
                    <a:pt x="396" y="343"/>
                    <a:pt x="399" y="337"/>
                    <a:pt x="405" y="335"/>
                  </a:cubicBezTo>
                  <a:cubicBezTo>
                    <a:pt x="411" y="333"/>
                    <a:pt x="418" y="334"/>
                    <a:pt x="422" y="340"/>
                  </a:cubicBezTo>
                  <a:cubicBezTo>
                    <a:pt x="425" y="346"/>
                    <a:pt x="428" y="352"/>
                    <a:pt x="432" y="358"/>
                  </a:cubicBezTo>
                  <a:cubicBezTo>
                    <a:pt x="433" y="365"/>
                    <a:pt x="435" y="372"/>
                    <a:pt x="437" y="379"/>
                  </a:cubicBezTo>
                  <a:cubicBezTo>
                    <a:pt x="442" y="370"/>
                    <a:pt x="449" y="358"/>
                    <a:pt x="454" y="343"/>
                  </a:cubicBezTo>
                  <a:cubicBezTo>
                    <a:pt x="460" y="322"/>
                    <a:pt x="460" y="303"/>
                    <a:pt x="459" y="292"/>
                  </a:cubicBezTo>
                  <a:cubicBezTo>
                    <a:pt x="446" y="304"/>
                    <a:pt x="434" y="311"/>
                    <a:pt x="425" y="315"/>
                  </a:cubicBezTo>
                  <a:cubicBezTo>
                    <a:pt x="381" y="333"/>
                    <a:pt x="339" y="320"/>
                    <a:pt x="326" y="316"/>
                  </a:cubicBezTo>
                  <a:cubicBezTo>
                    <a:pt x="309" y="310"/>
                    <a:pt x="296" y="303"/>
                    <a:pt x="288" y="297"/>
                  </a:cubicBezTo>
                  <a:cubicBezTo>
                    <a:pt x="281" y="305"/>
                    <a:pt x="259" y="327"/>
                    <a:pt x="222" y="334"/>
                  </a:cubicBezTo>
                  <a:cubicBezTo>
                    <a:pt x="180" y="342"/>
                    <a:pt x="147" y="324"/>
                    <a:pt x="139" y="319"/>
                  </a:cubicBezTo>
                  <a:cubicBezTo>
                    <a:pt x="133" y="315"/>
                    <a:pt x="131" y="307"/>
                    <a:pt x="135" y="301"/>
                  </a:cubicBezTo>
                  <a:cubicBezTo>
                    <a:pt x="138" y="295"/>
                    <a:pt x="145" y="292"/>
                    <a:pt x="152" y="295"/>
                  </a:cubicBezTo>
                  <a:cubicBezTo>
                    <a:pt x="159" y="299"/>
                    <a:pt x="180" y="311"/>
                    <a:pt x="209" y="309"/>
                  </a:cubicBezTo>
                  <a:cubicBezTo>
                    <a:pt x="249" y="305"/>
                    <a:pt x="272" y="274"/>
                    <a:pt x="276" y="270"/>
                  </a:cubicBezTo>
                  <a:cubicBezTo>
                    <a:pt x="276" y="269"/>
                    <a:pt x="279" y="266"/>
                    <a:pt x="284" y="265"/>
                  </a:cubicBezTo>
                  <a:cubicBezTo>
                    <a:pt x="290" y="264"/>
                    <a:pt x="295" y="269"/>
                    <a:pt x="295" y="269"/>
                  </a:cubicBezTo>
                  <a:cubicBezTo>
                    <a:pt x="303" y="275"/>
                    <a:pt x="315" y="283"/>
                    <a:pt x="332" y="289"/>
                  </a:cubicBezTo>
                  <a:cubicBezTo>
                    <a:pt x="340" y="292"/>
                    <a:pt x="362" y="300"/>
                    <a:pt x="389" y="296"/>
                  </a:cubicBezTo>
                  <a:cubicBezTo>
                    <a:pt x="394" y="295"/>
                    <a:pt x="453" y="286"/>
                    <a:pt x="476" y="235"/>
                  </a:cubicBezTo>
                  <a:cubicBezTo>
                    <a:pt x="489" y="204"/>
                    <a:pt x="482" y="176"/>
                    <a:pt x="479" y="166"/>
                  </a:cubicBezTo>
                  <a:cubicBezTo>
                    <a:pt x="471" y="140"/>
                    <a:pt x="455" y="123"/>
                    <a:pt x="448" y="117"/>
                  </a:cubicBezTo>
                  <a:cubicBezTo>
                    <a:pt x="452" y="109"/>
                    <a:pt x="461" y="92"/>
                    <a:pt x="461" y="69"/>
                  </a:cubicBezTo>
                  <a:cubicBezTo>
                    <a:pt x="461" y="29"/>
                    <a:pt x="432" y="4"/>
                    <a:pt x="428" y="0"/>
                  </a:cubicBezTo>
                  <a:cubicBezTo>
                    <a:pt x="426" y="9"/>
                    <a:pt x="418" y="68"/>
                    <a:pt x="365" y="106"/>
                  </a:cubicBezTo>
                  <a:cubicBezTo>
                    <a:pt x="306" y="149"/>
                    <a:pt x="241" y="133"/>
                    <a:pt x="232" y="131"/>
                  </a:cubicBezTo>
                  <a:cubicBezTo>
                    <a:pt x="229" y="137"/>
                    <a:pt x="223" y="145"/>
                    <a:pt x="212" y="153"/>
                  </a:cubicBezTo>
                  <a:cubicBezTo>
                    <a:pt x="203" y="159"/>
                    <a:pt x="195" y="162"/>
                    <a:pt x="189" y="164"/>
                  </a:cubicBezTo>
                  <a:cubicBezTo>
                    <a:pt x="203" y="172"/>
                    <a:pt x="213" y="172"/>
                    <a:pt x="220" y="171"/>
                  </a:cubicBezTo>
                  <a:cubicBezTo>
                    <a:pt x="226" y="170"/>
                    <a:pt x="232" y="167"/>
                    <a:pt x="238" y="170"/>
                  </a:cubicBezTo>
                  <a:cubicBezTo>
                    <a:pt x="239" y="170"/>
                    <a:pt x="246" y="173"/>
                    <a:pt x="248" y="180"/>
                  </a:cubicBezTo>
                  <a:cubicBezTo>
                    <a:pt x="249" y="186"/>
                    <a:pt x="247" y="192"/>
                    <a:pt x="242" y="196"/>
                  </a:cubicBezTo>
                  <a:cubicBezTo>
                    <a:pt x="217" y="196"/>
                    <a:pt x="180" y="194"/>
                    <a:pt x="139" y="178"/>
                  </a:cubicBezTo>
                  <a:cubicBezTo>
                    <a:pt x="55" y="144"/>
                    <a:pt x="13" y="77"/>
                    <a:pt x="0" y="53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9440863" y="2676526"/>
              <a:ext cx="249238" cy="93663"/>
            </a:xfrm>
            <a:custGeom>
              <a:avLst/>
              <a:gdLst/>
              <a:ahLst/>
              <a:cxnLst/>
              <a:rect l="l" t="t" r="r" b="b"/>
              <a:pathLst>
                <a:path w="581" h="219" extrusionOk="0">
                  <a:moveTo>
                    <a:pt x="0" y="174"/>
                  </a:moveTo>
                  <a:cubicBezTo>
                    <a:pt x="2" y="181"/>
                    <a:pt x="3" y="188"/>
                    <a:pt x="5" y="195"/>
                  </a:cubicBezTo>
                  <a:cubicBezTo>
                    <a:pt x="19" y="190"/>
                    <a:pt x="67" y="171"/>
                    <a:pt x="108" y="148"/>
                  </a:cubicBezTo>
                  <a:cubicBezTo>
                    <a:pt x="117" y="143"/>
                    <a:pt x="130" y="135"/>
                    <a:pt x="147" y="124"/>
                  </a:cubicBezTo>
                  <a:cubicBezTo>
                    <a:pt x="164" y="112"/>
                    <a:pt x="168" y="107"/>
                    <a:pt x="176" y="102"/>
                  </a:cubicBezTo>
                  <a:cubicBezTo>
                    <a:pt x="200" y="87"/>
                    <a:pt x="226" y="88"/>
                    <a:pt x="244" y="89"/>
                  </a:cubicBezTo>
                  <a:cubicBezTo>
                    <a:pt x="291" y="90"/>
                    <a:pt x="326" y="112"/>
                    <a:pt x="359" y="133"/>
                  </a:cubicBezTo>
                  <a:cubicBezTo>
                    <a:pt x="384" y="148"/>
                    <a:pt x="402" y="163"/>
                    <a:pt x="414" y="174"/>
                  </a:cubicBezTo>
                  <a:cubicBezTo>
                    <a:pt x="425" y="183"/>
                    <a:pt x="440" y="192"/>
                    <a:pt x="458" y="199"/>
                  </a:cubicBezTo>
                  <a:cubicBezTo>
                    <a:pt x="512" y="219"/>
                    <a:pt x="561" y="206"/>
                    <a:pt x="581" y="199"/>
                  </a:cubicBezTo>
                  <a:cubicBezTo>
                    <a:pt x="563" y="204"/>
                    <a:pt x="532" y="210"/>
                    <a:pt x="496" y="202"/>
                  </a:cubicBezTo>
                  <a:cubicBezTo>
                    <a:pt x="484" y="200"/>
                    <a:pt x="459" y="194"/>
                    <a:pt x="432" y="176"/>
                  </a:cubicBezTo>
                  <a:cubicBezTo>
                    <a:pt x="416" y="165"/>
                    <a:pt x="413" y="159"/>
                    <a:pt x="397" y="145"/>
                  </a:cubicBezTo>
                  <a:cubicBezTo>
                    <a:pt x="383" y="132"/>
                    <a:pt x="361" y="115"/>
                    <a:pt x="330" y="100"/>
                  </a:cubicBezTo>
                  <a:cubicBezTo>
                    <a:pt x="341" y="103"/>
                    <a:pt x="358" y="108"/>
                    <a:pt x="379" y="115"/>
                  </a:cubicBezTo>
                  <a:cubicBezTo>
                    <a:pt x="418" y="126"/>
                    <a:pt x="424" y="129"/>
                    <a:pt x="433" y="131"/>
                  </a:cubicBezTo>
                  <a:cubicBezTo>
                    <a:pt x="454" y="136"/>
                    <a:pt x="485" y="139"/>
                    <a:pt x="529" y="126"/>
                  </a:cubicBezTo>
                  <a:cubicBezTo>
                    <a:pt x="516" y="128"/>
                    <a:pt x="497" y="131"/>
                    <a:pt x="474" y="130"/>
                  </a:cubicBezTo>
                  <a:cubicBezTo>
                    <a:pt x="449" y="129"/>
                    <a:pt x="431" y="124"/>
                    <a:pt x="405" y="116"/>
                  </a:cubicBezTo>
                  <a:cubicBezTo>
                    <a:pt x="388" y="111"/>
                    <a:pt x="365" y="103"/>
                    <a:pt x="339" y="92"/>
                  </a:cubicBezTo>
                  <a:cubicBezTo>
                    <a:pt x="356" y="90"/>
                    <a:pt x="377" y="85"/>
                    <a:pt x="400" y="76"/>
                  </a:cubicBezTo>
                  <a:cubicBezTo>
                    <a:pt x="453" y="55"/>
                    <a:pt x="486" y="20"/>
                    <a:pt x="502" y="0"/>
                  </a:cubicBezTo>
                  <a:cubicBezTo>
                    <a:pt x="487" y="15"/>
                    <a:pt x="457" y="44"/>
                    <a:pt x="410" y="61"/>
                  </a:cubicBezTo>
                  <a:cubicBezTo>
                    <a:pt x="370" y="76"/>
                    <a:pt x="335" y="77"/>
                    <a:pt x="314" y="75"/>
                  </a:cubicBezTo>
                  <a:cubicBezTo>
                    <a:pt x="284" y="73"/>
                    <a:pt x="254" y="70"/>
                    <a:pt x="223" y="68"/>
                  </a:cubicBezTo>
                  <a:cubicBezTo>
                    <a:pt x="203" y="72"/>
                    <a:pt x="187" y="78"/>
                    <a:pt x="177" y="83"/>
                  </a:cubicBezTo>
                  <a:cubicBezTo>
                    <a:pt x="168" y="88"/>
                    <a:pt x="164" y="90"/>
                    <a:pt x="137" y="108"/>
                  </a:cubicBezTo>
                  <a:cubicBezTo>
                    <a:pt x="126" y="114"/>
                    <a:pt x="115" y="120"/>
                    <a:pt x="105" y="127"/>
                  </a:cubicBezTo>
                  <a:cubicBezTo>
                    <a:pt x="87" y="138"/>
                    <a:pt x="57" y="153"/>
                    <a:pt x="0" y="174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9456738" y="2881313"/>
              <a:ext cx="217488" cy="163513"/>
            </a:xfrm>
            <a:custGeom>
              <a:avLst/>
              <a:gdLst/>
              <a:ahLst/>
              <a:cxnLst/>
              <a:rect l="l" t="t" r="r" b="b"/>
              <a:pathLst>
                <a:path w="508" h="380" extrusionOk="0">
                  <a:moveTo>
                    <a:pt x="6" y="0"/>
                  </a:moveTo>
                  <a:cubicBezTo>
                    <a:pt x="4" y="8"/>
                    <a:pt x="2" y="15"/>
                    <a:pt x="0" y="22"/>
                  </a:cubicBezTo>
                  <a:cubicBezTo>
                    <a:pt x="9" y="26"/>
                    <a:pt x="23" y="31"/>
                    <a:pt x="40" y="37"/>
                  </a:cubicBezTo>
                  <a:cubicBezTo>
                    <a:pt x="61" y="43"/>
                    <a:pt x="80" y="47"/>
                    <a:pt x="148" y="56"/>
                  </a:cubicBezTo>
                  <a:cubicBezTo>
                    <a:pt x="197" y="62"/>
                    <a:pt x="205" y="63"/>
                    <a:pt x="220" y="69"/>
                  </a:cubicBezTo>
                  <a:cubicBezTo>
                    <a:pt x="247" y="82"/>
                    <a:pt x="263" y="100"/>
                    <a:pt x="270" y="107"/>
                  </a:cubicBezTo>
                  <a:cubicBezTo>
                    <a:pt x="297" y="137"/>
                    <a:pt x="307" y="170"/>
                    <a:pt x="315" y="198"/>
                  </a:cubicBezTo>
                  <a:cubicBezTo>
                    <a:pt x="326" y="236"/>
                    <a:pt x="320" y="241"/>
                    <a:pt x="332" y="273"/>
                  </a:cubicBezTo>
                  <a:cubicBezTo>
                    <a:pt x="338" y="289"/>
                    <a:pt x="346" y="310"/>
                    <a:pt x="364" y="331"/>
                  </a:cubicBezTo>
                  <a:cubicBezTo>
                    <a:pt x="386" y="357"/>
                    <a:pt x="411" y="372"/>
                    <a:pt x="430" y="380"/>
                  </a:cubicBezTo>
                  <a:cubicBezTo>
                    <a:pt x="416" y="373"/>
                    <a:pt x="394" y="359"/>
                    <a:pt x="375" y="336"/>
                  </a:cubicBezTo>
                  <a:cubicBezTo>
                    <a:pt x="344" y="298"/>
                    <a:pt x="338" y="257"/>
                    <a:pt x="336" y="239"/>
                  </a:cubicBezTo>
                  <a:cubicBezTo>
                    <a:pt x="334" y="225"/>
                    <a:pt x="330" y="209"/>
                    <a:pt x="326" y="193"/>
                  </a:cubicBezTo>
                  <a:cubicBezTo>
                    <a:pt x="321" y="177"/>
                    <a:pt x="316" y="163"/>
                    <a:pt x="311" y="150"/>
                  </a:cubicBezTo>
                  <a:cubicBezTo>
                    <a:pt x="320" y="171"/>
                    <a:pt x="335" y="196"/>
                    <a:pt x="357" y="223"/>
                  </a:cubicBezTo>
                  <a:cubicBezTo>
                    <a:pt x="395" y="268"/>
                    <a:pt x="439" y="292"/>
                    <a:pt x="466" y="305"/>
                  </a:cubicBezTo>
                  <a:cubicBezTo>
                    <a:pt x="446" y="294"/>
                    <a:pt x="421" y="279"/>
                    <a:pt x="397" y="255"/>
                  </a:cubicBezTo>
                  <a:cubicBezTo>
                    <a:pt x="357" y="217"/>
                    <a:pt x="336" y="177"/>
                    <a:pt x="325" y="151"/>
                  </a:cubicBezTo>
                  <a:cubicBezTo>
                    <a:pt x="338" y="160"/>
                    <a:pt x="354" y="168"/>
                    <a:pt x="373" y="175"/>
                  </a:cubicBezTo>
                  <a:cubicBezTo>
                    <a:pt x="430" y="196"/>
                    <a:pt x="482" y="188"/>
                    <a:pt x="508" y="182"/>
                  </a:cubicBezTo>
                  <a:cubicBezTo>
                    <a:pt x="487" y="185"/>
                    <a:pt x="452" y="188"/>
                    <a:pt x="413" y="178"/>
                  </a:cubicBezTo>
                  <a:cubicBezTo>
                    <a:pt x="351" y="161"/>
                    <a:pt x="313" y="124"/>
                    <a:pt x="298" y="107"/>
                  </a:cubicBezTo>
                  <a:cubicBezTo>
                    <a:pt x="291" y="99"/>
                    <a:pt x="282" y="89"/>
                    <a:pt x="270" y="78"/>
                  </a:cubicBezTo>
                  <a:cubicBezTo>
                    <a:pt x="259" y="68"/>
                    <a:pt x="251" y="61"/>
                    <a:pt x="241" y="55"/>
                  </a:cubicBezTo>
                  <a:cubicBezTo>
                    <a:pt x="232" y="50"/>
                    <a:pt x="214" y="42"/>
                    <a:pt x="189" y="42"/>
                  </a:cubicBezTo>
                  <a:cubicBezTo>
                    <a:pt x="163" y="40"/>
                    <a:pt x="133" y="37"/>
                    <a:pt x="101" y="30"/>
                  </a:cubicBezTo>
                  <a:cubicBezTo>
                    <a:pt x="64" y="21"/>
                    <a:pt x="32" y="11"/>
                    <a:pt x="6" y="0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3" name="Google Shape;803;p15"/>
          <p:cNvSpPr txBox="1"/>
          <p:nvPr/>
        </p:nvSpPr>
        <p:spPr>
          <a:xfrm>
            <a:off x="1417369" y="3745373"/>
            <a:ext cx="20704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</a:t>
            </a:r>
            <a:endParaRPr/>
          </a:p>
        </p:txBody>
      </p:sp>
      <p:sp>
        <p:nvSpPr>
          <p:cNvPr id="804" name="Google Shape;804;p15"/>
          <p:cNvSpPr txBox="1"/>
          <p:nvPr/>
        </p:nvSpPr>
        <p:spPr>
          <a:xfrm>
            <a:off x="1299803" y="4268593"/>
            <a:ext cx="23055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5" name="Google Shape;805;p15"/>
          <p:cNvSpPr txBox="1"/>
          <p:nvPr/>
        </p:nvSpPr>
        <p:spPr>
          <a:xfrm>
            <a:off x="9059859" y="1630935"/>
            <a:ext cx="20704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</a:t>
            </a:r>
            <a:endParaRPr/>
          </a:p>
        </p:txBody>
      </p:sp>
      <p:sp>
        <p:nvSpPr>
          <p:cNvPr id="806" name="Google Shape;806;p15"/>
          <p:cNvSpPr txBox="1"/>
          <p:nvPr/>
        </p:nvSpPr>
        <p:spPr>
          <a:xfrm>
            <a:off x="8942293" y="2154155"/>
            <a:ext cx="23055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7" name="Google Shape;807;p15"/>
          <p:cNvSpPr txBox="1"/>
          <p:nvPr/>
        </p:nvSpPr>
        <p:spPr>
          <a:xfrm>
            <a:off x="9059859" y="4086842"/>
            <a:ext cx="20704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</a:t>
            </a:r>
            <a:endParaRPr/>
          </a:p>
        </p:txBody>
      </p:sp>
      <p:sp>
        <p:nvSpPr>
          <p:cNvPr id="808" name="Google Shape;808;p15"/>
          <p:cNvSpPr txBox="1"/>
          <p:nvPr/>
        </p:nvSpPr>
        <p:spPr>
          <a:xfrm>
            <a:off x="8942293" y="4610062"/>
            <a:ext cx="23055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9" name="Google Shape;809;p15"/>
          <p:cNvSpPr/>
          <p:nvPr/>
        </p:nvSpPr>
        <p:spPr>
          <a:xfrm>
            <a:off x="3054927" y="262720"/>
            <a:ext cx="58785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Infografía Creativa</a:t>
            </a:r>
            <a:endParaRPr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>
                <a:solidFill>
                  <a:schemeClr val="dk1"/>
                </a:solidFill>
              </a:rPr>
              <a:t>Timeline Style</a:t>
            </a:r>
            <a:endParaRPr/>
          </a:p>
        </p:txBody>
      </p:sp>
      <p:grpSp>
        <p:nvGrpSpPr>
          <p:cNvPr id="815" name="Google Shape;815;p16"/>
          <p:cNvGrpSpPr/>
          <p:nvPr/>
        </p:nvGrpSpPr>
        <p:grpSpPr>
          <a:xfrm>
            <a:off x="7293177" y="3067508"/>
            <a:ext cx="1266047" cy="1237333"/>
            <a:chOff x="7081717" y="3258286"/>
            <a:chExt cx="1266047" cy="1237333"/>
          </a:xfrm>
        </p:grpSpPr>
        <p:sp>
          <p:nvSpPr>
            <p:cNvPr id="816" name="Google Shape;816;p16"/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7" name="Google Shape;817;p16"/>
            <p:cNvGrpSpPr/>
            <p:nvPr/>
          </p:nvGrpSpPr>
          <p:grpSpPr>
            <a:xfrm>
              <a:off x="7351077" y="4117515"/>
              <a:ext cx="996687" cy="378104"/>
              <a:chOff x="1271057" y="3783817"/>
              <a:chExt cx="996687" cy="378104"/>
            </a:xfrm>
          </p:grpSpPr>
          <p:sp>
            <p:nvSpPr>
              <p:cNvPr id="818" name="Google Shape;818;p16"/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6"/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2019</a:t>
                </a:r>
                <a:endParaRPr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0" name="Google Shape;820;p16"/>
          <p:cNvGrpSpPr/>
          <p:nvPr/>
        </p:nvGrpSpPr>
        <p:grpSpPr>
          <a:xfrm>
            <a:off x="2973390" y="3067508"/>
            <a:ext cx="1226846" cy="1237333"/>
            <a:chOff x="3903127" y="3258286"/>
            <a:chExt cx="1226846" cy="1237333"/>
          </a:xfrm>
        </p:grpSpPr>
        <p:sp>
          <p:nvSpPr>
            <p:cNvPr id="821" name="Google Shape;821;p16"/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2" name="Google Shape;822;p16"/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823" name="Google Shape;823;p16"/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6"/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2017</a:t>
                </a:r>
                <a:endParaRPr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5" name="Google Shape;825;p16"/>
          <p:cNvGrpSpPr/>
          <p:nvPr/>
        </p:nvGrpSpPr>
        <p:grpSpPr>
          <a:xfrm>
            <a:off x="842898" y="2884540"/>
            <a:ext cx="1207245" cy="1247032"/>
            <a:chOff x="2313832" y="3075320"/>
            <a:chExt cx="1207245" cy="1247032"/>
          </a:xfrm>
        </p:grpSpPr>
        <p:sp>
          <p:nvSpPr>
            <p:cNvPr id="826" name="Google Shape;826;p16"/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7" name="Google Shape;827;p16"/>
            <p:cNvGrpSpPr/>
            <p:nvPr/>
          </p:nvGrpSpPr>
          <p:grpSpPr>
            <a:xfrm>
              <a:off x="2524390" y="3075320"/>
              <a:ext cx="996687" cy="378104"/>
              <a:chOff x="1271057" y="3783817"/>
              <a:chExt cx="996687" cy="378104"/>
            </a:xfrm>
          </p:grpSpPr>
          <p:sp>
            <p:nvSpPr>
              <p:cNvPr id="828" name="Google Shape;828;p16"/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6"/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2016</a:t>
                </a:r>
                <a:endParaRPr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30" name="Google Shape;830;p16"/>
          <p:cNvGrpSpPr/>
          <p:nvPr/>
        </p:nvGrpSpPr>
        <p:grpSpPr>
          <a:xfrm>
            <a:off x="5123483" y="2884540"/>
            <a:ext cx="1246447" cy="1247032"/>
            <a:chOff x="5492422" y="3075320"/>
            <a:chExt cx="1246447" cy="1247032"/>
          </a:xfrm>
        </p:grpSpPr>
        <p:sp>
          <p:nvSpPr>
            <p:cNvPr id="831" name="Google Shape;831;p16"/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2" name="Google Shape;832;p16"/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833" name="Google Shape;833;p16"/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16"/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2018</a:t>
                </a:r>
                <a:endParaRPr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35" name="Google Shape;835;p16"/>
          <p:cNvGrpSpPr/>
          <p:nvPr/>
        </p:nvGrpSpPr>
        <p:grpSpPr>
          <a:xfrm>
            <a:off x="9482472" y="2884540"/>
            <a:ext cx="1246447" cy="1247032"/>
            <a:chOff x="5492422" y="3075320"/>
            <a:chExt cx="1246447" cy="1247032"/>
          </a:xfrm>
        </p:grpSpPr>
        <p:sp>
          <p:nvSpPr>
            <p:cNvPr id="836" name="Google Shape;836;p16"/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7" name="Google Shape;837;p16"/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838" name="Google Shape;838;p16"/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6"/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2020</a:t>
                </a:r>
                <a:endParaRPr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40" name="Google Shape;840;p16"/>
          <p:cNvSpPr/>
          <p:nvPr/>
        </p:nvSpPr>
        <p:spPr>
          <a:xfrm rot="2700000">
            <a:off x="9881546" y="340735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16"/>
          <p:cNvSpPr/>
          <p:nvPr/>
        </p:nvSpPr>
        <p:spPr>
          <a:xfrm>
            <a:off x="1169426" y="3490945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6"/>
          <p:cNvSpPr/>
          <p:nvPr/>
        </p:nvSpPr>
        <p:spPr>
          <a:xfrm>
            <a:off x="3349716" y="34063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16"/>
          <p:cNvSpPr/>
          <p:nvPr/>
        </p:nvSpPr>
        <p:spPr>
          <a:xfrm>
            <a:off x="5468126" y="3484929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6"/>
          <p:cNvSpPr/>
          <p:nvPr/>
        </p:nvSpPr>
        <p:spPr>
          <a:xfrm>
            <a:off x="7626964" y="3406733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5" name="Google Shape;845;p16"/>
          <p:cNvGrpSpPr/>
          <p:nvPr/>
        </p:nvGrpSpPr>
        <p:grpSpPr>
          <a:xfrm>
            <a:off x="1644780" y="4547384"/>
            <a:ext cx="1411829" cy="1292663"/>
            <a:chOff x="6210997" y="1433695"/>
            <a:chExt cx="1457348" cy="919631"/>
          </a:xfrm>
        </p:grpSpPr>
        <p:sp>
          <p:nvSpPr>
            <p:cNvPr id="846" name="Google Shape;846;p16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6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p16"/>
          <p:cNvGrpSpPr/>
          <p:nvPr/>
        </p:nvGrpSpPr>
        <p:grpSpPr>
          <a:xfrm>
            <a:off x="5829126" y="4547384"/>
            <a:ext cx="1411829" cy="1292663"/>
            <a:chOff x="6210997" y="1433695"/>
            <a:chExt cx="1457348" cy="919631"/>
          </a:xfrm>
        </p:grpSpPr>
        <p:sp>
          <p:nvSpPr>
            <p:cNvPr id="849" name="Google Shape;849;p16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6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1" name="Google Shape;851;p16"/>
          <p:cNvGrpSpPr/>
          <p:nvPr/>
        </p:nvGrpSpPr>
        <p:grpSpPr>
          <a:xfrm>
            <a:off x="3736953" y="1576082"/>
            <a:ext cx="1411829" cy="1292663"/>
            <a:chOff x="6210997" y="1433695"/>
            <a:chExt cx="1457348" cy="919631"/>
          </a:xfrm>
        </p:grpSpPr>
        <p:sp>
          <p:nvSpPr>
            <p:cNvPr id="852" name="Google Shape;852;p16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6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4" name="Google Shape;854;p16"/>
          <p:cNvGrpSpPr/>
          <p:nvPr/>
        </p:nvGrpSpPr>
        <p:grpSpPr>
          <a:xfrm>
            <a:off x="7921299" y="1576082"/>
            <a:ext cx="1411829" cy="1292663"/>
            <a:chOff x="6210997" y="1433695"/>
            <a:chExt cx="1457348" cy="919631"/>
          </a:xfrm>
        </p:grpSpPr>
        <p:sp>
          <p:nvSpPr>
            <p:cNvPr id="855" name="Google Shape;855;p16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6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7" name="Google Shape;857;p16"/>
          <p:cNvGrpSpPr/>
          <p:nvPr/>
        </p:nvGrpSpPr>
        <p:grpSpPr>
          <a:xfrm>
            <a:off x="10013474" y="4547384"/>
            <a:ext cx="1411829" cy="1292663"/>
            <a:chOff x="6210997" y="1433695"/>
            <a:chExt cx="1457348" cy="919631"/>
          </a:xfrm>
        </p:grpSpPr>
        <p:sp>
          <p:nvSpPr>
            <p:cNvPr id="858" name="Google Shape;858;p16"/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6"/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0" name="Google Shape;860;p16"/>
          <p:cNvSpPr/>
          <p:nvPr/>
        </p:nvSpPr>
        <p:spPr>
          <a:xfrm>
            <a:off x="2307085" y="3502102"/>
            <a:ext cx="250246" cy="289014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6"/>
          <p:cNvSpPr/>
          <p:nvPr/>
        </p:nvSpPr>
        <p:spPr>
          <a:xfrm>
            <a:off x="4466332" y="3502102"/>
            <a:ext cx="250246" cy="289014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6"/>
          <p:cNvSpPr/>
          <p:nvPr/>
        </p:nvSpPr>
        <p:spPr>
          <a:xfrm>
            <a:off x="6625579" y="3502102"/>
            <a:ext cx="250246" cy="289014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6"/>
          <p:cNvSpPr/>
          <p:nvPr/>
        </p:nvSpPr>
        <p:spPr>
          <a:xfrm>
            <a:off x="8784826" y="3502102"/>
            <a:ext cx="250246" cy="289014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17"/>
          <p:cNvGrpSpPr/>
          <p:nvPr/>
        </p:nvGrpSpPr>
        <p:grpSpPr>
          <a:xfrm>
            <a:off x="860202" y="1328031"/>
            <a:ext cx="5083402" cy="4786478"/>
            <a:chOff x="10526713" y="2522538"/>
            <a:chExt cx="679450" cy="639763"/>
          </a:xfrm>
        </p:grpSpPr>
        <p:sp>
          <p:nvSpPr>
            <p:cNvPr id="869" name="Google Shape;869;p17"/>
            <p:cNvSpPr/>
            <p:nvPr/>
          </p:nvSpPr>
          <p:spPr>
            <a:xfrm>
              <a:off x="10526713" y="2522538"/>
              <a:ext cx="223838" cy="639763"/>
            </a:xfrm>
            <a:custGeom>
              <a:avLst/>
              <a:gdLst/>
              <a:ahLst/>
              <a:cxnLst/>
              <a:rect l="l" t="t" r="r" b="b"/>
              <a:pathLst>
                <a:path w="521" h="1493" extrusionOk="0">
                  <a:moveTo>
                    <a:pt x="197" y="94"/>
                  </a:moveTo>
                  <a:cubicBezTo>
                    <a:pt x="195" y="88"/>
                    <a:pt x="190" y="68"/>
                    <a:pt x="200" y="45"/>
                  </a:cubicBezTo>
                  <a:cubicBezTo>
                    <a:pt x="201" y="43"/>
                    <a:pt x="209" y="26"/>
                    <a:pt x="224" y="16"/>
                  </a:cubicBezTo>
                  <a:cubicBezTo>
                    <a:pt x="249" y="0"/>
                    <a:pt x="287" y="5"/>
                    <a:pt x="320" y="29"/>
                  </a:cubicBezTo>
                  <a:cubicBezTo>
                    <a:pt x="322" y="36"/>
                    <a:pt x="325" y="45"/>
                    <a:pt x="327" y="55"/>
                  </a:cubicBezTo>
                  <a:cubicBezTo>
                    <a:pt x="330" y="71"/>
                    <a:pt x="330" y="85"/>
                    <a:pt x="329" y="96"/>
                  </a:cubicBezTo>
                  <a:cubicBezTo>
                    <a:pt x="331" y="98"/>
                    <a:pt x="334" y="101"/>
                    <a:pt x="335" y="106"/>
                  </a:cubicBezTo>
                  <a:cubicBezTo>
                    <a:pt x="338" y="116"/>
                    <a:pt x="334" y="127"/>
                    <a:pt x="326" y="137"/>
                  </a:cubicBezTo>
                  <a:cubicBezTo>
                    <a:pt x="325" y="141"/>
                    <a:pt x="325" y="144"/>
                    <a:pt x="324" y="147"/>
                  </a:cubicBezTo>
                  <a:cubicBezTo>
                    <a:pt x="323" y="150"/>
                    <a:pt x="322" y="152"/>
                    <a:pt x="321" y="154"/>
                  </a:cubicBezTo>
                  <a:cubicBezTo>
                    <a:pt x="317" y="156"/>
                    <a:pt x="313" y="156"/>
                    <a:pt x="312" y="156"/>
                  </a:cubicBezTo>
                  <a:cubicBezTo>
                    <a:pt x="310" y="161"/>
                    <a:pt x="308" y="169"/>
                    <a:pt x="308" y="179"/>
                  </a:cubicBezTo>
                  <a:cubicBezTo>
                    <a:pt x="308" y="184"/>
                    <a:pt x="308" y="202"/>
                    <a:pt x="320" y="218"/>
                  </a:cubicBezTo>
                  <a:cubicBezTo>
                    <a:pt x="330" y="231"/>
                    <a:pt x="342" y="236"/>
                    <a:pt x="356" y="243"/>
                  </a:cubicBezTo>
                  <a:cubicBezTo>
                    <a:pt x="367" y="248"/>
                    <a:pt x="371" y="247"/>
                    <a:pt x="387" y="253"/>
                  </a:cubicBezTo>
                  <a:cubicBezTo>
                    <a:pt x="402" y="258"/>
                    <a:pt x="420" y="265"/>
                    <a:pt x="427" y="270"/>
                  </a:cubicBezTo>
                  <a:cubicBezTo>
                    <a:pt x="456" y="287"/>
                    <a:pt x="460" y="336"/>
                    <a:pt x="461" y="358"/>
                  </a:cubicBezTo>
                  <a:cubicBezTo>
                    <a:pt x="458" y="376"/>
                    <a:pt x="457" y="403"/>
                    <a:pt x="461" y="435"/>
                  </a:cubicBezTo>
                  <a:cubicBezTo>
                    <a:pt x="465" y="470"/>
                    <a:pt x="471" y="477"/>
                    <a:pt x="484" y="531"/>
                  </a:cubicBezTo>
                  <a:cubicBezTo>
                    <a:pt x="499" y="592"/>
                    <a:pt x="503" y="638"/>
                    <a:pt x="505" y="654"/>
                  </a:cubicBezTo>
                  <a:cubicBezTo>
                    <a:pt x="508" y="684"/>
                    <a:pt x="508" y="710"/>
                    <a:pt x="508" y="727"/>
                  </a:cubicBezTo>
                  <a:cubicBezTo>
                    <a:pt x="509" y="731"/>
                    <a:pt x="510" y="738"/>
                    <a:pt x="511" y="745"/>
                  </a:cubicBezTo>
                  <a:cubicBezTo>
                    <a:pt x="511" y="754"/>
                    <a:pt x="511" y="758"/>
                    <a:pt x="511" y="767"/>
                  </a:cubicBezTo>
                  <a:cubicBezTo>
                    <a:pt x="511" y="772"/>
                    <a:pt x="512" y="779"/>
                    <a:pt x="514" y="788"/>
                  </a:cubicBezTo>
                  <a:cubicBezTo>
                    <a:pt x="517" y="798"/>
                    <a:pt x="519" y="807"/>
                    <a:pt x="519" y="813"/>
                  </a:cubicBezTo>
                  <a:cubicBezTo>
                    <a:pt x="520" y="821"/>
                    <a:pt x="521" y="825"/>
                    <a:pt x="519" y="830"/>
                  </a:cubicBezTo>
                  <a:cubicBezTo>
                    <a:pt x="519" y="833"/>
                    <a:pt x="517" y="836"/>
                    <a:pt x="507" y="849"/>
                  </a:cubicBezTo>
                  <a:cubicBezTo>
                    <a:pt x="492" y="867"/>
                    <a:pt x="488" y="868"/>
                    <a:pt x="485" y="869"/>
                  </a:cubicBezTo>
                  <a:cubicBezTo>
                    <a:pt x="478" y="870"/>
                    <a:pt x="473" y="869"/>
                    <a:pt x="471" y="868"/>
                  </a:cubicBezTo>
                  <a:cubicBezTo>
                    <a:pt x="461" y="865"/>
                    <a:pt x="457" y="857"/>
                    <a:pt x="456" y="855"/>
                  </a:cubicBezTo>
                  <a:cubicBezTo>
                    <a:pt x="455" y="852"/>
                    <a:pt x="449" y="843"/>
                    <a:pt x="453" y="837"/>
                  </a:cubicBezTo>
                  <a:cubicBezTo>
                    <a:pt x="454" y="836"/>
                    <a:pt x="456" y="833"/>
                    <a:pt x="459" y="832"/>
                  </a:cubicBezTo>
                  <a:cubicBezTo>
                    <a:pt x="461" y="832"/>
                    <a:pt x="462" y="832"/>
                    <a:pt x="463" y="832"/>
                  </a:cubicBezTo>
                  <a:cubicBezTo>
                    <a:pt x="465" y="830"/>
                    <a:pt x="461" y="821"/>
                    <a:pt x="461" y="819"/>
                  </a:cubicBezTo>
                  <a:cubicBezTo>
                    <a:pt x="456" y="807"/>
                    <a:pt x="463" y="801"/>
                    <a:pt x="468" y="769"/>
                  </a:cubicBezTo>
                  <a:cubicBezTo>
                    <a:pt x="470" y="754"/>
                    <a:pt x="470" y="744"/>
                    <a:pt x="470" y="740"/>
                  </a:cubicBezTo>
                  <a:cubicBezTo>
                    <a:pt x="470" y="736"/>
                    <a:pt x="470" y="728"/>
                    <a:pt x="469" y="719"/>
                  </a:cubicBezTo>
                  <a:cubicBezTo>
                    <a:pt x="466" y="699"/>
                    <a:pt x="457" y="685"/>
                    <a:pt x="454" y="681"/>
                  </a:cubicBezTo>
                  <a:cubicBezTo>
                    <a:pt x="446" y="667"/>
                    <a:pt x="435" y="636"/>
                    <a:pt x="423" y="556"/>
                  </a:cubicBezTo>
                  <a:cubicBezTo>
                    <a:pt x="419" y="520"/>
                    <a:pt x="417" y="503"/>
                    <a:pt x="417" y="503"/>
                  </a:cubicBezTo>
                  <a:cubicBezTo>
                    <a:pt x="417" y="503"/>
                    <a:pt x="412" y="491"/>
                    <a:pt x="409" y="481"/>
                  </a:cubicBezTo>
                  <a:cubicBezTo>
                    <a:pt x="407" y="476"/>
                    <a:pt x="405" y="468"/>
                    <a:pt x="404" y="458"/>
                  </a:cubicBezTo>
                  <a:cubicBezTo>
                    <a:pt x="403" y="459"/>
                    <a:pt x="401" y="460"/>
                    <a:pt x="399" y="462"/>
                  </a:cubicBezTo>
                  <a:cubicBezTo>
                    <a:pt x="393" y="468"/>
                    <a:pt x="392" y="476"/>
                    <a:pt x="392" y="479"/>
                  </a:cubicBezTo>
                  <a:cubicBezTo>
                    <a:pt x="390" y="491"/>
                    <a:pt x="388" y="485"/>
                    <a:pt x="376" y="529"/>
                  </a:cubicBezTo>
                  <a:cubicBezTo>
                    <a:pt x="372" y="541"/>
                    <a:pt x="370" y="548"/>
                    <a:pt x="370" y="554"/>
                  </a:cubicBezTo>
                  <a:cubicBezTo>
                    <a:pt x="369" y="559"/>
                    <a:pt x="369" y="566"/>
                    <a:pt x="372" y="586"/>
                  </a:cubicBezTo>
                  <a:cubicBezTo>
                    <a:pt x="374" y="603"/>
                    <a:pt x="376" y="616"/>
                    <a:pt x="378" y="623"/>
                  </a:cubicBezTo>
                  <a:cubicBezTo>
                    <a:pt x="381" y="638"/>
                    <a:pt x="382" y="644"/>
                    <a:pt x="387" y="666"/>
                  </a:cubicBezTo>
                  <a:cubicBezTo>
                    <a:pt x="390" y="680"/>
                    <a:pt x="393" y="693"/>
                    <a:pt x="396" y="708"/>
                  </a:cubicBezTo>
                  <a:cubicBezTo>
                    <a:pt x="401" y="733"/>
                    <a:pt x="404" y="747"/>
                    <a:pt x="406" y="767"/>
                  </a:cubicBezTo>
                  <a:cubicBezTo>
                    <a:pt x="408" y="784"/>
                    <a:pt x="408" y="797"/>
                    <a:pt x="408" y="809"/>
                  </a:cubicBezTo>
                  <a:cubicBezTo>
                    <a:pt x="409" y="831"/>
                    <a:pt x="409" y="849"/>
                    <a:pt x="408" y="863"/>
                  </a:cubicBezTo>
                  <a:cubicBezTo>
                    <a:pt x="407" y="903"/>
                    <a:pt x="405" y="902"/>
                    <a:pt x="405" y="929"/>
                  </a:cubicBezTo>
                  <a:cubicBezTo>
                    <a:pt x="405" y="949"/>
                    <a:pt x="406" y="954"/>
                    <a:pt x="404" y="969"/>
                  </a:cubicBezTo>
                  <a:cubicBezTo>
                    <a:pt x="402" y="986"/>
                    <a:pt x="400" y="989"/>
                    <a:pt x="399" y="1005"/>
                  </a:cubicBezTo>
                  <a:cubicBezTo>
                    <a:pt x="399" y="1014"/>
                    <a:pt x="399" y="1026"/>
                    <a:pt x="403" y="1040"/>
                  </a:cubicBezTo>
                  <a:cubicBezTo>
                    <a:pt x="406" y="1052"/>
                    <a:pt x="409" y="1055"/>
                    <a:pt x="413" y="1064"/>
                  </a:cubicBezTo>
                  <a:cubicBezTo>
                    <a:pt x="417" y="1075"/>
                    <a:pt x="420" y="1091"/>
                    <a:pt x="414" y="1115"/>
                  </a:cubicBezTo>
                  <a:cubicBezTo>
                    <a:pt x="434" y="1150"/>
                    <a:pt x="442" y="1180"/>
                    <a:pt x="445" y="1200"/>
                  </a:cubicBezTo>
                  <a:cubicBezTo>
                    <a:pt x="449" y="1226"/>
                    <a:pt x="447" y="1251"/>
                    <a:pt x="443" y="1300"/>
                  </a:cubicBezTo>
                  <a:cubicBezTo>
                    <a:pt x="439" y="1350"/>
                    <a:pt x="437" y="1376"/>
                    <a:pt x="436" y="1382"/>
                  </a:cubicBezTo>
                  <a:cubicBezTo>
                    <a:pt x="432" y="1410"/>
                    <a:pt x="428" y="1427"/>
                    <a:pt x="437" y="1444"/>
                  </a:cubicBezTo>
                  <a:cubicBezTo>
                    <a:pt x="445" y="1459"/>
                    <a:pt x="460" y="1468"/>
                    <a:pt x="470" y="1472"/>
                  </a:cubicBezTo>
                  <a:cubicBezTo>
                    <a:pt x="471" y="1473"/>
                    <a:pt x="473" y="1475"/>
                    <a:pt x="473" y="1478"/>
                  </a:cubicBezTo>
                  <a:cubicBezTo>
                    <a:pt x="472" y="1480"/>
                    <a:pt x="468" y="1482"/>
                    <a:pt x="465" y="1483"/>
                  </a:cubicBezTo>
                  <a:cubicBezTo>
                    <a:pt x="447" y="1487"/>
                    <a:pt x="426" y="1489"/>
                    <a:pt x="417" y="1490"/>
                  </a:cubicBezTo>
                  <a:cubicBezTo>
                    <a:pt x="402" y="1491"/>
                    <a:pt x="397" y="1492"/>
                    <a:pt x="393" y="1488"/>
                  </a:cubicBezTo>
                  <a:cubicBezTo>
                    <a:pt x="388" y="1484"/>
                    <a:pt x="388" y="1477"/>
                    <a:pt x="389" y="1475"/>
                  </a:cubicBezTo>
                  <a:cubicBezTo>
                    <a:pt x="389" y="1475"/>
                    <a:pt x="389" y="1443"/>
                    <a:pt x="390" y="1351"/>
                  </a:cubicBezTo>
                  <a:cubicBezTo>
                    <a:pt x="391" y="1309"/>
                    <a:pt x="377" y="1313"/>
                    <a:pt x="365" y="1240"/>
                  </a:cubicBezTo>
                  <a:cubicBezTo>
                    <a:pt x="359" y="1203"/>
                    <a:pt x="357" y="1172"/>
                    <a:pt x="357" y="1152"/>
                  </a:cubicBezTo>
                  <a:cubicBezTo>
                    <a:pt x="350" y="1142"/>
                    <a:pt x="339" y="1126"/>
                    <a:pt x="330" y="1104"/>
                  </a:cubicBezTo>
                  <a:cubicBezTo>
                    <a:pt x="327" y="1097"/>
                    <a:pt x="322" y="1083"/>
                    <a:pt x="313" y="1036"/>
                  </a:cubicBezTo>
                  <a:cubicBezTo>
                    <a:pt x="303" y="987"/>
                    <a:pt x="307" y="990"/>
                    <a:pt x="301" y="969"/>
                  </a:cubicBezTo>
                  <a:cubicBezTo>
                    <a:pt x="291" y="934"/>
                    <a:pt x="282" y="928"/>
                    <a:pt x="273" y="896"/>
                  </a:cubicBezTo>
                  <a:cubicBezTo>
                    <a:pt x="268" y="879"/>
                    <a:pt x="264" y="856"/>
                    <a:pt x="264" y="828"/>
                  </a:cubicBezTo>
                  <a:cubicBezTo>
                    <a:pt x="261" y="847"/>
                    <a:pt x="257" y="876"/>
                    <a:pt x="246" y="909"/>
                  </a:cubicBezTo>
                  <a:cubicBezTo>
                    <a:pt x="239" y="932"/>
                    <a:pt x="237" y="930"/>
                    <a:pt x="229" y="955"/>
                  </a:cubicBezTo>
                  <a:cubicBezTo>
                    <a:pt x="215" y="997"/>
                    <a:pt x="205" y="1042"/>
                    <a:pt x="200" y="1068"/>
                  </a:cubicBezTo>
                  <a:cubicBezTo>
                    <a:pt x="197" y="1082"/>
                    <a:pt x="194" y="1097"/>
                    <a:pt x="185" y="1115"/>
                  </a:cubicBezTo>
                  <a:cubicBezTo>
                    <a:pt x="178" y="1128"/>
                    <a:pt x="175" y="1130"/>
                    <a:pt x="171" y="1140"/>
                  </a:cubicBezTo>
                  <a:cubicBezTo>
                    <a:pt x="164" y="1158"/>
                    <a:pt x="167" y="1171"/>
                    <a:pt x="167" y="1190"/>
                  </a:cubicBezTo>
                  <a:cubicBezTo>
                    <a:pt x="167" y="1203"/>
                    <a:pt x="163" y="1221"/>
                    <a:pt x="155" y="1256"/>
                  </a:cubicBezTo>
                  <a:cubicBezTo>
                    <a:pt x="148" y="1288"/>
                    <a:pt x="144" y="1295"/>
                    <a:pt x="137" y="1329"/>
                  </a:cubicBezTo>
                  <a:cubicBezTo>
                    <a:pt x="134" y="1346"/>
                    <a:pt x="132" y="1354"/>
                    <a:pt x="131" y="1362"/>
                  </a:cubicBezTo>
                  <a:cubicBezTo>
                    <a:pt x="129" y="1381"/>
                    <a:pt x="126" y="1411"/>
                    <a:pt x="133" y="1441"/>
                  </a:cubicBezTo>
                  <a:cubicBezTo>
                    <a:pt x="133" y="1441"/>
                    <a:pt x="136" y="1455"/>
                    <a:pt x="135" y="1473"/>
                  </a:cubicBezTo>
                  <a:cubicBezTo>
                    <a:pt x="134" y="1482"/>
                    <a:pt x="133" y="1485"/>
                    <a:pt x="131" y="1487"/>
                  </a:cubicBezTo>
                  <a:cubicBezTo>
                    <a:pt x="126" y="1493"/>
                    <a:pt x="117" y="1491"/>
                    <a:pt x="100" y="1489"/>
                  </a:cubicBezTo>
                  <a:cubicBezTo>
                    <a:pt x="65" y="1485"/>
                    <a:pt x="56" y="1486"/>
                    <a:pt x="55" y="1481"/>
                  </a:cubicBezTo>
                  <a:cubicBezTo>
                    <a:pt x="54" y="1477"/>
                    <a:pt x="61" y="1474"/>
                    <a:pt x="72" y="1460"/>
                  </a:cubicBezTo>
                  <a:cubicBezTo>
                    <a:pt x="72" y="1460"/>
                    <a:pt x="77" y="1453"/>
                    <a:pt x="84" y="1441"/>
                  </a:cubicBezTo>
                  <a:cubicBezTo>
                    <a:pt x="102" y="1408"/>
                    <a:pt x="84" y="1347"/>
                    <a:pt x="84" y="1347"/>
                  </a:cubicBezTo>
                  <a:cubicBezTo>
                    <a:pt x="74" y="1313"/>
                    <a:pt x="67" y="1258"/>
                    <a:pt x="82" y="1164"/>
                  </a:cubicBezTo>
                  <a:cubicBezTo>
                    <a:pt x="90" y="1147"/>
                    <a:pt x="98" y="1131"/>
                    <a:pt x="106" y="1114"/>
                  </a:cubicBezTo>
                  <a:cubicBezTo>
                    <a:pt x="105" y="1103"/>
                    <a:pt x="105" y="1087"/>
                    <a:pt x="109" y="1069"/>
                  </a:cubicBezTo>
                  <a:cubicBezTo>
                    <a:pt x="112" y="1054"/>
                    <a:pt x="117" y="1041"/>
                    <a:pt x="122" y="1032"/>
                  </a:cubicBezTo>
                  <a:cubicBezTo>
                    <a:pt x="114" y="973"/>
                    <a:pt x="110" y="900"/>
                    <a:pt x="115" y="818"/>
                  </a:cubicBezTo>
                  <a:cubicBezTo>
                    <a:pt x="120" y="731"/>
                    <a:pt x="135" y="655"/>
                    <a:pt x="151" y="595"/>
                  </a:cubicBezTo>
                  <a:cubicBezTo>
                    <a:pt x="153" y="589"/>
                    <a:pt x="155" y="579"/>
                    <a:pt x="155" y="567"/>
                  </a:cubicBezTo>
                  <a:cubicBezTo>
                    <a:pt x="155" y="548"/>
                    <a:pt x="148" y="534"/>
                    <a:pt x="143" y="522"/>
                  </a:cubicBezTo>
                  <a:cubicBezTo>
                    <a:pt x="137" y="507"/>
                    <a:pt x="129" y="485"/>
                    <a:pt x="123" y="456"/>
                  </a:cubicBezTo>
                  <a:cubicBezTo>
                    <a:pt x="118" y="466"/>
                    <a:pt x="112" y="481"/>
                    <a:pt x="107" y="501"/>
                  </a:cubicBezTo>
                  <a:cubicBezTo>
                    <a:pt x="101" y="528"/>
                    <a:pt x="101" y="549"/>
                    <a:pt x="101" y="555"/>
                  </a:cubicBezTo>
                  <a:cubicBezTo>
                    <a:pt x="101" y="581"/>
                    <a:pt x="92" y="628"/>
                    <a:pt x="52" y="717"/>
                  </a:cubicBezTo>
                  <a:cubicBezTo>
                    <a:pt x="50" y="724"/>
                    <a:pt x="48" y="735"/>
                    <a:pt x="49" y="748"/>
                  </a:cubicBezTo>
                  <a:cubicBezTo>
                    <a:pt x="51" y="765"/>
                    <a:pt x="57" y="772"/>
                    <a:pt x="60" y="788"/>
                  </a:cubicBezTo>
                  <a:cubicBezTo>
                    <a:pt x="62" y="797"/>
                    <a:pt x="63" y="810"/>
                    <a:pt x="59" y="827"/>
                  </a:cubicBezTo>
                  <a:cubicBezTo>
                    <a:pt x="67" y="831"/>
                    <a:pt x="68" y="836"/>
                    <a:pt x="69" y="838"/>
                  </a:cubicBezTo>
                  <a:cubicBezTo>
                    <a:pt x="72" y="849"/>
                    <a:pt x="63" y="864"/>
                    <a:pt x="44" y="872"/>
                  </a:cubicBezTo>
                  <a:cubicBezTo>
                    <a:pt x="28" y="861"/>
                    <a:pt x="18" y="850"/>
                    <a:pt x="12" y="842"/>
                  </a:cubicBezTo>
                  <a:cubicBezTo>
                    <a:pt x="5" y="833"/>
                    <a:pt x="4" y="828"/>
                    <a:pt x="3" y="825"/>
                  </a:cubicBezTo>
                  <a:cubicBezTo>
                    <a:pt x="0" y="811"/>
                    <a:pt x="6" y="798"/>
                    <a:pt x="9" y="793"/>
                  </a:cubicBezTo>
                  <a:cubicBezTo>
                    <a:pt x="11" y="783"/>
                    <a:pt x="13" y="767"/>
                    <a:pt x="14" y="748"/>
                  </a:cubicBezTo>
                  <a:cubicBezTo>
                    <a:pt x="16" y="714"/>
                    <a:pt x="15" y="696"/>
                    <a:pt x="15" y="674"/>
                  </a:cubicBezTo>
                  <a:cubicBezTo>
                    <a:pt x="15" y="629"/>
                    <a:pt x="23" y="595"/>
                    <a:pt x="29" y="566"/>
                  </a:cubicBezTo>
                  <a:cubicBezTo>
                    <a:pt x="35" y="540"/>
                    <a:pt x="43" y="507"/>
                    <a:pt x="58" y="470"/>
                  </a:cubicBezTo>
                  <a:cubicBezTo>
                    <a:pt x="66" y="450"/>
                    <a:pt x="67" y="434"/>
                    <a:pt x="67" y="422"/>
                  </a:cubicBezTo>
                  <a:cubicBezTo>
                    <a:pt x="67" y="405"/>
                    <a:pt x="63" y="398"/>
                    <a:pt x="62" y="374"/>
                  </a:cubicBezTo>
                  <a:cubicBezTo>
                    <a:pt x="61" y="362"/>
                    <a:pt x="61" y="349"/>
                    <a:pt x="63" y="334"/>
                  </a:cubicBezTo>
                  <a:cubicBezTo>
                    <a:pt x="65" y="318"/>
                    <a:pt x="70" y="287"/>
                    <a:pt x="92" y="270"/>
                  </a:cubicBezTo>
                  <a:cubicBezTo>
                    <a:pt x="104" y="261"/>
                    <a:pt x="112" y="262"/>
                    <a:pt x="131" y="257"/>
                  </a:cubicBezTo>
                  <a:cubicBezTo>
                    <a:pt x="150" y="252"/>
                    <a:pt x="176" y="241"/>
                    <a:pt x="205" y="217"/>
                  </a:cubicBezTo>
                  <a:cubicBezTo>
                    <a:pt x="211" y="206"/>
                    <a:pt x="214" y="195"/>
                    <a:pt x="215" y="189"/>
                  </a:cubicBezTo>
                  <a:cubicBezTo>
                    <a:pt x="217" y="178"/>
                    <a:pt x="219" y="164"/>
                    <a:pt x="211" y="155"/>
                  </a:cubicBezTo>
                  <a:cubicBezTo>
                    <a:pt x="207" y="151"/>
                    <a:pt x="203" y="149"/>
                    <a:pt x="200" y="148"/>
                  </a:cubicBezTo>
                  <a:cubicBezTo>
                    <a:pt x="192" y="138"/>
                    <a:pt x="189" y="130"/>
                    <a:pt x="187" y="124"/>
                  </a:cubicBezTo>
                  <a:cubicBezTo>
                    <a:pt x="185" y="117"/>
                    <a:pt x="183" y="111"/>
                    <a:pt x="186" y="105"/>
                  </a:cubicBezTo>
                  <a:cubicBezTo>
                    <a:pt x="189" y="99"/>
                    <a:pt x="194" y="95"/>
                    <a:pt x="197" y="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10636250" y="2551113"/>
              <a:ext cx="363538" cy="242888"/>
            </a:xfrm>
            <a:custGeom>
              <a:avLst/>
              <a:gdLst/>
              <a:ahLst/>
              <a:cxnLst/>
              <a:rect l="l" t="t" r="r" b="b"/>
              <a:pathLst>
                <a:path w="229" h="153" extrusionOk="0">
                  <a:moveTo>
                    <a:pt x="0" y="0"/>
                  </a:moveTo>
                  <a:lnTo>
                    <a:pt x="229" y="79"/>
                  </a:lnTo>
                  <a:lnTo>
                    <a:pt x="154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10879138" y="2673351"/>
              <a:ext cx="327025" cy="327025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11074400" y="2800351"/>
              <a:ext cx="79375" cy="146050"/>
            </a:xfrm>
            <a:custGeom>
              <a:avLst/>
              <a:gdLst/>
              <a:ahLst/>
              <a:cxnLst/>
              <a:rect l="l" t="t" r="r" b="b"/>
              <a:pathLst>
                <a:path w="182" h="340" extrusionOk="0">
                  <a:moveTo>
                    <a:pt x="50" y="340"/>
                  </a:moveTo>
                  <a:cubicBezTo>
                    <a:pt x="50" y="340"/>
                    <a:pt x="57" y="339"/>
                    <a:pt x="60" y="333"/>
                  </a:cubicBezTo>
                  <a:cubicBezTo>
                    <a:pt x="62" y="329"/>
                    <a:pt x="61" y="324"/>
                    <a:pt x="61" y="323"/>
                  </a:cubicBezTo>
                  <a:cubicBezTo>
                    <a:pt x="61" y="311"/>
                    <a:pt x="62" y="298"/>
                    <a:pt x="63" y="286"/>
                  </a:cubicBezTo>
                  <a:cubicBezTo>
                    <a:pt x="65" y="282"/>
                    <a:pt x="68" y="276"/>
                    <a:pt x="72" y="270"/>
                  </a:cubicBezTo>
                  <a:cubicBezTo>
                    <a:pt x="79" y="259"/>
                    <a:pt x="86" y="253"/>
                    <a:pt x="90" y="249"/>
                  </a:cubicBezTo>
                  <a:cubicBezTo>
                    <a:pt x="90" y="249"/>
                    <a:pt x="102" y="237"/>
                    <a:pt x="115" y="214"/>
                  </a:cubicBezTo>
                  <a:cubicBezTo>
                    <a:pt x="122" y="203"/>
                    <a:pt x="132" y="182"/>
                    <a:pt x="132" y="146"/>
                  </a:cubicBezTo>
                  <a:cubicBezTo>
                    <a:pt x="143" y="145"/>
                    <a:pt x="151" y="141"/>
                    <a:pt x="155" y="138"/>
                  </a:cubicBezTo>
                  <a:cubicBezTo>
                    <a:pt x="175" y="125"/>
                    <a:pt x="182" y="94"/>
                    <a:pt x="173" y="61"/>
                  </a:cubicBezTo>
                  <a:cubicBezTo>
                    <a:pt x="171" y="55"/>
                    <a:pt x="170" y="46"/>
                    <a:pt x="169" y="36"/>
                  </a:cubicBezTo>
                  <a:cubicBezTo>
                    <a:pt x="168" y="21"/>
                    <a:pt x="170" y="9"/>
                    <a:pt x="173" y="0"/>
                  </a:cubicBezTo>
                  <a:cubicBezTo>
                    <a:pt x="149" y="10"/>
                    <a:pt x="134" y="24"/>
                    <a:pt x="126" y="33"/>
                  </a:cubicBezTo>
                  <a:cubicBezTo>
                    <a:pt x="115" y="44"/>
                    <a:pt x="108" y="56"/>
                    <a:pt x="103" y="66"/>
                  </a:cubicBezTo>
                  <a:cubicBezTo>
                    <a:pt x="92" y="85"/>
                    <a:pt x="91" y="92"/>
                    <a:pt x="83" y="112"/>
                  </a:cubicBezTo>
                  <a:cubicBezTo>
                    <a:pt x="77" y="125"/>
                    <a:pt x="65" y="151"/>
                    <a:pt x="44" y="177"/>
                  </a:cubicBezTo>
                  <a:cubicBezTo>
                    <a:pt x="25" y="198"/>
                    <a:pt x="6" y="213"/>
                    <a:pt x="2" y="216"/>
                  </a:cubicBezTo>
                  <a:cubicBezTo>
                    <a:pt x="1" y="216"/>
                    <a:pt x="0" y="217"/>
                    <a:pt x="0" y="217"/>
                  </a:cubicBezTo>
                  <a:cubicBezTo>
                    <a:pt x="2" y="222"/>
                    <a:pt x="4" y="230"/>
                    <a:pt x="9" y="239"/>
                  </a:cubicBezTo>
                  <a:cubicBezTo>
                    <a:pt x="11" y="243"/>
                    <a:pt x="17" y="254"/>
                    <a:pt x="28" y="267"/>
                  </a:cubicBezTo>
                  <a:cubicBezTo>
                    <a:pt x="39" y="280"/>
                    <a:pt x="41" y="280"/>
                    <a:pt x="45" y="288"/>
                  </a:cubicBezTo>
                  <a:cubicBezTo>
                    <a:pt x="48" y="294"/>
                    <a:pt x="48" y="301"/>
                    <a:pt x="49" y="313"/>
                  </a:cubicBezTo>
                  <a:cubicBezTo>
                    <a:pt x="50" y="321"/>
                    <a:pt x="50" y="330"/>
                    <a:pt x="50" y="340"/>
                  </a:cubicBezTo>
                  <a:close/>
                </a:path>
              </a:pathLst>
            </a:custGeom>
            <a:solidFill>
              <a:srgbClr val="42B6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11075988" y="2863851"/>
              <a:ext cx="55563" cy="82550"/>
            </a:xfrm>
            <a:custGeom>
              <a:avLst/>
              <a:gdLst/>
              <a:ahLst/>
              <a:cxnLst/>
              <a:rect l="l" t="t" r="r" b="b"/>
              <a:pathLst>
                <a:path w="130" h="193" extrusionOk="0">
                  <a:moveTo>
                    <a:pt x="4" y="70"/>
                  </a:moveTo>
                  <a:cubicBezTo>
                    <a:pt x="8" y="69"/>
                    <a:pt x="15" y="68"/>
                    <a:pt x="23" y="65"/>
                  </a:cubicBezTo>
                  <a:cubicBezTo>
                    <a:pt x="35" y="60"/>
                    <a:pt x="42" y="54"/>
                    <a:pt x="55" y="43"/>
                  </a:cubicBezTo>
                  <a:cubicBezTo>
                    <a:pt x="92" y="11"/>
                    <a:pt x="108" y="5"/>
                    <a:pt x="119" y="2"/>
                  </a:cubicBezTo>
                  <a:cubicBezTo>
                    <a:pt x="123" y="1"/>
                    <a:pt x="128" y="0"/>
                    <a:pt x="130" y="0"/>
                  </a:cubicBezTo>
                  <a:cubicBezTo>
                    <a:pt x="130" y="10"/>
                    <a:pt x="129" y="25"/>
                    <a:pt x="125" y="40"/>
                  </a:cubicBezTo>
                  <a:cubicBezTo>
                    <a:pt x="122" y="50"/>
                    <a:pt x="111" y="76"/>
                    <a:pt x="92" y="96"/>
                  </a:cubicBezTo>
                  <a:cubicBezTo>
                    <a:pt x="91" y="98"/>
                    <a:pt x="85" y="104"/>
                    <a:pt x="78" y="113"/>
                  </a:cubicBezTo>
                  <a:cubicBezTo>
                    <a:pt x="72" y="120"/>
                    <a:pt x="68" y="126"/>
                    <a:pt x="64" y="134"/>
                  </a:cubicBezTo>
                  <a:cubicBezTo>
                    <a:pt x="62" y="137"/>
                    <a:pt x="61" y="139"/>
                    <a:pt x="61" y="140"/>
                  </a:cubicBezTo>
                  <a:cubicBezTo>
                    <a:pt x="60" y="152"/>
                    <a:pt x="59" y="164"/>
                    <a:pt x="58" y="177"/>
                  </a:cubicBezTo>
                  <a:cubicBezTo>
                    <a:pt x="58" y="178"/>
                    <a:pt x="59" y="182"/>
                    <a:pt x="57" y="186"/>
                  </a:cubicBezTo>
                  <a:cubicBezTo>
                    <a:pt x="54" y="190"/>
                    <a:pt x="50" y="192"/>
                    <a:pt x="49" y="193"/>
                  </a:cubicBezTo>
                  <a:cubicBezTo>
                    <a:pt x="48" y="179"/>
                    <a:pt x="48" y="165"/>
                    <a:pt x="47" y="152"/>
                  </a:cubicBezTo>
                  <a:cubicBezTo>
                    <a:pt x="45" y="147"/>
                    <a:pt x="44" y="143"/>
                    <a:pt x="42" y="139"/>
                  </a:cubicBezTo>
                  <a:cubicBezTo>
                    <a:pt x="34" y="131"/>
                    <a:pt x="25" y="120"/>
                    <a:pt x="17" y="107"/>
                  </a:cubicBezTo>
                  <a:cubicBezTo>
                    <a:pt x="9" y="94"/>
                    <a:pt x="4" y="82"/>
                    <a:pt x="0" y="73"/>
                  </a:cubicBezTo>
                  <a:cubicBezTo>
                    <a:pt x="1" y="72"/>
                    <a:pt x="2" y="71"/>
                    <a:pt x="4" y="70"/>
                  </a:cubicBezTo>
                  <a:close/>
                </a:path>
              </a:pathLst>
            </a:custGeom>
            <a:solidFill>
              <a:srgbClr val="1B8E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10942638" y="2755901"/>
              <a:ext cx="201613" cy="134938"/>
            </a:xfrm>
            <a:custGeom>
              <a:avLst/>
              <a:gdLst/>
              <a:ahLst/>
              <a:cxnLst/>
              <a:rect l="l" t="t" r="r" b="b"/>
              <a:pathLst>
                <a:path w="470" h="317" extrusionOk="0">
                  <a:moveTo>
                    <a:pt x="0" y="185"/>
                  </a:moveTo>
                  <a:cubicBezTo>
                    <a:pt x="42" y="159"/>
                    <a:pt x="76" y="138"/>
                    <a:pt x="99" y="124"/>
                  </a:cubicBezTo>
                  <a:cubicBezTo>
                    <a:pt x="175" y="75"/>
                    <a:pt x="209" y="51"/>
                    <a:pt x="268" y="24"/>
                  </a:cubicBezTo>
                  <a:cubicBezTo>
                    <a:pt x="290" y="13"/>
                    <a:pt x="309" y="5"/>
                    <a:pt x="321" y="1"/>
                  </a:cubicBezTo>
                  <a:cubicBezTo>
                    <a:pt x="325" y="0"/>
                    <a:pt x="340" y="0"/>
                    <a:pt x="351" y="11"/>
                  </a:cubicBezTo>
                  <a:cubicBezTo>
                    <a:pt x="360" y="20"/>
                    <a:pt x="360" y="34"/>
                    <a:pt x="360" y="44"/>
                  </a:cubicBezTo>
                  <a:cubicBezTo>
                    <a:pt x="359" y="61"/>
                    <a:pt x="353" y="73"/>
                    <a:pt x="342" y="97"/>
                  </a:cubicBezTo>
                  <a:cubicBezTo>
                    <a:pt x="318" y="144"/>
                    <a:pt x="309" y="155"/>
                    <a:pt x="301" y="182"/>
                  </a:cubicBezTo>
                  <a:cubicBezTo>
                    <a:pt x="296" y="195"/>
                    <a:pt x="294" y="206"/>
                    <a:pt x="293" y="214"/>
                  </a:cubicBezTo>
                  <a:cubicBezTo>
                    <a:pt x="298" y="208"/>
                    <a:pt x="305" y="199"/>
                    <a:pt x="313" y="188"/>
                  </a:cubicBezTo>
                  <a:cubicBezTo>
                    <a:pt x="323" y="174"/>
                    <a:pt x="326" y="167"/>
                    <a:pt x="341" y="141"/>
                  </a:cubicBezTo>
                  <a:cubicBezTo>
                    <a:pt x="350" y="123"/>
                    <a:pt x="362" y="102"/>
                    <a:pt x="380" y="80"/>
                  </a:cubicBezTo>
                  <a:cubicBezTo>
                    <a:pt x="384" y="75"/>
                    <a:pt x="392" y="66"/>
                    <a:pt x="405" y="61"/>
                  </a:cubicBezTo>
                  <a:cubicBezTo>
                    <a:pt x="409" y="60"/>
                    <a:pt x="417" y="57"/>
                    <a:pt x="427" y="59"/>
                  </a:cubicBezTo>
                  <a:cubicBezTo>
                    <a:pt x="433" y="61"/>
                    <a:pt x="437" y="64"/>
                    <a:pt x="443" y="69"/>
                  </a:cubicBezTo>
                  <a:cubicBezTo>
                    <a:pt x="450" y="75"/>
                    <a:pt x="460" y="85"/>
                    <a:pt x="470" y="101"/>
                  </a:cubicBezTo>
                  <a:cubicBezTo>
                    <a:pt x="445" y="115"/>
                    <a:pt x="430" y="130"/>
                    <a:pt x="422" y="140"/>
                  </a:cubicBezTo>
                  <a:cubicBezTo>
                    <a:pt x="414" y="150"/>
                    <a:pt x="408" y="160"/>
                    <a:pt x="404" y="166"/>
                  </a:cubicBezTo>
                  <a:cubicBezTo>
                    <a:pt x="394" y="181"/>
                    <a:pt x="388" y="194"/>
                    <a:pt x="387" y="197"/>
                  </a:cubicBezTo>
                  <a:cubicBezTo>
                    <a:pt x="379" y="213"/>
                    <a:pt x="379" y="216"/>
                    <a:pt x="373" y="230"/>
                  </a:cubicBezTo>
                  <a:cubicBezTo>
                    <a:pt x="369" y="240"/>
                    <a:pt x="361" y="257"/>
                    <a:pt x="346" y="274"/>
                  </a:cubicBezTo>
                  <a:cubicBezTo>
                    <a:pt x="339" y="281"/>
                    <a:pt x="326" y="296"/>
                    <a:pt x="305" y="306"/>
                  </a:cubicBezTo>
                  <a:cubicBezTo>
                    <a:pt x="295" y="311"/>
                    <a:pt x="281" y="317"/>
                    <a:pt x="263" y="316"/>
                  </a:cubicBezTo>
                  <a:cubicBezTo>
                    <a:pt x="255" y="315"/>
                    <a:pt x="244" y="314"/>
                    <a:pt x="234" y="306"/>
                  </a:cubicBezTo>
                  <a:cubicBezTo>
                    <a:pt x="221" y="296"/>
                    <a:pt x="218" y="281"/>
                    <a:pt x="218" y="276"/>
                  </a:cubicBezTo>
                  <a:cubicBezTo>
                    <a:pt x="217" y="257"/>
                    <a:pt x="218" y="234"/>
                    <a:pt x="221" y="208"/>
                  </a:cubicBezTo>
                  <a:cubicBezTo>
                    <a:pt x="225" y="184"/>
                    <a:pt x="230" y="164"/>
                    <a:pt x="236" y="146"/>
                  </a:cubicBezTo>
                  <a:cubicBezTo>
                    <a:pt x="241" y="131"/>
                    <a:pt x="246" y="116"/>
                    <a:pt x="252" y="101"/>
                  </a:cubicBezTo>
                  <a:cubicBezTo>
                    <a:pt x="252" y="100"/>
                    <a:pt x="252" y="99"/>
                    <a:pt x="251" y="98"/>
                  </a:cubicBezTo>
                  <a:cubicBezTo>
                    <a:pt x="250" y="97"/>
                    <a:pt x="248" y="97"/>
                    <a:pt x="247" y="99"/>
                  </a:cubicBezTo>
                  <a:cubicBezTo>
                    <a:pt x="240" y="103"/>
                    <a:pt x="229" y="110"/>
                    <a:pt x="216" y="120"/>
                  </a:cubicBezTo>
                  <a:cubicBezTo>
                    <a:pt x="200" y="131"/>
                    <a:pt x="195" y="135"/>
                    <a:pt x="171" y="154"/>
                  </a:cubicBezTo>
                  <a:cubicBezTo>
                    <a:pt x="132" y="183"/>
                    <a:pt x="123" y="189"/>
                    <a:pt x="113" y="194"/>
                  </a:cubicBezTo>
                  <a:cubicBezTo>
                    <a:pt x="95" y="202"/>
                    <a:pt x="83" y="205"/>
                    <a:pt x="77" y="207"/>
                  </a:cubicBezTo>
                  <a:cubicBezTo>
                    <a:pt x="64" y="209"/>
                    <a:pt x="51" y="212"/>
                    <a:pt x="35" y="208"/>
                  </a:cubicBezTo>
                  <a:cubicBezTo>
                    <a:pt x="18" y="203"/>
                    <a:pt x="6" y="192"/>
                    <a:pt x="0" y="185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10934700" y="2732088"/>
              <a:ext cx="150813" cy="96838"/>
            </a:xfrm>
            <a:custGeom>
              <a:avLst/>
              <a:gdLst/>
              <a:ahLst/>
              <a:cxnLst/>
              <a:rect l="l" t="t" r="r" b="b"/>
              <a:pathLst>
                <a:path w="354" h="225" extrusionOk="0">
                  <a:moveTo>
                    <a:pt x="18" y="225"/>
                  </a:moveTo>
                  <a:cubicBezTo>
                    <a:pt x="53" y="204"/>
                    <a:pt x="82" y="186"/>
                    <a:pt x="105" y="173"/>
                  </a:cubicBezTo>
                  <a:cubicBezTo>
                    <a:pt x="236" y="95"/>
                    <a:pt x="220" y="109"/>
                    <a:pt x="244" y="92"/>
                  </a:cubicBezTo>
                  <a:cubicBezTo>
                    <a:pt x="244" y="92"/>
                    <a:pt x="267" y="77"/>
                    <a:pt x="307" y="58"/>
                  </a:cubicBezTo>
                  <a:cubicBezTo>
                    <a:pt x="317" y="53"/>
                    <a:pt x="324" y="51"/>
                    <a:pt x="332" y="49"/>
                  </a:cubicBezTo>
                  <a:cubicBezTo>
                    <a:pt x="345" y="46"/>
                    <a:pt x="352" y="48"/>
                    <a:pt x="353" y="46"/>
                  </a:cubicBezTo>
                  <a:cubicBezTo>
                    <a:pt x="354" y="41"/>
                    <a:pt x="322" y="21"/>
                    <a:pt x="285" y="12"/>
                  </a:cubicBezTo>
                  <a:cubicBezTo>
                    <a:pt x="231" y="0"/>
                    <a:pt x="186" y="17"/>
                    <a:pt x="139" y="34"/>
                  </a:cubicBezTo>
                  <a:cubicBezTo>
                    <a:pt x="93" y="52"/>
                    <a:pt x="74" y="69"/>
                    <a:pt x="61" y="87"/>
                  </a:cubicBezTo>
                  <a:cubicBezTo>
                    <a:pt x="56" y="94"/>
                    <a:pt x="53" y="101"/>
                    <a:pt x="51" y="105"/>
                  </a:cubicBezTo>
                  <a:cubicBezTo>
                    <a:pt x="43" y="111"/>
                    <a:pt x="28" y="122"/>
                    <a:pt x="19" y="142"/>
                  </a:cubicBezTo>
                  <a:cubicBezTo>
                    <a:pt x="0" y="181"/>
                    <a:pt x="15" y="219"/>
                    <a:pt x="18" y="225"/>
                  </a:cubicBezTo>
                  <a:close/>
                </a:path>
              </a:pathLst>
            </a:custGeom>
            <a:solidFill>
              <a:srgbClr val="1965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10955338" y="2730501"/>
              <a:ext cx="130175" cy="50800"/>
            </a:xfrm>
            <a:custGeom>
              <a:avLst/>
              <a:gdLst/>
              <a:ahLst/>
              <a:cxnLst/>
              <a:rect l="l" t="t" r="r" b="b"/>
              <a:pathLst>
                <a:path w="302" h="117" extrusionOk="0">
                  <a:moveTo>
                    <a:pt x="302" y="50"/>
                  </a:moveTo>
                  <a:cubicBezTo>
                    <a:pt x="285" y="51"/>
                    <a:pt x="254" y="51"/>
                    <a:pt x="226" y="59"/>
                  </a:cubicBezTo>
                  <a:cubicBezTo>
                    <a:pt x="203" y="65"/>
                    <a:pt x="200" y="68"/>
                    <a:pt x="154" y="86"/>
                  </a:cubicBezTo>
                  <a:cubicBezTo>
                    <a:pt x="113" y="101"/>
                    <a:pt x="80" y="112"/>
                    <a:pt x="39" y="115"/>
                  </a:cubicBezTo>
                  <a:cubicBezTo>
                    <a:pt x="10" y="117"/>
                    <a:pt x="6" y="113"/>
                    <a:pt x="5" y="111"/>
                  </a:cubicBezTo>
                  <a:cubicBezTo>
                    <a:pt x="0" y="99"/>
                    <a:pt x="27" y="70"/>
                    <a:pt x="50" y="56"/>
                  </a:cubicBezTo>
                  <a:cubicBezTo>
                    <a:pt x="72" y="42"/>
                    <a:pt x="116" y="25"/>
                    <a:pt x="163" y="15"/>
                  </a:cubicBezTo>
                  <a:cubicBezTo>
                    <a:pt x="242" y="0"/>
                    <a:pt x="289" y="38"/>
                    <a:pt x="302" y="50"/>
                  </a:cubicBezTo>
                  <a:close/>
                </a:path>
              </a:pathLst>
            </a:custGeom>
            <a:solidFill>
              <a:srgbClr val="1A87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10974388" y="2808288"/>
              <a:ext cx="68263" cy="46038"/>
            </a:xfrm>
            <a:custGeom>
              <a:avLst/>
              <a:gdLst/>
              <a:ahLst/>
              <a:cxnLst/>
              <a:rect l="l" t="t" r="r" b="b"/>
              <a:pathLst>
                <a:path w="160" h="109" extrusionOk="0">
                  <a:moveTo>
                    <a:pt x="0" y="93"/>
                  </a:moveTo>
                  <a:cubicBezTo>
                    <a:pt x="28" y="93"/>
                    <a:pt x="47" y="85"/>
                    <a:pt x="60" y="78"/>
                  </a:cubicBezTo>
                  <a:cubicBezTo>
                    <a:pt x="76" y="68"/>
                    <a:pt x="82" y="57"/>
                    <a:pt x="105" y="37"/>
                  </a:cubicBezTo>
                  <a:cubicBezTo>
                    <a:pt x="123" y="20"/>
                    <a:pt x="139" y="8"/>
                    <a:pt x="150" y="0"/>
                  </a:cubicBezTo>
                  <a:cubicBezTo>
                    <a:pt x="152" y="0"/>
                    <a:pt x="155" y="1"/>
                    <a:pt x="157" y="3"/>
                  </a:cubicBezTo>
                  <a:cubicBezTo>
                    <a:pt x="160" y="6"/>
                    <a:pt x="160" y="11"/>
                    <a:pt x="159" y="19"/>
                  </a:cubicBezTo>
                  <a:cubicBezTo>
                    <a:pt x="153" y="45"/>
                    <a:pt x="137" y="63"/>
                    <a:pt x="137" y="63"/>
                  </a:cubicBezTo>
                  <a:cubicBezTo>
                    <a:pt x="113" y="91"/>
                    <a:pt x="83" y="100"/>
                    <a:pt x="71" y="103"/>
                  </a:cubicBezTo>
                  <a:cubicBezTo>
                    <a:pt x="60" y="106"/>
                    <a:pt x="44" y="109"/>
                    <a:pt x="26" y="105"/>
                  </a:cubicBezTo>
                  <a:cubicBezTo>
                    <a:pt x="14" y="102"/>
                    <a:pt x="5" y="97"/>
                    <a:pt x="0" y="93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11006138" y="2832101"/>
              <a:ext cx="34925" cy="57150"/>
            </a:xfrm>
            <a:custGeom>
              <a:avLst/>
              <a:gdLst/>
              <a:ahLst/>
              <a:cxnLst/>
              <a:rect l="l" t="t" r="r" b="b"/>
              <a:pathLst>
                <a:path w="83" h="131" extrusionOk="0">
                  <a:moveTo>
                    <a:pt x="83" y="131"/>
                  </a:moveTo>
                  <a:cubicBezTo>
                    <a:pt x="78" y="127"/>
                    <a:pt x="71" y="120"/>
                    <a:pt x="66" y="110"/>
                  </a:cubicBezTo>
                  <a:cubicBezTo>
                    <a:pt x="54" y="90"/>
                    <a:pt x="57" y="69"/>
                    <a:pt x="59" y="50"/>
                  </a:cubicBezTo>
                  <a:cubicBezTo>
                    <a:pt x="60" y="39"/>
                    <a:pt x="62" y="19"/>
                    <a:pt x="70" y="0"/>
                  </a:cubicBezTo>
                  <a:cubicBezTo>
                    <a:pt x="64" y="7"/>
                    <a:pt x="56" y="16"/>
                    <a:pt x="46" y="24"/>
                  </a:cubicBezTo>
                  <a:cubicBezTo>
                    <a:pt x="28" y="37"/>
                    <a:pt x="11" y="43"/>
                    <a:pt x="0" y="45"/>
                  </a:cubicBezTo>
                  <a:cubicBezTo>
                    <a:pt x="0" y="54"/>
                    <a:pt x="2" y="73"/>
                    <a:pt x="11" y="89"/>
                  </a:cubicBezTo>
                  <a:cubicBezTo>
                    <a:pt x="32" y="127"/>
                    <a:pt x="79" y="131"/>
                    <a:pt x="83" y="131"/>
                  </a:cubicBezTo>
                  <a:close/>
                </a:path>
              </a:pathLst>
            </a:custGeom>
            <a:solidFill>
              <a:srgbClr val="42B6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11074400" y="2765426"/>
              <a:ext cx="49213" cy="71438"/>
            </a:xfrm>
            <a:custGeom>
              <a:avLst/>
              <a:gdLst/>
              <a:ahLst/>
              <a:cxnLst/>
              <a:rect l="l" t="t" r="r" b="b"/>
              <a:pathLst>
                <a:path w="116" h="167" extrusionOk="0">
                  <a:moveTo>
                    <a:pt x="59" y="11"/>
                  </a:moveTo>
                  <a:cubicBezTo>
                    <a:pt x="66" y="5"/>
                    <a:pt x="72" y="3"/>
                    <a:pt x="75" y="2"/>
                  </a:cubicBezTo>
                  <a:cubicBezTo>
                    <a:pt x="90" y="0"/>
                    <a:pt x="107" y="10"/>
                    <a:pt x="116" y="28"/>
                  </a:cubicBezTo>
                  <a:cubicBezTo>
                    <a:pt x="110" y="29"/>
                    <a:pt x="101" y="30"/>
                    <a:pt x="92" y="34"/>
                  </a:cubicBezTo>
                  <a:cubicBezTo>
                    <a:pt x="75" y="42"/>
                    <a:pt x="66" y="56"/>
                    <a:pt x="62" y="64"/>
                  </a:cubicBezTo>
                  <a:cubicBezTo>
                    <a:pt x="47" y="89"/>
                    <a:pt x="26" y="123"/>
                    <a:pt x="1" y="167"/>
                  </a:cubicBezTo>
                  <a:cubicBezTo>
                    <a:pt x="0" y="164"/>
                    <a:pt x="0" y="159"/>
                    <a:pt x="0" y="154"/>
                  </a:cubicBezTo>
                  <a:cubicBezTo>
                    <a:pt x="1" y="146"/>
                    <a:pt x="5" y="140"/>
                    <a:pt x="8" y="135"/>
                  </a:cubicBezTo>
                  <a:cubicBezTo>
                    <a:pt x="14" y="126"/>
                    <a:pt x="19" y="116"/>
                    <a:pt x="24" y="107"/>
                  </a:cubicBezTo>
                  <a:cubicBezTo>
                    <a:pt x="33" y="93"/>
                    <a:pt x="37" y="85"/>
                    <a:pt x="42" y="76"/>
                  </a:cubicBezTo>
                  <a:cubicBezTo>
                    <a:pt x="49" y="64"/>
                    <a:pt x="51" y="59"/>
                    <a:pt x="54" y="52"/>
                  </a:cubicBezTo>
                  <a:cubicBezTo>
                    <a:pt x="58" y="42"/>
                    <a:pt x="59" y="34"/>
                    <a:pt x="59" y="32"/>
                  </a:cubicBezTo>
                  <a:cubicBezTo>
                    <a:pt x="60" y="24"/>
                    <a:pt x="60" y="16"/>
                    <a:pt x="59" y="11"/>
                  </a:cubicBezTo>
                  <a:close/>
                </a:path>
              </a:pathLst>
            </a:custGeom>
            <a:solidFill>
              <a:srgbClr val="1965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10942638" y="2754313"/>
              <a:ext cx="155575" cy="92075"/>
            </a:xfrm>
            <a:custGeom>
              <a:avLst/>
              <a:gdLst/>
              <a:ahLst/>
              <a:cxnLst/>
              <a:rect l="l" t="t" r="r" b="b"/>
              <a:pathLst>
                <a:path w="362" h="215" extrusionOk="0">
                  <a:moveTo>
                    <a:pt x="327" y="118"/>
                  </a:moveTo>
                  <a:cubicBezTo>
                    <a:pt x="329" y="115"/>
                    <a:pt x="330" y="111"/>
                    <a:pt x="330" y="106"/>
                  </a:cubicBezTo>
                  <a:cubicBezTo>
                    <a:pt x="331" y="96"/>
                    <a:pt x="327" y="89"/>
                    <a:pt x="325" y="86"/>
                  </a:cubicBezTo>
                  <a:cubicBezTo>
                    <a:pt x="325" y="86"/>
                    <a:pt x="325" y="84"/>
                    <a:pt x="323" y="82"/>
                  </a:cubicBezTo>
                  <a:cubicBezTo>
                    <a:pt x="323" y="82"/>
                    <a:pt x="319" y="79"/>
                    <a:pt x="315" y="77"/>
                  </a:cubicBezTo>
                  <a:cubicBezTo>
                    <a:pt x="301" y="69"/>
                    <a:pt x="265" y="93"/>
                    <a:pt x="265" y="93"/>
                  </a:cubicBezTo>
                  <a:cubicBezTo>
                    <a:pt x="253" y="100"/>
                    <a:pt x="234" y="110"/>
                    <a:pt x="213" y="124"/>
                  </a:cubicBezTo>
                  <a:cubicBezTo>
                    <a:pt x="198" y="135"/>
                    <a:pt x="195" y="138"/>
                    <a:pt x="173" y="155"/>
                  </a:cubicBezTo>
                  <a:cubicBezTo>
                    <a:pt x="140" y="180"/>
                    <a:pt x="123" y="192"/>
                    <a:pt x="106" y="200"/>
                  </a:cubicBezTo>
                  <a:cubicBezTo>
                    <a:pt x="87" y="208"/>
                    <a:pt x="61" y="215"/>
                    <a:pt x="36" y="209"/>
                  </a:cubicBezTo>
                  <a:cubicBezTo>
                    <a:pt x="19" y="204"/>
                    <a:pt x="7" y="194"/>
                    <a:pt x="0" y="188"/>
                  </a:cubicBezTo>
                  <a:cubicBezTo>
                    <a:pt x="51" y="155"/>
                    <a:pt x="94" y="128"/>
                    <a:pt x="127" y="108"/>
                  </a:cubicBezTo>
                  <a:cubicBezTo>
                    <a:pt x="201" y="62"/>
                    <a:pt x="177" y="77"/>
                    <a:pt x="219" y="50"/>
                  </a:cubicBezTo>
                  <a:cubicBezTo>
                    <a:pt x="242" y="36"/>
                    <a:pt x="262" y="26"/>
                    <a:pt x="284" y="15"/>
                  </a:cubicBezTo>
                  <a:cubicBezTo>
                    <a:pt x="284" y="15"/>
                    <a:pt x="301" y="8"/>
                    <a:pt x="316" y="4"/>
                  </a:cubicBezTo>
                  <a:cubicBezTo>
                    <a:pt x="328" y="0"/>
                    <a:pt x="334" y="1"/>
                    <a:pt x="337" y="2"/>
                  </a:cubicBezTo>
                  <a:cubicBezTo>
                    <a:pt x="339" y="2"/>
                    <a:pt x="349" y="4"/>
                    <a:pt x="356" y="13"/>
                  </a:cubicBezTo>
                  <a:cubicBezTo>
                    <a:pt x="362" y="21"/>
                    <a:pt x="362" y="31"/>
                    <a:pt x="362" y="40"/>
                  </a:cubicBezTo>
                  <a:cubicBezTo>
                    <a:pt x="362" y="46"/>
                    <a:pt x="361" y="56"/>
                    <a:pt x="349" y="85"/>
                  </a:cubicBezTo>
                  <a:cubicBezTo>
                    <a:pt x="343" y="98"/>
                    <a:pt x="333" y="123"/>
                    <a:pt x="329" y="122"/>
                  </a:cubicBezTo>
                  <a:cubicBezTo>
                    <a:pt x="328" y="122"/>
                    <a:pt x="328" y="120"/>
                    <a:pt x="327" y="118"/>
                  </a:cubicBezTo>
                  <a:close/>
                </a:path>
              </a:pathLst>
            </a:custGeom>
            <a:solidFill>
              <a:srgbClr val="1FA1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1" name="Google Shape;881;p17"/>
          <p:cNvSpPr/>
          <p:nvPr/>
        </p:nvSpPr>
        <p:spPr>
          <a:xfrm>
            <a:off x="3247057" y="49929"/>
            <a:ext cx="61093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Análisis de sistema</a:t>
            </a:r>
            <a:endParaRPr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7"/>
          <p:cNvSpPr/>
          <p:nvPr/>
        </p:nvSpPr>
        <p:spPr>
          <a:xfrm>
            <a:off x="6135141" y="1328030"/>
            <a:ext cx="45719" cy="478483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56C8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3" name="Google Shape;883;p17"/>
          <p:cNvGrpSpPr/>
          <p:nvPr/>
        </p:nvGrpSpPr>
        <p:grpSpPr>
          <a:xfrm>
            <a:off x="6566961" y="2203421"/>
            <a:ext cx="503047" cy="505874"/>
            <a:chOff x="3406095" y="4975824"/>
            <a:chExt cx="282575" cy="284163"/>
          </a:xfrm>
        </p:grpSpPr>
        <p:sp>
          <p:nvSpPr>
            <p:cNvPr id="884" name="Google Shape;884;p17"/>
            <p:cNvSpPr/>
            <p:nvPr/>
          </p:nvSpPr>
          <p:spPr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3445782" y="5028212"/>
              <a:ext cx="204788" cy="179388"/>
            </a:xfrm>
            <a:custGeom>
              <a:avLst/>
              <a:gdLst/>
              <a:ahLst/>
              <a:cxnLst/>
              <a:rect l="l" t="t" r="r" b="b"/>
              <a:pathLst>
                <a:path w="477" h="419" extrusionOk="0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p17"/>
          <p:cNvGrpSpPr/>
          <p:nvPr/>
        </p:nvGrpSpPr>
        <p:grpSpPr>
          <a:xfrm>
            <a:off x="6566961" y="3265325"/>
            <a:ext cx="503047" cy="505874"/>
            <a:chOff x="3406095" y="4975824"/>
            <a:chExt cx="282575" cy="284163"/>
          </a:xfrm>
        </p:grpSpPr>
        <p:sp>
          <p:nvSpPr>
            <p:cNvPr id="887" name="Google Shape;887;p17"/>
            <p:cNvSpPr/>
            <p:nvPr/>
          </p:nvSpPr>
          <p:spPr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3445782" y="5028212"/>
              <a:ext cx="204788" cy="179388"/>
            </a:xfrm>
            <a:custGeom>
              <a:avLst/>
              <a:gdLst/>
              <a:ahLst/>
              <a:cxnLst/>
              <a:rect l="l" t="t" r="r" b="b"/>
              <a:pathLst>
                <a:path w="477" h="419" extrusionOk="0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9" name="Google Shape;889;p17"/>
          <p:cNvGrpSpPr/>
          <p:nvPr/>
        </p:nvGrpSpPr>
        <p:grpSpPr>
          <a:xfrm>
            <a:off x="6566961" y="4441163"/>
            <a:ext cx="503047" cy="505874"/>
            <a:chOff x="3406095" y="4975824"/>
            <a:chExt cx="282575" cy="284163"/>
          </a:xfrm>
        </p:grpSpPr>
        <p:sp>
          <p:nvSpPr>
            <p:cNvPr id="890" name="Google Shape;890;p17"/>
            <p:cNvSpPr/>
            <p:nvPr/>
          </p:nvSpPr>
          <p:spPr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3445782" y="5028212"/>
              <a:ext cx="204788" cy="179388"/>
            </a:xfrm>
            <a:custGeom>
              <a:avLst/>
              <a:gdLst/>
              <a:ahLst/>
              <a:cxnLst/>
              <a:rect l="l" t="t" r="r" b="b"/>
              <a:pathLst>
                <a:path w="477" h="419" extrusionOk="0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2" name="Google Shape;892;p17"/>
          <p:cNvGrpSpPr/>
          <p:nvPr/>
        </p:nvGrpSpPr>
        <p:grpSpPr>
          <a:xfrm>
            <a:off x="6566961" y="5525497"/>
            <a:ext cx="503047" cy="505874"/>
            <a:chOff x="3406095" y="4975824"/>
            <a:chExt cx="282575" cy="284163"/>
          </a:xfrm>
        </p:grpSpPr>
        <p:sp>
          <p:nvSpPr>
            <p:cNvPr id="893" name="Google Shape;893;p17"/>
            <p:cNvSpPr/>
            <p:nvPr/>
          </p:nvSpPr>
          <p:spPr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3445782" y="5028212"/>
              <a:ext cx="204788" cy="179388"/>
            </a:xfrm>
            <a:custGeom>
              <a:avLst/>
              <a:gdLst/>
              <a:ahLst/>
              <a:cxnLst/>
              <a:rect l="l" t="t" r="r" b="b"/>
              <a:pathLst>
                <a:path w="477" h="419" extrusionOk="0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5" name="Google Shape;895;p17"/>
          <p:cNvSpPr txBox="1"/>
          <p:nvPr/>
        </p:nvSpPr>
        <p:spPr>
          <a:xfrm>
            <a:off x="6566961" y="1371961"/>
            <a:ext cx="48817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Conclusiones</a:t>
            </a:r>
            <a:endParaRPr sz="280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96" name="Google Shape;896;p17"/>
          <p:cNvSpPr txBox="1"/>
          <p:nvPr/>
        </p:nvSpPr>
        <p:spPr>
          <a:xfrm>
            <a:off x="7140660" y="2164755"/>
            <a:ext cx="42903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7" name="Google Shape;897;p17"/>
          <p:cNvSpPr txBox="1"/>
          <p:nvPr/>
        </p:nvSpPr>
        <p:spPr>
          <a:xfrm>
            <a:off x="7158359" y="3204816"/>
            <a:ext cx="42903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8" name="Google Shape;898;p17"/>
          <p:cNvSpPr txBox="1"/>
          <p:nvPr/>
        </p:nvSpPr>
        <p:spPr>
          <a:xfrm>
            <a:off x="7191143" y="4302469"/>
            <a:ext cx="42903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9" name="Google Shape;899;p17"/>
          <p:cNvSpPr txBox="1"/>
          <p:nvPr/>
        </p:nvSpPr>
        <p:spPr>
          <a:xfrm>
            <a:off x="7211232" y="5366095"/>
            <a:ext cx="42903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18"/>
          <p:cNvGrpSpPr/>
          <p:nvPr/>
        </p:nvGrpSpPr>
        <p:grpSpPr>
          <a:xfrm>
            <a:off x="515848" y="1125158"/>
            <a:ext cx="4866049" cy="4958051"/>
            <a:chOff x="2005013" y="3570288"/>
            <a:chExt cx="755651" cy="769938"/>
          </a:xfrm>
        </p:grpSpPr>
        <p:sp>
          <p:nvSpPr>
            <p:cNvPr id="905" name="Google Shape;905;p18"/>
            <p:cNvSpPr/>
            <p:nvPr/>
          </p:nvSpPr>
          <p:spPr>
            <a:xfrm>
              <a:off x="2171701" y="3862388"/>
              <a:ext cx="393700" cy="477838"/>
            </a:xfrm>
            <a:custGeom>
              <a:avLst/>
              <a:gdLst/>
              <a:ahLst/>
              <a:cxnLst/>
              <a:rect l="l" t="t" r="r" b="b"/>
              <a:pathLst>
                <a:path w="919" h="1115" extrusionOk="0">
                  <a:moveTo>
                    <a:pt x="135" y="1113"/>
                  </a:moveTo>
                  <a:cubicBezTo>
                    <a:pt x="154" y="1020"/>
                    <a:pt x="174" y="961"/>
                    <a:pt x="189" y="924"/>
                  </a:cubicBezTo>
                  <a:cubicBezTo>
                    <a:pt x="193" y="913"/>
                    <a:pt x="205" y="883"/>
                    <a:pt x="210" y="841"/>
                  </a:cubicBezTo>
                  <a:cubicBezTo>
                    <a:pt x="213" y="818"/>
                    <a:pt x="215" y="794"/>
                    <a:pt x="207" y="764"/>
                  </a:cubicBezTo>
                  <a:cubicBezTo>
                    <a:pt x="197" y="725"/>
                    <a:pt x="174" y="700"/>
                    <a:pt x="154" y="677"/>
                  </a:cubicBezTo>
                  <a:cubicBezTo>
                    <a:pt x="132" y="652"/>
                    <a:pt x="126" y="653"/>
                    <a:pt x="103" y="630"/>
                  </a:cubicBezTo>
                  <a:cubicBezTo>
                    <a:pt x="62" y="589"/>
                    <a:pt x="42" y="545"/>
                    <a:pt x="34" y="528"/>
                  </a:cubicBezTo>
                  <a:cubicBezTo>
                    <a:pt x="4" y="462"/>
                    <a:pt x="2" y="405"/>
                    <a:pt x="2" y="393"/>
                  </a:cubicBezTo>
                  <a:cubicBezTo>
                    <a:pt x="0" y="306"/>
                    <a:pt x="33" y="243"/>
                    <a:pt x="49" y="214"/>
                  </a:cubicBezTo>
                  <a:cubicBezTo>
                    <a:pt x="99" y="122"/>
                    <a:pt x="171" y="77"/>
                    <a:pt x="189" y="66"/>
                  </a:cubicBezTo>
                  <a:cubicBezTo>
                    <a:pt x="252" y="29"/>
                    <a:pt x="311" y="20"/>
                    <a:pt x="381" y="9"/>
                  </a:cubicBezTo>
                  <a:cubicBezTo>
                    <a:pt x="426" y="2"/>
                    <a:pt x="461" y="1"/>
                    <a:pt x="475" y="1"/>
                  </a:cubicBezTo>
                  <a:cubicBezTo>
                    <a:pt x="536" y="0"/>
                    <a:pt x="583" y="8"/>
                    <a:pt x="599" y="12"/>
                  </a:cubicBezTo>
                  <a:cubicBezTo>
                    <a:pt x="634" y="18"/>
                    <a:pt x="683" y="28"/>
                    <a:pt x="739" y="57"/>
                  </a:cubicBezTo>
                  <a:cubicBezTo>
                    <a:pt x="771" y="73"/>
                    <a:pt x="819" y="104"/>
                    <a:pt x="866" y="158"/>
                  </a:cubicBezTo>
                  <a:cubicBezTo>
                    <a:pt x="869" y="162"/>
                    <a:pt x="874" y="170"/>
                    <a:pt x="873" y="178"/>
                  </a:cubicBezTo>
                  <a:cubicBezTo>
                    <a:pt x="871" y="190"/>
                    <a:pt x="858" y="196"/>
                    <a:pt x="849" y="201"/>
                  </a:cubicBezTo>
                  <a:cubicBezTo>
                    <a:pt x="833" y="209"/>
                    <a:pt x="825" y="207"/>
                    <a:pt x="822" y="214"/>
                  </a:cubicBezTo>
                  <a:cubicBezTo>
                    <a:pt x="819" y="220"/>
                    <a:pt x="823" y="225"/>
                    <a:pt x="829" y="238"/>
                  </a:cubicBezTo>
                  <a:cubicBezTo>
                    <a:pt x="834" y="250"/>
                    <a:pt x="837" y="262"/>
                    <a:pt x="842" y="274"/>
                  </a:cubicBezTo>
                  <a:cubicBezTo>
                    <a:pt x="860" y="318"/>
                    <a:pt x="851" y="389"/>
                    <a:pt x="851" y="392"/>
                  </a:cubicBezTo>
                  <a:cubicBezTo>
                    <a:pt x="845" y="436"/>
                    <a:pt x="840" y="455"/>
                    <a:pt x="840" y="455"/>
                  </a:cubicBezTo>
                  <a:cubicBezTo>
                    <a:pt x="837" y="468"/>
                    <a:pt x="832" y="482"/>
                    <a:pt x="835" y="499"/>
                  </a:cubicBezTo>
                  <a:cubicBezTo>
                    <a:pt x="837" y="508"/>
                    <a:pt x="841" y="518"/>
                    <a:pt x="843" y="522"/>
                  </a:cubicBezTo>
                  <a:cubicBezTo>
                    <a:pt x="845" y="527"/>
                    <a:pt x="849" y="536"/>
                    <a:pt x="855" y="546"/>
                  </a:cubicBezTo>
                  <a:cubicBezTo>
                    <a:pt x="868" y="565"/>
                    <a:pt x="885" y="578"/>
                    <a:pt x="890" y="581"/>
                  </a:cubicBezTo>
                  <a:cubicBezTo>
                    <a:pt x="897" y="586"/>
                    <a:pt x="904" y="590"/>
                    <a:pt x="911" y="600"/>
                  </a:cubicBezTo>
                  <a:cubicBezTo>
                    <a:pt x="917" y="607"/>
                    <a:pt x="917" y="612"/>
                    <a:pt x="918" y="614"/>
                  </a:cubicBezTo>
                  <a:cubicBezTo>
                    <a:pt x="919" y="622"/>
                    <a:pt x="915" y="629"/>
                    <a:pt x="911" y="636"/>
                  </a:cubicBezTo>
                  <a:cubicBezTo>
                    <a:pt x="909" y="639"/>
                    <a:pt x="906" y="645"/>
                    <a:pt x="899" y="650"/>
                  </a:cubicBezTo>
                  <a:cubicBezTo>
                    <a:pt x="893" y="655"/>
                    <a:pt x="892" y="653"/>
                    <a:pt x="878" y="661"/>
                  </a:cubicBezTo>
                  <a:cubicBezTo>
                    <a:pt x="869" y="665"/>
                    <a:pt x="870" y="666"/>
                    <a:pt x="860" y="671"/>
                  </a:cubicBezTo>
                  <a:cubicBezTo>
                    <a:pt x="855" y="674"/>
                    <a:pt x="854" y="674"/>
                    <a:pt x="853" y="676"/>
                  </a:cubicBezTo>
                  <a:cubicBezTo>
                    <a:pt x="848" y="682"/>
                    <a:pt x="853" y="695"/>
                    <a:pt x="855" y="699"/>
                  </a:cubicBezTo>
                  <a:cubicBezTo>
                    <a:pt x="859" y="708"/>
                    <a:pt x="862" y="708"/>
                    <a:pt x="865" y="716"/>
                  </a:cubicBezTo>
                  <a:cubicBezTo>
                    <a:pt x="867" y="724"/>
                    <a:pt x="867" y="731"/>
                    <a:pt x="867" y="734"/>
                  </a:cubicBezTo>
                  <a:cubicBezTo>
                    <a:pt x="866" y="739"/>
                    <a:pt x="865" y="743"/>
                    <a:pt x="864" y="747"/>
                  </a:cubicBezTo>
                  <a:cubicBezTo>
                    <a:pt x="862" y="747"/>
                    <a:pt x="857" y="748"/>
                    <a:pt x="854" y="752"/>
                  </a:cubicBezTo>
                  <a:cubicBezTo>
                    <a:pt x="852" y="754"/>
                    <a:pt x="851" y="756"/>
                    <a:pt x="850" y="757"/>
                  </a:cubicBezTo>
                  <a:cubicBezTo>
                    <a:pt x="852" y="758"/>
                    <a:pt x="856" y="761"/>
                    <a:pt x="859" y="766"/>
                  </a:cubicBezTo>
                  <a:cubicBezTo>
                    <a:pt x="860" y="767"/>
                    <a:pt x="864" y="774"/>
                    <a:pt x="863" y="783"/>
                  </a:cubicBezTo>
                  <a:cubicBezTo>
                    <a:pt x="863" y="784"/>
                    <a:pt x="862" y="791"/>
                    <a:pt x="856" y="797"/>
                  </a:cubicBezTo>
                  <a:cubicBezTo>
                    <a:pt x="854" y="798"/>
                    <a:pt x="852" y="800"/>
                    <a:pt x="850" y="801"/>
                  </a:cubicBezTo>
                  <a:cubicBezTo>
                    <a:pt x="843" y="803"/>
                    <a:pt x="837" y="798"/>
                    <a:pt x="835" y="801"/>
                  </a:cubicBezTo>
                  <a:cubicBezTo>
                    <a:pt x="833" y="801"/>
                    <a:pt x="833" y="804"/>
                    <a:pt x="835" y="809"/>
                  </a:cubicBezTo>
                  <a:cubicBezTo>
                    <a:pt x="836" y="812"/>
                    <a:pt x="839" y="817"/>
                    <a:pt x="840" y="824"/>
                  </a:cubicBezTo>
                  <a:cubicBezTo>
                    <a:pt x="840" y="829"/>
                    <a:pt x="840" y="832"/>
                    <a:pt x="840" y="840"/>
                  </a:cubicBezTo>
                  <a:cubicBezTo>
                    <a:pt x="839" y="857"/>
                    <a:pt x="840" y="856"/>
                    <a:pt x="839" y="861"/>
                  </a:cubicBezTo>
                  <a:cubicBezTo>
                    <a:pt x="837" y="873"/>
                    <a:pt x="828" y="881"/>
                    <a:pt x="824" y="885"/>
                  </a:cubicBezTo>
                  <a:cubicBezTo>
                    <a:pt x="822" y="887"/>
                    <a:pt x="810" y="898"/>
                    <a:pt x="788" y="903"/>
                  </a:cubicBezTo>
                  <a:cubicBezTo>
                    <a:pt x="780" y="904"/>
                    <a:pt x="774" y="904"/>
                    <a:pt x="726" y="901"/>
                  </a:cubicBezTo>
                  <a:cubicBezTo>
                    <a:pt x="707" y="899"/>
                    <a:pt x="698" y="898"/>
                    <a:pt x="685" y="900"/>
                  </a:cubicBezTo>
                  <a:cubicBezTo>
                    <a:pt x="667" y="901"/>
                    <a:pt x="658" y="906"/>
                    <a:pt x="651" y="911"/>
                  </a:cubicBezTo>
                  <a:cubicBezTo>
                    <a:pt x="645" y="916"/>
                    <a:pt x="641" y="922"/>
                    <a:pt x="639" y="926"/>
                  </a:cubicBezTo>
                  <a:cubicBezTo>
                    <a:pt x="630" y="941"/>
                    <a:pt x="625" y="955"/>
                    <a:pt x="622" y="965"/>
                  </a:cubicBezTo>
                  <a:cubicBezTo>
                    <a:pt x="620" y="972"/>
                    <a:pt x="617" y="982"/>
                    <a:pt x="613" y="1002"/>
                  </a:cubicBezTo>
                  <a:cubicBezTo>
                    <a:pt x="608" y="1019"/>
                    <a:pt x="606" y="1030"/>
                    <a:pt x="605" y="1034"/>
                  </a:cubicBezTo>
                  <a:cubicBezTo>
                    <a:pt x="604" y="1040"/>
                    <a:pt x="602" y="1051"/>
                    <a:pt x="600" y="1060"/>
                  </a:cubicBezTo>
                  <a:cubicBezTo>
                    <a:pt x="598" y="1072"/>
                    <a:pt x="596" y="1091"/>
                    <a:pt x="596" y="1115"/>
                  </a:cubicBezTo>
                  <a:cubicBezTo>
                    <a:pt x="442" y="1114"/>
                    <a:pt x="289" y="1114"/>
                    <a:pt x="135" y="1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2360613" y="4086226"/>
              <a:ext cx="201613" cy="222250"/>
            </a:xfrm>
            <a:custGeom>
              <a:avLst/>
              <a:gdLst/>
              <a:ahLst/>
              <a:cxnLst/>
              <a:rect l="l" t="t" r="r" b="b"/>
              <a:pathLst>
                <a:path w="472" h="520" extrusionOk="0">
                  <a:moveTo>
                    <a:pt x="407" y="141"/>
                  </a:moveTo>
                  <a:cubicBezTo>
                    <a:pt x="404" y="142"/>
                    <a:pt x="394" y="146"/>
                    <a:pt x="382" y="141"/>
                  </a:cubicBezTo>
                  <a:cubicBezTo>
                    <a:pt x="380" y="140"/>
                    <a:pt x="371" y="137"/>
                    <a:pt x="366" y="128"/>
                  </a:cubicBezTo>
                  <a:cubicBezTo>
                    <a:pt x="364" y="125"/>
                    <a:pt x="361" y="120"/>
                    <a:pt x="362" y="115"/>
                  </a:cubicBezTo>
                  <a:cubicBezTo>
                    <a:pt x="363" y="110"/>
                    <a:pt x="366" y="108"/>
                    <a:pt x="369" y="102"/>
                  </a:cubicBezTo>
                  <a:cubicBezTo>
                    <a:pt x="371" y="97"/>
                    <a:pt x="372" y="92"/>
                    <a:pt x="372" y="88"/>
                  </a:cubicBezTo>
                  <a:cubicBezTo>
                    <a:pt x="372" y="72"/>
                    <a:pt x="361" y="57"/>
                    <a:pt x="352" y="47"/>
                  </a:cubicBezTo>
                  <a:cubicBezTo>
                    <a:pt x="347" y="41"/>
                    <a:pt x="340" y="32"/>
                    <a:pt x="330" y="24"/>
                  </a:cubicBezTo>
                  <a:cubicBezTo>
                    <a:pt x="314" y="13"/>
                    <a:pt x="301" y="7"/>
                    <a:pt x="291" y="5"/>
                  </a:cubicBezTo>
                  <a:cubicBezTo>
                    <a:pt x="283" y="3"/>
                    <a:pt x="275" y="0"/>
                    <a:pt x="272" y="4"/>
                  </a:cubicBezTo>
                  <a:cubicBezTo>
                    <a:pt x="269" y="7"/>
                    <a:pt x="272" y="15"/>
                    <a:pt x="278" y="22"/>
                  </a:cubicBezTo>
                  <a:cubicBezTo>
                    <a:pt x="281" y="31"/>
                    <a:pt x="286" y="44"/>
                    <a:pt x="292" y="60"/>
                  </a:cubicBezTo>
                  <a:cubicBezTo>
                    <a:pt x="303" y="92"/>
                    <a:pt x="309" y="109"/>
                    <a:pt x="313" y="120"/>
                  </a:cubicBezTo>
                  <a:cubicBezTo>
                    <a:pt x="326" y="161"/>
                    <a:pt x="331" y="192"/>
                    <a:pt x="336" y="225"/>
                  </a:cubicBezTo>
                  <a:cubicBezTo>
                    <a:pt x="340" y="246"/>
                    <a:pt x="341" y="261"/>
                    <a:pt x="339" y="279"/>
                  </a:cubicBezTo>
                  <a:cubicBezTo>
                    <a:pt x="337" y="295"/>
                    <a:pt x="335" y="309"/>
                    <a:pt x="326" y="323"/>
                  </a:cubicBezTo>
                  <a:cubicBezTo>
                    <a:pt x="310" y="344"/>
                    <a:pt x="283" y="348"/>
                    <a:pt x="266" y="351"/>
                  </a:cubicBezTo>
                  <a:cubicBezTo>
                    <a:pt x="248" y="353"/>
                    <a:pt x="233" y="352"/>
                    <a:pt x="186" y="344"/>
                  </a:cubicBezTo>
                  <a:cubicBezTo>
                    <a:pt x="134" y="335"/>
                    <a:pt x="108" y="330"/>
                    <a:pt x="90" y="324"/>
                  </a:cubicBezTo>
                  <a:cubicBezTo>
                    <a:pt x="67" y="316"/>
                    <a:pt x="35" y="304"/>
                    <a:pt x="0" y="281"/>
                  </a:cubicBezTo>
                  <a:cubicBezTo>
                    <a:pt x="27" y="303"/>
                    <a:pt x="54" y="327"/>
                    <a:pt x="82" y="353"/>
                  </a:cubicBezTo>
                  <a:cubicBezTo>
                    <a:pt x="104" y="375"/>
                    <a:pt x="125" y="397"/>
                    <a:pt x="144" y="417"/>
                  </a:cubicBezTo>
                  <a:cubicBezTo>
                    <a:pt x="149" y="429"/>
                    <a:pt x="153" y="443"/>
                    <a:pt x="156" y="459"/>
                  </a:cubicBezTo>
                  <a:cubicBezTo>
                    <a:pt x="161" y="483"/>
                    <a:pt x="161" y="504"/>
                    <a:pt x="160" y="520"/>
                  </a:cubicBezTo>
                  <a:cubicBezTo>
                    <a:pt x="166" y="498"/>
                    <a:pt x="170" y="481"/>
                    <a:pt x="174" y="468"/>
                  </a:cubicBezTo>
                  <a:cubicBezTo>
                    <a:pt x="179" y="447"/>
                    <a:pt x="181" y="440"/>
                    <a:pt x="184" y="433"/>
                  </a:cubicBezTo>
                  <a:cubicBezTo>
                    <a:pt x="191" y="415"/>
                    <a:pt x="200" y="402"/>
                    <a:pt x="206" y="393"/>
                  </a:cubicBezTo>
                  <a:cubicBezTo>
                    <a:pt x="209" y="390"/>
                    <a:pt x="213" y="386"/>
                    <a:pt x="220" y="384"/>
                  </a:cubicBezTo>
                  <a:cubicBezTo>
                    <a:pt x="222" y="382"/>
                    <a:pt x="225" y="381"/>
                    <a:pt x="229" y="380"/>
                  </a:cubicBezTo>
                  <a:cubicBezTo>
                    <a:pt x="241" y="377"/>
                    <a:pt x="251" y="377"/>
                    <a:pt x="256" y="377"/>
                  </a:cubicBezTo>
                  <a:cubicBezTo>
                    <a:pt x="268" y="377"/>
                    <a:pt x="278" y="378"/>
                    <a:pt x="287" y="378"/>
                  </a:cubicBezTo>
                  <a:cubicBezTo>
                    <a:pt x="304" y="380"/>
                    <a:pt x="310" y="381"/>
                    <a:pt x="325" y="381"/>
                  </a:cubicBezTo>
                  <a:cubicBezTo>
                    <a:pt x="333" y="382"/>
                    <a:pt x="336" y="382"/>
                    <a:pt x="339" y="382"/>
                  </a:cubicBezTo>
                  <a:cubicBezTo>
                    <a:pt x="345" y="381"/>
                    <a:pt x="364" y="380"/>
                    <a:pt x="380" y="366"/>
                  </a:cubicBezTo>
                  <a:cubicBezTo>
                    <a:pt x="383" y="363"/>
                    <a:pt x="392" y="356"/>
                    <a:pt x="396" y="343"/>
                  </a:cubicBezTo>
                  <a:cubicBezTo>
                    <a:pt x="400" y="332"/>
                    <a:pt x="399" y="321"/>
                    <a:pt x="398" y="312"/>
                  </a:cubicBezTo>
                  <a:cubicBezTo>
                    <a:pt x="398" y="308"/>
                    <a:pt x="397" y="302"/>
                    <a:pt x="397" y="300"/>
                  </a:cubicBezTo>
                  <a:cubicBezTo>
                    <a:pt x="396" y="295"/>
                    <a:pt x="396" y="292"/>
                    <a:pt x="396" y="291"/>
                  </a:cubicBezTo>
                  <a:cubicBezTo>
                    <a:pt x="394" y="288"/>
                    <a:pt x="393" y="286"/>
                    <a:pt x="393" y="282"/>
                  </a:cubicBezTo>
                  <a:cubicBezTo>
                    <a:pt x="393" y="281"/>
                    <a:pt x="393" y="279"/>
                    <a:pt x="393" y="278"/>
                  </a:cubicBezTo>
                  <a:cubicBezTo>
                    <a:pt x="395" y="278"/>
                    <a:pt x="397" y="278"/>
                    <a:pt x="399" y="278"/>
                  </a:cubicBezTo>
                  <a:cubicBezTo>
                    <a:pt x="402" y="278"/>
                    <a:pt x="403" y="279"/>
                    <a:pt x="405" y="279"/>
                  </a:cubicBezTo>
                  <a:cubicBezTo>
                    <a:pt x="410" y="279"/>
                    <a:pt x="414" y="277"/>
                    <a:pt x="417" y="274"/>
                  </a:cubicBezTo>
                  <a:cubicBezTo>
                    <a:pt x="421" y="270"/>
                    <a:pt x="421" y="266"/>
                    <a:pt x="422" y="262"/>
                  </a:cubicBezTo>
                  <a:cubicBezTo>
                    <a:pt x="422" y="259"/>
                    <a:pt x="422" y="255"/>
                    <a:pt x="421" y="250"/>
                  </a:cubicBezTo>
                  <a:cubicBezTo>
                    <a:pt x="418" y="244"/>
                    <a:pt x="414" y="240"/>
                    <a:pt x="412" y="238"/>
                  </a:cubicBezTo>
                  <a:cubicBezTo>
                    <a:pt x="410" y="237"/>
                    <a:pt x="409" y="236"/>
                    <a:pt x="408" y="235"/>
                  </a:cubicBezTo>
                  <a:cubicBezTo>
                    <a:pt x="410" y="234"/>
                    <a:pt x="411" y="233"/>
                    <a:pt x="413" y="232"/>
                  </a:cubicBezTo>
                  <a:cubicBezTo>
                    <a:pt x="416" y="229"/>
                    <a:pt x="416" y="228"/>
                    <a:pt x="419" y="227"/>
                  </a:cubicBezTo>
                  <a:cubicBezTo>
                    <a:pt x="422" y="225"/>
                    <a:pt x="423" y="226"/>
                    <a:pt x="424" y="225"/>
                  </a:cubicBezTo>
                  <a:cubicBezTo>
                    <a:pt x="426" y="223"/>
                    <a:pt x="426" y="221"/>
                    <a:pt x="426" y="215"/>
                  </a:cubicBezTo>
                  <a:cubicBezTo>
                    <a:pt x="426" y="201"/>
                    <a:pt x="426" y="201"/>
                    <a:pt x="425" y="200"/>
                  </a:cubicBezTo>
                  <a:cubicBezTo>
                    <a:pt x="425" y="198"/>
                    <a:pt x="424" y="193"/>
                    <a:pt x="421" y="188"/>
                  </a:cubicBezTo>
                  <a:cubicBezTo>
                    <a:pt x="418" y="184"/>
                    <a:pt x="417" y="184"/>
                    <a:pt x="415" y="180"/>
                  </a:cubicBezTo>
                  <a:cubicBezTo>
                    <a:pt x="413" y="176"/>
                    <a:pt x="412" y="173"/>
                    <a:pt x="411" y="170"/>
                  </a:cubicBezTo>
                  <a:cubicBezTo>
                    <a:pt x="411" y="167"/>
                    <a:pt x="410" y="163"/>
                    <a:pt x="411" y="157"/>
                  </a:cubicBezTo>
                  <a:cubicBezTo>
                    <a:pt x="411" y="156"/>
                    <a:pt x="413" y="154"/>
                    <a:pt x="415" y="152"/>
                  </a:cubicBezTo>
                  <a:cubicBezTo>
                    <a:pt x="417" y="150"/>
                    <a:pt x="418" y="150"/>
                    <a:pt x="421" y="148"/>
                  </a:cubicBezTo>
                  <a:cubicBezTo>
                    <a:pt x="424" y="147"/>
                    <a:pt x="427" y="145"/>
                    <a:pt x="430" y="143"/>
                  </a:cubicBezTo>
                  <a:cubicBezTo>
                    <a:pt x="437" y="140"/>
                    <a:pt x="440" y="138"/>
                    <a:pt x="442" y="137"/>
                  </a:cubicBezTo>
                  <a:cubicBezTo>
                    <a:pt x="453" y="131"/>
                    <a:pt x="455" y="131"/>
                    <a:pt x="460" y="127"/>
                  </a:cubicBezTo>
                  <a:cubicBezTo>
                    <a:pt x="462" y="126"/>
                    <a:pt x="465" y="124"/>
                    <a:pt x="467" y="122"/>
                  </a:cubicBezTo>
                  <a:cubicBezTo>
                    <a:pt x="469" y="118"/>
                    <a:pt x="470" y="115"/>
                    <a:pt x="471" y="114"/>
                  </a:cubicBezTo>
                  <a:cubicBezTo>
                    <a:pt x="471" y="113"/>
                    <a:pt x="471" y="111"/>
                    <a:pt x="472" y="111"/>
                  </a:cubicBezTo>
                  <a:cubicBezTo>
                    <a:pt x="470" y="113"/>
                    <a:pt x="467" y="116"/>
                    <a:pt x="463" y="119"/>
                  </a:cubicBezTo>
                  <a:cubicBezTo>
                    <a:pt x="461" y="121"/>
                    <a:pt x="458" y="123"/>
                    <a:pt x="447" y="128"/>
                  </a:cubicBezTo>
                  <a:cubicBezTo>
                    <a:pt x="439" y="132"/>
                    <a:pt x="434" y="134"/>
                    <a:pt x="426" y="137"/>
                  </a:cubicBezTo>
                  <a:cubicBezTo>
                    <a:pt x="421" y="138"/>
                    <a:pt x="415" y="140"/>
                    <a:pt x="407" y="14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2289176" y="3943351"/>
              <a:ext cx="146050" cy="146050"/>
            </a:xfrm>
            <a:custGeom>
              <a:avLst/>
              <a:gdLst/>
              <a:ahLst/>
              <a:cxnLst/>
              <a:rect l="l" t="t" r="r" b="b"/>
              <a:pathLst>
                <a:path w="343" h="342" extrusionOk="0">
                  <a:moveTo>
                    <a:pt x="343" y="178"/>
                  </a:moveTo>
                  <a:cubicBezTo>
                    <a:pt x="343" y="162"/>
                    <a:pt x="343" y="162"/>
                    <a:pt x="343" y="162"/>
                  </a:cubicBezTo>
                  <a:cubicBezTo>
                    <a:pt x="316" y="160"/>
                    <a:pt x="316" y="160"/>
                    <a:pt x="316" y="160"/>
                  </a:cubicBezTo>
                  <a:cubicBezTo>
                    <a:pt x="316" y="155"/>
                    <a:pt x="315" y="150"/>
                    <a:pt x="314" y="145"/>
                  </a:cubicBezTo>
                  <a:cubicBezTo>
                    <a:pt x="340" y="135"/>
                    <a:pt x="340" y="135"/>
                    <a:pt x="340" y="135"/>
                  </a:cubicBezTo>
                  <a:cubicBezTo>
                    <a:pt x="335" y="120"/>
                    <a:pt x="335" y="120"/>
                    <a:pt x="335" y="120"/>
                  </a:cubicBezTo>
                  <a:cubicBezTo>
                    <a:pt x="308" y="123"/>
                    <a:pt x="308" y="123"/>
                    <a:pt x="308" y="123"/>
                  </a:cubicBezTo>
                  <a:cubicBezTo>
                    <a:pt x="306" y="118"/>
                    <a:pt x="304" y="113"/>
                    <a:pt x="302" y="109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7" y="85"/>
                    <a:pt x="284" y="82"/>
                    <a:pt x="281" y="78"/>
                  </a:cubicBezTo>
                  <a:cubicBezTo>
                    <a:pt x="299" y="56"/>
                    <a:pt x="299" y="56"/>
                    <a:pt x="299" y="56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65" y="62"/>
                    <a:pt x="265" y="62"/>
                    <a:pt x="265" y="62"/>
                  </a:cubicBezTo>
                  <a:cubicBezTo>
                    <a:pt x="261" y="59"/>
                    <a:pt x="257" y="56"/>
                    <a:pt x="253" y="53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50" y="18"/>
                    <a:pt x="250" y="18"/>
                    <a:pt x="250" y="18"/>
                  </a:cubicBezTo>
                  <a:cubicBezTo>
                    <a:pt x="233" y="42"/>
                    <a:pt x="233" y="42"/>
                    <a:pt x="233" y="42"/>
                  </a:cubicBezTo>
                  <a:cubicBezTo>
                    <a:pt x="229" y="40"/>
                    <a:pt x="224" y="38"/>
                    <a:pt x="220" y="36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93" y="30"/>
                    <a:pt x="188" y="29"/>
                    <a:pt x="183" y="29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56" y="29"/>
                    <a:pt x="151" y="30"/>
                    <a:pt x="146" y="31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19" y="38"/>
                    <a:pt x="115" y="40"/>
                    <a:pt x="111" y="42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87" y="56"/>
                    <a:pt x="83" y="60"/>
                    <a:pt x="79" y="63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0" y="82"/>
                    <a:pt x="57" y="86"/>
                    <a:pt x="55" y="9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41" y="114"/>
                    <a:pt x="39" y="119"/>
                    <a:pt x="37" y="123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0" y="150"/>
                    <a:pt x="30" y="155"/>
                    <a:pt x="29" y="159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7"/>
                    <a:pt x="30" y="192"/>
                    <a:pt x="31" y="197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9" y="224"/>
                    <a:pt x="9" y="224"/>
                    <a:pt x="9" y="224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38" y="224"/>
                    <a:pt x="40" y="228"/>
                    <a:pt x="42" y="233"/>
                  </a:cubicBezTo>
                  <a:cubicBezTo>
                    <a:pt x="19" y="249"/>
                    <a:pt x="19" y="249"/>
                    <a:pt x="19" y="24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53" y="252"/>
                    <a:pt x="53" y="252"/>
                    <a:pt x="53" y="252"/>
                  </a:cubicBezTo>
                  <a:cubicBezTo>
                    <a:pt x="56" y="257"/>
                    <a:pt x="59" y="261"/>
                    <a:pt x="63" y="265"/>
                  </a:cubicBezTo>
                  <a:cubicBezTo>
                    <a:pt x="46" y="287"/>
                    <a:pt x="46" y="287"/>
                    <a:pt x="46" y="287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82" y="284"/>
                    <a:pt x="86" y="287"/>
                    <a:pt x="90" y="290"/>
                  </a:cubicBezTo>
                  <a:cubicBezTo>
                    <a:pt x="78" y="315"/>
                    <a:pt x="78" y="315"/>
                    <a:pt x="78" y="315"/>
                  </a:cubicBezTo>
                  <a:cubicBezTo>
                    <a:pt x="92" y="323"/>
                    <a:pt x="92" y="323"/>
                    <a:pt x="92" y="323"/>
                  </a:cubicBezTo>
                  <a:cubicBezTo>
                    <a:pt x="109" y="301"/>
                    <a:pt x="109" y="301"/>
                    <a:pt x="109" y="301"/>
                  </a:cubicBezTo>
                  <a:cubicBezTo>
                    <a:pt x="114" y="304"/>
                    <a:pt x="119" y="306"/>
                    <a:pt x="124" y="308"/>
                  </a:cubicBezTo>
                  <a:cubicBezTo>
                    <a:pt x="121" y="335"/>
                    <a:pt x="121" y="335"/>
                    <a:pt x="121" y="335"/>
                  </a:cubicBezTo>
                  <a:cubicBezTo>
                    <a:pt x="136" y="339"/>
                    <a:pt x="136" y="339"/>
                    <a:pt x="136" y="339"/>
                  </a:cubicBezTo>
                  <a:cubicBezTo>
                    <a:pt x="145" y="314"/>
                    <a:pt x="145" y="314"/>
                    <a:pt x="145" y="314"/>
                  </a:cubicBezTo>
                  <a:cubicBezTo>
                    <a:pt x="151" y="315"/>
                    <a:pt x="156" y="315"/>
                    <a:pt x="161" y="316"/>
                  </a:cubicBezTo>
                  <a:cubicBezTo>
                    <a:pt x="165" y="342"/>
                    <a:pt x="165" y="342"/>
                    <a:pt x="165" y="342"/>
                  </a:cubicBezTo>
                  <a:cubicBezTo>
                    <a:pt x="181" y="342"/>
                    <a:pt x="181" y="342"/>
                    <a:pt x="181" y="342"/>
                  </a:cubicBezTo>
                  <a:cubicBezTo>
                    <a:pt x="183" y="316"/>
                    <a:pt x="183" y="316"/>
                    <a:pt x="183" y="316"/>
                  </a:cubicBezTo>
                  <a:cubicBezTo>
                    <a:pt x="188" y="315"/>
                    <a:pt x="193" y="315"/>
                    <a:pt x="198" y="314"/>
                  </a:cubicBezTo>
                  <a:cubicBezTo>
                    <a:pt x="208" y="339"/>
                    <a:pt x="208" y="339"/>
                    <a:pt x="208" y="339"/>
                  </a:cubicBezTo>
                  <a:cubicBezTo>
                    <a:pt x="223" y="335"/>
                    <a:pt x="223" y="335"/>
                    <a:pt x="223" y="335"/>
                  </a:cubicBezTo>
                  <a:cubicBezTo>
                    <a:pt x="220" y="308"/>
                    <a:pt x="220" y="308"/>
                    <a:pt x="220" y="308"/>
                  </a:cubicBezTo>
                  <a:cubicBezTo>
                    <a:pt x="225" y="306"/>
                    <a:pt x="230" y="304"/>
                    <a:pt x="235" y="302"/>
                  </a:cubicBezTo>
                  <a:cubicBezTo>
                    <a:pt x="251" y="323"/>
                    <a:pt x="251" y="323"/>
                    <a:pt x="251" y="323"/>
                  </a:cubicBezTo>
                  <a:cubicBezTo>
                    <a:pt x="265" y="315"/>
                    <a:pt x="265" y="315"/>
                    <a:pt x="265" y="315"/>
                  </a:cubicBezTo>
                  <a:cubicBezTo>
                    <a:pt x="254" y="291"/>
                    <a:pt x="254" y="291"/>
                    <a:pt x="254" y="291"/>
                  </a:cubicBezTo>
                  <a:cubicBezTo>
                    <a:pt x="258" y="288"/>
                    <a:pt x="262" y="285"/>
                    <a:pt x="266" y="282"/>
                  </a:cubicBezTo>
                  <a:cubicBezTo>
                    <a:pt x="287" y="298"/>
                    <a:pt x="287" y="298"/>
                    <a:pt x="287" y="298"/>
                  </a:cubicBezTo>
                  <a:cubicBezTo>
                    <a:pt x="298" y="287"/>
                    <a:pt x="298" y="287"/>
                    <a:pt x="298" y="287"/>
                  </a:cubicBezTo>
                  <a:cubicBezTo>
                    <a:pt x="282" y="266"/>
                    <a:pt x="282" y="266"/>
                    <a:pt x="282" y="266"/>
                  </a:cubicBezTo>
                  <a:cubicBezTo>
                    <a:pt x="285" y="262"/>
                    <a:pt x="289" y="257"/>
                    <a:pt x="292" y="25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25" y="249"/>
                    <a:pt x="325" y="249"/>
                    <a:pt x="325" y="249"/>
                  </a:cubicBezTo>
                  <a:cubicBezTo>
                    <a:pt x="303" y="233"/>
                    <a:pt x="303" y="233"/>
                    <a:pt x="303" y="233"/>
                  </a:cubicBezTo>
                  <a:cubicBezTo>
                    <a:pt x="305" y="229"/>
                    <a:pt x="307" y="224"/>
                    <a:pt x="309" y="219"/>
                  </a:cubicBezTo>
                  <a:cubicBezTo>
                    <a:pt x="335" y="224"/>
                    <a:pt x="335" y="224"/>
                    <a:pt x="335" y="224"/>
                  </a:cubicBezTo>
                  <a:cubicBezTo>
                    <a:pt x="339" y="208"/>
                    <a:pt x="339" y="208"/>
                    <a:pt x="339" y="208"/>
                  </a:cubicBezTo>
                  <a:cubicBezTo>
                    <a:pt x="314" y="198"/>
                    <a:pt x="314" y="198"/>
                    <a:pt x="314" y="198"/>
                  </a:cubicBezTo>
                  <a:cubicBezTo>
                    <a:pt x="315" y="193"/>
                    <a:pt x="316" y="187"/>
                    <a:pt x="316" y="182"/>
                  </a:cubicBezTo>
                  <a:lnTo>
                    <a:pt x="343" y="178"/>
                  </a:lnTo>
                  <a:close/>
                  <a:moveTo>
                    <a:pt x="173" y="206"/>
                  </a:moveTo>
                  <a:cubicBezTo>
                    <a:pt x="154" y="206"/>
                    <a:pt x="139" y="191"/>
                    <a:pt x="139" y="172"/>
                  </a:cubicBezTo>
                  <a:cubicBezTo>
                    <a:pt x="139" y="153"/>
                    <a:pt x="154" y="138"/>
                    <a:pt x="173" y="138"/>
                  </a:cubicBezTo>
                  <a:cubicBezTo>
                    <a:pt x="191" y="138"/>
                    <a:pt x="207" y="153"/>
                    <a:pt x="207" y="172"/>
                  </a:cubicBezTo>
                  <a:cubicBezTo>
                    <a:pt x="207" y="191"/>
                    <a:pt x="191" y="206"/>
                    <a:pt x="173" y="206"/>
                  </a:cubicBezTo>
                  <a:close/>
                </a:path>
              </a:pathLst>
            </a:custGeom>
            <a:solidFill>
              <a:srgbClr val="F72D0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2351088" y="3963988"/>
              <a:ext cx="22225" cy="22225"/>
            </a:xfrm>
            <a:prstGeom prst="ellipse">
              <a:avLst/>
            </a:prstGeom>
            <a:solidFill>
              <a:srgbClr val="100F0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2311401" y="4003676"/>
              <a:ext cx="22225" cy="22225"/>
            </a:xfrm>
            <a:prstGeom prst="ellipse">
              <a:avLst/>
            </a:prstGeom>
            <a:solidFill>
              <a:srgbClr val="100F0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2351088" y="4044951"/>
              <a:ext cx="22225" cy="22225"/>
            </a:xfrm>
            <a:prstGeom prst="ellipse">
              <a:avLst/>
            </a:prstGeom>
            <a:solidFill>
              <a:srgbClr val="100F0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2392363" y="4003676"/>
              <a:ext cx="22225" cy="22225"/>
            </a:xfrm>
            <a:prstGeom prst="ellipse">
              <a:avLst/>
            </a:prstGeom>
            <a:solidFill>
              <a:srgbClr val="100F0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2347913" y="4000501"/>
              <a:ext cx="30163" cy="30163"/>
            </a:xfrm>
            <a:prstGeom prst="ellipse">
              <a:avLst/>
            </a:prstGeom>
            <a:solidFill>
              <a:srgbClr val="3205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2355851" y="4008438"/>
              <a:ext cx="14288" cy="14288"/>
            </a:xfrm>
            <a:prstGeom prst="ellipse">
              <a:avLst/>
            </a:prstGeom>
            <a:solidFill>
              <a:srgbClr val="CA4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2201863" y="4016376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220" h="219" extrusionOk="0">
                  <a:moveTo>
                    <a:pt x="220" y="115"/>
                  </a:moveTo>
                  <a:cubicBezTo>
                    <a:pt x="220" y="106"/>
                    <a:pt x="220" y="106"/>
                    <a:pt x="220" y="106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99"/>
                    <a:pt x="202" y="96"/>
                    <a:pt x="201" y="93"/>
                  </a:cubicBezTo>
                  <a:cubicBezTo>
                    <a:pt x="217" y="85"/>
                    <a:pt x="217" y="85"/>
                    <a:pt x="217" y="85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6" y="75"/>
                    <a:pt x="195" y="73"/>
                    <a:pt x="194" y="70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86" y="57"/>
                    <a:pt x="186" y="57"/>
                    <a:pt x="186" y="57"/>
                  </a:cubicBezTo>
                  <a:cubicBezTo>
                    <a:pt x="184" y="54"/>
                    <a:pt x="182" y="52"/>
                    <a:pt x="180" y="4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68" y="37"/>
                    <a:pt x="165" y="35"/>
                    <a:pt x="163" y="33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7" y="24"/>
                    <a:pt x="144" y="23"/>
                    <a:pt x="141" y="22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4" y="17"/>
                    <a:pt x="120" y="17"/>
                    <a:pt x="117" y="1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99" y="17"/>
                    <a:pt x="96" y="17"/>
                    <a:pt x="93" y="18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6" y="23"/>
                    <a:pt x="73" y="24"/>
                    <a:pt x="69" y="25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4"/>
                    <a:pt x="52" y="36"/>
                    <a:pt x="49" y="3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7" y="51"/>
                    <a:pt x="34" y="54"/>
                    <a:pt x="32" y="57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4" y="72"/>
                    <a:pt x="23" y="75"/>
                    <a:pt x="21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7" y="96"/>
                    <a:pt x="17" y="99"/>
                    <a:pt x="16" y="10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20"/>
                    <a:pt x="17" y="123"/>
                    <a:pt x="18" y="127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3" y="144"/>
                    <a:pt x="24" y="147"/>
                    <a:pt x="25" y="150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33" y="163"/>
                    <a:pt x="33" y="163"/>
                    <a:pt x="33" y="163"/>
                  </a:cubicBezTo>
                  <a:cubicBezTo>
                    <a:pt x="35" y="165"/>
                    <a:pt x="37" y="168"/>
                    <a:pt x="39" y="170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52" y="183"/>
                    <a:pt x="54" y="185"/>
                    <a:pt x="57" y="187"/>
                  </a:cubicBezTo>
                  <a:cubicBezTo>
                    <a:pt x="52" y="203"/>
                    <a:pt x="52" y="203"/>
                    <a:pt x="52" y="203"/>
                  </a:cubicBezTo>
                  <a:cubicBezTo>
                    <a:pt x="60" y="207"/>
                    <a:pt x="60" y="207"/>
                    <a:pt x="60" y="207"/>
                  </a:cubicBezTo>
                  <a:cubicBezTo>
                    <a:pt x="70" y="194"/>
                    <a:pt x="70" y="194"/>
                    <a:pt x="70" y="194"/>
                  </a:cubicBezTo>
                  <a:cubicBezTo>
                    <a:pt x="73" y="195"/>
                    <a:pt x="76" y="197"/>
                    <a:pt x="79" y="198"/>
                  </a:cubicBezTo>
                  <a:cubicBezTo>
                    <a:pt x="77" y="214"/>
                    <a:pt x="77" y="214"/>
                    <a:pt x="77" y="214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6" y="202"/>
                    <a:pt x="99" y="202"/>
                    <a:pt x="102" y="202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14" y="219"/>
                    <a:pt x="114" y="219"/>
                    <a:pt x="114" y="219"/>
                  </a:cubicBezTo>
                  <a:cubicBezTo>
                    <a:pt x="117" y="202"/>
                    <a:pt x="117" y="202"/>
                    <a:pt x="117" y="202"/>
                  </a:cubicBezTo>
                  <a:cubicBezTo>
                    <a:pt x="120" y="202"/>
                    <a:pt x="124" y="202"/>
                    <a:pt x="127" y="201"/>
                  </a:cubicBezTo>
                  <a:cubicBezTo>
                    <a:pt x="135" y="216"/>
                    <a:pt x="135" y="216"/>
                    <a:pt x="135" y="216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41" y="197"/>
                    <a:pt x="141" y="197"/>
                    <a:pt x="141" y="197"/>
                  </a:cubicBezTo>
                  <a:cubicBezTo>
                    <a:pt x="144" y="196"/>
                    <a:pt x="147" y="195"/>
                    <a:pt x="150" y="194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8" y="203"/>
                    <a:pt x="168" y="203"/>
                    <a:pt x="168" y="203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5" y="184"/>
                    <a:pt x="168" y="182"/>
                    <a:pt x="170" y="18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91" y="183"/>
                    <a:pt x="191" y="183"/>
                    <a:pt x="191" y="183"/>
                  </a:cubicBezTo>
                  <a:cubicBezTo>
                    <a:pt x="181" y="170"/>
                    <a:pt x="181" y="170"/>
                    <a:pt x="181" y="170"/>
                  </a:cubicBezTo>
                  <a:cubicBezTo>
                    <a:pt x="183" y="167"/>
                    <a:pt x="184" y="165"/>
                    <a:pt x="186" y="162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7" y="161"/>
                    <a:pt x="207" y="161"/>
                    <a:pt x="207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5" y="147"/>
                    <a:pt x="196" y="144"/>
                    <a:pt x="197" y="140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201" y="126"/>
                    <a:pt x="201" y="126"/>
                    <a:pt x="201" y="126"/>
                  </a:cubicBezTo>
                  <a:cubicBezTo>
                    <a:pt x="202" y="123"/>
                    <a:pt x="202" y="120"/>
                    <a:pt x="202" y="117"/>
                  </a:cubicBezTo>
                  <a:lnTo>
                    <a:pt x="220" y="115"/>
                  </a:lnTo>
                  <a:close/>
                </a:path>
              </a:pathLst>
            </a:custGeom>
            <a:solidFill>
              <a:srgbClr val="D8D7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2217738" y="4033838"/>
              <a:ext cx="26988" cy="39688"/>
            </a:xfrm>
            <a:custGeom>
              <a:avLst/>
              <a:gdLst/>
              <a:ahLst/>
              <a:cxnLst/>
              <a:rect l="l" t="t" r="r" b="b"/>
              <a:pathLst>
                <a:path w="64" h="92" extrusionOk="0">
                  <a:moveTo>
                    <a:pt x="10" y="92"/>
                  </a:moveTo>
                  <a:cubicBezTo>
                    <a:pt x="8" y="92"/>
                    <a:pt x="6" y="91"/>
                    <a:pt x="6" y="89"/>
                  </a:cubicBezTo>
                  <a:cubicBezTo>
                    <a:pt x="3" y="80"/>
                    <a:pt x="0" y="62"/>
                    <a:pt x="9" y="42"/>
                  </a:cubicBezTo>
                  <a:cubicBezTo>
                    <a:pt x="12" y="33"/>
                    <a:pt x="21" y="16"/>
                    <a:pt x="41" y="6"/>
                  </a:cubicBezTo>
                  <a:cubicBezTo>
                    <a:pt x="46" y="4"/>
                    <a:pt x="52" y="2"/>
                    <a:pt x="59" y="0"/>
                  </a:cubicBezTo>
                  <a:cubicBezTo>
                    <a:pt x="61" y="0"/>
                    <a:pt x="63" y="1"/>
                    <a:pt x="63" y="4"/>
                  </a:cubicBezTo>
                  <a:cubicBezTo>
                    <a:pt x="64" y="6"/>
                    <a:pt x="62" y="8"/>
                    <a:pt x="60" y="8"/>
                  </a:cubicBezTo>
                  <a:cubicBezTo>
                    <a:pt x="54" y="9"/>
                    <a:pt x="49" y="11"/>
                    <a:pt x="44" y="14"/>
                  </a:cubicBezTo>
                  <a:cubicBezTo>
                    <a:pt x="27" y="23"/>
                    <a:pt x="19" y="39"/>
                    <a:pt x="16" y="45"/>
                  </a:cubicBezTo>
                  <a:cubicBezTo>
                    <a:pt x="9" y="63"/>
                    <a:pt x="11" y="79"/>
                    <a:pt x="14" y="87"/>
                  </a:cubicBezTo>
                  <a:cubicBezTo>
                    <a:pt x="14" y="89"/>
                    <a:pt x="13" y="91"/>
                    <a:pt x="11" y="92"/>
                  </a:cubicBezTo>
                  <a:cubicBezTo>
                    <a:pt x="10" y="92"/>
                    <a:pt x="10" y="92"/>
                    <a:pt x="10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2254251" y="4033838"/>
              <a:ext cx="26988" cy="39688"/>
            </a:xfrm>
            <a:custGeom>
              <a:avLst/>
              <a:gdLst/>
              <a:ahLst/>
              <a:cxnLst/>
              <a:rect l="l" t="t" r="r" b="b"/>
              <a:pathLst>
                <a:path w="64" h="92" extrusionOk="0">
                  <a:moveTo>
                    <a:pt x="54" y="92"/>
                  </a:moveTo>
                  <a:cubicBezTo>
                    <a:pt x="56" y="92"/>
                    <a:pt x="58" y="91"/>
                    <a:pt x="58" y="89"/>
                  </a:cubicBezTo>
                  <a:cubicBezTo>
                    <a:pt x="61" y="80"/>
                    <a:pt x="64" y="62"/>
                    <a:pt x="55" y="42"/>
                  </a:cubicBezTo>
                  <a:cubicBezTo>
                    <a:pt x="52" y="33"/>
                    <a:pt x="43" y="16"/>
                    <a:pt x="23" y="6"/>
                  </a:cubicBezTo>
                  <a:cubicBezTo>
                    <a:pt x="18" y="4"/>
                    <a:pt x="12" y="2"/>
                    <a:pt x="6" y="0"/>
                  </a:cubicBezTo>
                  <a:cubicBezTo>
                    <a:pt x="3" y="0"/>
                    <a:pt x="1" y="1"/>
                    <a:pt x="1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9"/>
                    <a:pt x="15" y="11"/>
                    <a:pt x="20" y="14"/>
                  </a:cubicBezTo>
                  <a:cubicBezTo>
                    <a:pt x="37" y="23"/>
                    <a:pt x="45" y="39"/>
                    <a:pt x="48" y="45"/>
                  </a:cubicBezTo>
                  <a:cubicBezTo>
                    <a:pt x="56" y="63"/>
                    <a:pt x="53" y="79"/>
                    <a:pt x="50" y="87"/>
                  </a:cubicBezTo>
                  <a:cubicBezTo>
                    <a:pt x="50" y="89"/>
                    <a:pt x="51" y="91"/>
                    <a:pt x="53" y="92"/>
                  </a:cubicBezTo>
                  <a:cubicBezTo>
                    <a:pt x="54" y="92"/>
                    <a:pt x="54" y="92"/>
                    <a:pt x="54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2227263" y="4079876"/>
              <a:ext cx="44450" cy="14288"/>
            </a:xfrm>
            <a:custGeom>
              <a:avLst/>
              <a:gdLst/>
              <a:ahLst/>
              <a:cxnLst/>
              <a:rect l="l" t="t" r="r" b="b"/>
              <a:pathLst>
                <a:path w="106" h="31" extrusionOk="0">
                  <a:moveTo>
                    <a:pt x="105" y="2"/>
                  </a:moveTo>
                  <a:cubicBezTo>
                    <a:pt x="106" y="4"/>
                    <a:pt x="106" y="6"/>
                    <a:pt x="105" y="7"/>
                  </a:cubicBezTo>
                  <a:cubicBezTo>
                    <a:pt x="98" y="14"/>
                    <a:pt x="84" y="26"/>
                    <a:pt x="62" y="29"/>
                  </a:cubicBezTo>
                  <a:cubicBezTo>
                    <a:pt x="53" y="30"/>
                    <a:pt x="34" y="31"/>
                    <a:pt x="15" y="19"/>
                  </a:cubicBezTo>
                  <a:cubicBezTo>
                    <a:pt x="10" y="16"/>
                    <a:pt x="5" y="12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1" y="6"/>
                    <a:pt x="15" y="9"/>
                    <a:pt x="20" y="12"/>
                  </a:cubicBezTo>
                  <a:cubicBezTo>
                    <a:pt x="36" y="23"/>
                    <a:pt x="54" y="22"/>
                    <a:pt x="61" y="21"/>
                  </a:cubicBezTo>
                  <a:cubicBezTo>
                    <a:pt x="80" y="18"/>
                    <a:pt x="93" y="8"/>
                    <a:pt x="99" y="2"/>
                  </a:cubicBezTo>
                  <a:cubicBezTo>
                    <a:pt x="100" y="0"/>
                    <a:pt x="103" y="0"/>
                    <a:pt x="104" y="2"/>
                  </a:cubicBezTo>
                  <a:cubicBezTo>
                    <a:pt x="105" y="2"/>
                    <a:pt x="105" y="2"/>
                    <a:pt x="10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2241551" y="4054476"/>
              <a:ext cx="15875" cy="174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2297113" y="4078288"/>
              <a:ext cx="28575" cy="30163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8" y="37"/>
                  </a:moveTo>
                  <a:cubicBezTo>
                    <a:pt x="68" y="30"/>
                    <a:pt x="68" y="30"/>
                    <a:pt x="68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7"/>
                    <a:pt x="61" y="25"/>
                    <a:pt x="60" y="23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4"/>
                    <a:pt x="53" y="12"/>
                    <a:pt x="51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2" y="6"/>
                    <a:pt x="40" y="6"/>
                    <a:pt x="37" y="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7" y="6"/>
                    <a:pt x="25" y="6"/>
                    <a:pt x="23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2"/>
                    <a:pt x="12" y="14"/>
                    <a:pt x="11" y="1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5"/>
                    <a:pt x="6" y="27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0"/>
                    <a:pt x="6" y="42"/>
                    <a:pt x="7" y="44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3"/>
                    <a:pt x="14" y="55"/>
                    <a:pt x="16" y="5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5" y="61"/>
                    <a:pt x="27" y="62"/>
                    <a:pt x="30" y="62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40" y="62"/>
                    <a:pt x="42" y="61"/>
                    <a:pt x="45" y="60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3" y="55"/>
                    <a:pt x="55" y="53"/>
                    <a:pt x="57" y="51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1" y="42"/>
                    <a:pt x="62" y="40"/>
                    <a:pt x="62" y="37"/>
                  </a:cubicBezTo>
                  <a:lnTo>
                    <a:pt x="68" y="37"/>
                  </a:lnTo>
                  <a:close/>
                  <a:moveTo>
                    <a:pt x="34" y="44"/>
                  </a:moveTo>
                  <a:cubicBezTo>
                    <a:pt x="28" y="44"/>
                    <a:pt x="24" y="39"/>
                    <a:pt x="24" y="34"/>
                  </a:cubicBezTo>
                  <a:cubicBezTo>
                    <a:pt x="24" y="28"/>
                    <a:pt x="28" y="24"/>
                    <a:pt x="34" y="24"/>
                  </a:cubicBezTo>
                  <a:cubicBezTo>
                    <a:pt x="39" y="24"/>
                    <a:pt x="44" y="28"/>
                    <a:pt x="44" y="34"/>
                  </a:cubicBezTo>
                  <a:cubicBezTo>
                    <a:pt x="44" y="39"/>
                    <a:pt x="39" y="44"/>
                    <a:pt x="34" y="44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2438401" y="3992563"/>
              <a:ext cx="39688" cy="39688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93" y="48"/>
                  </a:moveTo>
                  <a:cubicBezTo>
                    <a:pt x="93" y="44"/>
                    <a:pt x="93" y="44"/>
                    <a:pt x="93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2"/>
                    <a:pt x="85" y="40"/>
                    <a:pt x="85" y="39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2"/>
                    <a:pt x="83" y="30"/>
                    <a:pt x="82" y="2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8" y="23"/>
                    <a:pt x="77" y="22"/>
                    <a:pt x="76" y="21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0" y="15"/>
                    <a:pt x="69" y="14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0"/>
                    <a:pt x="61" y="10"/>
                    <a:pt x="60" y="1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1" y="8"/>
                    <a:pt x="50" y="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1" y="11"/>
                    <a:pt x="30" y="1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2" y="1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6" y="23"/>
                    <a:pt x="15" y="24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31"/>
                    <a:pt x="11" y="32"/>
                    <a:pt x="10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8" y="42"/>
                    <a:pt x="8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0"/>
                    <a:pt x="8" y="52"/>
                    <a:pt x="9" y="53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0"/>
                    <a:pt x="11" y="61"/>
                    <a:pt x="12" y="63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6" y="70"/>
                    <a:pt x="17" y="7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2" y="77"/>
                    <a:pt x="24" y="77"/>
                    <a:pt x="25" y="78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2"/>
                    <a:pt x="32" y="82"/>
                    <a:pt x="34" y="8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1" y="85"/>
                    <a:pt x="42" y="85"/>
                    <a:pt x="44" y="85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1" y="85"/>
                    <a:pt x="53" y="85"/>
                    <a:pt x="54" y="85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1" y="83"/>
                    <a:pt x="63" y="82"/>
                    <a:pt x="64" y="81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0" y="78"/>
                    <a:pt x="71" y="77"/>
                    <a:pt x="72" y="76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1"/>
                    <a:pt x="78" y="69"/>
                    <a:pt x="79" y="68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3" y="62"/>
                    <a:pt x="83" y="60"/>
                    <a:pt x="84" y="59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6" y="52"/>
                    <a:pt x="86" y="50"/>
                    <a:pt x="86" y="49"/>
                  </a:cubicBezTo>
                  <a:lnTo>
                    <a:pt x="93" y="48"/>
                  </a:lnTo>
                  <a:close/>
                  <a:moveTo>
                    <a:pt x="47" y="56"/>
                  </a:moveTo>
                  <a:cubicBezTo>
                    <a:pt x="42" y="56"/>
                    <a:pt x="38" y="51"/>
                    <a:pt x="38" y="46"/>
                  </a:cubicBezTo>
                  <a:cubicBezTo>
                    <a:pt x="38" y="41"/>
                    <a:pt x="42" y="37"/>
                    <a:pt x="47" y="37"/>
                  </a:cubicBezTo>
                  <a:cubicBezTo>
                    <a:pt x="52" y="37"/>
                    <a:pt x="56" y="41"/>
                    <a:pt x="56" y="46"/>
                  </a:cubicBezTo>
                  <a:cubicBezTo>
                    <a:pt x="56" y="51"/>
                    <a:pt x="52" y="56"/>
                    <a:pt x="47" y="56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2433638" y="3914776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137" h="136" extrusionOk="0"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105"/>
                    <a:pt x="31" y="136"/>
                    <a:pt x="69" y="136"/>
                  </a:cubicBezTo>
                  <a:cubicBezTo>
                    <a:pt x="106" y="136"/>
                    <a:pt x="137" y="105"/>
                    <a:pt x="137" y="68"/>
                  </a:cubicBezTo>
                  <a:cubicBezTo>
                    <a:pt x="137" y="30"/>
                    <a:pt x="106" y="0"/>
                    <a:pt x="69" y="0"/>
                  </a:cubicBezTo>
                  <a:close/>
                  <a:moveTo>
                    <a:pt x="69" y="87"/>
                  </a:moveTo>
                  <a:cubicBezTo>
                    <a:pt x="58" y="87"/>
                    <a:pt x="49" y="78"/>
                    <a:pt x="49" y="68"/>
                  </a:cubicBezTo>
                  <a:cubicBezTo>
                    <a:pt x="49" y="57"/>
                    <a:pt x="58" y="48"/>
                    <a:pt x="69" y="48"/>
                  </a:cubicBezTo>
                  <a:cubicBezTo>
                    <a:pt x="79" y="48"/>
                    <a:pt x="88" y="57"/>
                    <a:pt x="88" y="68"/>
                  </a:cubicBezTo>
                  <a:cubicBezTo>
                    <a:pt x="88" y="78"/>
                    <a:pt x="79" y="87"/>
                    <a:pt x="69" y="87"/>
                  </a:cubicBezTo>
                  <a:close/>
                </a:path>
              </a:pathLst>
            </a:custGeom>
            <a:solidFill>
              <a:srgbClr val="DBD7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2417763" y="3898901"/>
              <a:ext cx="90488" cy="92075"/>
            </a:xfrm>
            <a:custGeom>
              <a:avLst/>
              <a:gdLst/>
              <a:ahLst/>
              <a:cxnLst/>
              <a:rect l="l" t="t" r="r" b="b"/>
              <a:pathLst>
                <a:path w="214" h="215" extrusionOk="0">
                  <a:moveTo>
                    <a:pt x="214" y="113"/>
                  </a:moveTo>
                  <a:cubicBezTo>
                    <a:pt x="214" y="104"/>
                    <a:pt x="214" y="104"/>
                    <a:pt x="214" y="104"/>
                  </a:cubicBezTo>
                  <a:cubicBezTo>
                    <a:pt x="196" y="101"/>
                    <a:pt x="196" y="101"/>
                    <a:pt x="196" y="101"/>
                  </a:cubicBezTo>
                  <a:cubicBezTo>
                    <a:pt x="196" y="98"/>
                    <a:pt x="195" y="94"/>
                    <a:pt x="195" y="91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09" y="75"/>
                    <a:pt x="209" y="75"/>
                    <a:pt x="209" y="75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0" y="75"/>
                    <a:pt x="189" y="72"/>
                    <a:pt x="188" y="69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79" y="55"/>
                    <a:pt x="177" y="52"/>
                    <a:pt x="175" y="50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3" y="38"/>
                    <a:pt x="160" y="36"/>
                    <a:pt x="158" y="34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3" y="26"/>
                    <a:pt x="140" y="24"/>
                    <a:pt x="137" y="23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19"/>
                    <a:pt x="117" y="19"/>
                    <a:pt x="114" y="18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7" y="19"/>
                    <a:pt x="94" y="19"/>
                    <a:pt x="91" y="19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4" y="24"/>
                    <a:pt x="71" y="25"/>
                    <a:pt x="68" y="27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3" y="35"/>
                    <a:pt x="51" y="37"/>
                    <a:pt x="49" y="3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52"/>
                    <a:pt x="35" y="54"/>
                    <a:pt x="33" y="57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4" y="72"/>
                    <a:pt x="23" y="75"/>
                    <a:pt x="22" y="78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4"/>
                    <a:pt x="17" y="98"/>
                    <a:pt x="17" y="10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7" y="118"/>
                    <a:pt x="18" y="121"/>
                    <a:pt x="18" y="124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3" y="141"/>
                    <a:pt x="24" y="144"/>
                    <a:pt x="26" y="147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61"/>
                    <a:pt x="37" y="164"/>
                    <a:pt x="39" y="166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51" y="178"/>
                    <a:pt x="54" y="180"/>
                    <a:pt x="56" y="182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68" y="189"/>
                    <a:pt x="68" y="189"/>
                    <a:pt x="68" y="189"/>
                  </a:cubicBezTo>
                  <a:cubicBezTo>
                    <a:pt x="71" y="190"/>
                    <a:pt x="74" y="191"/>
                    <a:pt x="77" y="192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83" y="212"/>
                    <a:pt x="83" y="212"/>
                    <a:pt x="83" y="212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3" y="196"/>
                    <a:pt x="97" y="197"/>
                    <a:pt x="100" y="197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7" y="197"/>
                    <a:pt x="120" y="196"/>
                    <a:pt x="123" y="196"/>
                  </a:cubicBezTo>
                  <a:cubicBezTo>
                    <a:pt x="131" y="212"/>
                    <a:pt x="131" y="212"/>
                    <a:pt x="131" y="212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37" y="192"/>
                    <a:pt x="137" y="192"/>
                    <a:pt x="137" y="192"/>
                  </a:cubicBezTo>
                  <a:cubicBezTo>
                    <a:pt x="140" y="191"/>
                    <a:pt x="143" y="190"/>
                    <a:pt x="145" y="188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64" y="199"/>
                    <a:pt x="164" y="199"/>
                    <a:pt x="164" y="199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60" y="180"/>
                    <a:pt x="163" y="178"/>
                    <a:pt x="165" y="175"/>
                  </a:cubicBezTo>
                  <a:cubicBezTo>
                    <a:pt x="180" y="186"/>
                    <a:pt x="180" y="186"/>
                    <a:pt x="180" y="186"/>
                  </a:cubicBezTo>
                  <a:cubicBezTo>
                    <a:pt x="186" y="180"/>
                    <a:pt x="186" y="180"/>
                    <a:pt x="186" y="180"/>
                  </a:cubicBezTo>
                  <a:cubicBezTo>
                    <a:pt x="175" y="165"/>
                    <a:pt x="175" y="165"/>
                    <a:pt x="175" y="165"/>
                  </a:cubicBezTo>
                  <a:cubicBezTo>
                    <a:pt x="177" y="163"/>
                    <a:pt x="179" y="161"/>
                    <a:pt x="180" y="158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9" y="143"/>
                    <a:pt x="190" y="140"/>
                    <a:pt x="191" y="137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1"/>
                    <a:pt x="196" y="118"/>
                    <a:pt x="196" y="115"/>
                  </a:cubicBezTo>
                  <a:lnTo>
                    <a:pt x="214" y="113"/>
                  </a:lnTo>
                  <a:close/>
                  <a:moveTo>
                    <a:pt x="183" y="108"/>
                  </a:moveTo>
                  <a:cubicBezTo>
                    <a:pt x="183" y="150"/>
                    <a:pt x="149" y="184"/>
                    <a:pt x="107" y="184"/>
                  </a:cubicBezTo>
                  <a:cubicBezTo>
                    <a:pt x="64" y="184"/>
                    <a:pt x="30" y="150"/>
                    <a:pt x="30" y="108"/>
                  </a:cubicBezTo>
                  <a:cubicBezTo>
                    <a:pt x="30" y="65"/>
                    <a:pt x="64" y="31"/>
                    <a:pt x="107" y="31"/>
                  </a:cubicBezTo>
                  <a:cubicBezTo>
                    <a:pt x="149" y="31"/>
                    <a:pt x="183" y="65"/>
                    <a:pt x="183" y="108"/>
                  </a:cubicBezTo>
                  <a:close/>
                </a:path>
              </a:pathLst>
            </a:custGeom>
            <a:solidFill>
              <a:srgbClr val="8F9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2209801" y="3925888"/>
              <a:ext cx="84138" cy="84138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197" y="109"/>
                  </a:moveTo>
                  <a:cubicBezTo>
                    <a:pt x="197" y="87"/>
                    <a:pt x="197" y="87"/>
                    <a:pt x="197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79"/>
                    <a:pt x="180" y="72"/>
                    <a:pt x="177" y="65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2" y="40"/>
                    <a:pt x="156" y="35"/>
                    <a:pt x="150" y="30"/>
                  </a:cubicBezTo>
                  <a:cubicBezTo>
                    <a:pt x="157" y="18"/>
                    <a:pt x="157" y="18"/>
                    <a:pt x="157" y="1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24" y="16"/>
                    <a:pt x="117" y="14"/>
                    <a:pt x="109" y="13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0" y="14"/>
                    <a:pt x="72" y="16"/>
                    <a:pt x="66" y="1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1" y="35"/>
                    <a:pt x="35" y="40"/>
                    <a:pt x="30" y="46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7" y="72"/>
                    <a:pt x="15" y="79"/>
                    <a:pt x="14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7"/>
                    <a:pt x="17" y="124"/>
                    <a:pt x="19" y="131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30" y="150"/>
                    <a:pt x="30" y="150"/>
                    <a:pt x="30" y="150"/>
                  </a:cubicBezTo>
                  <a:cubicBezTo>
                    <a:pt x="35" y="156"/>
                    <a:pt x="40" y="162"/>
                    <a:pt x="47" y="166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59" y="188"/>
                    <a:pt x="59" y="188"/>
                    <a:pt x="59" y="188"/>
                  </a:cubicBezTo>
                  <a:cubicBezTo>
                    <a:pt x="65" y="177"/>
                    <a:pt x="65" y="177"/>
                    <a:pt x="65" y="177"/>
                  </a:cubicBezTo>
                  <a:cubicBezTo>
                    <a:pt x="72" y="180"/>
                    <a:pt x="80" y="182"/>
                    <a:pt x="88" y="183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17" y="182"/>
                    <a:pt x="125" y="180"/>
                    <a:pt x="132" y="177"/>
                  </a:cubicBezTo>
                  <a:cubicBezTo>
                    <a:pt x="138" y="188"/>
                    <a:pt x="138" y="188"/>
                    <a:pt x="138" y="188"/>
                  </a:cubicBezTo>
                  <a:cubicBezTo>
                    <a:pt x="157" y="178"/>
                    <a:pt x="157" y="178"/>
                    <a:pt x="157" y="178"/>
                  </a:cubicBezTo>
                  <a:cubicBezTo>
                    <a:pt x="150" y="166"/>
                    <a:pt x="150" y="166"/>
                    <a:pt x="150" y="166"/>
                  </a:cubicBezTo>
                  <a:cubicBezTo>
                    <a:pt x="156" y="161"/>
                    <a:pt x="162" y="156"/>
                    <a:pt x="167" y="150"/>
                  </a:cubicBezTo>
                  <a:cubicBezTo>
                    <a:pt x="178" y="156"/>
                    <a:pt x="178" y="156"/>
                    <a:pt x="178" y="156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180" y="124"/>
                    <a:pt x="182" y="117"/>
                    <a:pt x="183" y="109"/>
                  </a:cubicBezTo>
                  <a:lnTo>
                    <a:pt x="197" y="109"/>
                  </a:lnTo>
                  <a:close/>
                  <a:moveTo>
                    <a:pt x="103" y="78"/>
                  </a:moveTo>
                  <a:cubicBezTo>
                    <a:pt x="103" y="33"/>
                    <a:pt x="103" y="33"/>
                    <a:pt x="103" y="33"/>
                  </a:cubicBezTo>
                  <a:cubicBezTo>
                    <a:pt x="124" y="34"/>
                    <a:pt x="142" y="45"/>
                    <a:pt x="153" y="61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1" y="81"/>
                    <a:pt x="107" y="78"/>
                    <a:pt x="103" y="78"/>
                  </a:cubicBezTo>
                  <a:close/>
                  <a:moveTo>
                    <a:pt x="110" y="98"/>
                  </a:moveTo>
                  <a:cubicBezTo>
                    <a:pt x="110" y="105"/>
                    <a:pt x="105" y="110"/>
                    <a:pt x="98" y="110"/>
                  </a:cubicBezTo>
                  <a:cubicBezTo>
                    <a:pt x="92" y="110"/>
                    <a:pt x="86" y="105"/>
                    <a:pt x="86" y="98"/>
                  </a:cubicBezTo>
                  <a:cubicBezTo>
                    <a:pt x="86" y="92"/>
                    <a:pt x="92" y="86"/>
                    <a:pt x="98" y="86"/>
                  </a:cubicBezTo>
                  <a:cubicBezTo>
                    <a:pt x="105" y="86"/>
                    <a:pt x="110" y="92"/>
                    <a:pt x="110" y="98"/>
                  </a:cubicBezTo>
                  <a:close/>
                  <a:moveTo>
                    <a:pt x="93" y="33"/>
                  </a:moveTo>
                  <a:cubicBezTo>
                    <a:pt x="93" y="78"/>
                    <a:pt x="93" y="78"/>
                    <a:pt x="93" y="78"/>
                  </a:cubicBezTo>
                  <a:cubicBezTo>
                    <a:pt x="89" y="79"/>
                    <a:pt x="86" y="81"/>
                    <a:pt x="83" y="84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5" y="45"/>
                    <a:pt x="73" y="34"/>
                    <a:pt x="93" y="33"/>
                  </a:cubicBezTo>
                  <a:close/>
                  <a:moveTo>
                    <a:pt x="33" y="98"/>
                  </a:moveTo>
                  <a:cubicBezTo>
                    <a:pt x="33" y="88"/>
                    <a:pt x="35" y="79"/>
                    <a:pt x="39" y="70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7" y="94"/>
                    <a:pt x="77" y="96"/>
                    <a:pt x="77" y="98"/>
                  </a:cubicBezTo>
                  <a:cubicBezTo>
                    <a:pt x="77" y="100"/>
                    <a:pt x="77" y="102"/>
                    <a:pt x="78" y="104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35" y="118"/>
                    <a:pt x="33" y="108"/>
                    <a:pt x="33" y="98"/>
                  </a:cubicBezTo>
                  <a:close/>
                  <a:moveTo>
                    <a:pt x="83" y="113"/>
                  </a:moveTo>
                  <a:cubicBezTo>
                    <a:pt x="86" y="116"/>
                    <a:pt x="89" y="118"/>
                    <a:pt x="93" y="119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73" y="162"/>
                    <a:pt x="55" y="151"/>
                    <a:pt x="44" y="135"/>
                  </a:cubicBezTo>
                  <a:lnTo>
                    <a:pt x="83" y="113"/>
                  </a:lnTo>
                  <a:close/>
                  <a:moveTo>
                    <a:pt x="103" y="164"/>
                  </a:moveTo>
                  <a:cubicBezTo>
                    <a:pt x="103" y="119"/>
                    <a:pt x="103" y="119"/>
                    <a:pt x="103" y="119"/>
                  </a:cubicBezTo>
                  <a:cubicBezTo>
                    <a:pt x="107" y="118"/>
                    <a:pt x="111" y="116"/>
                    <a:pt x="113" y="113"/>
                  </a:cubicBezTo>
                  <a:cubicBezTo>
                    <a:pt x="153" y="136"/>
                    <a:pt x="153" y="136"/>
                    <a:pt x="153" y="136"/>
                  </a:cubicBezTo>
                  <a:cubicBezTo>
                    <a:pt x="141" y="152"/>
                    <a:pt x="123" y="162"/>
                    <a:pt x="103" y="164"/>
                  </a:cubicBezTo>
                  <a:close/>
                  <a:moveTo>
                    <a:pt x="158" y="127"/>
                  </a:moveTo>
                  <a:cubicBezTo>
                    <a:pt x="119" y="104"/>
                    <a:pt x="119" y="104"/>
                    <a:pt x="119" y="104"/>
                  </a:cubicBezTo>
                  <a:cubicBezTo>
                    <a:pt x="119" y="102"/>
                    <a:pt x="120" y="100"/>
                    <a:pt x="120" y="98"/>
                  </a:cubicBezTo>
                  <a:cubicBezTo>
                    <a:pt x="120" y="96"/>
                    <a:pt x="119" y="94"/>
                    <a:pt x="119" y="92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62" y="78"/>
                    <a:pt x="164" y="88"/>
                    <a:pt x="164" y="98"/>
                  </a:cubicBezTo>
                  <a:cubicBezTo>
                    <a:pt x="164" y="109"/>
                    <a:pt x="162" y="118"/>
                    <a:pt x="158" y="127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2305051" y="4087813"/>
              <a:ext cx="12700" cy="111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2289176" y="390366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49" y="98"/>
                  </a:move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76" y="0"/>
                    <a:pt x="98" y="22"/>
                    <a:pt x="98" y="49"/>
                  </a:cubicBezTo>
                  <a:cubicBezTo>
                    <a:pt x="98" y="76"/>
                    <a:pt x="76" y="98"/>
                    <a:pt x="49" y="98"/>
                  </a:cubicBezTo>
                  <a:close/>
                  <a:moveTo>
                    <a:pt x="49" y="8"/>
                  </a:moveTo>
                  <a:cubicBezTo>
                    <a:pt x="26" y="8"/>
                    <a:pt x="8" y="26"/>
                    <a:pt x="8" y="49"/>
                  </a:cubicBezTo>
                  <a:cubicBezTo>
                    <a:pt x="8" y="72"/>
                    <a:pt x="26" y="90"/>
                    <a:pt x="49" y="90"/>
                  </a:cubicBezTo>
                  <a:cubicBezTo>
                    <a:pt x="72" y="90"/>
                    <a:pt x="90" y="72"/>
                    <a:pt x="90" y="49"/>
                  </a:cubicBezTo>
                  <a:cubicBezTo>
                    <a:pt x="90" y="26"/>
                    <a:pt x="72" y="8"/>
                    <a:pt x="49" y="8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2301876" y="3916363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19" y="40"/>
                  </a:moveTo>
                  <a:cubicBezTo>
                    <a:pt x="8" y="40"/>
                    <a:pt x="0" y="31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1"/>
                    <a:pt x="30" y="40"/>
                    <a:pt x="19" y="40"/>
                  </a:cubicBezTo>
                  <a:close/>
                  <a:moveTo>
                    <a:pt x="19" y="8"/>
                  </a:moveTo>
                  <a:cubicBezTo>
                    <a:pt x="13" y="8"/>
                    <a:pt x="8" y="14"/>
                    <a:pt x="8" y="20"/>
                  </a:cubicBezTo>
                  <a:cubicBezTo>
                    <a:pt x="8" y="26"/>
                    <a:pt x="13" y="32"/>
                    <a:pt x="19" y="32"/>
                  </a:cubicBezTo>
                  <a:cubicBezTo>
                    <a:pt x="26" y="32"/>
                    <a:pt x="31" y="26"/>
                    <a:pt x="31" y="20"/>
                  </a:cubicBezTo>
                  <a:cubicBezTo>
                    <a:pt x="31" y="14"/>
                    <a:pt x="26" y="8"/>
                    <a:pt x="19" y="8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2309813" y="3905251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2" y="8"/>
                  </a:moveTo>
                  <a:lnTo>
                    <a:pt x="0" y="8"/>
                  </a:lnTo>
                  <a:lnTo>
                    <a:pt x="1" y="0"/>
                  </a:lnTo>
                  <a:lnTo>
                    <a:pt x="4" y="1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2292351" y="3925888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8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8"/>
            <p:cNvSpPr/>
            <p:nvPr/>
          </p:nvSpPr>
          <p:spPr>
            <a:xfrm>
              <a:off x="2312988" y="3925888"/>
              <a:ext cx="11113" cy="1111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2"/>
                  </a:moveTo>
                  <a:lnTo>
                    <a:pt x="1" y="0"/>
                  </a:lnTo>
                  <a:lnTo>
                    <a:pt x="7" y="5"/>
                  </a:lnTo>
                  <a:lnTo>
                    <a:pt x="6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8"/>
            <p:cNvSpPr/>
            <p:nvPr/>
          </p:nvSpPr>
          <p:spPr>
            <a:xfrm>
              <a:off x="2362201" y="3878263"/>
              <a:ext cx="55563" cy="57150"/>
            </a:xfrm>
            <a:custGeom>
              <a:avLst/>
              <a:gdLst/>
              <a:ahLst/>
              <a:cxnLst/>
              <a:rect l="l" t="t" r="r" b="b"/>
              <a:pathLst>
                <a:path w="130" h="131" extrusionOk="0">
                  <a:moveTo>
                    <a:pt x="130" y="69"/>
                  </a:moveTo>
                  <a:cubicBezTo>
                    <a:pt x="130" y="62"/>
                    <a:pt x="130" y="62"/>
                    <a:pt x="130" y="62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0" y="59"/>
                    <a:pt x="120" y="58"/>
                    <a:pt x="119" y="56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6" y="46"/>
                    <a:pt x="115" y="44"/>
                    <a:pt x="115" y="42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9" y="33"/>
                    <a:pt x="108" y="32"/>
                    <a:pt x="107" y="30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99" y="23"/>
                    <a:pt x="98" y="22"/>
                    <a:pt x="96" y="21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7" y="16"/>
                    <a:pt x="85" y="15"/>
                    <a:pt x="83" y="14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3" y="12"/>
                    <a:pt x="71" y="12"/>
                    <a:pt x="69" y="11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59" y="12"/>
                    <a:pt x="57" y="12"/>
                    <a:pt x="55" y="1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5"/>
                    <a:pt x="43" y="16"/>
                    <a:pt x="42" y="1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1" y="23"/>
                    <a:pt x="30" y="24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2" y="32"/>
                    <a:pt x="21" y="33"/>
                    <a:pt x="20" y="35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4"/>
                    <a:pt x="14" y="46"/>
                    <a:pt x="14" y="48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8"/>
                    <a:pt x="11" y="60"/>
                    <a:pt x="11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1" y="72"/>
                    <a:pt x="11" y="74"/>
                    <a:pt x="11" y="76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4" y="86"/>
                    <a:pt x="15" y="88"/>
                    <a:pt x="15" y="89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1" y="98"/>
                    <a:pt x="22" y="100"/>
                    <a:pt x="23" y="102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1" y="109"/>
                    <a:pt x="32" y="110"/>
                    <a:pt x="34" y="111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3" y="116"/>
                    <a:pt x="45" y="117"/>
                    <a:pt x="47" y="11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7" y="121"/>
                    <a:pt x="59" y="121"/>
                    <a:pt x="61" y="12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71" y="121"/>
                    <a:pt x="73" y="121"/>
                    <a:pt x="75" y="12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5" y="128"/>
                    <a:pt x="85" y="128"/>
                    <a:pt x="85" y="12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17"/>
                    <a:pt x="87" y="117"/>
                    <a:pt x="89" y="116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8" y="110"/>
                    <a:pt x="100" y="109"/>
                    <a:pt x="101" y="108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13" y="110"/>
                    <a:pt x="113" y="110"/>
                    <a:pt x="113" y="110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8" y="100"/>
                    <a:pt x="110" y="99"/>
                    <a:pt x="111" y="97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6" y="88"/>
                    <a:pt x="117" y="86"/>
                    <a:pt x="117" y="84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0" y="74"/>
                    <a:pt x="120" y="72"/>
                    <a:pt x="120" y="70"/>
                  </a:cubicBezTo>
                  <a:lnTo>
                    <a:pt x="130" y="69"/>
                  </a:lnTo>
                  <a:close/>
                  <a:moveTo>
                    <a:pt x="65" y="79"/>
                  </a:moveTo>
                  <a:cubicBezTo>
                    <a:pt x="58" y="79"/>
                    <a:pt x="52" y="73"/>
                    <a:pt x="52" y="66"/>
                  </a:cubicBezTo>
                  <a:cubicBezTo>
                    <a:pt x="52" y="59"/>
                    <a:pt x="58" y="53"/>
                    <a:pt x="65" y="53"/>
                  </a:cubicBezTo>
                  <a:cubicBezTo>
                    <a:pt x="72" y="53"/>
                    <a:pt x="78" y="59"/>
                    <a:pt x="78" y="66"/>
                  </a:cubicBezTo>
                  <a:cubicBezTo>
                    <a:pt x="78" y="73"/>
                    <a:pt x="72" y="79"/>
                    <a:pt x="65" y="79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8"/>
            <p:cNvSpPr/>
            <p:nvPr/>
          </p:nvSpPr>
          <p:spPr>
            <a:xfrm>
              <a:off x="2386013" y="3886201"/>
              <a:ext cx="7938" cy="9525"/>
            </a:xfrm>
            <a:prstGeom prst="ellipse">
              <a:avLst/>
            </a:pr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8"/>
            <p:cNvSpPr/>
            <p:nvPr/>
          </p:nvSpPr>
          <p:spPr>
            <a:xfrm>
              <a:off x="2370138" y="3902076"/>
              <a:ext cx="7938" cy="7938"/>
            </a:xfrm>
            <a:prstGeom prst="ellipse">
              <a:avLst/>
            </a:prstGeom>
            <a:solidFill>
              <a:srgbClr val="100F0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8"/>
            <p:cNvSpPr/>
            <p:nvPr/>
          </p:nvSpPr>
          <p:spPr>
            <a:xfrm>
              <a:off x="2386013" y="3917951"/>
              <a:ext cx="7938" cy="7938"/>
            </a:xfrm>
            <a:prstGeom prst="ellipse">
              <a:avLst/>
            </a:pr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8"/>
            <p:cNvSpPr/>
            <p:nvPr/>
          </p:nvSpPr>
          <p:spPr>
            <a:xfrm>
              <a:off x="2400301" y="3902076"/>
              <a:ext cx="9525" cy="7938"/>
            </a:xfrm>
            <a:prstGeom prst="ellipse">
              <a:avLst/>
            </a:pr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2384426" y="3900488"/>
              <a:ext cx="11113" cy="12700"/>
            </a:xfrm>
            <a:prstGeom prst="ellipse">
              <a:avLst/>
            </a:pr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8"/>
            <p:cNvSpPr/>
            <p:nvPr/>
          </p:nvSpPr>
          <p:spPr>
            <a:xfrm>
              <a:off x="2387601" y="3903663"/>
              <a:ext cx="4763" cy="6350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8"/>
            <p:cNvSpPr/>
            <p:nvPr/>
          </p:nvSpPr>
          <p:spPr>
            <a:xfrm>
              <a:off x="2546351" y="3702051"/>
              <a:ext cx="214313" cy="212725"/>
            </a:xfrm>
            <a:custGeom>
              <a:avLst/>
              <a:gdLst/>
              <a:ahLst/>
              <a:cxnLst/>
              <a:rect l="l" t="t" r="r" b="b"/>
              <a:pathLst>
                <a:path w="502" h="499" extrusionOk="0">
                  <a:moveTo>
                    <a:pt x="48" y="499"/>
                  </a:moveTo>
                  <a:cubicBezTo>
                    <a:pt x="454" y="499"/>
                    <a:pt x="454" y="499"/>
                    <a:pt x="454" y="499"/>
                  </a:cubicBezTo>
                  <a:cubicBezTo>
                    <a:pt x="480" y="499"/>
                    <a:pt x="502" y="477"/>
                    <a:pt x="502" y="451"/>
                  </a:cubicBezTo>
                  <a:cubicBezTo>
                    <a:pt x="502" y="48"/>
                    <a:pt x="502" y="48"/>
                    <a:pt x="502" y="48"/>
                  </a:cubicBezTo>
                  <a:cubicBezTo>
                    <a:pt x="502" y="22"/>
                    <a:pt x="480" y="0"/>
                    <a:pt x="45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7"/>
                    <a:pt x="21" y="499"/>
                    <a:pt x="48" y="4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8"/>
            <p:cNvSpPr/>
            <p:nvPr/>
          </p:nvSpPr>
          <p:spPr>
            <a:xfrm>
              <a:off x="2470151" y="3570288"/>
              <a:ext cx="166688" cy="271463"/>
            </a:xfrm>
            <a:custGeom>
              <a:avLst/>
              <a:gdLst/>
              <a:ahLst/>
              <a:cxnLst/>
              <a:rect l="l" t="t" r="r" b="b"/>
              <a:pathLst>
                <a:path w="392" h="630" extrusionOk="0">
                  <a:moveTo>
                    <a:pt x="48" y="630"/>
                  </a:moveTo>
                  <a:cubicBezTo>
                    <a:pt x="344" y="630"/>
                    <a:pt x="344" y="630"/>
                    <a:pt x="344" y="630"/>
                  </a:cubicBezTo>
                  <a:cubicBezTo>
                    <a:pt x="370" y="630"/>
                    <a:pt x="392" y="608"/>
                    <a:pt x="392" y="582"/>
                  </a:cubicBezTo>
                  <a:cubicBezTo>
                    <a:pt x="392" y="48"/>
                    <a:pt x="392" y="48"/>
                    <a:pt x="392" y="48"/>
                  </a:cubicBezTo>
                  <a:cubicBezTo>
                    <a:pt x="392" y="22"/>
                    <a:pt x="370" y="0"/>
                    <a:pt x="34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582"/>
                    <a:pt x="0" y="582"/>
                    <a:pt x="0" y="582"/>
                  </a:cubicBezTo>
                  <a:cubicBezTo>
                    <a:pt x="0" y="608"/>
                    <a:pt x="21" y="630"/>
                    <a:pt x="48" y="630"/>
                  </a:cubicBezTo>
                  <a:close/>
                </a:path>
              </a:pathLst>
            </a:custGeom>
            <a:solidFill>
              <a:srgbClr val="987F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8"/>
            <p:cNvSpPr/>
            <p:nvPr/>
          </p:nvSpPr>
          <p:spPr>
            <a:xfrm>
              <a:off x="2513013" y="3832226"/>
              <a:ext cx="63500" cy="61913"/>
            </a:xfrm>
            <a:custGeom>
              <a:avLst/>
              <a:gdLst/>
              <a:ahLst/>
              <a:cxnLst/>
              <a:rect l="l" t="t" r="r" b="b"/>
              <a:pathLst>
                <a:path w="150" h="144" extrusionOk="0">
                  <a:moveTo>
                    <a:pt x="0" y="144"/>
                  </a:moveTo>
                  <a:cubicBezTo>
                    <a:pt x="11" y="132"/>
                    <a:pt x="24" y="117"/>
                    <a:pt x="35" y="97"/>
                  </a:cubicBezTo>
                  <a:cubicBezTo>
                    <a:pt x="56" y="58"/>
                    <a:pt x="61" y="22"/>
                    <a:pt x="63" y="0"/>
                  </a:cubicBezTo>
                  <a:cubicBezTo>
                    <a:pt x="92" y="0"/>
                    <a:pt x="121" y="1"/>
                    <a:pt x="150" y="1"/>
                  </a:cubicBezTo>
                  <a:cubicBezTo>
                    <a:pt x="142" y="15"/>
                    <a:pt x="131" y="30"/>
                    <a:pt x="119" y="45"/>
                  </a:cubicBezTo>
                  <a:cubicBezTo>
                    <a:pt x="80" y="95"/>
                    <a:pt x="35" y="125"/>
                    <a:pt x="0" y="144"/>
                  </a:cubicBezTo>
                  <a:close/>
                </a:path>
              </a:pathLst>
            </a:custGeom>
            <a:solidFill>
              <a:srgbClr val="987F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8"/>
            <p:cNvSpPr/>
            <p:nvPr/>
          </p:nvSpPr>
          <p:spPr>
            <a:xfrm>
              <a:off x="2533651" y="3908426"/>
              <a:ext cx="82550" cy="49213"/>
            </a:xfrm>
            <a:custGeom>
              <a:avLst/>
              <a:gdLst/>
              <a:ahLst/>
              <a:cxnLst/>
              <a:rect l="l" t="t" r="r" b="b"/>
              <a:pathLst>
                <a:path w="193" h="116" extrusionOk="0">
                  <a:moveTo>
                    <a:pt x="0" y="116"/>
                  </a:moveTo>
                  <a:cubicBezTo>
                    <a:pt x="15" y="108"/>
                    <a:pt x="35" y="94"/>
                    <a:pt x="55" y="73"/>
                  </a:cubicBezTo>
                  <a:cubicBezTo>
                    <a:pt x="80" y="46"/>
                    <a:pt x="93" y="18"/>
                    <a:pt x="101" y="0"/>
                  </a:cubicBezTo>
                  <a:cubicBezTo>
                    <a:pt x="131" y="1"/>
                    <a:pt x="162" y="1"/>
                    <a:pt x="193" y="2"/>
                  </a:cubicBezTo>
                  <a:cubicBezTo>
                    <a:pt x="181" y="19"/>
                    <a:pt x="162" y="42"/>
                    <a:pt x="135" y="62"/>
                  </a:cubicBezTo>
                  <a:cubicBezTo>
                    <a:pt x="82" y="102"/>
                    <a:pt x="28" y="113"/>
                    <a:pt x="0" y="1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8"/>
            <p:cNvSpPr/>
            <p:nvPr/>
          </p:nvSpPr>
          <p:spPr>
            <a:xfrm>
              <a:off x="2005013" y="3724276"/>
              <a:ext cx="131763" cy="131763"/>
            </a:xfrm>
            <a:prstGeom prst="ellipse">
              <a:avLst/>
            </a:prstGeom>
            <a:solidFill>
              <a:srgbClr val="9B7E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8"/>
            <p:cNvSpPr/>
            <p:nvPr/>
          </p:nvSpPr>
          <p:spPr>
            <a:xfrm>
              <a:off x="2033588" y="3822701"/>
              <a:ext cx="147638" cy="188913"/>
            </a:xfrm>
            <a:custGeom>
              <a:avLst/>
              <a:gdLst/>
              <a:ahLst/>
              <a:cxnLst/>
              <a:rect l="l" t="t" r="r" b="b"/>
              <a:pathLst>
                <a:path w="348" h="441" extrusionOk="0">
                  <a:moveTo>
                    <a:pt x="286" y="441"/>
                  </a:moveTo>
                  <a:cubicBezTo>
                    <a:pt x="276" y="430"/>
                    <a:pt x="264" y="415"/>
                    <a:pt x="253" y="397"/>
                  </a:cubicBezTo>
                  <a:cubicBezTo>
                    <a:pt x="239" y="375"/>
                    <a:pt x="230" y="354"/>
                    <a:pt x="224" y="337"/>
                  </a:cubicBezTo>
                  <a:cubicBezTo>
                    <a:pt x="301" y="308"/>
                    <a:pt x="348" y="231"/>
                    <a:pt x="338" y="154"/>
                  </a:cubicBezTo>
                  <a:cubicBezTo>
                    <a:pt x="326" y="66"/>
                    <a:pt x="241" y="0"/>
                    <a:pt x="152" y="10"/>
                  </a:cubicBezTo>
                  <a:cubicBezTo>
                    <a:pt x="70" y="19"/>
                    <a:pt x="5" y="88"/>
                    <a:pt x="2" y="171"/>
                  </a:cubicBezTo>
                  <a:cubicBezTo>
                    <a:pt x="0" y="258"/>
                    <a:pt x="66" y="335"/>
                    <a:pt x="156" y="345"/>
                  </a:cubicBezTo>
                  <a:cubicBezTo>
                    <a:pt x="167" y="358"/>
                    <a:pt x="181" y="372"/>
                    <a:pt x="198" y="386"/>
                  </a:cubicBezTo>
                  <a:cubicBezTo>
                    <a:pt x="230" y="412"/>
                    <a:pt x="261" y="430"/>
                    <a:pt x="286" y="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8"/>
            <p:cNvSpPr/>
            <p:nvPr/>
          </p:nvSpPr>
          <p:spPr>
            <a:xfrm>
              <a:off x="2097088" y="3616326"/>
              <a:ext cx="193675" cy="266700"/>
            </a:xfrm>
            <a:custGeom>
              <a:avLst/>
              <a:gdLst/>
              <a:ahLst/>
              <a:cxnLst/>
              <a:rect l="l" t="t" r="r" b="b"/>
              <a:pathLst>
                <a:path w="452" h="620" extrusionOk="0">
                  <a:moveTo>
                    <a:pt x="0" y="0"/>
                  </a:moveTo>
                  <a:cubicBezTo>
                    <a:pt x="0" y="163"/>
                    <a:pt x="0" y="326"/>
                    <a:pt x="0" y="489"/>
                  </a:cubicBezTo>
                  <a:cubicBezTo>
                    <a:pt x="80" y="489"/>
                    <a:pt x="160" y="489"/>
                    <a:pt x="240" y="488"/>
                  </a:cubicBezTo>
                  <a:cubicBezTo>
                    <a:pt x="251" y="508"/>
                    <a:pt x="270" y="535"/>
                    <a:pt x="298" y="561"/>
                  </a:cubicBezTo>
                  <a:cubicBezTo>
                    <a:pt x="332" y="592"/>
                    <a:pt x="367" y="610"/>
                    <a:pt x="390" y="620"/>
                  </a:cubicBezTo>
                  <a:cubicBezTo>
                    <a:pt x="377" y="606"/>
                    <a:pt x="361" y="585"/>
                    <a:pt x="347" y="557"/>
                  </a:cubicBezTo>
                  <a:cubicBezTo>
                    <a:pt x="333" y="530"/>
                    <a:pt x="327" y="505"/>
                    <a:pt x="324" y="486"/>
                  </a:cubicBezTo>
                  <a:cubicBezTo>
                    <a:pt x="366" y="486"/>
                    <a:pt x="409" y="486"/>
                    <a:pt x="452" y="486"/>
                  </a:cubicBezTo>
                  <a:cubicBezTo>
                    <a:pt x="452" y="324"/>
                    <a:pt x="452" y="162"/>
                    <a:pt x="452" y="0"/>
                  </a:cubicBezTo>
                  <a:cubicBezTo>
                    <a:pt x="301" y="0"/>
                    <a:pt x="150" y="0"/>
                    <a:pt x="0" y="0"/>
                  </a:cubicBezTo>
                  <a:close/>
                </a:path>
              </a:pathLst>
            </a:custGeom>
            <a:solidFill>
              <a:srgbClr val="B8A1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8"/>
            <p:cNvSpPr/>
            <p:nvPr/>
          </p:nvSpPr>
          <p:spPr>
            <a:xfrm>
              <a:off x="2352676" y="3624263"/>
              <a:ext cx="196850" cy="231775"/>
            </a:xfrm>
            <a:custGeom>
              <a:avLst/>
              <a:gdLst/>
              <a:ahLst/>
              <a:cxnLst/>
              <a:rect l="l" t="t" r="r" b="b"/>
              <a:pathLst>
                <a:path w="458" h="539" extrusionOk="0">
                  <a:moveTo>
                    <a:pt x="190" y="539"/>
                  </a:moveTo>
                  <a:cubicBezTo>
                    <a:pt x="207" y="524"/>
                    <a:pt x="225" y="507"/>
                    <a:pt x="243" y="486"/>
                  </a:cubicBezTo>
                  <a:cubicBezTo>
                    <a:pt x="265" y="461"/>
                    <a:pt x="283" y="436"/>
                    <a:pt x="296" y="414"/>
                  </a:cubicBezTo>
                  <a:cubicBezTo>
                    <a:pt x="394" y="385"/>
                    <a:pt x="458" y="291"/>
                    <a:pt x="449" y="192"/>
                  </a:cubicBezTo>
                  <a:cubicBezTo>
                    <a:pt x="439" y="84"/>
                    <a:pt x="345" y="4"/>
                    <a:pt x="243" y="2"/>
                  </a:cubicBezTo>
                  <a:cubicBezTo>
                    <a:pt x="161" y="0"/>
                    <a:pt x="83" y="48"/>
                    <a:pt x="49" y="122"/>
                  </a:cubicBezTo>
                  <a:cubicBezTo>
                    <a:pt x="0" y="228"/>
                    <a:pt x="58" y="350"/>
                    <a:pt x="140" y="396"/>
                  </a:cubicBezTo>
                  <a:cubicBezTo>
                    <a:pt x="170" y="413"/>
                    <a:pt x="200" y="418"/>
                    <a:pt x="220" y="419"/>
                  </a:cubicBezTo>
                  <a:cubicBezTo>
                    <a:pt x="220" y="435"/>
                    <a:pt x="218" y="454"/>
                    <a:pt x="213" y="475"/>
                  </a:cubicBezTo>
                  <a:cubicBezTo>
                    <a:pt x="207" y="501"/>
                    <a:pt x="198" y="523"/>
                    <a:pt x="190" y="539"/>
                  </a:cubicBez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8"/>
            <p:cNvSpPr/>
            <p:nvPr/>
          </p:nvSpPr>
          <p:spPr>
            <a:xfrm>
              <a:off x="2078038" y="3843338"/>
              <a:ext cx="58738" cy="42863"/>
            </a:xfrm>
            <a:custGeom>
              <a:avLst/>
              <a:gdLst/>
              <a:ahLst/>
              <a:cxnLst/>
              <a:rect l="l" t="t" r="r" b="b"/>
              <a:pathLst>
                <a:path w="137" h="100" extrusionOk="0">
                  <a:moveTo>
                    <a:pt x="136" y="14"/>
                  </a:moveTo>
                  <a:cubicBezTo>
                    <a:pt x="136" y="41"/>
                    <a:pt x="137" y="67"/>
                    <a:pt x="137" y="94"/>
                  </a:cubicBezTo>
                  <a:cubicBezTo>
                    <a:pt x="126" y="93"/>
                    <a:pt x="113" y="92"/>
                    <a:pt x="99" y="92"/>
                  </a:cubicBezTo>
                  <a:cubicBezTo>
                    <a:pt x="92" y="93"/>
                    <a:pt x="86" y="93"/>
                    <a:pt x="80" y="94"/>
                  </a:cubicBezTo>
                  <a:cubicBezTo>
                    <a:pt x="79" y="95"/>
                    <a:pt x="76" y="99"/>
                    <a:pt x="70" y="99"/>
                  </a:cubicBezTo>
                  <a:cubicBezTo>
                    <a:pt x="62" y="100"/>
                    <a:pt x="57" y="94"/>
                    <a:pt x="57" y="94"/>
                  </a:cubicBezTo>
                  <a:cubicBezTo>
                    <a:pt x="50" y="93"/>
                    <a:pt x="42" y="92"/>
                    <a:pt x="34" y="92"/>
                  </a:cubicBezTo>
                  <a:cubicBezTo>
                    <a:pt x="21" y="92"/>
                    <a:pt x="10" y="93"/>
                    <a:pt x="0" y="95"/>
                  </a:cubicBezTo>
                  <a:cubicBezTo>
                    <a:pt x="0" y="68"/>
                    <a:pt x="0" y="41"/>
                    <a:pt x="0" y="14"/>
                  </a:cubicBezTo>
                  <a:cubicBezTo>
                    <a:pt x="2" y="11"/>
                    <a:pt x="5" y="8"/>
                    <a:pt x="9" y="6"/>
                  </a:cubicBezTo>
                  <a:cubicBezTo>
                    <a:pt x="12" y="4"/>
                    <a:pt x="15" y="4"/>
                    <a:pt x="18" y="4"/>
                  </a:cubicBezTo>
                  <a:cubicBezTo>
                    <a:pt x="28" y="3"/>
                    <a:pt x="33" y="2"/>
                    <a:pt x="37" y="2"/>
                  </a:cubicBezTo>
                  <a:cubicBezTo>
                    <a:pt x="51" y="3"/>
                    <a:pt x="62" y="7"/>
                    <a:pt x="68" y="9"/>
                  </a:cubicBezTo>
                  <a:cubicBezTo>
                    <a:pt x="71" y="7"/>
                    <a:pt x="76" y="5"/>
                    <a:pt x="82" y="3"/>
                  </a:cubicBezTo>
                  <a:cubicBezTo>
                    <a:pt x="92" y="0"/>
                    <a:pt x="100" y="1"/>
                    <a:pt x="109" y="1"/>
                  </a:cubicBezTo>
                  <a:cubicBezTo>
                    <a:pt x="113" y="2"/>
                    <a:pt x="120" y="3"/>
                    <a:pt x="128" y="5"/>
                  </a:cubicBezTo>
                  <a:cubicBezTo>
                    <a:pt x="131" y="8"/>
                    <a:pt x="133" y="11"/>
                    <a:pt x="136" y="14"/>
                  </a:cubicBez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2109788" y="3846513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50" h="75" extrusionOk="0">
                  <a:moveTo>
                    <a:pt x="0" y="6"/>
                  </a:moveTo>
                  <a:cubicBezTo>
                    <a:pt x="0" y="29"/>
                    <a:pt x="0" y="52"/>
                    <a:pt x="0" y="75"/>
                  </a:cubicBezTo>
                  <a:cubicBezTo>
                    <a:pt x="6" y="73"/>
                    <a:pt x="15" y="71"/>
                    <a:pt x="26" y="71"/>
                  </a:cubicBezTo>
                  <a:cubicBezTo>
                    <a:pt x="36" y="71"/>
                    <a:pt x="44" y="72"/>
                    <a:pt x="50" y="74"/>
                  </a:cubicBezTo>
                  <a:cubicBezTo>
                    <a:pt x="50" y="50"/>
                    <a:pt x="50" y="27"/>
                    <a:pt x="50" y="3"/>
                  </a:cubicBezTo>
                  <a:cubicBezTo>
                    <a:pt x="44" y="2"/>
                    <a:pt x="34" y="0"/>
                    <a:pt x="22" y="1"/>
                  </a:cubicBezTo>
                  <a:cubicBezTo>
                    <a:pt x="13" y="2"/>
                    <a:pt x="6" y="4"/>
                    <a:pt x="0" y="6"/>
                  </a:cubicBez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2084388" y="3846513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52" h="75" extrusionOk="0">
                  <a:moveTo>
                    <a:pt x="0" y="5"/>
                  </a:moveTo>
                  <a:cubicBezTo>
                    <a:pt x="0" y="28"/>
                    <a:pt x="0" y="50"/>
                    <a:pt x="0" y="73"/>
                  </a:cubicBezTo>
                  <a:cubicBezTo>
                    <a:pt x="6" y="72"/>
                    <a:pt x="15" y="70"/>
                    <a:pt x="26" y="70"/>
                  </a:cubicBezTo>
                  <a:cubicBezTo>
                    <a:pt x="37" y="70"/>
                    <a:pt x="46" y="73"/>
                    <a:pt x="52" y="75"/>
                  </a:cubicBezTo>
                  <a:cubicBezTo>
                    <a:pt x="52" y="52"/>
                    <a:pt x="52" y="30"/>
                    <a:pt x="52" y="7"/>
                  </a:cubicBezTo>
                  <a:cubicBezTo>
                    <a:pt x="47" y="5"/>
                    <a:pt x="40" y="2"/>
                    <a:pt x="30" y="1"/>
                  </a:cubicBezTo>
                  <a:cubicBezTo>
                    <a:pt x="17" y="0"/>
                    <a:pt x="7" y="3"/>
                    <a:pt x="0" y="5"/>
                  </a:cubicBez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2066926" y="3938588"/>
              <a:ext cx="47625" cy="4763"/>
            </a:xfrm>
            <a:custGeom>
              <a:avLst/>
              <a:gdLst/>
              <a:ahLst/>
              <a:cxnLst/>
              <a:rect l="l" t="t" r="r" b="b"/>
              <a:pathLst>
                <a:path w="112" h="11" extrusionOk="0">
                  <a:moveTo>
                    <a:pt x="0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37" y="10"/>
                    <a:pt x="74" y="10"/>
                    <a:pt x="112" y="11"/>
                  </a:cubicBezTo>
                  <a:cubicBezTo>
                    <a:pt x="112" y="7"/>
                    <a:pt x="112" y="4"/>
                    <a:pt x="112" y="0"/>
                  </a:cubicBezTo>
                  <a:cubicBezTo>
                    <a:pt x="74" y="0"/>
                    <a:pt x="37" y="0"/>
                    <a:pt x="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2063751" y="3943351"/>
              <a:ext cx="53975" cy="47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2062163" y="3894138"/>
              <a:ext cx="57150" cy="12700"/>
            </a:xfrm>
            <a:custGeom>
              <a:avLst/>
              <a:gdLst/>
              <a:ahLst/>
              <a:cxnLst/>
              <a:rect l="l" t="t" r="r" b="b"/>
              <a:pathLst>
                <a:path w="133" h="30" extrusionOk="0">
                  <a:moveTo>
                    <a:pt x="0" y="30"/>
                  </a:moveTo>
                  <a:cubicBezTo>
                    <a:pt x="22" y="20"/>
                    <a:pt x="44" y="10"/>
                    <a:pt x="66" y="0"/>
                  </a:cubicBezTo>
                  <a:cubicBezTo>
                    <a:pt x="89" y="10"/>
                    <a:pt x="111" y="20"/>
                    <a:pt x="133" y="30"/>
                  </a:cubicBezTo>
                  <a:cubicBezTo>
                    <a:pt x="89" y="30"/>
                    <a:pt x="45" y="30"/>
                    <a:pt x="0" y="3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8"/>
            <p:cNvSpPr/>
            <p:nvPr/>
          </p:nvSpPr>
          <p:spPr>
            <a:xfrm>
              <a:off x="2066926" y="3910013"/>
              <a:ext cx="46038" cy="26988"/>
            </a:xfrm>
            <a:custGeom>
              <a:avLst/>
              <a:gdLst/>
              <a:ahLst/>
              <a:cxnLst/>
              <a:rect l="l" t="t" r="r" b="b"/>
              <a:pathLst>
                <a:path w="107" h="66" extrusionOk="0">
                  <a:moveTo>
                    <a:pt x="0" y="0"/>
                  </a:moveTo>
                  <a:cubicBezTo>
                    <a:pt x="0" y="4"/>
                    <a:pt x="0" y="9"/>
                    <a:pt x="0" y="14"/>
                  </a:cubicBezTo>
                  <a:cubicBezTo>
                    <a:pt x="3" y="14"/>
                    <a:pt x="5" y="14"/>
                    <a:pt x="7" y="14"/>
                  </a:cubicBezTo>
                  <a:cubicBezTo>
                    <a:pt x="7" y="31"/>
                    <a:pt x="7" y="49"/>
                    <a:pt x="7" y="66"/>
                  </a:cubicBezTo>
                  <a:cubicBezTo>
                    <a:pt x="38" y="66"/>
                    <a:pt x="69" y="66"/>
                    <a:pt x="100" y="66"/>
                  </a:cubicBezTo>
                  <a:cubicBezTo>
                    <a:pt x="100" y="49"/>
                    <a:pt x="100" y="32"/>
                    <a:pt x="100" y="15"/>
                  </a:cubicBezTo>
                  <a:cubicBezTo>
                    <a:pt x="102" y="15"/>
                    <a:pt x="105" y="15"/>
                    <a:pt x="107" y="15"/>
                  </a:cubicBezTo>
                  <a:cubicBezTo>
                    <a:pt x="107" y="10"/>
                    <a:pt x="107" y="5"/>
                    <a:pt x="107" y="0"/>
                  </a:cubicBezTo>
                  <a:cubicBezTo>
                    <a:pt x="71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8"/>
            <p:cNvSpPr/>
            <p:nvPr/>
          </p:nvSpPr>
          <p:spPr>
            <a:xfrm>
              <a:off x="2078038" y="3916363"/>
              <a:ext cx="3175" cy="22225"/>
            </a:xfrm>
            <a:custGeom>
              <a:avLst/>
              <a:gdLst/>
              <a:ahLst/>
              <a:cxnLst/>
              <a:rect l="l" t="t" r="r" b="b"/>
              <a:pathLst>
                <a:path w="8" h="54" extrusionOk="0">
                  <a:moveTo>
                    <a:pt x="4" y="54"/>
                  </a:move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2"/>
                    <a:pt x="6" y="54"/>
                    <a:pt x="4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8"/>
            <p:cNvSpPr/>
            <p:nvPr/>
          </p:nvSpPr>
          <p:spPr>
            <a:xfrm>
              <a:off x="2089151" y="3916363"/>
              <a:ext cx="3175" cy="22225"/>
            </a:xfrm>
            <a:custGeom>
              <a:avLst/>
              <a:gdLst/>
              <a:ahLst/>
              <a:cxnLst/>
              <a:rect l="l" t="t" r="r" b="b"/>
              <a:pathLst>
                <a:path w="8" h="54" extrusionOk="0">
                  <a:moveTo>
                    <a:pt x="4" y="54"/>
                  </a:moveTo>
                  <a:cubicBezTo>
                    <a:pt x="1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2"/>
                    <a:pt x="6" y="54"/>
                    <a:pt x="4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8"/>
            <p:cNvSpPr/>
            <p:nvPr/>
          </p:nvSpPr>
          <p:spPr>
            <a:xfrm>
              <a:off x="2100263" y="3916363"/>
              <a:ext cx="3175" cy="22225"/>
            </a:xfrm>
            <a:custGeom>
              <a:avLst/>
              <a:gdLst/>
              <a:ahLst/>
              <a:cxnLst/>
              <a:rect l="l" t="t" r="r" b="b"/>
              <a:pathLst>
                <a:path w="8" h="54" extrusionOk="0">
                  <a:moveTo>
                    <a:pt x="4" y="54"/>
                  </a:moveTo>
                  <a:cubicBezTo>
                    <a:pt x="1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2"/>
                    <a:pt x="6" y="54"/>
                    <a:pt x="4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8"/>
            <p:cNvSpPr/>
            <p:nvPr/>
          </p:nvSpPr>
          <p:spPr>
            <a:xfrm>
              <a:off x="2046288" y="3789363"/>
              <a:ext cx="14288" cy="1587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7" y="34"/>
                  </a:moveTo>
                  <a:cubicBezTo>
                    <a:pt x="7" y="34"/>
                    <a:pt x="0" y="2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7"/>
                    <a:pt x="26" y="34"/>
                    <a:pt x="17" y="34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7" y="30"/>
                  </a:cubicBezTo>
                  <a:cubicBezTo>
                    <a:pt x="24" y="30"/>
                    <a:pt x="30" y="24"/>
                    <a:pt x="30" y="17"/>
                  </a:cubicBezTo>
                  <a:cubicBezTo>
                    <a:pt x="30" y="10"/>
                    <a:pt x="24" y="4"/>
                    <a:pt x="17" y="4"/>
                  </a:cubicBezTo>
                  <a:close/>
                </a:path>
              </a:pathLst>
            </a:custGeom>
            <a:solidFill>
              <a:srgbClr val="FCFD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8"/>
            <p:cNvSpPr/>
            <p:nvPr/>
          </p:nvSpPr>
          <p:spPr>
            <a:xfrm>
              <a:off x="2033588" y="3797301"/>
              <a:ext cx="39688" cy="17463"/>
            </a:xfrm>
            <a:custGeom>
              <a:avLst/>
              <a:gdLst/>
              <a:ahLst/>
              <a:cxnLst/>
              <a:rect l="l" t="t" r="r" b="b"/>
              <a:pathLst>
                <a:path w="92" h="44" extrusionOk="0">
                  <a:moveTo>
                    <a:pt x="0" y="0"/>
                  </a:moveTo>
                  <a:cubicBezTo>
                    <a:pt x="0" y="13"/>
                    <a:pt x="0" y="26"/>
                    <a:pt x="0" y="38"/>
                  </a:cubicBezTo>
                  <a:cubicBezTo>
                    <a:pt x="11" y="38"/>
                    <a:pt x="21" y="38"/>
                    <a:pt x="32" y="38"/>
                  </a:cubicBezTo>
                  <a:cubicBezTo>
                    <a:pt x="34" y="40"/>
                    <a:pt x="36" y="42"/>
                    <a:pt x="38" y="44"/>
                  </a:cubicBezTo>
                  <a:cubicBezTo>
                    <a:pt x="43" y="44"/>
                    <a:pt x="49" y="44"/>
                    <a:pt x="54" y="44"/>
                  </a:cubicBezTo>
                  <a:cubicBezTo>
                    <a:pt x="56" y="42"/>
                    <a:pt x="57" y="41"/>
                    <a:pt x="59" y="39"/>
                  </a:cubicBezTo>
                  <a:cubicBezTo>
                    <a:pt x="70" y="39"/>
                    <a:pt x="81" y="39"/>
                    <a:pt x="92" y="39"/>
                  </a:cubicBezTo>
                  <a:cubicBezTo>
                    <a:pt x="92" y="26"/>
                    <a:pt x="92" y="13"/>
                    <a:pt x="92" y="1"/>
                  </a:cubicBezTo>
                  <a:cubicBezTo>
                    <a:pt x="61" y="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FCFD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8"/>
            <p:cNvSpPr/>
            <p:nvPr/>
          </p:nvSpPr>
          <p:spPr>
            <a:xfrm>
              <a:off x="2033588" y="3814763"/>
              <a:ext cx="38100" cy="14288"/>
            </a:xfrm>
            <a:custGeom>
              <a:avLst/>
              <a:gdLst/>
              <a:ahLst/>
              <a:cxnLst/>
              <a:rect l="l" t="t" r="r" b="b"/>
              <a:pathLst>
                <a:path w="91" h="32" extrusionOk="0">
                  <a:moveTo>
                    <a:pt x="0" y="0"/>
                  </a:moveTo>
                  <a:cubicBezTo>
                    <a:pt x="0" y="11"/>
                    <a:pt x="0" y="21"/>
                    <a:pt x="0" y="32"/>
                  </a:cubicBezTo>
                  <a:cubicBezTo>
                    <a:pt x="31" y="32"/>
                    <a:pt x="61" y="32"/>
                    <a:pt x="91" y="32"/>
                  </a:cubicBezTo>
                  <a:cubicBezTo>
                    <a:pt x="91" y="22"/>
                    <a:pt x="91" y="11"/>
                    <a:pt x="91" y="1"/>
                  </a:cubicBezTo>
                  <a:cubicBezTo>
                    <a:pt x="81" y="1"/>
                    <a:pt x="71" y="1"/>
                    <a:pt x="61" y="1"/>
                  </a:cubicBezTo>
                  <a:cubicBezTo>
                    <a:pt x="59" y="2"/>
                    <a:pt x="58" y="4"/>
                    <a:pt x="56" y="5"/>
                  </a:cubicBezTo>
                  <a:cubicBezTo>
                    <a:pt x="50" y="5"/>
                    <a:pt x="43" y="5"/>
                    <a:pt x="36" y="5"/>
                  </a:cubicBezTo>
                  <a:cubicBezTo>
                    <a:pt x="34" y="4"/>
                    <a:pt x="32" y="2"/>
                    <a:pt x="31" y="1"/>
                  </a:cubicBezTo>
                  <a:cubicBezTo>
                    <a:pt x="21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CFD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8"/>
            <p:cNvSpPr/>
            <p:nvPr/>
          </p:nvSpPr>
          <p:spPr>
            <a:xfrm>
              <a:off x="2052638" y="3752851"/>
              <a:ext cx="4763" cy="15875"/>
            </a:xfrm>
            <a:prstGeom prst="rect">
              <a:avLst/>
            </a:prstGeom>
            <a:solidFill>
              <a:srgbClr val="FCFD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2047876" y="3759201"/>
              <a:ext cx="15875" cy="3175"/>
            </a:xfrm>
            <a:prstGeom prst="rect">
              <a:avLst/>
            </a:prstGeom>
            <a:solidFill>
              <a:srgbClr val="FCFD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2028826" y="3748088"/>
              <a:ext cx="17463" cy="2540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1" y="45"/>
                  </a:moveTo>
                  <a:cubicBezTo>
                    <a:pt x="1" y="49"/>
                    <a:pt x="1" y="53"/>
                    <a:pt x="1" y="58"/>
                  </a:cubicBezTo>
                  <a:cubicBezTo>
                    <a:pt x="14" y="57"/>
                    <a:pt x="26" y="57"/>
                    <a:pt x="39" y="57"/>
                  </a:cubicBezTo>
                  <a:cubicBezTo>
                    <a:pt x="38" y="54"/>
                    <a:pt x="38" y="51"/>
                    <a:pt x="38" y="48"/>
                  </a:cubicBezTo>
                  <a:cubicBezTo>
                    <a:pt x="36" y="44"/>
                    <a:pt x="33" y="40"/>
                    <a:pt x="29" y="36"/>
                  </a:cubicBezTo>
                  <a:cubicBezTo>
                    <a:pt x="26" y="33"/>
                    <a:pt x="23" y="31"/>
                    <a:pt x="20" y="30"/>
                  </a:cubicBezTo>
                  <a:cubicBezTo>
                    <a:pt x="19" y="29"/>
                    <a:pt x="17" y="27"/>
                    <a:pt x="15" y="24"/>
                  </a:cubicBezTo>
                  <a:cubicBezTo>
                    <a:pt x="14" y="21"/>
                    <a:pt x="13" y="19"/>
                    <a:pt x="14" y="16"/>
                  </a:cubicBezTo>
                  <a:cubicBezTo>
                    <a:pt x="15" y="14"/>
                    <a:pt x="17" y="12"/>
                    <a:pt x="20" y="12"/>
                  </a:cubicBezTo>
                  <a:cubicBezTo>
                    <a:pt x="23" y="12"/>
                    <a:pt x="27" y="15"/>
                    <a:pt x="27" y="20"/>
                  </a:cubicBezTo>
                  <a:cubicBezTo>
                    <a:pt x="30" y="20"/>
                    <a:pt x="33" y="20"/>
                    <a:pt x="37" y="20"/>
                  </a:cubicBezTo>
                  <a:cubicBezTo>
                    <a:pt x="37" y="18"/>
                    <a:pt x="36" y="12"/>
                    <a:pt x="32" y="8"/>
                  </a:cubicBezTo>
                  <a:cubicBezTo>
                    <a:pt x="28" y="3"/>
                    <a:pt x="20" y="0"/>
                    <a:pt x="14" y="2"/>
                  </a:cubicBezTo>
                  <a:cubicBezTo>
                    <a:pt x="13" y="2"/>
                    <a:pt x="5" y="5"/>
                    <a:pt x="2" y="13"/>
                  </a:cubicBezTo>
                  <a:cubicBezTo>
                    <a:pt x="0" y="20"/>
                    <a:pt x="4" y="27"/>
                    <a:pt x="5" y="29"/>
                  </a:cubicBezTo>
                  <a:cubicBezTo>
                    <a:pt x="8" y="32"/>
                    <a:pt x="10" y="32"/>
                    <a:pt x="15" y="38"/>
                  </a:cubicBezTo>
                  <a:cubicBezTo>
                    <a:pt x="18" y="41"/>
                    <a:pt x="20" y="43"/>
                    <a:pt x="21" y="45"/>
                  </a:cubicBezTo>
                  <a:cubicBezTo>
                    <a:pt x="14" y="45"/>
                    <a:pt x="8" y="45"/>
                    <a:pt x="1" y="45"/>
                  </a:cubicBezTo>
                  <a:close/>
                </a:path>
              </a:pathLst>
            </a:custGeom>
            <a:solidFill>
              <a:srgbClr val="D2CF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2063751" y="3748088"/>
              <a:ext cx="17463" cy="2540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2" y="45"/>
                  </a:moveTo>
                  <a:cubicBezTo>
                    <a:pt x="2" y="49"/>
                    <a:pt x="2" y="53"/>
                    <a:pt x="2" y="58"/>
                  </a:cubicBezTo>
                  <a:cubicBezTo>
                    <a:pt x="14" y="57"/>
                    <a:pt x="27" y="57"/>
                    <a:pt x="39" y="57"/>
                  </a:cubicBezTo>
                  <a:cubicBezTo>
                    <a:pt x="39" y="54"/>
                    <a:pt x="39" y="51"/>
                    <a:pt x="39" y="48"/>
                  </a:cubicBezTo>
                  <a:cubicBezTo>
                    <a:pt x="36" y="44"/>
                    <a:pt x="33" y="40"/>
                    <a:pt x="29" y="36"/>
                  </a:cubicBezTo>
                  <a:cubicBezTo>
                    <a:pt x="26" y="33"/>
                    <a:pt x="23" y="31"/>
                    <a:pt x="21" y="30"/>
                  </a:cubicBezTo>
                  <a:cubicBezTo>
                    <a:pt x="19" y="29"/>
                    <a:pt x="17" y="27"/>
                    <a:pt x="16" y="24"/>
                  </a:cubicBezTo>
                  <a:cubicBezTo>
                    <a:pt x="15" y="21"/>
                    <a:pt x="13" y="19"/>
                    <a:pt x="14" y="16"/>
                  </a:cubicBezTo>
                  <a:cubicBezTo>
                    <a:pt x="15" y="14"/>
                    <a:pt x="17" y="12"/>
                    <a:pt x="20" y="12"/>
                  </a:cubicBezTo>
                  <a:cubicBezTo>
                    <a:pt x="23" y="12"/>
                    <a:pt x="27" y="15"/>
                    <a:pt x="27" y="20"/>
                  </a:cubicBezTo>
                  <a:cubicBezTo>
                    <a:pt x="31" y="20"/>
                    <a:pt x="34" y="20"/>
                    <a:pt x="37" y="20"/>
                  </a:cubicBezTo>
                  <a:cubicBezTo>
                    <a:pt x="37" y="18"/>
                    <a:pt x="37" y="12"/>
                    <a:pt x="33" y="8"/>
                  </a:cubicBezTo>
                  <a:cubicBezTo>
                    <a:pt x="28" y="3"/>
                    <a:pt x="21" y="0"/>
                    <a:pt x="14" y="2"/>
                  </a:cubicBezTo>
                  <a:cubicBezTo>
                    <a:pt x="14" y="2"/>
                    <a:pt x="5" y="5"/>
                    <a:pt x="3" y="13"/>
                  </a:cubicBezTo>
                  <a:cubicBezTo>
                    <a:pt x="0" y="20"/>
                    <a:pt x="4" y="27"/>
                    <a:pt x="6" y="29"/>
                  </a:cubicBezTo>
                  <a:cubicBezTo>
                    <a:pt x="8" y="32"/>
                    <a:pt x="10" y="32"/>
                    <a:pt x="16" y="38"/>
                  </a:cubicBezTo>
                  <a:cubicBezTo>
                    <a:pt x="18" y="41"/>
                    <a:pt x="20" y="43"/>
                    <a:pt x="21" y="45"/>
                  </a:cubicBezTo>
                  <a:cubicBezTo>
                    <a:pt x="15" y="45"/>
                    <a:pt x="8" y="45"/>
                    <a:pt x="2" y="45"/>
                  </a:cubicBezTo>
                  <a:close/>
                </a:path>
              </a:pathLst>
            </a:custGeom>
            <a:solidFill>
              <a:srgbClr val="D2CF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2697163" y="3838576"/>
              <a:ext cx="44450" cy="50800"/>
            </a:xfrm>
            <a:custGeom>
              <a:avLst/>
              <a:gdLst/>
              <a:ahLst/>
              <a:cxnLst/>
              <a:rect l="l" t="t" r="r" b="b"/>
              <a:pathLst>
                <a:path w="104" h="120" extrusionOk="0">
                  <a:moveTo>
                    <a:pt x="7" y="72"/>
                  </a:moveTo>
                  <a:cubicBezTo>
                    <a:pt x="10" y="63"/>
                    <a:pt x="14" y="52"/>
                    <a:pt x="24" y="48"/>
                  </a:cubicBezTo>
                  <a:cubicBezTo>
                    <a:pt x="26" y="46"/>
                    <a:pt x="31" y="44"/>
                    <a:pt x="39" y="46"/>
                  </a:cubicBezTo>
                  <a:cubicBezTo>
                    <a:pt x="39" y="64"/>
                    <a:pt x="39" y="83"/>
                    <a:pt x="39" y="101"/>
                  </a:cubicBezTo>
                  <a:cubicBezTo>
                    <a:pt x="41" y="104"/>
                    <a:pt x="49" y="112"/>
                    <a:pt x="61" y="115"/>
                  </a:cubicBezTo>
                  <a:cubicBezTo>
                    <a:pt x="64" y="115"/>
                    <a:pt x="84" y="120"/>
                    <a:pt x="96" y="107"/>
                  </a:cubicBezTo>
                  <a:cubicBezTo>
                    <a:pt x="100" y="101"/>
                    <a:pt x="104" y="91"/>
                    <a:pt x="101" y="83"/>
                  </a:cubicBezTo>
                  <a:cubicBezTo>
                    <a:pt x="94" y="68"/>
                    <a:pt x="70" y="66"/>
                    <a:pt x="54" y="73"/>
                  </a:cubicBezTo>
                  <a:cubicBezTo>
                    <a:pt x="50" y="74"/>
                    <a:pt x="48" y="76"/>
                    <a:pt x="46" y="77"/>
                  </a:cubicBezTo>
                  <a:cubicBezTo>
                    <a:pt x="46" y="51"/>
                    <a:pt x="46" y="26"/>
                    <a:pt x="46" y="0"/>
                  </a:cubicBezTo>
                  <a:cubicBezTo>
                    <a:pt x="43" y="0"/>
                    <a:pt x="41" y="0"/>
                    <a:pt x="38" y="0"/>
                  </a:cubicBezTo>
                  <a:cubicBezTo>
                    <a:pt x="38" y="4"/>
                    <a:pt x="38" y="8"/>
                    <a:pt x="38" y="11"/>
                  </a:cubicBezTo>
                  <a:cubicBezTo>
                    <a:pt x="34" y="12"/>
                    <a:pt x="24" y="14"/>
                    <a:pt x="16" y="22"/>
                  </a:cubicBezTo>
                  <a:cubicBezTo>
                    <a:pt x="9" y="28"/>
                    <a:pt x="6" y="34"/>
                    <a:pt x="5" y="38"/>
                  </a:cubicBezTo>
                  <a:cubicBezTo>
                    <a:pt x="4" y="41"/>
                    <a:pt x="3" y="43"/>
                    <a:pt x="3" y="47"/>
                  </a:cubicBezTo>
                  <a:cubicBezTo>
                    <a:pt x="0" y="59"/>
                    <a:pt x="3" y="71"/>
                    <a:pt x="5" y="78"/>
                  </a:cubicBezTo>
                  <a:cubicBezTo>
                    <a:pt x="5" y="76"/>
                    <a:pt x="6" y="74"/>
                    <a:pt x="7" y="72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2579688" y="3878263"/>
              <a:ext cx="12700" cy="14288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8"/>
            <p:cNvSpPr/>
            <p:nvPr/>
          </p:nvSpPr>
          <p:spPr>
            <a:xfrm>
              <a:off x="2589213" y="3848101"/>
              <a:ext cx="14288" cy="14288"/>
            </a:xfrm>
            <a:prstGeom prst="ellipse">
              <a:avLst/>
            </a:pr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2582863" y="3860801"/>
              <a:ext cx="38100" cy="30163"/>
            </a:xfrm>
            <a:custGeom>
              <a:avLst/>
              <a:gdLst/>
              <a:ahLst/>
              <a:cxnLst/>
              <a:rect l="l" t="t" r="r" b="b"/>
              <a:pathLst>
                <a:path w="89" h="71" extrusionOk="0">
                  <a:moveTo>
                    <a:pt x="44" y="48"/>
                  </a:moveTo>
                  <a:cubicBezTo>
                    <a:pt x="44" y="54"/>
                    <a:pt x="44" y="61"/>
                    <a:pt x="44" y="67"/>
                  </a:cubicBezTo>
                  <a:cubicBezTo>
                    <a:pt x="44" y="68"/>
                    <a:pt x="42" y="71"/>
                    <a:pt x="39" y="71"/>
                  </a:cubicBezTo>
                  <a:cubicBezTo>
                    <a:pt x="36" y="71"/>
                    <a:pt x="33" y="69"/>
                    <a:pt x="32" y="65"/>
                  </a:cubicBezTo>
                  <a:cubicBezTo>
                    <a:pt x="32" y="57"/>
                    <a:pt x="32" y="49"/>
                    <a:pt x="32" y="41"/>
                  </a:cubicBezTo>
                  <a:cubicBezTo>
                    <a:pt x="36" y="39"/>
                    <a:pt x="40" y="36"/>
                    <a:pt x="44" y="34"/>
                  </a:cubicBezTo>
                  <a:cubicBezTo>
                    <a:pt x="42" y="30"/>
                    <a:pt x="41" y="26"/>
                    <a:pt x="40" y="22"/>
                  </a:cubicBezTo>
                  <a:cubicBezTo>
                    <a:pt x="39" y="22"/>
                    <a:pt x="37" y="21"/>
                    <a:pt x="36" y="21"/>
                  </a:cubicBezTo>
                  <a:cubicBezTo>
                    <a:pt x="34" y="25"/>
                    <a:pt x="32" y="29"/>
                    <a:pt x="30" y="32"/>
                  </a:cubicBezTo>
                  <a:cubicBezTo>
                    <a:pt x="21" y="32"/>
                    <a:pt x="12" y="32"/>
                    <a:pt x="3" y="32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5"/>
                    <a:pt x="1" y="23"/>
                    <a:pt x="3" y="22"/>
                  </a:cubicBezTo>
                  <a:cubicBezTo>
                    <a:pt x="10" y="22"/>
                    <a:pt x="17" y="22"/>
                    <a:pt x="24" y="22"/>
                  </a:cubicBezTo>
                  <a:cubicBezTo>
                    <a:pt x="27" y="18"/>
                    <a:pt x="29" y="13"/>
                    <a:pt x="32" y="9"/>
                  </a:cubicBezTo>
                  <a:cubicBezTo>
                    <a:pt x="34" y="8"/>
                    <a:pt x="37" y="7"/>
                    <a:pt x="40" y="6"/>
                  </a:cubicBezTo>
                  <a:cubicBezTo>
                    <a:pt x="43" y="4"/>
                    <a:pt x="46" y="2"/>
                    <a:pt x="49" y="0"/>
                  </a:cubicBezTo>
                  <a:cubicBezTo>
                    <a:pt x="56" y="0"/>
                    <a:pt x="62" y="0"/>
                    <a:pt x="69" y="0"/>
                  </a:cubicBezTo>
                  <a:cubicBezTo>
                    <a:pt x="74" y="7"/>
                    <a:pt x="78" y="14"/>
                    <a:pt x="83" y="21"/>
                  </a:cubicBezTo>
                  <a:cubicBezTo>
                    <a:pt x="84" y="23"/>
                    <a:pt x="83" y="26"/>
                    <a:pt x="80" y="28"/>
                  </a:cubicBezTo>
                  <a:cubicBezTo>
                    <a:pt x="79" y="29"/>
                    <a:pt x="76" y="28"/>
                    <a:pt x="75" y="27"/>
                  </a:cubicBezTo>
                  <a:cubicBezTo>
                    <a:pt x="72" y="22"/>
                    <a:pt x="69" y="17"/>
                    <a:pt x="66" y="12"/>
                  </a:cubicBezTo>
                  <a:cubicBezTo>
                    <a:pt x="63" y="11"/>
                    <a:pt x="59" y="11"/>
                    <a:pt x="56" y="10"/>
                  </a:cubicBezTo>
                  <a:cubicBezTo>
                    <a:pt x="56" y="11"/>
                    <a:pt x="56" y="12"/>
                    <a:pt x="56" y="14"/>
                  </a:cubicBezTo>
                  <a:cubicBezTo>
                    <a:pt x="60" y="19"/>
                    <a:pt x="63" y="24"/>
                    <a:pt x="66" y="29"/>
                  </a:cubicBezTo>
                  <a:cubicBezTo>
                    <a:pt x="67" y="37"/>
                    <a:pt x="68" y="44"/>
                    <a:pt x="68" y="51"/>
                  </a:cubicBezTo>
                  <a:cubicBezTo>
                    <a:pt x="74" y="53"/>
                    <a:pt x="80" y="55"/>
                    <a:pt x="85" y="57"/>
                  </a:cubicBezTo>
                  <a:cubicBezTo>
                    <a:pt x="88" y="59"/>
                    <a:pt x="89" y="62"/>
                    <a:pt x="88" y="65"/>
                  </a:cubicBezTo>
                  <a:cubicBezTo>
                    <a:pt x="87" y="68"/>
                    <a:pt x="85" y="70"/>
                    <a:pt x="81" y="70"/>
                  </a:cubicBezTo>
                  <a:cubicBezTo>
                    <a:pt x="73" y="67"/>
                    <a:pt x="65" y="63"/>
                    <a:pt x="57" y="60"/>
                  </a:cubicBezTo>
                  <a:cubicBezTo>
                    <a:pt x="56" y="55"/>
                    <a:pt x="56" y="50"/>
                    <a:pt x="56" y="45"/>
                  </a:cubicBezTo>
                  <a:cubicBezTo>
                    <a:pt x="53" y="45"/>
                    <a:pt x="50" y="44"/>
                    <a:pt x="47" y="44"/>
                  </a:cubicBezTo>
                  <a:cubicBezTo>
                    <a:pt x="46" y="45"/>
                    <a:pt x="45" y="47"/>
                    <a:pt x="44" y="48"/>
                  </a:cubicBezTo>
                  <a:close/>
                </a:path>
              </a:pathLst>
            </a:custGeom>
            <a:solidFill>
              <a:srgbClr val="B0B0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2644776" y="3808413"/>
              <a:ext cx="46038" cy="79375"/>
            </a:xfrm>
            <a:custGeom>
              <a:avLst/>
              <a:gdLst/>
              <a:ahLst/>
              <a:cxnLst/>
              <a:rect l="l" t="t" r="r" b="b"/>
              <a:pathLst>
                <a:path w="105" h="186" extrusionOk="0">
                  <a:moveTo>
                    <a:pt x="10" y="186"/>
                  </a:moveTo>
                  <a:cubicBezTo>
                    <a:pt x="7" y="186"/>
                    <a:pt x="5" y="183"/>
                    <a:pt x="5" y="180"/>
                  </a:cubicBezTo>
                  <a:cubicBezTo>
                    <a:pt x="4" y="170"/>
                    <a:pt x="7" y="160"/>
                    <a:pt x="12" y="152"/>
                  </a:cubicBezTo>
                  <a:cubicBezTo>
                    <a:pt x="17" y="146"/>
                    <a:pt x="23" y="142"/>
                    <a:pt x="34" y="137"/>
                  </a:cubicBezTo>
                  <a:cubicBezTo>
                    <a:pt x="48" y="131"/>
                    <a:pt x="55" y="129"/>
                    <a:pt x="61" y="127"/>
                  </a:cubicBezTo>
                  <a:cubicBezTo>
                    <a:pt x="65" y="126"/>
                    <a:pt x="68" y="125"/>
                    <a:pt x="71" y="123"/>
                  </a:cubicBezTo>
                  <a:cubicBezTo>
                    <a:pt x="82" y="115"/>
                    <a:pt x="92" y="100"/>
                    <a:pt x="90" y="86"/>
                  </a:cubicBezTo>
                  <a:cubicBezTo>
                    <a:pt x="88" y="72"/>
                    <a:pt x="73" y="63"/>
                    <a:pt x="68" y="60"/>
                  </a:cubicBezTo>
                  <a:cubicBezTo>
                    <a:pt x="62" y="56"/>
                    <a:pt x="57" y="55"/>
                    <a:pt x="53" y="53"/>
                  </a:cubicBezTo>
                  <a:cubicBezTo>
                    <a:pt x="49" y="53"/>
                    <a:pt x="44" y="51"/>
                    <a:pt x="39" y="49"/>
                  </a:cubicBezTo>
                  <a:cubicBezTo>
                    <a:pt x="24" y="42"/>
                    <a:pt x="11" y="29"/>
                    <a:pt x="2" y="9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21" y="21"/>
                    <a:pt x="31" y="32"/>
                    <a:pt x="44" y="38"/>
                  </a:cubicBezTo>
                  <a:cubicBezTo>
                    <a:pt x="48" y="40"/>
                    <a:pt x="52" y="41"/>
                    <a:pt x="55" y="42"/>
                  </a:cubicBezTo>
                  <a:cubicBezTo>
                    <a:pt x="61" y="43"/>
                    <a:pt x="66" y="45"/>
                    <a:pt x="74" y="49"/>
                  </a:cubicBezTo>
                  <a:cubicBezTo>
                    <a:pt x="81" y="54"/>
                    <a:pt x="99" y="65"/>
                    <a:pt x="102" y="85"/>
                  </a:cubicBezTo>
                  <a:cubicBezTo>
                    <a:pt x="105" y="104"/>
                    <a:pt x="92" y="123"/>
                    <a:pt x="78" y="132"/>
                  </a:cubicBezTo>
                  <a:cubicBezTo>
                    <a:pt x="73" y="136"/>
                    <a:pt x="69" y="137"/>
                    <a:pt x="64" y="139"/>
                  </a:cubicBezTo>
                  <a:cubicBezTo>
                    <a:pt x="59" y="140"/>
                    <a:pt x="52" y="142"/>
                    <a:pt x="40" y="148"/>
                  </a:cubicBezTo>
                  <a:cubicBezTo>
                    <a:pt x="29" y="153"/>
                    <a:pt x="25" y="155"/>
                    <a:pt x="22" y="160"/>
                  </a:cubicBezTo>
                  <a:cubicBezTo>
                    <a:pt x="17" y="166"/>
                    <a:pt x="16" y="174"/>
                    <a:pt x="16" y="180"/>
                  </a:cubicBezTo>
                  <a:cubicBezTo>
                    <a:pt x="17" y="183"/>
                    <a:pt x="14" y="186"/>
                    <a:pt x="11" y="186"/>
                  </a:cubicBezTo>
                  <a:cubicBezTo>
                    <a:pt x="11" y="186"/>
                    <a:pt x="11" y="186"/>
                    <a:pt x="10" y="186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2644776" y="3808413"/>
              <a:ext cx="44450" cy="79375"/>
            </a:xfrm>
            <a:custGeom>
              <a:avLst/>
              <a:gdLst/>
              <a:ahLst/>
              <a:cxnLst/>
              <a:rect l="l" t="t" r="r" b="b"/>
              <a:pathLst>
                <a:path w="105" h="186" extrusionOk="0">
                  <a:moveTo>
                    <a:pt x="95" y="186"/>
                  </a:moveTo>
                  <a:cubicBezTo>
                    <a:pt x="95" y="186"/>
                    <a:pt x="95" y="186"/>
                    <a:pt x="95" y="186"/>
                  </a:cubicBezTo>
                  <a:cubicBezTo>
                    <a:pt x="91" y="186"/>
                    <a:pt x="89" y="183"/>
                    <a:pt x="89" y="180"/>
                  </a:cubicBezTo>
                  <a:cubicBezTo>
                    <a:pt x="89" y="174"/>
                    <a:pt x="88" y="166"/>
                    <a:pt x="84" y="160"/>
                  </a:cubicBezTo>
                  <a:cubicBezTo>
                    <a:pt x="81" y="155"/>
                    <a:pt x="77" y="153"/>
                    <a:pt x="66" y="148"/>
                  </a:cubicBezTo>
                  <a:cubicBezTo>
                    <a:pt x="53" y="142"/>
                    <a:pt x="46" y="140"/>
                    <a:pt x="41" y="139"/>
                  </a:cubicBezTo>
                  <a:cubicBezTo>
                    <a:pt x="36" y="137"/>
                    <a:pt x="33" y="136"/>
                    <a:pt x="27" y="132"/>
                  </a:cubicBezTo>
                  <a:cubicBezTo>
                    <a:pt x="14" y="123"/>
                    <a:pt x="0" y="104"/>
                    <a:pt x="3" y="85"/>
                  </a:cubicBezTo>
                  <a:cubicBezTo>
                    <a:pt x="6" y="65"/>
                    <a:pt x="24" y="54"/>
                    <a:pt x="31" y="49"/>
                  </a:cubicBezTo>
                  <a:cubicBezTo>
                    <a:pt x="39" y="45"/>
                    <a:pt x="44" y="43"/>
                    <a:pt x="50" y="42"/>
                  </a:cubicBezTo>
                  <a:cubicBezTo>
                    <a:pt x="54" y="41"/>
                    <a:pt x="57" y="40"/>
                    <a:pt x="61" y="38"/>
                  </a:cubicBezTo>
                  <a:cubicBezTo>
                    <a:pt x="74" y="32"/>
                    <a:pt x="85" y="21"/>
                    <a:pt x="93" y="4"/>
                  </a:cubicBezTo>
                  <a:cubicBezTo>
                    <a:pt x="94" y="1"/>
                    <a:pt x="98" y="0"/>
                    <a:pt x="101" y="1"/>
                  </a:cubicBezTo>
                  <a:cubicBezTo>
                    <a:pt x="104" y="3"/>
                    <a:pt x="105" y="6"/>
                    <a:pt x="104" y="9"/>
                  </a:cubicBezTo>
                  <a:cubicBezTo>
                    <a:pt x="94" y="29"/>
                    <a:pt x="82" y="42"/>
                    <a:pt x="66" y="49"/>
                  </a:cubicBezTo>
                  <a:cubicBezTo>
                    <a:pt x="61" y="51"/>
                    <a:pt x="57" y="53"/>
                    <a:pt x="53" y="53"/>
                  </a:cubicBezTo>
                  <a:cubicBezTo>
                    <a:pt x="48" y="55"/>
                    <a:pt x="44" y="56"/>
                    <a:pt x="38" y="60"/>
                  </a:cubicBezTo>
                  <a:cubicBezTo>
                    <a:pt x="32" y="63"/>
                    <a:pt x="17" y="72"/>
                    <a:pt x="15" y="86"/>
                  </a:cubicBezTo>
                  <a:cubicBezTo>
                    <a:pt x="13" y="100"/>
                    <a:pt x="23" y="115"/>
                    <a:pt x="34" y="123"/>
                  </a:cubicBezTo>
                  <a:cubicBezTo>
                    <a:pt x="38" y="125"/>
                    <a:pt x="40" y="126"/>
                    <a:pt x="45" y="127"/>
                  </a:cubicBezTo>
                  <a:cubicBezTo>
                    <a:pt x="50" y="129"/>
                    <a:pt x="57" y="131"/>
                    <a:pt x="71" y="137"/>
                  </a:cubicBezTo>
                  <a:cubicBezTo>
                    <a:pt x="82" y="142"/>
                    <a:pt x="88" y="146"/>
                    <a:pt x="93" y="152"/>
                  </a:cubicBezTo>
                  <a:cubicBezTo>
                    <a:pt x="99" y="160"/>
                    <a:pt x="101" y="170"/>
                    <a:pt x="101" y="180"/>
                  </a:cubicBezTo>
                  <a:cubicBezTo>
                    <a:pt x="101" y="183"/>
                    <a:pt x="98" y="186"/>
                    <a:pt x="95" y="186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2654301" y="3811588"/>
              <a:ext cx="26988" cy="4763"/>
            </a:xfrm>
            <a:custGeom>
              <a:avLst/>
              <a:gdLst/>
              <a:ahLst/>
              <a:cxnLst/>
              <a:rect l="l" t="t" r="r" b="b"/>
              <a:pathLst>
                <a:path w="61" h="12" extrusionOk="0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2654301" y="3838576"/>
              <a:ext cx="26988" cy="6350"/>
            </a:xfrm>
            <a:custGeom>
              <a:avLst/>
              <a:gdLst/>
              <a:ahLst/>
              <a:cxnLst/>
              <a:rect l="l" t="t" r="r" b="b"/>
              <a:pathLst>
                <a:path w="61" h="12" extrusionOk="0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2654301" y="3851276"/>
              <a:ext cx="26988" cy="4763"/>
            </a:xfrm>
            <a:custGeom>
              <a:avLst/>
              <a:gdLst/>
              <a:ahLst/>
              <a:cxnLst/>
              <a:rect l="l" t="t" r="r" b="b"/>
              <a:pathLst>
                <a:path w="61" h="12" extrusionOk="0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9"/>
                    <a:pt x="58" y="12"/>
                    <a:pt x="55" y="12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2654301" y="3878263"/>
              <a:ext cx="26988" cy="4763"/>
            </a:xfrm>
            <a:custGeom>
              <a:avLst/>
              <a:gdLst/>
              <a:ahLst/>
              <a:cxnLst/>
              <a:rect l="l" t="t" r="r" b="b"/>
              <a:pathLst>
                <a:path w="61" h="12" extrusionOk="0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9"/>
                    <a:pt x="58" y="12"/>
                    <a:pt x="55" y="12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2662238" y="3767138"/>
              <a:ext cx="66675" cy="30163"/>
            </a:xfrm>
            <a:custGeom>
              <a:avLst/>
              <a:gdLst/>
              <a:ahLst/>
              <a:cxnLst/>
              <a:rect l="l" t="t" r="r" b="b"/>
              <a:pathLst>
                <a:path w="157" h="71" extrusionOk="0">
                  <a:moveTo>
                    <a:pt x="123" y="71"/>
                  </a:moveTo>
                  <a:cubicBezTo>
                    <a:pt x="100" y="8"/>
                    <a:pt x="100" y="8"/>
                    <a:pt x="10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5" y="29"/>
                    <a:pt x="157" y="30"/>
                    <a:pt x="157" y="33"/>
                  </a:cubicBezTo>
                  <a:cubicBezTo>
                    <a:pt x="157" y="35"/>
                    <a:pt x="155" y="37"/>
                    <a:pt x="153" y="37"/>
                  </a:cubicBezTo>
                  <a:cubicBezTo>
                    <a:pt x="145" y="37"/>
                    <a:pt x="145" y="37"/>
                    <a:pt x="145" y="37"/>
                  </a:cubicBezTo>
                  <a:lnTo>
                    <a:pt x="123" y="71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2697163" y="3773488"/>
              <a:ext cx="7938" cy="20638"/>
            </a:xfrm>
            <a:custGeom>
              <a:avLst/>
              <a:gdLst/>
              <a:ahLst/>
              <a:cxnLst/>
              <a:rect l="l" t="t" r="r" b="b"/>
              <a:pathLst>
                <a:path w="20" h="46" extrusionOk="0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10" y="5"/>
                    <a:pt x="13" y="8"/>
                  </a:cubicBezTo>
                  <a:cubicBezTo>
                    <a:pt x="15" y="10"/>
                    <a:pt x="18" y="11"/>
                    <a:pt x="20" y="1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6" y="18"/>
                    <a:pt x="12" y="16"/>
                    <a:pt x="9" y="13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2678113" y="3773488"/>
              <a:ext cx="14288" cy="20638"/>
            </a:xfrm>
            <a:custGeom>
              <a:avLst/>
              <a:gdLst/>
              <a:ahLst/>
              <a:cxnLst/>
              <a:rect l="l" t="t" r="r" b="b"/>
              <a:pathLst>
                <a:path w="31" h="46" extrusionOk="0">
                  <a:moveTo>
                    <a:pt x="18" y="38"/>
                  </a:moveTo>
                  <a:cubicBezTo>
                    <a:pt x="17" y="37"/>
                    <a:pt x="16" y="36"/>
                    <a:pt x="16" y="36"/>
                  </a:cubicBezTo>
                  <a:cubicBezTo>
                    <a:pt x="15" y="35"/>
                    <a:pt x="13" y="33"/>
                    <a:pt x="10" y="31"/>
                  </a:cubicBezTo>
                  <a:cubicBezTo>
                    <a:pt x="8" y="28"/>
                    <a:pt x="6" y="26"/>
                    <a:pt x="5" y="25"/>
                  </a:cubicBezTo>
                  <a:cubicBezTo>
                    <a:pt x="3" y="23"/>
                    <a:pt x="2" y="21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7" y="1"/>
                    <a:pt x="10" y="0"/>
                    <a:pt x="15" y="0"/>
                  </a:cubicBezTo>
                  <a:cubicBezTo>
                    <a:pt x="19" y="0"/>
                    <a:pt x="22" y="1"/>
                    <a:pt x="25" y="3"/>
                  </a:cubicBezTo>
                  <a:cubicBezTo>
                    <a:pt x="28" y="5"/>
                    <a:pt x="29" y="9"/>
                    <a:pt x="30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2"/>
                    <a:pt x="20" y="10"/>
                    <a:pt x="19" y="9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0" y="9"/>
                  </a:cubicBezTo>
                  <a:cubicBezTo>
                    <a:pt x="9" y="10"/>
                    <a:pt x="9" y="12"/>
                    <a:pt x="9" y="14"/>
                  </a:cubicBezTo>
                  <a:cubicBezTo>
                    <a:pt x="9" y="15"/>
                    <a:pt x="10" y="17"/>
                    <a:pt x="11" y="19"/>
                  </a:cubicBezTo>
                  <a:cubicBezTo>
                    <a:pt x="12" y="20"/>
                    <a:pt x="14" y="23"/>
                    <a:pt x="18" y="26"/>
                  </a:cubicBezTo>
                  <a:cubicBezTo>
                    <a:pt x="23" y="31"/>
                    <a:pt x="26" y="35"/>
                    <a:pt x="28" y="37"/>
                  </a:cubicBezTo>
                  <a:cubicBezTo>
                    <a:pt x="30" y="40"/>
                    <a:pt x="31" y="43"/>
                    <a:pt x="31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663826" y="3773488"/>
              <a:ext cx="12700" cy="20638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26" y="43"/>
                  </a:moveTo>
                  <a:cubicBezTo>
                    <a:pt x="23" y="46"/>
                    <a:pt x="20" y="47"/>
                    <a:pt x="15" y="47"/>
                  </a:cubicBezTo>
                  <a:cubicBezTo>
                    <a:pt x="11" y="47"/>
                    <a:pt x="7" y="46"/>
                    <a:pt x="4" y="43"/>
                  </a:cubicBezTo>
                  <a:cubicBezTo>
                    <a:pt x="2" y="40"/>
                    <a:pt x="0" y="37"/>
                    <a:pt x="0" y="32"/>
                  </a:cubicBezTo>
                  <a:cubicBezTo>
                    <a:pt x="0" y="30"/>
                    <a:pt x="1" y="27"/>
                    <a:pt x="2" y="25"/>
                  </a:cubicBezTo>
                  <a:cubicBezTo>
                    <a:pt x="4" y="23"/>
                    <a:pt x="6" y="22"/>
                    <a:pt x="9" y="22"/>
                  </a:cubicBezTo>
                  <a:cubicBezTo>
                    <a:pt x="4" y="19"/>
                    <a:pt x="2" y="16"/>
                    <a:pt x="2" y="12"/>
                  </a:cubicBezTo>
                  <a:cubicBezTo>
                    <a:pt x="2" y="9"/>
                    <a:pt x="3" y="7"/>
                    <a:pt x="5" y="4"/>
                  </a:cubicBezTo>
                  <a:cubicBezTo>
                    <a:pt x="8" y="2"/>
                    <a:pt x="11" y="0"/>
                    <a:pt x="16" y="0"/>
                  </a:cubicBezTo>
                  <a:cubicBezTo>
                    <a:pt x="18" y="0"/>
                    <a:pt x="20" y="1"/>
                    <a:pt x="23" y="2"/>
                  </a:cubicBezTo>
                  <a:cubicBezTo>
                    <a:pt x="25" y="3"/>
                    <a:pt x="26" y="4"/>
                    <a:pt x="27" y="6"/>
                  </a:cubicBezTo>
                  <a:cubicBezTo>
                    <a:pt x="28" y="7"/>
                    <a:pt x="29" y="9"/>
                    <a:pt x="30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2"/>
                    <a:pt x="21" y="10"/>
                    <a:pt x="20" y="9"/>
                  </a:cubicBezTo>
                  <a:cubicBezTo>
                    <a:pt x="19" y="8"/>
                    <a:pt x="17" y="7"/>
                    <a:pt x="16" y="7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1" y="10"/>
                    <a:pt x="11" y="11"/>
                    <a:pt x="11" y="13"/>
                  </a:cubicBezTo>
                  <a:cubicBezTo>
                    <a:pt x="11" y="14"/>
                    <a:pt x="12" y="16"/>
                    <a:pt x="13" y="17"/>
                  </a:cubicBezTo>
                  <a:cubicBezTo>
                    <a:pt x="14" y="18"/>
                    <a:pt x="16" y="18"/>
                    <a:pt x="18" y="1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6" y="25"/>
                    <a:pt x="15" y="25"/>
                  </a:cubicBezTo>
                  <a:cubicBezTo>
                    <a:pt x="13" y="25"/>
                    <a:pt x="12" y="26"/>
                    <a:pt x="11" y="27"/>
                  </a:cubicBezTo>
                  <a:cubicBezTo>
                    <a:pt x="10" y="28"/>
                    <a:pt x="9" y="30"/>
                    <a:pt x="9" y="32"/>
                  </a:cubicBezTo>
                  <a:cubicBezTo>
                    <a:pt x="9" y="34"/>
                    <a:pt x="10" y="36"/>
                    <a:pt x="11" y="38"/>
                  </a:cubicBezTo>
                  <a:cubicBezTo>
                    <a:pt x="12" y="39"/>
                    <a:pt x="14" y="40"/>
                    <a:pt x="15" y="40"/>
                  </a:cubicBezTo>
                  <a:cubicBezTo>
                    <a:pt x="17" y="40"/>
                    <a:pt x="19" y="39"/>
                    <a:pt x="20" y="38"/>
                  </a:cubicBezTo>
                  <a:cubicBezTo>
                    <a:pt x="21" y="37"/>
                    <a:pt x="22" y="35"/>
                    <a:pt x="22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8"/>
                    <a:pt x="28" y="41"/>
                    <a:pt x="26" y="43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682876" y="3724276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5" y="0"/>
                  </a:moveTo>
                  <a:lnTo>
                    <a:pt x="7" y="0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8" y="10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5" y="0"/>
                  </a:lnTo>
                  <a:close/>
                  <a:moveTo>
                    <a:pt x="7" y="8"/>
                  </a:moveTo>
                  <a:lnTo>
                    <a:pt x="6" y="3"/>
                  </a:lnTo>
                  <a:lnTo>
                    <a:pt x="4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8588" y="3713163"/>
              <a:ext cx="17463" cy="19050"/>
            </a:xfrm>
            <a:custGeom>
              <a:avLst/>
              <a:gdLst/>
              <a:ahLst/>
              <a:cxnLst/>
              <a:rect l="l" t="t" r="r" b="b"/>
              <a:pathLst>
                <a:path w="39" h="46" extrusionOk="0">
                  <a:moveTo>
                    <a:pt x="39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17" y="46"/>
                    <a:pt x="14" y="46"/>
                    <a:pt x="12" y="46"/>
                  </a:cubicBezTo>
                  <a:cubicBezTo>
                    <a:pt x="10" y="46"/>
                    <a:pt x="8" y="45"/>
                    <a:pt x="6" y="44"/>
                  </a:cubicBezTo>
                  <a:cubicBezTo>
                    <a:pt x="4" y="42"/>
                    <a:pt x="3" y="41"/>
                    <a:pt x="2" y="39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30"/>
                    <a:pt x="1" y="28"/>
                    <a:pt x="3" y="26"/>
                  </a:cubicBezTo>
                  <a:cubicBezTo>
                    <a:pt x="4" y="24"/>
                    <a:pt x="6" y="23"/>
                    <a:pt x="9" y="22"/>
                  </a:cubicBezTo>
                  <a:cubicBezTo>
                    <a:pt x="7" y="21"/>
                    <a:pt x="6" y="20"/>
                    <a:pt x="4" y="18"/>
                  </a:cubicBezTo>
                  <a:cubicBezTo>
                    <a:pt x="3" y="16"/>
                    <a:pt x="3" y="14"/>
                    <a:pt x="3" y="12"/>
                  </a:cubicBezTo>
                  <a:cubicBezTo>
                    <a:pt x="3" y="10"/>
                    <a:pt x="3" y="8"/>
                    <a:pt x="4" y="6"/>
                  </a:cubicBezTo>
                  <a:cubicBezTo>
                    <a:pt x="5" y="5"/>
                    <a:pt x="6" y="4"/>
                    <a:pt x="8" y="3"/>
                  </a:cubicBezTo>
                  <a:cubicBezTo>
                    <a:pt x="9" y="2"/>
                    <a:pt x="11" y="1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39" y="46"/>
                  </a:lnTo>
                  <a:close/>
                  <a:moveTo>
                    <a:pt x="24" y="8"/>
                  </a:moveTo>
                  <a:cubicBezTo>
                    <a:pt x="20" y="8"/>
                    <a:pt x="17" y="8"/>
                    <a:pt x="16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1"/>
                    <a:pt x="12" y="12"/>
                    <a:pt x="12" y="13"/>
                  </a:cubicBezTo>
                  <a:cubicBezTo>
                    <a:pt x="12" y="15"/>
                    <a:pt x="12" y="16"/>
                    <a:pt x="13" y="17"/>
                  </a:cubicBezTo>
                  <a:cubicBezTo>
                    <a:pt x="14" y="18"/>
                    <a:pt x="15" y="18"/>
                    <a:pt x="17" y="18"/>
                  </a:cubicBezTo>
                  <a:cubicBezTo>
                    <a:pt x="18" y="18"/>
                    <a:pt x="20" y="19"/>
                    <a:pt x="23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8"/>
                    <a:pt x="30" y="8"/>
                    <a:pt x="30" y="8"/>
                  </a:cubicBezTo>
                  <a:lnTo>
                    <a:pt x="24" y="8"/>
                  </a:lnTo>
                  <a:close/>
                  <a:moveTo>
                    <a:pt x="22" y="26"/>
                  </a:moveTo>
                  <a:cubicBezTo>
                    <a:pt x="18" y="26"/>
                    <a:pt x="15" y="26"/>
                    <a:pt x="14" y="27"/>
                  </a:cubicBezTo>
                  <a:cubicBezTo>
                    <a:pt x="13" y="27"/>
                    <a:pt x="12" y="28"/>
                    <a:pt x="11" y="29"/>
                  </a:cubicBezTo>
                  <a:cubicBezTo>
                    <a:pt x="10" y="30"/>
                    <a:pt x="10" y="31"/>
                    <a:pt x="10" y="32"/>
                  </a:cubicBezTo>
                  <a:cubicBezTo>
                    <a:pt x="10" y="34"/>
                    <a:pt x="10" y="35"/>
                    <a:pt x="11" y="36"/>
                  </a:cubicBezTo>
                  <a:cubicBezTo>
                    <a:pt x="12" y="37"/>
                    <a:pt x="13" y="38"/>
                    <a:pt x="15" y="38"/>
                  </a:cubicBezTo>
                  <a:cubicBezTo>
                    <a:pt x="16" y="38"/>
                    <a:pt x="18" y="38"/>
                    <a:pt x="2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26"/>
                    <a:pt x="30" y="26"/>
                    <a:pt x="30" y="26"/>
                  </a:cubicBezTo>
                  <a:lnTo>
                    <a:pt x="22" y="26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654301" y="3732213"/>
              <a:ext cx="17463" cy="20638"/>
            </a:xfrm>
            <a:custGeom>
              <a:avLst/>
              <a:gdLst/>
              <a:ahLst/>
              <a:cxnLst/>
              <a:rect l="l" t="t" r="r" b="b"/>
              <a:pathLst>
                <a:path w="40" h="48" extrusionOk="0">
                  <a:moveTo>
                    <a:pt x="13" y="37"/>
                  </a:moveTo>
                  <a:cubicBezTo>
                    <a:pt x="15" y="39"/>
                    <a:pt x="17" y="40"/>
                    <a:pt x="19" y="40"/>
                  </a:cubicBezTo>
                  <a:cubicBezTo>
                    <a:pt x="23" y="40"/>
                    <a:pt x="25" y="38"/>
                    <a:pt x="27" y="36"/>
                  </a:cubicBezTo>
                  <a:cubicBezTo>
                    <a:pt x="29" y="33"/>
                    <a:pt x="30" y="29"/>
                    <a:pt x="30" y="24"/>
                  </a:cubicBezTo>
                  <a:cubicBezTo>
                    <a:pt x="30" y="18"/>
                    <a:pt x="29" y="14"/>
                    <a:pt x="27" y="12"/>
                  </a:cubicBezTo>
                  <a:cubicBezTo>
                    <a:pt x="25" y="9"/>
                    <a:pt x="22" y="8"/>
                    <a:pt x="19" y="8"/>
                  </a:cubicBezTo>
                  <a:cubicBezTo>
                    <a:pt x="17" y="8"/>
                    <a:pt x="14" y="9"/>
                    <a:pt x="13" y="10"/>
                  </a:cubicBezTo>
                  <a:cubicBezTo>
                    <a:pt x="11" y="11"/>
                    <a:pt x="10" y="13"/>
                    <a:pt x="9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0"/>
                    <a:pt x="3" y="7"/>
                    <a:pt x="5" y="5"/>
                  </a:cubicBezTo>
                  <a:cubicBezTo>
                    <a:pt x="8" y="2"/>
                    <a:pt x="13" y="0"/>
                    <a:pt x="19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38" y="11"/>
                    <a:pt x="40" y="17"/>
                    <a:pt x="40" y="24"/>
                  </a:cubicBezTo>
                  <a:cubicBezTo>
                    <a:pt x="40" y="31"/>
                    <a:pt x="38" y="37"/>
                    <a:pt x="34" y="41"/>
                  </a:cubicBezTo>
                  <a:cubicBezTo>
                    <a:pt x="30" y="45"/>
                    <a:pt x="25" y="48"/>
                    <a:pt x="19" y="48"/>
                  </a:cubicBezTo>
                  <a:cubicBezTo>
                    <a:pt x="14" y="48"/>
                    <a:pt x="10" y="46"/>
                    <a:pt x="7" y="44"/>
                  </a:cubicBezTo>
                  <a:cubicBezTo>
                    <a:pt x="4" y="41"/>
                    <a:pt x="1" y="38"/>
                    <a:pt x="0" y="3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3"/>
                    <a:pt x="11" y="36"/>
                    <a:pt x="13" y="37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2581276" y="3719513"/>
              <a:ext cx="44450" cy="50800"/>
            </a:xfrm>
            <a:custGeom>
              <a:avLst/>
              <a:gdLst/>
              <a:ahLst/>
              <a:cxnLst/>
              <a:rect l="l" t="t" r="r" b="b"/>
              <a:pathLst>
                <a:path w="103" h="119" extrusionOk="0">
                  <a:moveTo>
                    <a:pt x="102" y="74"/>
                  </a:moveTo>
                  <a:cubicBezTo>
                    <a:pt x="94" y="73"/>
                    <a:pt x="87" y="73"/>
                    <a:pt x="79" y="72"/>
                  </a:cubicBezTo>
                  <a:cubicBezTo>
                    <a:pt x="79" y="57"/>
                    <a:pt x="79" y="43"/>
                    <a:pt x="79" y="28"/>
                  </a:cubicBezTo>
                  <a:cubicBezTo>
                    <a:pt x="76" y="16"/>
                    <a:pt x="67" y="7"/>
                    <a:pt x="56" y="4"/>
                  </a:cubicBezTo>
                  <a:cubicBezTo>
                    <a:pt x="40" y="0"/>
                    <a:pt x="26" y="9"/>
                    <a:pt x="20" y="19"/>
                  </a:cubicBezTo>
                  <a:cubicBezTo>
                    <a:pt x="17" y="22"/>
                    <a:pt x="16" y="25"/>
                    <a:pt x="16" y="28"/>
                  </a:cubicBezTo>
                  <a:cubicBezTo>
                    <a:pt x="11" y="28"/>
                    <a:pt x="6" y="28"/>
                    <a:pt x="1" y="28"/>
                  </a:cubicBezTo>
                  <a:cubicBezTo>
                    <a:pt x="6" y="33"/>
                    <a:pt x="10" y="38"/>
                    <a:pt x="15" y="44"/>
                  </a:cubicBezTo>
                  <a:cubicBezTo>
                    <a:pt x="10" y="49"/>
                    <a:pt x="5" y="54"/>
                    <a:pt x="0" y="59"/>
                  </a:cubicBezTo>
                  <a:cubicBezTo>
                    <a:pt x="5" y="58"/>
                    <a:pt x="10" y="58"/>
                    <a:pt x="16" y="57"/>
                  </a:cubicBezTo>
                  <a:cubicBezTo>
                    <a:pt x="15" y="62"/>
                    <a:pt x="15" y="73"/>
                    <a:pt x="19" y="84"/>
                  </a:cubicBezTo>
                  <a:cubicBezTo>
                    <a:pt x="20" y="87"/>
                    <a:pt x="30" y="110"/>
                    <a:pt x="54" y="115"/>
                  </a:cubicBezTo>
                  <a:cubicBezTo>
                    <a:pt x="58" y="116"/>
                    <a:pt x="73" y="119"/>
                    <a:pt x="86" y="110"/>
                  </a:cubicBezTo>
                  <a:cubicBezTo>
                    <a:pt x="103" y="98"/>
                    <a:pt x="102" y="76"/>
                    <a:pt x="102" y="7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2592388" y="3729038"/>
              <a:ext cx="6350" cy="6350"/>
            </a:xfrm>
            <a:prstGeom prst="ellipse">
              <a:avLst/>
            </a:prstGeom>
            <a:solidFill>
              <a:srgbClr val="8A85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2547938" y="376237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67" h="89" extrusionOk="0">
                  <a:moveTo>
                    <a:pt x="0" y="69"/>
                  </a:moveTo>
                  <a:cubicBezTo>
                    <a:pt x="14" y="47"/>
                    <a:pt x="27" y="25"/>
                    <a:pt x="41" y="3"/>
                  </a:cubicBezTo>
                  <a:cubicBezTo>
                    <a:pt x="47" y="0"/>
                    <a:pt x="54" y="1"/>
                    <a:pt x="59" y="4"/>
                  </a:cubicBezTo>
                  <a:cubicBezTo>
                    <a:pt x="66" y="9"/>
                    <a:pt x="67" y="17"/>
                    <a:pt x="67" y="18"/>
                  </a:cubicBezTo>
                  <a:cubicBezTo>
                    <a:pt x="53" y="41"/>
                    <a:pt x="40" y="63"/>
                    <a:pt x="26" y="85"/>
                  </a:cubicBezTo>
                  <a:cubicBezTo>
                    <a:pt x="25" y="86"/>
                    <a:pt x="18" y="89"/>
                    <a:pt x="11" y="85"/>
                  </a:cubicBezTo>
                  <a:cubicBezTo>
                    <a:pt x="5" y="82"/>
                    <a:pt x="1" y="76"/>
                    <a:pt x="0" y="69"/>
                  </a:cubicBezTo>
                  <a:close/>
                </a:path>
              </a:pathLst>
            </a:custGeom>
            <a:solidFill>
              <a:srgbClr val="FBFB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2568576" y="376555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13" y="8"/>
                  </a:moveTo>
                  <a:cubicBezTo>
                    <a:pt x="12" y="10"/>
                    <a:pt x="9" y="10"/>
                    <a:pt x="5" y="8"/>
                  </a:cubicBezTo>
                  <a:cubicBezTo>
                    <a:pt x="2" y="6"/>
                    <a:pt x="0" y="3"/>
                    <a:pt x="1" y="2"/>
                  </a:cubicBezTo>
                  <a:cubicBezTo>
                    <a:pt x="2" y="0"/>
                    <a:pt x="5" y="1"/>
                    <a:pt x="8" y="2"/>
                  </a:cubicBezTo>
                  <a:cubicBezTo>
                    <a:pt x="12" y="4"/>
                    <a:pt x="14" y="7"/>
                    <a:pt x="13" y="8"/>
                  </a:cubicBezTo>
                  <a:close/>
                </a:path>
              </a:pathLst>
            </a:custGeom>
            <a:solidFill>
              <a:srgbClr val="987F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2538413" y="3800476"/>
              <a:ext cx="28575" cy="4763"/>
            </a:xfrm>
            <a:custGeom>
              <a:avLst/>
              <a:gdLst/>
              <a:ahLst/>
              <a:cxnLst/>
              <a:rect l="l" t="t" r="r" b="b"/>
              <a:pathLst>
                <a:path w="66" h="8" extrusionOk="0">
                  <a:moveTo>
                    <a:pt x="6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6" y="2"/>
                    <a:pt x="66" y="4"/>
                  </a:cubicBezTo>
                  <a:cubicBezTo>
                    <a:pt x="66" y="7"/>
                    <a:pt x="64" y="8"/>
                    <a:pt x="62" y="8"/>
                  </a:cubicBezTo>
                  <a:close/>
                </a:path>
              </a:pathLst>
            </a:custGeom>
            <a:solidFill>
              <a:srgbClr val="EFEA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2549526" y="3775076"/>
              <a:ext cx="33338" cy="36513"/>
            </a:xfrm>
            <a:custGeom>
              <a:avLst/>
              <a:gdLst/>
              <a:ahLst/>
              <a:cxnLst/>
              <a:rect l="l" t="t" r="r" b="b"/>
              <a:pathLst>
                <a:path w="77" h="85" extrusionOk="0">
                  <a:moveTo>
                    <a:pt x="26" y="85"/>
                  </a:moveTo>
                  <a:cubicBezTo>
                    <a:pt x="18" y="85"/>
                    <a:pt x="10" y="83"/>
                    <a:pt x="3" y="80"/>
                  </a:cubicBezTo>
                  <a:cubicBezTo>
                    <a:pt x="1" y="79"/>
                    <a:pt x="0" y="76"/>
                    <a:pt x="1" y="74"/>
                  </a:cubicBezTo>
                  <a:cubicBezTo>
                    <a:pt x="2" y="72"/>
                    <a:pt x="4" y="71"/>
                    <a:pt x="6" y="72"/>
                  </a:cubicBezTo>
                  <a:cubicBezTo>
                    <a:pt x="23" y="80"/>
                    <a:pt x="42" y="77"/>
                    <a:pt x="54" y="65"/>
                  </a:cubicBezTo>
                  <a:cubicBezTo>
                    <a:pt x="68" y="51"/>
                    <a:pt x="65" y="31"/>
                    <a:pt x="65" y="31"/>
                  </a:cubicBezTo>
                  <a:cubicBezTo>
                    <a:pt x="63" y="19"/>
                    <a:pt x="56" y="11"/>
                    <a:pt x="52" y="7"/>
                  </a:cubicBezTo>
                  <a:cubicBezTo>
                    <a:pt x="50" y="6"/>
                    <a:pt x="50" y="3"/>
                    <a:pt x="51" y="1"/>
                  </a:cubicBezTo>
                  <a:cubicBezTo>
                    <a:pt x="53" y="0"/>
                    <a:pt x="55" y="0"/>
                    <a:pt x="57" y="1"/>
                  </a:cubicBezTo>
                  <a:cubicBezTo>
                    <a:pt x="62" y="5"/>
                    <a:pt x="70" y="15"/>
                    <a:pt x="73" y="29"/>
                  </a:cubicBezTo>
                  <a:cubicBezTo>
                    <a:pt x="73" y="30"/>
                    <a:pt x="77" y="54"/>
                    <a:pt x="60" y="71"/>
                  </a:cubicBezTo>
                  <a:cubicBezTo>
                    <a:pt x="51" y="80"/>
                    <a:pt x="39" y="85"/>
                    <a:pt x="26" y="85"/>
                  </a:cubicBezTo>
                  <a:close/>
                </a:path>
              </a:pathLst>
            </a:custGeom>
            <a:solidFill>
              <a:srgbClr val="F9FA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2559051" y="3814763"/>
              <a:ext cx="4763" cy="6350"/>
            </a:xfrm>
            <a:prstGeom prst="ellipse">
              <a:avLst/>
            </a:prstGeom>
            <a:solidFill>
              <a:srgbClr val="9C7C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2557463" y="381317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0" y="21"/>
                  </a:move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6"/>
                    <a:pt x="16" y="21"/>
                    <a:pt x="10" y="21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2"/>
                    <a:pt x="9" y="13"/>
                    <a:pt x="10" y="13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2" y="8"/>
                    <a:pt x="10" y="8"/>
                  </a:cubicBezTo>
                  <a:close/>
                </a:path>
              </a:pathLst>
            </a:custGeom>
            <a:solidFill>
              <a:srgbClr val="FAFA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2547938" y="3817938"/>
              <a:ext cx="28575" cy="11113"/>
            </a:xfrm>
            <a:custGeom>
              <a:avLst/>
              <a:gdLst/>
              <a:ahLst/>
              <a:cxnLst/>
              <a:rect l="l" t="t" r="r" b="b"/>
              <a:pathLst>
                <a:path w="65" h="25" extrusionOk="0">
                  <a:moveTo>
                    <a:pt x="15" y="2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0" y="21"/>
                    <a:pt x="0" y="23"/>
                    <a:pt x="0" y="25"/>
                  </a:cubicBezTo>
                  <a:cubicBezTo>
                    <a:pt x="22" y="25"/>
                    <a:pt x="43" y="25"/>
                    <a:pt x="65" y="25"/>
                  </a:cubicBezTo>
                  <a:cubicBezTo>
                    <a:pt x="65" y="22"/>
                    <a:pt x="65" y="19"/>
                    <a:pt x="65" y="16"/>
                  </a:cubicBezTo>
                  <a:cubicBezTo>
                    <a:pt x="59" y="11"/>
                    <a:pt x="54" y="6"/>
                    <a:pt x="49" y="0"/>
                  </a:cubicBezTo>
                  <a:cubicBezTo>
                    <a:pt x="47" y="0"/>
                    <a:pt x="46" y="0"/>
                    <a:pt x="45" y="0"/>
                  </a:cubicBezTo>
                  <a:cubicBezTo>
                    <a:pt x="45" y="2"/>
                    <a:pt x="44" y="6"/>
                    <a:pt x="40" y="10"/>
                  </a:cubicBezTo>
                  <a:cubicBezTo>
                    <a:pt x="34" y="15"/>
                    <a:pt x="26" y="12"/>
                    <a:pt x="25" y="12"/>
                  </a:cubicBezTo>
                  <a:cubicBezTo>
                    <a:pt x="24" y="11"/>
                    <a:pt x="21" y="10"/>
                    <a:pt x="19" y="8"/>
                  </a:cubicBezTo>
                  <a:cubicBezTo>
                    <a:pt x="16" y="5"/>
                    <a:pt x="16" y="3"/>
                    <a:pt x="15" y="2"/>
                  </a:cubicBezTo>
                  <a:close/>
                </a:path>
              </a:pathLst>
            </a:custGeom>
            <a:solidFill>
              <a:srgbClr val="FCFB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2565401" y="3660776"/>
              <a:ext cx="38100" cy="44450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0" y="0"/>
                  </a:moveTo>
                  <a:cubicBezTo>
                    <a:pt x="18" y="34"/>
                    <a:pt x="37" y="68"/>
                    <a:pt x="55" y="103"/>
                  </a:cubicBezTo>
                  <a:cubicBezTo>
                    <a:pt x="67" y="81"/>
                    <a:pt x="78" y="60"/>
                    <a:pt x="90" y="38"/>
                  </a:cubicBezTo>
                  <a:cubicBezTo>
                    <a:pt x="60" y="25"/>
                    <a:pt x="30" y="12"/>
                    <a:pt x="0" y="0"/>
                  </a:cubicBez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2581276" y="3675063"/>
              <a:ext cx="12700" cy="14288"/>
            </a:xfrm>
            <a:custGeom>
              <a:avLst/>
              <a:gdLst/>
              <a:ahLst/>
              <a:cxnLst/>
              <a:rect l="l" t="t" r="r" b="b"/>
              <a:pathLst>
                <a:path w="28" h="32" extrusionOk="0">
                  <a:moveTo>
                    <a:pt x="0" y="0"/>
                  </a:moveTo>
                  <a:cubicBezTo>
                    <a:pt x="6" y="10"/>
                    <a:pt x="11" y="21"/>
                    <a:pt x="17" y="32"/>
                  </a:cubicBezTo>
                  <a:cubicBezTo>
                    <a:pt x="21" y="25"/>
                    <a:pt x="24" y="18"/>
                    <a:pt x="28" y="12"/>
                  </a:cubicBezTo>
                  <a:cubicBezTo>
                    <a:pt x="19" y="8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987F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2568576" y="3706813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61" h="8" extrusionOk="0">
                  <a:moveTo>
                    <a:pt x="5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1"/>
                    <a:pt x="61" y="4"/>
                  </a:cubicBezTo>
                  <a:cubicBezTo>
                    <a:pt x="61" y="6"/>
                    <a:pt x="59" y="8"/>
                    <a:pt x="57" y="8"/>
                  </a:cubicBez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2559051" y="3681413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42" y="32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5"/>
                    <a:pt x="28" y="45"/>
                    <a:pt x="27" y="4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6"/>
                    <a:pt x="0" y="14"/>
                    <a:pt x="1" y="1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6" y="0"/>
                    <a:pt x="17" y="2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9"/>
                    <a:pt x="44" y="31"/>
                    <a:pt x="42" y="32"/>
                  </a:cubicBez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2571751" y="3695701"/>
              <a:ext cx="11113" cy="9525"/>
            </a:xfrm>
            <a:custGeom>
              <a:avLst/>
              <a:gdLst/>
              <a:ahLst/>
              <a:cxnLst/>
              <a:rect l="l" t="t" r="r" b="b"/>
              <a:pathLst>
                <a:path w="23" h="21" extrusionOk="0">
                  <a:moveTo>
                    <a:pt x="3" y="15"/>
                  </a:moveTo>
                  <a:cubicBezTo>
                    <a:pt x="10" y="17"/>
                    <a:pt x="16" y="19"/>
                    <a:pt x="23" y="21"/>
                  </a:cubicBezTo>
                  <a:cubicBezTo>
                    <a:pt x="21" y="14"/>
                    <a:pt x="18" y="7"/>
                    <a:pt x="16" y="0"/>
                  </a:cubicBezTo>
                  <a:cubicBezTo>
                    <a:pt x="10" y="4"/>
                    <a:pt x="6" y="10"/>
                    <a:pt x="0" y="14"/>
                  </a:cubicBezTo>
                  <a:cubicBezTo>
                    <a:pt x="1" y="15"/>
                    <a:pt x="1" y="15"/>
                    <a:pt x="3" y="15"/>
                  </a:cubicBez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2530476" y="3592513"/>
              <a:ext cx="22225" cy="20638"/>
            </a:xfrm>
            <a:prstGeom prst="ellipse">
              <a:avLst/>
            </a:pr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2514601" y="3614738"/>
              <a:ext cx="55563" cy="26988"/>
            </a:xfrm>
            <a:custGeom>
              <a:avLst/>
              <a:gdLst/>
              <a:ahLst/>
              <a:cxnLst/>
              <a:rect l="l" t="t" r="r" b="b"/>
              <a:pathLst>
                <a:path w="129" h="63" extrusionOk="0">
                  <a:moveTo>
                    <a:pt x="31" y="43"/>
                  </a:moveTo>
                  <a:cubicBezTo>
                    <a:pt x="31" y="50"/>
                    <a:pt x="31" y="56"/>
                    <a:pt x="31" y="63"/>
                  </a:cubicBezTo>
                  <a:cubicBezTo>
                    <a:pt x="52" y="63"/>
                    <a:pt x="74" y="63"/>
                    <a:pt x="95" y="63"/>
                  </a:cubicBezTo>
                  <a:cubicBezTo>
                    <a:pt x="95" y="57"/>
                    <a:pt x="95" y="50"/>
                    <a:pt x="95" y="44"/>
                  </a:cubicBezTo>
                  <a:cubicBezTo>
                    <a:pt x="97" y="46"/>
                    <a:pt x="102" y="49"/>
                    <a:pt x="108" y="50"/>
                  </a:cubicBezTo>
                  <a:cubicBezTo>
                    <a:pt x="113" y="51"/>
                    <a:pt x="117" y="51"/>
                    <a:pt x="119" y="50"/>
                  </a:cubicBezTo>
                  <a:cubicBezTo>
                    <a:pt x="120" y="50"/>
                    <a:pt x="124" y="49"/>
                    <a:pt x="126" y="46"/>
                  </a:cubicBezTo>
                  <a:cubicBezTo>
                    <a:pt x="129" y="41"/>
                    <a:pt x="127" y="35"/>
                    <a:pt x="127" y="35"/>
                  </a:cubicBezTo>
                  <a:cubicBezTo>
                    <a:pt x="117" y="23"/>
                    <a:pt x="106" y="12"/>
                    <a:pt x="96" y="0"/>
                  </a:cubicBezTo>
                  <a:cubicBezTo>
                    <a:pt x="75" y="0"/>
                    <a:pt x="54" y="0"/>
                    <a:pt x="33" y="0"/>
                  </a:cubicBezTo>
                  <a:cubicBezTo>
                    <a:pt x="23" y="10"/>
                    <a:pt x="14" y="19"/>
                    <a:pt x="4" y="29"/>
                  </a:cubicBezTo>
                  <a:cubicBezTo>
                    <a:pt x="3" y="30"/>
                    <a:pt x="0" y="37"/>
                    <a:pt x="4" y="44"/>
                  </a:cubicBezTo>
                  <a:cubicBezTo>
                    <a:pt x="6" y="49"/>
                    <a:pt x="10" y="51"/>
                    <a:pt x="12" y="52"/>
                  </a:cubicBezTo>
                  <a:cubicBezTo>
                    <a:pt x="14" y="52"/>
                    <a:pt x="16" y="51"/>
                    <a:pt x="18" y="50"/>
                  </a:cubicBezTo>
                  <a:cubicBezTo>
                    <a:pt x="22" y="48"/>
                    <a:pt x="27" y="46"/>
                    <a:pt x="31" y="43"/>
                  </a:cubicBezTo>
                  <a:close/>
                </a:path>
              </a:pathLst>
            </a:custGeom>
            <a:solidFill>
              <a:srgbClr val="F9FBF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2532063" y="3617913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0" y="2"/>
                  </a:moveTo>
                  <a:cubicBezTo>
                    <a:pt x="0" y="5"/>
                    <a:pt x="0" y="8"/>
                    <a:pt x="0" y="11"/>
                  </a:cubicBezTo>
                  <a:cubicBezTo>
                    <a:pt x="5" y="8"/>
                    <a:pt x="10" y="9"/>
                    <a:pt x="14" y="12"/>
                  </a:cubicBezTo>
                  <a:cubicBezTo>
                    <a:pt x="18" y="16"/>
                    <a:pt x="17" y="23"/>
                    <a:pt x="15" y="27"/>
                  </a:cubicBezTo>
                  <a:cubicBezTo>
                    <a:pt x="12" y="32"/>
                    <a:pt x="7" y="35"/>
                    <a:pt x="0" y="35"/>
                  </a:cubicBezTo>
                  <a:cubicBezTo>
                    <a:pt x="0" y="36"/>
                    <a:pt x="0" y="38"/>
                    <a:pt x="1" y="39"/>
                  </a:cubicBezTo>
                  <a:cubicBezTo>
                    <a:pt x="8" y="42"/>
                    <a:pt x="16" y="45"/>
                    <a:pt x="23" y="47"/>
                  </a:cubicBezTo>
                  <a:cubicBezTo>
                    <a:pt x="31" y="45"/>
                    <a:pt x="39" y="42"/>
                    <a:pt x="47" y="39"/>
                  </a:cubicBezTo>
                  <a:cubicBezTo>
                    <a:pt x="47" y="38"/>
                    <a:pt x="46" y="37"/>
                    <a:pt x="46" y="36"/>
                  </a:cubicBezTo>
                  <a:cubicBezTo>
                    <a:pt x="43" y="36"/>
                    <a:pt x="39" y="35"/>
                    <a:pt x="35" y="35"/>
                  </a:cubicBezTo>
                  <a:cubicBezTo>
                    <a:pt x="34" y="33"/>
                    <a:pt x="32" y="30"/>
                    <a:pt x="31" y="26"/>
                  </a:cubicBezTo>
                  <a:cubicBezTo>
                    <a:pt x="30" y="19"/>
                    <a:pt x="33" y="14"/>
                    <a:pt x="34" y="13"/>
                  </a:cubicBezTo>
                  <a:cubicBezTo>
                    <a:pt x="39" y="12"/>
                    <a:pt x="43" y="12"/>
                    <a:pt x="48" y="11"/>
                  </a:cubicBezTo>
                  <a:cubicBezTo>
                    <a:pt x="47" y="7"/>
                    <a:pt x="47" y="4"/>
                    <a:pt x="47" y="0"/>
                  </a:cubicBezTo>
                  <a:cubicBezTo>
                    <a:pt x="44" y="0"/>
                    <a:pt x="41" y="1"/>
                    <a:pt x="37" y="2"/>
                  </a:cubicBezTo>
                  <a:cubicBezTo>
                    <a:pt x="32" y="4"/>
                    <a:pt x="28" y="6"/>
                    <a:pt x="25" y="8"/>
                  </a:cubicBezTo>
                  <a:cubicBezTo>
                    <a:pt x="22" y="6"/>
                    <a:pt x="18" y="4"/>
                    <a:pt x="14" y="3"/>
                  </a:cubicBezTo>
                  <a:cubicBezTo>
                    <a:pt x="8" y="2"/>
                    <a:pt x="3" y="2"/>
                    <a:pt x="0" y="2"/>
                  </a:cubicBezTo>
                  <a:close/>
                </a:path>
              </a:pathLst>
            </a:custGeom>
            <a:solidFill>
              <a:srgbClr val="9383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2578101" y="3597276"/>
              <a:ext cx="44450" cy="52388"/>
            </a:xfrm>
            <a:custGeom>
              <a:avLst/>
              <a:gdLst/>
              <a:ahLst/>
              <a:cxnLst/>
              <a:rect l="l" t="t" r="r" b="b"/>
              <a:pathLst>
                <a:path w="103" h="124" extrusionOk="0">
                  <a:moveTo>
                    <a:pt x="91" y="124"/>
                  </a:moveTo>
                  <a:cubicBezTo>
                    <a:pt x="9" y="124"/>
                    <a:pt x="9" y="124"/>
                    <a:pt x="9" y="124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6" y="121"/>
                    <a:pt x="3" y="118"/>
                    <a:pt x="1" y="113"/>
                  </a:cubicBezTo>
                  <a:cubicBezTo>
                    <a:pt x="0" y="109"/>
                    <a:pt x="1" y="106"/>
                    <a:pt x="2" y="104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7"/>
                    <a:pt x="103" y="112"/>
                    <a:pt x="101" y="116"/>
                  </a:cubicBezTo>
                  <a:cubicBezTo>
                    <a:pt x="98" y="122"/>
                    <a:pt x="92" y="123"/>
                    <a:pt x="91" y="123"/>
                  </a:cubicBezTo>
                  <a:lnTo>
                    <a:pt x="91" y="124"/>
                  </a:lnTo>
                  <a:close/>
                  <a:moveTo>
                    <a:pt x="12" y="116"/>
                  </a:moveTo>
                  <a:cubicBezTo>
                    <a:pt x="90" y="116"/>
                    <a:pt x="90" y="116"/>
                    <a:pt x="90" y="116"/>
                  </a:cubicBezTo>
                  <a:cubicBezTo>
                    <a:pt x="91" y="115"/>
                    <a:pt x="93" y="115"/>
                    <a:pt x="94" y="113"/>
                  </a:cubicBezTo>
                  <a:cubicBezTo>
                    <a:pt x="95" y="110"/>
                    <a:pt x="94" y="108"/>
                    <a:pt x="94" y="10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7"/>
                    <a:pt x="9" y="109"/>
                    <a:pt x="9" y="111"/>
                  </a:cubicBezTo>
                  <a:cubicBezTo>
                    <a:pt x="10" y="113"/>
                    <a:pt x="11" y="115"/>
                    <a:pt x="12" y="116"/>
                  </a:cubicBezTo>
                  <a:close/>
                </a:path>
              </a:pathLst>
            </a:custGeom>
            <a:solidFill>
              <a:srgbClr val="DEE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2584451" y="3625851"/>
              <a:ext cx="31750" cy="19050"/>
            </a:xfrm>
            <a:custGeom>
              <a:avLst/>
              <a:gdLst/>
              <a:ahLst/>
              <a:cxnLst/>
              <a:rect l="l" t="t" r="r" b="b"/>
              <a:pathLst>
                <a:path w="75" h="43" extrusionOk="0">
                  <a:moveTo>
                    <a:pt x="21" y="1"/>
                  </a:moveTo>
                  <a:cubicBezTo>
                    <a:pt x="10" y="21"/>
                    <a:pt x="2" y="35"/>
                    <a:pt x="1" y="37"/>
                  </a:cubicBezTo>
                  <a:cubicBezTo>
                    <a:pt x="1" y="38"/>
                    <a:pt x="0" y="39"/>
                    <a:pt x="0" y="40"/>
                  </a:cubicBezTo>
                  <a:cubicBezTo>
                    <a:pt x="0" y="42"/>
                    <a:pt x="1" y="42"/>
                    <a:pt x="1" y="43"/>
                  </a:cubicBezTo>
                  <a:cubicBezTo>
                    <a:pt x="26" y="43"/>
                    <a:pt x="50" y="43"/>
                    <a:pt x="75" y="43"/>
                  </a:cubicBezTo>
                  <a:cubicBezTo>
                    <a:pt x="75" y="42"/>
                    <a:pt x="75" y="41"/>
                    <a:pt x="75" y="39"/>
                  </a:cubicBezTo>
                  <a:cubicBezTo>
                    <a:pt x="75" y="36"/>
                    <a:pt x="73" y="34"/>
                    <a:pt x="73" y="33"/>
                  </a:cubicBezTo>
                  <a:cubicBezTo>
                    <a:pt x="67" y="22"/>
                    <a:pt x="61" y="11"/>
                    <a:pt x="55" y="0"/>
                  </a:cubicBezTo>
                  <a:cubicBezTo>
                    <a:pt x="44" y="1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DEE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2601913" y="3630613"/>
              <a:ext cx="4763" cy="6350"/>
            </a:xfrm>
            <a:prstGeom prst="ellipse">
              <a:avLst/>
            </a:prstGeom>
            <a:solidFill>
              <a:srgbClr val="9D9A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2597151" y="3619501"/>
              <a:ext cx="4763" cy="6350"/>
            </a:xfrm>
            <a:prstGeom prst="ellipse">
              <a:avLst/>
            </a:prstGeom>
            <a:solidFill>
              <a:srgbClr val="DEE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2439988" y="3646488"/>
              <a:ext cx="49213" cy="26988"/>
            </a:xfrm>
            <a:custGeom>
              <a:avLst/>
              <a:gdLst/>
              <a:ahLst/>
              <a:cxnLst/>
              <a:rect l="l" t="t" r="r" b="b"/>
              <a:pathLst>
                <a:path w="115" h="61" extrusionOk="0">
                  <a:moveTo>
                    <a:pt x="57" y="5"/>
                  </a:moveTo>
                  <a:cubicBezTo>
                    <a:pt x="72" y="5"/>
                    <a:pt x="85" y="8"/>
                    <a:pt x="96" y="13"/>
                  </a:cubicBezTo>
                  <a:cubicBezTo>
                    <a:pt x="100" y="16"/>
                    <a:pt x="104" y="19"/>
                    <a:pt x="107" y="22"/>
                  </a:cubicBezTo>
                  <a:cubicBezTo>
                    <a:pt x="109" y="25"/>
                    <a:pt x="110" y="28"/>
                    <a:pt x="110" y="31"/>
                  </a:cubicBezTo>
                  <a:cubicBezTo>
                    <a:pt x="110" y="34"/>
                    <a:pt x="109" y="37"/>
                    <a:pt x="107" y="40"/>
                  </a:cubicBezTo>
                  <a:cubicBezTo>
                    <a:pt x="104" y="43"/>
                    <a:pt x="100" y="46"/>
                    <a:pt x="96" y="48"/>
                  </a:cubicBezTo>
                  <a:cubicBezTo>
                    <a:pt x="85" y="54"/>
                    <a:pt x="72" y="57"/>
                    <a:pt x="57" y="57"/>
                  </a:cubicBezTo>
                  <a:cubicBezTo>
                    <a:pt x="43" y="57"/>
                    <a:pt x="29" y="54"/>
                    <a:pt x="19" y="48"/>
                  </a:cubicBezTo>
                  <a:cubicBezTo>
                    <a:pt x="14" y="46"/>
                    <a:pt x="11" y="43"/>
                    <a:pt x="8" y="40"/>
                  </a:cubicBezTo>
                  <a:cubicBezTo>
                    <a:pt x="6" y="37"/>
                    <a:pt x="5" y="34"/>
                    <a:pt x="5" y="31"/>
                  </a:cubicBezTo>
                  <a:cubicBezTo>
                    <a:pt x="5" y="28"/>
                    <a:pt x="6" y="25"/>
                    <a:pt x="8" y="22"/>
                  </a:cubicBezTo>
                  <a:cubicBezTo>
                    <a:pt x="11" y="19"/>
                    <a:pt x="14" y="16"/>
                    <a:pt x="19" y="13"/>
                  </a:cubicBezTo>
                  <a:cubicBezTo>
                    <a:pt x="29" y="8"/>
                    <a:pt x="43" y="5"/>
                    <a:pt x="57" y="5"/>
                  </a:cubicBezTo>
                  <a:moveTo>
                    <a:pt x="57" y="0"/>
                  </a:moveTo>
                  <a:cubicBezTo>
                    <a:pt x="26" y="0"/>
                    <a:pt x="0" y="14"/>
                    <a:pt x="0" y="31"/>
                  </a:cubicBezTo>
                  <a:cubicBezTo>
                    <a:pt x="0" y="48"/>
                    <a:pt x="26" y="61"/>
                    <a:pt x="57" y="61"/>
                  </a:cubicBezTo>
                  <a:cubicBezTo>
                    <a:pt x="89" y="61"/>
                    <a:pt x="115" y="48"/>
                    <a:pt x="115" y="31"/>
                  </a:cubicBezTo>
                  <a:cubicBezTo>
                    <a:pt x="115" y="14"/>
                    <a:pt x="89" y="0"/>
                    <a:pt x="57" y="0"/>
                  </a:cubicBezTo>
                  <a:close/>
                </a:path>
              </a:pathLst>
            </a:custGeom>
            <a:solidFill>
              <a:srgbClr val="DEE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2444751" y="3638551"/>
              <a:ext cx="39688" cy="42863"/>
            </a:xfrm>
            <a:custGeom>
              <a:avLst/>
              <a:gdLst/>
              <a:ahLst/>
              <a:cxnLst/>
              <a:rect l="l" t="t" r="r" b="b"/>
              <a:pathLst>
                <a:path w="92" h="101" extrusionOk="0">
                  <a:moveTo>
                    <a:pt x="28" y="5"/>
                  </a:moveTo>
                  <a:cubicBezTo>
                    <a:pt x="42" y="5"/>
                    <a:pt x="59" y="17"/>
                    <a:pt x="71" y="35"/>
                  </a:cubicBezTo>
                  <a:cubicBezTo>
                    <a:pt x="79" y="47"/>
                    <a:pt x="83" y="60"/>
                    <a:pt x="83" y="71"/>
                  </a:cubicBezTo>
                  <a:cubicBezTo>
                    <a:pt x="84" y="82"/>
                    <a:pt x="80" y="90"/>
                    <a:pt x="74" y="94"/>
                  </a:cubicBezTo>
                  <a:cubicBezTo>
                    <a:pt x="71" y="96"/>
                    <a:pt x="68" y="97"/>
                    <a:pt x="64" y="97"/>
                  </a:cubicBezTo>
                  <a:cubicBezTo>
                    <a:pt x="50" y="97"/>
                    <a:pt x="33" y="85"/>
                    <a:pt x="22" y="67"/>
                  </a:cubicBezTo>
                  <a:cubicBezTo>
                    <a:pt x="14" y="55"/>
                    <a:pt x="10" y="42"/>
                    <a:pt x="9" y="30"/>
                  </a:cubicBezTo>
                  <a:cubicBezTo>
                    <a:pt x="9" y="20"/>
                    <a:pt x="12" y="12"/>
                    <a:pt x="18" y="8"/>
                  </a:cubicBezTo>
                  <a:cubicBezTo>
                    <a:pt x="21" y="6"/>
                    <a:pt x="25" y="5"/>
                    <a:pt x="28" y="5"/>
                  </a:cubicBezTo>
                  <a:moveTo>
                    <a:pt x="28" y="0"/>
                  </a:moveTo>
                  <a:cubicBezTo>
                    <a:pt x="24" y="0"/>
                    <a:pt x="20" y="1"/>
                    <a:pt x="16" y="4"/>
                  </a:cubicBezTo>
                  <a:cubicBezTo>
                    <a:pt x="0" y="14"/>
                    <a:pt x="1" y="43"/>
                    <a:pt x="18" y="69"/>
                  </a:cubicBezTo>
                  <a:cubicBezTo>
                    <a:pt x="31" y="89"/>
                    <a:pt x="49" y="101"/>
                    <a:pt x="64" y="101"/>
                  </a:cubicBezTo>
                  <a:cubicBezTo>
                    <a:pt x="69" y="101"/>
                    <a:pt x="73" y="100"/>
                    <a:pt x="77" y="98"/>
                  </a:cubicBezTo>
                  <a:cubicBezTo>
                    <a:pt x="92" y="88"/>
                    <a:pt x="91" y="58"/>
                    <a:pt x="75" y="32"/>
                  </a:cubicBezTo>
                  <a:cubicBezTo>
                    <a:pt x="62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DEE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2444751" y="3638551"/>
              <a:ext cx="39688" cy="42863"/>
            </a:xfrm>
            <a:custGeom>
              <a:avLst/>
              <a:gdLst/>
              <a:ahLst/>
              <a:cxnLst/>
              <a:rect l="l" t="t" r="r" b="b"/>
              <a:pathLst>
                <a:path w="92" h="101" extrusionOk="0">
                  <a:moveTo>
                    <a:pt x="64" y="5"/>
                  </a:moveTo>
                  <a:cubicBezTo>
                    <a:pt x="68" y="5"/>
                    <a:pt x="71" y="6"/>
                    <a:pt x="74" y="8"/>
                  </a:cubicBezTo>
                  <a:cubicBezTo>
                    <a:pt x="80" y="12"/>
                    <a:pt x="84" y="20"/>
                    <a:pt x="83" y="30"/>
                  </a:cubicBezTo>
                  <a:cubicBezTo>
                    <a:pt x="83" y="42"/>
                    <a:pt x="79" y="55"/>
                    <a:pt x="71" y="67"/>
                  </a:cubicBezTo>
                  <a:cubicBezTo>
                    <a:pt x="59" y="85"/>
                    <a:pt x="42" y="97"/>
                    <a:pt x="28" y="97"/>
                  </a:cubicBezTo>
                  <a:cubicBezTo>
                    <a:pt x="25" y="97"/>
                    <a:pt x="21" y="96"/>
                    <a:pt x="18" y="94"/>
                  </a:cubicBezTo>
                  <a:cubicBezTo>
                    <a:pt x="12" y="90"/>
                    <a:pt x="9" y="82"/>
                    <a:pt x="9" y="71"/>
                  </a:cubicBezTo>
                  <a:cubicBezTo>
                    <a:pt x="10" y="60"/>
                    <a:pt x="14" y="47"/>
                    <a:pt x="22" y="35"/>
                  </a:cubicBezTo>
                  <a:cubicBezTo>
                    <a:pt x="33" y="17"/>
                    <a:pt x="50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moveTo>
                    <a:pt x="64" y="0"/>
                  </a:moveTo>
                  <a:cubicBezTo>
                    <a:pt x="49" y="0"/>
                    <a:pt x="31" y="13"/>
                    <a:pt x="18" y="32"/>
                  </a:cubicBezTo>
                  <a:cubicBezTo>
                    <a:pt x="1" y="58"/>
                    <a:pt x="0" y="88"/>
                    <a:pt x="16" y="98"/>
                  </a:cubicBezTo>
                  <a:cubicBezTo>
                    <a:pt x="20" y="100"/>
                    <a:pt x="24" y="101"/>
                    <a:pt x="28" y="101"/>
                  </a:cubicBezTo>
                  <a:cubicBezTo>
                    <a:pt x="43" y="101"/>
                    <a:pt x="62" y="89"/>
                    <a:pt x="75" y="69"/>
                  </a:cubicBezTo>
                  <a:cubicBezTo>
                    <a:pt x="91" y="43"/>
                    <a:pt x="92" y="14"/>
                    <a:pt x="77" y="4"/>
                  </a:cubicBezTo>
                  <a:cubicBezTo>
                    <a:pt x="73" y="1"/>
                    <a:pt x="69" y="0"/>
                    <a:pt x="64" y="0"/>
                  </a:cubicBezTo>
                  <a:close/>
                </a:path>
              </a:pathLst>
            </a:custGeom>
            <a:solidFill>
              <a:srgbClr val="DEE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2457451" y="3654426"/>
              <a:ext cx="14288" cy="12700"/>
            </a:xfrm>
            <a:prstGeom prst="ellipse">
              <a:avLst/>
            </a:prstGeom>
            <a:solidFill>
              <a:srgbClr val="DEE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2455863" y="3652838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8" y="4"/>
                  </a:moveTo>
                  <a:cubicBezTo>
                    <a:pt x="26" y="4"/>
                    <a:pt x="32" y="10"/>
                    <a:pt x="32" y="18"/>
                  </a:cubicBezTo>
                  <a:cubicBezTo>
                    <a:pt x="32" y="25"/>
                    <a:pt x="26" y="31"/>
                    <a:pt x="18" y="31"/>
                  </a:cubicBezTo>
                  <a:cubicBezTo>
                    <a:pt x="11" y="31"/>
                    <a:pt x="5" y="25"/>
                    <a:pt x="5" y="18"/>
                  </a:cubicBezTo>
                  <a:cubicBezTo>
                    <a:pt x="5" y="10"/>
                    <a:pt x="11" y="4"/>
                    <a:pt x="18" y="4"/>
                  </a:cubicBezTo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8" y="36"/>
                    <a:pt x="36" y="2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</a:path>
              </a:pathLst>
            </a:custGeom>
            <a:solidFill>
              <a:srgbClr val="DEE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2452688" y="3646488"/>
              <a:ext cx="4763" cy="4763"/>
            </a:xfrm>
            <a:prstGeom prst="ellipse">
              <a:avLst/>
            </a:prstGeom>
            <a:solidFill>
              <a:srgbClr val="DEE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2451101" y="3644901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8" y="4"/>
                  </a:moveTo>
                  <a:cubicBezTo>
                    <a:pt x="9" y="4"/>
                    <a:pt x="11" y="5"/>
                    <a:pt x="11" y="7"/>
                  </a:cubicBezTo>
                  <a:cubicBezTo>
                    <a:pt x="11" y="9"/>
                    <a:pt x="9" y="11"/>
                    <a:pt x="8" y="11"/>
                  </a:cubicBezTo>
                  <a:cubicBezTo>
                    <a:pt x="6" y="11"/>
                    <a:pt x="4" y="9"/>
                    <a:pt x="4" y="7"/>
                  </a:cubicBezTo>
                  <a:cubicBezTo>
                    <a:pt x="4" y="5"/>
                    <a:pt x="6" y="4"/>
                    <a:pt x="8" y="4"/>
                  </a:cubicBezTo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8" y="15"/>
                  </a:cubicBezTo>
                  <a:cubicBezTo>
                    <a:pt x="12" y="15"/>
                    <a:pt x="15" y="11"/>
                    <a:pt x="15" y="7"/>
                  </a:cubicBezTo>
                  <a:cubicBezTo>
                    <a:pt x="15" y="3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DEE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2449513" y="3676651"/>
              <a:ext cx="4763" cy="4763"/>
            </a:xfrm>
            <a:prstGeom prst="ellipse">
              <a:avLst/>
            </a:prstGeom>
            <a:solidFill>
              <a:srgbClr val="DEE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2449513" y="367665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7" y="4"/>
                  </a:moveTo>
                  <a:cubicBezTo>
                    <a:pt x="9" y="4"/>
                    <a:pt x="11" y="6"/>
                    <a:pt x="11" y="8"/>
                  </a:cubicBezTo>
                  <a:cubicBezTo>
                    <a:pt x="11" y="10"/>
                    <a:pt x="9" y="11"/>
                    <a:pt x="7" y="11"/>
                  </a:cubicBezTo>
                  <a:cubicBezTo>
                    <a:pt x="5" y="11"/>
                    <a:pt x="4" y="10"/>
                    <a:pt x="4" y="8"/>
                  </a:cubicBezTo>
                  <a:cubicBezTo>
                    <a:pt x="4" y="6"/>
                    <a:pt x="5" y="4"/>
                    <a:pt x="7" y="4"/>
                  </a:cubicBezTo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1" y="15"/>
                    <a:pt x="15" y="12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DEE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2478088" y="3667126"/>
              <a:ext cx="4763" cy="4763"/>
            </a:xfrm>
            <a:prstGeom prst="ellipse">
              <a:avLst/>
            </a:prstGeom>
            <a:solidFill>
              <a:srgbClr val="DEE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2478088" y="366712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7" y="4"/>
                  </a:moveTo>
                  <a:cubicBezTo>
                    <a:pt x="9" y="4"/>
                    <a:pt x="11" y="6"/>
                    <a:pt x="11" y="7"/>
                  </a:cubicBezTo>
                  <a:cubicBezTo>
                    <a:pt x="11" y="9"/>
                    <a:pt x="9" y="11"/>
                    <a:pt x="7" y="11"/>
                  </a:cubicBezTo>
                  <a:cubicBezTo>
                    <a:pt x="6" y="11"/>
                    <a:pt x="4" y="9"/>
                    <a:pt x="4" y="7"/>
                  </a:cubicBezTo>
                  <a:cubicBezTo>
                    <a:pt x="4" y="6"/>
                    <a:pt x="6" y="4"/>
                    <a:pt x="7" y="4"/>
                  </a:cubicBezTo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5" y="11"/>
                    <a:pt x="15" y="7"/>
                  </a:cubicBezTo>
                  <a:cubicBezTo>
                    <a:pt x="15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DEE2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2444751" y="3692526"/>
              <a:ext cx="60325" cy="42863"/>
            </a:xfrm>
            <a:custGeom>
              <a:avLst/>
              <a:gdLst/>
              <a:ahLst/>
              <a:cxnLst/>
              <a:rect l="l" t="t" r="r" b="b"/>
              <a:pathLst>
                <a:path w="142" h="99" extrusionOk="0">
                  <a:moveTo>
                    <a:pt x="132" y="99"/>
                  </a:moveTo>
                  <a:cubicBezTo>
                    <a:pt x="9" y="99"/>
                    <a:pt x="9" y="99"/>
                    <a:pt x="9" y="99"/>
                  </a:cubicBezTo>
                  <a:cubicBezTo>
                    <a:pt x="4" y="99"/>
                    <a:pt x="0" y="95"/>
                    <a:pt x="0" y="8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7" y="0"/>
                    <a:pt x="142" y="4"/>
                    <a:pt x="142" y="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95"/>
                    <a:pt x="137" y="99"/>
                    <a:pt x="132" y="99"/>
                  </a:cubicBezTo>
                  <a:close/>
                  <a:moveTo>
                    <a:pt x="12" y="87"/>
                  </a:moveTo>
                  <a:cubicBezTo>
                    <a:pt x="130" y="87"/>
                    <a:pt x="130" y="87"/>
                    <a:pt x="130" y="8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87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2436813" y="3738563"/>
              <a:ext cx="76200" cy="26988"/>
            </a:xfrm>
            <a:custGeom>
              <a:avLst/>
              <a:gdLst/>
              <a:ahLst/>
              <a:cxnLst/>
              <a:rect l="l" t="t" r="r" b="b"/>
              <a:pathLst>
                <a:path w="177" h="66" extrusionOk="0">
                  <a:moveTo>
                    <a:pt x="19" y="1"/>
                  </a:moveTo>
                  <a:cubicBezTo>
                    <a:pt x="13" y="18"/>
                    <a:pt x="7" y="36"/>
                    <a:pt x="2" y="54"/>
                  </a:cubicBezTo>
                  <a:cubicBezTo>
                    <a:pt x="1" y="55"/>
                    <a:pt x="0" y="57"/>
                    <a:pt x="1" y="60"/>
                  </a:cubicBezTo>
                  <a:cubicBezTo>
                    <a:pt x="2" y="64"/>
                    <a:pt x="4" y="65"/>
                    <a:pt x="5" y="66"/>
                  </a:cubicBezTo>
                  <a:cubicBezTo>
                    <a:pt x="60" y="66"/>
                    <a:pt x="114" y="66"/>
                    <a:pt x="169" y="66"/>
                  </a:cubicBezTo>
                  <a:cubicBezTo>
                    <a:pt x="169" y="66"/>
                    <a:pt x="172" y="65"/>
                    <a:pt x="174" y="62"/>
                  </a:cubicBezTo>
                  <a:cubicBezTo>
                    <a:pt x="177" y="57"/>
                    <a:pt x="174" y="53"/>
                    <a:pt x="174" y="53"/>
                  </a:cubicBezTo>
                  <a:cubicBezTo>
                    <a:pt x="168" y="35"/>
                    <a:pt x="163" y="18"/>
                    <a:pt x="157" y="0"/>
                  </a:cubicBezTo>
                  <a:cubicBezTo>
                    <a:pt x="111" y="0"/>
                    <a:pt x="65" y="0"/>
                    <a:pt x="19" y="1"/>
                  </a:cubicBez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2462213" y="3748088"/>
              <a:ext cx="25400" cy="7938"/>
            </a:xfrm>
            <a:custGeom>
              <a:avLst/>
              <a:gdLst/>
              <a:ahLst/>
              <a:cxnLst/>
              <a:rect l="l" t="t" r="r" b="b"/>
              <a:pathLst>
                <a:path w="58" h="21" extrusionOk="0">
                  <a:moveTo>
                    <a:pt x="54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0"/>
                    <a:pt x="0" y="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0"/>
                    <a:pt x="58" y="1"/>
                    <a:pt x="58" y="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20"/>
                    <a:pt x="56" y="21"/>
                    <a:pt x="54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2195513" y="3733801"/>
              <a:ext cx="65088" cy="63500"/>
            </a:xfrm>
            <a:custGeom>
              <a:avLst/>
              <a:gdLst/>
              <a:ahLst/>
              <a:cxnLst/>
              <a:rect l="l" t="t" r="r" b="b"/>
              <a:pathLst>
                <a:path w="152" h="147" extrusionOk="0">
                  <a:moveTo>
                    <a:pt x="94" y="147"/>
                  </a:moveTo>
                  <a:cubicBezTo>
                    <a:pt x="72" y="147"/>
                    <a:pt x="50" y="139"/>
                    <a:pt x="34" y="123"/>
                  </a:cubicBezTo>
                  <a:cubicBezTo>
                    <a:pt x="1" y="91"/>
                    <a:pt x="0" y="36"/>
                    <a:pt x="32" y="1"/>
                  </a:cubicBezTo>
                  <a:cubicBezTo>
                    <a:pt x="33" y="0"/>
                    <a:pt x="36" y="0"/>
                    <a:pt x="37" y="1"/>
                  </a:cubicBezTo>
                  <a:cubicBezTo>
                    <a:pt x="39" y="3"/>
                    <a:pt x="39" y="5"/>
                    <a:pt x="38" y="7"/>
                  </a:cubicBezTo>
                  <a:cubicBezTo>
                    <a:pt x="8" y="38"/>
                    <a:pt x="9" y="88"/>
                    <a:pt x="39" y="117"/>
                  </a:cubicBezTo>
                  <a:cubicBezTo>
                    <a:pt x="68" y="144"/>
                    <a:pt x="114" y="146"/>
                    <a:pt x="145" y="120"/>
                  </a:cubicBezTo>
                  <a:cubicBezTo>
                    <a:pt x="146" y="119"/>
                    <a:pt x="149" y="119"/>
                    <a:pt x="150" y="121"/>
                  </a:cubicBezTo>
                  <a:cubicBezTo>
                    <a:pt x="152" y="122"/>
                    <a:pt x="152" y="125"/>
                    <a:pt x="150" y="126"/>
                  </a:cubicBezTo>
                  <a:cubicBezTo>
                    <a:pt x="134" y="140"/>
                    <a:pt x="113" y="147"/>
                    <a:pt x="94" y="147"/>
                  </a:cubicBezTo>
                  <a:close/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2217738" y="3805238"/>
              <a:ext cx="31750" cy="3175"/>
            </a:xfrm>
            <a:custGeom>
              <a:avLst/>
              <a:gdLst/>
              <a:ahLst/>
              <a:cxnLst/>
              <a:rect l="l" t="t" r="r" b="b"/>
              <a:pathLst>
                <a:path w="76" h="8" extrusionOk="0">
                  <a:moveTo>
                    <a:pt x="7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7"/>
                    <a:pt x="74" y="8"/>
                    <a:pt x="72" y="8"/>
                  </a:cubicBezTo>
                  <a:close/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2232026" y="3794126"/>
              <a:ext cx="3175" cy="12700"/>
            </a:xfrm>
            <a:prstGeom prst="rect">
              <a:avLst/>
            </a:pr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2205038" y="3730626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70" y="141"/>
                  </a:moveTo>
                  <a:cubicBezTo>
                    <a:pt x="31" y="141"/>
                    <a:pt x="0" y="109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109"/>
                    <a:pt x="109" y="141"/>
                    <a:pt x="70" y="141"/>
                  </a:cubicBezTo>
                  <a:close/>
                  <a:moveTo>
                    <a:pt x="70" y="8"/>
                  </a:moveTo>
                  <a:cubicBezTo>
                    <a:pt x="36" y="8"/>
                    <a:pt x="8" y="36"/>
                    <a:pt x="8" y="70"/>
                  </a:cubicBezTo>
                  <a:cubicBezTo>
                    <a:pt x="8" y="105"/>
                    <a:pt x="36" y="133"/>
                    <a:pt x="70" y="133"/>
                  </a:cubicBezTo>
                  <a:cubicBezTo>
                    <a:pt x="105" y="133"/>
                    <a:pt x="133" y="105"/>
                    <a:pt x="133" y="70"/>
                  </a:cubicBezTo>
                  <a:cubicBezTo>
                    <a:pt x="133" y="36"/>
                    <a:pt x="105" y="8"/>
                    <a:pt x="70" y="8"/>
                  </a:cubicBezTo>
                  <a:close/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2208213" y="3732213"/>
              <a:ext cx="52388" cy="52388"/>
            </a:xfrm>
            <a:custGeom>
              <a:avLst/>
              <a:gdLst/>
              <a:ahLst/>
              <a:cxnLst/>
              <a:rect l="l" t="t" r="r" b="b"/>
              <a:pathLst>
                <a:path w="122" h="120" extrusionOk="0">
                  <a:moveTo>
                    <a:pt x="98" y="120"/>
                  </a:moveTo>
                  <a:cubicBezTo>
                    <a:pt x="82" y="120"/>
                    <a:pt x="60" y="109"/>
                    <a:pt x="40" y="89"/>
                  </a:cubicBezTo>
                  <a:cubicBezTo>
                    <a:pt x="12" y="60"/>
                    <a:pt x="0" y="28"/>
                    <a:pt x="14" y="14"/>
                  </a:cubicBezTo>
                  <a:cubicBezTo>
                    <a:pt x="28" y="0"/>
                    <a:pt x="61" y="11"/>
                    <a:pt x="89" y="39"/>
                  </a:cubicBezTo>
                  <a:cubicBezTo>
                    <a:pt x="102" y="52"/>
                    <a:pt x="112" y="67"/>
                    <a:pt x="117" y="81"/>
                  </a:cubicBezTo>
                  <a:cubicBezTo>
                    <a:pt x="122" y="95"/>
                    <a:pt x="122" y="107"/>
                    <a:pt x="115" y="114"/>
                  </a:cubicBezTo>
                  <a:cubicBezTo>
                    <a:pt x="111" y="118"/>
                    <a:pt x="105" y="120"/>
                    <a:pt x="98" y="120"/>
                  </a:cubicBezTo>
                  <a:close/>
                  <a:moveTo>
                    <a:pt x="31" y="16"/>
                  </a:moveTo>
                  <a:cubicBezTo>
                    <a:pt x="26" y="16"/>
                    <a:pt x="22" y="17"/>
                    <a:pt x="20" y="19"/>
                  </a:cubicBezTo>
                  <a:cubicBezTo>
                    <a:pt x="11" y="29"/>
                    <a:pt x="19" y="56"/>
                    <a:pt x="45" y="83"/>
                  </a:cubicBezTo>
                  <a:cubicBezTo>
                    <a:pt x="72" y="110"/>
                    <a:pt x="100" y="118"/>
                    <a:pt x="109" y="108"/>
                  </a:cubicBezTo>
                  <a:cubicBezTo>
                    <a:pt x="114" y="104"/>
                    <a:pt x="114" y="95"/>
                    <a:pt x="110" y="83"/>
                  </a:cubicBezTo>
                  <a:cubicBezTo>
                    <a:pt x="105" y="71"/>
                    <a:pt x="96" y="57"/>
                    <a:pt x="83" y="45"/>
                  </a:cubicBezTo>
                  <a:cubicBezTo>
                    <a:pt x="64" y="25"/>
                    <a:pt x="44" y="16"/>
                    <a:pt x="31" y="16"/>
                  </a:cubicBezTo>
                  <a:close/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2216151" y="3740151"/>
              <a:ext cx="38100" cy="39688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23" y="2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4" y="23"/>
                  </a:lnTo>
                  <a:lnTo>
                    <a:pt x="23" y="25"/>
                  </a:lnTo>
                  <a:close/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2228851" y="3754438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73"/>
                  </a:moveTo>
                  <a:cubicBezTo>
                    <a:pt x="8" y="62"/>
                    <a:pt x="18" y="52"/>
                    <a:pt x="29" y="41"/>
                  </a:cubicBezTo>
                  <a:cubicBezTo>
                    <a:pt x="43" y="27"/>
                    <a:pt x="60" y="11"/>
                    <a:pt x="73" y="0"/>
                  </a:cubicBezTo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8"/>
            <p:cNvSpPr/>
            <p:nvPr/>
          </p:nvSpPr>
          <p:spPr>
            <a:xfrm>
              <a:off x="2227263" y="3752851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83" h="81" extrusionOk="0">
                  <a:moveTo>
                    <a:pt x="5" y="81"/>
                  </a:moveTo>
                  <a:cubicBezTo>
                    <a:pt x="4" y="81"/>
                    <a:pt x="3" y="80"/>
                    <a:pt x="2" y="80"/>
                  </a:cubicBezTo>
                  <a:cubicBezTo>
                    <a:pt x="0" y="78"/>
                    <a:pt x="0" y="76"/>
                    <a:pt x="1" y="74"/>
                  </a:cubicBezTo>
                  <a:cubicBezTo>
                    <a:pt x="11" y="63"/>
                    <a:pt x="21" y="52"/>
                    <a:pt x="31" y="42"/>
                  </a:cubicBezTo>
                  <a:cubicBezTo>
                    <a:pt x="46" y="27"/>
                    <a:pt x="63" y="12"/>
                    <a:pt x="76" y="1"/>
                  </a:cubicBezTo>
                  <a:cubicBezTo>
                    <a:pt x="77" y="0"/>
                    <a:pt x="80" y="0"/>
                    <a:pt x="81" y="1"/>
                  </a:cubicBezTo>
                  <a:cubicBezTo>
                    <a:pt x="83" y="3"/>
                    <a:pt x="83" y="6"/>
                    <a:pt x="81" y="7"/>
                  </a:cubicBezTo>
                  <a:cubicBezTo>
                    <a:pt x="68" y="18"/>
                    <a:pt x="51" y="33"/>
                    <a:pt x="37" y="48"/>
                  </a:cubicBezTo>
                  <a:cubicBezTo>
                    <a:pt x="27" y="58"/>
                    <a:pt x="17" y="68"/>
                    <a:pt x="8" y="79"/>
                  </a:cubicBezTo>
                  <a:cubicBezTo>
                    <a:pt x="7" y="80"/>
                    <a:pt x="6" y="81"/>
                    <a:pt x="5" y="81"/>
                  </a:cubicBezTo>
                  <a:close/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2211388" y="3733801"/>
              <a:ext cx="30163" cy="3175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0" y="76"/>
                  </a:moveTo>
                  <a:cubicBezTo>
                    <a:pt x="10" y="66"/>
                    <a:pt x="20" y="56"/>
                    <a:pt x="30" y="45"/>
                  </a:cubicBezTo>
                  <a:cubicBezTo>
                    <a:pt x="44" y="30"/>
                    <a:pt x="59" y="14"/>
                    <a:pt x="70" y="0"/>
                  </a:cubicBezTo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2209801" y="3730626"/>
              <a:ext cx="33338" cy="36513"/>
            </a:xfrm>
            <a:custGeom>
              <a:avLst/>
              <a:gdLst/>
              <a:ahLst/>
              <a:cxnLst/>
              <a:rect l="l" t="t" r="r" b="b"/>
              <a:pathLst>
                <a:path w="79" h="85" extrusionOk="0">
                  <a:moveTo>
                    <a:pt x="0" y="81"/>
                  </a:moveTo>
                  <a:cubicBezTo>
                    <a:pt x="0" y="82"/>
                    <a:pt x="0" y="83"/>
                    <a:pt x="1" y="83"/>
                  </a:cubicBezTo>
                  <a:cubicBezTo>
                    <a:pt x="2" y="85"/>
                    <a:pt x="5" y="85"/>
                    <a:pt x="6" y="84"/>
                  </a:cubicBezTo>
                  <a:cubicBezTo>
                    <a:pt x="17" y="74"/>
                    <a:pt x="27" y="63"/>
                    <a:pt x="37" y="53"/>
                  </a:cubicBezTo>
                  <a:cubicBezTo>
                    <a:pt x="52" y="38"/>
                    <a:pt x="67" y="21"/>
                    <a:pt x="77" y="7"/>
                  </a:cubicBezTo>
                  <a:cubicBezTo>
                    <a:pt x="79" y="5"/>
                    <a:pt x="78" y="3"/>
                    <a:pt x="77" y="2"/>
                  </a:cubicBezTo>
                  <a:cubicBezTo>
                    <a:pt x="75" y="0"/>
                    <a:pt x="72" y="1"/>
                    <a:pt x="71" y="2"/>
                  </a:cubicBezTo>
                  <a:cubicBezTo>
                    <a:pt x="60" y="15"/>
                    <a:pt x="46" y="32"/>
                    <a:pt x="31" y="47"/>
                  </a:cubicBezTo>
                  <a:cubicBezTo>
                    <a:pt x="22" y="58"/>
                    <a:pt x="11" y="68"/>
                    <a:pt x="1" y="78"/>
                  </a:cubicBezTo>
                  <a:cubicBezTo>
                    <a:pt x="0" y="78"/>
                    <a:pt x="0" y="80"/>
                    <a:pt x="0" y="81"/>
                  </a:cubicBezTo>
                  <a:close/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2216151" y="3740151"/>
              <a:ext cx="39688" cy="39688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" y="93"/>
                  </a:moveTo>
                  <a:cubicBezTo>
                    <a:pt x="3" y="93"/>
                    <a:pt x="2" y="92"/>
                    <a:pt x="1" y="91"/>
                  </a:cubicBezTo>
                  <a:cubicBezTo>
                    <a:pt x="0" y="90"/>
                    <a:pt x="0" y="87"/>
                    <a:pt x="1" y="86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0"/>
                    <a:pt x="89" y="0"/>
                    <a:pt x="90" y="1"/>
                  </a:cubicBezTo>
                  <a:cubicBezTo>
                    <a:pt x="92" y="3"/>
                    <a:pt x="92" y="5"/>
                    <a:pt x="90" y="7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6" y="92"/>
                    <a:pt x="5" y="93"/>
                    <a:pt x="4" y="93"/>
                  </a:cubicBezTo>
                  <a:close/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8"/>
            <p:cNvSpPr/>
            <p:nvPr/>
          </p:nvSpPr>
          <p:spPr>
            <a:xfrm>
              <a:off x="2130426" y="3746501"/>
              <a:ext cx="15875" cy="15875"/>
            </a:xfrm>
            <a:prstGeom prst="ellipse">
              <a:avLst/>
            </a:pr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8"/>
            <p:cNvSpPr/>
            <p:nvPr/>
          </p:nvSpPr>
          <p:spPr>
            <a:xfrm>
              <a:off x="2116138" y="3760788"/>
              <a:ext cx="11113" cy="9525"/>
            </a:xfrm>
            <a:prstGeom prst="ellipse">
              <a:avLst/>
            </a:pr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8"/>
            <p:cNvSpPr/>
            <p:nvPr/>
          </p:nvSpPr>
          <p:spPr>
            <a:xfrm>
              <a:off x="2132013" y="3729038"/>
              <a:ext cx="11113" cy="11113"/>
            </a:xfrm>
            <a:prstGeom prst="ellipse">
              <a:avLst/>
            </a:pr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2146301" y="3738563"/>
              <a:ext cx="9525" cy="9525"/>
            </a:xfrm>
            <a:prstGeom prst="ellipse">
              <a:avLst/>
            </a:pr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2151063" y="3757613"/>
              <a:ext cx="9525" cy="9525"/>
            </a:xfrm>
            <a:prstGeom prst="ellipse">
              <a:avLst/>
            </a:pr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2136776" y="3765551"/>
              <a:ext cx="9525" cy="9525"/>
            </a:xfrm>
            <a:prstGeom prst="ellipse">
              <a:avLst/>
            </a:pr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2119313" y="3741738"/>
              <a:ext cx="9525" cy="9525"/>
            </a:xfrm>
            <a:prstGeom prst="ellipse">
              <a:avLst/>
            </a:pr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2143126" y="3756026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6" y="4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7" y="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8"/>
            <p:cNvSpPr/>
            <p:nvPr/>
          </p:nvSpPr>
          <p:spPr>
            <a:xfrm>
              <a:off x="2141538" y="3743326"/>
              <a:ext cx="7938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1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8"/>
            <p:cNvSpPr/>
            <p:nvPr/>
          </p:nvSpPr>
          <p:spPr>
            <a:xfrm>
              <a:off x="2136776" y="3738563"/>
              <a:ext cx="1588" cy="11113"/>
            </a:xfrm>
            <a:prstGeom prst="rect">
              <a:avLst/>
            </a:pr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2127251" y="3746501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6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6" y="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2138363" y="3757613"/>
              <a:ext cx="3175" cy="11113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1" y="7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6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8"/>
            <p:cNvSpPr/>
            <p:nvPr/>
          </p:nvSpPr>
          <p:spPr>
            <a:xfrm>
              <a:off x="2125663" y="3756026"/>
              <a:ext cx="9525" cy="793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6" y="1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5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CFB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8"/>
            <p:cNvSpPr/>
            <p:nvPr/>
          </p:nvSpPr>
          <p:spPr>
            <a:xfrm>
              <a:off x="2109788" y="3627438"/>
              <a:ext cx="65088" cy="84138"/>
            </a:xfrm>
            <a:custGeom>
              <a:avLst/>
              <a:gdLst/>
              <a:ahLst/>
              <a:cxnLst/>
              <a:rect l="l" t="t" r="r" b="b"/>
              <a:pathLst>
                <a:path w="151" h="196" extrusionOk="0">
                  <a:moveTo>
                    <a:pt x="107" y="196"/>
                  </a:moveTo>
                  <a:cubicBezTo>
                    <a:pt x="9" y="196"/>
                    <a:pt x="9" y="196"/>
                    <a:pt x="9" y="196"/>
                  </a:cubicBezTo>
                  <a:cubicBezTo>
                    <a:pt x="5" y="196"/>
                    <a:pt x="1" y="192"/>
                    <a:pt x="1" y="18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7" y="0"/>
                    <a:pt x="151" y="5"/>
                    <a:pt x="151" y="10"/>
                  </a:cubicBezTo>
                  <a:cubicBezTo>
                    <a:pt x="151" y="151"/>
                    <a:pt x="151" y="151"/>
                    <a:pt x="151" y="151"/>
                  </a:cubicBezTo>
                  <a:lnTo>
                    <a:pt x="107" y="196"/>
                  </a:lnTo>
                  <a:close/>
                  <a:moveTo>
                    <a:pt x="13" y="184"/>
                  </a:moveTo>
                  <a:cubicBezTo>
                    <a:pt x="102" y="184"/>
                    <a:pt x="102" y="184"/>
                    <a:pt x="102" y="184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3" y="184"/>
                  </a:lnTo>
                  <a:close/>
                </a:path>
              </a:pathLst>
            </a:custGeom>
            <a:solidFill>
              <a:srgbClr val="FBFA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2152651" y="3689351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0" y="5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6" y="32"/>
                    <a:pt x="32" y="17"/>
                    <a:pt x="47" y="1"/>
                  </a:cubicBezTo>
                  <a:cubicBezTo>
                    <a:pt x="33" y="1"/>
                    <a:pt x="19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BFA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2119313" y="3643313"/>
              <a:ext cx="47625" cy="4763"/>
            </a:xfrm>
            <a:custGeom>
              <a:avLst/>
              <a:gdLst/>
              <a:ahLst/>
              <a:cxnLst/>
              <a:rect l="l" t="t" r="r" b="b"/>
              <a:pathLst>
                <a:path w="110" h="12" extrusionOk="0">
                  <a:moveTo>
                    <a:pt x="10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8" y="0"/>
                    <a:pt x="110" y="2"/>
                    <a:pt x="110" y="6"/>
                  </a:cubicBezTo>
                  <a:cubicBezTo>
                    <a:pt x="110" y="9"/>
                    <a:pt x="108" y="12"/>
                    <a:pt x="104" y="12"/>
                  </a:cubicBezTo>
                  <a:close/>
                </a:path>
              </a:pathLst>
            </a:custGeom>
            <a:solidFill>
              <a:srgbClr val="FBFA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2119313" y="3652838"/>
              <a:ext cx="47625" cy="4763"/>
            </a:xfrm>
            <a:custGeom>
              <a:avLst/>
              <a:gdLst/>
              <a:ahLst/>
              <a:cxnLst/>
              <a:rect l="l" t="t" r="r" b="b"/>
              <a:pathLst>
                <a:path w="110" h="12" extrusionOk="0">
                  <a:moveTo>
                    <a:pt x="10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8" y="0"/>
                    <a:pt x="110" y="3"/>
                    <a:pt x="110" y="6"/>
                  </a:cubicBezTo>
                  <a:cubicBezTo>
                    <a:pt x="110" y="10"/>
                    <a:pt x="108" y="12"/>
                    <a:pt x="104" y="12"/>
                  </a:cubicBezTo>
                  <a:close/>
                </a:path>
              </a:pathLst>
            </a:custGeom>
            <a:solidFill>
              <a:srgbClr val="FBFA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2119313" y="3665538"/>
              <a:ext cx="47625" cy="4763"/>
            </a:xfrm>
            <a:custGeom>
              <a:avLst/>
              <a:gdLst/>
              <a:ahLst/>
              <a:cxnLst/>
              <a:rect l="l" t="t" r="r" b="b"/>
              <a:pathLst>
                <a:path w="110" h="12" extrusionOk="0">
                  <a:moveTo>
                    <a:pt x="10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8" y="0"/>
                    <a:pt x="110" y="2"/>
                    <a:pt x="110" y="6"/>
                  </a:cubicBezTo>
                  <a:cubicBezTo>
                    <a:pt x="110" y="9"/>
                    <a:pt x="108" y="12"/>
                    <a:pt x="104" y="12"/>
                  </a:cubicBezTo>
                  <a:close/>
                </a:path>
              </a:pathLst>
            </a:custGeom>
            <a:solidFill>
              <a:srgbClr val="FBFA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2119313" y="3675063"/>
              <a:ext cx="47625" cy="4763"/>
            </a:xfrm>
            <a:custGeom>
              <a:avLst/>
              <a:gdLst/>
              <a:ahLst/>
              <a:cxnLst/>
              <a:rect l="l" t="t" r="r" b="b"/>
              <a:pathLst>
                <a:path w="110" h="12" extrusionOk="0">
                  <a:moveTo>
                    <a:pt x="10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8" y="0"/>
                    <a:pt x="110" y="3"/>
                    <a:pt x="110" y="6"/>
                  </a:cubicBezTo>
                  <a:cubicBezTo>
                    <a:pt x="110" y="9"/>
                    <a:pt x="108" y="12"/>
                    <a:pt x="104" y="12"/>
                  </a:cubicBezTo>
                  <a:close/>
                </a:path>
              </a:pathLst>
            </a:custGeom>
            <a:solidFill>
              <a:srgbClr val="FBFA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2174876" y="3730626"/>
              <a:ext cx="22225" cy="30163"/>
            </a:xfrm>
            <a:custGeom>
              <a:avLst/>
              <a:gdLst/>
              <a:ahLst/>
              <a:cxnLst/>
              <a:rect l="l" t="t" r="r" b="b"/>
              <a:pathLst>
                <a:path w="53" h="73" extrusionOk="0">
                  <a:moveTo>
                    <a:pt x="16" y="20"/>
                  </a:moveTo>
                  <a:cubicBezTo>
                    <a:pt x="11" y="35"/>
                    <a:pt x="5" y="49"/>
                    <a:pt x="0" y="64"/>
                  </a:cubicBezTo>
                  <a:cubicBezTo>
                    <a:pt x="0" y="66"/>
                    <a:pt x="1" y="68"/>
                    <a:pt x="3" y="69"/>
                  </a:cubicBezTo>
                  <a:cubicBezTo>
                    <a:pt x="5" y="70"/>
                    <a:pt x="8" y="70"/>
                    <a:pt x="9" y="69"/>
                  </a:cubicBezTo>
                  <a:cubicBezTo>
                    <a:pt x="13" y="58"/>
                    <a:pt x="17" y="48"/>
                    <a:pt x="21" y="38"/>
                  </a:cubicBezTo>
                  <a:cubicBezTo>
                    <a:pt x="21" y="49"/>
                    <a:pt x="21" y="59"/>
                    <a:pt x="21" y="70"/>
                  </a:cubicBezTo>
                  <a:cubicBezTo>
                    <a:pt x="21" y="70"/>
                    <a:pt x="22" y="72"/>
                    <a:pt x="25" y="72"/>
                  </a:cubicBezTo>
                  <a:cubicBezTo>
                    <a:pt x="28" y="73"/>
                    <a:pt x="31" y="70"/>
                    <a:pt x="31" y="70"/>
                  </a:cubicBezTo>
                  <a:cubicBezTo>
                    <a:pt x="31" y="59"/>
                    <a:pt x="31" y="48"/>
                    <a:pt x="31" y="37"/>
                  </a:cubicBezTo>
                  <a:cubicBezTo>
                    <a:pt x="35" y="48"/>
                    <a:pt x="39" y="58"/>
                    <a:pt x="43" y="69"/>
                  </a:cubicBezTo>
                  <a:cubicBezTo>
                    <a:pt x="45" y="70"/>
                    <a:pt x="47" y="71"/>
                    <a:pt x="49" y="70"/>
                  </a:cubicBezTo>
                  <a:cubicBezTo>
                    <a:pt x="51" y="69"/>
                    <a:pt x="53" y="66"/>
                    <a:pt x="52" y="64"/>
                  </a:cubicBezTo>
                  <a:cubicBezTo>
                    <a:pt x="47" y="49"/>
                    <a:pt x="42" y="34"/>
                    <a:pt x="37" y="19"/>
                  </a:cubicBezTo>
                  <a:cubicBezTo>
                    <a:pt x="37" y="18"/>
                    <a:pt x="40" y="13"/>
                    <a:pt x="38" y="8"/>
                  </a:cubicBezTo>
                  <a:cubicBezTo>
                    <a:pt x="36" y="3"/>
                    <a:pt x="31" y="0"/>
                    <a:pt x="26" y="0"/>
                  </a:cubicBezTo>
                  <a:cubicBezTo>
                    <a:pt x="21" y="0"/>
                    <a:pt x="16" y="4"/>
                    <a:pt x="14" y="9"/>
                  </a:cubicBezTo>
                  <a:cubicBezTo>
                    <a:pt x="12" y="15"/>
                    <a:pt x="16" y="20"/>
                    <a:pt x="16" y="20"/>
                  </a:cubicBezTo>
                  <a:close/>
                </a:path>
              </a:pathLst>
            </a:custGeom>
            <a:solidFill>
              <a:srgbClr val="F7FA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2179638" y="3702051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2" y="25"/>
                  </a:moveTo>
                  <a:cubicBezTo>
                    <a:pt x="38" y="1"/>
                    <a:pt x="38" y="1"/>
                    <a:pt x="38" y="1"/>
                  </a:cubicBezTo>
                  <a:cubicBezTo>
                    <a:pt x="40" y="0"/>
                    <a:pt x="41" y="0"/>
                    <a:pt x="43" y="0"/>
                  </a:cubicBezTo>
                  <a:cubicBezTo>
                    <a:pt x="47" y="1"/>
                    <a:pt x="56" y="4"/>
                    <a:pt x="62" y="13"/>
                  </a:cubicBezTo>
                  <a:cubicBezTo>
                    <a:pt x="67" y="21"/>
                    <a:pt x="67" y="30"/>
                    <a:pt x="66" y="34"/>
                  </a:cubicBezTo>
                  <a:cubicBezTo>
                    <a:pt x="66" y="35"/>
                    <a:pt x="65" y="36"/>
                    <a:pt x="64" y="37"/>
                  </a:cubicBezTo>
                  <a:cubicBezTo>
                    <a:pt x="52" y="45"/>
                    <a:pt x="40" y="54"/>
                    <a:pt x="28" y="62"/>
                  </a:cubicBezTo>
                  <a:cubicBezTo>
                    <a:pt x="27" y="63"/>
                    <a:pt x="25" y="63"/>
                    <a:pt x="24" y="62"/>
                  </a:cubicBezTo>
                  <a:cubicBezTo>
                    <a:pt x="20" y="61"/>
                    <a:pt x="13" y="57"/>
                    <a:pt x="7" y="50"/>
                  </a:cubicBezTo>
                  <a:cubicBezTo>
                    <a:pt x="1" y="42"/>
                    <a:pt x="0" y="34"/>
                    <a:pt x="0" y="29"/>
                  </a:cubicBezTo>
                  <a:cubicBezTo>
                    <a:pt x="0" y="28"/>
                    <a:pt x="0" y="26"/>
                    <a:pt x="2" y="25"/>
                  </a:cubicBezTo>
                  <a:close/>
                </a:path>
              </a:pathLst>
            </a:custGeom>
            <a:solidFill>
              <a:srgbClr val="F8FAF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2195513" y="3706813"/>
              <a:ext cx="7938" cy="11113"/>
            </a:xfrm>
            <a:custGeom>
              <a:avLst/>
              <a:gdLst/>
              <a:ahLst/>
              <a:cxnLst/>
              <a:rect l="l" t="t" r="r" b="b"/>
              <a:pathLst>
                <a:path w="19" h="26" extrusionOk="0">
                  <a:moveTo>
                    <a:pt x="16" y="10"/>
                  </a:moveTo>
                  <a:cubicBezTo>
                    <a:pt x="19" y="16"/>
                    <a:pt x="19" y="22"/>
                    <a:pt x="16" y="24"/>
                  </a:cubicBezTo>
                  <a:cubicBezTo>
                    <a:pt x="13" y="26"/>
                    <a:pt x="7" y="22"/>
                    <a:pt x="4" y="16"/>
                  </a:cubicBezTo>
                  <a:cubicBezTo>
                    <a:pt x="0" y="10"/>
                    <a:pt x="0" y="4"/>
                    <a:pt x="4" y="2"/>
                  </a:cubicBezTo>
                  <a:cubicBezTo>
                    <a:pt x="7" y="0"/>
                    <a:pt x="12" y="4"/>
                    <a:pt x="16" y="10"/>
                  </a:cubicBezTo>
                  <a:close/>
                </a:path>
              </a:pathLst>
            </a:custGeom>
            <a:solidFill>
              <a:srgbClr val="A2A07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2168526" y="3717926"/>
              <a:ext cx="14288" cy="15875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0" y="10"/>
                  </a:moveTo>
                  <a:cubicBezTo>
                    <a:pt x="1" y="8"/>
                    <a:pt x="4" y="5"/>
                    <a:pt x="8" y="3"/>
                  </a:cubicBezTo>
                  <a:cubicBezTo>
                    <a:pt x="12" y="1"/>
                    <a:pt x="16" y="0"/>
                    <a:pt x="18" y="0"/>
                  </a:cubicBezTo>
                  <a:cubicBezTo>
                    <a:pt x="19" y="3"/>
                    <a:pt x="21" y="6"/>
                    <a:pt x="23" y="10"/>
                  </a:cubicBezTo>
                  <a:cubicBezTo>
                    <a:pt x="26" y="15"/>
                    <a:pt x="29" y="20"/>
                    <a:pt x="32" y="23"/>
                  </a:cubicBezTo>
                  <a:cubicBezTo>
                    <a:pt x="30" y="25"/>
                    <a:pt x="27" y="28"/>
                    <a:pt x="23" y="31"/>
                  </a:cubicBezTo>
                  <a:cubicBezTo>
                    <a:pt x="21" y="32"/>
                    <a:pt x="18" y="34"/>
                    <a:pt x="16" y="35"/>
                  </a:cubicBezTo>
                  <a:cubicBezTo>
                    <a:pt x="13" y="32"/>
                    <a:pt x="9" y="28"/>
                    <a:pt x="6" y="23"/>
                  </a:cubicBezTo>
                  <a:cubicBezTo>
                    <a:pt x="3" y="18"/>
                    <a:pt x="1" y="13"/>
                    <a:pt x="0" y="10"/>
                  </a:cubicBezTo>
                  <a:close/>
                </a:path>
              </a:pathLst>
            </a:custGeom>
            <a:solidFill>
              <a:srgbClr val="F8FAF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2163763" y="3722688"/>
              <a:ext cx="9525" cy="1111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7" y="0"/>
                  </a:moveTo>
                  <a:cubicBezTo>
                    <a:pt x="6" y="0"/>
                    <a:pt x="0" y="6"/>
                    <a:pt x="2" y="15"/>
                  </a:cubicBezTo>
                  <a:cubicBezTo>
                    <a:pt x="2" y="16"/>
                    <a:pt x="3" y="21"/>
                    <a:pt x="8" y="24"/>
                  </a:cubicBezTo>
                  <a:cubicBezTo>
                    <a:pt x="13" y="26"/>
                    <a:pt x="18" y="25"/>
                    <a:pt x="22" y="23"/>
                  </a:cubicBezTo>
                  <a:cubicBezTo>
                    <a:pt x="19" y="21"/>
                    <a:pt x="16" y="17"/>
                    <a:pt x="12" y="12"/>
                  </a:cubicBezTo>
                  <a:cubicBezTo>
                    <a:pt x="9" y="7"/>
                    <a:pt x="8" y="3"/>
                    <a:pt x="7" y="0"/>
                  </a:cubicBezTo>
                  <a:close/>
                </a:path>
              </a:pathLst>
            </a:custGeom>
            <a:solidFill>
              <a:srgbClr val="F8FAF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2217738" y="3681413"/>
              <a:ext cx="39688" cy="38100"/>
            </a:xfrm>
            <a:custGeom>
              <a:avLst/>
              <a:gdLst/>
              <a:ahLst/>
              <a:cxnLst/>
              <a:rect l="l" t="t" r="r" b="b"/>
              <a:pathLst>
                <a:path w="96" h="89" extrusionOk="0">
                  <a:moveTo>
                    <a:pt x="51" y="8"/>
                  </a:moveTo>
                  <a:cubicBezTo>
                    <a:pt x="49" y="8"/>
                    <a:pt x="48" y="8"/>
                    <a:pt x="46" y="8"/>
                  </a:cubicBezTo>
                  <a:cubicBezTo>
                    <a:pt x="45" y="7"/>
                    <a:pt x="33" y="0"/>
                    <a:pt x="20" y="5"/>
                  </a:cubicBezTo>
                  <a:cubicBezTo>
                    <a:pt x="19" y="5"/>
                    <a:pt x="6" y="10"/>
                    <a:pt x="2" y="22"/>
                  </a:cubicBezTo>
                  <a:cubicBezTo>
                    <a:pt x="0" y="28"/>
                    <a:pt x="1" y="33"/>
                    <a:pt x="3" y="43"/>
                  </a:cubicBezTo>
                  <a:cubicBezTo>
                    <a:pt x="4" y="50"/>
                    <a:pt x="7" y="65"/>
                    <a:pt x="16" y="78"/>
                  </a:cubicBezTo>
                  <a:cubicBezTo>
                    <a:pt x="18" y="82"/>
                    <a:pt x="21" y="85"/>
                    <a:pt x="25" y="87"/>
                  </a:cubicBezTo>
                  <a:cubicBezTo>
                    <a:pt x="29" y="89"/>
                    <a:pt x="34" y="88"/>
                    <a:pt x="35" y="88"/>
                  </a:cubicBezTo>
                  <a:cubicBezTo>
                    <a:pt x="41" y="87"/>
                    <a:pt x="41" y="85"/>
                    <a:pt x="46" y="85"/>
                  </a:cubicBezTo>
                  <a:cubicBezTo>
                    <a:pt x="50" y="85"/>
                    <a:pt x="51" y="86"/>
                    <a:pt x="55" y="87"/>
                  </a:cubicBezTo>
                  <a:cubicBezTo>
                    <a:pt x="62" y="88"/>
                    <a:pt x="67" y="88"/>
                    <a:pt x="68" y="87"/>
                  </a:cubicBezTo>
                  <a:cubicBezTo>
                    <a:pt x="78" y="86"/>
                    <a:pt x="84" y="75"/>
                    <a:pt x="88" y="70"/>
                  </a:cubicBezTo>
                  <a:cubicBezTo>
                    <a:pt x="96" y="55"/>
                    <a:pt x="96" y="41"/>
                    <a:pt x="95" y="33"/>
                  </a:cubicBezTo>
                  <a:cubicBezTo>
                    <a:pt x="95" y="22"/>
                    <a:pt x="94" y="15"/>
                    <a:pt x="89" y="10"/>
                  </a:cubicBezTo>
                  <a:cubicBezTo>
                    <a:pt x="81" y="2"/>
                    <a:pt x="68" y="1"/>
                    <a:pt x="58" y="5"/>
                  </a:cubicBezTo>
                  <a:cubicBezTo>
                    <a:pt x="55" y="6"/>
                    <a:pt x="53" y="7"/>
                    <a:pt x="51" y="8"/>
                  </a:cubicBezTo>
                  <a:close/>
                </a:path>
              </a:pathLst>
            </a:custGeom>
            <a:solidFill>
              <a:srgbClr val="F8FAF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2212976" y="3665538"/>
              <a:ext cx="26988" cy="20638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46" y="23"/>
                  </a:moveTo>
                  <a:cubicBezTo>
                    <a:pt x="44" y="19"/>
                    <a:pt x="45" y="17"/>
                    <a:pt x="44" y="14"/>
                  </a:cubicBezTo>
                  <a:cubicBezTo>
                    <a:pt x="42" y="7"/>
                    <a:pt x="34" y="1"/>
                    <a:pt x="27" y="1"/>
                  </a:cubicBezTo>
                  <a:cubicBezTo>
                    <a:pt x="25" y="0"/>
                    <a:pt x="24" y="1"/>
                    <a:pt x="14" y="4"/>
                  </a:cubicBezTo>
                  <a:cubicBezTo>
                    <a:pt x="8" y="6"/>
                    <a:pt x="3" y="8"/>
                    <a:pt x="0" y="9"/>
                  </a:cubicBezTo>
                  <a:cubicBezTo>
                    <a:pt x="6" y="11"/>
                    <a:pt x="9" y="14"/>
                    <a:pt x="11" y="17"/>
                  </a:cubicBezTo>
                  <a:cubicBezTo>
                    <a:pt x="16" y="23"/>
                    <a:pt x="16" y="27"/>
                    <a:pt x="21" y="31"/>
                  </a:cubicBezTo>
                  <a:cubicBezTo>
                    <a:pt x="23" y="32"/>
                    <a:pt x="27" y="35"/>
                    <a:pt x="32" y="35"/>
                  </a:cubicBezTo>
                  <a:cubicBezTo>
                    <a:pt x="37" y="35"/>
                    <a:pt x="41" y="32"/>
                    <a:pt x="42" y="31"/>
                  </a:cubicBezTo>
                  <a:cubicBezTo>
                    <a:pt x="43" y="31"/>
                    <a:pt x="45" y="31"/>
                    <a:pt x="47" y="32"/>
                  </a:cubicBezTo>
                  <a:cubicBezTo>
                    <a:pt x="50" y="33"/>
                    <a:pt x="52" y="35"/>
                    <a:pt x="52" y="37"/>
                  </a:cubicBezTo>
                  <a:cubicBezTo>
                    <a:pt x="52" y="40"/>
                    <a:pt x="52" y="44"/>
                    <a:pt x="52" y="48"/>
                  </a:cubicBezTo>
                  <a:cubicBezTo>
                    <a:pt x="54" y="47"/>
                    <a:pt x="56" y="47"/>
                    <a:pt x="58" y="47"/>
                  </a:cubicBezTo>
                  <a:cubicBezTo>
                    <a:pt x="56" y="43"/>
                    <a:pt x="55" y="39"/>
                    <a:pt x="57" y="38"/>
                  </a:cubicBezTo>
                  <a:cubicBezTo>
                    <a:pt x="57" y="38"/>
                    <a:pt x="58" y="38"/>
                    <a:pt x="59" y="38"/>
                  </a:cubicBezTo>
                  <a:cubicBezTo>
                    <a:pt x="59" y="38"/>
                    <a:pt x="60" y="38"/>
                    <a:pt x="60" y="38"/>
                  </a:cubicBezTo>
                  <a:cubicBezTo>
                    <a:pt x="62" y="37"/>
                    <a:pt x="61" y="34"/>
                    <a:pt x="60" y="29"/>
                  </a:cubicBezTo>
                  <a:cubicBezTo>
                    <a:pt x="60" y="24"/>
                    <a:pt x="60" y="22"/>
                    <a:pt x="59" y="21"/>
                  </a:cubicBezTo>
                  <a:cubicBezTo>
                    <a:pt x="58" y="21"/>
                    <a:pt x="55" y="22"/>
                    <a:pt x="55" y="23"/>
                  </a:cubicBezTo>
                  <a:cubicBezTo>
                    <a:pt x="55" y="24"/>
                    <a:pt x="56" y="25"/>
                    <a:pt x="55" y="26"/>
                  </a:cubicBezTo>
                  <a:cubicBezTo>
                    <a:pt x="55" y="27"/>
                    <a:pt x="53" y="27"/>
                    <a:pt x="51" y="27"/>
                  </a:cubicBezTo>
                  <a:cubicBezTo>
                    <a:pt x="48" y="26"/>
                    <a:pt x="46" y="24"/>
                    <a:pt x="46" y="23"/>
                  </a:cubicBezTo>
                  <a:close/>
                </a:path>
              </a:pathLst>
            </a:custGeom>
            <a:solidFill>
              <a:srgbClr val="F8FAF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2185988" y="363855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9" y="38"/>
                  </a:move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9" y="8"/>
                    <a:pt x="39" y="19"/>
                  </a:cubicBezTo>
                  <a:cubicBezTo>
                    <a:pt x="39" y="30"/>
                    <a:pt x="30" y="38"/>
                    <a:pt x="19" y="38"/>
                  </a:cubicBezTo>
                  <a:close/>
                  <a:moveTo>
                    <a:pt x="19" y="6"/>
                  </a:moveTo>
                  <a:cubicBezTo>
                    <a:pt x="12" y="6"/>
                    <a:pt x="6" y="12"/>
                    <a:pt x="6" y="19"/>
                  </a:cubicBezTo>
                  <a:cubicBezTo>
                    <a:pt x="6" y="26"/>
                    <a:pt x="12" y="32"/>
                    <a:pt x="19" y="32"/>
                  </a:cubicBezTo>
                  <a:cubicBezTo>
                    <a:pt x="27" y="32"/>
                    <a:pt x="33" y="26"/>
                    <a:pt x="33" y="19"/>
                  </a:cubicBezTo>
                  <a:cubicBezTo>
                    <a:pt x="33" y="12"/>
                    <a:pt x="27" y="6"/>
                    <a:pt x="19" y="6"/>
                  </a:cubicBezTo>
                  <a:close/>
                </a:path>
              </a:pathLst>
            </a:custGeom>
            <a:solidFill>
              <a:srgbClr val="FDFC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2195513" y="3656013"/>
              <a:ext cx="17463" cy="15875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9" y="39"/>
                  </a:move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8" y="9"/>
                    <a:pt x="38" y="20"/>
                  </a:cubicBezTo>
                  <a:cubicBezTo>
                    <a:pt x="38" y="30"/>
                    <a:pt x="30" y="39"/>
                    <a:pt x="19" y="39"/>
                  </a:cubicBezTo>
                  <a:close/>
                  <a:moveTo>
                    <a:pt x="19" y="6"/>
                  </a:moveTo>
                  <a:cubicBezTo>
                    <a:pt x="12" y="6"/>
                    <a:pt x="6" y="12"/>
                    <a:pt x="6" y="20"/>
                  </a:cubicBezTo>
                  <a:cubicBezTo>
                    <a:pt x="6" y="27"/>
                    <a:pt x="12" y="33"/>
                    <a:pt x="19" y="33"/>
                  </a:cubicBezTo>
                  <a:cubicBezTo>
                    <a:pt x="26" y="33"/>
                    <a:pt x="32" y="27"/>
                    <a:pt x="32" y="20"/>
                  </a:cubicBezTo>
                  <a:cubicBezTo>
                    <a:pt x="32" y="12"/>
                    <a:pt x="26" y="6"/>
                    <a:pt x="19" y="6"/>
                  </a:cubicBezTo>
                  <a:close/>
                </a:path>
              </a:pathLst>
            </a:custGeom>
            <a:solidFill>
              <a:srgbClr val="FDFC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2206626" y="3624263"/>
              <a:ext cx="22225" cy="34925"/>
            </a:xfrm>
            <a:custGeom>
              <a:avLst/>
              <a:gdLst/>
              <a:ahLst/>
              <a:cxnLst/>
              <a:rect l="l" t="t" r="r" b="b"/>
              <a:pathLst>
                <a:path w="50" h="81" extrusionOk="0">
                  <a:moveTo>
                    <a:pt x="0" y="75"/>
                  </a:moveTo>
                  <a:cubicBezTo>
                    <a:pt x="2" y="66"/>
                    <a:pt x="8" y="55"/>
                    <a:pt x="13" y="44"/>
                  </a:cubicBezTo>
                  <a:cubicBezTo>
                    <a:pt x="21" y="27"/>
                    <a:pt x="28" y="13"/>
                    <a:pt x="36" y="3"/>
                  </a:cubicBezTo>
                  <a:cubicBezTo>
                    <a:pt x="38" y="0"/>
                    <a:pt x="41" y="0"/>
                    <a:pt x="44" y="1"/>
                  </a:cubicBezTo>
                  <a:cubicBezTo>
                    <a:pt x="47" y="2"/>
                    <a:pt x="49" y="5"/>
                    <a:pt x="50" y="8"/>
                  </a:cubicBezTo>
                  <a:cubicBezTo>
                    <a:pt x="43" y="21"/>
                    <a:pt x="36" y="35"/>
                    <a:pt x="28" y="49"/>
                  </a:cubicBezTo>
                  <a:cubicBezTo>
                    <a:pt x="21" y="60"/>
                    <a:pt x="14" y="71"/>
                    <a:pt x="7" y="81"/>
                  </a:cubicBezTo>
                  <a:cubicBezTo>
                    <a:pt x="5" y="79"/>
                    <a:pt x="2" y="77"/>
                    <a:pt x="0" y="75"/>
                  </a:cubicBezTo>
                  <a:close/>
                </a:path>
              </a:pathLst>
            </a:custGeom>
            <a:solidFill>
              <a:srgbClr val="FDFC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2201863" y="3643313"/>
              <a:ext cx="38100" cy="7938"/>
            </a:xfrm>
            <a:custGeom>
              <a:avLst/>
              <a:gdLst/>
              <a:ahLst/>
              <a:cxnLst/>
              <a:rect l="l" t="t" r="r" b="b"/>
              <a:pathLst>
                <a:path w="89" h="17" extrusionOk="0">
                  <a:moveTo>
                    <a:pt x="2" y="3"/>
                  </a:moveTo>
                  <a:cubicBezTo>
                    <a:pt x="11" y="1"/>
                    <a:pt x="23" y="1"/>
                    <a:pt x="36" y="1"/>
                  </a:cubicBezTo>
                  <a:cubicBezTo>
                    <a:pt x="54" y="0"/>
                    <a:pt x="70" y="0"/>
                    <a:pt x="83" y="2"/>
                  </a:cubicBezTo>
                  <a:cubicBezTo>
                    <a:pt x="86" y="3"/>
                    <a:pt x="88" y="6"/>
                    <a:pt x="88" y="9"/>
                  </a:cubicBezTo>
                  <a:cubicBezTo>
                    <a:pt x="89" y="12"/>
                    <a:pt x="87" y="15"/>
                    <a:pt x="84" y="17"/>
                  </a:cubicBezTo>
                  <a:cubicBezTo>
                    <a:pt x="70" y="17"/>
                    <a:pt x="54" y="17"/>
                    <a:pt x="38" y="15"/>
                  </a:cubicBezTo>
                  <a:cubicBezTo>
                    <a:pt x="25" y="15"/>
                    <a:pt x="12" y="13"/>
                    <a:pt x="0" y="12"/>
                  </a:cubicBezTo>
                  <a:cubicBezTo>
                    <a:pt x="1" y="9"/>
                    <a:pt x="1" y="6"/>
                    <a:pt x="2" y="3"/>
                  </a:cubicBezTo>
                  <a:close/>
                </a:path>
              </a:pathLst>
            </a:custGeom>
            <a:solidFill>
              <a:srgbClr val="FDFC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2212976" y="3646488"/>
              <a:ext cx="1588" cy="3175"/>
            </a:xfrm>
            <a:prstGeom prst="ellipse">
              <a:avLst/>
            </a:prstGeom>
            <a:solidFill>
              <a:srgbClr val="B7A1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2130426" y="3894138"/>
              <a:ext cx="42863" cy="42863"/>
            </a:xfrm>
            <a:custGeom>
              <a:avLst/>
              <a:gdLst/>
              <a:ahLst/>
              <a:cxnLst/>
              <a:rect l="l" t="t" r="r" b="b"/>
              <a:pathLst>
                <a:path w="100" h="99" extrusionOk="0">
                  <a:moveTo>
                    <a:pt x="100" y="55"/>
                  </a:moveTo>
                  <a:cubicBezTo>
                    <a:pt x="100" y="44"/>
                    <a:pt x="100" y="44"/>
                    <a:pt x="100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1" y="40"/>
                    <a:pt x="90" y="37"/>
                    <a:pt x="89" y="33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1" y="21"/>
                    <a:pt x="78" y="18"/>
                    <a:pt x="76" y="16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3" y="9"/>
                    <a:pt x="59" y="8"/>
                    <a:pt x="55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1" y="9"/>
                    <a:pt x="37" y="9"/>
                    <a:pt x="34" y="11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19"/>
                    <a:pt x="19" y="21"/>
                    <a:pt x="17" y="24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0" y="37"/>
                    <a:pt x="9" y="40"/>
                    <a:pt x="8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9"/>
                    <a:pt x="10" y="62"/>
                    <a:pt x="11" y="66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9" y="78"/>
                    <a:pt x="21" y="81"/>
                    <a:pt x="24" y="83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7" y="90"/>
                    <a:pt x="41" y="91"/>
                    <a:pt x="44" y="92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9" y="91"/>
                    <a:pt x="63" y="90"/>
                    <a:pt x="66" y="89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9" y="81"/>
                    <a:pt x="81" y="78"/>
                    <a:pt x="84" y="75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1" y="62"/>
                    <a:pt x="92" y="59"/>
                    <a:pt x="92" y="55"/>
                  </a:cubicBezTo>
                  <a:lnTo>
                    <a:pt x="100" y="55"/>
                  </a:ln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2"/>
                    <a:pt x="42" y="35"/>
                    <a:pt x="50" y="35"/>
                  </a:cubicBezTo>
                  <a:cubicBezTo>
                    <a:pt x="58" y="35"/>
                    <a:pt x="65" y="42"/>
                    <a:pt x="65" y="50"/>
                  </a:cubicBezTo>
                  <a:cubicBezTo>
                    <a:pt x="65" y="58"/>
                    <a:pt x="58" y="65"/>
                    <a:pt x="50" y="65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2141538" y="3906838"/>
              <a:ext cx="17463" cy="174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2276476" y="3641726"/>
              <a:ext cx="157163" cy="300038"/>
            </a:xfrm>
            <a:custGeom>
              <a:avLst/>
              <a:gdLst/>
              <a:ahLst/>
              <a:cxnLst/>
              <a:rect l="l" t="t" r="r" b="b"/>
              <a:pathLst>
                <a:path w="367" h="700" extrusionOk="0">
                  <a:moveTo>
                    <a:pt x="279" y="695"/>
                  </a:moveTo>
                  <a:cubicBezTo>
                    <a:pt x="281" y="694"/>
                    <a:pt x="283" y="693"/>
                    <a:pt x="285" y="693"/>
                  </a:cubicBezTo>
                  <a:cubicBezTo>
                    <a:pt x="286" y="696"/>
                    <a:pt x="286" y="696"/>
                    <a:pt x="286" y="696"/>
                  </a:cubicBezTo>
                  <a:cubicBezTo>
                    <a:pt x="288" y="695"/>
                    <a:pt x="290" y="695"/>
                    <a:pt x="293" y="694"/>
                  </a:cubicBezTo>
                  <a:cubicBezTo>
                    <a:pt x="291" y="691"/>
                    <a:pt x="291" y="691"/>
                    <a:pt x="291" y="691"/>
                  </a:cubicBezTo>
                  <a:cubicBezTo>
                    <a:pt x="294" y="690"/>
                    <a:pt x="296" y="689"/>
                    <a:pt x="298" y="688"/>
                  </a:cubicBezTo>
                  <a:cubicBezTo>
                    <a:pt x="299" y="691"/>
                    <a:pt x="299" y="691"/>
                    <a:pt x="299" y="691"/>
                  </a:cubicBezTo>
                  <a:cubicBezTo>
                    <a:pt x="301" y="691"/>
                    <a:pt x="303" y="690"/>
                    <a:pt x="305" y="689"/>
                  </a:cubicBezTo>
                  <a:cubicBezTo>
                    <a:pt x="304" y="686"/>
                    <a:pt x="304" y="686"/>
                    <a:pt x="304" y="686"/>
                  </a:cubicBezTo>
                  <a:cubicBezTo>
                    <a:pt x="306" y="685"/>
                    <a:pt x="308" y="683"/>
                    <a:pt x="310" y="682"/>
                  </a:cubicBezTo>
                  <a:cubicBezTo>
                    <a:pt x="311" y="685"/>
                    <a:pt x="311" y="685"/>
                    <a:pt x="311" y="685"/>
                  </a:cubicBezTo>
                  <a:cubicBezTo>
                    <a:pt x="313" y="684"/>
                    <a:pt x="315" y="683"/>
                    <a:pt x="317" y="682"/>
                  </a:cubicBezTo>
                  <a:cubicBezTo>
                    <a:pt x="315" y="679"/>
                    <a:pt x="315" y="679"/>
                    <a:pt x="315" y="679"/>
                  </a:cubicBezTo>
                  <a:cubicBezTo>
                    <a:pt x="317" y="678"/>
                    <a:pt x="319" y="676"/>
                    <a:pt x="321" y="675"/>
                  </a:cubicBezTo>
                  <a:cubicBezTo>
                    <a:pt x="323" y="678"/>
                    <a:pt x="323" y="678"/>
                    <a:pt x="323" y="678"/>
                  </a:cubicBezTo>
                  <a:cubicBezTo>
                    <a:pt x="325" y="676"/>
                    <a:pt x="327" y="675"/>
                    <a:pt x="328" y="673"/>
                  </a:cubicBezTo>
                  <a:cubicBezTo>
                    <a:pt x="326" y="671"/>
                    <a:pt x="326" y="671"/>
                    <a:pt x="326" y="671"/>
                  </a:cubicBezTo>
                  <a:cubicBezTo>
                    <a:pt x="328" y="669"/>
                    <a:pt x="329" y="668"/>
                    <a:pt x="331" y="666"/>
                  </a:cubicBezTo>
                  <a:cubicBezTo>
                    <a:pt x="333" y="668"/>
                    <a:pt x="333" y="668"/>
                    <a:pt x="333" y="668"/>
                  </a:cubicBezTo>
                  <a:cubicBezTo>
                    <a:pt x="335" y="667"/>
                    <a:pt x="337" y="665"/>
                    <a:pt x="338" y="663"/>
                  </a:cubicBezTo>
                  <a:cubicBezTo>
                    <a:pt x="336" y="661"/>
                    <a:pt x="336" y="661"/>
                    <a:pt x="336" y="661"/>
                  </a:cubicBezTo>
                  <a:cubicBezTo>
                    <a:pt x="337" y="660"/>
                    <a:pt x="339" y="658"/>
                    <a:pt x="340" y="656"/>
                  </a:cubicBezTo>
                  <a:cubicBezTo>
                    <a:pt x="343" y="658"/>
                    <a:pt x="343" y="658"/>
                    <a:pt x="343" y="658"/>
                  </a:cubicBezTo>
                  <a:cubicBezTo>
                    <a:pt x="344" y="656"/>
                    <a:pt x="345" y="654"/>
                    <a:pt x="347" y="653"/>
                  </a:cubicBezTo>
                  <a:cubicBezTo>
                    <a:pt x="344" y="651"/>
                    <a:pt x="344" y="651"/>
                    <a:pt x="344" y="651"/>
                  </a:cubicBezTo>
                  <a:cubicBezTo>
                    <a:pt x="345" y="649"/>
                    <a:pt x="347" y="647"/>
                    <a:pt x="348" y="645"/>
                  </a:cubicBezTo>
                  <a:cubicBezTo>
                    <a:pt x="351" y="647"/>
                    <a:pt x="351" y="647"/>
                    <a:pt x="351" y="647"/>
                  </a:cubicBezTo>
                  <a:cubicBezTo>
                    <a:pt x="352" y="645"/>
                    <a:pt x="353" y="643"/>
                    <a:pt x="354" y="641"/>
                  </a:cubicBezTo>
                  <a:cubicBezTo>
                    <a:pt x="351" y="639"/>
                    <a:pt x="351" y="639"/>
                    <a:pt x="351" y="639"/>
                  </a:cubicBezTo>
                  <a:cubicBezTo>
                    <a:pt x="352" y="637"/>
                    <a:pt x="353" y="635"/>
                    <a:pt x="354" y="633"/>
                  </a:cubicBezTo>
                  <a:cubicBezTo>
                    <a:pt x="357" y="634"/>
                    <a:pt x="357" y="634"/>
                    <a:pt x="357" y="634"/>
                  </a:cubicBezTo>
                  <a:cubicBezTo>
                    <a:pt x="358" y="632"/>
                    <a:pt x="359" y="630"/>
                    <a:pt x="360" y="628"/>
                  </a:cubicBezTo>
                  <a:cubicBezTo>
                    <a:pt x="357" y="627"/>
                    <a:pt x="357" y="627"/>
                    <a:pt x="357" y="627"/>
                  </a:cubicBezTo>
                  <a:cubicBezTo>
                    <a:pt x="357" y="625"/>
                    <a:pt x="358" y="623"/>
                    <a:pt x="359" y="620"/>
                  </a:cubicBezTo>
                  <a:cubicBezTo>
                    <a:pt x="362" y="621"/>
                    <a:pt x="362" y="621"/>
                    <a:pt x="362" y="621"/>
                  </a:cubicBezTo>
                  <a:cubicBezTo>
                    <a:pt x="363" y="619"/>
                    <a:pt x="363" y="617"/>
                    <a:pt x="364" y="615"/>
                  </a:cubicBezTo>
                  <a:cubicBezTo>
                    <a:pt x="360" y="614"/>
                    <a:pt x="360" y="614"/>
                    <a:pt x="360" y="614"/>
                  </a:cubicBezTo>
                  <a:cubicBezTo>
                    <a:pt x="361" y="612"/>
                    <a:pt x="361" y="610"/>
                    <a:pt x="362" y="607"/>
                  </a:cubicBezTo>
                  <a:cubicBezTo>
                    <a:pt x="365" y="608"/>
                    <a:pt x="365" y="608"/>
                    <a:pt x="365" y="608"/>
                  </a:cubicBezTo>
                  <a:cubicBezTo>
                    <a:pt x="365" y="606"/>
                    <a:pt x="366" y="603"/>
                    <a:pt x="366" y="601"/>
                  </a:cubicBezTo>
                  <a:cubicBezTo>
                    <a:pt x="363" y="601"/>
                    <a:pt x="363" y="601"/>
                    <a:pt x="363" y="601"/>
                  </a:cubicBezTo>
                  <a:cubicBezTo>
                    <a:pt x="363" y="598"/>
                    <a:pt x="363" y="596"/>
                    <a:pt x="363" y="594"/>
                  </a:cubicBezTo>
                  <a:cubicBezTo>
                    <a:pt x="367" y="594"/>
                    <a:pt x="367" y="594"/>
                    <a:pt x="367" y="594"/>
                  </a:cubicBezTo>
                  <a:cubicBezTo>
                    <a:pt x="367" y="592"/>
                    <a:pt x="367" y="590"/>
                    <a:pt x="367" y="587"/>
                  </a:cubicBezTo>
                  <a:cubicBezTo>
                    <a:pt x="363" y="587"/>
                    <a:pt x="363" y="587"/>
                    <a:pt x="363" y="587"/>
                  </a:cubicBezTo>
                  <a:cubicBezTo>
                    <a:pt x="363" y="585"/>
                    <a:pt x="363" y="583"/>
                    <a:pt x="363" y="581"/>
                  </a:cubicBezTo>
                  <a:cubicBezTo>
                    <a:pt x="366" y="580"/>
                    <a:pt x="366" y="580"/>
                    <a:pt x="366" y="580"/>
                  </a:cubicBezTo>
                  <a:cubicBezTo>
                    <a:pt x="366" y="578"/>
                    <a:pt x="366" y="576"/>
                    <a:pt x="366" y="573"/>
                  </a:cubicBezTo>
                  <a:cubicBezTo>
                    <a:pt x="362" y="574"/>
                    <a:pt x="362" y="574"/>
                    <a:pt x="362" y="574"/>
                  </a:cubicBezTo>
                  <a:cubicBezTo>
                    <a:pt x="362" y="572"/>
                    <a:pt x="362" y="570"/>
                    <a:pt x="361" y="569"/>
                  </a:cubicBezTo>
                  <a:cubicBezTo>
                    <a:pt x="361" y="568"/>
                    <a:pt x="361" y="568"/>
                    <a:pt x="361" y="568"/>
                  </a:cubicBezTo>
                  <a:cubicBezTo>
                    <a:pt x="365" y="567"/>
                    <a:pt x="365" y="567"/>
                    <a:pt x="365" y="567"/>
                  </a:cubicBezTo>
                  <a:cubicBezTo>
                    <a:pt x="364" y="561"/>
                    <a:pt x="364" y="561"/>
                    <a:pt x="364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1" y="554"/>
                    <a:pt x="361" y="554"/>
                    <a:pt x="361" y="554"/>
                  </a:cubicBezTo>
                  <a:cubicBezTo>
                    <a:pt x="364" y="554"/>
                    <a:pt x="364" y="554"/>
                    <a:pt x="364" y="554"/>
                  </a:cubicBezTo>
                  <a:cubicBezTo>
                    <a:pt x="364" y="548"/>
                    <a:pt x="364" y="548"/>
                    <a:pt x="364" y="548"/>
                  </a:cubicBezTo>
                  <a:cubicBezTo>
                    <a:pt x="361" y="548"/>
                    <a:pt x="361" y="548"/>
                    <a:pt x="361" y="548"/>
                  </a:cubicBezTo>
                  <a:cubicBezTo>
                    <a:pt x="360" y="541"/>
                    <a:pt x="360" y="541"/>
                    <a:pt x="360" y="541"/>
                  </a:cubicBezTo>
                  <a:cubicBezTo>
                    <a:pt x="364" y="541"/>
                    <a:pt x="364" y="541"/>
                    <a:pt x="364" y="541"/>
                  </a:cubicBezTo>
                  <a:cubicBezTo>
                    <a:pt x="363" y="534"/>
                    <a:pt x="363" y="534"/>
                    <a:pt x="363" y="534"/>
                  </a:cubicBezTo>
                  <a:cubicBezTo>
                    <a:pt x="360" y="535"/>
                    <a:pt x="360" y="535"/>
                    <a:pt x="360" y="535"/>
                  </a:cubicBezTo>
                  <a:cubicBezTo>
                    <a:pt x="360" y="528"/>
                    <a:pt x="360" y="528"/>
                    <a:pt x="360" y="528"/>
                  </a:cubicBezTo>
                  <a:cubicBezTo>
                    <a:pt x="363" y="528"/>
                    <a:pt x="363" y="528"/>
                    <a:pt x="363" y="528"/>
                  </a:cubicBezTo>
                  <a:cubicBezTo>
                    <a:pt x="363" y="521"/>
                    <a:pt x="363" y="521"/>
                    <a:pt x="363" y="521"/>
                  </a:cubicBezTo>
                  <a:cubicBezTo>
                    <a:pt x="359" y="521"/>
                    <a:pt x="359" y="521"/>
                    <a:pt x="359" y="521"/>
                  </a:cubicBezTo>
                  <a:cubicBezTo>
                    <a:pt x="359" y="515"/>
                    <a:pt x="359" y="515"/>
                    <a:pt x="359" y="515"/>
                  </a:cubicBezTo>
                  <a:cubicBezTo>
                    <a:pt x="362" y="515"/>
                    <a:pt x="362" y="515"/>
                    <a:pt x="362" y="515"/>
                  </a:cubicBezTo>
                  <a:cubicBezTo>
                    <a:pt x="362" y="508"/>
                    <a:pt x="362" y="508"/>
                    <a:pt x="362" y="508"/>
                  </a:cubicBezTo>
                  <a:cubicBezTo>
                    <a:pt x="359" y="508"/>
                    <a:pt x="359" y="508"/>
                    <a:pt x="359" y="508"/>
                  </a:cubicBezTo>
                  <a:cubicBezTo>
                    <a:pt x="359" y="502"/>
                    <a:pt x="359" y="502"/>
                    <a:pt x="359" y="502"/>
                  </a:cubicBezTo>
                  <a:cubicBezTo>
                    <a:pt x="362" y="501"/>
                    <a:pt x="362" y="501"/>
                    <a:pt x="362" y="501"/>
                  </a:cubicBezTo>
                  <a:cubicBezTo>
                    <a:pt x="362" y="495"/>
                    <a:pt x="362" y="495"/>
                    <a:pt x="362" y="495"/>
                  </a:cubicBezTo>
                  <a:cubicBezTo>
                    <a:pt x="358" y="495"/>
                    <a:pt x="358" y="495"/>
                    <a:pt x="358" y="495"/>
                  </a:cubicBezTo>
                  <a:cubicBezTo>
                    <a:pt x="358" y="488"/>
                    <a:pt x="358" y="488"/>
                    <a:pt x="358" y="488"/>
                  </a:cubicBezTo>
                  <a:cubicBezTo>
                    <a:pt x="361" y="488"/>
                    <a:pt x="361" y="488"/>
                    <a:pt x="361" y="488"/>
                  </a:cubicBezTo>
                  <a:cubicBezTo>
                    <a:pt x="361" y="482"/>
                    <a:pt x="361" y="482"/>
                    <a:pt x="361" y="482"/>
                  </a:cubicBezTo>
                  <a:cubicBezTo>
                    <a:pt x="358" y="482"/>
                    <a:pt x="358" y="482"/>
                    <a:pt x="358" y="482"/>
                  </a:cubicBezTo>
                  <a:cubicBezTo>
                    <a:pt x="357" y="475"/>
                    <a:pt x="357" y="475"/>
                    <a:pt x="357" y="475"/>
                  </a:cubicBezTo>
                  <a:cubicBezTo>
                    <a:pt x="361" y="475"/>
                    <a:pt x="361" y="475"/>
                    <a:pt x="361" y="475"/>
                  </a:cubicBezTo>
                  <a:cubicBezTo>
                    <a:pt x="360" y="469"/>
                    <a:pt x="360" y="469"/>
                    <a:pt x="360" y="469"/>
                  </a:cubicBezTo>
                  <a:cubicBezTo>
                    <a:pt x="357" y="469"/>
                    <a:pt x="357" y="469"/>
                    <a:pt x="357" y="469"/>
                  </a:cubicBezTo>
                  <a:cubicBezTo>
                    <a:pt x="357" y="462"/>
                    <a:pt x="357" y="462"/>
                    <a:pt x="357" y="462"/>
                  </a:cubicBezTo>
                  <a:cubicBezTo>
                    <a:pt x="360" y="462"/>
                    <a:pt x="360" y="462"/>
                    <a:pt x="360" y="462"/>
                  </a:cubicBezTo>
                  <a:cubicBezTo>
                    <a:pt x="360" y="455"/>
                    <a:pt x="360" y="455"/>
                    <a:pt x="360" y="455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56" y="449"/>
                    <a:pt x="356" y="449"/>
                    <a:pt x="356" y="449"/>
                  </a:cubicBezTo>
                  <a:cubicBezTo>
                    <a:pt x="360" y="449"/>
                    <a:pt x="360" y="449"/>
                    <a:pt x="360" y="449"/>
                  </a:cubicBezTo>
                  <a:cubicBezTo>
                    <a:pt x="359" y="442"/>
                    <a:pt x="359" y="442"/>
                    <a:pt x="359" y="442"/>
                  </a:cubicBezTo>
                  <a:cubicBezTo>
                    <a:pt x="356" y="442"/>
                    <a:pt x="356" y="442"/>
                    <a:pt x="356" y="442"/>
                  </a:cubicBezTo>
                  <a:cubicBezTo>
                    <a:pt x="356" y="436"/>
                    <a:pt x="356" y="436"/>
                    <a:pt x="356" y="436"/>
                  </a:cubicBezTo>
                  <a:cubicBezTo>
                    <a:pt x="359" y="436"/>
                    <a:pt x="359" y="436"/>
                    <a:pt x="359" y="436"/>
                  </a:cubicBezTo>
                  <a:cubicBezTo>
                    <a:pt x="359" y="429"/>
                    <a:pt x="359" y="429"/>
                    <a:pt x="359" y="429"/>
                  </a:cubicBezTo>
                  <a:cubicBezTo>
                    <a:pt x="355" y="429"/>
                    <a:pt x="355" y="429"/>
                    <a:pt x="355" y="429"/>
                  </a:cubicBezTo>
                  <a:cubicBezTo>
                    <a:pt x="355" y="423"/>
                    <a:pt x="355" y="423"/>
                    <a:pt x="355" y="423"/>
                  </a:cubicBezTo>
                  <a:cubicBezTo>
                    <a:pt x="358" y="422"/>
                    <a:pt x="358" y="422"/>
                    <a:pt x="358" y="422"/>
                  </a:cubicBezTo>
                  <a:cubicBezTo>
                    <a:pt x="358" y="416"/>
                    <a:pt x="358" y="416"/>
                    <a:pt x="358" y="416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09"/>
                    <a:pt x="355" y="409"/>
                    <a:pt x="355" y="409"/>
                  </a:cubicBezTo>
                  <a:cubicBezTo>
                    <a:pt x="358" y="409"/>
                    <a:pt x="358" y="409"/>
                    <a:pt x="358" y="409"/>
                  </a:cubicBezTo>
                  <a:cubicBezTo>
                    <a:pt x="358" y="403"/>
                    <a:pt x="358" y="403"/>
                    <a:pt x="358" y="403"/>
                  </a:cubicBezTo>
                  <a:cubicBezTo>
                    <a:pt x="354" y="403"/>
                    <a:pt x="354" y="403"/>
                    <a:pt x="354" y="403"/>
                  </a:cubicBezTo>
                  <a:cubicBezTo>
                    <a:pt x="354" y="396"/>
                    <a:pt x="354" y="396"/>
                    <a:pt x="354" y="396"/>
                  </a:cubicBezTo>
                  <a:cubicBezTo>
                    <a:pt x="357" y="396"/>
                    <a:pt x="357" y="396"/>
                    <a:pt x="357" y="396"/>
                  </a:cubicBezTo>
                  <a:cubicBezTo>
                    <a:pt x="357" y="389"/>
                    <a:pt x="357" y="389"/>
                    <a:pt x="357" y="389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353" y="383"/>
                    <a:pt x="353" y="383"/>
                    <a:pt x="353" y="383"/>
                  </a:cubicBezTo>
                  <a:cubicBezTo>
                    <a:pt x="357" y="383"/>
                    <a:pt x="357" y="383"/>
                    <a:pt x="357" y="383"/>
                  </a:cubicBezTo>
                  <a:cubicBezTo>
                    <a:pt x="356" y="376"/>
                    <a:pt x="356" y="376"/>
                    <a:pt x="356" y="376"/>
                  </a:cubicBezTo>
                  <a:cubicBezTo>
                    <a:pt x="353" y="376"/>
                    <a:pt x="353" y="376"/>
                    <a:pt x="353" y="376"/>
                  </a:cubicBezTo>
                  <a:cubicBezTo>
                    <a:pt x="353" y="370"/>
                    <a:pt x="353" y="370"/>
                    <a:pt x="353" y="370"/>
                  </a:cubicBezTo>
                  <a:cubicBezTo>
                    <a:pt x="356" y="370"/>
                    <a:pt x="356" y="370"/>
                    <a:pt x="356" y="370"/>
                  </a:cubicBezTo>
                  <a:cubicBezTo>
                    <a:pt x="356" y="363"/>
                    <a:pt x="356" y="363"/>
                    <a:pt x="356" y="363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57"/>
                    <a:pt x="352" y="357"/>
                    <a:pt x="352" y="357"/>
                  </a:cubicBezTo>
                  <a:cubicBezTo>
                    <a:pt x="356" y="356"/>
                    <a:pt x="356" y="356"/>
                    <a:pt x="356" y="356"/>
                  </a:cubicBezTo>
                  <a:cubicBezTo>
                    <a:pt x="355" y="350"/>
                    <a:pt x="355" y="350"/>
                    <a:pt x="355" y="350"/>
                  </a:cubicBezTo>
                  <a:cubicBezTo>
                    <a:pt x="352" y="350"/>
                    <a:pt x="352" y="350"/>
                    <a:pt x="352" y="350"/>
                  </a:cubicBezTo>
                  <a:cubicBezTo>
                    <a:pt x="352" y="343"/>
                    <a:pt x="352" y="343"/>
                    <a:pt x="352" y="343"/>
                  </a:cubicBezTo>
                  <a:cubicBezTo>
                    <a:pt x="355" y="343"/>
                    <a:pt x="355" y="343"/>
                    <a:pt x="355" y="343"/>
                  </a:cubicBezTo>
                  <a:cubicBezTo>
                    <a:pt x="355" y="337"/>
                    <a:pt x="355" y="337"/>
                    <a:pt x="355" y="337"/>
                  </a:cubicBezTo>
                  <a:cubicBezTo>
                    <a:pt x="351" y="337"/>
                    <a:pt x="351" y="337"/>
                    <a:pt x="351" y="337"/>
                  </a:cubicBezTo>
                  <a:cubicBezTo>
                    <a:pt x="351" y="330"/>
                    <a:pt x="351" y="330"/>
                    <a:pt x="351" y="330"/>
                  </a:cubicBezTo>
                  <a:cubicBezTo>
                    <a:pt x="354" y="330"/>
                    <a:pt x="354" y="330"/>
                    <a:pt x="354" y="330"/>
                  </a:cubicBezTo>
                  <a:cubicBezTo>
                    <a:pt x="354" y="323"/>
                    <a:pt x="354" y="323"/>
                    <a:pt x="354" y="323"/>
                  </a:cubicBezTo>
                  <a:cubicBezTo>
                    <a:pt x="351" y="324"/>
                    <a:pt x="351" y="324"/>
                    <a:pt x="351" y="324"/>
                  </a:cubicBezTo>
                  <a:cubicBezTo>
                    <a:pt x="351" y="317"/>
                    <a:pt x="351" y="317"/>
                    <a:pt x="351" y="317"/>
                  </a:cubicBezTo>
                  <a:cubicBezTo>
                    <a:pt x="354" y="317"/>
                    <a:pt x="354" y="317"/>
                    <a:pt x="354" y="317"/>
                  </a:cubicBezTo>
                  <a:cubicBezTo>
                    <a:pt x="354" y="310"/>
                    <a:pt x="354" y="310"/>
                    <a:pt x="354" y="310"/>
                  </a:cubicBezTo>
                  <a:cubicBezTo>
                    <a:pt x="350" y="310"/>
                    <a:pt x="350" y="310"/>
                    <a:pt x="350" y="310"/>
                  </a:cubicBezTo>
                  <a:cubicBezTo>
                    <a:pt x="350" y="304"/>
                    <a:pt x="350" y="304"/>
                    <a:pt x="350" y="304"/>
                  </a:cubicBezTo>
                  <a:cubicBezTo>
                    <a:pt x="353" y="304"/>
                    <a:pt x="353" y="304"/>
                    <a:pt x="353" y="304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0" y="297"/>
                    <a:pt x="350" y="297"/>
                    <a:pt x="350" y="297"/>
                  </a:cubicBezTo>
                  <a:cubicBezTo>
                    <a:pt x="349" y="291"/>
                    <a:pt x="349" y="291"/>
                    <a:pt x="349" y="291"/>
                  </a:cubicBezTo>
                  <a:cubicBezTo>
                    <a:pt x="353" y="291"/>
                    <a:pt x="353" y="291"/>
                    <a:pt x="353" y="291"/>
                  </a:cubicBezTo>
                  <a:cubicBezTo>
                    <a:pt x="352" y="284"/>
                    <a:pt x="352" y="284"/>
                    <a:pt x="352" y="284"/>
                  </a:cubicBezTo>
                  <a:cubicBezTo>
                    <a:pt x="349" y="284"/>
                    <a:pt x="349" y="284"/>
                    <a:pt x="349" y="284"/>
                  </a:cubicBezTo>
                  <a:cubicBezTo>
                    <a:pt x="349" y="277"/>
                    <a:pt x="349" y="277"/>
                    <a:pt x="349" y="277"/>
                  </a:cubicBezTo>
                  <a:cubicBezTo>
                    <a:pt x="352" y="277"/>
                    <a:pt x="352" y="277"/>
                    <a:pt x="352" y="277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49" y="271"/>
                    <a:pt x="349" y="271"/>
                    <a:pt x="349" y="271"/>
                  </a:cubicBezTo>
                  <a:cubicBezTo>
                    <a:pt x="348" y="264"/>
                    <a:pt x="348" y="264"/>
                    <a:pt x="348" y="264"/>
                  </a:cubicBezTo>
                  <a:cubicBezTo>
                    <a:pt x="352" y="264"/>
                    <a:pt x="352" y="264"/>
                    <a:pt x="352" y="264"/>
                  </a:cubicBezTo>
                  <a:cubicBezTo>
                    <a:pt x="351" y="258"/>
                    <a:pt x="351" y="258"/>
                    <a:pt x="351" y="258"/>
                  </a:cubicBezTo>
                  <a:cubicBezTo>
                    <a:pt x="348" y="258"/>
                    <a:pt x="348" y="258"/>
                    <a:pt x="348" y="258"/>
                  </a:cubicBezTo>
                  <a:cubicBezTo>
                    <a:pt x="348" y="251"/>
                    <a:pt x="348" y="251"/>
                    <a:pt x="348" y="251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44"/>
                    <a:pt x="351" y="244"/>
                    <a:pt x="351" y="244"/>
                  </a:cubicBezTo>
                  <a:cubicBezTo>
                    <a:pt x="347" y="245"/>
                    <a:pt x="347" y="245"/>
                    <a:pt x="347" y="245"/>
                  </a:cubicBezTo>
                  <a:cubicBezTo>
                    <a:pt x="347" y="238"/>
                    <a:pt x="347" y="238"/>
                    <a:pt x="347" y="238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50" y="231"/>
                    <a:pt x="350" y="231"/>
                    <a:pt x="350" y="231"/>
                  </a:cubicBezTo>
                  <a:cubicBezTo>
                    <a:pt x="347" y="231"/>
                    <a:pt x="347" y="231"/>
                    <a:pt x="347" y="231"/>
                  </a:cubicBezTo>
                  <a:cubicBezTo>
                    <a:pt x="347" y="225"/>
                    <a:pt x="347" y="225"/>
                    <a:pt x="347" y="225"/>
                  </a:cubicBezTo>
                  <a:cubicBezTo>
                    <a:pt x="350" y="225"/>
                    <a:pt x="350" y="225"/>
                    <a:pt x="350" y="225"/>
                  </a:cubicBezTo>
                  <a:cubicBezTo>
                    <a:pt x="350" y="218"/>
                    <a:pt x="350" y="218"/>
                    <a:pt x="350" y="218"/>
                  </a:cubicBezTo>
                  <a:cubicBezTo>
                    <a:pt x="346" y="218"/>
                    <a:pt x="346" y="218"/>
                    <a:pt x="346" y="218"/>
                  </a:cubicBezTo>
                  <a:cubicBezTo>
                    <a:pt x="346" y="212"/>
                    <a:pt x="346" y="212"/>
                    <a:pt x="346" y="212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49" y="205"/>
                    <a:pt x="349" y="205"/>
                    <a:pt x="349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5" y="198"/>
                    <a:pt x="345" y="198"/>
                    <a:pt x="345" y="198"/>
                  </a:cubicBezTo>
                  <a:cubicBezTo>
                    <a:pt x="349" y="198"/>
                    <a:pt x="349" y="198"/>
                    <a:pt x="349" y="198"/>
                  </a:cubicBezTo>
                  <a:cubicBezTo>
                    <a:pt x="348" y="192"/>
                    <a:pt x="348" y="192"/>
                    <a:pt x="348" y="192"/>
                  </a:cubicBezTo>
                  <a:cubicBezTo>
                    <a:pt x="345" y="192"/>
                    <a:pt x="345" y="192"/>
                    <a:pt x="345" y="192"/>
                  </a:cubicBezTo>
                  <a:cubicBezTo>
                    <a:pt x="345" y="185"/>
                    <a:pt x="345" y="185"/>
                    <a:pt x="345" y="185"/>
                  </a:cubicBezTo>
                  <a:cubicBezTo>
                    <a:pt x="348" y="185"/>
                    <a:pt x="348" y="185"/>
                    <a:pt x="348" y="185"/>
                  </a:cubicBezTo>
                  <a:cubicBezTo>
                    <a:pt x="348" y="178"/>
                    <a:pt x="348" y="178"/>
                    <a:pt x="348" y="178"/>
                  </a:cubicBezTo>
                  <a:cubicBezTo>
                    <a:pt x="345" y="179"/>
                    <a:pt x="345" y="179"/>
                    <a:pt x="345" y="179"/>
                  </a:cubicBezTo>
                  <a:cubicBezTo>
                    <a:pt x="344" y="172"/>
                    <a:pt x="344" y="172"/>
                    <a:pt x="344" y="172"/>
                  </a:cubicBezTo>
                  <a:cubicBezTo>
                    <a:pt x="348" y="172"/>
                    <a:pt x="348" y="172"/>
                    <a:pt x="348" y="172"/>
                  </a:cubicBezTo>
                  <a:cubicBezTo>
                    <a:pt x="347" y="165"/>
                    <a:pt x="347" y="165"/>
                    <a:pt x="347" y="165"/>
                  </a:cubicBezTo>
                  <a:cubicBezTo>
                    <a:pt x="344" y="165"/>
                    <a:pt x="344" y="165"/>
                    <a:pt x="344" y="165"/>
                  </a:cubicBezTo>
                  <a:cubicBezTo>
                    <a:pt x="344" y="159"/>
                    <a:pt x="344" y="159"/>
                    <a:pt x="344" y="159"/>
                  </a:cubicBezTo>
                  <a:cubicBezTo>
                    <a:pt x="347" y="159"/>
                    <a:pt x="347" y="159"/>
                    <a:pt x="347" y="159"/>
                  </a:cubicBezTo>
                  <a:cubicBezTo>
                    <a:pt x="347" y="152"/>
                    <a:pt x="347" y="152"/>
                    <a:pt x="347" y="152"/>
                  </a:cubicBezTo>
                  <a:cubicBezTo>
                    <a:pt x="343" y="152"/>
                    <a:pt x="343" y="152"/>
                    <a:pt x="343" y="152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6" y="146"/>
                    <a:pt x="346" y="146"/>
                    <a:pt x="346" y="146"/>
                  </a:cubicBezTo>
                  <a:cubicBezTo>
                    <a:pt x="346" y="142"/>
                    <a:pt x="346" y="142"/>
                    <a:pt x="346" y="142"/>
                  </a:cubicBezTo>
                  <a:cubicBezTo>
                    <a:pt x="346" y="141"/>
                    <a:pt x="346" y="141"/>
                    <a:pt x="346" y="141"/>
                  </a:cubicBezTo>
                  <a:cubicBezTo>
                    <a:pt x="346" y="140"/>
                    <a:pt x="346" y="139"/>
                    <a:pt x="346" y="138"/>
                  </a:cubicBezTo>
                  <a:cubicBezTo>
                    <a:pt x="342" y="139"/>
                    <a:pt x="342" y="139"/>
                    <a:pt x="342" y="139"/>
                  </a:cubicBezTo>
                  <a:cubicBezTo>
                    <a:pt x="342" y="137"/>
                    <a:pt x="341" y="134"/>
                    <a:pt x="341" y="132"/>
                  </a:cubicBezTo>
                  <a:cubicBezTo>
                    <a:pt x="344" y="131"/>
                    <a:pt x="344" y="131"/>
                    <a:pt x="344" y="131"/>
                  </a:cubicBezTo>
                  <a:cubicBezTo>
                    <a:pt x="344" y="129"/>
                    <a:pt x="343" y="127"/>
                    <a:pt x="342" y="125"/>
                  </a:cubicBezTo>
                  <a:cubicBezTo>
                    <a:pt x="339" y="126"/>
                    <a:pt x="339" y="126"/>
                    <a:pt x="339" y="126"/>
                  </a:cubicBezTo>
                  <a:cubicBezTo>
                    <a:pt x="338" y="124"/>
                    <a:pt x="338" y="122"/>
                    <a:pt x="337" y="119"/>
                  </a:cubicBezTo>
                  <a:cubicBezTo>
                    <a:pt x="340" y="118"/>
                    <a:pt x="340" y="118"/>
                    <a:pt x="340" y="118"/>
                  </a:cubicBezTo>
                  <a:cubicBezTo>
                    <a:pt x="339" y="116"/>
                    <a:pt x="339" y="114"/>
                    <a:pt x="338" y="112"/>
                  </a:cubicBezTo>
                  <a:cubicBezTo>
                    <a:pt x="335" y="113"/>
                    <a:pt x="335" y="113"/>
                    <a:pt x="335" y="113"/>
                  </a:cubicBezTo>
                  <a:cubicBezTo>
                    <a:pt x="334" y="111"/>
                    <a:pt x="333" y="109"/>
                    <a:pt x="332" y="107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34" y="104"/>
                    <a:pt x="334" y="102"/>
                    <a:pt x="333" y="99"/>
                  </a:cubicBezTo>
                  <a:cubicBezTo>
                    <a:pt x="330" y="101"/>
                    <a:pt x="330" y="101"/>
                    <a:pt x="330" y="101"/>
                  </a:cubicBezTo>
                  <a:cubicBezTo>
                    <a:pt x="329" y="99"/>
                    <a:pt x="328" y="97"/>
                    <a:pt x="327" y="95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8" y="91"/>
                    <a:pt x="327" y="89"/>
                    <a:pt x="326" y="87"/>
                  </a:cubicBezTo>
                  <a:cubicBezTo>
                    <a:pt x="323" y="89"/>
                    <a:pt x="323" y="89"/>
                    <a:pt x="323" y="89"/>
                  </a:cubicBezTo>
                  <a:cubicBezTo>
                    <a:pt x="322" y="87"/>
                    <a:pt x="321" y="85"/>
                    <a:pt x="320" y="83"/>
                  </a:cubicBezTo>
                  <a:cubicBezTo>
                    <a:pt x="323" y="82"/>
                    <a:pt x="323" y="82"/>
                    <a:pt x="323" y="82"/>
                  </a:cubicBezTo>
                  <a:cubicBezTo>
                    <a:pt x="322" y="80"/>
                    <a:pt x="320" y="78"/>
                    <a:pt x="319" y="76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15" y="76"/>
                    <a:pt x="314" y="74"/>
                    <a:pt x="312" y="72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4" y="69"/>
                    <a:pt x="312" y="67"/>
                    <a:pt x="311" y="65"/>
                  </a:cubicBezTo>
                  <a:cubicBezTo>
                    <a:pt x="308" y="67"/>
                    <a:pt x="308" y="67"/>
                    <a:pt x="308" y="67"/>
                  </a:cubicBezTo>
                  <a:cubicBezTo>
                    <a:pt x="307" y="65"/>
                    <a:pt x="305" y="64"/>
                    <a:pt x="304" y="62"/>
                  </a:cubicBezTo>
                  <a:cubicBezTo>
                    <a:pt x="307" y="60"/>
                    <a:pt x="307" y="60"/>
                    <a:pt x="307" y="60"/>
                  </a:cubicBezTo>
                  <a:cubicBezTo>
                    <a:pt x="305" y="58"/>
                    <a:pt x="304" y="56"/>
                    <a:pt x="302" y="55"/>
                  </a:cubicBezTo>
                  <a:cubicBezTo>
                    <a:pt x="299" y="57"/>
                    <a:pt x="299" y="57"/>
                    <a:pt x="299" y="57"/>
                  </a:cubicBezTo>
                  <a:cubicBezTo>
                    <a:pt x="298" y="55"/>
                    <a:pt x="296" y="54"/>
                    <a:pt x="295" y="52"/>
                  </a:cubicBezTo>
                  <a:cubicBezTo>
                    <a:pt x="297" y="50"/>
                    <a:pt x="297" y="50"/>
                    <a:pt x="297" y="50"/>
                  </a:cubicBezTo>
                  <a:cubicBezTo>
                    <a:pt x="296" y="48"/>
                    <a:pt x="294" y="47"/>
                    <a:pt x="292" y="45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88" y="46"/>
                    <a:pt x="287" y="45"/>
                    <a:pt x="285" y="43"/>
                  </a:cubicBezTo>
                  <a:cubicBezTo>
                    <a:pt x="287" y="41"/>
                    <a:pt x="287" y="41"/>
                    <a:pt x="287" y="41"/>
                  </a:cubicBezTo>
                  <a:cubicBezTo>
                    <a:pt x="285" y="39"/>
                    <a:pt x="284" y="38"/>
                    <a:pt x="282" y="36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78" y="38"/>
                    <a:pt x="276" y="36"/>
                    <a:pt x="274" y="35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4" y="31"/>
                    <a:pt x="273" y="30"/>
                    <a:pt x="271" y="29"/>
                  </a:cubicBezTo>
                  <a:cubicBezTo>
                    <a:pt x="269" y="31"/>
                    <a:pt x="269" y="31"/>
                    <a:pt x="269" y="31"/>
                  </a:cubicBezTo>
                  <a:cubicBezTo>
                    <a:pt x="267" y="30"/>
                    <a:pt x="265" y="29"/>
                    <a:pt x="263" y="28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3" y="24"/>
                    <a:pt x="261" y="23"/>
                    <a:pt x="259" y="22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55" y="23"/>
                    <a:pt x="253" y="22"/>
                    <a:pt x="251" y="21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51" y="17"/>
                    <a:pt x="249" y="16"/>
                    <a:pt x="247" y="15"/>
                  </a:cubicBezTo>
                  <a:cubicBezTo>
                    <a:pt x="245" y="19"/>
                    <a:pt x="245" y="19"/>
                    <a:pt x="245" y="19"/>
                  </a:cubicBezTo>
                  <a:cubicBezTo>
                    <a:pt x="243" y="18"/>
                    <a:pt x="241" y="17"/>
                    <a:pt x="239" y="16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39" y="12"/>
                    <a:pt x="236" y="11"/>
                    <a:pt x="234" y="10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1" y="13"/>
                    <a:pt x="229" y="12"/>
                    <a:pt x="227" y="11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6" y="7"/>
                    <a:pt x="223" y="7"/>
                    <a:pt x="221" y="6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18" y="9"/>
                    <a:pt x="216" y="8"/>
                    <a:pt x="214" y="8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2" y="4"/>
                    <a:pt x="210" y="3"/>
                    <a:pt x="208" y="3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05" y="6"/>
                    <a:pt x="203" y="6"/>
                    <a:pt x="201" y="5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199" y="2"/>
                    <a:pt x="197" y="1"/>
                    <a:pt x="194" y="1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2" y="4"/>
                    <a:pt x="190" y="4"/>
                    <a:pt x="187" y="4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5" y="0"/>
                    <a:pt x="183" y="0"/>
                    <a:pt x="181" y="0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79" y="3"/>
                    <a:pt x="176" y="3"/>
                    <a:pt x="174" y="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2" y="0"/>
                    <a:pt x="170" y="0"/>
                    <a:pt x="167" y="0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5" y="3"/>
                    <a:pt x="163" y="4"/>
                    <a:pt x="161" y="4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58" y="1"/>
                    <a:pt x="156" y="1"/>
                    <a:pt x="154" y="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2" y="5"/>
                    <a:pt x="150" y="5"/>
                    <a:pt x="147" y="5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5" y="2"/>
                    <a:pt x="144" y="3"/>
                    <a:pt x="142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9" y="7"/>
                    <a:pt x="137" y="8"/>
                    <a:pt x="134" y="8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1" y="5"/>
                    <a:pt x="129" y="6"/>
                    <a:pt x="127" y="7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0"/>
                    <a:pt x="124" y="11"/>
                    <a:pt x="122" y="12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18" y="9"/>
                    <a:pt x="116" y="10"/>
                    <a:pt x="114" y="11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3" y="15"/>
                    <a:pt x="111" y="16"/>
                    <a:pt x="109" y="16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14"/>
                    <a:pt x="104" y="15"/>
                    <a:pt x="102" y="16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1" y="20"/>
                    <a:pt x="99" y="21"/>
                    <a:pt x="97" y="22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3" y="20"/>
                    <a:pt x="91" y="21"/>
                    <a:pt x="89" y="22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6"/>
                    <a:pt x="87" y="27"/>
                    <a:pt x="85" y="29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27"/>
                    <a:pt x="80" y="28"/>
                    <a:pt x="78" y="29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78" y="33"/>
                    <a:pt x="76" y="35"/>
                    <a:pt x="74" y="3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0" y="35"/>
                    <a:pt x="69" y="36"/>
                    <a:pt x="67" y="37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7" y="41"/>
                    <a:pt x="65" y="43"/>
                    <a:pt x="64" y="44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0" y="43"/>
                    <a:pt x="58" y="45"/>
                    <a:pt x="56" y="46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50"/>
                    <a:pt x="56" y="52"/>
                    <a:pt x="54" y="53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0" y="53"/>
                    <a:pt x="48" y="54"/>
                    <a:pt x="47" y="56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60"/>
                    <a:pt x="46" y="62"/>
                    <a:pt x="45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1" y="63"/>
                    <a:pt x="39" y="64"/>
                    <a:pt x="38" y="66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39" y="70"/>
                    <a:pt x="38" y="72"/>
                    <a:pt x="37" y="74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3" y="74"/>
                    <a:pt x="31" y="75"/>
                    <a:pt x="30" y="77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81"/>
                    <a:pt x="30" y="83"/>
                    <a:pt x="29" y="85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5"/>
                    <a:pt x="24" y="87"/>
                    <a:pt x="23" y="89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5" y="92"/>
                    <a:pt x="24" y="94"/>
                    <a:pt x="23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9" y="97"/>
                    <a:pt x="18" y="99"/>
                    <a:pt x="17" y="101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9" y="104"/>
                    <a:pt x="18" y="106"/>
                    <a:pt x="17" y="109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3" y="109"/>
                    <a:pt x="12" y="111"/>
                    <a:pt x="11" y="114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4" y="117"/>
                    <a:pt x="13" y="119"/>
                    <a:pt x="12" y="121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2"/>
                    <a:pt x="8" y="124"/>
                    <a:pt x="7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30"/>
                    <a:pt x="9" y="132"/>
                    <a:pt x="9" y="134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5"/>
                    <a:pt x="4" y="138"/>
                    <a:pt x="4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3"/>
                    <a:pt x="6" y="145"/>
                    <a:pt x="6" y="147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2" y="149"/>
                    <a:pt x="2" y="151"/>
                    <a:pt x="2" y="153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5" y="156"/>
                    <a:pt x="5" y="158"/>
                    <a:pt x="4" y="160"/>
                  </a:cubicBezTo>
                  <a:cubicBezTo>
                    <a:pt x="1" y="160"/>
                    <a:pt x="1" y="160"/>
                    <a:pt x="1" y="160"/>
                  </a:cubicBezTo>
                  <a:cubicBezTo>
                    <a:pt x="1" y="162"/>
                    <a:pt x="1" y="165"/>
                    <a:pt x="1" y="167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4" y="169"/>
                    <a:pt x="4" y="171"/>
                    <a:pt x="4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6"/>
                    <a:pt x="1" y="178"/>
                    <a:pt x="1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4" y="183"/>
                    <a:pt x="4" y="185"/>
                    <a:pt x="4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1" y="190"/>
                    <a:pt x="1" y="192"/>
                    <a:pt x="2" y="194"/>
                  </a:cubicBezTo>
                  <a:cubicBezTo>
                    <a:pt x="5" y="194"/>
                    <a:pt x="5" y="194"/>
                    <a:pt x="5" y="194"/>
                  </a:cubicBezTo>
                  <a:cubicBezTo>
                    <a:pt x="5" y="196"/>
                    <a:pt x="5" y="198"/>
                    <a:pt x="6" y="200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3"/>
                    <a:pt x="3" y="205"/>
                    <a:pt x="4" y="208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5" y="210"/>
                    <a:pt x="5" y="210"/>
                    <a:pt x="5" y="210"/>
                  </a:cubicBezTo>
                  <a:cubicBezTo>
                    <a:pt x="8" y="209"/>
                    <a:pt x="8" y="209"/>
                    <a:pt x="8" y="209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7" y="217"/>
                    <a:pt x="7" y="217"/>
                    <a:pt x="7" y="217"/>
                  </a:cubicBezTo>
                  <a:cubicBezTo>
                    <a:pt x="9" y="223"/>
                    <a:pt x="9" y="223"/>
                    <a:pt x="9" y="223"/>
                  </a:cubicBezTo>
                  <a:cubicBezTo>
                    <a:pt x="12" y="222"/>
                    <a:pt x="12" y="222"/>
                    <a:pt x="12" y="222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11" y="229"/>
                    <a:pt x="11" y="229"/>
                    <a:pt x="11" y="229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7" y="234"/>
                    <a:pt x="17" y="234"/>
                    <a:pt x="17" y="234"/>
                  </a:cubicBezTo>
                  <a:cubicBezTo>
                    <a:pt x="19" y="240"/>
                    <a:pt x="19" y="240"/>
                    <a:pt x="19" y="240"/>
                  </a:cubicBezTo>
                  <a:cubicBezTo>
                    <a:pt x="16" y="241"/>
                    <a:pt x="16" y="241"/>
                    <a:pt x="16" y="241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21" y="247"/>
                    <a:pt x="21" y="247"/>
                    <a:pt x="21" y="247"/>
                  </a:cubicBezTo>
                  <a:cubicBezTo>
                    <a:pt x="23" y="253"/>
                    <a:pt x="23" y="253"/>
                    <a:pt x="23" y="253"/>
                  </a:cubicBezTo>
                  <a:cubicBezTo>
                    <a:pt x="20" y="254"/>
                    <a:pt x="20" y="254"/>
                    <a:pt x="20" y="254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7" y="273"/>
                    <a:pt x="27" y="273"/>
                    <a:pt x="27" y="273"/>
                  </a:cubicBezTo>
                  <a:cubicBezTo>
                    <a:pt x="30" y="271"/>
                    <a:pt x="30" y="271"/>
                    <a:pt x="30" y="271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29" y="279"/>
                    <a:pt x="29" y="279"/>
                    <a:pt x="29" y="279"/>
                  </a:cubicBezTo>
                  <a:cubicBezTo>
                    <a:pt x="31" y="285"/>
                    <a:pt x="31" y="285"/>
                    <a:pt x="31" y="285"/>
                  </a:cubicBezTo>
                  <a:cubicBezTo>
                    <a:pt x="34" y="284"/>
                    <a:pt x="34" y="284"/>
                    <a:pt x="34" y="284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5" y="297"/>
                    <a:pt x="35" y="297"/>
                    <a:pt x="35" y="297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41" y="303"/>
                    <a:pt x="41" y="303"/>
                    <a:pt x="41" y="303"/>
                  </a:cubicBezTo>
                  <a:cubicBezTo>
                    <a:pt x="38" y="304"/>
                    <a:pt x="38" y="304"/>
                    <a:pt x="38" y="304"/>
                  </a:cubicBezTo>
                  <a:cubicBezTo>
                    <a:pt x="40" y="310"/>
                    <a:pt x="40" y="310"/>
                    <a:pt x="40" y="310"/>
                  </a:cubicBezTo>
                  <a:cubicBezTo>
                    <a:pt x="43" y="309"/>
                    <a:pt x="43" y="309"/>
                    <a:pt x="43" y="309"/>
                  </a:cubicBezTo>
                  <a:cubicBezTo>
                    <a:pt x="45" y="315"/>
                    <a:pt x="45" y="315"/>
                    <a:pt x="45" y="315"/>
                  </a:cubicBezTo>
                  <a:cubicBezTo>
                    <a:pt x="42" y="316"/>
                    <a:pt x="42" y="316"/>
                    <a:pt x="42" y="316"/>
                  </a:cubicBezTo>
                  <a:cubicBezTo>
                    <a:pt x="44" y="322"/>
                    <a:pt x="44" y="322"/>
                    <a:pt x="44" y="322"/>
                  </a:cubicBezTo>
                  <a:cubicBezTo>
                    <a:pt x="47" y="321"/>
                    <a:pt x="47" y="321"/>
                    <a:pt x="47" y="321"/>
                  </a:cubicBezTo>
                  <a:cubicBezTo>
                    <a:pt x="50" y="327"/>
                    <a:pt x="50" y="327"/>
                    <a:pt x="50" y="327"/>
                  </a:cubicBezTo>
                  <a:cubicBezTo>
                    <a:pt x="46" y="329"/>
                    <a:pt x="46" y="329"/>
                    <a:pt x="46" y="329"/>
                  </a:cubicBezTo>
                  <a:cubicBezTo>
                    <a:pt x="49" y="335"/>
                    <a:pt x="49" y="335"/>
                    <a:pt x="49" y="335"/>
                  </a:cubicBezTo>
                  <a:cubicBezTo>
                    <a:pt x="52" y="334"/>
                    <a:pt x="52" y="334"/>
                    <a:pt x="52" y="334"/>
                  </a:cubicBezTo>
                  <a:cubicBezTo>
                    <a:pt x="54" y="340"/>
                    <a:pt x="54" y="340"/>
                    <a:pt x="54" y="340"/>
                  </a:cubicBezTo>
                  <a:cubicBezTo>
                    <a:pt x="51" y="341"/>
                    <a:pt x="51" y="341"/>
                    <a:pt x="51" y="341"/>
                  </a:cubicBezTo>
                  <a:cubicBezTo>
                    <a:pt x="53" y="347"/>
                    <a:pt x="53" y="347"/>
                    <a:pt x="53" y="347"/>
                  </a:cubicBezTo>
                  <a:cubicBezTo>
                    <a:pt x="56" y="346"/>
                    <a:pt x="56" y="346"/>
                    <a:pt x="56" y="346"/>
                  </a:cubicBezTo>
                  <a:cubicBezTo>
                    <a:pt x="58" y="352"/>
                    <a:pt x="58" y="352"/>
                    <a:pt x="58" y="352"/>
                  </a:cubicBezTo>
                  <a:cubicBezTo>
                    <a:pt x="55" y="353"/>
                    <a:pt x="55" y="353"/>
                    <a:pt x="55" y="353"/>
                  </a:cubicBezTo>
                  <a:cubicBezTo>
                    <a:pt x="57" y="360"/>
                    <a:pt x="57" y="360"/>
                    <a:pt x="57" y="360"/>
                  </a:cubicBezTo>
                  <a:cubicBezTo>
                    <a:pt x="61" y="359"/>
                    <a:pt x="61" y="359"/>
                    <a:pt x="61" y="359"/>
                  </a:cubicBezTo>
                  <a:cubicBezTo>
                    <a:pt x="63" y="365"/>
                    <a:pt x="63" y="365"/>
                    <a:pt x="63" y="365"/>
                  </a:cubicBezTo>
                  <a:cubicBezTo>
                    <a:pt x="60" y="366"/>
                    <a:pt x="60" y="366"/>
                    <a:pt x="60" y="366"/>
                  </a:cubicBezTo>
                  <a:cubicBezTo>
                    <a:pt x="62" y="372"/>
                    <a:pt x="62" y="372"/>
                    <a:pt x="62" y="372"/>
                  </a:cubicBezTo>
                  <a:cubicBezTo>
                    <a:pt x="65" y="371"/>
                    <a:pt x="65" y="371"/>
                    <a:pt x="65" y="371"/>
                  </a:cubicBezTo>
                  <a:cubicBezTo>
                    <a:pt x="67" y="377"/>
                    <a:pt x="67" y="377"/>
                    <a:pt x="67" y="377"/>
                  </a:cubicBezTo>
                  <a:cubicBezTo>
                    <a:pt x="64" y="378"/>
                    <a:pt x="64" y="378"/>
                    <a:pt x="64" y="378"/>
                  </a:cubicBezTo>
                  <a:cubicBezTo>
                    <a:pt x="66" y="385"/>
                    <a:pt x="66" y="385"/>
                    <a:pt x="66" y="385"/>
                  </a:cubicBezTo>
                  <a:cubicBezTo>
                    <a:pt x="69" y="383"/>
                    <a:pt x="69" y="383"/>
                    <a:pt x="69" y="383"/>
                  </a:cubicBezTo>
                  <a:cubicBezTo>
                    <a:pt x="72" y="390"/>
                    <a:pt x="72" y="390"/>
                    <a:pt x="72" y="390"/>
                  </a:cubicBezTo>
                  <a:cubicBezTo>
                    <a:pt x="68" y="391"/>
                    <a:pt x="68" y="391"/>
                    <a:pt x="68" y="391"/>
                  </a:cubicBezTo>
                  <a:cubicBezTo>
                    <a:pt x="71" y="397"/>
                    <a:pt x="71" y="397"/>
                    <a:pt x="71" y="397"/>
                  </a:cubicBezTo>
                  <a:cubicBezTo>
                    <a:pt x="74" y="396"/>
                    <a:pt x="74" y="396"/>
                    <a:pt x="74" y="396"/>
                  </a:cubicBezTo>
                  <a:cubicBezTo>
                    <a:pt x="76" y="402"/>
                    <a:pt x="76" y="402"/>
                    <a:pt x="76" y="402"/>
                  </a:cubicBezTo>
                  <a:cubicBezTo>
                    <a:pt x="73" y="403"/>
                    <a:pt x="73" y="403"/>
                    <a:pt x="73" y="403"/>
                  </a:cubicBezTo>
                  <a:cubicBezTo>
                    <a:pt x="75" y="409"/>
                    <a:pt x="75" y="409"/>
                    <a:pt x="75" y="409"/>
                  </a:cubicBezTo>
                  <a:cubicBezTo>
                    <a:pt x="78" y="408"/>
                    <a:pt x="78" y="408"/>
                    <a:pt x="78" y="408"/>
                  </a:cubicBezTo>
                  <a:cubicBezTo>
                    <a:pt x="80" y="415"/>
                    <a:pt x="80" y="415"/>
                    <a:pt x="80" y="415"/>
                  </a:cubicBezTo>
                  <a:cubicBezTo>
                    <a:pt x="77" y="416"/>
                    <a:pt x="77" y="416"/>
                    <a:pt x="77" y="416"/>
                  </a:cubicBezTo>
                  <a:cubicBezTo>
                    <a:pt x="79" y="422"/>
                    <a:pt x="79" y="422"/>
                    <a:pt x="79" y="422"/>
                  </a:cubicBezTo>
                  <a:cubicBezTo>
                    <a:pt x="83" y="421"/>
                    <a:pt x="83" y="421"/>
                    <a:pt x="83" y="421"/>
                  </a:cubicBezTo>
                  <a:cubicBezTo>
                    <a:pt x="85" y="427"/>
                    <a:pt x="85" y="427"/>
                    <a:pt x="85" y="427"/>
                  </a:cubicBezTo>
                  <a:cubicBezTo>
                    <a:pt x="82" y="428"/>
                    <a:pt x="82" y="428"/>
                    <a:pt x="82" y="428"/>
                  </a:cubicBezTo>
                  <a:cubicBezTo>
                    <a:pt x="84" y="434"/>
                    <a:pt x="84" y="434"/>
                    <a:pt x="84" y="434"/>
                  </a:cubicBezTo>
                  <a:cubicBezTo>
                    <a:pt x="87" y="433"/>
                    <a:pt x="87" y="433"/>
                    <a:pt x="87" y="433"/>
                  </a:cubicBezTo>
                  <a:cubicBezTo>
                    <a:pt x="89" y="439"/>
                    <a:pt x="89" y="439"/>
                    <a:pt x="89" y="439"/>
                  </a:cubicBezTo>
                  <a:cubicBezTo>
                    <a:pt x="86" y="441"/>
                    <a:pt x="86" y="441"/>
                    <a:pt x="86" y="441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91" y="446"/>
                    <a:pt x="91" y="446"/>
                    <a:pt x="91" y="446"/>
                  </a:cubicBezTo>
                  <a:cubicBezTo>
                    <a:pt x="94" y="452"/>
                    <a:pt x="94" y="452"/>
                    <a:pt x="94" y="452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3" y="459"/>
                    <a:pt x="93" y="459"/>
                    <a:pt x="93" y="459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8" y="464"/>
                    <a:pt x="98" y="464"/>
                    <a:pt x="98" y="464"/>
                  </a:cubicBezTo>
                  <a:cubicBezTo>
                    <a:pt x="95" y="465"/>
                    <a:pt x="95" y="465"/>
                    <a:pt x="95" y="465"/>
                  </a:cubicBezTo>
                  <a:cubicBezTo>
                    <a:pt x="97" y="472"/>
                    <a:pt x="97" y="472"/>
                    <a:pt x="97" y="472"/>
                  </a:cubicBezTo>
                  <a:cubicBezTo>
                    <a:pt x="100" y="471"/>
                    <a:pt x="100" y="471"/>
                    <a:pt x="100" y="471"/>
                  </a:cubicBezTo>
                  <a:cubicBezTo>
                    <a:pt x="102" y="477"/>
                    <a:pt x="102" y="477"/>
                    <a:pt x="102" y="477"/>
                  </a:cubicBezTo>
                  <a:cubicBezTo>
                    <a:pt x="99" y="478"/>
                    <a:pt x="99" y="478"/>
                    <a:pt x="99" y="478"/>
                  </a:cubicBezTo>
                  <a:cubicBezTo>
                    <a:pt x="101" y="484"/>
                    <a:pt x="101" y="484"/>
                    <a:pt x="101" y="484"/>
                  </a:cubicBezTo>
                  <a:cubicBezTo>
                    <a:pt x="105" y="483"/>
                    <a:pt x="105" y="483"/>
                    <a:pt x="105" y="483"/>
                  </a:cubicBezTo>
                  <a:cubicBezTo>
                    <a:pt x="107" y="489"/>
                    <a:pt x="107" y="489"/>
                    <a:pt x="107" y="489"/>
                  </a:cubicBezTo>
                  <a:cubicBezTo>
                    <a:pt x="104" y="490"/>
                    <a:pt x="104" y="490"/>
                    <a:pt x="104" y="490"/>
                  </a:cubicBezTo>
                  <a:cubicBezTo>
                    <a:pt x="106" y="496"/>
                    <a:pt x="106" y="496"/>
                    <a:pt x="106" y="496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08" y="503"/>
                    <a:pt x="108" y="503"/>
                    <a:pt x="108" y="503"/>
                  </a:cubicBezTo>
                  <a:cubicBezTo>
                    <a:pt x="110" y="509"/>
                    <a:pt x="110" y="509"/>
                    <a:pt x="110" y="509"/>
                  </a:cubicBezTo>
                  <a:cubicBezTo>
                    <a:pt x="113" y="508"/>
                    <a:pt x="113" y="508"/>
                    <a:pt x="113" y="508"/>
                  </a:cubicBezTo>
                  <a:cubicBezTo>
                    <a:pt x="116" y="514"/>
                    <a:pt x="116" y="514"/>
                    <a:pt x="116" y="514"/>
                  </a:cubicBezTo>
                  <a:cubicBezTo>
                    <a:pt x="112" y="515"/>
                    <a:pt x="112" y="515"/>
                    <a:pt x="112" y="515"/>
                  </a:cubicBezTo>
                  <a:cubicBezTo>
                    <a:pt x="115" y="521"/>
                    <a:pt x="115" y="521"/>
                    <a:pt x="115" y="521"/>
                  </a:cubicBezTo>
                  <a:cubicBezTo>
                    <a:pt x="118" y="520"/>
                    <a:pt x="118" y="520"/>
                    <a:pt x="118" y="520"/>
                  </a:cubicBezTo>
                  <a:cubicBezTo>
                    <a:pt x="120" y="526"/>
                    <a:pt x="120" y="526"/>
                    <a:pt x="120" y="526"/>
                  </a:cubicBezTo>
                  <a:cubicBezTo>
                    <a:pt x="117" y="528"/>
                    <a:pt x="117" y="528"/>
                    <a:pt x="117" y="528"/>
                  </a:cubicBezTo>
                  <a:cubicBezTo>
                    <a:pt x="119" y="534"/>
                    <a:pt x="119" y="534"/>
                    <a:pt x="119" y="534"/>
                  </a:cubicBezTo>
                  <a:cubicBezTo>
                    <a:pt x="122" y="533"/>
                    <a:pt x="122" y="533"/>
                    <a:pt x="122" y="533"/>
                  </a:cubicBezTo>
                  <a:cubicBezTo>
                    <a:pt x="124" y="539"/>
                    <a:pt x="124" y="539"/>
                    <a:pt x="124" y="539"/>
                  </a:cubicBezTo>
                  <a:cubicBezTo>
                    <a:pt x="121" y="540"/>
                    <a:pt x="121" y="540"/>
                    <a:pt x="121" y="540"/>
                  </a:cubicBezTo>
                  <a:cubicBezTo>
                    <a:pt x="123" y="546"/>
                    <a:pt x="123" y="546"/>
                    <a:pt x="123" y="546"/>
                  </a:cubicBezTo>
                  <a:cubicBezTo>
                    <a:pt x="127" y="545"/>
                    <a:pt x="127" y="545"/>
                    <a:pt x="127" y="545"/>
                  </a:cubicBezTo>
                  <a:cubicBezTo>
                    <a:pt x="129" y="551"/>
                    <a:pt x="129" y="551"/>
                    <a:pt x="129" y="551"/>
                  </a:cubicBezTo>
                  <a:cubicBezTo>
                    <a:pt x="126" y="552"/>
                    <a:pt x="126" y="552"/>
                    <a:pt x="126" y="552"/>
                  </a:cubicBezTo>
                  <a:cubicBezTo>
                    <a:pt x="128" y="559"/>
                    <a:pt x="128" y="559"/>
                    <a:pt x="128" y="559"/>
                  </a:cubicBezTo>
                  <a:cubicBezTo>
                    <a:pt x="131" y="558"/>
                    <a:pt x="131" y="558"/>
                    <a:pt x="131" y="558"/>
                  </a:cubicBezTo>
                  <a:cubicBezTo>
                    <a:pt x="133" y="564"/>
                    <a:pt x="133" y="564"/>
                    <a:pt x="133" y="564"/>
                  </a:cubicBezTo>
                  <a:cubicBezTo>
                    <a:pt x="130" y="565"/>
                    <a:pt x="130" y="565"/>
                    <a:pt x="130" y="565"/>
                  </a:cubicBezTo>
                  <a:cubicBezTo>
                    <a:pt x="132" y="571"/>
                    <a:pt x="132" y="571"/>
                    <a:pt x="132" y="571"/>
                  </a:cubicBezTo>
                  <a:cubicBezTo>
                    <a:pt x="135" y="570"/>
                    <a:pt x="135" y="570"/>
                    <a:pt x="135" y="570"/>
                  </a:cubicBezTo>
                  <a:cubicBezTo>
                    <a:pt x="138" y="576"/>
                    <a:pt x="138" y="576"/>
                    <a:pt x="138" y="576"/>
                  </a:cubicBezTo>
                  <a:cubicBezTo>
                    <a:pt x="134" y="577"/>
                    <a:pt x="134" y="577"/>
                    <a:pt x="134" y="577"/>
                  </a:cubicBezTo>
                  <a:cubicBezTo>
                    <a:pt x="137" y="584"/>
                    <a:pt x="137" y="584"/>
                    <a:pt x="137" y="584"/>
                  </a:cubicBezTo>
                  <a:cubicBezTo>
                    <a:pt x="140" y="582"/>
                    <a:pt x="140" y="582"/>
                    <a:pt x="140" y="582"/>
                  </a:cubicBezTo>
                  <a:cubicBezTo>
                    <a:pt x="142" y="589"/>
                    <a:pt x="142" y="589"/>
                    <a:pt x="142" y="589"/>
                  </a:cubicBezTo>
                  <a:cubicBezTo>
                    <a:pt x="139" y="590"/>
                    <a:pt x="139" y="590"/>
                    <a:pt x="139" y="590"/>
                  </a:cubicBezTo>
                  <a:cubicBezTo>
                    <a:pt x="141" y="596"/>
                    <a:pt x="141" y="596"/>
                    <a:pt x="141" y="596"/>
                  </a:cubicBezTo>
                  <a:cubicBezTo>
                    <a:pt x="144" y="595"/>
                    <a:pt x="144" y="595"/>
                    <a:pt x="144" y="595"/>
                  </a:cubicBezTo>
                  <a:cubicBezTo>
                    <a:pt x="146" y="601"/>
                    <a:pt x="146" y="601"/>
                    <a:pt x="146" y="601"/>
                  </a:cubicBezTo>
                  <a:cubicBezTo>
                    <a:pt x="143" y="602"/>
                    <a:pt x="143" y="602"/>
                    <a:pt x="143" y="602"/>
                  </a:cubicBezTo>
                  <a:cubicBezTo>
                    <a:pt x="145" y="608"/>
                    <a:pt x="145" y="608"/>
                    <a:pt x="145" y="608"/>
                  </a:cubicBezTo>
                  <a:cubicBezTo>
                    <a:pt x="149" y="607"/>
                    <a:pt x="149" y="607"/>
                    <a:pt x="149" y="607"/>
                  </a:cubicBezTo>
                  <a:cubicBezTo>
                    <a:pt x="149" y="610"/>
                    <a:pt x="149" y="610"/>
                    <a:pt x="149" y="610"/>
                  </a:cubicBezTo>
                  <a:cubicBezTo>
                    <a:pt x="150" y="611"/>
                    <a:pt x="150" y="612"/>
                    <a:pt x="150" y="613"/>
                  </a:cubicBezTo>
                  <a:cubicBezTo>
                    <a:pt x="147" y="614"/>
                    <a:pt x="147" y="614"/>
                    <a:pt x="147" y="614"/>
                  </a:cubicBezTo>
                  <a:cubicBezTo>
                    <a:pt x="148" y="616"/>
                    <a:pt x="148" y="619"/>
                    <a:pt x="149" y="621"/>
                  </a:cubicBezTo>
                  <a:cubicBezTo>
                    <a:pt x="152" y="620"/>
                    <a:pt x="152" y="620"/>
                    <a:pt x="152" y="620"/>
                  </a:cubicBezTo>
                  <a:cubicBezTo>
                    <a:pt x="153" y="622"/>
                    <a:pt x="153" y="624"/>
                    <a:pt x="154" y="626"/>
                  </a:cubicBezTo>
                  <a:cubicBezTo>
                    <a:pt x="151" y="628"/>
                    <a:pt x="151" y="628"/>
                    <a:pt x="151" y="628"/>
                  </a:cubicBezTo>
                  <a:cubicBezTo>
                    <a:pt x="152" y="630"/>
                    <a:pt x="153" y="632"/>
                    <a:pt x="154" y="634"/>
                  </a:cubicBezTo>
                  <a:cubicBezTo>
                    <a:pt x="157" y="633"/>
                    <a:pt x="157" y="633"/>
                    <a:pt x="157" y="633"/>
                  </a:cubicBezTo>
                  <a:cubicBezTo>
                    <a:pt x="158" y="635"/>
                    <a:pt x="158" y="637"/>
                    <a:pt x="160" y="639"/>
                  </a:cubicBezTo>
                  <a:cubicBezTo>
                    <a:pt x="157" y="640"/>
                    <a:pt x="157" y="640"/>
                    <a:pt x="157" y="640"/>
                  </a:cubicBezTo>
                  <a:cubicBezTo>
                    <a:pt x="158" y="642"/>
                    <a:pt x="159" y="644"/>
                    <a:pt x="160" y="646"/>
                  </a:cubicBezTo>
                  <a:cubicBezTo>
                    <a:pt x="163" y="645"/>
                    <a:pt x="163" y="645"/>
                    <a:pt x="163" y="645"/>
                  </a:cubicBezTo>
                  <a:cubicBezTo>
                    <a:pt x="164" y="646"/>
                    <a:pt x="165" y="648"/>
                    <a:pt x="166" y="650"/>
                  </a:cubicBezTo>
                  <a:cubicBezTo>
                    <a:pt x="164" y="652"/>
                    <a:pt x="164" y="652"/>
                    <a:pt x="164" y="652"/>
                  </a:cubicBezTo>
                  <a:cubicBezTo>
                    <a:pt x="165" y="654"/>
                    <a:pt x="166" y="656"/>
                    <a:pt x="168" y="658"/>
                  </a:cubicBezTo>
                  <a:cubicBezTo>
                    <a:pt x="170" y="656"/>
                    <a:pt x="170" y="656"/>
                    <a:pt x="170" y="656"/>
                  </a:cubicBezTo>
                  <a:cubicBezTo>
                    <a:pt x="172" y="657"/>
                    <a:pt x="173" y="659"/>
                    <a:pt x="175" y="661"/>
                  </a:cubicBezTo>
                  <a:cubicBezTo>
                    <a:pt x="172" y="663"/>
                    <a:pt x="172" y="663"/>
                    <a:pt x="172" y="663"/>
                  </a:cubicBezTo>
                  <a:cubicBezTo>
                    <a:pt x="174" y="665"/>
                    <a:pt x="175" y="666"/>
                    <a:pt x="177" y="668"/>
                  </a:cubicBezTo>
                  <a:cubicBezTo>
                    <a:pt x="179" y="666"/>
                    <a:pt x="179" y="666"/>
                    <a:pt x="179" y="666"/>
                  </a:cubicBezTo>
                  <a:cubicBezTo>
                    <a:pt x="181" y="667"/>
                    <a:pt x="183" y="669"/>
                    <a:pt x="184" y="670"/>
                  </a:cubicBezTo>
                  <a:cubicBezTo>
                    <a:pt x="182" y="673"/>
                    <a:pt x="182" y="673"/>
                    <a:pt x="182" y="673"/>
                  </a:cubicBezTo>
                  <a:cubicBezTo>
                    <a:pt x="184" y="674"/>
                    <a:pt x="186" y="676"/>
                    <a:pt x="187" y="677"/>
                  </a:cubicBezTo>
                  <a:cubicBezTo>
                    <a:pt x="189" y="674"/>
                    <a:pt x="189" y="674"/>
                    <a:pt x="189" y="674"/>
                  </a:cubicBezTo>
                  <a:cubicBezTo>
                    <a:pt x="191" y="676"/>
                    <a:pt x="193" y="677"/>
                    <a:pt x="195" y="678"/>
                  </a:cubicBezTo>
                  <a:cubicBezTo>
                    <a:pt x="193" y="681"/>
                    <a:pt x="193" y="681"/>
                    <a:pt x="193" y="681"/>
                  </a:cubicBezTo>
                  <a:cubicBezTo>
                    <a:pt x="195" y="683"/>
                    <a:pt x="197" y="684"/>
                    <a:pt x="199" y="685"/>
                  </a:cubicBezTo>
                  <a:cubicBezTo>
                    <a:pt x="201" y="682"/>
                    <a:pt x="201" y="682"/>
                    <a:pt x="201" y="682"/>
                  </a:cubicBezTo>
                  <a:cubicBezTo>
                    <a:pt x="203" y="683"/>
                    <a:pt x="205" y="684"/>
                    <a:pt x="207" y="685"/>
                  </a:cubicBezTo>
                  <a:cubicBezTo>
                    <a:pt x="205" y="688"/>
                    <a:pt x="205" y="688"/>
                    <a:pt x="205" y="688"/>
                  </a:cubicBezTo>
                  <a:cubicBezTo>
                    <a:pt x="207" y="689"/>
                    <a:pt x="209" y="690"/>
                    <a:pt x="211" y="691"/>
                  </a:cubicBezTo>
                  <a:cubicBezTo>
                    <a:pt x="213" y="688"/>
                    <a:pt x="213" y="688"/>
                    <a:pt x="213" y="688"/>
                  </a:cubicBezTo>
                  <a:cubicBezTo>
                    <a:pt x="215" y="689"/>
                    <a:pt x="217" y="690"/>
                    <a:pt x="219" y="691"/>
                  </a:cubicBezTo>
                  <a:cubicBezTo>
                    <a:pt x="218" y="694"/>
                    <a:pt x="218" y="694"/>
                    <a:pt x="218" y="694"/>
                  </a:cubicBezTo>
                  <a:cubicBezTo>
                    <a:pt x="220" y="695"/>
                    <a:pt x="222" y="695"/>
                    <a:pt x="224" y="696"/>
                  </a:cubicBezTo>
                  <a:cubicBezTo>
                    <a:pt x="225" y="693"/>
                    <a:pt x="225" y="693"/>
                    <a:pt x="225" y="693"/>
                  </a:cubicBezTo>
                  <a:cubicBezTo>
                    <a:pt x="227" y="693"/>
                    <a:pt x="230" y="694"/>
                    <a:pt x="232" y="694"/>
                  </a:cubicBezTo>
                  <a:cubicBezTo>
                    <a:pt x="231" y="698"/>
                    <a:pt x="231" y="698"/>
                    <a:pt x="231" y="698"/>
                  </a:cubicBezTo>
                  <a:cubicBezTo>
                    <a:pt x="233" y="698"/>
                    <a:pt x="236" y="699"/>
                    <a:pt x="238" y="699"/>
                  </a:cubicBezTo>
                  <a:cubicBezTo>
                    <a:pt x="238" y="696"/>
                    <a:pt x="238" y="696"/>
                    <a:pt x="238" y="696"/>
                  </a:cubicBezTo>
                  <a:cubicBezTo>
                    <a:pt x="241" y="696"/>
                    <a:pt x="243" y="696"/>
                    <a:pt x="245" y="697"/>
                  </a:cubicBezTo>
                  <a:cubicBezTo>
                    <a:pt x="245" y="700"/>
                    <a:pt x="245" y="700"/>
                    <a:pt x="245" y="700"/>
                  </a:cubicBezTo>
                  <a:cubicBezTo>
                    <a:pt x="247" y="700"/>
                    <a:pt x="249" y="700"/>
                    <a:pt x="252" y="700"/>
                  </a:cubicBezTo>
                  <a:cubicBezTo>
                    <a:pt x="252" y="697"/>
                    <a:pt x="252" y="697"/>
                    <a:pt x="252" y="697"/>
                  </a:cubicBezTo>
                  <a:cubicBezTo>
                    <a:pt x="254" y="697"/>
                    <a:pt x="256" y="697"/>
                    <a:pt x="259" y="697"/>
                  </a:cubicBezTo>
                  <a:cubicBezTo>
                    <a:pt x="259" y="700"/>
                    <a:pt x="259" y="700"/>
                    <a:pt x="259" y="700"/>
                  </a:cubicBezTo>
                  <a:cubicBezTo>
                    <a:pt x="261" y="700"/>
                    <a:pt x="263" y="700"/>
                    <a:pt x="266" y="700"/>
                  </a:cubicBezTo>
                  <a:cubicBezTo>
                    <a:pt x="265" y="697"/>
                    <a:pt x="265" y="697"/>
                    <a:pt x="265" y="697"/>
                  </a:cubicBezTo>
                  <a:cubicBezTo>
                    <a:pt x="267" y="696"/>
                    <a:pt x="270" y="696"/>
                    <a:pt x="272" y="696"/>
                  </a:cubicBezTo>
                  <a:cubicBezTo>
                    <a:pt x="272" y="699"/>
                    <a:pt x="272" y="699"/>
                    <a:pt x="272" y="699"/>
                  </a:cubicBezTo>
                  <a:cubicBezTo>
                    <a:pt x="274" y="699"/>
                    <a:pt x="275" y="699"/>
                    <a:pt x="277" y="698"/>
                  </a:cubicBezTo>
                  <a:cubicBezTo>
                    <a:pt x="277" y="698"/>
                    <a:pt x="278" y="698"/>
                    <a:pt x="279" y="698"/>
                  </a:cubicBezTo>
                  <a:lnTo>
                    <a:pt x="279" y="695"/>
                  </a:lnTo>
                  <a:close/>
                  <a:moveTo>
                    <a:pt x="265" y="692"/>
                  </a:moveTo>
                  <a:cubicBezTo>
                    <a:pt x="265" y="689"/>
                    <a:pt x="265" y="689"/>
                    <a:pt x="265" y="689"/>
                  </a:cubicBezTo>
                  <a:cubicBezTo>
                    <a:pt x="262" y="689"/>
                    <a:pt x="260" y="689"/>
                    <a:pt x="258" y="689"/>
                  </a:cubicBezTo>
                  <a:cubicBezTo>
                    <a:pt x="258" y="693"/>
                    <a:pt x="258" y="693"/>
                    <a:pt x="258" y="693"/>
                  </a:cubicBezTo>
                  <a:cubicBezTo>
                    <a:pt x="256" y="693"/>
                    <a:pt x="254" y="693"/>
                    <a:pt x="252" y="693"/>
                  </a:cubicBezTo>
                  <a:cubicBezTo>
                    <a:pt x="252" y="689"/>
                    <a:pt x="252" y="689"/>
                    <a:pt x="252" y="689"/>
                  </a:cubicBezTo>
                  <a:cubicBezTo>
                    <a:pt x="250" y="689"/>
                    <a:pt x="248" y="689"/>
                    <a:pt x="246" y="689"/>
                  </a:cubicBezTo>
                  <a:cubicBezTo>
                    <a:pt x="245" y="692"/>
                    <a:pt x="245" y="692"/>
                    <a:pt x="245" y="692"/>
                  </a:cubicBezTo>
                  <a:cubicBezTo>
                    <a:pt x="243" y="692"/>
                    <a:pt x="241" y="692"/>
                    <a:pt x="239" y="691"/>
                  </a:cubicBezTo>
                  <a:cubicBezTo>
                    <a:pt x="240" y="688"/>
                    <a:pt x="240" y="688"/>
                    <a:pt x="240" y="688"/>
                  </a:cubicBezTo>
                  <a:cubicBezTo>
                    <a:pt x="238" y="688"/>
                    <a:pt x="235" y="687"/>
                    <a:pt x="233" y="687"/>
                  </a:cubicBezTo>
                  <a:cubicBezTo>
                    <a:pt x="233" y="690"/>
                    <a:pt x="233" y="690"/>
                    <a:pt x="233" y="690"/>
                  </a:cubicBezTo>
                  <a:cubicBezTo>
                    <a:pt x="231" y="690"/>
                    <a:pt x="229" y="689"/>
                    <a:pt x="226" y="688"/>
                  </a:cubicBezTo>
                  <a:cubicBezTo>
                    <a:pt x="227" y="685"/>
                    <a:pt x="227" y="685"/>
                    <a:pt x="227" y="685"/>
                  </a:cubicBezTo>
                  <a:cubicBezTo>
                    <a:pt x="225" y="685"/>
                    <a:pt x="223" y="684"/>
                    <a:pt x="221" y="683"/>
                  </a:cubicBezTo>
                  <a:cubicBezTo>
                    <a:pt x="220" y="687"/>
                    <a:pt x="220" y="687"/>
                    <a:pt x="220" y="687"/>
                  </a:cubicBezTo>
                  <a:cubicBezTo>
                    <a:pt x="218" y="686"/>
                    <a:pt x="216" y="685"/>
                    <a:pt x="214" y="684"/>
                  </a:cubicBezTo>
                  <a:cubicBezTo>
                    <a:pt x="216" y="681"/>
                    <a:pt x="216" y="681"/>
                    <a:pt x="216" y="681"/>
                  </a:cubicBezTo>
                  <a:cubicBezTo>
                    <a:pt x="214" y="680"/>
                    <a:pt x="212" y="679"/>
                    <a:pt x="210" y="678"/>
                  </a:cubicBezTo>
                  <a:cubicBezTo>
                    <a:pt x="209" y="681"/>
                    <a:pt x="209" y="681"/>
                    <a:pt x="209" y="681"/>
                  </a:cubicBezTo>
                  <a:cubicBezTo>
                    <a:pt x="207" y="680"/>
                    <a:pt x="205" y="679"/>
                    <a:pt x="203" y="678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3" y="674"/>
                    <a:pt x="201" y="673"/>
                    <a:pt x="199" y="672"/>
                  </a:cubicBezTo>
                  <a:cubicBezTo>
                    <a:pt x="197" y="675"/>
                    <a:pt x="197" y="675"/>
                    <a:pt x="197" y="675"/>
                  </a:cubicBezTo>
                  <a:cubicBezTo>
                    <a:pt x="196" y="674"/>
                    <a:pt x="194" y="672"/>
                    <a:pt x="192" y="671"/>
                  </a:cubicBezTo>
                  <a:cubicBezTo>
                    <a:pt x="194" y="668"/>
                    <a:pt x="194" y="668"/>
                    <a:pt x="194" y="668"/>
                  </a:cubicBezTo>
                  <a:cubicBezTo>
                    <a:pt x="192" y="667"/>
                    <a:pt x="191" y="666"/>
                    <a:pt x="189" y="664"/>
                  </a:cubicBezTo>
                  <a:cubicBezTo>
                    <a:pt x="187" y="667"/>
                    <a:pt x="187" y="667"/>
                    <a:pt x="187" y="667"/>
                  </a:cubicBezTo>
                  <a:cubicBezTo>
                    <a:pt x="186" y="666"/>
                    <a:pt x="184" y="664"/>
                    <a:pt x="182" y="663"/>
                  </a:cubicBezTo>
                  <a:cubicBezTo>
                    <a:pt x="185" y="660"/>
                    <a:pt x="185" y="660"/>
                    <a:pt x="185" y="660"/>
                  </a:cubicBezTo>
                  <a:cubicBezTo>
                    <a:pt x="183" y="659"/>
                    <a:pt x="182" y="657"/>
                    <a:pt x="180" y="656"/>
                  </a:cubicBezTo>
                  <a:cubicBezTo>
                    <a:pt x="178" y="658"/>
                    <a:pt x="178" y="658"/>
                    <a:pt x="178" y="658"/>
                  </a:cubicBezTo>
                  <a:cubicBezTo>
                    <a:pt x="177" y="656"/>
                    <a:pt x="175" y="655"/>
                    <a:pt x="174" y="653"/>
                  </a:cubicBezTo>
                  <a:cubicBezTo>
                    <a:pt x="176" y="651"/>
                    <a:pt x="176" y="651"/>
                    <a:pt x="176" y="651"/>
                  </a:cubicBezTo>
                  <a:cubicBezTo>
                    <a:pt x="175" y="649"/>
                    <a:pt x="174" y="648"/>
                    <a:pt x="173" y="646"/>
                  </a:cubicBezTo>
                  <a:cubicBezTo>
                    <a:pt x="170" y="648"/>
                    <a:pt x="170" y="648"/>
                    <a:pt x="170" y="648"/>
                  </a:cubicBezTo>
                  <a:cubicBezTo>
                    <a:pt x="169" y="646"/>
                    <a:pt x="168" y="644"/>
                    <a:pt x="167" y="642"/>
                  </a:cubicBezTo>
                  <a:cubicBezTo>
                    <a:pt x="169" y="641"/>
                    <a:pt x="169" y="641"/>
                    <a:pt x="169" y="641"/>
                  </a:cubicBezTo>
                  <a:cubicBezTo>
                    <a:pt x="168" y="639"/>
                    <a:pt x="167" y="637"/>
                    <a:pt x="166" y="635"/>
                  </a:cubicBezTo>
                  <a:cubicBezTo>
                    <a:pt x="163" y="637"/>
                    <a:pt x="163" y="637"/>
                    <a:pt x="163" y="637"/>
                  </a:cubicBezTo>
                  <a:cubicBezTo>
                    <a:pt x="162" y="635"/>
                    <a:pt x="162" y="633"/>
                    <a:pt x="161" y="631"/>
                  </a:cubicBezTo>
                  <a:cubicBezTo>
                    <a:pt x="164" y="630"/>
                    <a:pt x="164" y="630"/>
                    <a:pt x="164" y="630"/>
                  </a:cubicBezTo>
                  <a:cubicBezTo>
                    <a:pt x="163" y="628"/>
                    <a:pt x="162" y="626"/>
                    <a:pt x="161" y="624"/>
                  </a:cubicBezTo>
                  <a:cubicBezTo>
                    <a:pt x="158" y="625"/>
                    <a:pt x="158" y="625"/>
                    <a:pt x="158" y="625"/>
                  </a:cubicBezTo>
                  <a:cubicBezTo>
                    <a:pt x="157" y="623"/>
                    <a:pt x="157" y="621"/>
                    <a:pt x="156" y="619"/>
                  </a:cubicBezTo>
                  <a:cubicBezTo>
                    <a:pt x="159" y="618"/>
                    <a:pt x="159" y="618"/>
                    <a:pt x="159" y="618"/>
                  </a:cubicBezTo>
                  <a:cubicBezTo>
                    <a:pt x="159" y="616"/>
                    <a:pt x="158" y="614"/>
                    <a:pt x="158" y="612"/>
                  </a:cubicBezTo>
                  <a:cubicBezTo>
                    <a:pt x="155" y="612"/>
                    <a:pt x="155" y="612"/>
                    <a:pt x="155" y="612"/>
                  </a:cubicBezTo>
                  <a:cubicBezTo>
                    <a:pt x="154" y="611"/>
                    <a:pt x="154" y="610"/>
                    <a:pt x="154" y="609"/>
                  </a:cubicBezTo>
                  <a:cubicBezTo>
                    <a:pt x="154" y="609"/>
                    <a:pt x="154" y="609"/>
                    <a:pt x="154" y="609"/>
                  </a:cubicBezTo>
                  <a:cubicBezTo>
                    <a:pt x="153" y="606"/>
                    <a:pt x="153" y="606"/>
                    <a:pt x="153" y="606"/>
                  </a:cubicBezTo>
                  <a:cubicBezTo>
                    <a:pt x="156" y="605"/>
                    <a:pt x="156" y="605"/>
                    <a:pt x="156" y="605"/>
                  </a:cubicBezTo>
                  <a:cubicBezTo>
                    <a:pt x="154" y="599"/>
                    <a:pt x="154" y="599"/>
                    <a:pt x="154" y="599"/>
                  </a:cubicBezTo>
                  <a:cubicBezTo>
                    <a:pt x="151" y="600"/>
                    <a:pt x="151" y="600"/>
                    <a:pt x="151" y="600"/>
                  </a:cubicBezTo>
                  <a:cubicBezTo>
                    <a:pt x="148" y="593"/>
                    <a:pt x="148" y="593"/>
                    <a:pt x="148" y="593"/>
                  </a:cubicBezTo>
                  <a:cubicBezTo>
                    <a:pt x="151" y="592"/>
                    <a:pt x="151" y="592"/>
                    <a:pt x="151" y="592"/>
                  </a:cubicBezTo>
                  <a:cubicBezTo>
                    <a:pt x="149" y="586"/>
                    <a:pt x="149" y="586"/>
                    <a:pt x="149" y="586"/>
                  </a:cubicBezTo>
                  <a:cubicBezTo>
                    <a:pt x="146" y="587"/>
                    <a:pt x="146" y="587"/>
                    <a:pt x="146" y="587"/>
                  </a:cubicBezTo>
                  <a:cubicBezTo>
                    <a:pt x="144" y="581"/>
                    <a:pt x="144" y="581"/>
                    <a:pt x="144" y="581"/>
                  </a:cubicBezTo>
                  <a:cubicBezTo>
                    <a:pt x="147" y="580"/>
                    <a:pt x="147" y="580"/>
                    <a:pt x="147" y="580"/>
                  </a:cubicBezTo>
                  <a:cubicBezTo>
                    <a:pt x="145" y="574"/>
                    <a:pt x="145" y="574"/>
                    <a:pt x="145" y="574"/>
                  </a:cubicBezTo>
                  <a:cubicBezTo>
                    <a:pt x="142" y="575"/>
                    <a:pt x="142" y="575"/>
                    <a:pt x="142" y="575"/>
                  </a:cubicBezTo>
                  <a:cubicBezTo>
                    <a:pt x="140" y="569"/>
                    <a:pt x="140" y="569"/>
                    <a:pt x="140" y="569"/>
                  </a:cubicBezTo>
                  <a:cubicBezTo>
                    <a:pt x="143" y="567"/>
                    <a:pt x="143" y="567"/>
                    <a:pt x="143" y="567"/>
                  </a:cubicBezTo>
                  <a:cubicBezTo>
                    <a:pt x="140" y="561"/>
                    <a:pt x="140" y="561"/>
                    <a:pt x="140" y="561"/>
                  </a:cubicBezTo>
                  <a:cubicBezTo>
                    <a:pt x="137" y="562"/>
                    <a:pt x="137" y="562"/>
                    <a:pt x="137" y="562"/>
                  </a:cubicBezTo>
                  <a:cubicBezTo>
                    <a:pt x="135" y="556"/>
                    <a:pt x="135" y="556"/>
                    <a:pt x="135" y="556"/>
                  </a:cubicBezTo>
                  <a:cubicBezTo>
                    <a:pt x="138" y="555"/>
                    <a:pt x="138" y="555"/>
                    <a:pt x="138" y="555"/>
                  </a:cubicBezTo>
                  <a:cubicBezTo>
                    <a:pt x="136" y="549"/>
                    <a:pt x="136" y="549"/>
                    <a:pt x="136" y="549"/>
                  </a:cubicBezTo>
                  <a:cubicBezTo>
                    <a:pt x="133" y="550"/>
                    <a:pt x="133" y="550"/>
                    <a:pt x="133" y="550"/>
                  </a:cubicBezTo>
                  <a:cubicBezTo>
                    <a:pt x="131" y="544"/>
                    <a:pt x="131" y="544"/>
                    <a:pt x="131" y="544"/>
                  </a:cubicBezTo>
                  <a:cubicBezTo>
                    <a:pt x="134" y="543"/>
                    <a:pt x="134" y="543"/>
                    <a:pt x="134" y="543"/>
                  </a:cubicBezTo>
                  <a:cubicBezTo>
                    <a:pt x="132" y="536"/>
                    <a:pt x="132" y="536"/>
                    <a:pt x="132" y="536"/>
                  </a:cubicBezTo>
                  <a:cubicBezTo>
                    <a:pt x="129" y="537"/>
                    <a:pt x="129" y="537"/>
                    <a:pt x="129" y="537"/>
                  </a:cubicBezTo>
                  <a:cubicBezTo>
                    <a:pt x="126" y="531"/>
                    <a:pt x="126" y="531"/>
                    <a:pt x="126" y="531"/>
                  </a:cubicBezTo>
                  <a:cubicBezTo>
                    <a:pt x="129" y="530"/>
                    <a:pt x="129" y="530"/>
                    <a:pt x="129" y="530"/>
                  </a:cubicBezTo>
                  <a:cubicBezTo>
                    <a:pt x="127" y="524"/>
                    <a:pt x="127" y="524"/>
                    <a:pt x="127" y="524"/>
                  </a:cubicBezTo>
                  <a:cubicBezTo>
                    <a:pt x="124" y="525"/>
                    <a:pt x="124" y="525"/>
                    <a:pt x="124" y="525"/>
                  </a:cubicBezTo>
                  <a:cubicBezTo>
                    <a:pt x="122" y="519"/>
                    <a:pt x="122" y="519"/>
                    <a:pt x="122" y="519"/>
                  </a:cubicBezTo>
                  <a:cubicBezTo>
                    <a:pt x="125" y="518"/>
                    <a:pt x="125" y="518"/>
                    <a:pt x="125" y="518"/>
                  </a:cubicBezTo>
                  <a:cubicBezTo>
                    <a:pt x="123" y="511"/>
                    <a:pt x="123" y="511"/>
                    <a:pt x="123" y="511"/>
                  </a:cubicBezTo>
                  <a:cubicBezTo>
                    <a:pt x="120" y="513"/>
                    <a:pt x="120" y="513"/>
                    <a:pt x="120" y="513"/>
                  </a:cubicBezTo>
                  <a:cubicBezTo>
                    <a:pt x="118" y="506"/>
                    <a:pt x="118" y="506"/>
                    <a:pt x="118" y="506"/>
                  </a:cubicBezTo>
                  <a:cubicBezTo>
                    <a:pt x="121" y="505"/>
                    <a:pt x="121" y="505"/>
                    <a:pt x="121" y="505"/>
                  </a:cubicBezTo>
                  <a:cubicBezTo>
                    <a:pt x="118" y="499"/>
                    <a:pt x="118" y="499"/>
                    <a:pt x="118" y="499"/>
                  </a:cubicBezTo>
                  <a:cubicBezTo>
                    <a:pt x="115" y="500"/>
                    <a:pt x="115" y="500"/>
                    <a:pt x="115" y="500"/>
                  </a:cubicBezTo>
                  <a:cubicBezTo>
                    <a:pt x="113" y="494"/>
                    <a:pt x="113" y="494"/>
                    <a:pt x="113" y="494"/>
                  </a:cubicBezTo>
                  <a:cubicBezTo>
                    <a:pt x="116" y="493"/>
                    <a:pt x="116" y="493"/>
                    <a:pt x="116" y="493"/>
                  </a:cubicBezTo>
                  <a:cubicBezTo>
                    <a:pt x="114" y="487"/>
                    <a:pt x="114" y="487"/>
                    <a:pt x="114" y="487"/>
                  </a:cubicBezTo>
                  <a:cubicBezTo>
                    <a:pt x="111" y="488"/>
                    <a:pt x="111" y="488"/>
                    <a:pt x="111" y="488"/>
                  </a:cubicBezTo>
                  <a:cubicBezTo>
                    <a:pt x="109" y="481"/>
                    <a:pt x="109" y="481"/>
                    <a:pt x="109" y="481"/>
                  </a:cubicBezTo>
                  <a:cubicBezTo>
                    <a:pt x="112" y="480"/>
                    <a:pt x="112" y="480"/>
                    <a:pt x="112" y="480"/>
                  </a:cubicBezTo>
                  <a:cubicBezTo>
                    <a:pt x="110" y="474"/>
                    <a:pt x="110" y="474"/>
                    <a:pt x="110" y="474"/>
                  </a:cubicBezTo>
                  <a:cubicBezTo>
                    <a:pt x="107" y="475"/>
                    <a:pt x="107" y="475"/>
                    <a:pt x="107" y="475"/>
                  </a:cubicBezTo>
                  <a:cubicBezTo>
                    <a:pt x="104" y="469"/>
                    <a:pt x="104" y="469"/>
                    <a:pt x="104" y="469"/>
                  </a:cubicBezTo>
                  <a:cubicBezTo>
                    <a:pt x="107" y="468"/>
                    <a:pt x="107" y="468"/>
                    <a:pt x="107" y="468"/>
                  </a:cubicBezTo>
                  <a:cubicBezTo>
                    <a:pt x="105" y="462"/>
                    <a:pt x="105" y="462"/>
                    <a:pt x="105" y="462"/>
                  </a:cubicBezTo>
                  <a:cubicBezTo>
                    <a:pt x="102" y="463"/>
                    <a:pt x="102" y="463"/>
                    <a:pt x="102" y="463"/>
                  </a:cubicBezTo>
                  <a:cubicBezTo>
                    <a:pt x="100" y="457"/>
                    <a:pt x="100" y="457"/>
                    <a:pt x="100" y="457"/>
                  </a:cubicBezTo>
                  <a:cubicBezTo>
                    <a:pt x="103" y="455"/>
                    <a:pt x="103" y="455"/>
                    <a:pt x="103" y="455"/>
                  </a:cubicBezTo>
                  <a:cubicBezTo>
                    <a:pt x="101" y="449"/>
                    <a:pt x="101" y="449"/>
                    <a:pt x="101" y="449"/>
                  </a:cubicBezTo>
                  <a:cubicBezTo>
                    <a:pt x="98" y="450"/>
                    <a:pt x="98" y="450"/>
                    <a:pt x="98" y="450"/>
                  </a:cubicBezTo>
                  <a:cubicBezTo>
                    <a:pt x="96" y="444"/>
                    <a:pt x="96" y="444"/>
                    <a:pt x="96" y="444"/>
                  </a:cubicBezTo>
                  <a:cubicBezTo>
                    <a:pt x="99" y="443"/>
                    <a:pt x="99" y="443"/>
                    <a:pt x="99" y="443"/>
                  </a:cubicBezTo>
                  <a:cubicBezTo>
                    <a:pt x="96" y="437"/>
                    <a:pt x="96" y="437"/>
                    <a:pt x="96" y="437"/>
                  </a:cubicBezTo>
                  <a:cubicBezTo>
                    <a:pt x="93" y="438"/>
                    <a:pt x="93" y="438"/>
                    <a:pt x="93" y="438"/>
                  </a:cubicBezTo>
                  <a:cubicBezTo>
                    <a:pt x="91" y="432"/>
                    <a:pt x="91" y="432"/>
                    <a:pt x="91" y="432"/>
                  </a:cubicBezTo>
                  <a:cubicBezTo>
                    <a:pt x="94" y="431"/>
                    <a:pt x="94" y="431"/>
                    <a:pt x="94" y="431"/>
                  </a:cubicBezTo>
                  <a:cubicBezTo>
                    <a:pt x="92" y="424"/>
                    <a:pt x="92" y="424"/>
                    <a:pt x="92" y="424"/>
                  </a:cubicBezTo>
                  <a:cubicBezTo>
                    <a:pt x="89" y="425"/>
                    <a:pt x="89" y="425"/>
                    <a:pt x="89" y="425"/>
                  </a:cubicBezTo>
                  <a:cubicBezTo>
                    <a:pt x="87" y="419"/>
                    <a:pt x="87" y="419"/>
                    <a:pt x="87" y="419"/>
                  </a:cubicBezTo>
                  <a:cubicBezTo>
                    <a:pt x="90" y="418"/>
                    <a:pt x="90" y="418"/>
                    <a:pt x="90" y="418"/>
                  </a:cubicBezTo>
                  <a:cubicBezTo>
                    <a:pt x="88" y="412"/>
                    <a:pt x="88" y="412"/>
                    <a:pt x="88" y="412"/>
                  </a:cubicBezTo>
                  <a:cubicBezTo>
                    <a:pt x="85" y="413"/>
                    <a:pt x="85" y="413"/>
                    <a:pt x="85" y="413"/>
                  </a:cubicBezTo>
                  <a:cubicBezTo>
                    <a:pt x="82" y="407"/>
                    <a:pt x="82" y="407"/>
                    <a:pt x="82" y="407"/>
                  </a:cubicBezTo>
                  <a:cubicBezTo>
                    <a:pt x="85" y="406"/>
                    <a:pt x="85" y="406"/>
                    <a:pt x="85" y="406"/>
                  </a:cubicBezTo>
                  <a:cubicBezTo>
                    <a:pt x="83" y="400"/>
                    <a:pt x="83" y="400"/>
                    <a:pt x="83" y="400"/>
                  </a:cubicBezTo>
                  <a:cubicBezTo>
                    <a:pt x="80" y="401"/>
                    <a:pt x="80" y="401"/>
                    <a:pt x="80" y="401"/>
                  </a:cubicBezTo>
                  <a:cubicBezTo>
                    <a:pt x="78" y="394"/>
                    <a:pt x="78" y="394"/>
                    <a:pt x="78" y="394"/>
                  </a:cubicBezTo>
                  <a:cubicBezTo>
                    <a:pt x="81" y="393"/>
                    <a:pt x="81" y="393"/>
                    <a:pt x="81" y="393"/>
                  </a:cubicBezTo>
                  <a:cubicBezTo>
                    <a:pt x="79" y="387"/>
                    <a:pt x="79" y="387"/>
                    <a:pt x="79" y="387"/>
                  </a:cubicBezTo>
                  <a:cubicBezTo>
                    <a:pt x="76" y="388"/>
                    <a:pt x="76" y="388"/>
                    <a:pt x="76" y="388"/>
                  </a:cubicBezTo>
                  <a:cubicBezTo>
                    <a:pt x="74" y="382"/>
                    <a:pt x="74" y="382"/>
                    <a:pt x="74" y="382"/>
                  </a:cubicBezTo>
                  <a:cubicBezTo>
                    <a:pt x="77" y="381"/>
                    <a:pt x="77" y="381"/>
                    <a:pt x="77" y="381"/>
                  </a:cubicBezTo>
                  <a:cubicBezTo>
                    <a:pt x="74" y="375"/>
                    <a:pt x="74" y="375"/>
                    <a:pt x="74" y="375"/>
                  </a:cubicBezTo>
                  <a:cubicBezTo>
                    <a:pt x="71" y="376"/>
                    <a:pt x="71" y="376"/>
                    <a:pt x="71" y="376"/>
                  </a:cubicBezTo>
                  <a:cubicBezTo>
                    <a:pt x="69" y="370"/>
                    <a:pt x="69" y="370"/>
                    <a:pt x="69" y="370"/>
                  </a:cubicBezTo>
                  <a:cubicBezTo>
                    <a:pt x="72" y="368"/>
                    <a:pt x="72" y="368"/>
                    <a:pt x="72" y="368"/>
                  </a:cubicBezTo>
                  <a:cubicBezTo>
                    <a:pt x="70" y="362"/>
                    <a:pt x="70" y="362"/>
                    <a:pt x="70" y="362"/>
                  </a:cubicBezTo>
                  <a:cubicBezTo>
                    <a:pt x="67" y="363"/>
                    <a:pt x="67" y="363"/>
                    <a:pt x="67" y="363"/>
                  </a:cubicBezTo>
                  <a:cubicBezTo>
                    <a:pt x="65" y="357"/>
                    <a:pt x="65" y="357"/>
                    <a:pt x="65" y="357"/>
                  </a:cubicBezTo>
                  <a:cubicBezTo>
                    <a:pt x="68" y="356"/>
                    <a:pt x="68" y="356"/>
                    <a:pt x="68" y="356"/>
                  </a:cubicBezTo>
                  <a:cubicBezTo>
                    <a:pt x="66" y="350"/>
                    <a:pt x="66" y="350"/>
                    <a:pt x="66" y="350"/>
                  </a:cubicBezTo>
                  <a:cubicBezTo>
                    <a:pt x="63" y="351"/>
                    <a:pt x="63" y="351"/>
                    <a:pt x="63" y="351"/>
                  </a:cubicBezTo>
                  <a:cubicBezTo>
                    <a:pt x="60" y="345"/>
                    <a:pt x="60" y="345"/>
                    <a:pt x="60" y="345"/>
                  </a:cubicBezTo>
                  <a:cubicBezTo>
                    <a:pt x="63" y="344"/>
                    <a:pt x="63" y="344"/>
                    <a:pt x="63" y="344"/>
                  </a:cubicBezTo>
                  <a:cubicBezTo>
                    <a:pt x="61" y="337"/>
                    <a:pt x="61" y="337"/>
                    <a:pt x="61" y="337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56" y="332"/>
                    <a:pt x="56" y="332"/>
                    <a:pt x="56" y="332"/>
                  </a:cubicBezTo>
                  <a:cubicBezTo>
                    <a:pt x="59" y="331"/>
                    <a:pt x="59" y="331"/>
                    <a:pt x="59" y="331"/>
                  </a:cubicBezTo>
                  <a:cubicBezTo>
                    <a:pt x="57" y="325"/>
                    <a:pt x="57" y="325"/>
                    <a:pt x="57" y="325"/>
                  </a:cubicBezTo>
                  <a:cubicBezTo>
                    <a:pt x="54" y="326"/>
                    <a:pt x="54" y="326"/>
                    <a:pt x="54" y="326"/>
                  </a:cubicBezTo>
                  <a:cubicBezTo>
                    <a:pt x="52" y="320"/>
                    <a:pt x="52" y="320"/>
                    <a:pt x="52" y="320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49" y="314"/>
                    <a:pt x="49" y="314"/>
                    <a:pt x="49" y="314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50" y="306"/>
                    <a:pt x="50" y="306"/>
                    <a:pt x="50" y="306"/>
                  </a:cubicBezTo>
                  <a:cubicBezTo>
                    <a:pt x="48" y="300"/>
                    <a:pt x="48" y="300"/>
                    <a:pt x="48" y="300"/>
                  </a:cubicBezTo>
                  <a:cubicBezTo>
                    <a:pt x="45" y="301"/>
                    <a:pt x="45" y="301"/>
                    <a:pt x="45" y="301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44" y="288"/>
                    <a:pt x="44" y="288"/>
                    <a:pt x="44" y="288"/>
                  </a:cubicBezTo>
                  <a:cubicBezTo>
                    <a:pt x="41" y="289"/>
                    <a:pt x="41" y="289"/>
                    <a:pt x="41" y="289"/>
                  </a:cubicBezTo>
                  <a:cubicBezTo>
                    <a:pt x="38" y="282"/>
                    <a:pt x="38" y="282"/>
                    <a:pt x="38" y="282"/>
                  </a:cubicBezTo>
                  <a:cubicBezTo>
                    <a:pt x="41" y="281"/>
                    <a:pt x="41" y="281"/>
                    <a:pt x="41" y="281"/>
                  </a:cubicBezTo>
                  <a:cubicBezTo>
                    <a:pt x="39" y="275"/>
                    <a:pt x="39" y="275"/>
                    <a:pt x="39" y="275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34" y="270"/>
                    <a:pt x="34" y="270"/>
                    <a:pt x="34" y="270"/>
                  </a:cubicBezTo>
                  <a:cubicBezTo>
                    <a:pt x="37" y="269"/>
                    <a:pt x="37" y="269"/>
                    <a:pt x="37" y="269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2" y="264"/>
                    <a:pt x="32" y="264"/>
                    <a:pt x="32" y="264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3" y="256"/>
                    <a:pt x="33" y="256"/>
                    <a:pt x="33" y="256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3" y="239"/>
                    <a:pt x="23" y="239"/>
                    <a:pt x="23" y="239"/>
                  </a:cubicBezTo>
                  <a:cubicBezTo>
                    <a:pt x="21" y="233"/>
                    <a:pt x="21" y="233"/>
                    <a:pt x="21" y="233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2" y="225"/>
                    <a:pt x="22" y="225"/>
                    <a:pt x="22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9" y="219"/>
                    <a:pt x="19" y="219"/>
                    <a:pt x="19" y="219"/>
                  </a:cubicBezTo>
                  <a:cubicBezTo>
                    <a:pt x="17" y="213"/>
                    <a:pt x="17" y="213"/>
                    <a:pt x="17" y="213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5" y="207"/>
                    <a:pt x="15" y="207"/>
                    <a:pt x="15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4" y="203"/>
                    <a:pt x="14" y="201"/>
                    <a:pt x="13" y="199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10" y="197"/>
                    <a:pt x="10" y="195"/>
                    <a:pt x="9" y="193"/>
                  </a:cubicBezTo>
                  <a:cubicBezTo>
                    <a:pt x="13" y="193"/>
                    <a:pt x="13" y="193"/>
                    <a:pt x="13" y="193"/>
                  </a:cubicBezTo>
                  <a:cubicBezTo>
                    <a:pt x="12" y="191"/>
                    <a:pt x="12" y="189"/>
                    <a:pt x="12" y="186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85"/>
                    <a:pt x="8" y="182"/>
                    <a:pt x="8" y="180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12" y="178"/>
                    <a:pt x="11" y="176"/>
                    <a:pt x="11" y="174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8" y="172"/>
                    <a:pt x="8" y="169"/>
                    <a:pt x="8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5"/>
                    <a:pt x="12" y="163"/>
                    <a:pt x="12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59"/>
                    <a:pt x="9" y="156"/>
                    <a:pt x="9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3"/>
                    <a:pt x="13" y="150"/>
                    <a:pt x="14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6"/>
                    <a:pt x="11" y="143"/>
                    <a:pt x="12" y="141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0"/>
                    <a:pt x="16" y="138"/>
                    <a:pt x="16" y="136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4" y="133"/>
                    <a:pt x="14" y="131"/>
                    <a:pt x="15" y="129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28"/>
                    <a:pt x="19" y="125"/>
                    <a:pt x="20" y="123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7" y="120"/>
                    <a:pt x="18" y="118"/>
                    <a:pt x="19" y="11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22" y="115"/>
                    <a:pt x="23" y="113"/>
                    <a:pt x="24" y="111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2" y="108"/>
                    <a:pt x="23" y="106"/>
                    <a:pt x="24" y="104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8" y="104"/>
                    <a:pt x="28" y="102"/>
                    <a:pt x="29" y="100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7"/>
                    <a:pt x="29" y="95"/>
                    <a:pt x="30" y="93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4" y="92"/>
                    <a:pt x="35" y="91"/>
                    <a:pt x="36" y="89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5"/>
                    <a:pt x="35" y="83"/>
                    <a:pt x="37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2"/>
                    <a:pt x="42" y="80"/>
                    <a:pt x="43" y="78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2" y="75"/>
                    <a:pt x="43" y="73"/>
                    <a:pt x="44" y="71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8" y="71"/>
                    <a:pt x="49" y="70"/>
                    <a:pt x="51" y="68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50" y="64"/>
                    <a:pt x="51" y="63"/>
                    <a:pt x="53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6" y="62"/>
                    <a:pt x="58" y="60"/>
                    <a:pt x="59" y="59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9" y="55"/>
                    <a:pt x="60" y="53"/>
                    <a:pt x="62" y="52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6" y="53"/>
                    <a:pt x="67" y="51"/>
                    <a:pt x="69" y="50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6"/>
                    <a:pt x="70" y="45"/>
                    <a:pt x="72" y="44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5" y="45"/>
                    <a:pt x="77" y="43"/>
                    <a:pt x="79" y="4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9" y="38"/>
                    <a:pt x="80" y="37"/>
                    <a:pt x="82" y="36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6" y="37"/>
                    <a:pt x="87" y="36"/>
                    <a:pt x="89" y="35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9" y="31"/>
                    <a:pt x="91" y="30"/>
                    <a:pt x="93" y="29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7" y="31"/>
                    <a:pt x="99" y="30"/>
                    <a:pt x="100" y="29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1" y="25"/>
                    <a:pt x="103" y="24"/>
                    <a:pt x="105" y="23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8" y="25"/>
                    <a:pt x="110" y="24"/>
                    <a:pt x="112" y="24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3" y="20"/>
                    <a:pt x="115" y="19"/>
                    <a:pt x="117" y="18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20" y="20"/>
                    <a:pt x="122" y="20"/>
                    <a:pt x="124" y="19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5" y="15"/>
                    <a:pt x="127" y="15"/>
                    <a:pt x="129" y="14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2" y="17"/>
                    <a:pt x="134" y="16"/>
                    <a:pt x="136" y="16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8" y="12"/>
                    <a:pt x="140" y="11"/>
                    <a:pt x="142" y="11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4"/>
                    <a:pt x="147" y="13"/>
                    <a:pt x="149" y="13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50" y="9"/>
                    <a:pt x="152" y="9"/>
                    <a:pt x="155" y="9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7" y="12"/>
                    <a:pt x="159" y="12"/>
                    <a:pt x="161" y="11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3" y="8"/>
                    <a:pt x="165" y="8"/>
                    <a:pt x="168" y="8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70" y="11"/>
                    <a:pt x="172" y="11"/>
                    <a:pt x="174" y="11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6" y="8"/>
                    <a:pt x="178" y="8"/>
                    <a:pt x="181" y="8"/>
                  </a:cubicBezTo>
                  <a:cubicBezTo>
                    <a:pt x="181" y="11"/>
                    <a:pt x="181" y="11"/>
                    <a:pt x="181" y="11"/>
                  </a:cubicBezTo>
                  <a:cubicBezTo>
                    <a:pt x="183" y="11"/>
                    <a:pt x="185" y="11"/>
                    <a:pt x="187" y="11"/>
                  </a:cubicBezTo>
                  <a:cubicBezTo>
                    <a:pt x="187" y="8"/>
                    <a:pt x="187" y="8"/>
                    <a:pt x="187" y="8"/>
                  </a:cubicBezTo>
                  <a:cubicBezTo>
                    <a:pt x="189" y="8"/>
                    <a:pt x="191" y="8"/>
                    <a:pt x="194" y="9"/>
                  </a:cubicBezTo>
                  <a:cubicBezTo>
                    <a:pt x="193" y="12"/>
                    <a:pt x="193" y="12"/>
                    <a:pt x="193" y="12"/>
                  </a:cubicBezTo>
                  <a:cubicBezTo>
                    <a:pt x="195" y="12"/>
                    <a:pt x="197" y="12"/>
                    <a:pt x="200" y="13"/>
                  </a:cubicBezTo>
                  <a:cubicBezTo>
                    <a:pt x="200" y="10"/>
                    <a:pt x="200" y="10"/>
                    <a:pt x="200" y="10"/>
                  </a:cubicBezTo>
                  <a:cubicBezTo>
                    <a:pt x="202" y="10"/>
                    <a:pt x="204" y="10"/>
                    <a:pt x="206" y="11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8" y="14"/>
                    <a:pt x="210" y="15"/>
                    <a:pt x="212" y="15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5" y="13"/>
                    <a:pt x="217" y="13"/>
                    <a:pt x="219" y="14"/>
                  </a:cubicBezTo>
                  <a:cubicBezTo>
                    <a:pt x="218" y="17"/>
                    <a:pt x="218" y="17"/>
                    <a:pt x="218" y="17"/>
                  </a:cubicBezTo>
                  <a:cubicBezTo>
                    <a:pt x="220" y="17"/>
                    <a:pt x="222" y="18"/>
                    <a:pt x="224" y="19"/>
                  </a:cubicBezTo>
                  <a:cubicBezTo>
                    <a:pt x="225" y="15"/>
                    <a:pt x="225" y="15"/>
                    <a:pt x="225" y="15"/>
                  </a:cubicBezTo>
                  <a:cubicBezTo>
                    <a:pt x="228" y="16"/>
                    <a:pt x="230" y="17"/>
                    <a:pt x="232" y="18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2" y="21"/>
                    <a:pt x="234" y="22"/>
                    <a:pt x="236" y="23"/>
                  </a:cubicBezTo>
                  <a:cubicBezTo>
                    <a:pt x="238" y="20"/>
                    <a:pt x="238" y="20"/>
                    <a:pt x="238" y="20"/>
                  </a:cubicBezTo>
                  <a:cubicBezTo>
                    <a:pt x="240" y="21"/>
                    <a:pt x="242" y="22"/>
                    <a:pt x="244" y="23"/>
                  </a:cubicBezTo>
                  <a:cubicBezTo>
                    <a:pt x="242" y="25"/>
                    <a:pt x="242" y="25"/>
                    <a:pt x="242" y="25"/>
                  </a:cubicBezTo>
                  <a:cubicBezTo>
                    <a:pt x="244" y="26"/>
                    <a:pt x="246" y="27"/>
                    <a:pt x="248" y="28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51" y="26"/>
                    <a:pt x="253" y="27"/>
                    <a:pt x="255" y="28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6" y="32"/>
                    <a:pt x="257" y="33"/>
                    <a:pt x="259" y="34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3" y="33"/>
                    <a:pt x="265" y="34"/>
                    <a:pt x="266" y="35"/>
                  </a:cubicBezTo>
                  <a:cubicBezTo>
                    <a:pt x="265" y="38"/>
                    <a:pt x="265" y="38"/>
                    <a:pt x="265" y="38"/>
                  </a:cubicBezTo>
                  <a:cubicBezTo>
                    <a:pt x="266" y="39"/>
                    <a:pt x="268" y="40"/>
                    <a:pt x="270" y="41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4" y="40"/>
                    <a:pt x="275" y="41"/>
                    <a:pt x="277" y="43"/>
                  </a:cubicBezTo>
                  <a:cubicBezTo>
                    <a:pt x="275" y="45"/>
                    <a:pt x="275" y="45"/>
                    <a:pt x="275" y="45"/>
                  </a:cubicBezTo>
                  <a:cubicBezTo>
                    <a:pt x="277" y="46"/>
                    <a:pt x="278" y="48"/>
                    <a:pt x="280" y="49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84" y="48"/>
                    <a:pt x="285" y="49"/>
                    <a:pt x="287" y="51"/>
                  </a:cubicBezTo>
                  <a:cubicBezTo>
                    <a:pt x="285" y="53"/>
                    <a:pt x="285" y="53"/>
                    <a:pt x="285" y="53"/>
                  </a:cubicBezTo>
                  <a:cubicBezTo>
                    <a:pt x="286" y="55"/>
                    <a:pt x="288" y="56"/>
                    <a:pt x="289" y="58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93" y="57"/>
                    <a:pt x="295" y="59"/>
                    <a:pt x="296" y="60"/>
                  </a:cubicBezTo>
                  <a:cubicBezTo>
                    <a:pt x="294" y="62"/>
                    <a:pt x="294" y="62"/>
                    <a:pt x="294" y="62"/>
                  </a:cubicBezTo>
                  <a:cubicBezTo>
                    <a:pt x="295" y="64"/>
                    <a:pt x="297" y="65"/>
                    <a:pt x="298" y="67"/>
                  </a:cubicBezTo>
                  <a:cubicBezTo>
                    <a:pt x="301" y="65"/>
                    <a:pt x="301" y="65"/>
                    <a:pt x="301" y="65"/>
                  </a:cubicBezTo>
                  <a:cubicBezTo>
                    <a:pt x="302" y="67"/>
                    <a:pt x="303" y="68"/>
                    <a:pt x="305" y="70"/>
                  </a:cubicBezTo>
                  <a:cubicBezTo>
                    <a:pt x="302" y="72"/>
                    <a:pt x="302" y="72"/>
                    <a:pt x="302" y="72"/>
                  </a:cubicBezTo>
                  <a:cubicBezTo>
                    <a:pt x="304" y="74"/>
                    <a:pt x="305" y="75"/>
                    <a:pt x="306" y="77"/>
                  </a:cubicBezTo>
                  <a:cubicBezTo>
                    <a:pt x="309" y="75"/>
                    <a:pt x="309" y="75"/>
                    <a:pt x="309" y="75"/>
                  </a:cubicBezTo>
                  <a:cubicBezTo>
                    <a:pt x="310" y="77"/>
                    <a:pt x="311" y="78"/>
                    <a:pt x="313" y="80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1" y="84"/>
                    <a:pt x="312" y="86"/>
                    <a:pt x="313" y="87"/>
                  </a:cubicBezTo>
                  <a:cubicBezTo>
                    <a:pt x="316" y="86"/>
                    <a:pt x="316" y="86"/>
                    <a:pt x="316" y="86"/>
                  </a:cubicBezTo>
                  <a:cubicBezTo>
                    <a:pt x="317" y="88"/>
                    <a:pt x="318" y="89"/>
                    <a:pt x="319" y="91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8" y="95"/>
                    <a:pt x="319" y="97"/>
                    <a:pt x="320" y="98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4" y="99"/>
                    <a:pt x="325" y="101"/>
                    <a:pt x="326" y="103"/>
                  </a:cubicBezTo>
                  <a:cubicBezTo>
                    <a:pt x="323" y="104"/>
                    <a:pt x="323" y="104"/>
                    <a:pt x="323" y="104"/>
                  </a:cubicBezTo>
                  <a:cubicBezTo>
                    <a:pt x="324" y="106"/>
                    <a:pt x="324" y="108"/>
                    <a:pt x="325" y="110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29" y="111"/>
                    <a:pt x="330" y="113"/>
                    <a:pt x="331" y="115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28" y="118"/>
                    <a:pt x="329" y="120"/>
                    <a:pt x="330" y="122"/>
                  </a:cubicBezTo>
                  <a:cubicBezTo>
                    <a:pt x="333" y="121"/>
                    <a:pt x="333" y="121"/>
                    <a:pt x="333" y="121"/>
                  </a:cubicBezTo>
                  <a:cubicBezTo>
                    <a:pt x="334" y="123"/>
                    <a:pt x="334" y="125"/>
                    <a:pt x="335" y="127"/>
                  </a:cubicBezTo>
                  <a:cubicBezTo>
                    <a:pt x="332" y="128"/>
                    <a:pt x="332" y="128"/>
                    <a:pt x="332" y="128"/>
                  </a:cubicBezTo>
                  <a:cubicBezTo>
                    <a:pt x="332" y="130"/>
                    <a:pt x="333" y="132"/>
                    <a:pt x="333" y="134"/>
                  </a:cubicBezTo>
                  <a:cubicBezTo>
                    <a:pt x="337" y="133"/>
                    <a:pt x="337" y="133"/>
                    <a:pt x="337" y="133"/>
                  </a:cubicBezTo>
                  <a:cubicBezTo>
                    <a:pt x="337" y="135"/>
                    <a:pt x="338" y="138"/>
                    <a:pt x="338" y="140"/>
                  </a:cubicBezTo>
                  <a:cubicBezTo>
                    <a:pt x="335" y="140"/>
                    <a:pt x="335" y="140"/>
                    <a:pt x="335" y="140"/>
                  </a:cubicBezTo>
                  <a:cubicBezTo>
                    <a:pt x="335" y="141"/>
                    <a:pt x="335" y="142"/>
                    <a:pt x="335" y="143"/>
                  </a:cubicBezTo>
                  <a:cubicBezTo>
                    <a:pt x="335" y="146"/>
                    <a:pt x="335" y="146"/>
                    <a:pt x="335" y="146"/>
                  </a:cubicBezTo>
                  <a:cubicBezTo>
                    <a:pt x="339" y="146"/>
                    <a:pt x="339" y="146"/>
                    <a:pt x="339" y="146"/>
                  </a:cubicBezTo>
                  <a:cubicBezTo>
                    <a:pt x="339" y="152"/>
                    <a:pt x="339" y="152"/>
                    <a:pt x="339" y="152"/>
                  </a:cubicBezTo>
                  <a:cubicBezTo>
                    <a:pt x="336" y="153"/>
                    <a:pt x="336" y="153"/>
                    <a:pt x="336" y="153"/>
                  </a:cubicBezTo>
                  <a:cubicBezTo>
                    <a:pt x="336" y="158"/>
                    <a:pt x="336" y="158"/>
                    <a:pt x="336" y="158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16" y="151"/>
                    <a:pt x="315" y="144"/>
                    <a:pt x="319" y="140"/>
                  </a:cubicBezTo>
                  <a:cubicBezTo>
                    <a:pt x="331" y="129"/>
                    <a:pt x="331" y="129"/>
                    <a:pt x="331" y="129"/>
                  </a:cubicBezTo>
                  <a:cubicBezTo>
                    <a:pt x="315" y="126"/>
                    <a:pt x="315" y="126"/>
                    <a:pt x="315" y="126"/>
                  </a:cubicBezTo>
                  <a:cubicBezTo>
                    <a:pt x="309" y="125"/>
                    <a:pt x="307" y="118"/>
                    <a:pt x="310" y="114"/>
                  </a:cubicBezTo>
                  <a:cubicBezTo>
                    <a:pt x="320" y="101"/>
                    <a:pt x="320" y="101"/>
                    <a:pt x="320" y="101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298" y="101"/>
                    <a:pt x="294" y="95"/>
                    <a:pt x="297" y="90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288" y="79"/>
                    <a:pt x="288" y="79"/>
                    <a:pt x="288" y="79"/>
                  </a:cubicBezTo>
                  <a:cubicBezTo>
                    <a:pt x="283" y="80"/>
                    <a:pt x="278" y="75"/>
                    <a:pt x="279" y="69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3" y="62"/>
                    <a:pt x="258" y="57"/>
                    <a:pt x="258" y="51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1" y="47"/>
                    <a:pt x="235" y="44"/>
                    <a:pt x="234" y="38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7"/>
                    <a:pt x="210" y="35"/>
                    <a:pt x="208" y="30"/>
                  </a:cubicBezTo>
                  <a:cubicBezTo>
                    <a:pt x="204" y="14"/>
                    <a:pt x="204" y="14"/>
                    <a:pt x="204" y="14"/>
                  </a:cubicBezTo>
                  <a:cubicBezTo>
                    <a:pt x="194" y="27"/>
                    <a:pt x="194" y="27"/>
                    <a:pt x="194" y="27"/>
                  </a:cubicBezTo>
                  <a:cubicBezTo>
                    <a:pt x="191" y="32"/>
                    <a:pt x="184" y="31"/>
                    <a:pt x="181" y="26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67" y="26"/>
                    <a:pt x="167" y="26"/>
                    <a:pt x="167" y="26"/>
                  </a:cubicBezTo>
                  <a:cubicBezTo>
                    <a:pt x="165" y="32"/>
                    <a:pt x="157" y="32"/>
                    <a:pt x="154" y="2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8" y="36"/>
                    <a:pt x="131" y="38"/>
                    <a:pt x="127" y="3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45"/>
                    <a:pt x="107" y="48"/>
                    <a:pt x="102" y="4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8"/>
                    <a:pt x="85" y="63"/>
                    <a:pt x="80" y="6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71" y="76"/>
                    <a:pt x="66" y="81"/>
                    <a:pt x="60" y="80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5" y="97"/>
                    <a:pt x="51" y="103"/>
                    <a:pt x="45" y="103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42" y="120"/>
                    <a:pt x="40" y="127"/>
                    <a:pt x="34" y="128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5" y="145"/>
                    <a:pt x="33" y="153"/>
                    <a:pt x="28" y="155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32" y="172"/>
                    <a:pt x="32" y="179"/>
                    <a:pt x="27" y="182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34" y="198"/>
                    <a:pt x="35" y="205"/>
                    <a:pt x="31" y="209"/>
                  </a:cubicBezTo>
                  <a:cubicBezTo>
                    <a:pt x="19" y="220"/>
                    <a:pt x="19" y="220"/>
                    <a:pt x="19" y="220"/>
                  </a:cubicBezTo>
                  <a:cubicBezTo>
                    <a:pt x="35" y="223"/>
                    <a:pt x="35" y="223"/>
                    <a:pt x="35" y="223"/>
                  </a:cubicBezTo>
                  <a:cubicBezTo>
                    <a:pt x="40" y="224"/>
                    <a:pt x="43" y="230"/>
                    <a:pt x="40" y="235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46" y="248"/>
                    <a:pt x="46" y="248"/>
                    <a:pt x="46" y="248"/>
                  </a:cubicBezTo>
                  <a:cubicBezTo>
                    <a:pt x="52" y="247"/>
                    <a:pt x="56" y="254"/>
                    <a:pt x="53" y="259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7" y="269"/>
                    <a:pt x="72" y="274"/>
                    <a:pt x="71" y="280"/>
                  </a:cubicBezTo>
                  <a:cubicBezTo>
                    <a:pt x="66" y="295"/>
                    <a:pt x="66" y="295"/>
                    <a:pt x="66" y="295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86" y="287"/>
                    <a:pt x="92" y="291"/>
                    <a:pt x="92" y="297"/>
                  </a:cubicBezTo>
                  <a:cubicBezTo>
                    <a:pt x="90" y="313"/>
                    <a:pt x="90" y="313"/>
                    <a:pt x="90" y="313"/>
                  </a:cubicBezTo>
                  <a:cubicBezTo>
                    <a:pt x="104" y="305"/>
                    <a:pt x="104" y="305"/>
                    <a:pt x="104" y="305"/>
                  </a:cubicBezTo>
                  <a:cubicBezTo>
                    <a:pt x="109" y="301"/>
                    <a:pt x="115" y="305"/>
                    <a:pt x="116" y="310"/>
                  </a:cubicBezTo>
                  <a:cubicBezTo>
                    <a:pt x="117" y="326"/>
                    <a:pt x="117" y="326"/>
                    <a:pt x="117" y="326"/>
                  </a:cubicBezTo>
                  <a:cubicBezTo>
                    <a:pt x="129" y="315"/>
                    <a:pt x="129" y="315"/>
                    <a:pt x="129" y="315"/>
                  </a:cubicBezTo>
                  <a:cubicBezTo>
                    <a:pt x="133" y="311"/>
                    <a:pt x="140" y="313"/>
                    <a:pt x="142" y="319"/>
                  </a:cubicBezTo>
                  <a:cubicBezTo>
                    <a:pt x="146" y="335"/>
                    <a:pt x="146" y="335"/>
                    <a:pt x="146" y="335"/>
                  </a:cubicBezTo>
                  <a:cubicBezTo>
                    <a:pt x="156" y="321"/>
                    <a:pt x="156" y="321"/>
                    <a:pt x="156" y="321"/>
                  </a:cubicBezTo>
                  <a:cubicBezTo>
                    <a:pt x="159" y="317"/>
                    <a:pt x="166" y="317"/>
                    <a:pt x="169" y="323"/>
                  </a:cubicBezTo>
                  <a:cubicBezTo>
                    <a:pt x="176" y="337"/>
                    <a:pt x="176" y="337"/>
                    <a:pt x="176" y="337"/>
                  </a:cubicBezTo>
                  <a:cubicBezTo>
                    <a:pt x="183" y="323"/>
                    <a:pt x="183" y="323"/>
                    <a:pt x="183" y="323"/>
                  </a:cubicBezTo>
                  <a:cubicBezTo>
                    <a:pt x="185" y="317"/>
                    <a:pt x="193" y="316"/>
                    <a:pt x="196" y="321"/>
                  </a:cubicBezTo>
                  <a:cubicBezTo>
                    <a:pt x="206" y="334"/>
                    <a:pt x="206" y="334"/>
                    <a:pt x="206" y="334"/>
                  </a:cubicBezTo>
                  <a:cubicBezTo>
                    <a:pt x="210" y="319"/>
                    <a:pt x="210" y="319"/>
                    <a:pt x="210" y="319"/>
                  </a:cubicBezTo>
                  <a:cubicBezTo>
                    <a:pt x="211" y="313"/>
                    <a:pt x="219" y="311"/>
                    <a:pt x="223" y="315"/>
                  </a:cubicBezTo>
                  <a:cubicBezTo>
                    <a:pt x="235" y="326"/>
                    <a:pt x="235" y="326"/>
                    <a:pt x="235" y="326"/>
                  </a:cubicBezTo>
                  <a:cubicBezTo>
                    <a:pt x="236" y="310"/>
                    <a:pt x="236" y="310"/>
                    <a:pt x="236" y="310"/>
                  </a:cubicBezTo>
                  <a:cubicBezTo>
                    <a:pt x="236" y="304"/>
                    <a:pt x="243" y="300"/>
                    <a:pt x="248" y="304"/>
                  </a:cubicBezTo>
                  <a:cubicBezTo>
                    <a:pt x="262" y="312"/>
                    <a:pt x="262" y="312"/>
                    <a:pt x="262" y="312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0"/>
                    <a:pt x="265" y="286"/>
                    <a:pt x="270" y="288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1" y="279"/>
                    <a:pt x="281" y="279"/>
                    <a:pt x="281" y="279"/>
                  </a:cubicBezTo>
                  <a:cubicBezTo>
                    <a:pt x="279" y="273"/>
                    <a:pt x="284" y="267"/>
                    <a:pt x="290" y="269"/>
                  </a:cubicBezTo>
                  <a:cubicBezTo>
                    <a:pt x="305" y="272"/>
                    <a:pt x="305" y="272"/>
                    <a:pt x="305" y="272"/>
                  </a:cubicBezTo>
                  <a:cubicBezTo>
                    <a:pt x="298" y="257"/>
                    <a:pt x="298" y="257"/>
                    <a:pt x="298" y="257"/>
                  </a:cubicBezTo>
                  <a:cubicBezTo>
                    <a:pt x="295" y="252"/>
                    <a:pt x="299" y="246"/>
                    <a:pt x="305" y="246"/>
                  </a:cubicBezTo>
                  <a:cubicBezTo>
                    <a:pt x="321" y="246"/>
                    <a:pt x="321" y="246"/>
                    <a:pt x="321" y="246"/>
                  </a:cubicBezTo>
                  <a:cubicBezTo>
                    <a:pt x="311" y="233"/>
                    <a:pt x="311" y="233"/>
                    <a:pt x="311" y="233"/>
                  </a:cubicBezTo>
                  <a:cubicBezTo>
                    <a:pt x="307" y="229"/>
                    <a:pt x="310" y="222"/>
                    <a:pt x="316" y="221"/>
                  </a:cubicBezTo>
                  <a:cubicBezTo>
                    <a:pt x="332" y="218"/>
                    <a:pt x="332" y="218"/>
                    <a:pt x="332" y="218"/>
                  </a:cubicBezTo>
                  <a:cubicBezTo>
                    <a:pt x="320" y="207"/>
                    <a:pt x="320" y="207"/>
                    <a:pt x="320" y="207"/>
                  </a:cubicBezTo>
                  <a:cubicBezTo>
                    <a:pt x="315" y="203"/>
                    <a:pt x="317" y="196"/>
                    <a:pt x="322" y="194"/>
                  </a:cubicBezTo>
                  <a:cubicBezTo>
                    <a:pt x="337" y="188"/>
                    <a:pt x="337" y="188"/>
                    <a:pt x="337" y="188"/>
                  </a:cubicBezTo>
                  <a:cubicBezTo>
                    <a:pt x="323" y="180"/>
                    <a:pt x="323" y="180"/>
                    <a:pt x="323" y="180"/>
                  </a:cubicBezTo>
                  <a:cubicBezTo>
                    <a:pt x="318" y="177"/>
                    <a:pt x="318" y="170"/>
                    <a:pt x="323" y="167"/>
                  </a:cubicBezTo>
                  <a:cubicBezTo>
                    <a:pt x="336" y="159"/>
                    <a:pt x="336" y="159"/>
                    <a:pt x="336" y="159"/>
                  </a:cubicBezTo>
                  <a:cubicBezTo>
                    <a:pt x="336" y="159"/>
                    <a:pt x="336" y="159"/>
                    <a:pt x="336" y="159"/>
                  </a:cubicBezTo>
                  <a:cubicBezTo>
                    <a:pt x="339" y="159"/>
                    <a:pt x="339" y="159"/>
                    <a:pt x="339" y="159"/>
                  </a:cubicBezTo>
                  <a:cubicBezTo>
                    <a:pt x="340" y="166"/>
                    <a:pt x="340" y="166"/>
                    <a:pt x="340" y="166"/>
                  </a:cubicBezTo>
                  <a:cubicBezTo>
                    <a:pt x="336" y="166"/>
                    <a:pt x="336" y="166"/>
                    <a:pt x="336" y="166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2"/>
                    <a:pt x="340" y="172"/>
                    <a:pt x="340" y="172"/>
                  </a:cubicBezTo>
                  <a:cubicBezTo>
                    <a:pt x="340" y="179"/>
                    <a:pt x="340" y="179"/>
                    <a:pt x="340" y="179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7" y="186"/>
                    <a:pt x="337" y="186"/>
                    <a:pt x="337" y="186"/>
                  </a:cubicBezTo>
                  <a:cubicBezTo>
                    <a:pt x="340" y="185"/>
                    <a:pt x="340" y="185"/>
                    <a:pt x="340" y="185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37" y="192"/>
                    <a:pt x="337" y="192"/>
                    <a:pt x="337" y="192"/>
                  </a:cubicBezTo>
                  <a:cubicBezTo>
                    <a:pt x="338" y="199"/>
                    <a:pt x="338" y="199"/>
                    <a:pt x="338" y="199"/>
                  </a:cubicBezTo>
                  <a:cubicBezTo>
                    <a:pt x="341" y="199"/>
                    <a:pt x="341" y="199"/>
                    <a:pt x="341" y="19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8" y="205"/>
                    <a:pt x="338" y="205"/>
                    <a:pt x="338" y="205"/>
                  </a:cubicBezTo>
                  <a:cubicBezTo>
                    <a:pt x="338" y="212"/>
                    <a:pt x="338" y="212"/>
                    <a:pt x="338" y="212"/>
                  </a:cubicBezTo>
                  <a:cubicBezTo>
                    <a:pt x="342" y="212"/>
                    <a:pt x="342" y="212"/>
                    <a:pt x="342" y="212"/>
                  </a:cubicBezTo>
                  <a:cubicBezTo>
                    <a:pt x="342" y="218"/>
                    <a:pt x="342" y="218"/>
                    <a:pt x="342" y="218"/>
                  </a:cubicBezTo>
                  <a:cubicBezTo>
                    <a:pt x="339" y="219"/>
                    <a:pt x="339" y="219"/>
                    <a:pt x="339" y="219"/>
                  </a:cubicBezTo>
                  <a:cubicBezTo>
                    <a:pt x="339" y="225"/>
                    <a:pt x="339" y="225"/>
                    <a:pt x="339" y="225"/>
                  </a:cubicBezTo>
                  <a:cubicBezTo>
                    <a:pt x="342" y="225"/>
                    <a:pt x="342" y="225"/>
                    <a:pt x="342" y="225"/>
                  </a:cubicBezTo>
                  <a:cubicBezTo>
                    <a:pt x="342" y="232"/>
                    <a:pt x="342" y="232"/>
                    <a:pt x="342" y="232"/>
                  </a:cubicBezTo>
                  <a:cubicBezTo>
                    <a:pt x="339" y="232"/>
                    <a:pt x="339" y="232"/>
                    <a:pt x="339" y="232"/>
                  </a:cubicBezTo>
                  <a:cubicBezTo>
                    <a:pt x="339" y="238"/>
                    <a:pt x="339" y="238"/>
                    <a:pt x="339" y="238"/>
                  </a:cubicBezTo>
                  <a:cubicBezTo>
                    <a:pt x="343" y="238"/>
                    <a:pt x="343" y="238"/>
                    <a:pt x="343" y="238"/>
                  </a:cubicBezTo>
                  <a:cubicBezTo>
                    <a:pt x="343" y="245"/>
                    <a:pt x="343" y="245"/>
                    <a:pt x="343" y="245"/>
                  </a:cubicBezTo>
                  <a:cubicBezTo>
                    <a:pt x="340" y="245"/>
                    <a:pt x="340" y="245"/>
                    <a:pt x="340" y="245"/>
                  </a:cubicBezTo>
                  <a:cubicBezTo>
                    <a:pt x="340" y="251"/>
                    <a:pt x="340" y="251"/>
                    <a:pt x="340" y="251"/>
                  </a:cubicBezTo>
                  <a:cubicBezTo>
                    <a:pt x="343" y="251"/>
                    <a:pt x="343" y="251"/>
                    <a:pt x="343" y="251"/>
                  </a:cubicBezTo>
                  <a:cubicBezTo>
                    <a:pt x="344" y="258"/>
                    <a:pt x="344" y="258"/>
                    <a:pt x="344" y="258"/>
                  </a:cubicBezTo>
                  <a:cubicBezTo>
                    <a:pt x="340" y="258"/>
                    <a:pt x="340" y="258"/>
                    <a:pt x="340" y="258"/>
                  </a:cubicBezTo>
                  <a:cubicBezTo>
                    <a:pt x="341" y="265"/>
                    <a:pt x="341" y="265"/>
                    <a:pt x="341" y="265"/>
                  </a:cubicBezTo>
                  <a:cubicBezTo>
                    <a:pt x="344" y="265"/>
                    <a:pt x="344" y="265"/>
                    <a:pt x="344" y="265"/>
                  </a:cubicBezTo>
                  <a:cubicBezTo>
                    <a:pt x="344" y="271"/>
                    <a:pt x="344" y="271"/>
                    <a:pt x="344" y="271"/>
                  </a:cubicBezTo>
                  <a:cubicBezTo>
                    <a:pt x="341" y="271"/>
                    <a:pt x="341" y="271"/>
                    <a:pt x="341" y="271"/>
                  </a:cubicBezTo>
                  <a:cubicBezTo>
                    <a:pt x="341" y="278"/>
                    <a:pt x="341" y="278"/>
                    <a:pt x="341" y="278"/>
                  </a:cubicBezTo>
                  <a:cubicBezTo>
                    <a:pt x="344" y="278"/>
                    <a:pt x="344" y="278"/>
                    <a:pt x="344" y="278"/>
                  </a:cubicBezTo>
                  <a:cubicBezTo>
                    <a:pt x="345" y="284"/>
                    <a:pt x="345" y="284"/>
                    <a:pt x="345" y="284"/>
                  </a:cubicBezTo>
                  <a:cubicBezTo>
                    <a:pt x="341" y="284"/>
                    <a:pt x="341" y="284"/>
                    <a:pt x="341" y="284"/>
                  </a:cubicBezTo>
                  <a:cubicBezTo>
                    <a:pt x="342" y="291"/>
                    <a:pt x="342" y="291"/>
                    <a:pt x="342" y="291"/>
                  </a:cubicBezTo>
                  <a:cubicBezTo>
                    <a:pt x="345" y="291"/>
                    <a:pt x="345" y="291"/>
                    <a:pt x="345" y="291"/>
                  </a:cubicBezTo>
                  <a:cubicBezTo>
                    <a:pt x="345" y="297"/>
                    <a:pt x="345" y="297"/>
                    <a:pt x="345" y="297"/>
                  </a:cubicBezTo>
                  <a:cubicBezTo>
                    <a:pt x="342" y="298"/>
                    <a:pt x="342" y="298"/>
                    <a:pt x="342" y="298"/>
                  </a:cubicBezTo>
                  <a:cubicBezTo>
                    <a:pt x="342" y="304"/>
                    <a:pt x="342" y="304"/>
                    <a:pt x="342" y="304"/>
                  </a:cubicBezTo>
                  <a:cubicBezTo>
                    <a:pt x="346" y="304"/>
                    <a:pt x="346" y="304"/>
                    <a:pt x="346" y="304"/>
                  </a:cubicBezTo>
                  <a:cubicBezTo>
                    <a:pt x="346" y="311"/>
                    <a:pt x="346" y="311"/>
                    <a:pt x="346" y="311"/>
                  </a:cubicBezTo>
                  <a:cubicBezTo>
                    <a:pt x="343" y="311"/>
                    <a:pt x="343" y="311"/>
                    <a:pt x="343" y="311"/>
                  </a:cubicBezTo>
                  <a:cubicBezTo>
                    <a:pt x="343" y="317"/>
                    <a:pt x="343" y="317"/>
                    <a:pt x="343" y="317"/>
                  </a:cubicBezTo>
                  <a:cubicBezTo>
                    <a:pt x="346" y="317"/>
                    <a:pt x="346" y="317"/>
                    <a:pt x="346" y="317"/>
                  </a:cubicBezTo>
                  <a:cubicBezTo>
                    <a:pt x="346" y="324"/>
                    <a:pt x="346" y="324"/>
                    <a:pt x="346" y="324"/>
                  </a:cubicBezTo>
                  <a:cubicBezTo>
                    <a:pt x="343" y="324"/>
                    <a:pt x="343" y="324"/>
                    <a:pt x="343" y="324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7" y="330"/>
                    <a:pt x="347" y="330"/>
                    <a:pt x="347" y="330"/>
                  </a:cubicBezTo>
                  <a:cubicBezTo>
                    <a:pt x="347" y="337"/>
                    <a:pt x="347" y="337"/>
                    <a:pt x="347" y="337"/>
                  </a:cubicBezTo>
                  <a:cubicBezTo>
                    <a:pt x="344" y="337"/>
                    <a:pt x="344" y="337"/>
                    <a:pt x="344" y="337"/>
                  </a:cubicBezTo>
                  <a:cubicBezTo>
                    <a:pt x="344" y="344"/>
                    <a:pt x="344" y="344"/>
                    <a:pt x="344" y="344"/>
                  </a:cubicBezTo>
                  <a:cubicBezTo>
                    <a:pt x="347" y="344"/>
                    <a:pt x="347" y="344"/>
                    <a:pt x="347" y="344"/>
                  </a:cubicBezTo>
                  <a:cubicBezTo>
                    <a:pt x="348" y="350"/>
                    <a:pt x="348" y="350"/>
                    <a:pt x="348" y="350"/>
                  </a:cubicBezTo>
                  <a:cubicBezTo>
                    <a:pt x="344" y="350"/>
                    <a:pt x="344" y="350"/>
                    <a:pt x="344" y="350"/>
                  </a:cubicBezTo>
                  <a:cubicBezTo>
                    <a:pt x="345" y="357"/>
                    <a:pt x="345" y="357"/>
                    <a:pt x="345" y="357"/>
                  </a:cubicBezTo>
                  <a:cubicBezTo>
                    <a:pt x="348" y="357"/>
                    <a:pt x="348" y="357"/>
                    <a:pt x="348" y="357"/>
                  </a:cubicBezTo>
                  <a:cubicBezTo>
                    <a:pt x="348" y="363"/>
                    <a:pt x="348" y="363"/>
                    <a:pt x="348" y="363"/>
                  </a:cubicBezTo>
                  <a:cubicBezTo>
                    <a:pt x="345" y="364"/>
                    <a:pt x="345" y="364"/>
                    <a:pt x="345" y="364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8" y="370"/>
                    <a:pt x="348" y="370"/>
                    <a:pt x="348" y="370"/>
                  </a:cubicBezTo>
                  <a:cubicBezTo>
                    <a:pt x="349" y="377"/>
                    <a:pt x="349" y="377"/>
                    <a:pt x="349" y="377"/>
                  </a:cubicBezTo>
                  <a:cubicBezTo>
                    <a:pt x="345" y="377"/>
                    <a:pt x="345" y="377"/>
                    <a:pt x="345" y="377"/>
                  </a:cubicBezTo>
                  <a:cubicBezTo>
                    <a:pt x="346" y="383"/>
                    <a:pt x="346" y="383"/>
                    <a:pt x="346" y="383"/>
                  </a:cubicBezTo>
                  <a:cubicBezTo>
                    <a:pt x="349" y="383"/>
                    <a:pt x="349" y="383"/>
                    <a:pt x="349" y="383"/>
                  </a:cubicBezTo>
                  <a:cubicBezTo>
                    <a:pt x="349" y="390"/>
                    <a:pt x="349" y="390"/>
                    <a:pt x="349" y="390"/>
                  </a:cubicBezTo>
                  <a:cubicBezTo>
                    <a:pt x="346" y="390"/>
                    <a:pt x="346" y="390"/>
                    <a:pt x="346" y="390"/>
                  </a:cubicBezTo>
                  <a:cubicBezTo>
                    <a:pt x="346" y="396"/>
                    <a:pt x="346" y="396"/>
                    <a:pt x="346" y="396"/>
                  </a:cubicBezTo>
                  <a:cubicBezTo>
                    <a:pt x="350" y="396"/>
                    <a:pt x="350" y="396"/>
                    <a:pt x="350" y="396"/>
                  </a:cubicBezTo>
                  <a:cubicBezTo>
                    <a:pt x="350" y="403"/>
                    <a:pt x="350" y="403"/>
                    <a:pt x="350" y="403"/>
                  </a:cubicBezTo>
                  <a:cubicBezTo>
                    <a:pt x="347" y="403"/>
                    <a:pt x="347" y="403"/>
                    <a:pt x="347" y="403"/>
                  </a:cubicBezTo>
                  <a:cubicBezTo>
                    <a:pt x="347" y="410"/>
                    <a:pt x="347" y="410"/>
                    <a:pt x="347" y="410"/>
                  </a:cubicBezTo>
                  <a:cubicBezTo>
                    <a:pt x="350" y="410"/>
                    <a:pt x="350" y="410"/>
                    <a:pt x="350" y="410"/>
                  </a:cubicBezTo>
                  <a:cubicBezTo>
                    <a:pt x="350" y="416"/>
                    <a:pt x="350" y="416"/>
                    <a:pt x="350" y="416"/>
                  </a:cubicBezTo>
                  <a:cubicBezTo>
                    <a:pt x="347" y="416"/>
                    <a:pt x="347" y="416"/>
                    <a:pt x="347" y="416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351" y="423"/>
                    <a:pt x="351" y="423"/>
                    <a:pt x="351" y="423"/>
                  </a:cubicBezTo>
                  <a:cubicBezTo>
                    <a:pt x="351" y="429"/>
                    <a:pt x="351" y="429"/>
                    <a:pt x="351" y="429"/>
                  </a:cubicBezTo>
                  <a:cubicBezTo>
                    <a:pt x="348" y="429"/>
                    <a:pt x="348" y="429"/>
                    <a:pt x="348" y="429"/>
                  </a:cubicBezTo>
                  <a:cubicBezTo>
                    <a:pt x="348" y="436"/>
                    <a:pt x="348" y="436"/>
                    <a:pt x="348" y="436"/>
                  </a:cubicBezTo>
                  <a:cubicBezTo>
                    <a:pt x="351" y="436"/>
                    <a:pt x="351" y="436"/>
                    <a:pt x="351" y="436"/>
                  </a:cubicBezTo>
                  <a:cubicBezTo>
                    <a:pt x="352" y="442"/>
                    <a:pt x="352" y="442"/>
                    <a:pt x="352" y="442"/>
                  </a:cubicBezTo>
                  <a:cubicBezTo>
                    <a:pt x="348" y="443"/>
                    <a:pt x="348" y="443"/>
                    <a:pt x="348" y="443"/>
                  </a:cubicBezTo>
                  <a:cubicBezTo>
                    <a:pt x="349" y="449"/>
                    <a:pt x="349" y="449"/>
                    <a:pt x="349" y="449"/>
                  </a:cubicBezTo>
                  <a:cubicBezTo>
                    <a:pt x="352" y="449"/>
                    <a:pt x="352" y="449"/>
                    <a:pt x="352" y="449"/>
                  </a:cubicBezTo>
                  <a:cubicBezTo>
                    <a:pt x="352" y="456"/>
                    <a:pt x="352" y="456"/>
                    <a:pt x="352" y="456"/>
                  </a:cubicBezTo>
                  <a:cubicBezTo>
                    <a:pt x="349" y="456"/>
                    <a:pt x="349" y="456"/>
                    <a:pt x="349" y="456"/>
                  </a:cubicBezTo>
                  <a:cubicBezTo>
                    <a:pt x="349" y="462"/>
                    <a:pt x="349" y="462"/>
                    <a:pt x="349" y="462"/>
                  </a:cubicBezTo>
                  <a:cubicBezTo>
                    <a:pt x="352" y="462"/>
                    <a:pt x="352" y="462"/>
                    <a:pt x="352" y="462"/>
                  </a:cubicBezTo>
                  <a:cubicBezTo>
                    <a:pt x="353" y="469"/>
                    <a:pt x="353" y="469"/>
                    <a:pt x="353" y="469"/>
                  </a:cubicBezTo>
                  <a:cubicBezTo>
                    <a:pt x="349" y="469"/>
                    <a:pt x="349" y="469"/>
                    <a:pt x="349" y="469"/>
                  </a:cubicBezTo>
                  <a:cubicBezTo>
                    <a:pt x="350" y="476"/>
                    <a:pt x="350" y="476"/>
                    <a:pt x="350" y="476"/>
                  </a:cubicBezTo>
                  <a:cubicBezTo>
                    <a:pt x="353" y="475"/>
                    <a:pt x="353" y="475"/>
                    <a:pt x="353" y="475"/>
                  </a:cubicBezTo>
                  <a:cubicBezTo>
                    <a:pt x="353" y="482"/>
                    <a:pt x="353" y="482"/>
                    <a:pt x="353" y="482"/>
                  </a:cubicBezTo>
                  <a:cubicBezTo>
                    <a:pt x="350" y="482"/>
                    <a:pt x="350" y="482"/>
                    <a:pt x="350" y="482"/>
                  </a:cubicBezTo>
                  <a:cubicBezTo>
                    <a:pt x="350" y="489"/>
                    <a:pt x="350" y="489"/>
                    <a:pt x="350" y="489"/>
                  </a:cubicBezTo>
                  <a:cubicBezTo>
                    <a:pt x="354" y="489"/>
                    <a:pt x="354" y="489"/>
                    <a:pt x="354" y="489"/>
                  </a:cubicBezTo>
                  <a:cubicBezTo>
                    <a:pt x="354" y="495"/>
                    <a:pt x="354" y="495"/>
                    <a:pt x="354" y="495"/>
                  </a:cubicBezTo>
                  <a:cubicBezTo>
                    <a:pt x="351" y="495"/>
                    <a:pt x="351" y="495"/>
                    <a:pt x="351" y="495"/>
                  </a:cubicBezTo>
                  <a:cubicBezTo>
                    <a:pt x="351" y="502"/>
                    <a:pt x="351" y="502"/>
                    <a:pt x="351" y="502"/>
                  </a:cubicBezTo>
                  <a:cubicBezTo>
                    <a:pt x="354" y="502"/>
                    <a:pt x="354" y="502"/>
                    <a:pt x="354" y="502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51" y="509"/>
                    <a:pt x="351" y="509"/>
                    <a:pt x="351" y="509"/>
                  </a:cubicBezTo>
                  <a:cubicBezTo>
                    <a:pt x="351" y="515"/>
                    <a:pt x="351" y="515"/>
                    <a:pt x="351" y="515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5" y="522"/>
                    <a:pt x="355" y="522"/>
                    <a:pt x="355" y="522"/>
                  </a:cubicBezTo>
                  <a:cubicBezTo>
                    <a:pt x="352" y="522"/>
                    <a:pt x="352" y="522"/>
                    <a:pt x="352" y="522"/>
                  </a:cubicBezTo>
                  <a:cubicBezTo>
                    <a:pt x="352" y="528"/>
                    <a:pt x="352" y="528"/>
                    <a:pt x="352" y="528"/>
                  </a:cubicBezTo>
                  <a:cubicBezTo>
                    <a:pt x="355" y="528"/>
                    <a:pt x="355" y="528"/>
                    <a:pt x="355" y="528"/>
                  </a:cubicBezTo>
                  <a:cubicBezTo>
                    <a:pt x="356" y="535"/>
                    <a:pt x="356" y="535"/>
                    <a:pt x="356" y="535"/>
                  </a:cubicBezTo>
                  <a:cubicBezTo>
                    <a:pt x="352" y="535"/>
                    <a:pt x="352" y="535"/>
                    <a:pt x="352" y="535"/>
                  </a:cubicBezTo>
                  <a:cubicBezTo>
                    <a:pt x="353" y="542"/>
                    <a:pt x="353" y="542"/>
                    <a:pt x="353" y="542"/>
                  </a:cubicBezTo>
                  <a:cubicBezTo>
                    <a:pt x="356" y="541"/>
                    <a:pt x="356" y="541"/>
                    <a:pt x="356" y="541"/>
                  </a:cubicBezTo>
                  <a:cubicBezTo>
                    <a:pt x="356" y="548"/>
                    <a:pt x="356" y="548"/>
                    <a:pt x="356" y="548"/>
                  </a:cubicBezTo>
                  <a:cubicBezTo>
                    <a:pt x="353" y="548"/>
                    <a:pt x="353" y="548"/>
                    <a:pt x="353" y="548"/>
                  </a:cubicBezTo>
                  <a:cubicBezTo>
                    <a:pt x="353" y="555"/>
                    <a:pt x="353" y="555"/>
                    <a:pt x="353" y="555"/>
                  </a:cubicBezTo>
                  <a:cubicBezTo>
                    <a:pt x="356" y="555"/>
                    <a:pt x="356" y="555"/>
                    <a:pt x="356" y="555"/>
                  </a:cubicBezTo>
                  <a:cubicBezTo>
                    <a:pt x="357" y="561"/>
                    <a:pt x="357" y="561"/>
                    <a:pt x="357" y="561"/>
                  </a:cubicBezTo>
                  <a:cubicBezTo>
                    <a:pt x="353" y="561"/>
                    <a:pt x="353" y="561"/>
                    <a:pt x="353" y="561"/>
                  </a:cubicBezTo>
                  <a:cubicBezTo>
                    <a:pt x="354" y="568"/>
                    <a:pt x="354" y="568"/>
                    <a:pt x="354" y="568"/>
                  </a:cubicBezTo>
                  <a:cubicBezTo>
                    <a:pt x="357" y="568"/>
                    <a:pt x="357" y="568"/>
                    <a:pt x="357" y="568"/>
                  </a:cubicBezTo>
                  <a:cubicBezTo>
                    <a:pt x="357" y="569"/>
                    <a:pt x="357" y="569"/>
                    <a:pt x="357" y="569"/>
                  </a:cubicBezTo>
                  <a:cubicBezTo>
                    <a:pt x="357" y="569"/>
                    <a:pt x="357" y="569"/>
                    <a:pt x="357" y="569"/>
                  </a:cubicBezTo>
                  <a:cubicBezTo>
                    <a:pt x="357" y="571"/>
                    <a:pt x="358" y="573"/>
                    <a:pt x="358" y="574"/>
                  </a:cubicBezTo>
                  <a:cubicBezTo>
                    <a:pt x="355" y="575"/>
                    <a:pt x="355" y="575"/>
                    <a:pt x="355" y="575"/>
                  </a:cubicBezTo>
                  <a:cubicBezTo>
                    <a:pt x="355" y="577"/>
                    <a:pt x="355" y="579"/>
                    <a:pt x="355" y="581"/>
                  </a:cubicBezTo>
                  <a:cubicBezTo>
                    <a:pt x="359" y="581"/>
                    <a:pt x="359" y="581"/>
                    <a:pt x="359" y="581"/>
                  </a:cubicBezTo>
                  <a:cubicBezTo>
                    <a:pt x="359" y="583"/>
                    <a:pt x="359" y="585"/>
                    <a:pt x="359" y="587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6" y="589"/>
                    <a:pt x="356" y="592"/>
                    <a:pt x="356" y="594"/>
                  </a:cubicBezTo>
                  <a:cubicBezTo>
                    <a:pt x="359" y="594"/>
                    <a:pt x="359" y="594"/>
                    <a:pt x="359" y="594"/>
                  </a:cubicBezTo>
                  <a:cubicBezTo>
                    <a:pt x="359" y="596"/>
                    <a:pt x="359" y="598"/>
                    <a:pt x="358" y="600"/>
                  </a:cubicBezTo>
                  <a:cubicBezTo>
                    <a:pt x="355" y="600"/>
                    <a:pt x="355" y="600"/>
                    <a:pt x="355" y="600"/>
                  </a:cubicBezTo>
                  <a:cubicBezTo>
                    <a:pt x="355" y="602"/>
                    <a:pt x="355" y="604"/>
                    <a:pt x="354" y="606"/>
                  </a:cubicBezTo>
                  <a:cubicBezTo>
                    <a:pt x="357" y="607"/>
                    <a:pt x="357" y="607"/>
                    <a:pt x="357" y="607"/>
                  </a:cubicBezTo>
                  <a:cubicBezTo>
                    <a:pt x="357" y="609"/>
                    <a:pt x="357" y="611"/>
                    <a:pt x="356" y="613"/>
                  </a:cubicBezTo>
                  <a:cubicBezTo>
                    <a:pt x="353" y="612"/>
                    <a:pt x="353" y="612"/>
                    <a:pt x="353" y="612"/>
                  </a:cubicBezTo>
                  <a:cubicBezTo>
                    <a:pt x="353" y="614"/>
                    <a:pt x="352" y="616"/>
                    <a:pt x="351" y="618"/>
                  </a:cubicBezTo>
                  <a:cubicBezTo>
                    <a:pt x="354" y="619"/>
                    <a:pt x="354" y="619"/>
                    <a:pt x="354" y="619"/>
                  </a:cubicBezTo>
                  <a:cubicBezTo>
                    <a:pt x="354" y="621"/>
                    <a:pt x="353" y="623"/>
                    <a:pt x="352" y="625"/>
                  </a:cubicBezTo>
                  <a:cubicBezTo>
                    <a:pt x="349" y="624"/>
                    <a:pt x="349" y="624"/>
                    <a:pt x="349" y="624"/>
                  </a:cubicBezTo>
                  <a:cubicBezTo>
                    <a:pt x="349" y="626"/>
                    <a:pt x="348" y="628"/>
                    <a:pt x="347" y="630"/>
                  </a:cubicBezTo>
                  <a:cubicBezTo>
                    <a:pt x="350" y="631"/>
                    <a:pt x="350" y="631"/>
                    <a:pt x="350" y="631"/>
                  </a:cubicBezTo>
                  <a:cubicBezTo>
                    <a:pt x="349" y="633"/>
                    <a:pt x="348" y="635"/>
                    <a:pt x="347" y="637"/>
                  </a:cubicBezTo>
                  <a:cubicBezTo>
                    <a:pt x="344" y="636"/>
                    <a:pt x="344" y="636"/>
                    <a:pt x="344" y="636"/>
                  </a:cubicBezTo>
                  <a:cubicBezTo>
                    <a:pt x="343" y="637"/>
                    <a:pt x="342" y="639"/>
                    <a:pt x="341" y="641"/>
                  </a:cubicBezTo>
                  <a:cubicBezTo>
                    <a:pt x="344" y="643"/>
                    <a:pt x="344" y="643"/>
                    <a:pt x="344" y="643"/>
                  </a:cubicBezTo>
                  <a:cubicBezTo>
                    <a:pt x="343" y="645"/>
                    <a:pt x="342" y="646"/>
                    <a:pt x="340" y="648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7" y="648"/>
                    <a:pt x="335" y="650"/>
                    <a:pt x="334" y="651"/>
                  </a:cubicBezTo>
                  <a:cubicBezTo>
                    <a:pt x="337" y="653"/>
                    <a:pt x="337" y="653"/>
                    <a:pt x="337" y="653"/>
                  </a:cubicBezTo>
                  <a:cubicBezTo>
                    <a:pt x="335" y="655"/>
                    <a:pt x="334" y="657"/>
                    <a:pt x="332" y="658"/>
                  </a:cubicBezTo>
                  <a:cubicBezTo>
                    <a:pt x="330" y="656"/>
                    <a:pt x="330" y="656"/>
                    <a:pt x="330" y="656"/>
                  </a:cubicBezTo>
                  <a:cubicBezTo>
                    <a:pt x="329" y="658"/>
                    <a:pt x="327" y="659"/>
                    <a:pt x="326" y="661"/>
                  </a:cubicBezTo>
                  <a:cubicBezTo>
                    <a:pt x="328" y="663"/>
                    <a:pt x="328" y="663"/>
                    <a:pt x="328" y="663"/>
                  </a:cubicBezTo>
                  <a:cubicBezTo>
                    <a:pt x="326" y="664"/>
                    <a:pt x="325" y="666"/>
                    <a:pt x="323" y="667"/>
                  </a:cubicBezTo>
                  <a:cubicBezTo>
                    <a:pt x="321" y="665"/>
                    <a:pt x="321" y="665"/>
                    <a:pt x="321" y="665"/>
                  </a:cubicBezTo>
                  <a:cubicBezTo>
                    <a:pt x="320" y="666"/>
                    <a:pt x="318" y="668"/>
                    <a:pt x="316" y="669"/>
                  </a:cubicBezTo>
                  <a:cubicBezTo>
                    <a:pt x="318" y="671"/>
                    <a:pt x="318" y="671"/>
                    <a:pt x="318" y="671"/>
                  </a:cubicBezTo>
                  <a:cubicBezTo>
                    <a:pt x="317" y="673"/>
                    <a:pt x="315" y="674"/>
                    <a:pt x="313" y="675"/>
                  </a:cubicBezTo>
                  <a:cubicBezTo>
                    <a:pt x="311" y="672"/>
                    <a:pt x="311" y="672"/>
                    <a:pt x="311" y="672"/>
                  </a:cubicBezTo>
                  <a:cubicBezTo>
                    <a:pt x="309" y="674"/>
                    <a:pt x="308" y="675"/>
                    <a:pt x="306" y="676"/>
                  </a:cubicBezTo>
                  <a:cubicBezTo>
                    <a:pt x="308" y="679"/>
                    <a:pt x="308" y="679"/>
                    <a:pt x="308" y="679"/>
                  </a:cubicBezTo>
                  <a:cubicBezTo>
                    <a:pt x="306" y="680"/>
                    <a:pt x="304" y="681"/>
                    <a:pt x="302" y="682"/>
                  </a:cubicBezTo>
                  <a:cubicBezTo>
                    <a:pt x="300" y="679"/>
                    <a:pt x="300" y="679"/>
                    <a:pt x="300" y="679"/>
                  </a:cubicBezTo>
                  <a:cubicBezTo>
                    <a:pt x="299" y="680"/>
                    <a:pt x="297" y="681"/>
                    <a:pt x="295" y="681"/>
                  </a:cubicBezTo>
                  <a:cubicBezTo>
                    <a:pt x="296" y="684"/>
                    <a:pt x="296" y="684"/>
                    <a:pt x="296" y="684"/>
                  </a:cubicBezTo>
                  <a:cubicBezTo>
                    <a:pt x="294" y="685"/>
                    <a:pt x="292" y="686"/>
                    <a:pt x="290" y="687"/>
                  </a:cubicBezTo>
                  <a:cubicBezTo>
                    <a:pt x="289" y="684"/>
                    <a:pt x="289" y="684"/>
                    <a:pt x="289" y="684"/>
                  </a:cubicBezTo>
                  <a:cubicBezTo>
                    <a:pt x="287" y="684"/>
                    <a:pt x="285" y="685"/>
                    <a:pt x="283" y="686"/>
                  </a:cubicBezTo>
                  <a:cubicBezTo>
                    <a:pt x="284" y="689"/>
                    <a:pt x="284" y="689"/>
                    <a:pt x="284" y="689"/>
                  </a:cubicBezTo>
                  <a:cubicBezTo>
                    <a:pt x="282" y="689"/>
                    <a:pt x="280" y="690"/>
                    <a:pt x="278" y="690"/>
                  </a:cubicBezTo>
                  <a:cubicBezTo>
                    <a:pt x="277" y="687"/>
                    <a:pt x="277" y="687"/>
                    <a:pt x="277" y="687"/>
                  </a:cubicBezTo>
                  <a:cubicBezTo>
                    <a:pt x="276" y="687"/>
                    <a:pt x="275" y="687"/>
                    <a:pt x="274" y="688"/>
                  </a:cubicBezTo>
                  <a:cubicBezTo>
                    <a:pt x="273" y="688"/>
                    <a:pt x="272" y="688"/>
                    <a:pt x="271" y="688"/>
                  </a:cubicBezTo>
                  <a:cubicBezTo>
                    <a:pt x="271" y="691"/>
                    <a:pt x="271" y="691"/>
                    <a:pt x="271" y="691"/>
                  </a:cubicBezTo>
                  <a:cubicBezTo>
                    <a:pt x="269" y="692"/>
                    <a:pt x="267" y="692"/>
                    <a:pt x="265" y="692"/>
                  </a:cubicBezTo>
                  <a:close/>
                  <a:moveTo>
                    <a:pt x="258" y="180"/>
                  </a:moveTo>
                  <a:cubicBezTo>
                    <a:pt x="259" y="176"/>
                    <a:pt x="262" y="172"/>
                    <a:pt x="267" y="171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93" y="166"/>
                    <a:pt x="299" y="171"/>
                    <a:pt x="299" y="177"/>
                  </a:cubicBezTo>
                  <a:cubicBezTo>
                    <a:pt x="297" y="234"/>
                    <a:pt x="257" y="285"/>
                    <a:pt x="198" y="296"/>
                  </a:cubicBezTo>
                  <a:cubicBezTo>
                    <a:pt x="175" y="300"/>
                    <a:pt x="151" y="298"/>
                    <a:pt x="130" y="290"/>
                  </a:cubicBezTo>
                  <a:cubicBezTo>
                    <a:pt x="124" y="287"/>
                    <a:pt x="121" y="280"/>
                    <a:pt x="125" y="274"/>
                  </a:cubicBezTo>
                  <a:cubicBezTo>
                    <a:pt x="137" y="257"/>
                    <a:pt x="137" y="257"/>
                    <a:pt x="137" y="257"/>
                  </a:cubicBezTo>
                  <a:cubicBezTo>
                    <a:pt x="139" y="254"/>
                    <a:pt x="144" y="252"/>
                    <a:pt x="148" y="253"/>
                  </a:cubicBezTo>
                  <a:cubicBezTo>
                    <a:pt x="162" y="258"/>
                    <a:pt x="176" y="259"/>
                    <a:pt x="191" y="256"/>
                  </a:cubicBezTo>
                  <a:cubicBezTo>
                    <a:pt x="229" y="249"/>
                    <a:pt x="256" y="217"/>
                    <a:pt x="258" y="180"/>
                  </a:cubicBezTo>
                  <a:close/>
                  <a:moveTo>
                    <a:pt x="124" y="109"/>
                  </a:moveTo>
                  <a:cubicBezTo>
                    <a:pt x="120" y="111"/>
                    <a:pt x="115" y="112"/>
                    <a:pt x="111" y="109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89" y="94"/>
                    <a:pt x="88" y="86"/>
                    <a:pt x="93" y="81"/>
                  </a:cubicBezTo>
                  <a:cubicBezTo>
                    <a:pt x="109" y="67"/>
                    <a:pt x="129" y="57"/>
                    <a:pt x="151" y="53"/>
                  </a:cubicBezTo>
                  <a:cubicBezTo>
                    <a:pt x="208" y="42"/>
                    <a:pt x="262" y="71"/>
                    <a:pt x="286" y="120"/>
                  </a:cubicBezTo>
                  <a:cubicBezTo>
                    <a:pt x="289" y="126"/>
                    <a:pt x="286" y="134"/>
                    <a:pt x="279" y="135"/>
                  </a:cubicBezTo>
                  <a:cubicBezTo>
                    <a:pt x="259" y="139"/>
                    <a:pt x="259" y="139"/>
                    <a:pt x="259" y="139"/>
                  </a:cubicBezTo>
                  <a:cubicBezTo>
                    <a:pt x="254" y="140"/>
                    <a:pt x="250" y="138"/>
                    <a:pt x="248" y="134"/>
                  </a:cubicBezTo>
                  <a:cubicBezTo>
                    <a:pt x="231" y="103"/>
                    <a:pt x="195" y="85"/>
                    <a:pt x="159" y="92"/>
                  </a:cubicBezTo>
                  <a:cubicBezTo>
                    <a:pt x="146" y="95"/>
                    <a:pt x="134" y="101"/>
                    <a:pt x="124" y="109"/>
                  </a:cubicBezTo>
                  <a:close/>
                  <a:moveTo>
                    <a:pt x="219" y="166"/>
                  </a:moveTo>
                  <a:cubicBezTo>
                    <a:pt x="224" y="190"/>
                    <a:pt x="208" y="214"/>
                    <a:pt x="184" y="219"/>
                  </a:cubicBezTo>
                  <a:cubicBezTo>
                    <a:pt x="159" y="224"/>
                    <a:pt x="135" y="207"/>
                    <a:pt x="131" y="183"/>
                  </a:cubicBezTo>
                  <a:cubicBezTo>
                    <a:pt x="126" y="158"/>
                    <a:pt x="142" y="135"/>
                    <a:pt x="166" y="130"/>
                  </a:cubicBezTo>
                  <a:cubicBezTo>
                    <a:pt x="191" y="125"/>
                    <a:pt x="215" y="141"/>
                    <a:pt x="219" y="166"/>
                  </a:cubicBezTo>
                  <a:close/>
                  <a:moveTo>
                    <a:pt x="75" y="125"/>
                  </a:moveTo>
                  <a:cubicBezTo>
                    <a:pt x="92" y="136"/>
                    <a:pt x="92" y="136"/>
                    <a:pt x="92" y="136"/>
                  </a:cubicBezTo>
                  <a:cubicBezTo>
                    <a:pt x="96" y="139"/>
                    <a:pt x="97" y="143"/>
                    <a:pt x="96" y="148"/>
                  </a:cubicBezTo>
                  <a:cubicBezTo>
                    <a:pt x="91" y="161"/>
                    <a:pt x="90" y="175"/>
                    <a:pt x="93" y="190"/>
                  </a:cubicBezTo>
                  <a:cubicBezTo>
                    <a:pt x="96" y="204"/>
                    <a:pt x="101" y="216"/>
                    <a:pt x="109" y="226"/>
                  </a:cubicBezTo>
                  <a:cubicBezTo>
                    <a:pt x="112" y="229"/>
                    <a:pt x="112" y="234"/>
                    <a:pt x="110" y="238"/>
                  </a:cubicBezTo>
                  <a:cubicBezTo>
                    <a:pt x="98" y="255"/>
                    <a:pt x="98" y="255"/>
                    <a:pt x="98" y="255"/>
                  </a:cubicBezTo>
                  <a:cubicBezTo>
                    <a:pt x="95" y="261"/>
                    <a:pt x="87" y="261"/>
                    <a:pt x="82" y="256"/>
                  </a:cubicBezTo>
                  <a:cubicBezTo>
                    <a:pt x="68" y="240"/>
                    <a:pt x="58" y="220"/>
                    <a:pt x="53" y="198"/>
                  </a:cubicBezTo>
                  <a:cubicBezTo>
                    <a:pt x="49" y="174"/>
                    <a:pt x="51" y="150"/>
                    <a:pt x="60" y="129"/>
                  </a:cubicBezTo>
                  <a:cubicBezTo>
                    <a:pt x="62" y="123"/>
                    <a:pt x="70" y="121"/>
                    <a:pt x="75" y="125"/>
                  </a:cubicBezTo>
                  <a:close/>
                </a:path>
              </a:pathLst>
            </a:custGeom>
            <a:solidFill>
              <a:srgbClr val="8F9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2122488" y="3887788"/>
              <a:ext cx="176213" cy="125413"/>
            </a:xfrm>
            <a:custGeom>
              <a:avLst/>
              <a:gdLst/>
              <a:ahLst/>
              <a:cxnLst/>
              <a:rect l="l" t="t" r="r" b="b"/>
              <a:pathLst>
                <a:path w="410" h="294" extrusionOk="0">
                  <a:moveTo>
                    <a:pt x="10" y="30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3" y="30"/>
                    <a:pt x="14" y="29"/>
                    <a:pt x="14" y="28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4"/>
                    <a:pt x="15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3"/>
                    <a:pt x="19" y="22"/>
                    <a:pt x="20" y="2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20" y="18"/>
                    <a:pt x="21" y="17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8"/>
                    <a:pt x="24" y="17"/>
                    <a:pt x="25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4"/>
                    <a:pt x="26" y="13"/>
                    <a:pt x="27" y="12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3"/>
                    <a:pt x="31" y="12"/>
                    <a:pt x="32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9"/>
                    <a:pt x="33" y="8"/>
                    <a:pt x="34" y="8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9"/>
                    <a:pt x="38" y="8"/>
                    <a:pt x="39" y="8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5"/>
                    <a:pt x="40" y="5"/>
                    <a:pt x="42" y="4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4" y="6"/>
                    <a:pt x="45" y="5"/>
                    <a:pt x="46" y="5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8" y="2"/>
                    <a:pt x="50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3"/>
                    <a:pt x="53" y="3"/>
                    <a:pt x="54" y="3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1"/>
                    <a:pt x="56" y="0"/>
                    <a:pt x="58" y="0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9" y="2"/>
                    <a:pt x="60" y="2"/>
                    <a:pt x="62" y="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0"/>
                    <a:pt x="66" y="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7" y="2"/>
                    <a:pt x="68" y="2"/>
                    <a:pt x="70" y="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0"/>
                    <a:pt x="73" y="0"/>
                    <a:pt x="74" y="0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5" y="3"/>
                    <a:pt x="76" y="3"/>
                    <a:pt x="78" y="3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"/>
                    <a:pt x="81" y="2"/>
                    <a:pt x="82" y="2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3" y="4"/>
                    <a:pt x="84" y="5"/>
                    <a:pt x="85" y="5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7" y="3"/>
                    <a:pt x="88" y="4"/>
                    <a:pt x="90" y="4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0" y="7"/>
                    <a:pt x="91" y="7"/>
                    <a:pt x="93" y="8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5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7" y="41"/>
                    <a:pt x="197" y="41"/>
                    <a:pt x="197" y="41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200" y="45"/>
                    <a:pt x="200" y="45"/>
                    <a:pt x="200" y="45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9" y="46"/>
                    <a:pt x="209" y="46"/>
                    <a:pt x="209" y="46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20" y="52"/>
                    <a:pt x="220" y="52"/>
                    <a:pt x="220" y="52"/>
                  </a:cubicBezTo>
                  <a:cubicBezTo>
                    <a:pt x="220" y="50"/>
                    <a:pt x="220" y="50"/>
                    <a:pt x="220" y="50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6" y="57"/>
                    <a:pt x="236" y="57"/>
                    <a:pt x="236" y="57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58"/>
                    <a:pt x="240" y="58"/>
                    <a:pt x="240" y="58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44" y="58"/>
                    <a:pt x="244" y="58"/>
                    <a:pt x="244" y="58"/>
                  </a:cubicBezTo>
                  <a:cubicBezTo>
                    <a:pt x="248" y="59"/>
                    <a:pt x="248" y="59"/>
                    <a:pt x="248" y="59"/>
                  </a:cubicBezTo>
                  <a:cubicBezTo>
                    <a:pt x="248" y="61"/>
                    <a:pt x="248" y="61"/>
                    <a:pt x="248" y="61"/>
                  </a:cubicBezTo>
                  <a:cubicBezTo>
                    <a:pt x="252" y="62"/>
                    <a:pt x="252" y="62"/>
                    <a:pt x="252" y="62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56" y="62"/>
                    <a:pt x="256" y="62"/>
                    <a:pt x="256" y="62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9" y="65"/>
                    <a:pt x="259" y="65"/>
                    <a:pt x="259" y="65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64" y="64"/>
                    <a:pt x="264" y="64"/>
                    <a:pt x="264" y="64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6" y="68"/>
                    <a:pt x="276" y="68"/>
                    <a:pt x="276" y="68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79" y="72"/>
                    <a:pt x="279" y="72"/>
                    <a:pt x="279" y="72"/>
                  </a:cubicBezTo>
                  <a:cubicBezTo>
                    <a:pt x="283" y="73"/>
                    <a:pt x="283" y="73"/>
                    <a:pt x="283" y="73"/>
                  </a:cubicBezTo>
                  <a:cubicBezTo>
                    <a:pt x="284" y="71"/>
                    <a:pt x="284" y="71"/>
                    <a:pt x="284" y="71"/>
                  </a:cubicBezTo>
                  <a:cubicBezTo>
                    <a:pt x="288" y="73"/>
                    <a:pt x="288" y="73"/>
                    <a:pt x="288" y="73"/>
                  </a:cubicBezTo>
                  <a:cubicBezTo>
                    <a:pt x="287" y="75"/>
                    <a:pt x="287" y="75"/>
                    <a:pt x="287" y="75"/>
                  </a:cubicBezTo>
                  <a:cubicBezTo>
                    <a:pt x="291" y="76"/>
                    <a:pt x="291" y="76"/>
                    <a:pt x="291" y="76"/>
                  </a:cubicBezTo>
                  <a:cubicBezTo>
                    <a:pt x="292" y="74"/>
                    <a:pt x="292" y="74"/>
                    <a:pt x="292" y="74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5" y="77"/>
                    <a:pt x="295" y="77"/>
                    <a:pt x="295" y="77"/>
                  </a:cubicBezTo>
                  <a:cubicBezTo>
                    <a:pt x="299" y="79"/>
                    <a:pt x="299" y="79"/>
                    <a:pt x="299" y="79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7" y="81"/>
                    <a:pt x="307" y="81"/>
                    <a:pt x="307" y="81"/>
                  </a:cubicBezTo>
                  <a:cubicBezTo>
                    <a:pt x="308" y="79"/>
                    <a:pt x="308" y="79"/>
                    <a:pt x="308" y="79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11" y="83"/>
                    <a:pt x="311" y="83"/>
                    <a:pt x="311" y="83"/>
                  </a:cubicBezTo>
                  <a:cubicBezTo>
                    <a:pt x="315" y="84"/>
                    <a:pt x="315" y="84"/>
                    <a:pt x="315" y="84"/>
                  </a:cubicBezTo>
                  <a:cubicBezTo>
                    <a:pt x="316" y="82"/>
                    <a:pt x="316" y="82"/>
                    <a:pt x="316" y="82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19" y="85"/>
                    <a:pt x="319" y="85"/>
                    <a:pt x="319" y="85"/>
                  </a:cubicBezTo>
                  <a:cubicBezTo>
                    <a:pt x="323" y="87"/>
                    <a:pt x="323" y="87"/>
                    <a:pt x="323" y="87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8" y="86"/>
                    <a:pt x="328" y="86"/>
                    <a:pt x="328" y="86"/>
                  </a:cubicBezTo>
                  <a:cubicBezTo>
                    <a:pt x="327" y="88"/>
                    <a:pt x="327" y="88"/>
                    <a:pt x="327" y="88"/>
                  </a:cubicBezTo>
                  <a:cubicBezTo>
                    <a:pt x="331" y="89"/>
                    <a:pt x="331" y="89"/>
                    <a:pt x="331" y="89"/>
                  </a:cubicBezTo>
                  <a:cubicBezTo>
                    <a:pt x="332" y="87"/>
                    <a:pt x="332" y="87"/>
                    <a:pt x="332" y="87"/>
                  </a:cubicBezTo>
                  <a:cubicBezTo>
                    <a:pt x="336" y="89"/>
                    <a:pt x="336" y="89"/>
                    <a:pt x="336" y="89"/>
                  </a:cubicBezTo>
                  <a:cubicBezTo>
                    <a:pt x="335" y="91"/>
                    <a:pt x="335" y="91"/>
                    <a:pt x="335" y="91"/>
                  </a:cubicBezTo>
                  <a:cubicBezTo>
                    <a:pt x="339" y="92"/>
                    <a:pt x="339" y="92"/>
                    <a:pt x="339" y="92"/>
                  </a:cubicBezTo>
                  <a:cubicBezTo>
                    <a:pt x="339" y="90"/>
                    <a:pt x="339" y="90"/>
                    <a:pt x="339" y="90"/>
                  </a:cubicBezTo>
                  <a:cubicBezTo>
                    <a:pt x="343" y="91"/>
                    <a:pt x="343" y="91"/>
                    <a:pt x="343" y="91"/>
                  </a:cubicBezTo>
                  <a:cubicBezTo>
                    <a:pt x="343" y="93"/>
                    <a:pt x="343" y="93"/>
                    <a:pt x="343" y="93"/>
                  </a:cubicBezTo>
                  <a:cubicBezTo>
                    <a:pt x="347" y="95"/>
                    <a:pt x="347" y="95"/>
                    <a:pt x="347" y="95"/>
                  </a:cubicBezTo>
                  <a:cubicBezTo>
                    <a:pt x="347" y="93"/>
                    <a:pt x="347" y="93"/>
                    <a:pt x="347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51" y="96"/>
                    <a:pt x="351" y="96"/>
                    <a:pt x="351" y="96"/>
                  </a:cubicBezTo>
                  <a:cubicBezTo>
                    <a:pt x="352" y="96"/>
                    <a:pt x="352" y="96"/>
                    <a:pt x="352" y="96"/>
                  </a:cubicBezTo>
                  <a:cubicBezTo>
                    <a:pt x="353" y="97"/>
                    <a:pt x="354" y="98"/>
                    <a:pt x="355" y="98"/>
                  </a:cubicBezTo>
                  <a:cubicBezTo>
                    <a:pt x="356" y="96"/>
                    <a:pt x="356" y="96"/>
                    <a:pt x="356" y="96"/>
                  </a:cubicBezTo>
                  <a:cubicBezTo>
                    <a:pt x="357" y="97"/>
                    <a:pt x="359" y="98"/>
                    <a:pt x="360" y="99"/>
                  </a:cubicBezTo>
                  <a:cubicBezTo>
                    <a:pt x="359" y="100"/>
                    <a:pt x="359" y="100"/>
                    <a:pt x="359" y="100"/>
                  </a:cubicBezTo>
                  <a:cubicBezTo>
                    <a:pt x="360" y="101"/>
                    <a:pt x="361" y="102"/>
                    <a:pt x="362" y="103"/>
                  </a:cubicBezTo>
                  <a:cubicBezTo>
                    <a:pt x="363" y="101"/>
                    <a:pt x="363" y="101"/>
                    <a:pt x="363" y="101"/>
                  </a:cubicBezTo>
                  <a:cubicBezTo>
                    <a:pt x="364" y="102"/>
                    <a:pt x="365" y="102"/>
                    <a:pt x="367" y="103"/>
                  </a:cubicBezTo>
                  <a:cubicBezTo>
                    <a:pt x="365" y="105"/>
                    <a:pt x="365" y="105"/>
                    <a:pt x="365" y="105"/>
                  </a:cubicBezTo>
                  <a:cubicBezTo>
                    <a:pt x="366" y="106"/>
                    <a:pt x="367" y="106"/>
                    <a:pt x="369" y="107"/>
                  </a:cubicBezTo>
                  <a:cubicBezTo>
                    <a:pt x="370" y="106"/>
                    <a:pt x="370" y="106"/>
                    <a:pt x="370" y="106"/>
                  </a:cubicBezTo>
                  <a:cubicBezTo>
                    <a:pt x="371" y="107"/>
                    <a:pt x="372" y="107"/>
                    <a:pt x="373" y="108"/>
                  </a:cubicBezTo>
                  <a:cubicBezTo>
                    <a:pt x="372" y="110"/>
                    <a:pt x="372" y="110"/>
                    <a:pt x="372" y="110"/>
                  </a:cubicBezTo>
                  <a:cubicBezTo>
                    <a:pt x="373" y="111"/>
                    <a:pt x="374" y="112"/>
                    <a:pt x="375" y="113"/>
                  </a:cubicBezTo>
                  <a:cubicBezTo>
                    <a:pt x="376" y="111"/>
                    <a:pt x="376" y="111"/>
                    <a:pt x="376" y="111"/>
                  </a:cubicBezTo>
                  <a:cubicBezTo>
                    <a:pt x="377" y="112"/>
                    <a:pt x="378" y="113"/>
                    <a:pt x="379" y="114"/>
                  </a:cubicBezTo>
                  <a:cubicBezTo>
                    <a:pt x="378" y="115"/>
                    <a:pt x="378" y="115"/>
                    <a:pt x="378" y="115"/>
                  </a:cubicBezTo>
                  <a:cubicBezTo>
                    <a:pt x="379" y="116"/>
                    <a:pt x="379" y="117"/>
                    <a:pt x="380" y="118"/>
                  </a:cubicBezTo>
                  <a:cubicBezTo>
                    <a:pt x="382" y="117"/>
                    <a:pt x="382" y="117"/>
                    <a:pt x="382" y="117"/>
                  </a:cubicBezTo>
                  <a:cubicBezTo>
                    <a:pt x="383" y="118"/>
                    <a:pt x="384" y="119"/>
                    <a:pt x="385" y="120"/>
                  </a:cubicBezTo>
                  <a:cubicBezTo>
                    <a:pt x="383" y="121"/>
                    <a:pt x="383" y="121"/>
                    <a:pt x="383" y="121"/>
                  </a:cubicBezTo>
                  <a:cubicBezTo>
                    <a:pt x="384" y="122"/>
                    <a:pt x="385" y="123"/>
                    <a:pt x="386" y="125"/>
                  </a:cubicBezTo>
                  <a:cubicBezTo>
                    <a:pt x="387" y="123"/>
                    <a:pt x="387" y="123"/>
                    <a:pt x="387" y="123"/>
                  </a:cubicBezTo>
                  <a:cubicBezTo>
                    <a:pt x="388" y="124"/>
                    <a:pt x="389" y="125"/>
                    <a:pt x="390" y="127"/>
                  </a:cubicBezTo>
                  <a:cubicBezTo>
                    <a:pt x="388" y="128"/>
                    <a:pt x="388" y="128"/>
                    <a:pt x="388" y="128"/>
                  </a:cubicBezTo>
                  <a:cubicBezTo>
                    <a:pt x="389" y="129"/>
                    <a:pt x="390" y="130"/>
                    <a:pt x="390" y="131"/>
                  </a:cubicBezTo>
                  <a:cubicBezTo>
                    <a:pt x="392" y="130"/>
                    <a:pt x="392" y="130"/>
                    <a:pt x="392" y="130"/>
                  </a:cubicBezTo>
                  <a:cubicBezTo>
                    <a:pt x="393" y="131"/>
                    <a:pt x="394" y="132"/>
                    <a:pt x="394" y="133"/>
                  </a:cubicBezTo>
                  <a:cubicBezTo>
                    <a:pt x="393" y="135"/>
                    <a:pt x="393" y="135"/>
                    <a:pt x="393" y="135"/>
                  </a:cubicBezTo>
                  <a:cubicBezTo>
                    <a:pt x="393" y="136"/>
                    <a:pt x="394" y="137"/>
                    <a:pt x="395" y="138"/>
                  </a:cubicBezTo>
                  <a:cubicBezTo>
                    <a:pt x="396" y="137"/>
                    <a:pt x="396" y="137"/>
                    <a:pt x="396" y="137"/>
                  </a:cubicBezTo>
                  <a:cubicBezTo>
                    <a:pt x="397" y="138"/>
                    <a:pt x="398" y="139"/>
                    <a:pt x="398" y="141"/>
                  </a:cubicBezTo>
                  <a:cubicBezTo>
                    <a:pt x="397" y="142"/>
                    <a:pt x="397" y="142"/>
                    <a:pt x="397" y="142"/>
                  </a:cubicBezTo>
                  <a:cubicBezTo>
                    <a:pt x="397" y="143"/>
                    <a:pt x="398" y="144"/>
                    <a:pt x="398" y="145"/>
                  </a:cubicBezTo>
                  <a:cubicBezTo>
                    <a:pt x="400" y="144"/>
                    <a:pt x="400" y="144"/>
                    <a:pt x="400" y="144"/>
                  </a:cubicBezTo>
                  <a:cubicBezTo>
                    <a:pt x="401" y="146"/>
                    <a:pt x="401" y="147"/>
                    <a:pt x="402" y="148"/>
                  </a:cubicBezTo>
                  <a:cubicBezTo>
                    <a:pt x="400" y="149"/>
                    <a:pt x="400" y="149"/>
                    <a:pt x="400" y="149"/>
                  </a:cubicBezTo>
                  <a:cubicBezTo>
                    <a:pt x="400" y="150"/>
                    <a:pt x="401" y="152"/>
                    <a:pt x="401" y="153"/>
                  </a:cubicBezTo>
                  <a:cubicBezTo>
                    <a:pt x="403" y="152"/>
                    <a:pt x="403" y="152"/>
                    <a:pt x="403" y="152"/>
                  </a:cubicBezTo>
                  <a:cubicBezTo>
                    <a:pt x="404" y="153"/>
                    <a:pt x="404" y="155"/>
                    <a:pt x="405" y="156"/>
                  </a:cubicBezTo>
                  <a:cubicBezTo>
                    <a:pt x="403" y="157"/>
                    <a:pt x="403" y="157"/>
                    <a:pt x="403" y="157"/>
                  </a:cubicBezTo>
                  <a:cubicBezTo>
                    <a:pt x="403" y="158"/>
                    <a:pt x="403" y="159"/>
                    <a:pt x="404" y="160"/>
                  </a:cubicBezTo>
                  <a:cubicBezTo>
                    <a:pt x="406" y="160"/>
                    <a:pt x="406" y="160"/>
                    <a:pt x="406" y="160"/>
                  </a:cubicBezTo>
                  <a:cubicBezTo>
                    <a:pt x="406" y="161"/>
                    <a:pt x="407" y="163"/>
                    <a:pt x="407" y="164"/>
                  </a:cubicBezTo>
                  <a:cubicBezTo>
                    <a:pt x="405" y="164"/>
                    <a:pt x="405" y="164"/>
                    <a:pt x="405" y="164"/>
                  </a:cubicBezTo>
                  <a:cubicBezTo>
                    <a:pt x="405" y="166"/>
                    <a:pt x="405" y="167"/>
                    <a:pt x="406" y="168"/>
                  </a:cubicBezTo>
                  <a:cubicBezTo>
                    <a:pt x="408" y="168"/>
                    <a:pt x="408" y="168"/>
                    <a:pt x="408" y="168"/>
                  </a:cubicBezTo>
                  <a:cubicBezTo>
                    <a:pt x="408" y="169"/>
                    <a:pt x="408" y="171"/>
                    <a:pt x="408" y="172"/>
                  </a:cubicBezTo>
                  <a:cubicBezTo>
                    <a:pt x="406" y="172"/>
                    <a:pt x="406" y="172"/>
                    <a:pt x="406" y="172"/>
                  </a:cubicBezTo>
                  <a:cubicBezTo>
                    <a:pt x="407" y="174"/>
                    <a:pt x="407" y="175"/>
                    <a:pt x="407" y="176"/>
                  </a:cubicBezTo>
                  <a:cubicBezTo>
                    <a:pt x="409" y="176"/>
                    <a:pt x="409" y="176"/>
                    <a:pt x="409" y="176"/>
                  </a:cubicBezTo>
                  <a:cubicBezTo>
                    <a:pt x="409" y="177"/>
                    <a:pt x="409" y="179"/>
                    <a:pt x="409" y="180"/>
                  </a:cubicBezTo>
                  <a:cubicBezTo>
                    <a:pt x="407" y="180"/>
                    <a:pt x="407" y="180"/>
                    <a:pt x="407" y="180"/>
                  </a:cubicBezTo>
                  <a:cubicBezTo>
                    <a:pt x="408" y="182"/>
                    <a:pt x="408" y="183"/>
                    <a:pt x="408" y="184"/>
                  </a:cubicBezTo>
                  <a:cubicBezTo>
                    <a:pt x="410" y="184"/>
                    <a:pt x="410" y="184"/>
                    <a:pt x="410" y="184"/>
                  </a:cubicBezTo>
                  <a:cubicBezTo>
                    <a:pt x="410" y="186"/>
                    <a:pt x="410" y="187"/>
                    <a:pt x="410" y="188"/>
                  </a:cubicBezTo>
                  <a:cubicBezTo>
                    <a:pt x="408" y="188"/>
                    <a:pt x="408" y="188"/>
                    <a:pt x="408" y="188"/>
                  </a:cubicBezTo>
                  <a:cubicBezTo>
                    <a:pt x="408" y="190"/>
                    <a:pt x="408" y="191"/>
                    <a:pt x="408" y="193"/>
                  </a:cubicBezTo>
                  <a:cubicBezTo>
                    <a:pt x="410" y="193"/>
                    <a:pt x="410" y="193"/>
                    <a:pt x="410" y="193"/>
                  </a:cubicBezTo>
                  <a:cubicBezTo>
                    <a:pt x="410" y="194"/>
                    <a:pt x="410" y="195"/>
                    <a:pt x="409" y="197"/>
                  </a:cubicBezTo>
                  <a:cubicBezTo>
                    <a:pt x="407" y="197"/>
                    <a:pt x="407" y="197"/>
                    <a:pt x="407" y="197"/>
                  </a:cubicBezTo>
                  <a:cubicBezTo>
                    <a:pt x="407" y="198"/>
                    <a:pt x="407" y="199"/>
                    <a:pt x="407" y="201"/>
                  </a:cubicBezTo>
                  <a:cubicBezTo>
                    <a:pt x="409" y="201"/>
                    <a:pt x="409" y="201"/>
                    <a:pt x="409" y="201"/>
                  </a:cubicBezTo>
                  <a:cubicBezTo>
                    <a:pt x="409" y="202"/>
                    <a:pt x="409" y="204"/>
                    <a:pt x="409" y="205"/>
                  </a:cubicBezTo>
                  <a:cubicBezTo>
                    <a:pt x="406" y="205"/>
                    <a:pt x="406" y="205"/>
                    <a:pt x="406" y="205"/>
                  </a:cubicBezTo>
                  <a:cubicBezTo>
                    <a:pt x="406" y="206"/>
                    <a:pt x="406" y="207"/>
                    <a:pt x="406" y="209"/>
                  </a:cubicBezTo>
                  <a:cubicBezTo>
                    <a:pt x="408" y="209"/>
                    <a:pt x="408" y="209"/>
                    <a:pt x="408" y="209"/>
                  </a:cubicBezTo>
                  <a:cubicBezTo>
                    <a:pt x="408" y="210"/>
                    <a:pt x="407" y="212"/>
                    <a:pt x="407" y="213"/>
                  </a:cubicBezTo>
                  <a:cubicBezTo>
                    <a:pt x="405" y="213"/>
                    <a:pt x="405" y="213"/>
                    <a:pt x="405" y="213"/>
                  </a:cubicBezTo>
                  <a:cubicBezTo>
                    <a:pt x="405" y="214"/>
                    <a:pt x="404" y="215"/>
                    <a:pt x="404" y="216"/>
                  </a:cubicBezTo>
                  <a:cubicBezTo>
                    <a:pt x="406" y="217"/>
                    <a:pt x="406" y="217"/>
                    <a:pt x="406" y="217"/>
                  </a:cubicBezTo>
                  <a:cubicBezTo>
                    <a:pt x="406" y="218"/>
                    <a:pt x="405" y="220"/>
                    <a:pt x="405" y="221"/>
                  </a:cubicBezTo>
                  <a:cubicBezTo>
                    <a:pt x="403" y="220"/>
                    <a:pt x="403" y="220"/>
                    <a:pt x="403" y="220"/>
                  </a:cubicBezTo>
                  <a:cubicBezTo>
                    <a:pt x="402" y="222"/>
                    <a:pt x="402" y="223"/>
                    <a:pt x="401" y="224"/>
                  </a:cubicBezTo>
                  <a:cubicBezTo>
                    <a:pt x="403" y="225"/>
                    <a:pt x="403" y="225"/>
                    <a:pt x="403" y="225"/>
                  </a:cubicBezTo>
                  <a:cubicBezTo>
                    <a:pt x="403" y="226"/>
                    <a:pt x="402" y="227"/>
                    <a:pt x="402" y="229"/>
                  </a:cubicBezTo>
                  <a:cubicBezTo>
                    <a:pt x="400" y="228"/>
                    <a:pt x="400" y="228"/>
                    <a:pt x="400" y="228"/>
                  </a:cubicBezTo>
                  <a:cubicBezTo>
                    <a:pt x="399" y="229"/>
                    <a:pt x="399" y="230"/>
                    <a:pt x="398" y="232"/>
                  </a:cubicBezTo>
                  <a:cubicBezTo>
                    <a:pt x="400" y="233"/>
                    <a:pt x="400" y="233"/>
                    <a:pt x="400" y="233"/>
                  </a:cubicBezTo>
                  <a:cubicBezTo>
                    <a:pt x="400" y="234"/>
                    <a:pt x="399" y="235"/>
                    <a:pt x="398" y="236"/>
                  </a:cubicBezTo>
                  <a:cubicBezTo>
                    <a:pt x="397" y="235"/>
                    <a:pt x="397" y="235"/>
                    <a:pt x="397" y="235"/>
                  </a:cubicBezTo>
                  <a:cubicBezTo>
                    <a:pt x="396" y="236"/>
                    <a:pt x="396" y="236"/>
                    <a:pt x="396" y="236"/>
                  </a:cubicBezTo>
                  <a:cubicBezTo>
                    <a:pt x="396" y="237"/>
                    <a:pt x="395" y="238"/>
                    <a:pt x="395" y="239"/>
                  </a:cubicBezTo>
                  <a:cubicBezTo>
                    <a:pt x="396" y="240"/>
                    <a:pt x="396" y="240"/>
                    <a:pt x="396" y="240"/>
                  </a:cubicBezTo>
                  <a:cubicBezTo>
                    <a:pt x="396" y="241"/>
                    <a:pt x="395" y="242"/>
                    <a:pt x="394" y="243"/>
                  </a:cubicBezTo>
                  <a:cubicBezTo>
                    <a:pt x="393" y="242"/>
                    <a:pt x="393" y="242"/>
                    <a:pt x="393" y="242"/>
                  </a:cubicBezTo>
                  <a:cubicBezTo>
                    <a:pt x="392" y="244"/>
                    <a:pt x="391" y="245"/>
                    <a:pt x="390" y="246"/>
                  </a:cubicBezTo>
                  <a:cubicBezTo>
                    <a:pt x="392" y="247"/>
                    <a:pt x="392" y="247"/>
                    <a:pt x="392" y="247"/>
                  </a:cubicBezTo>
                  <a:cubicBezTo>
                    <a:pt x="391" y="248"/>
                    <a:pt x="391" y="249"/>
                    <a:pt x="390" y="250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7" y="250"/>
                    <a:pt x="387" y="251"/>
                    <a:pt x="386" y="252"/>
                  </a:cubicBezTo>
                  <a:cubicBezTo>
                    <a:pt x="387" y="254"/>
                    <a:pt x="387" y="254"/>
                    <a:pt x="387" y="254"/>
                  </a:cubicBezTo>
                  <a:cubicBezTo>
                    <a:pt x="387" y="255"/>
                    <a:pt x="386" y="256"/>
                    <a:pt x="385" y="257"/>
                  </a:cubicBezTo>
                  <a:cubicBezTo>
                    <a:pt x="383" y="256"/>
                    <a:pt x="383" y="256"/>
                    <a:pt x="383" y="256"/>
                  </a:cubicBezTo>
                  <a:cubicBezTo>
                    <a:pt x="382" y="257"/>
                    <a:pt x="381" y="258"/>
                    <a:pt x="381" y="259"/>
                  </a:cubicBezTo>
                  <a:cubicBezTo>
                    <a:pt x="382" y="260"/>
                    <a:pt x="382" y="260"/>
                    <a:pt x="382" y="260"/>
                  </a:cubicBezTo>
                  <a:cubicBezTo>
                    <a:pt x="381" y="261"/>
                    <a:pt x="380" y="262"/>
                    <a:pt x="379" y="263"/>
                  </a:cubicBezTo>
                  <a:cubicBezTo>
                    <a:pt x="378" y="262"/>
                    <a:pt x="378" y="262"/>
                    <a:pt x="378" y="262"/>
                  </a:cubicBezTo>
                  <a:cubicBezTo>
                    <a:pt x="377" y="263"/>
                    <a:pt x="376" y="263"/>
                    <a:pt x="375" y="264"/>
                  </a:cubicBezTo>
                  <a:cubicBezTo>
                    <a:pt x="376" y="266"/>
                    <a:pt x="376" y="266"/>
                    <a:pt x="376" y="266"/>
                  </a:cubicBezTo>
                  <a:cubicBezTo>
                    <a:pt x="375" y="267"/>
                    <a:pt x="374" y="268"/>
                    <a:pt x="373" y="269"/>
                  </a:cubicBezTo>
                  <a:cubicBezTo>
                    <a:pt x="372" y="267"/>
                    <a:pt x="372" y="267"/>
                    <a:pt x="372" y="267"/>
                  </a:cubicBezTo>
                  <a:cubicBezTo>
                    <a:pt x="371" y="268"/>
                    <a:pt x="370" y="269"/>
                    <a:pt x="369" y="270"/>
                  </a:cubicBezTo>
                  <a:cubicBezTo>
                    <a:pt x="370" y="271"/>
                    <a:pt x="370" y="271"/>
                    <a:pt x="370" y="271"/>
                  </a:cubicBezTo>
                  <a:cubicBezTo>
                    <a:pt x="369" y="272"/>
                    <a:pt x="368" y="273"/>
                    <a:pt x="367" y="274"/>
                  </a:cubicBezTo>
                  <a:cubicBezTo>
                    <a:pt x="365" y="272"/>
                    <a:pt x="365" y="272"/>
                    <a:pt x="365" y="272"/>
                  </a:cubicBezTo>
                  <a:cubicBezTo>
                    <a:pt x="364" y="273"/>
                    <a:pt x="363" y="274"/>
                    <a:pt x="362" y="274"/>
                  </a:cubicBezTo>
                  <a:cubicBezTo>
                    <a:pt x="363" y="276"/>
                    <a:pt x="363" y="276"/>
                    <a:pt x="363" y="276"/>
                  </a:cubicBezTo>
                  <a:cubicBezTo>
                    <a:pt x="362" y="277"/>
                    <a:pt x="361" y="278"/>
                    <a:pt x="360" y="278"/>
                  </a:cubicBezTo>
                  <a:cubicBezTo>
                    <a:pt x="359" y="277"/>
                    <a:pt x="359" y="277"/>
                    <a:pt x="359" y="277"/>
                  </a:cubicBezTo>
                  <a:cubicBezTo>
                    <a:pt x="358" y="277"/>
                    <a:pt x="356" y="278"/>
                    <a:pt x="355" y="279"/>
                  </a:cubicBezTo>
                  <a:cubicBezTo>
                    <a:pt x="356" y="281"/>
                    <a:pt x="356" y="281"/>
                    <a:pt x="356" y="281"/>
                  </a:cubicBezTo>
                  <a:cubicBezTo>
                    <a:pt x="355" y="281"/>
                    <a:pt x="354" y="282"/>
                    <a:pt x="353" y="282"/>
                  </a:cubicBezTo>
                  <a:cubicBezTo>
                    <a:pt x="352" y="281"/>
                    <a:pt x="352" y="281"/>
                    <a:pt x="352" y="281"/>
                  </a:cubicBezTo>
                  <a:cubicBezTo>
                    <a:pt x="350" y="281"/>
                    <a:pt x="349" y="282"/>
                    <a:pt x="348" y="282"/>
                  </a:cubicBezTo>
                  <a:cubicBezTo>
                    <a:pt x="349" y="284"/>
                    <a:pt x="349" y="284"/>
                    <a:pt x="349" y="284"/>
                  </a:cubicBezTo>
                  <a:cubicBezTo>
                    <a:pt x="348" y="285"/>
                    <a:pt x="346" y="285"/>
                    <a:pt x="345" y="286"/>
                  </a:cubicBezTo>
                  <a:cubicBezTo>
                    <a:pt x="344" y="284"/>
                    <a:pt x="344" y="284"/>
                    <a:pt x="344" y="284"/>
                  </a:cubicBezTo>
                  <a:cubicBezTo>
                    <a:pt x="343" y="285"/>
                    <a:pt x="342" y="285"/>
                    <a:pt x="341" y="286"/>
                  </a:cubicBezTo>
                  <a:cubicBezTo>
                    <a:pt x="341" y="288"/>
                    <a:pt x="341" y="288"/>
                    <a:pt x="341" y="288"/>
                  </a:cubicBezTo>
                  <a:cubicBezTo>
                    <a:pt x="340" y="288"/>
                    <a:pt x="339" y="288"/>
                    <a:pt x="337" y="289"/>
                  </a:cubicBezTo>
                  <a:cubicBezTo>
                    <a:pt x="337" y="287"/>
                    <a:pt x="337" y="287"/>
                    <a:pt x="337" y="287"/>
                  </a:cubicBezTo>
                  <a:cubicBezTo>
                    <a:pt x="335" y="287"/>
                    <a:pt x="334" y="288"/>
                    <a:pt x="333" y="288"/>
                  </a:cubicBezTo>
                  <a:cubicBezTo>
                    <a:pt x="333" y="290"/>
                    <a:pt x="333" y="290"/>
                    <a:pt x="333" y="290"/>
                  </a:cubicBezTo>
                  <a:cubicBezTo>
                    <a:pt x="332" y="291"/>
                    <a:pt x="331" y="291"/>
                    <a:pt x="329" y="291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28" y="290"/>
                    <a:pt x="326" y="290"/>
                    <a:pt x="325" y="290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3" y="293"/>
                    <a:pt x="321" y="293"/>
                  </a:cubicBezTo>
                  <a:cubicBezTo>
                    <a:pt x="321" y="291"/>
                    <a:pt x="321" y="291"/>
                    <a:pt x="321" y="291"/>
                  </a:cubicBezTo>
                  <a:cubicBezTo>
                    <a:pt x="320" y="291"/>
                    <a:pt x="318" y="291"/>
                    <a:pt x="317" y="292"/>
                  </a:cubicBezTo>
                  <a:cubicBezTo>
                    <a:pt x="317" y="294"/>
                    <a:pt x="317" y="294"/>
                    <a:pt x="317" y="294"/>
                  </a:cubicBezTo>
                  <a:cubicBezTo>
                    <a:pt x="316" y="294"/>
                    <a:pt x="315" y="294"/>
                    <a:pt x="313" y="294"/>
                  </a:cubicBezTo>
                  <a:cubicBezTo>
                    <a:pt x="313" y="292"/>
                    <a:pt x="313" y="292"/>
                    <a:pt x="313" y="292"/>
                  </a:cubicBezTo>
                  <a:cubicBezTo>
                    <a:pt x="312" y="292"/>
                    <a:pt x="310" y="292"/>
                    <a:pt x="309" y="292"/>
                  </a:cubicBezTo>
                  <a:cubicBezTo>
                    <a:pt x="309" y="294"/>
                    <a:pt x="309" y="294"/>
                    <a:pt x="309" y="294"/>
                  </a:cubicBezTo>
                  <a:cubicBezTo>
                    <a:pt x="308" y="294"/>
                    <a:pt x="306" y="294"/>
                    <a:pt x="305" y="294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2" y="292"/>
                    <a:pt x="301" y="292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9" y="294"/>
                    <a:pt x="298" y="294"/>
                    <a:pt x="297" y="294"/>
                  </a:cubicBezTo>
                  <a:cubicBezTo>
                    <a:pt x="297" y="292"/>
                    <a:pt x="297" y="292"/>
                    <a:pt x="297" y="292"/>
                  </a:cubicBezTo>
                  <a:cubicBezTo>
                    <a:pt x="296" y="292"/>
                    <a:pt x="294" y="292"/>
                    <a:pt x="293" y="292"/>
                  </a:cubicBezTo>
                  <a:cubicBezTo>
                    <a:pt x="293" y="294"/>
                    <a:pt x="293" y="294"/>
                    <a:pt x="293" y="294"/>
                  </a:cubicBezTo>
                  <a:cubicBezTo>
                    <a:pt x="291" y="294"/>
                    <a:pt x="290" y="293"/>
                    <a:pt x="289" y="293"/>
                  </a:cubicBezTo>
                  <a:cubicBezTo>
                    <a:pt x="289" y="291"/>
                    <a:pt x="289" y="291"/>
                    <a:pt x="289" y="291"/>
                  </a:cubicBezTo>
                  <a:cubicBezTo>
                    <a:pt x="287" y="291"/>
                    <a:pt x="286" y="291"/>
                    <a:pt x="285" y="291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83" y="292"/>
                    <a:pt x="282" y="292"/>
                    <a:pt x="280" y="292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0" y="289"/>
                    <a:pt x="278" y="289"/>
                    <a:pt x="277" y="289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5" y="290"/>
                    <a:pt x="274" y="290"/>
                    <a:pt x="272" y="290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2" y="287"/>
                    <a:pt x="270" y="287"/>
                    <a:pt x="269" y="286"/>
                  </a:cubicBezTo>
                  <a:cubicBezTo>
                    <a:pt x="269" y="288"/>
                    <a:pt x="269" y="288"/>
                    <a:pt x="269" y="288"/>
                  </a:cubicBezTo>
                  <a:cubicBezTo>
                    <a:pt x="267" y="288"/>
                    <a:pt x="266" y="287"/>
                    <a:pt x="265" y="287"/>
                  </a:cubicBezTo>
                  <a:cubicBezTo>
                    <a:pt x="265" y="285"/>
                    <a:pt x="265" y="285"/>
                    <a:pt x="265" y="285"/>
                  </a:cubicBezTo>
                  <a:cubicBezTo>
                    <a:pt x="264" y="284"/>
                    <a:pt x="263" y="284"/>
                    <a:pt x="262" y="283"/>
                  </a:cubicBezTo>
                  <a:cubicBezTo>
                    <a:pt x="261" y="285"/>
                    <a:pt x="261" y="285"/>
                    <a:pt x="261" y="285"/>
                  </a:cubicBezTo>
                  <a:cubicBezTo>
                    <a:pt x="260" y="285"/>
                    <a:pt x="258" y="284"/>
                    <a:pt x="257" y="283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1"/>
                    <a:pt x="257" y="281"/>
                    <a:pt x="257" y="281"/>
                  </a:cubicBezTo>
                  <a:cubicBezTo>
                    <a:pt x="255" y="280"/>
                    <a:pt x="255" y="280"/>
                    <a:pt x="255" y="280"/>
                  </a:cubicBezTo>
                  <a:cubicBezTo>
                    <a:pt x="254" y="281"/>
                    <a:pt x="254" y="281"/>
                    <a:pt x="254" y="281"/>
                  </a:cubicBezTo>
                  <a:cubicBezTo>
                    <a:pt x="250" y="279"/>
                    <a:pt x="250" y="279"/>
                    <a:pt x="250" y="279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49" y="275"/>
                    <a:pt x="249" y="275"/>
                    <a:pt x="249" y="275"/>
                  </a:cubicBezTo>
                  <a:cubicBezTo>
                    <a:pt x="247" y="277"/>
                    <a:pt x="247" y="277"/>
                    <a:pt x="247" y="277"/>
                  </a:cubicBezTo>
                  <a:cubicBezTo>
                    <a:pt x="244" y="274"/>
                    <a:pt x="244" y="274"/>
                    <a:pt x="244" y="274"/>
                  </a:cubicBezTo>
                  <a:cubicBezTo>
                    <a:pt x="245" y="272"/>
                    <a:pt x="245" y="272"/>
                    <a:pt x="245" y="272"/>
                  </a:cubicBezTo>
                  <a:cubicBezTo>
                    <a:pt x="241" y="270"/>
                    <a:pt x="241" y="270"/>
                    <a:pt x="241" y="270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37" y="269"/>
                    <a:pt x="237" y="269"/>
                    <a:pt x="237" y="269"/>
                  </a:cubicBezTo>
                  <a:cubicBezTo>
                    <a:pt x="238" y="267"/>
                    <a:pt x="238" y="267"/>
                    <a:pt x="238" y="267"/>
                  </a:cubicBezTo>
                  <a:cubicBezTo>
                    <a:pt x="235" y="265"/>
                    <a:pt x="235" y="265"/>
                    <a:pt x="235" y="265"/>
                  </a:cubicBezTo>
                  <a:cubicBezTo>
                    <a:pt x="233" y="267"/>
                    <a:pt x="233" y="267"/>
                    <a:pt x="233" y="267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31" y="263"/>
                    <a:pt x="231" y="263"/>
                    <a:pt x="231" y="263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24" y="258"/>
                    <a:pt x="224" y="258"/>
                    <a:pt x="224" y="258"/>
                  </a:cubicBezTo>
                  <a:cubicBezTo>
                    <a:pt x="221" y="255"/>
                    <a:pt x="221" y="255"/>
                    <a:pt x="221" y="255"/>
                  </a:cubicBezTo>
                  <a:cubicBezTo>
                    <a:pt x="220" y="257"/>
                    <a:pt x="220" y="257"/>
                    <a:pt x="220" y="257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8" y="253"/>
                    <a:pt x="218" y="253"/>
                    <a:pt x="218" y="253"/>
                  </a:cubicBezTo>
                  <a:cubicBezTo>
                    <a:pt x="214" y="250"/>
                    <a:pt x="214" y="250"/>
                    <a:pt x="214" y="250"/>
                  </a:cubicBezTo>
                  <a:cubicBezTo>
                    <a:pt x="213" y="252"/>
                    <a:pt x="213" y="252"/>
                    <a:pt x="213" y="252"/>
                  </a:cubicBezTo>
                  <a:cubicBezTo>
                    <a:pt x="210" y="250"/>
                    <a:pt x="210" y="250"/>
                    <a:pt x="210" y="250"/>
                  </a:cubicBezTo>
                  <a:cubicBezTo>
                    <a:pt x="211" y="248"/>
                    <a:pt x="211" y="248"/>
                    <a:pt x="211" y="248"/>
                  </a:cubicBezTo>
                  <a:cubicBezTo>
                    <a:pt x="207" y="245"/>
                    <a:pt x="207" y="245"/>
                    <a:pt x="207" y="245"/>
                  </a:cubicBezTo>
                  <a:cubicBezTo>
                    <a:pt x="206" y="247"/>
                    <a:pt x="206" y="247"/>
                    <a:pt x="206" y="247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1" y="241"/>
                    <a:pt x="201" y="241"/>
                    <a:pt x="201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6" y="240"/>
                    <a:pt x="196" y="240"/>
                    <a:pt x="196" y="240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4" y="236"/>
                    <a:pt x="194" y="236"/>
                    <a:pt x="194" y="236"/>
                  </a:cubicBezTo>
                  <a:cubicBezTo>
                    <a:pt x="193" y="237"/>
                    <a:pt x="193" y="237"/>
                    <a:pt x="193" y="237"/>
                  </a:cubicBezTo>
                  <a:cubicBezTo>
                    <a:pt x="189" y="235"/>
                    <a:pt x="189" y="235"/>
                    <a:pt x="189" y="235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87" y="231"/>
                    <a:pt x="187" y="231"/>
                    <a:pt x="187" y="231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2" y="230"/>
                    <a:pt x="182" y="230"/>
                    <a:pt x="182" y="230"/>
                  </a:cubicBezTo>
                  <a:cubicBezTo>
                    <a:pt x="184" y="228"/>
                    <a:pt x="184" y="228"/>
                    <a:pt x="184" y="228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8"/>
                    <a:pt x="179" y="228"/>
                    <a:pt x="179" y="228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3" y="221"/>
                    <a:pt x="173" y="221"/>
                    <a:pt x="173" y="221"/>
                  </a:cubicBezTo>
                  <a:cubicBezTo>
                    <a:pt x="172" y="223"/>
                    <a:pt x="172" y="223"/>
                    <a:pt x="172" y="223"/>
                  </a:cubicBezTo>
                  <a:cubicBezTo>
                    <a:pt x="169" y="220"/>
                    <a:pt x="169" y="220"/>
                    <a:pt x="169" y="220"/>
                  </a:cubicBezTo>
                  <a:cubicBezTo>
                    <a:pt x="170" y="218"/>
                    <a:pt x="170" y="218"/>
                    <a:pt x="170" y="218"/>
                  </a:cubicBezTo>
                  <a:cubicBezTo>
                    <a:pt x="167" y="216"/>
                    <a:pt x="167" y="216"/>
                    <a:pt x="167" y="216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2" y="215"/>
                    <a:pt x="162" y="215"/>
                    <a:pt x="162" y="215"/>
                  </a:cubicBezTo>
                  <a:cubicBezTo>
                    <a:pt x="163" y="214"/>
                    <a:pt x="163" y="214"/>
                    <a:pt x="163" y="214"/>
                  </a:cubicBezTo>
                  <a:cubicBezTo>
                    <a:pt x="160" y="211"/>
                    <a:pt x="160" y="211"/>
                    <a:pt x="160" y="211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5" y="210"/>
                    <a:pt x="155" y="210"/>
                    <a:pt x="155" y="210"/>
                  </a:cubicBezTo>
                  <a:cubicBezTo>
                    <a:pt x="156" y="209"/>
                    <a:pt x="156" y="209"/>
                    <a:pt x="156" y="209"/>
                  </a:cubicBezTo>
                  <a:cubicBezTo>
                    <a:pt x="153" y="206"/>
                    <a:pt x="153" y="206"/>
                    <a:pt x="153" y="206"/>
                  </a:cubicBezTo>
                  <a:cubicBezTo>
                    <a:pt x="152" y="208"/>
                    <a:pt x="152" y="208"/>
                    <a:pt x="152" y="208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46" y="201"/>
                    <a:pt x="146" y="201"/>
                    <a:pt x="146" y="201"/>
                  </a:cubicBezTo>
                  <a:cubicBezTo>
                    <a:pt x="145" y="203"/>
                    <a:pt x="145" y="203"/>
                    <a:pt x="145" y="203"/>
                  </a:cubicBezTo>
                  <a:cubicBezTo>
                    <a:pt x="142" y="201"/>
                    <a:pt x="142" y="201"/>
                    <a:pt x="142" y="201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38" y="198"/>
                    <a:pt x="138" y="198"/>
                    <a:pt x="138" y="198"/>
                  </a:cubicBezTo>
                  <a:cubicBezTo>
                    <a:pt x="135" y="196"/>
                    <a:pt x="135" y="196"/>
                    <a:pt x="135" y="196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3" y="192"/>
                    <a:pt x="133" y="192"/>
                    <a:pt x="133" y="192"/>
                  </a:cubicBezTo>
                  <a:cubicBezTo>
                    <a:pt x="131" y="193"/>
                    <a:pt x="131" y="193"/>
                    <a:pt x="131" y="193"/>
                  </a:cubicBezTo>
                  <a:cubicBezTo>
                    <a:pt x="128" y="191"/>
                    <a:pt x="128" y="191"/>
                    <a:pt x="128" y="191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25" y="188"/>
                    <a:pt x="125" y="188"/>
                    <a:pt x="125" y="188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2" y="184"/>
                    <a:pt x="122" y="184"/>
                    <a:pt x="122" y="184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3"/>
                    <a:pt x="118" y="183"/>
                    <a:pt x="118" y="183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1" y="179"/>
                    <a:pt x="111" y="179"/>
                    <a:pt x="111" y="179"/>
                  </a:cubicBezTo>
                  <a:cubicBezTo>
                    <a:pt x="108" y="176"/>
                    <a:pt x="108" y="176"/>
                    <a:pt x="108" y="176"/>
                  </a:cubicBezTo>
                  <a:cubicBezTo>
                    <a:pt x="109" y="174"/>
                    <a:pt x="109" y="174"/>
                    <a:pt x="109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1" y="171"/>
                    <a:pt x="101" y="171"/>
                    <a:pt x="101" y="171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97" y="169"/>
                    <a:pt x="97" y="169"/>
                    <a:pt x="97" y="169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87" y="161"/>
                    <a:pt x="87" y="161"/>
                    <a:pt x="87" y="161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61" y="140"/>
                    <a:pt x="61" y="140"/>
                    <a:pt x="61" y="140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4" y="123"/>
                    <a:pt x="33" y="123"/>
                    <a:pt x="32" y="122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2" y="120"/>
                    <a:pt x="31" y="119"/>
                    <a:pt x="30" y="119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8" y="119"/>
                    <a:pt x="27" y="119"/>
                    <a:pt x="26" y="118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6" y="115"/>
                    <a:pt x="25" y="115"/>
                    <a:pt x="24" y="114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1" y="114"/>
                    <a:pt x="20" y="113"/>
                    <a:pt x="19" y="113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0" y="110"/>
                    <a:pt x="19" y="109"/>
                    <a:pt x="18" y="108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6" y="109"/>
                    <a:pt x="15" y="107"/>
                    <a:pt x="14" y="106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5" y="104"/>
                    <a:pt x="14" y="103"/>
                    <a:pt x="13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2"/>
                    <a:pt x="10" y="101"/>
                    <a:pt x="9" y="100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0" y="97"/>
                    <a:pt x="10" y="96"/>
                    <a:pt x="9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5"/>
                    <a:pt x="6" y="94"/>
                    <a:pt x="6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0"/>
                    <a:pt x="6" y="89"/>
                    <a:pt x="6" y="88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3" y="87"/>
                    <a:pt x="3" y="86"/>
                    <a:pt x="3" y="85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2"/>
                    <a:pt x="4" y="80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" y="79"/>
                    <a:pt x="1" y="78"/>
                    <a:pt x="1" y="77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2" y="74"/>
                    <a:pt x="2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0" y="70"/>
                    <a:pt x="0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7"/>
                    <a:pt x="2" y="66"/>
                    <a:pt x="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3"/>
                    <a:pt x="0" y="62"/>
                    <a:pt x="0" y="60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59"/>
                    <a:pt x="2" y="58"/>
                    <a:pt x="2" y="5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5"/>
                    <a:pt x="1" y="54"/>
                    <a:pt x="1" y="5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1"/>
                    <a:pt x="4" y="50"/>
                    <a:pt x="4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3" y="46"/>
                    <a:pt x="3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4"/>
                    <a:pt x="6" y="43"/>
                    <a:pt x="7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9"/>
                    <a:pt x="6" y="38"/>
                    <a:pt x="6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9" y="37"/>
                    <a:pt x="9" y="36"/>
                  </a:cubicBezTo>
                  <a:cubicBezTo>
                    <a:pt x="9" y="36"/>
                    <a:pt x="10" y="35"/>
                    <a:pt x="10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2"/>
                    <a:pt x="10" y="31"/>
                    <a:pt x="10" y="3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F919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0" name="Google Shape;1060;p18"/>
          <p:cNvSpPr/>
          <p:nvPr/>
        </p:nvSpPr>
        <p:spPr>
          <a:xfrm>
            <a:off x="5016773" y="49929"/>
            <a:ext cx="25699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Análisis</a:t>
            </a:r>
            <a:endParaRPr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1" name="Google Shape;1061;p18"/>
          <p:cNvGrpSpPr/>
          <p:nvPr/>
        </p:nvGrpSpPr>
        <p:grpSpPr>
          <a:xfrm>
            <a:off x="6251667" y="1354462"/>
            <a:ext cx="4838698" cy="1654821"/>
            <a:chOff x="8070434" y="1207751"/>
            <a:chExt cx="2925465" cy="1654821"/>
          </a:xfrm>
        </p:grpSpPr>
        <p:sp>
          <p:nvSpPr>
            <p:cNvPr id="1062" name="Google Shape;1062;p18"/>
            <p:cNvSpPr txBox="1"/>
            <p:nvPr/>
          </p:nvSpPr>
          <p:spPr>
            <a:xfrm>
              <a:off x="8070434" y="1693021"/>
              <a:ext cx="2925465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8"/>
            <p:cNvSpPr txBox="1"/>
            <p:nvPr/>
          </p:nvSpPr>
          <p:spPr>
            <a:xfrm>
              <a:off x="8070434" y="1207751"/>
              <a:ext cx="2925465" cy="4001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8000" tIns="45700" rIns="108000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4" name="Google Shape;1064;p18"/>
          <p:cNvSpPr txBox="1"/>
          <p:nvPr/>
        </p:nvSpPr>
        <p:spPr>
          <a:xfrm>
            <a:off x="6251667" y="3230472"/>
            <a:ext cx="48386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18"/>
          <p:cNvSpPr txBox="1"/>
          <p:nvPr/>
        </p:nvSpPr>
        <p:spPr>
          <a:xfrm>
            <a:off x="6251667" y="3884429"/>
            <a:ext cx="48386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8"/>
          <p:cNvSpPr txBox="1"/>
          <p:nvPr/>
        </p:nvSpPr>
        <p:spPr>
          <a:xfrm>
            <a:off x="6251667" y="4538386"/>
            <a:ext cx="48386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8"/>
          <p:cNvSpPr txBox="1"/>
          <p:nvPr/>
        </p:nvSpPr>
        <p:spPr>
          <a:xfrm>
            <a:off x="6251667" y="5192344"/>
            <a:ext cx="48386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19"/>
          <p:cNvGrpSpPr/>
          <p:nvPr/>
        </p:nvGrpSpPr>
        <p:grpSpPr>
          <a:xfrm>
            <a:off x="3282539" y="127934"/>
            <a:ext cx="5077689" cy="6289785"/>
            <a:chOff x="5411788" y="3465513"/>
            <a:chExt cx="738187" cy="914400"/>
          </a:xfrm>
        </p:grpSpPr>
        <p:sp>
          <p:nvSpPr>
            <p:cNvPr id="1073" name="Google Shape;1073;p19"/>
            <p:cNvSpPr/>
            <p:nvPr/>
          </p:nvSpPr>
          <p:spPr>
            <a:xfrm>
              <a:off x="5524501" y="3690938"/>
              <a:ext cx="219075" cy="254000"/>
            </a:xfrm>
            <a:custGeom>
              <a:avLst/>
              <a:gdLst/>
              <a:ahLst/>
              <a:cxnLst/>
              <a:rect l="l" t="t" r="r" b="b"/>
              <a:pathLst>
                <a:path w="512" h="592" extrusionOk="0">
                  <a:moveTo>
                    <a:pt x="394" y="592"/>
                  </a:moveTo>
                  <a:cubicBezTo>
                    <a:pt x="0" y="592"/>
                    <a:pt x="0" y="592"/>
                    <a:pt x="0" y="592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390" y="568"/>
                    <a:pt x="390" y="568"/>
                    <a:pt x="390" y="568"/>
                  </a:cubicBezTo>
                  <a:cubicBezTo>
                    <a:pt x="407" y="563"/>
                    <a:pt x="446" y="549"/>
                    <a:pt x="470" y="510"/>
                  </a:cubicBezTo>
                  <a:cubicBezTo>
                    <a:pt x="485" y="485"/>
                    <a:pt x="488" y="461"/>
                    <a:pt x="488" y="444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12" y="445"/>
                    <a:pt x="512" y="445"/>
                    <a:pt x="512" y="445"/>
                  </a:cubicBezTo>
                  <a:cubicBezTo>
                    <a:pt x="512" y="464"/>
                    <a:pt x="508" y="493"/>
                    <a:pt x="490" y="522"/>
                  </a:cubicBezTo>
                  <a:cubicBezTo>
                    <a:pt x="461" y="570"/>
                    <a:pt x="414" y="587"/>
                    <a:pt x="395" y="592"/>
                  </a:cubicBezTo>
                  <a:lnTo>
                    <a:pt x="394" y="592"/>
                  </a:lnTo>
                  <a:close/>
                </a:path>
              </a:pathLst>
            </a:custGeom>
            <a:solidFill>
              <a:srgbClr val="1865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5821363" y="3690938"/>
              <a:ext cx="219075" cy="254000"/>
            </a:xfrm>
            <a:custGeom>
              <a:avLst/>
              <a:gdLst/>
              <a:ahLst/>
              <a:cxnLst/>
              <a:rect l="l" t="t" r="r" b="b"/>
              <a:pathLst>
                <a:path w="512" h="592" extrusionOk="0">
                  <a:moveTo>
                    <a:pt x="118" y="592"/>
                  </a:moveTo>
                  <a:cubicBezTo>
                    <a:pt x="512" y="592"/>
                    <a:pt x="512" y="592"/>
                    <a:pt x="512" y="592"/>
                  </a:cubicBezTo>
                  <a:cubicBezTo>
                    <a:pt x="512" y="568"/>
                    <a:pt x="512" y="568"/>
                    <a:pt x="512" y="568"/>
                  </a:cubicBezTo>
                  <a:cubicBezTo>
                    <a:pt x="122" y="568"/>
                    <a:pt x="122" y="568"/>
                    <a:pt x="122" y="568"/>
                  </a:cubicBezTo>
                  <a:cubicBezTo>
                    <a:pt x="105" y="563"/>
                    <a:pt x="66" y="549"/>
                    <a:pt x="42" y="510"/>
                  </a:cubicBezTo>
                  <a:cubicBezTo>
                    <a:pt x="27" y="485"/>
                    <a:pt x="24" y="461"/>
                    <a:pt x="24" y="44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64"/>
                    <a:pt x="4" y="493"/>
                    <a:pt x="22" y="522"/>
                  </a:cubicBezTo>
                  <a:cubicBezTo>
                    <a:pt x="51" y="570"/>
                    <a:pt x="98" y="587"/>
                    <a:pt x="117" y="592"/>
                  </a:cubicBezTo>
                  <a:lnTo>
                    <a:pt x="118" y="592"/>
                  </a:lnTo>
                  <a:close/>
                </a:path>
              </a:pathLst>
            </a:custGeom>
            <a:solidFill>
              <a:srgbClr val="1A89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5748338" y="3690938"/>
              <a:ext cx="11113" cy="688975"/>
            </a:xfrm>
            <a:prstGeom prst="rect">
              <a:avLst/>
            </a:prstGeom>
            <a:solidFill>
              <a:srgbClr val="1A87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5762626" y="3690938"/>
              <a:ext cx="11113" cy="688975"/>
            </a:xfrm>
            <a:prstGeom prst="rect">
              <a:avLst/>
            </a:prstGeom>
            <a:solidFill>
              <a:srgbClr val="1FA2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5776913" y="3690938"/>
              <a:ext cx="9525" cy="688975"/>
            </a:xfrm>
            <a:prstGeom prst="rect">
              <a:avLst/>
            </a:prstGeom>
            <a:solidFill>
              <a:srgbClr val="4FBA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5791201" y="3690938"/>
              <a:ext cx="9525" cy="688975"/>
            </a:xfrm>
            <a:prstGeom prst="rect">
              <a:avLst/>
            </a:prstGeom>
            <a:solidFill>
              <a:srgbClr val="42B6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5805488" y="3690938"/>
              <a:ext cx="9525" cy="688975"/>
            </a:xfrm>
            <a:prstGeom prst="rect">
              <a:avLst/>
            </a:prstGeom>
            <a:solidFill>
              <a:srgbClr val="1B8E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5659438" y="3465513"/>
              <a:ext cx="244475" cy="24447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208AA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5678488" y="3486151"/>
              <a:ext cx="101600" cy="201613"/>
            </a:xfrm>
            <a:custGeom>
              <a:avLst/>
              <a:gdLst/>
              <a:ahLst/>
              <a:cxnLst/>
              <a:rect l="l" t="t" r="r" b="b"/>
              <a:pathLst>
                <a:path w="235" h="469" extrusionOk="0">
                  <a:moveTo>
                    <a:pt x="210" y="377"/>
                  </a:moveTo>
                  <a:cubicBezTo>
                    <a:pt x="213" y="382"/>
                    <a:pt x="222" y="400"/>
                    <a:pt x="218" y="421"/>
                  </a:cubicBezTo>
                  <a:cubicBezTo>
                    <a:pt x="213" y="446"/>
                    <a:pt x="190" y="469"/>
                    <a:pt x="161" y="469"/>
                  </a:cubicBezTo>
                  <a:cubicBezTo>
                    <a:pt x="139" y="468"/>
                    <a:pt x="119" y="454"/>
                    <a:pt x="111" y="435"/>
                  </a:cubicBezTo>
                  <a:cubicBezTo>
                    <a:pt x="108" y="427"/>
                    <a:pt x="107" y="419"/>
                    <a:pt x="107" y="414"/>
                  </a:cubicBezTo>
                  <a:cubicBezTo>
                    <a:pt x="96" y="414"/>
                    <a:pt x="79" y="412"/>
                    <a:pt x="62" y="402"/>
                  </a:cubicBezTo>
                  <a:cubicBezTo>
                    <a:pt x="60" y="401"/>
                    <a:pt x="21" y="376"/>
                    <a:pt x="22" y="335"/>
                  </a:cubicBezTo>
                  <a:cubicBezTo>
                    <a:pt x="23" y="323"/>
                    <a:pt x="27" y="313"/>
                    <a:pt x="30" y="307"/>
                  </a:cubicBezTo>
                  <a:cubicBezTo>
                    <a:pt x="28" y="306"/>
                    <a:pt x="5" y="293"/>
                    <a:pt x="2" y="266"/>
                  </a:cubicBezTo>
                  <a:cubicBezTo>
                    <a:pt x="0" y="243"/>
                    <a:pt x="14" y="227"/>
                    <a:pt x="17" y="225"/>
                  </a:cubicBezTo>
                  <a:cubicBezTo>
                    <a:pt x="15" y="220"/>
                    <a:pt x="11" y="206"/>
                    <a:pt x="16" y="190"/>
                  </a:cubicBezTo>
                  <a:cubicBezTo>
                    <a:pt x="19" y="175"/>
                    <a:pt x="27" y="166"/>
                    <a:pt x="31" y="162"/>
                  </a:cubicBezTo>
                  <a:cubicBezTo>
                    <a:pt x="29" y="156"/>
                    <a:pt x="21" y="129"/>
                    <a:pt x="34" y="102"/>
                  </a:cubicBezTo>
                  <a:cubicBezTo>
                    <a:pt x="47" y="76"/>
                    <a:pt x="74" y="60"/>
                    <a:pt x="103" y="59"/>
                  </a:cubicBezTo>
                  <a:cubicBezTo>
                    <a:pt x="104" y="54"/>
                    <a:pt x="110" y="31"/>
                    <a:pt x="131" y="17"/>
                  </a:cubicBezTo>
                  <a:cubicBezTo>
                    <a:pt x="136" y="14"/>
                    <a:pt x="157" y="0"/>
                    <a:pt x="181" y="8"/>
                  </a:cubicBezTo>
                  <a:cubicBezTo>
                    <a:pt x="202" y="15"/>
                    <a:pt x="211" y="34"/>
                    <a:pt x="212" y="38"/>
                  </a:cubicBezTo>
                  <a:cubicBezTo>
                    <a:pt x="222" y="59"/>
                    <a:pt x="216" y="78"/>
                    <a:pt x="214" y="83"/>
                  </a:cubicBezTo>
                  <a:cubicBezTo>
                    <a:pt x="218" y="85"/>
                    <a:pt x="222" y="90"/>
                    <a:pt x="224" y="97"/>
                  </a:cubicBezTo>
                  <a:cubicBezTo>
                    <a:pt x="227" y="109"/>
                    <a:pt x="220" y="124"/>
                    <a:pt x="205" y="132"/>
                  </a:cubicBezTo>
                  <a:cubicBezTo>
                    <a:pt x="209" y="135"/>
                    <a:pt x="220" y="141"/>
                    <a:pt x="225" y="154"/>
                  </a:cubicBezTo>
                  <a:cubicBezTo>
                    <a:pt x="233" y="170"/>
                    <a:pt x="230" y="191"/>
                    <a:pt x="218" y="207"/>
                  </a:cubicBezTo>
                  <a:cubicBezTo>
                    <a:pt x="220" y="211"/>
                    <a:pt x="224" y="217"/>
                    <a:pt x="225" y="226"/>
                  </a:cubicBezTo>
                  <a:cubicBezTo>
                    <a:pt x="227" y="232"/>
                    <a:pt x="229" y="242"/>
                    <a:pt x="225" y="254"/>
                  </a:cubicBezTo>
                  <a:cubicBezTo>
                    <a:pt x="220" y="267"/>
                    <a:pt x="212" y="275"/>
                    <a:pt x="208" y="278"/>
                  </a:cubicBezTo>
                  <a:cubicBezTo>
                    <a:pt x="213" y="283"/>
                    <a:pt x="218" y="290"/>
                    <a:pt x="221" y="299"/>
                  </a:cubicBezTo>
                  <a:cubicBezTo>
                    <a:pt x="235" y="336"/>
                    <a:pt x="214" y="371"/>
                    <a:pt x="210" y="37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5729288" y="3571876"/>
              <a:ext cx="28575" cy="53975"/>
            </a:xfrm>
            <a:custGeom>
              <a:avLst/>
              <a:gdLst/>
              <a:ahLst/>
              <a:cxnLst/>
              <a:rect l="l" t="t" r="r" b="b"/>
              <a:pathLst>
                <a:path w="67" h="123" extrusionOk="0">
                  <a:moveTo>
                    <a:pt x="58" y="0"/>
                  </a:moveTo>
                  <a:cubicBezTo>
                    <a:pt x="60" y="4"/>
                    <a:pt x="63" y="10"/>
                    <a:pt x="64" y="19"/>
                  </a:cubicBezTo>
                  <a:cubicBezTo>
                    <a:pt x="67" y="40"/>
                    <a:pt x="52" y="65"/>
                    <a:pt x="29" y="72"/>
                  </a:cubicBezTo>
                  <a:cubicBezTo>
                    <a:pt x="14" y="77"/>
                    <a:pt x="0" y="70"/>
                    <a:pt x="6" y="72"/>
                  </a:cubicBezTo>
                  <a:cubicBezTo>
                    <a:pt x="12" y="74"/>
                    <a:pt x="5" y="72"/>
                    <a:pt x="15" y="74"/>
                  </a:cubicBezTo>
                  <a:cubicBezTo>
                    <a:pt x="27" y="75"/>
                    <a:pt x="31" y="73"/>
                    <a:pt x="39" y="77"/>
                  </a:cubicBezTo>
                  <a:cubicBezTo>
                    <a:pt x="45" y="79"/>
                    <a:pt x="48" y="82"/>
                    <a:pt x="48" y="83"/>
                  </a:cubicBezTo>
                  <a:cubicBezTo>
                    <a:pt x="52" y="88"/>
                    <a:pt x="55" y="94"/>
                    <a:pt x="55" y="99"/>
                  </a:cubicBezTo>
                  <a:cubicBezTo>
                    <a:pt x="55" y="109"/>
                    <a:pt x="45" y="119"/>
                    <a:pt x="31" y="123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5702301" y="3544888"/>
              <a:ext cx="19050" cy="26988"/>
            </a:xfrm>
            <a:custGeom>
              <a:avLst/>
              <a:gdLst/>
              <a:ahLst/>
              <a:cxnLst/>
              <a:rect l="l" t="t" r="r" b="b"/>
              <a:pathLst>
                <a:path w="47" h="65" extrusionOk="0">
                  <a:moveTo>
                    <a:pt x="0" y="5"/>
                  </a:moveTo>
                  <a:cubicBezTo>
                    <a:pt x="2" y="4"/>
                    <a:pt x="14" y="0"/>
                    <a:pt x="27" y="6"/>
                  </a:cubicBezTo>
                  <a:cubicBezTo>
                    <a:pt x="28" y="7"/>
                    <a:pt x="40" y="13"/>
                    <a:pt x="44" y="27"/>
                  </a:cubicBezTo>
                  <a:cubicBezTo>
                    <a:pt x="47" y="41"/>
                    <a:pt x="39" y="57"/>
                    <a:pt x="24" y="65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5684838" y="3571876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56" h="54" extrusionOk="0">
                  <a:moveTo>
                    <a:pt x="56" y="54"/>
                  </a:moveTo>
                  <a:cubicBezTo>
                    <a:pt x="51" y="54"/>
                    <a:pt x="35" y="54"/>
                    <a:pt x="21" y="43"/>
                  </a:cubicBezTo>
                  <a:cubicBezTo>
                    <a:pt x="1" y="27"/>
                    <a:pt x="0" y="4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5" name="Google Shape;1085;p19"/>
            <p:cNvCxnSpPr/>
            <p:nvPr/>
          </p:nvCxnSpPr>
          <p:spPr>
            <a:xfrm>
              <a:off x="5740401" y="3590926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2CA4C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086" name="Google Shape;1086;p19"/>
            <p:cNvSpPr/>
            <p:nvPr/>
          </p:nvSpPr>
          <p:spPr>
            <a:xfrm>
              <a:off x="5722938" y="3641726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28" h="65" extrusionOk="0">
                  <a:moveTo>
                    <a:pt x="28" y="0"/>
                  </a:moveTo>
                  <a:cubicBezTo>
                    <a:pt x="24" y="3"/>
                    <a:pt x="14" y="10"/>
                    <a:pt x="8" y="24"/>
                  </a:cubicBezTo>
                  <a:cubicBezTo>
                    <a:pt x="0" y="44"/>
                    <a:pt x="5" y="62"/>
                    <a:pt x="6" y="65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5724526" y="3511551"/>
              <a:ext cx="22225" cy="9525"/>
            </a:xfrm>
            <a:custGeom>
              <a:avLst/>
              <a:gdLst/>
              <a:ahLst/>
              <a:cxnLst/>
              <a:rect l="l" t="t" r="r" b="b"/>
              <a:pathLst>
                <a:path w="51" h="22" extrusionOk="0">
                  <a:moveTo>
                    <a:pt x="51" y="22"/>
                  </a:moveTo>
                  <a:cubicBezTo>
                    <a:pt x="47" y="18"/>
                    <a:pt x="40" y="11"/>
                    <a:pt x="28" y="5"/>
                  </a:cubicBezTo>
                  <a:cubicBezTo>
                    <a:pt x="16" y="0"/>
                    <a:pt x="6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5730876" y="3516313"/>
              <a:ext cx="26988" cy="23813"/>
            </a:xfrm>
            <a:custGeom>
              <a:avLst/>
              <a:gdLst/>
              <a:ahLst/>
              <a:cxnLst/>
              <a:rect l="l" t="t" r="r" b="b"/>
              <a:pathLst>
                <a:path w="61" h="57" extrusionOk="0">
                  <a:moveTo>
                    <a:pt x="0" y="51"/>
                  </a:moveTo>
                  <a:cubicBezTo>
                    <a:pt x="3" y="52"/>
                    <a:pt x="21" y="57"/>
                    <a:pt x="38" y="47"/>
                  </a:cubicBezTo>
                  <a:cubicBezTo>
                    <a:pt x="53" y="38"/>
                    <a:pt x="61" y="19"/>
                    <a:pt x="59" y="0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5695951" y="36083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44" h="65" extrusionOk="0">
                  <a:moveTo>
                    <a:pt x="0" y="0"/>
                  </a:moveTo>
                  <a:cubicBezTo>
                    <a:pt x="3" y="0"/>
                    <a:pt x="20" y="0"/>
                    <a:pt x="32" y="13"/>
                  </a:cubicBezTo>
                  <a:cubicBezTo>
                    <a:pt x="43" y="27"/>
                    <a:pt x="44" y="48"/>
                    <a:pt x="32" y="65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5783263" y="3486151"/>
              <a:ext cx="100013" cy="201613"/>
            </a:xfrm>
            <a:custGeom>
              <a:avLst/>
              <a:gdLst/>
              <a:ahLst/>
              <a:cxnLst/>
              <a:rect l="l" t="t" r="r" b="b"/>
              <a:pathLst>
                <a:path w="235" h="469" extrusionOk="0">
                  <a:moveTo>
                    <a:pt x="25" y="377"/>
                  </a:moveTo>
                  <a:cubicBezTo>
                    <a:pt x="22" y="382"/>
                    <a:pt x="13" y="400"/>
                    <a:pt x="17" y="421"/>
                  </a:cubicBezTo>
                  <a:cubicBezTo>
                    <a:pt x="22" y="446"/>
                    <a:pt x="45" y="469"/>
                    <a:pt x="74" y="469"/>
                  </a:cubicBezTo>
                  <a:cubicBezTo>
                    <a:pt x="96" y="468"/>
                    <a:pt x="116" y="454"/>
                    <a:pt x="124" y="435"/>
                  </a:cubicBezTo>
                  <a:cubicBezTo>
                    <a:pt x="128" y="427"/>
                    <a:pt x="128" y="419"/>
                    <a:pt x="129" y="414"/>
                  </a:cubicBezTo>
                  <a:cubicBezTo>
                    <a:pt x="139" y="414"/>
                    <a:pt x="156" y="412"/>
                    <a:pt x="173" y="402"/>
                  </a:cubicBezTo>
                  <a:cubicBezTo>
                    <a:pt x="175" y="401"/>
                    <a:pt x="215" y="376"/>
                    <a:pt x="213" y="335"/>
                  </a:cubicBezTo>
                  <a:cubicBezTo>
                    <a:pt x="213" y="323"/>
                    <a:pt x="208" y="313"/>
                    <a:pt x="205" y="307"/>
                  </a:cubicBezTo>
                  <a:cubicBezTo>
                    <a:pt x="207" y="306"/>
                    <a:pt x="230" y="293"/>
                    <a:pt x="233" y="266"/>
                  </a:cubicBezTo>
                  <a:cubicBezTo>
                    <a:pt x="235" y="243"/>
                    <a:pt x="221" y="227"/>
                    <a:pt x="219" y="225"/>
                  </a:cubicBezTo>
                  <a:cubicBezTo>
                    <a:pt x="220" y="220"/>
                    <a:pt x="224" y="206"/>
                    <a:pt x="220" y="190"/>
                  </a:cubicBezTo>
                  <a:cubicBezTo>
                    <a:pt x="216" y="175"/>
                    <a:pt x="208" y="166"/>
                    <a:pt x="204" y="162"/>
                  </a:cubicBezTo>
                  <a:cubicBezTo>
                    <a:pt x="206" y="156"/>
                    <a:pt x="215" y="129"/>
                    <a:pt x="201" y="102"/>
                  </a:cubicBezTo>
                  <a:cubicBezTo>
                    <a:pt x="188" y="76"/>
                    <a:pt x="162" y="60"/>
                    <a:pt x="132" y="59"/>
                  </a:cubicBezTo>
                  <a:cubicBezTo>
                    <a:pt x="131" y="54"/>
                    <a:pt x="126" y="31"/>
                    <a:pt x="104" y="17"/>
                  </a:cubicBezTo>
                  <a:cubicBezTo>
                    <a:pt x="99" y="14"/>
                    <a:pt x="78" y="0"/>
                    <a:pt x="54" y="8"/>
                  </a:cubicBezTo>
                  <a:cubicBezTo>
                    <a:pt x="33" y="15"/>
                    <a:pt x="25" y="34"/>
                    <a:pt x="23" y="38"/>
                  </a:cubicBezTo>
                  <a:cubicBezTo>
                    <a:pt x="13" y="59"/>
                    <a:pt x="19" y="78"/>
                    <a:pt x="21" y="83"/>
                  </a:cubicBezTo>
                  <a:cubicBezTo>
                    <a:pt x="18" y="85"/>
                    <a:pt x="13" y="90"/>
                    <a:pt x="11" y="97"/>
                  </a:cubicBezTo>
                  <a:cubicBezTo>
                    <a:pt x="8" y="109"/>
                    <a:pt x="16" y="124"/>
                    <a:pt x="31" y="132"/>
                  </a:cubicBezTo>
                  <a:cubicBezTo>
                    <a:pt x="26" y="135"/>
                    <a:pt x="16" y="141"/>
                    <a:pt x="10" y="154"/>
                  </a:cubicBezTo>
                  <a:cubicBezTo>
                    <a:pt x="2" y="170"/>
                    <a:pt x="5" y="191"/>
                    <a:pt x="17" y="207"/>
                  </a:cubicBezTo>
                  <a:cubicBezTo>
                    <a:pt x="15" y="211"/>
                    <a:pt x="12" y="217"/>
                    <a:pt x="10" y="226"/>
                  </a:cubicBezTo>
                  <a:cubicBezTo>
                    <a:pt x="9" y="232"/>
                    <a:pt x="7" y="242"/>
                    <a:pt x="11" y="254"/>
                  </a:cubicBezTo>
                  <a:cubicBezTo>
                    <a:pt x="15" y="267"/>
                    <a:pt x="24" y="275"/>
                    <a:pt x="28" y="278"/>
                  </a:cubicBezTo>
                  <a:cubicBezTo>
                    <a:pt x="23" y="283"/>
                    <a:pt x="18" y="290"/>
                    <a:pt x="14" y="299"/>
                  </a:cubicBezTo>
                  <a:cubicBezTo>
                    <a:pt x="0" y="336"/>
                    <a:pt x="22" y="371"/>
                    <a:pt x="25" y="37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5834063" y="3576638"/>
              <a:ext cx="19050" cy="26988"/>
            </a:xfrm>
            <a:custGeom>
              <a:avLst/>
              <a:gdLst/>
              <a:ahLst/>
              <a:cxnLst/>
              <a:rect l="l" t="t" r="r" b="b"/>
              <a:pathLst>
                <a:path w="47" h="66" extrusionOk="0">
                  <a:moveTo>
                    <a:pt x="47" y="5"/>
                  </a:moveTo>
                  <a:cubicBezTo>
                    <a:pt x="45" y="5"/>
                    <a:pt x="33" y="0"/>
                    <a:pt x="20" y="7"/>
                  </a:cubicBezTo>
                  <a:cubicBezTo>
                    <a:pt x="19" y="8"/>
                    <a:pt x="7" y="14"/>
                    <a:pt x="3" y="27"/>
                  </a:cubicBezTo>
                  <a:cubicBezTo>
                    <a:pt x="0" y="41"/>
                    <a:pt x="8" y="58"/>
                    <a:pt x="23" y="66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5853113" y="3571876"/>
              <a:ext cx="23813" cy="23813"/>
            </a:xfrm>
            <a:custGeom>
              <a:avLst/>
              <a:gdLst/>
              <a:ahLst/>
              <a:cxnLst/>
              <a:rect l="l" t="t" r="r" b="b"/>
              <a:pathLst>
                <a:path w="57" h="54" extrusionOk="0">
                  <a:moveTo>
                    <a:pt x="0" y="54"/>
                  </a:moveTo>
                  <a:cubicBezTo>
                    <a:pt x="5" y="54"/>
                    <a:pt x="21" y="54"/>
                    <a:pt x="36" y="43"/>
                  </a:cubicBezTo>
                  <a:cubicBezTo>
                    <a:pt x="56" y="27"/>
                    <a:pt x="57" y="4"/>
                    <a:pt x="57" y="0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5827713" y="3641726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29" h="65" extrusionOk="0">
                  <a:moveTo>
                    <a:pt x="0" y="0"/>
                  </a:moveTo>
                  <a:cubicBezTo>
                    <a:pt x="4" y="3"/>
                    <a:pt x="14" y="10"/>
                    <a:pt x="20" y="24"/>
                  </a:cubicBezTo>
                  <a:cubicBezTo>
                    <a:pt x="29" y="44"/>
                    <a:pt x="24" y="62"/>
                    <a:pt x="22" y="65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5816601" y="3511551"/>
              <a:ext cx="22225" cy="9525"/>
            </a:xfrm>
            <a:custGeom>
              <a:avLst/>
              <a:gdLst/>
              <a:ahLst/>
              <a:cxnLst/>
              <a:rect l="l" t="t" r="r" b="b"/>
              <a:pathLst>
                <a:path w="51" h="22" extrusionOk="0">
                  <a:moveTo>
                    <a:pt x="0" y="22"/>
                  </a:moveTo>
                  <a:cubicBezTo>
                    <a:pt x="4" y="18"/>
                    <a:pt x="12" y="11"/>
                    <a:pt x="23" y="5"/>
                  </a:cubicBezTo>
                  <a:cubicBezTo>
                    <a:pt x="35" y="0"/>
                    <a:pt x="45" y="0"/>
                    <a:pt x="51" y="0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5" name="Google Shape;1095;p19"/>
            <p:cNvCxnSpPr/>
            <p:nvPr/>
          </p:nvCxnSpPr>
          <p:spPr>
            <a:xfrm>
              <a:off x="5827713" y="3522663"/>
              <a:ext cx="0" cy="0"/>
            </a:xfrm>
            <a:prstGeom prst="straightConnector1">
              <a:avLst/>
            </a:pr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096" name="Google Shape;1096;p19"/>
            <p:cNvSpPr/>
            <p:nvPr/>
          </p:nvSpPr>
          <p:spPr>
            <a:xfrm>
              <a:off x="5803901" y="3516313"/>
              <a:ext cx="30163" cy="31750"/>
            </a:xfrm>
            <a:custGeom>
              <a:avLst/>
              <a:gdLst/>
              <a:ahLst/>
              <a:cxnLst/>
              <a:rect l="l" t="t" r="r" b="b"/>
              <a:pathLst>
                <a:path w="69" h="73" extrusionOk="0">
                  <a:moveTo>
                    <a:pt x="11" y="0"/>
                  </a:moveTo>
                  <a:cubicBezTo>
                    <a:pt x="8" y="3"/>
                    <a:pt x="3" y="10"/>
                    <a:pt x="2" y="19"/>
                  </a:cubicBezTo>
                  <a:cubicBezTo>
                    <a:pt x="0" y="40"/>
                    <a:pt x="15" y="61"/>
                    <a:pt x="35" y="68"/>
                  </a:cubicBezTo>
                  <a:cubicBezTo>
                    <a:pt x="50" y="73"/>
                    <a:pt x="63" y="70"/>
                    <a:pt x="69" y="68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5808663" y="3546476"/>
              <a:ext cx="11113" cy="22225"/>
            </a:xfrm>
            <a:custGeom>
              <a:avLst/>
              <a:gdLst/>
              <a:ahLst/>
              <a:cxnLst/>
              <a:rect l="l" t="t" r="r" b="b"/>
              <a:pathLst>
                <a:path w="25" h="50" extrusionOk="0">
                  <a:moveTo>
                    <a:pt x="25" y="50"/>
                  </a:moveTo>
                  <a:cubicBezTo>
                    <a:pt x="14" y="49"/>
                    <a:pt x="5" y="40"/>
                    <a:pt x="3" y="30"/>
                  </a:cubicBezTo>
                  <a:cubicBezTo>
                    <a:pt x="0" y="17"/>
                    <a:pt x="9" y="3"/>
                    <a:pt x="23" y="0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5813426" y="3624263"/>
              <a:ext cx="17463" cy="23813"/>
            </a:xfrm>
            <a:custGeom>
              <a:avLst/>
              <a:gdLst/>
              <a:ahLst/>
              <a:cxnLst/>
              <a:rect l="l" t="t" r="r" b="b"/>
              <a:pathLst>
                <a:path w="42" h="57" extrusionOk="0">
                  <a:moveTo>
                    <a:pt x="13" y="57"/>
                  </a:moveTo>
                  <a:cubicBezTo>
                    <a:pt x="11" y="55"/>
                    <a:pt x="0" y="43"/>
                    <a:pt x="2" y="28"/>
                  </a:cubicBezTo>
                  <a:cubicBezTo>
                    <a:pt x="5" y="13"/>
                    <a:pt x="21" y="0"/>
                    <a:pt x="42" y="0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5802313" y="3587751"/>
              <a:ext cx="12700" cy="25400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29" y="0"/>
                  </a:moveTo>
                  <a:cubicBezTo>
                    <a:pt x="18" y="3"/>
                    <a:pt x="8" y="10"/>
                    <a:pt x="5" y="20"/>
                  </a:cubicBezTo>
                  <a:cubicBezTo>
                    <a:pt x="0" y="35"/>
                    <a:pt x="11" y="55"/>
                    <a:pt x="31" y="61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5738813" y="3543301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30" h="45" extrusionOk="0">
                  <a:moveTo>
                    <a:pt x="16" y="0"/>
                  </a:moveTo>
                  <a:cubicBezTo>
                    <a:pt x="25" y="5"/>
                    <a:pt x="30" y="14"/>
                    <a:pt x="29" y="23"/>
                  </a:cubicBezTo>
                  <a:cubicBezTo>
                    <a:pt x="28" y="35"/>
                    <a:pt x="15" y="45"/>
                    <a:pt x="0" y="43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5411788" y="3883026"/>
              <a:ext cx="112713" cy="111125"/>
            </a:xfrm>
            <a:prstGeom prst="ellipse">
              <a:avLst/>
            </a:pr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5449888" y="3930651"/>
              <a:ext cx="14288" cy="15875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5437188" y="3919538"/>
              <a:ext cx="39688" cy="38100"/>
            </a:xfrm>
            <a:custGeom>
              <a:avLst/>
              <a:gdLst/>
              <a:ahLst/>
              <a:cxnLst/>
              <a:rect l="l" t="t" r="r" b="b"/>
              <a:pathLst>
                <a:path w="91" h="90" extrusionOk="0">
                  <a:moveTo>
                    <a:pt x="14" y="34"/>
                  </a:moveTo>
                  <a:cubicBezTo>
                    <a:pt x="15" y="32"/>
                    <a:pt x="16" y="30"/>
                    <a:pt x="17" y="28"/>
                  </a:cubicBezTo>
                  <a:cubicBezTo>
                    <a:pt x="14" y="25"/>
                    <a:pt x="11" y="22"/>
                    <a:pt x="9" y="19"/>
                  </a:cubicBezTo>
                  <a:cubicBezTo>
                    <a:pt x="13" y="15"/>
                    <a:pt x="17" y="11"/>
                    <a:pt x="21" y="7"/>
                  </a:cubicBezTo>
                  <a:cubicBezTo>
                    <a:pt x="24" y="10"/>
                    <a:pt x="28" y="12"/>
                    <a:pt x="31" y="15"/>
                  </a:cubicBezTo>
                  <a:cubicBezTo>
                    <a:pt x="33" y="14"/>
                    <a:pt x="35" y="13"/>
                    <a:pt x="37" y="12"/>
                  </a:cubicBezTo>
                  <a:cubicBezTo>
                    <a:pt x="37" y="8"/>
                    <a:pt x="37" y="4"/>
                    <a:pt x="38" y="0"/>
                  </a:cubicBezTo>
                  <a:cubicBezTo>
                    <a:pt x="43" y="0"/>
                    <a:pt x="49" y="0"/>
                    <a:pt x="54" y="0"/>
                  </a:cubicBezTo>
                  <a:cubicBezTo>
                    <a:pt x="55" y="4"/>
                    <a:pt x="55" y="7"/>
                    <a:pt x="56" y="11"/>
                  </a:cubicBezTo>
                  <a:cubicBezTo>
                    <a:pt x="58" y="12"/>
                    <a:pt x="59" y="13"/>
                    <a:pt x="61" y="14"/>
                  </a:cubicBezTo>
                  <a:cubicBezTo>
                    <a:pt x="64" y="12"/>
                    <a:pt x="68" y="9"/>
                    <a:pt x="71" y="7"/>
                  </a:cubicBezTo>
                  <a:cubicBezTo>
                    <a:pt x="75" y="11"/>
                    <a:pt x="79" y="15"/>
                    <a:pt x="84" y="20"/>
                  </a:cubicBezTo>
                  <a:cubicBezTo>
                    <a:pt x="81" y="22"/>
                    <a:pt x="79" y="25"/>
                    <a:pt x="76" y="27"/>
                  </a:cubicBezTo>
                  <a:cubicBezTo>
                    <a:pt x="77" y="30"/>
                    <a:pt x="78" y="33"/>
                    <a:pt x="79" y="36"/>
                  </a:cubicBezTo>
                  <a:cubicBezTo>
                    <a:pt x="83" y="35"/>
                    <a:pt x="87" y="35"/>
                    <a:pt x="91" y="35"/>
                  </a:cubicBezTo>
                  <a:cubicBezTo>
                    <a:pt x="91" y="41"/>
                    <a:pt x="91" y="47"/>
                    <a:pt x="91" y="53"/>
                  </a:cubicBezTo>
                  <a:cubicBezTo>
                    <a:pt x="87" y="53"/>
                    <a:pt x="83" y="53"/>
                    <a:pt x="79" y="53"/>
                  </a:cubicBezTo>
                  <a:cubicBezTo>
                    <a:pt x="78" y="55"/>
                    <a:pt x="77" y="58"/>
                    <a:pt x="76" y="60"/>
                  </a:cubicBezTo>
                  <a:cubicBezTo>
                    <a:pt x="79" y="63"/>
                    <a:pt x="81" y="66"/>
                    <a:pt x="84" y="69"/>
                  </a:cubicBezTo>
                  <a:cubicBezTo>
                    <a:pt x="80" y="73"/>
                    <a:pt x="76" y="77"/>
                    <a:pt x="73" y="81"/>
                  </a:cubicBezTo>
                  <a:cubicBezTo>
                    <a:pt x="69" y="79"/>
                    <a:pt x="66" y="77"/>
                    <a:pt x="63" y="75"/>
                  </a:cubicBezTo>
                  <a:cubicBezTo>
                    <a:pt x="61" y="76"/>
                    <a:pt x="59" y="76"/>
                    <a:pt x="57" y="77"/>
                  </a:cubicBezTo>
                  <a:cubicBezTo>
                    <a:pt x="56" y="81"/>
                    <a:pt x="55" y="85"/>
                    <a:pt x="55" y="89"/>
                  </a:cubicBezTo>
                  <a:cubicBezTo>
                    <a:pt x="49" y="89"/>
                    <a:pt x="43" y="89"/>
                    <a:pt x="37" y="90"/>
                  </a:cubicBezTo>
                  <a:cubicBezTo>
                    <a:pt x="37" y="85"/>
                    <a:pt x="36" y="81"/>
                    <a:pt x="35" y="77"/>
                  </a:cubicBezTo>
                  <a:cubicBezTo>
                    <a:pt x="34" y="76"/>
                    <a:pt x="32" y="75"/>
                    <a:pt x="31" y="75"/>
                  </a:cubicBezTo>
                  <a:cubicBezTo>
                    <a:pt x="28" y="77"/>
                    <a:pt x="24" y="79"/>
                    <a:pt x="21" y="82"/>
                  </a:cubicBezTo>
                  <a:cubicBezTo>
                    <a:pt x="17" y="78"/>
                    <a:pt x="13" y="74"/>
                    <a:pt x="8" y="70"/>
                  </a:cubicBezTo>
                  <a:cubicBezTo>
                    <a:pt x="11" y="67"/>
                    <a:pt x="14" y="64"/>
                    <a:pt x="17" y="61"/>
                  </a:cubicBezTo>
                  <a:cubicBezTo>
                    <a:pt x="16" y="58"/>
                    <a:pt x="15" y="56"/>
                    <a:pt x="14" y="53"/>
                  </a:cubicBezTo>
                  <a:cubicBezTo>
                    <a:pt x="9" y="53"/>
                    <a:pt x="5" y="53"/>
                    <a:pt x="0" y="53"/>
                  </a:cubicBezTo>
                  <a:cubicBezTo>
                    <a:pt x="0" y="47"/>
                    <a:pt x="0" y="41"/>
                    <a:pt x="0" y="36"/>
                  </a:cubicBezTo>
                  <a:cubicBezTo>
                    <a:pt x="5" y="35"/>
                    <a:pt x="9" y="34"/>
                    <a:pt x="14" y="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5473701" y="394335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55" h="53" extrusionOk="0">
                  <a:moveTo>
                    <a:pt x="25" y="8"/>
                  </a:moveTo>
                  <a:cubicBezTo>
                    <a:pt x="26" y="8"/>
                    <a:pt x="28" y="8"/>
                    <a:pt x="29" y="8"/>
                  </a:cubicBezTo>
                  <a:cubicBezTo>
                    <a:pt x="31" y="5"/>
                    <a:pt x="33" y="2"/>
                    <a:pt x="36" y="0"/>
                  </a:cubicBezTo>
                  <a:cubicBezTo>
                    <a:pt x="39" y="2"/>
                    <a:pt x="42" y="3"/>
                    <a:pt x="45" y="5"/>
                  </a:cubicBezTo>
                  <a:cubicBezTo>
                    <a:pt x="43" y="8"/>
                    <a:pt x="42" y="11"/>
                    <a:pt x="41" y="15"/>
                  </a:cubicBezTo>
                  <a:cubicBezTo>
                    <a:pt x="42" y="16"/>
                    <a:pt x="43" y="17"/>
                    <a:pt x="44" y="19"/>
                  </a:cubicBezTo>
                  <a:cubicBezTo>
                    <a:pt x="48" y="19"/>
                    <a:pt x="51" y="19"/>
                    <a:pt x="55" y="19"/>
                  </a:cubicBezTo>
                  <a:cubicBezTo>
                    <a:pt x="55" y="23"/>
                    <a:pt x="55" y="27"/>
                    <a:pt x="55" y="30"/>
                  </a:cubicBezTo>
                  <a:cubicBezTo>
                    <a:pt x="52" y="31"/>
                    <a:pt x="48" y="32"/>
                    <a:pt x="44" y="32"/>
                  </a:cubicBezTo>
                  <a:cubicBezTo>
                    <a:pt x="43" y="34"/>
                    <a:pt x="42" y="35"/>
                    <a:pt x="41" y="36"/>
                  </a:cubicBezTo>
                  <a:cubicBezTo>
                    <a:pt x="42" y="40"/>
                    <a:pt x="43" y="43"/>
                    <a:pt x="44" y="46"/>
                  </a:cubicBezTo>
                  <a:cubicBezTo>
                    <a:pt x="42" y="49"/>
                    <a:pt x="39" y="51"/>
                    <a:pt x="36" y="53"/>
                  </a:cubicBezTo>
                  <a:cubicBezTo>
                    <a:pt x="34" y="49"/>
                    <a:pt x="31" y="46"/>
                    <a:pt x="29" y="43"/>
                  </a:cubicBezTo>
                  <a:cubicBezTo>
                    <a:pt x="28" y="43"/>
                    <a:pt x="26" y="43"/>
                    <a:pt x="25" y="43"/>
                  </a:cubicBezTo>
                  <a:cubicBezTo>
                    <a:pt x="23" y="46"/>
                    <a:pt x="21" y="49"/>
                    <a:pt x="19" y="53"/>
                  </a:cubicBezTo>
                  <a:cubicBezTo>
                    <a:pt x="16" y="50"/>
                    <a:pt x="13" y="48"/>
                    <a:pt x="10" y="46"/>
                  </a:cubicBezTo>
                  <a:cubicBezTo>
                    <a:pt x="11" y="43"/>
                    <a:pt x="13" y="40"/>
                    <a:pt x="14" y="37"/>
                  </a:cubicBezTo>
                  <a:cubicBezTo>
                    <a:pt x="13" y="36"/>
                    <a:pt x="12" y="34"/>
                    <a:pt x="11" y="33"/>
                  </a:cubicBezTo>
                  <a:cubicBezTo>
                    <a:pt x="8" y="32"/>
                    <a:pt x="4" y="32"/>
                    <a:pt x="0" y="31"/>
                  </a:cubicBezTo>
                  <a:cubicBezTo>
                    <a:pt x="1" y="27"/>
                    <a:pt x="1" y="23"/>
                    <a:pt x="1" y="19"/>
                  </a:cubicBezTo>
                  <a:cubicBezTo>
                    <a:pt x="4" y="19"/>
                    <a:pt x="8" y="19"/>
                    <a:pt x="11" y="19"/>
                  </a:cubicBezTo>
                  <a:cubicBezTo>
                    <a:pt x="12" y="18"/>
                    <a:pt x="12" y="16"/>
                    <a:pt x="13" y="15"/>
                  </a:cubicBezTo>
                  <a:cubicBezTo>
                    <a:pt x="12" y="11"/>
                    <a:pt x="11" y="8"/>
                    <a:pt x="10" y="5"/>
                  </a:cubicBezTo>
                  <a:cubicBezTo>
                    <a:pt x="13" y="3"/>
                    <a:pt x="16" y="1"/>
                    <a:pt x="19" y="0"/>
                  </a:cubicBezTo>
                  <a:cubicBezTo>
                    <a:pt x="21" y="2"/>
                    <a:pt x="23" y="5"/>
                    <a:pt x="25" y="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5473701" y="391160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9" y="53"/>
                  </a:moveTo>
                  <a:cubicBezTo>
                    <a:pt x="21" y="50"/>
                    <a:pt x="22" y="47"/>
                    <a:pt x="24" y="44"/>
                  </a:cubicBezTo>
                  <a:cubicBezTo>
                    <a:pt x="26" y="44"/>
                    <a:pt x="27" y="44"/>
                    <a:pt x="28" y="44"/>
                  </a:cubicBezTo>
                  <a:cubicBezTo>
                    <a:pt x="31" y="47"/>
                    <a:pt x="33" y="50"/>
                    <a:pt x="35" y="53"/>
                  </a:cubicBezTo>
                  <a:cubicBezTo>
                    <a:pt x="38" y="51"/>
                    <a:pt x="41" y="49"/>
                    <a:pt x="44" y="47"/>
                  </a:cubicBezTo>
                  <a:cubicBezTo>
                    <a:pt x="42" y="44"/>
                    <a:pt x="41" y="40"/>
                    <a:pt x="40" y="36"/>
                  </a:cubicBezTo>
                  <a:cubicBezTo>
                    <a:pt x="41" y="35"/>
                    <a:pt x="41" y="34"/>
                    <a:pt x="42" y="33"/>
                  </a:cubicBezTo>
                  <a:cubicBezTo>
                    <a:pt x="46" y="33"/>
                    <a:pt x="50" y="33"/>
                    <a:pt x="54" y="33"/>
                  </a:cubicBezTo>
                  <a:cubicBezTo>
                    <a:pt x="54" y="28"/>
                    <a:pt x="54" y="24"/>
                    <a:pt x="54" y="20"/>
                  </a:cubicBezTo>
                  <a:cubicBezTo>
                    <a:pt x="50" y="20"/>
                    <a:pt x="47" y="20"/>
                    <a:pt x="43" y="20"/>
                  </a:cubicBezTo>
                  <a:cubicBezTo>
                    <a:pt x="42" y="19"/>
                    <a:pt x="41" y="17"/>
                    <a:pt x="41" y="16"/>
                  </a:cubicBezTo>
                  <a:cubicBezTo>
                    <a:pt x="42" y="12"/>
                    <a:pt x="43" y="8"/>
                    <a:pt x="44" y="4"/>
                  </a:cubicBezTo>
                  <a:cubicBezTo>
                    <a:pt x="41" y="3"/>
                    <a:pt x="38" y="1"/>
                    <a:pt x="35" y="0"/>
                  </a:cubicBezTo>
                  <a:cubicBezTo>
                    <a:pt x="33" y="2"/>
                    <a:pt x="31" y="5"/>
                    <a:pt x="28" y="8"/>
                  </a:cubicBezTo>
                  <a:cubicBezTo>
                    <a:pt x="27" y="8"/>
                    <a:pt x="25" y="8"/>
                    <a:pt x="24" y="8"/>
                  </a:cubicBezTo>
                  <a:cubicBezTo>
                    <a:pt x="22" y="5"/>
                    <a:pt x="20" y="2"/>
                    <a:pt x="19" y="0"/>
                  </a:cubicBezTo>
                  <a:cubicBezTo>
                    <a:pt x="15" y="2"/>
                    <a:pt x="12" y="4"/>
                    <a:pt x="9" y="7"/>
                  </a:cubicBezTo>
                  <a:cubicBezTo>
                    <a:pt x="10" y="9"/>
                    <a:pt x="11" y="12"/>
                    <a:pt x="13" y="14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6" y="19"/>
                    <a:pt x="3" y="19"/>
                    <a:pt x="0" y="19"/>
                  </a:cubicBezTo>
                  <a:cubicBezTo>
                    <a:pt x="0" y="24"/>
                    <a:pt x="0" y="28"/>
                    <a:pt x="0" y="33"/>
                  </a:cubicBezTo>
                  <a:cubicBezTo>
                    <a:pt x="3" y="33"/>
                    <a:pt x="6" y="33"/>
                    <a:pt x="9" y="33"/>
                  </a:cubicBezTo>
                  <a:cubicBezTo>
                    <a:pt x="10" y="34"/>
                    <a:pt x="12" y="36"/>
                    <a:pt x="13" y="37"/>
                  </a:cubicBezTo>
                  <a:cubicBezTo>
                    <a:pt x="11" y="40"/>
                    <a:pt x="10" y="43"/>
                    <a:pt x="8" y="46"/>
                  </a:cubicBezTo>
                  <a:cubicBezTo>
                    <a:pt x="12" y="49"/>
                    <a:pt x="15" y="51"/>
                    <a:pt x="19" y="5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5480051" y="3919538"/>
              <a:ext cx="7938" cy="7938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5480051" y="3949701"/>
              <a:ext cx="7938" cy="7938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6035675" y="3881438"/>
              <a:ext cx="114300" cy="114300"/>
            </a:xfrm>
            <a:prstGeom prst="ellipse">
              <a:avLst/>
            </a:pr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6083300" y="3946526"/>
              <a:ext cx="22225" cy="19050"/>
            </a:xfrm>
            <a:custGeom>
              <a:avLst/>
              <a:gdLst/>
              <a:ahLst/>
              <a:cxnLst/>
              <a:rect l="l" t="t" r="r" b="b"/>
              <a:pathLst>
                <a:path w="49" h="44" extrusionOk="0">
                  <a:moveTo>
                    <a:pt x="6" y="1"/>
                  </a:moveTo>
                  <a:cubicBezTo>
                    <a:pt x="11" y="0"/>
                    <a:pt x="17" y="0"/>
                    <a:pt x="23" y="0"/>
                  </a:cubicBezTo>
                  <a:cubicBezTo>
                    <a:pt x="31" y="0"/>
                    <a:pt x="37" y="0"/>
                    <a:pt x="44" y="1"/>
                  </a:cubicBezTo>
                  <a:cubicBezTo>
                    <a:pt x="45" y="1"/>
                    <a:pt x="45" y="3"/>
                    <a:pt x="47" y="4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9" y="9"/>
                    <a:pt x="46" y="10"/>
                    <a:pt x="46" y="12"/>
                  </a:cubicBezTo>
                  <a:cubicBezTo>
                    <a:pt x="47" y="14"/>
                    <a:pt x="48" y="14"/>
                    <a:pt x="49" y="16"/>
                  </a:cubicBezTo>
                  <a:cubicBezTo>
                    <a:pt x="49" y="17"/>
                    <a:pt x="49" y="20"/>
                    <a:pt x="44" y="24"/>
                  </a:cubicBezTo>
                  <a:cubicBezTo>
                    <a:pt x="45" y="27"/>
                    <a:pt x="45" y="30"/>
                    <a:pt x="43" y="32"/>
                  </a:cubicBezTo>
                  <a:cubicBezTo>
                    <a:pt x="40" y="35"/>
                    <a:pt x="37" y="34"/>
                    <a:pt x="36" y="34"/>
                  </a:cubicBezTo>
                  <a:cubicBezTo>
                    <a:pt x="36" y="35"/>
                    <a:pt x="34" y="41"/>
                    <a:pt x="28" y="43"/>
                  </a:cubicBezTo>
                  <a:cubicBezTo>
                    <a:pt x="22" y="44"/>
                    <a:pt x="16" y="41"/>
                    <a:pt x="13" y="35"/>
                  </a:cubicBezTo>
                  <a:cubicBezTo>
                    <a:pt x="10" y="35"/>
                    <a:pt x="7" y="34"/>
                    <a:pt x="6" y="32"/>
                  </a:cubicBezTo>
                  <a:cubicBezTo>
                    <a:pt x="5" y="30"/>
                    <a:pt x="5" y="28"/>
                    <a:pt x="6" y="26"/>
                  </a:cubicBezTo>
                  <a:cubicBezTo>
                    <a:pt x="5" y="26"/>
                    <a:pt x="3" y="25"/>
                    <a:pt x="2" y="23"/>
                  </a:cubicBezTo>
                  <a:cubicBezTo>
                    <a:pt x="1" y="20"/>
                    <a:pt x="0" y="17"/>
                    <a:pt x="2" y="14"/>
                  </a:cubicBezTo>
                  <a:cubicBezTo>
                    <a:pt x="2" y="13"/>
                    <a:pt x="3" y="13"/>
                    <a:pt x="4" y="12"/>
                  </a:cubicBezTo>
                  <a:cubicBezTo>
                    <a:pt x="3" y="12"/>
                    <a:pt x="1" y="11"/>
                    <a:pt x="1" y="8"/>
                  </a:cubicBezTo>
                  <a:cubicBezTo>
                    <a:pt x="0" y="5"/>
                    <a:pt x="2" y="2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6076950" y="3911601"/>
              <a:ext cx="34925" cy="39688"/>
            </a:xfrm>
            <a:custGeom>
              <a:avLst/>
              <a:gdLst/>
              <a:ahLst/>
              <a:cxnLst/>
              <a:rect l="l" t="t" r="r" b="b"/>
              <a:pathLst>
                <a:path w="83" h="90" extrusionOk="0">
                  <a:moveTo>
                    <a:pt x="58" y="90"/>
                  </a:moveTo>
                  <a:cubicBezTo>
                    <a:pt x="23" y="89"/>
                    <a:pt x="23" y="89"/>
                    <a:pt x="23" y="89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1"/>
                    <a:pt x="23" y="76"/>
                    <a:pt x="21" y="70"/>
                  </a:cubicBezTo>
                  <a:cubicBezTo>
                    <a:pt x="19" y="67"/>
                    <a:pt x="18" y="65"/>
                    <a:pt x="16" y="63"/>
                  </a:cubicBezTo>
                  <a:cubicBezTo>
                    <a:pt x="14" y="61"/>
                    <a:pt x="0" y="51"/>
                    <a:pt x="1" y="35"/>
                  </a:cubicBezTo>
                  <a:cubicBezTo>
                    <a:pt x="2" y="23"/>
                    <a:pt x="10" y="16"/>
                    <a:pt x="14" y="12"/>
                  </a:cubicBezTo>
                  <a:cubicBezTo>
                    <a:pt x="16" y="10"/>
                    <a:pt x="29" y="0"/>
                    <a:pt x="47" y="2"/>
                  </a:cubicBezTo>
                  <a:cubicBezTo>
                    <a:pt x="62" y="4"/>
                    <a:pt x="79" y="16"/>
                    <a:pt x="81" y="33"/>
                  </a:cubicBezTo>
                  <a:cubicBezTo>
                    <a:pt x="83" y="44"/>
                    <a:pt x="76" y="55"/>
                    <a:pt x="75" y="57"/>
                  </a:cubicBezTo>
                  <a:cubicBezTo>
                    <a:pt x="72" y="60"/>
                    <a:pt x="70" y="62"/>
                    <a:pt x="68" y="64"/>
                  </a:cubicBezTo>
                  <a:cubicBezTo>
                    <a:pt x="66" y="66"/>
                    <a:pt x="64" y="67"/>
                    <a:pt x="62" y="70"/>
                  </a:cubicBezTo>
                  <a:cubicBezTo>
                    <a:pt x="60" y="75"/>
                    <a:pt x="58" y="80"/>
                    <a:pt x="58" y="86"/>
                  </a:cubicBezTo>
                  <a:lnTo>
                    <a:pt x="58" y="90"/>
                  </a:lnTo>
                  <a:close/>
                  <a:moveTo>
                    <a:pt x="31" y="82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1" y="76"/>
                    <a:pt x="53" y="71"/>
                    <a:pt x="56" y="66"/>
                  </a:cubicBezTo>
                  <a:cubicBezTo>
                    <a:pt x="58" y="62"/>
                    <a:pt x="61" y="60"/>
                    <a:pt x="63" y="58"/>
                  </a:cubicBezTo>
                  <a:cubicBezTo>
                    <a:pt x="65" y="57"/>
                    <a:pt x="67" y="55"/>
                    <a:pt x="68" y="52"/>
                  </a:cubicBezTo>
                  <a:cubicBezTo>
                    <a:pt x="69" y="51"/>
                    <a:pt x="75" y="43"/>
                    <a:pt x="74" y="34"/>
                  </a:cubicBezTo>
                  <a:cubicBezTo>
                    <a:pt x="72" y="21"/>
                    <a:pt x="58" y="12"/>
                    <a:pt x="46" y="10"/>
                  </a:cubicBezTo>
                  <a:cubicBezTo>
                    <a:pt x="31" y="8"/>
                    <a:pt x="21" y="17"/>
                    <a:pt x="19" y="18"/>
                  </a:cubicBezTo>
                  <a:cubicBezTo>
                    <a:pt x="16" y="21"/>
                    <a:pt x="9" y="26"/>
                    <a:pt x="9" y="35"/>
                  </a:cubicBezTo>
                  <a:cubicBezTo>
                    <a:pt x="8" y="48"/>
                    <a:pt x="21" y="57"/>
                    <a:pt x="21" y="5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4" y="60"/>
                    <a:pt x="26" y="63"/>
                    <a:pt x="27" y="66"/>
                  </a:cubicBezTo>
                  <a:cubicBezTo>
                    <a:pt x="30" y="72"/>
                    <a:pt x="31" y="77"/>
                    <a:pt x="31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6092825" y="3922713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8" y="17"/>
                  </a:moveTo>
                  <a:cubicBezTo>
                    <a:pt x="17" y="17"/>
                    <a:pt x="16" y="16"/>
                    <a:pt x="16" y="15"/>
                  </a:cubicBezTo>
                  <a:cubicBezTo>
                    <a:pt x="15" y="14"/>
                    <a:pt x="15" y="11"/>
                    <a:pt x="14" y="10"/>
                  </a:cubicBezTo>
                  <a:cubicBezTo>
                    <a:pt x="11" y="7"/>
                    <a:pt x="7" y="6"/>
                    <a:pt x="3" y="7"/>
                  </a:cubicBezTo>
                  <a:cubicBezTo>
                    <a:pt x="2" y="7"/>
                    <a:pt x="0" y="6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8" y="0"/>
                    <a:pt x="14" y="2"/>
                    <a:pt x="17" y="6"/>
                  </a:cubicBezTo>
                  <a:cubicBezTo>
                    <a:pt x="20" y="9"/>
                    <a:pt x="20" y="12"/>
                    <a:pt x="21" y="15"/>
                  </a:cubicBezTo>
                  <a:cubicBezTo>
                    <a:pt x="21" y="16"/>
                    <a:pt x="20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2" name="Google Shape;1112;p19"/>
          <p:cNvSpPr/>
          <p:nvPr/>
        </p:nvSpPr>
        <p:spPr>
          <a:xfrm flipH="1">
            <a:off x="1691466" y="4429395"/>
            <a:ext cx="560666" cy="56066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19"/>
          <p:cNvSpPr/>
          <p:nvPr/>
        </p:nvSpPr>
        <p:spPr>
          <a:xfrm flipH="1">
            <a:off x="3197406" y="4429333"/>
            <a:ext cx="560666" cy="56072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19"/>
          <p:cNvSpPr/>
          <p:nvPr/>
        </p:nvSpPr>
        <p:spPr>
          <a:xfrm>
            <a:off x="3332190" y="4486378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 extrusionOk="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19"/>
          <p:cNvSpPr/>
          <p:nvPr/>
        </p:nvSpPr>
        <p:spPr>
          <a:xfrm>
            <a:off x="1807537" y="4545809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 extrusionOk="0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19"/>
          <p:cNvSpPr txBox="1"/>
          <p:nvPr/>
        </p:nvSpPr>
        <p:spPr>
          <a:xfrm>
            <a:off x="1340806" y="5107470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19"/>
          <p:cNvSpPr txBox="1"/>
          <p:nvPr/>
        </p:nvSpPr>
        <p:spPr>
          <a:xfrm>
            <a:off x="2852373" y="5107470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19"/>
          <p:cNvSpPr txBox="1"/>
          <p:nvPr/>
        </p:nvSpPr>
        <p:spPr>
          <a:xfrm>
            <a:off x="1036426" y="3688633"/>
            <a:ext cx="33710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9" name="Google Shape;1119;p19"/>
          <p:cNvGrpSpPr/>
          <p:nvPr/>
        </p:nvGrpSpPr>
        <p:grpSpPr>
          <a:xfrm>
            <a:off x="1032331" y="1873794"/>
            <a:ext cx="3371058" cy="909259"/>
            <a:chOff x="395534" y="3667819"/>
            <a:chExt cx="3972999" cy="1132252"/>
          </a:xfrm>
        </p:grpSpPr>
        <p:sp>
          <p:nvSpPr>
            <p:cNvPr id="1120" name="Google Shape;1120;p19"/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9"/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sp>
        <p:nvSpPr>
          <p:cNvPr id="1122" name="Google Shape;1122;p19"/>
          <p:cNvSpPr txBox="1"/>
          <p:nvPr/>
        </p:nvSpPr>
        <p:spPr>
          <a:xfrm>
            <a:off x="1032332" y="1327432"/>
            <a:ext cx="3371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19"/>
          <p:cNvSpPr txBox="1"/>
          <p:nvPr/>
        </p:nvSpPr>
        <p:spPr>
          <a:xfrm>
            <a:off x="1032332" y="996514"/>
            <a:ext cx="33710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sz="1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19"/>
          <p:cNvSpPr txBox="1"/>
          <p:nvPr/>
        </p:nvSpPr>
        <p:spPr>
          <a:xfrm>
            <a:off x="7650449" y="3729455"/>
            <a:ext cx="33710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19"/>
          <p:cNvSpPr/>
          <p:nvPr/>
        </p:nvSpPr>
        <p:spPr>
          <a:xfrm flipH="1">
            <a:off x="8316741" y="4469895"/>
            <a:ext cx="560666" cy="56066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9"/>
          <p:cNvSpPr/>
          <p:nvPr/>
        </p:nvSpPr>
        <p:spPr>
          <a:xfrm flipH="1">
            <a:off x="9822682" y="4469833"/>
            <a:ext cx="560666" cy="56072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9"/>
          <p:cNvSpPr/>
          <p:nvPr/>
        </p:nvSpPr>
        <p:spPr>
          <a:xfrm>
            <a:off x="9923111" y="4564314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 extrusionOk="0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9"/>
          <p:cNvSpPr/>
          <p:nvPr/>
        </p:nvSpPr>
        <p:spPr>
          <a:xfrm>
            <a:off x="8441789" y="454465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 extrusionOk="0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9"/>
          <p:cNvSpPr txBox="1"/>
          <p:nvPr/>
        </p:nvSpPr>
        <p:spPr>
          <a:xfrm>
            <a:off x="7954829" y="5147970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9"/>
          <p:cNvSpPr txBox="1"/>
          <p:nvPr/>
        </p:nvSpPr>
        <p:spPr>
          <a:xfrm>
            <a:off x="9466396" y="5147970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1" name="Google Shape;1131;p19"/>
          <p:cNvGrpSpPr/>
          <p:nvPr/>
        </p:nvGrpSpPr>
        <p:grpSpPr>
          <a:xfrm>
            <a:off x="7650449" y="1865499"/>
            <a:ext cx="3371058" cy="909259"/>
            <a:chOff x="395534" y="3667819"/>
            <a:chExt cx="3972999" cy="1132252"/>
          </a:xfrm>
        </p:grpSpPr>
        <p:sp>
          <p:nvSpPr>
            <p:cNvPr id="1132" name="Google Shape;1132;p19"/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9"/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sp>
        <p:nvSpPr>
          <p:cNvPr id="1134" name="Google Shape;1134;p19"/>
          <p:cNvSpPr txBox="1"/>
          <p:nvPr/>
        </p:nvSpPr>
        <p:spPr>
          <a:xfrm>
            <a:off x="7650450" y="1319137"/>
            <a:ext cx="3371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19"/>
          <p:cNvSpPr txBox="1"/>
          <p:nvPr/>
        </p:nvSpPr>
        <p:spPr>
          <a:xfrm>
            <a:off x="7650450" y="988219"/>
            <a:ext cx="33710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sz="1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"/>
          <p:cNvSpPr/>
          <p:nvPr/>
        </p:nvSpPr>
        <p:spPr>
          <a:xfrm flipH="1">
            <a:off x="3251020" y="0"/>
            <a:ext cx="8940980" cy="6858000"/>
          </a:xfrm>
          <a:custGeom>
            <a:avLst/>
            <a:gdLst/>
            <a:ahLst/>
            <a:cxnLst/>
            <a:rect l="l" t="t" r="r" b="b"/>
            <a:pathLst>
              <a:path w="8940980" h="6858000" extrusionOk="0">
                <a:moveTo>
                  <a:pt x="8940980" y="0"/>
                </a:moveTo>
                <a:lnTo>
                  <a:pt x="2278043" y="0"/>
                </a:lnTo>
                <a:lnTo>
                  <a:pt x="0" y="5319796"/>
                </a:lnTo>
                <a:lnTo>
                  <a:pt x="0" y="6858000"/>
                </a:lnTo>
                <a:lnTo>
                  <a:pt x="6004247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"/>
          <p:cNvSpPr txBox="1"/>
          <p:nvPr/>
        </p:nvSpPr>
        <p:spPr>
          <a:xfrm>
            <a:off x="5172501" y="342591"/>
            <a:ext cx="60257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2"/>
          <p:cNvGrpSpPr/>
          <p:nvPr/>
        </p:nvGrpSpPr>
        <p:grpSpPr>
          <a:xfrm>
            <a:off x="4830135" y="1728239"/>
            <a:ext cx="5351450" cy="997079"/>
            <a:chOff x="5616952" y="2519949"/>
            <a:chExt cx="5351450" cy="997079"/>
          </a:xfrm>
        </p:grpSpPr>
        <p:grpSp>
          <p:nvGrpSpPr>
            <p:cNvPr id="213" name="Google Shape;213;p2"/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14" name="Google Shape;214;p2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" name="Google Shape;216;p2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"/>
          <p:cNvGrpSpPr/>
          <p:nvPr/>
        </p:nvGrpSpPr>
        <p:grpSpPr>
          <a:xfrm>
            <a:off x="5302381" y="2834470"/>
            <a:ext cx="5351450" cy="997079"/>
            <a:chOff x="5616952" y="2519949"/>
            <a:chExt cx="5351450" cy="997079"/>
          </a:xfrm>
        </p:grpSpPr>
        <p:grpSp>
          <p:nvGrpSpPr>
            <p:cNvPr id="218" name="Google Shape;218;p2"/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19" name="Google Shape;219;p2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1" name="Google Shape;221;p2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"/>
          <p:cNvGrpSpPr/>
          <p:nvPr/>
        </p:nvGrpSpPr>
        <p:grpSpPr>
          <a:xfrm>
            <a:off x="5774627" y="3940701"/>
            <a:ext cx="5351450" cy="997079"/>
            <a:chOff x="5616952" y="2519949"/>
            <a:chExt cx="5351450" cy="997079"/>
          </a:xfrm>
        </p:grpSpPr>
        <p:grpSp>
          <p:nvGrpSpPr>
            <p:cNvPr id="223" name="Google Shape;223;p2"/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24" name="Google Shape;224;p2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" name="Google Shape;226;p2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2"/>
          <p:cNvGrpSpPr/>
          <p:nvPr/>
        </p:nvGrpSpPr>
        <p:grpSpPr>
          <a:xfrm>
            <a:off x="6246874" y="5046933"/>
            <a:ext cx="5351450" cy="997079"/>
            <a:chOff x="5616952" y="2519949"/>
            <a:chExt cx="5351450" cy="997079"/>
          </a:xfrm>
        </p:grpSpPr>
        <p:grpSp>
          <p:nvGrpSpPr>
            <p:cNvPr id="228" name="Google Shape;228;p2"/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29" name="Google Shape;229;p2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45700" rIns="10800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2"/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2"/>
          <p:cNvSpPr/>
          <p:nvPr/>
        </p:nvSpPr>
        <p:spPr>
          <a:xfrm>
            <a:off x="790969" y="2494485"/>
            <a:ext cx="3485731" cy="3463600"/>
          </a:xfrm>
          <a:custGeom>
            <a:avLst/>
            <a:gdLst/>
            <a:ahLst/>
            <a:cxnLst/>
            <a:rect l="l" t="t" r="r" b="b"/>
            <a:pathLst>
              <a:path w="1169" h="1157" extrusionOk="0">
                <a:moveTo>
                  <a:pt x="1" y="1096"/>
                </a:moveTo>
                <a:cubicBezTo>
                  <a:pt x="0" y="1095"/>
                  <a:pt x="26" y="1085"/>
                  <a:pt x="60" y="1086"/>
                </a:cubicBezTo>
                <a:cubicBezTo>
                  <a:pt x="78" y="1087"/>
                  <a:pt x="78" y="1090"/>
                  <a:pt x="105" y="1094"/>
                </a:cubicBezTo>
                <a:cubicBezTo>
                  <a:pt x="141" y="1099"/>
                  <a:pt x="168" y="1097"/>
                  <a:pt x="173" y="1096"/>
                </a:cubicBezTo>
                <a:cubicBezTo>
                  <a:pt x="198" y="1094"/>
                  <a:pt x="199" y="1091"/>
                  <a:pt x="227" y="1088"/>
                </a:cubicBezTo>
                <a:cubicBezTo>
                  <a:pt x="245" y="1087"/>
                  <a:pt x="256" y="1087"/>
                  <a:pt x="275" y="1088"/>
                </a:cubicBezTo>
                <a:cubicBezTo>
                  <a:pt x="322" y="1089"/>
                  <a:pt x="346" y="1089"/>
                  <a:pt x="364" y="1088"/>
                </a:cubicBezTo>
                <a:cubicBezTo>
                  <a:pt x="379" y="1087"/>
                  <a:pt x="416" y="1083"/>
                  <a:pt x="460" y="1068"/>
                </a:cubicBezTo>
                <a:cubicBezTo>
                  <a:pt x="490" y="1057"/>
                  <a:pt x="513" y="1049"/>
                  <a:pt x="536" y="1027"/>
                </a:cubicBezTo>
                <a:cubicBezTo>
                  <a:pt x="549" y="1016"/>
                  <a:pt x="570" y="996"/>
                  <a:pt x="579" y="963"/>
                </a:cubicBezTo>
                <a:cubicBezTo>
                  <a:pt x="587" y="931"/>
                  <a:pt x="579" y="904"/>
                  <a:pt x="575" y="892"/>
                </a:cubicBezTo>
                <a:cubicBezTo>
                  <a:pt x="585" y="884"/>
                  <a:pt x="597" y="873"/>
                  <a:pt x="608" y="859"/>
                </a:cubicBezTo>
                <a:cubicBezTo>
                  <a:pt x="626" y="837"/>
                  <a:pt x="638" y="815"/>
                  <a:pt x="645" y="798"/>
                </a:cubicBezTo>
                <a:cubicBezTo>
                  <a:pt x="651" y="801"/>
                  <a:pt x="660" y="804"/>
                  <a:pt x="671" y="803"/>
                </a:cubicBezTo>
                <a:cubicBezTo>
                  <a:pt x="692" y="799"/>
                  <a:pt x="710" y="779"/>
                  <a:pt x="715" y="752"/>
                </a:cubicBezTo>
                <a:cubicBezTo>
                  <a:pt x="714" y="755"/>
                  <a:pt x="706" y="776"/>
                  <a:pt x="684" y="784"/>
                </a:cubicBezTo>
                <a:cubicBezTo>
                  <a:pt x="667" y="790"/>
                  <a:pt x="652" y="785"/>
                  <a:pt x="648" y="784"/>
                </a:cubicBezTo>
                <a:cubicBezTo>
                  <a:pt x="648" y="776"/>
                  <a:pt x="649" y="765"/>
                  <a:pt x="653" y="753"/>
                </a:cubicBezTo>
                <a:cubicBezTo>
                  <a:pt x="656" y="741"/>
                  <a:pt x="660" y="726"/>
                  <a:pt x="672" y="713"/>
                </a:cubicBezTo>
                <a:cubicBezTo>
                  <a:pt x="675" y="711"/>
                  <a:pt x="681" y="706"/>
                  <a:pt x="698" y="698"/>
                </a:cubicBezTo>
                <a:cubicBezTo>
                  <a:pt x="715" y="691"/>
                  <a:pt x="733" y="684"/>
                  <a:pt x="758" y="684"/>
                </a:cubicBezTo>
                <a:cubicBezTo>
                  <a:pt x="792" y="684"/>
                  <a:pt x="817" y="698"/>
                  <a:pt x="829" y="706"/>
                </a:cubicBezTo>
                <a:cubicBezTo>
                  <a:pt x="818" y="696"/>
                  <a:pt x="807" y="691"/>
                  <a:pt x="798" y="687"/>
                </a:cubicBezTo>
                <a:cubicBezTo>
                  <a:pt x="739" y="663"/>
                  <a:pt x="678" y="703"/>
                  <a:pt x="669" y="709"/>
                </a:cubicBezTo>
                <a:cubicBezTo>
                  <a:pt x="669" y="709"/>
                  <a:pt x="669" y="710"/>
                  <a:pt x="669" y="710"/>
                </a:cubicBezTo>
                <a:cubicBezTo>
                  <a:pt x="668" y="709"/>
                  <a:pt x="669" y="704"/>
                  <a:pt x="670" y="696"/>
                </a:cubicBezTo>
                <a:cubicBezTo>
                  <a:pt x="673" y="682"/>
                  <a:pt x="673" y="679"/>
                  <a:pt x="672" y="676"/>
                </a:cubicBezTo>
                <a:cubicBezTo>
                  <a:pt x="671" y="671"/>
                  <a:pt x="668" y="669"/>
                  <a:pt x="666" y="667"/>
                </a:cubicBezTo>
                <a:cubicBezTo>
                  <a:pt x="667" y="671"/>
                  <a:pt x="667" y="677"/>
                  <a:pt x="666" y="685"/>
                </a:cubicBezTo>
                <a:cubicBezTo>
                  <a:pt x="664" y="700"/>
                  <a:pt x="659" y="707"/>
                  <a:pt x="652" y="724"/>
                </a:cubicBezTo>
                <a:cubicBezTo>
                  <a:pt x="649" y="731"/>
                  <a:pt x="650" y="729"/>
                  <a:pt x="642" y="760"/>
                </a:cubicBezTo>
                <a:cubicBezTo>
                  <a:pt x="636" y="781"/>
                  <a:pt x="633" y="792"/>
                  <a:pt x="631" y="797"/>
                </a:cubicBezTo>
                <a:cubicBezTo>
                  <a:pt x="627" y="810"/>
                  <a:pt x="617" y="829"/>
                  <a:pt x="595" y="849"/>
                </a:cubicBezTo>
                <a:cubicBezTo>
                  <a:pt x="595" y="848"/>
                  <a:pt x="594" y="845"/>
                  <a:pt x="593" y="843"/>
                </a:cubicBezTo>
                <a:cubicBezTo>
                  <a:pt x="588" y="827"/>
                  <a:pt x="589" y="823"/>
                  <a:pt x="586" y="814"/>
                </a:cubicBezTo>
                <a:cubicBezTo>
                  <a:pt x="582" y="800"/>
                  <a:pt x="576" y="803"/>
                  <a:pt x="568" y="784"/>
                </a:cubicBezTo>
                <a:cubicBezTo>
                  <a:pt x="566" y="778"/>
                  <a:pt x="564" y="773"/>
                  <a:pt x="564" y="767"/>
                </a:cubicBezTo>
                <a:cubicBezTo>
                  <a:pt x="564" y="757"/>
                  <a:pt x="569" y="750"/>
                  <a:pt x="573" y="744"/>
                </a:cubicBezTo>
                <a:cubicBezTo>
                  <a:pt x="578" y="736"/>
                  <a:pt x="594" y="712"/>
                  <a:pt x="600" y="693"/>
                </a:cubicBezTo>
                <a:cubicBezTo>
                  <a:pt x="603" y="686"/>
                  <a:pt x="606" y="674"/>
                  <a:pt x="605" y="659"/>
                </a:cubicBezTo>
                <a:cubicBezTo>
                  <a:pt x="604" y="667"/>
                  <a:pt x="601" y="677"/>
                  <a:pt x="597" y="688"/>
                </a:cubicBezTo>
                <a:cubicBezTo>
                  <a:pt x="591" y="702"/>
                  <a:pt x="589" y="699"/>
                  <a:pt x="575" y="726"/>
                </a:cubicBezTo>
                <a:cubicBezTo>
                  <a:pt x="570" y="735"/>
                  <a:pt x="562" y="743"/>
                  <a:pt x="557" y="752"/>
                </a:cubicBezTo>
                <a:cubicBezTo>
                  <a:pt x="556" y="754"/>
                  <a:pt x="553" y="759"/>
                  <a:pt x="549" y="760"/>
                </a:cubicBezTo>
                <a:cubicBezTo>
                  <a:pt x="546" y="760"/>
                  <a:pt x="543" y="758"/>
                  <a:pt x="542" y="757"/>
                </a:cubicBezTo>
                <a:cubicBezTo>
                  <a:pt x="526" y="744"/>
                  <a:pt x="522" y="729"/>
                  <a:pt x="522" y="729"/>
                </a:cubicBezTo>
                <a:cubicBezTo>
                  <a:pt x="520" y="724"/>
                  <a:pt x="520" y="721"/>
                  <a:pt x="519" y="685"/>
                </a:cubicBezTo>
                <a:cubicBezTo>
                  <a:pt x="518" y="682"/>
                  <a:pt x="518" y="677"/>
                  <a:pt x="518" y="674"/>
                </a:cubicBezTo>
                <a:cubicBezTo>
                  <a:pt x="517" y="679"/>
                  <a:pt x="516" y="686"/>
                  <a:pt x="515" y="694"/>
                </a:cubicBezTo>
                <a:cubicBezTo>
                  <a:pt x="513" y="707"/>
                  <a:pt x="512" y="718"/>
                  <a:pt x="515" y="730"/>
                </a:cubicBezTo>
                <a:cubicBezTo>
                  <a:pt x="520" y="749"/>
                  <a:pt x="532" y="762"/>
                  <a:pt x="535" y="765"/>
                </a:cubicBezTo>
                <a:cubicBezTo>
                  <a:pt x="541" y="771"/>
                  <a:pt x="543" y="771"/>
                  <a:pt x="550" y="779"/>
                </a:cubicBezTo>
                <a:cubicBezTo>
                  <a:pt x="559" y="789"/>
                  <a:pt x="564" y="797"/>
                  <a:pt x="565" y="800"/>
                </a:cubicBezTo>
                <a:cubicBezTo>
                  <a:pt x="567" y="804"/>
                  <a:pt x="572" y="812"/>
                  <a:pt x="574" y="821"/>
                </a:cubicBezTo>
                <a:cubicBezTo>
                  <a:pt x="578" y="840"/>
                  <a:pt x="572" y="857"/>
                  <a:pt x="568" y="866"/>
                </a:cubicBezTo>
                <a:cubicBezTo>
                  <a:pt x="564" y="858"/>
                  <a:pt x="557" y="843"/>
                  <a:pt x="553" y="835"/>
                </a:cubicBezTo>
                <a:cubicBezTo>
                  <a:pt x="545" y="816"/>
                  <a:pt x="537" y="801"/>
                  <a:pt x="536" y="798"/>
                </a:cubicBezTo>
                <a:cubicBezTo>
                  <a:pt x="528" y="781"/>
                  <a:pt x="514" y="750"/>
                  <a:pt x="488" y="687"/>
                </a:cubicBezTo>
                <a:cubicBezTo>
                  <a:pt x="490" y="681"/>
                  <a:pt x="494" y="672"/>
                  <a:pt x="500" y="662"/>
                </a:cubicBezTo>
                <a:cubicBezTo>
                  <a:pt x="506" y="654"/>
                  <a:pt x="528" y="617"/>
                  <a:pt x="571" y="604"/>
                </a:cubicBezTo>
                <a:cubicBezTo>
                  <a:pt x="588" y="598"/>
                  <a:pt x="604" y="598"/>
                  <a:pt x="635" y="598"/>
                </a:cubicBezTo>
                <a:cubicBezTo>
                  <a:pt x="650" y="599"/>
                  <a:pt x="662" y="600"/>
                  <a:pt x="677" y="601"/>
                </a:cubicBezTo>
                <a:cubicBezTo>
                  <a:pt x="710" y="604"/>
                  <a:pt x="713" y="606"/>
                  <a:pt x="733" y="607"/>
                </a:cubicBezTo>
                <a:cubicBezTo>
                  <a:pt x="757" y="609"/>
                  <a:pt x="781" y="611"/>
                  <a:pt x="809" y="603"/>
                </a:cubicBezTo>
                <a:cubicBezTo>
                  <a:pt x="826" y="598"/>
                  <a:pt x="844" y="593"/>
                  <a:pt x="859" y="577"/>
                </a:cubicBezTo>
                <a:cubicBezTo>
                  <a:pt x="895" y="541"/>
                  <a:pt x="885" y="488"/>
                  <a:pt x="884" y="483"/>
                </a:cubicBezTo>
                <a:cubicBezTo>
                  <a:pt x="881" y="470"/>
                  <a:pt x="876" y="460"/>
                  <a:pt x="873" y="453"/>
                </a:cubicBezTo>
                <a:cubicBezTo>
                  <a:pt x="878" y="465"/>
                  <a:pt x="881" y="476"/>
                  <a:pt x="882" y="484"/>
                </a:cubicBezTo>
                <a:cubicBezTo>
                  <a:pt x="884" y="498"/>
                  <a:pt x="884" y="508"/>
                  <a:pt x="884" y="510"/>
                </a:cubicBezTo>
                <a:cubicBezTo>
                  <a:pt x="884" y="513"/>
                  <a:pt x="883" y="521"/>
                  <a:pt x="881" y="529"/>
                </a:cubicBezTo>
                <a:cubicBezTo>
                  <a:pt x="875" y="555"/>
                  <a:pt x="856" y="572"/>
                  <a:pt x="853" y="574"/>
                </a:cubicBezTo>
                <a:cubicBezTo>
                  <a:pt x="835" y="589"/>
                  <a:pt x="816" y="593"/>
                  <a:pt x="804" y="595"/>
                </a:cubicBezTo>
                <a:cubicBezTo>
                  <a:pt x="773" y="600"/>
                  <a:pt x="739" y="592"/>
                  <a:pt x="738" y="592"/>
                </a:cubicBezTo>
                <a:cubicBezTo>
                  <a:pt x="738" y="592"/>
                  <a:pt x="737" y="562"/>
                  <a:pt x="737" y="562"/>
                </a:cubicBezTo>
                <a:cubicBezTo>
                  <a:pt x="745" y="562"/>
                  <a:pt x="751" y="561"/>
                  <a:pt x="755" y="561"/>
                </a:cubicBezTo>
                <a:cubicBezTo>
                  <a:pt x="771" y="559"/>
                  <a:pt x="779" y="558"/>
                  <a:pt x="784" y="555"/>
                </a:cubicBezTo>
                <a:cubicBezTo>
                  <a:pt x="787" y="553"/>
                  <a:pt x="789" y="551"/>
                  <a:pt x="793" y="551"/>
                </a:cubicBezTo>
                <a:cubicBezTo>
                  <a:pt x="797" y="551"/>
                  <a:pt x="799" y="554"/>
                  <a:pt x="802" y="555"/>
                </a:cubicBezTo>
                <a:cubicBezTo>
                  <a:pt x="805" y="557"/>
                  <a:pt x="811" y="557"/>
                  <a:pt x="822" y="551"/>
                </a:cubicBezTo>
                <a:cubicBezTo>
                  <a:pt x="820" y="552"/>
                  <a:pt x="815" y="554"/>
                  <a:pt x="808" y="552"/>
                </a:cubicBezTo>
                <a:cubicBezTo>
                  <a:pt x="803" y="550"/>
                  <a:pt x="800" y="547"/>
                  <a:pt x="798" y="545"/>
                </a:cubicBezTo>
                <a:cubicBezTo>
                  <a:pt x="800" y="543"/>
                  <a:pt x="803" y="540"/>
                  <a:pt x="807" y="537"/>
                </a:cubicBezTo>
                <a:cubicBezTo>
                  <a:pt x="814" y="532"/>
                  <a:pt x="819" y="532"/>
                  <a:pt x="822" y="528"/>
                </a:cubicBezTo>
                <a:cubicBezTo>
                  <a:pt x="823" y="526"/>
                  <a:pt x="825" y="522"/>
                  <a:pt x="825" y="516"/>
                </a:cubicBezTo>
                <a:cubicBezTo>
                  <a:pt x="822" y="522"/>
                  <a:pt x="818" y="526"/>
                  <a:pt x="815" y="528"/>
                </a:cubicBezTo>
                <a:cubicBezTo>
                  <a:pt x="810" y="533"/>
                  <a:pt x="807" y="532"/>
                  <a:pt x="798" y="538"/>
                </a:cubicBezTo>
                <a:cubicBezTo>
                  <a:pt x="793" y="542"/>
                  <a:pt x="792" y="544"/>
                  <a:pt x="787" y="546"/>
                </a:cubicBezTo>
                <a:cubicBezTo>
                  <a:pt x="783" y="548"/>
                  <a:pt x="777" y="551"/>
                  <a:pt x="775" y="549"/>
                </a:cubicBezTo>
                <a:cubicBezTo>
                  <a:pt x="773" y="548"/>
                  <a:pt x="776" y="545"/>
                  <a:pt x="778" y="535"/>
                </a:cubicBezTo>
                <a:cubicBezTo>
                  <a:pt x="778" y="530"/>
                  <a:pt x="779" y="528"/>
                  <a:pt x="779" y="525"/>
                </a:cubicBezTo>
                <a:cubicBezTo>
                  <a:pt x="778" y="523"/>
                  <a:pt x="778" y="522"/>
                  <a:pt x="779" y="521"/>
                </a:cubicBezTo>
                <a:cubicBezTo>
                  <a:pt x="780" y="518"/>
                  <a:pt x="786" y="518"/>
                  <a:pt x="789" y="518"/>
                </a:cubicBezTo>
                <a:cubicBezTo>
                  <a:pt x="793" y="517"/>
                  <a:pt x="800" y="514"/>
                  <a:pt x="809" y="503"/>
                </a:cubicBezTo>
                <a:cubicBezTo>
                  <a:pt x="807" y="505"/>
                  <a:pt x="802" y="510"/>
                  <a:pt x="794" y="513"/>
                </a:cubicBezTo>
                <a:cubicBezTo>
                  <a:pt x="787" y="515"/>
                  <a:pt x="781" y="514"/>
                  <a:pt x="778" y="513"/>
                </a:cubicBezTo>
                <a:cubicBezTo>
                  <a:pt x="777" y="512"/>
                  <a:pt x="775" y="508"/>
                  <a:pt x="776" y="503"/>
                </a:cubicBezTo>
                <a:cubicBezTo>
                  <a:pt x="776" y="502"/>
                  <a:pt x="777" y="498"/>
                  <a:pt x="781" y="494"/>
                </a:cubicBezTo>
                <a:cubicBezTo>
                  <a:pt x="784" y="491"/>
                  <a:pt x="786" y="491"/>
                  <a:pt x="790" y="489"/>
                </a:cubicBezTo>
                <a:cubicBezTo>
                  <a:pt x="793" y="487"/>
                  <a:pt x="796" y="485"/>
                  <a:pt x="799" y="480"/>
                </a:cubicBezTo>
                <a:cubicBezTo>
                  <a:pt x="796" y="484"/>
                  <a:pt x="792" y="487"/>
                  <a:pt x="789" y="488"/>
                </a:cubicBezTo>
                <a:cubicBezTo>
                  <a:pt x="785" y="489"/>
                  <a:pt x="783" y="489"/>
                  <a:pt x="780" y="491"/>
                </a:cubicBezTo>
                <a:cubicBezTo>
                  <a:pt x="778" y="491"/>
                  <a:pt x="775" y="493"/>
                  <a:pt x="773" y="497"/>
                </a:cubicBezTo>
                <a:cubicBezTo>
                  <a:pt x="770" y="501"/>
                  <a:pt x="771" y="504"/>
                  <a:pt x="771" y="512"/>
                </a:cubicBezTo>
                <a:cubicBezTo>
                  <a:pt x="772" y="521"/>
                  <a:pt x="772" y="526"/>
                  <a:pt x="771" y="530"/>
                </a:cubicBezTo>
                <a:cubicBezTo>
                  <a:pt x="770" y="535"/>
                  <a:pt x="768" y="545"/>
                  <a:pt x="761" y="549"/>
                </a:cubicBezTo>
                <a:cubicBezTo>
                  <a:pt x="758" y="550"/>
                  <a:pt x="755" y="550"/>
                  <a:pt x="750" y="551"/>
                </a:cubicBezTo>
                <a:cubicBezTo>
                  <a:pt x="745" y="551"/>
                  <a:pt x="741" y="550"/>
                  <a:pt x="738" y="550"/>
                </a:cubicBezTo>
                <a:cubicBezTo>
                  <a:pt x="738" y="540"/>
                  <a:pt x="737" y="533"/>
                  <a:pt x="737" y="528"/>
                </a:cubicBezTo>
                <a:cubicBezTo>
                  <a:pt x="737" y="522"/>
                  <a:pt x="737" y="517"/>
                  <a:pt x="736" y="511"/>
                </a:cubicBezTo>
                <a:cubicBezTo>
                  <a:pt x="736" y="502"/>
                  <a:pt x="735" y="499"/>
                  <a:pt x="736" y="495"/>
                </a:cubicBezTo>
                <a:cubicBezTo>
                  <a:pt x="738" y="490"/>
                  <a:pt x="739" y="487"/>
                  <a:pt x="741" y="483"/>
                </a:cubicBezTo>
                <a:cubicBezTo>
                  <a:pt x="744" y="479"/>
                  <a:pt x="749" y="473"/>
                  <a:pt x="756" y="466"/>
                </a:cubicBezTo>
                <a:cubicBezTo>
                  <a:pt x="753" y="467"/>
                  <a:pt x="748" y="470"/>
                  <a:pt x="743" y="474"/>
                </a:cubicBezTo>
                <a:cubicBezTo>
                  <a:pt x="741" y="475"/>
                  <a:pt x="733" y="482"/>
                  <a:pt x="728" y="499"/>
                </a:cubicBezTo>
                <a:cubicBezTo>
                  <a:pt x="723" y="515"/>
                  <a:pt x="723" y="531"/>
                  <a:pt x="723" y="544"/>
                </a:cubicBezTo>
                <a:cubicBezTo>
                  <a:pt x="723" y="552"/>
                  <a:pt x="723" y="558"/>
                  <a:pt x="721" y="565"/>
                </a:cubicBezTo>
                <a:cubicBezTo>
                  <a:pt x="719" y="569"/>
                  <a:pt x="716" y="578"/>
                  <a:pt x="707" y="583"/>
                </a:cubicBezTo>
                <a:cubicBezTo>
                  <a:pt x="694" y="589"/>
                  <a:pt x="680" y="582"/>
                  <a:pt x="679" y="581"/>
                </a:cubicBezTo>
                <a:cubicBezTo>
                  <a:pt x="664" y="579"/>
                  <a:pt x="646" y="577"/>
                  <a:pt x="625" y="578"/>
                </a:cubicBezTo>
                <a:cubicBezTo>
                  <a:pt x="591" y="580"/>
                  <a:pt x="564" y="588"/>
                  <a:pt x="546" y="596"/>
                </a:cubicBezTo>
                <a:cubicBezTo>
                  <a:pt x="545" y="596"/>
                  <a:pt x="544" y="595"/>
                  <a:pt x="543" y="594"/>
                </a:cubicBezTo>
                <a:cubicBezTo>
                  <a:pt x="542" y="593"/>
                  <a:pt x="543" y="591"/>
                  <a:pt x="545" y="588"/>
                </a:cubicBezTo>
                <a:cubicBezTo>
                  <a:pt x="549" y="580"/>
                  <a:pt x="553" y="577"/>
                  <a:pt x="553" y="577"/>
                </a:cubicBezTo>
                <a:cubicBezTo>
                  <a:pt x="562" y="570"/>
                  <a:pt x="561" y="567"/>
                  <a:pt x="578" y="551"/>
                </a:cubicBezTo>
                <a:cubicBezTo>
                  <a:pt x="611" y="523"/>
                  <a:pt x="653" y="494"/>
                  <a:pt x="653" y="494"/>
                </a:cubicBezTo>
                <a:cubicBezTo>
                  <a:pt x="676" y="479"/>
                  <a:pt x="702" y="463"/>
                  <a:pt x="737" y="444"/>
                </a:cubicBezTo>
                <a:cubicBezTo>
                  <a:pt x="788" y="417"/>
                  <a:pt x="785" y="426"/>
                  <a:pt x="820" y="413"/>
                </a:cubicBezTo>
                <a:cubicBezTo>
                  <a:pt x="821" y="413"/>
                  <a:pt x="823" y="411"/>
                  <a:pt x="827" y="412"/>
                </a:cubicBezTo>
                <a:cubicBezTo>
                  <a:pt x="832" y="412"/>
                  <a:pt x="835" y="413"/>
                  <a:pt x="837" y="414"/>
                </a:cubicBezTo>
                <a:cubicBezTo>
                  <a:pt x="842" y="416"/>
                  <a:pt x="842" y="416"/>
                  <a:pt x="854" y="418"/>
                </a:cubicBezTo>
                <a:cubicBezTo>
                  <a:pt x="871" y="422"/>
                  <a:pt x="871" y="424"/>
                  <a:pt x="882" y="426"/>
                </a:cubicBezTo>
                <a:cubicBezTo>
                  <a:pt x="890" y="428"/>
                  <a:pt x="888" y="426"/>
                  <a:pt x="918" y="429"/>
                </a:cubicBezTo>
                <a:cubicBezTo>
                  <a:pt x="929" y="430"/>
                  <a:pt x="932" y="431"/>
                  <a:pt x="939" y="430"/>
                </a:cubicBezTo>
                <a:cubicBezTo>
                  <a:pt x="950" y="430"/>
                  <a:pt x="957" y="429"/>
                  <a:pt x="961" y="429"/>
                </a:cubicBezTo>
                <a:cubicBezTo>
                  <a:pt x="979" y="427"/>
                  <a:pt x="995" y="435"/>
                  <a:pt x="1008" y="443"/>
                </a:cubicBezTo>
                <a:cubicBezTo>
                  <a:pt x="1032" y="455"/>
                  <a:pt x="1046" y="473"/>
                  <a:pt x="1053" y="484"/>
                </a:cubicBezTo>
                <a:cubicBezTo>
                  <a:pt x="1051" y="479"/>
                  <a:pt x="1048" y="474"/>
                  <a:pt x="1043" y="468"/>
                </a:cubicBezTo>
                <a:cubicBezTo>
                  <a:pt x="1035" y="457"/>
                  <a:pt x="1026" y="452"/>
                  <a:pt x="1019" y="447"/>
                </a:cubicBezTo>
                <a:cubicBezTo>
                  <a:pt x="1011" y="441"/>
                  <a:pt x="1001" y="434"/>
                  <a:pt x="986" y="430"/>
                </a:cubicBezTo>
                <a:cubicBezTo>
                  <a:pt x="979" y="428"/>
                  <a:pt x="973" y="427"/>
                  <a:pt x="966" y="426"/>
                </a:cubicBezTo>
                <a:cubicBezTo>
                  <a:pt x="955" y="424"/>
                  <a:pt x="946" y="424"/>
                  <a:pt x="940" y="424"/>
                </a:cubicBezTo>
                <a:cubicBezTo>
                  <a:pt x="938" y="423"/>
                  <a:pt x="933" y="422"/>
                  <a:pt x="930" y="417"/>
                </a:cubicBezTo>
                <a:cubicBezTo>
                  <a:pt x="927" y="412"/>
                  <a:pt x="927" y="408"/>
                  <a:pt x="928" y="403"/>
                </a:cubicBezTo>
                <a:cubicBezTo>
                  <a:pt x="928" y="400"/>
                  <a:pt x="929" y="386"/>
                  <a:pt x="939" y="378"/>
                </a:cubicBezTo>
                <a:cubicBezTo>
                  <a:pt x="943" y="375"/>
                  <a:pt x="949" y="372"/>
                  <a:pt x="951" y="371"/>
                </a:cubicBezTo>
                <a:cubicBezTo>
                  <a:pt x="957" y="368"/>
                  <a:pt x="959" y="368"/>
                  <a:pt x="962" y="365"/>
                </a:cubicBezTo>
                <a:cubicBezTo>
                  <a:pt x="963" y="363"/>
                  <a:pt x="964" y="359"/>
                  <a:pt x="963" y="354"/>
                </a:cubicBezTo>
                <a:cubicBezTo>
                  <a:pt x="962" y="356"/>
                  <a:pt x="961" y="360"/>
                  <a:pt x="958" y="362"/>
                </a:cubicBezTo>
                <a:cubicBezTo>
                  <a:pt x="957" y="364"/>
                  <a:pt x="956" y="364"/>
                  <a:pt x="953" y="365"/>
                </a:cubicBezTo>
                <a:cubicBezTo>
                  <a:pt x="948" y="368"/>
                  <a:pt x="943" y="369"/>
                  <a:pt x="943" y="370"/>
                </a:cubicBezTo>
                <a:cubicBezTo>
                  <a:pt x="935" y="372"/>
                  <a:pt x="930" y="380"/>
                  <a:pt x="925" y="388"/>
                </a:cubicBezTo>
                <a:cubicBezTo>
                  <a:pt x="920" y="396"/>
                  <a:pt x="918" y="404"/>
                  <a:pt x="917" y="410"/>
                </a:cubicBezTo>
                <a:cubicBezTo>
                  <a:pt x="916" y="411"/>
                  <a:pt x="916" y="413"/>
                  <a:pt x="915" y="414"/>
                </a:cubicBezTo>
                <a:cubicBezTo>
                  <a:pt x="914" y="415"/>
                  <a:pt x="911" y="418"/>
                  <a:pt x="900" y="416"/>
                </a:cubicBezTo>
                <a:cubicBezTo>
                  <a:pt x="892" y="415"/>
                  <a:pt x="886" y="412"/>
                  <a:pt x="884" y="411"/>
                </a:cubicBezTo>
                <a:cubicBezTo>
                  <a:pt x="878" y="408"/>
                  <a:pt x="868" y="405"/>
                  <a:pt x="854" y="405"/>
                </a:cubicBezTo>
                <a:cubicBezTo>
                  <a:pt x="856" y="403"/>
                  <a:pt x="859" y="401"/>
                  <a:pt x="863" y="399"/>
                </a:cubicBezTo>
                <a:cubicBezTo>
                  <a:pt x="869" y="396"/>
                  <a:pt x="874" y="395"/>
                  <a:pt x="876" y="394"/>
                </a:cubicBezTo>
                <a:cubicBezTo>
                  <a:pt x="885" y="392"/>
                  <a:pt x="888" y="387"/>
                  <a:pt x="913" y="366"/>
                </a:cubicBezTo>
                <a:cubicBezTo>
                  <a:pt x="926" y="355"/>
                  <a:pt x="927" y="355"/>
                  <a:pt x="935" y="348"/>
                </a:cubicBezTo>
                <a:cubicBezTo>
                  <a:pt x="942" y="342"/>
                  <a:pt x="945" y="339"/>
                  <a:pt x="953" y="332"/>
                </a:cubicBezTo>
                <a:cubicBezTo>
                  <a:pt x="961" y="325"/>
                  <a:pt x="968" y="319"/>
                  <a:pt x="971" y="317"/>
                </a:cubicBezTo>
                <a:cubicBezTo>
                  <a:pt x="979" y="311"/>
                  <a:pt x="994" y="302"/>
                  <a:pt x="1023" y="300"/>
                </a:cubicBezTo>
                <a:cubicBezTo>
                  <a:pt x="1026" y="299"/>
                  <a:pt x="1029" y="299"/>
                  <a:pt x="1033" y="299"/>
                </a:cubicBezTo>
                <a:cubicBezTo>
                  <a:pt x="1030" y="299"/>
                  <a:pt x="1026" y="298"/>
                  <a:pt x="1022" y="298"/>
                </a:cubicBezTo>
                <a:cubicBezTo>
                  <a:pt x="1020" y="298"/>
                  <a:pt x="1013" y="299"/>
                  <a:pt x="1005" y="300"/>
                </a:cubicBezTo>
                <a:cubicBezTo>
                  <a:pt x="1000" y="301"/>
                  <a:pt x="988" y="304"/>
                  <a:pt x="975" y="311"/>
                </a:cubicBezTo>
                <a:cubicBezTo>
                  <a:pt x="966" y="316"/>
                  <a:pt x="960" y="321"/>
                  <a:pt x="957" y="324"/>
                </a:cubicBezTo>
                <a:cubicBezTo>
                  <a:pt x="957" y="324"/>
                  <a:pt x="931" y="346"/>
                  <a:pt x="897" y="367"/>
                </a:cubicBezTo>
                <a:cubicBezTo>
                  <a:pt x="880" y="376"/>
                  <a:pt x="867" y="384"/>
                  <a:pt x="847" y="390"/>
                </a:cubicBezTo>
                <a:cubicBezTo>
                  <a:pt x="831" y="394"/>
                  <a:pt x="808" y="397"/>
                  <a:pt x="802" y="398"/>
                </a:cubicBezTo>
                <a:cubicBezTo>
                  <a:pt x="795" y="398"/>
                  <a:pt x="790" y="399"/>
                  <a:pt x="787" y="399"/>
                </a:cubicBezTo>
                <a:cubicBezTo>
                  <a:pt x="784" y="399"/>
                  <a:pt x="783" y="398"/>
                  <a:pt x="782" y="398"/>
                </a:cubicBezTo>
                <a:cubicBezTo>
                  <a:pt x="780" y="396"/>
                  <a:pt x="783" y="391"/>
                  <a:pt x="784" y="388"/>
                </a:cubicBezTo>
                <a:cubicBezTo>
                  <a:pt x="786" y="384"/>
                  <a:pt x="788" y="382"/>
                  <a:pt x="788" y="382"/>
                </a:cubicBezTo>
                <a:cubicBezTo>
                  <a:pt x="796" y="370"/>
                  <a:pt x="803" y="357"/>
                  <a:pt x="810" y="345"/>
                </a:cubicBezTo>
                <a:cubicBezTo>
                  <a:pt x="823" y="324"/>
                  <a:pt x="830" y="306"/>
                  <a:pt x="835" y="294"/>
                </a:cubicBezTo>
                <a:cubicBezTo>
                  <a:pt x="842" y="277"/>
                  <a:pt x="843" y="269"/>
                  <a:pt x="844" y="267"/>
                </a:cubicBezTo>
                <a:cubicBezTo>
                  <a:pt x="846" y="257"/>
                  <a:pt x="849" y="244"/>
                  <a:pt x="845" y="229"/>
                </a:cubicBezTo>
                <a:cubicBezTo>
                  <a:pt x="843" y="218"/>
                  <a:pt x="839" y="209"/>
                  <a:pt x="836" y="204"/>
                </a:cubicBezTo>
                <a:cubicBezTo>
                  <a:pt x="839" y="211"/>
                  <a:pt x="843" y="222"/>
                  <a:pt x="844" y="235"/>
                </a:cubicBezTo>
                <a:cubicBezTo>
                  <a:pt x="844" y="238"/>
                  <a:pt x="845" y="247"/>
                  <a:pt x="843" y="259"/>
                </a:cubicBezTo>
                <a:cubicBezTo>
                  <a:pt x="841" y="268"/>
                  <a:pt x="839" y="274"/>
                  <a:pt x="836" y="281"/>
                </a:cubicBezTo>
                <a:cubicBezTo>
                  <a:pt x="831" y="293"/>
                  <a:pt x="826" y="302"/>
                  <a:pt x="824" y="306"/>
                </a:cubicBezTo>
                <a:cubicBezTo>
                  <a:pt x="814" y="322"/>
                  <a:pt x="803" y="342"/>
                  <a:pt x="784" y="368"/>
                </a:cubicBezTo>
                <a:cubicBezTo>
                  <a:pt x="773" y="382"/>
                  <a:pt x="767" y="390"/>
                  <a:pt x="758" y="399"/>
                </a:cubicBezTo>
                <a:cubicBezTo>
                  <a:pt x="751" y="406"/>
                  <a:pt x="744" y="411"/>
                  <a:pt x="730" y="422"/>
                </a:cubicBezTo>
                <a:cubicBezTo>
                  <a:pt x="697" y="447"/>
                  <a:pt x="682" y="454"/>
                  <a:pt x="676" y="456"/>
                </a:cubicBezTo>
                <a:cubicBezTo>
                  <a:pt x="670" y="459"/>
                  <a:pt x="664" y="461"/>
                  <a:pt x="660" y="463"/>
                </a:cubicBezTo>
                <a:cubicBezTo>
                  <a:pt x="658" y="463"/>
                  <a:pt x="655" y="463"/>
                  <a:pt x="654" y="462"/>
                </a:cubicBezTo>
                <a:cubicBezTo>
                  <a:pt x="652" y="460"/>
                  <a:pt x="653" y="456"/>
                  <a:pt x="655" y="451"/>
                </a:cubicBezTo>
                <a:cubicBezTo>
                  <a:pt x="658" y="441"/>
                  <a:pt x="659" y="436"/>
                  <a:pt x="660" y="435"/>
                </a:cubicBezTo>
                <a:cubicBezTo>
                  <a:pt x="660" y="434"/>
                  <a:pt x="666" y="420"/>
                  <a:pt x="667" y="406"/>
                </a:cubicBezTo>
                <a:cubicBezTo>
                  <a:pt x="668" y="399"/>
                  <a:pt x="668" y="392"/>
                  <a:pt x="667" y="378"/>
                </a:cubicBezTo>
                <a:cubicBezTo>
                  <a:pt x="666" y="368"/>
                  <a:pt x="665" y="364"/>
                  <a:pt x="667" y="357"/>
                </a:cubicBezTo>
                <a:cubicBezTo>
                  <a:pt x="668" y="353"/>
                  <a:pt x="670" y="345"/>
                  <a:pt x="676" y="341"/>
                </a:cubicBezTo>
                <a:cubicBezTo>
                  <a:pt x="679" y="340"/>
                  <a:pt x="682" y="340"/>
                  <a:pt x="689" y="340"/>
                </a:cubicBezTo>
                <a:cubicBezTo>
                  <a:pt x="692" y="340"/>
                  <a:pt x="698" y="340"/>
                  <a:pt x="704" y="341"/>
                </a:cubicBezTo>
                <a:cubicBezTo>
                  <a:pt x="709" y="343"/>
                  <a:pt x="710" y="345"/>
                  <a:pt x="718" y="348"/>
                </a:cubicBezTo>
                <a:cubicBezTo>
                  <a:pt x="722" y="349"/>
                  <a:pt x="726" y="351"/>
                  <a:pt x="729" y="351"/>
                </a:cubicBezTo>
                <a:cubicBezTo>
                  <a:pt x="732" y="352"/>
                  <a:pt x="742" y="354"/>
                  <a:pt x="757" y="345"/>
                </a:cubicBezTo>
                <a:cubicBezTo>
                  <a:pt x="754" y="347"/>
                  <a:pt x="749" y="349"/>
                  <a:pt x="741" y="350"/>
                </a:cubicBezTo>
                <a:cubicBezTo>
                  <a:pt x="738" y="350"/>
                  <a:pt x="730" y="350"/>
                  <a:pt x="724" y="344"/>
                </a:cubicBezTo>
                <a:cubicBezTo>
                  <a:pt x="721" y="343"/>
                  <a:pt x="720" y="341"/>
                  <a:pt x="719" y="339"/>
                </a:cubicBezTo>
                <a:cubicBezTo>
                  <a:pt x="721" y="338"/>
                  <a:pt x="723" y="337"/>
                  <a:pt x="725" y="334"/>
                </a:cubicBezTo>
                <a:cubicBezTo>
                  <a:pt x="727" y="332"/>
                  <a:pt x="730" y="330"/>
                  <a:pt x="734" y="324"/>
                </a:cubicBezTo>
                <a:cubicBezTo>
                  <a:pt x="741" y="315"/>
                  <a:pt x="740" y="314"/>
                  <a:pt x="743" y="311"/>
                </a:cubicBezTo>
                <a:cubicBezTo>
                  <a:pt x="746" y="308"/>
                  <a:pt x="751" y="306"/>
                  <a:pt x="755" y="305"/>
                </a:cubicBezTo>
                <a:cubicBezTo>
                  <a:pt x="753" y="306"/>
                  <a:pt x="751" y="306"/>
                  <a:pt x="749" y="307"/>
                </a:cubicBezTo>
                <a:cubicBezTo>
                  <a:pt x="745" y="308"/>
                  <a:pt x="742" y="311"/>
                  <a:pt x="740" y="312"/>
                </a:cubicBezTo>
                <a:cubicBezTo>
                  <a:pt x="731" y="322"/>
                  <a:pt x="731" y="325"/>
                  <a:pt x="725" y="329"/>
                </a:cubicBezTo>
                <a:cubicBezTo>
                  <a:pt x="720" y="333"/>
                  <a:pt x="714" y="334"/>
                  <a:pt x="713" y="334"/>
                </a:cubicBezTo>
                <a:cubicBezTo>
                  <a:pt x="709" y="334"/>
                  <a:pt x="706" y="333"/>
                  <a:pt x="702" y="333"/>
                </a:cubicBezTo>
                <a:cubicBezTo>
                  <a:pt x="687" y="329"/>
                  <a:pt x="679" y="335"/>
                  <a:pt x="677" y="332"/>
                </a:cubicBezTo>
                <a:cubicBezTo>
                  <a:pt x="675" y="328"/>
                  <a:pt x="686" y="318"/>
                  <a:pt x="697" y="309"/>
                </a:cubicBezTo>
                <a:cubicBezTo>
                  <a:pt x="704" y="302"/>
                  <a:pt x="709" y="298"/>
                  <a:pt x="713" y="296"/>
                </a:cubicBezTo>
                <a:cubicBezTo>
                  <a:pt x="720" y="291"/>
                  <a:pt x="726" y="287"/>
                  <a:pt x="728" y="286"/>
                </a:cubicBezTo>
                <a:cubicBezTo>
                  <a:pt x="733" y="284"/>
                  <a:pt x="736" y="282"/>
                  <a:pt x="739" y="281"/>
                </a:cubicBezTo>
                <a:cubicBezTo>
                  <a:pt x="734" y="282"/>
                  <a:pt x="727" y="284"/>
                  <a:pt x="719" y="287"/>
                </a:cubicBezTo>
                <a:cubicBezTo>
                  <a:pt x="709" y="292"/>
                  <a:pt x="702" y="297"/>
                  <a:pt x="697" y="302"/>
                </a:cubicBezTo>
                <a:cubicBezTo>
                  <a:pt x="695" y="301"/>
                  <a:pt x="693" y="299"/>
                  <a:pt x="691" y="295"/>
                </a:cubicBezTo>
                <a:cubicBezTo>
                  <a:pt x="689" y="290"/>
                  <a:pt x="692" y="285"/>
                  <a:pt x="692" y="284"/>
                </a:cubicBezTo>
                <a:cubicBezTo>
                  <a:pt x="694" y="280"/>
                  <a:pt x="697" y="280"/>
                  <a:pt x="699" y="276"/>
                </a:cubicBezTo>
                <a:cubicBezTo>
                  <a:pt x="700" y="272"/>
                  <a:pt x="700" y="269"/>
                  <a:pt x="699" y="266"/>
                </a:cubicBezTo>
                <a:cubicBezTo>
                  <a:pt x="699" y="269"/>
                  <a:pt x="698" y="272"/>
                  <a:pt x="695" y="275"/>
                </a:cubicBezTo>
                <a:cubicBezTo>
                  <a:pt x="693" y="279"/>
                  <a:pt x="690" y="280"/>
                  <a:pt x="688" y="284"/>
                </a:cubicBezTo>
                <a:cubicBezTo>
                  <a:pt x="686" y="288"/>
                  <a:pt x="686" y="293"/>
                  <a:pt x="686" y="294"/>
                </a:cubicBezTo>
                <a:cubicBezTo>
                  <a:pt x="687" y="299"/>
                  <a:pt x="690" y="302"/>
                  <a:pt x="691" y="303"/>
                </a:cubicBezTo>
                <a:cubicBezTo>
                  <a:pt x="687" y="308"/>
                  <a:pt x="683" y="312"/>
                  <a:pt x="680" y="315"/>
                </a:cubicBezTo>
                <a:cubicBezTo>
                  <a:pt x="675" y="320"/>
                  <a:pt x="671" y="325"/>
                  <a:pt x="668" y="331"/>
                </a:cubicBezTo>
                <a:cubicBezTo>
                  <a:pt x="667" y="335"/>
                  <a:pt x="666" y="338"/>
                  <a:pt x="665" y="340"/>
                </a:cubicBezTo>
                <a:cubicBezTo>
                  <a:pt x="664" y="334"/>
                  <a:pt x="663" y="326"/>
                  <a:pt x="664" y="315"/>
                </a:cubicBezTo>
                <a:cubicBezTo>
                  <a:pt x="667" y="300"/>
                  <a:pt x="674" y="290"/>
                  <a:pt x="678" y="285"/>
                </a:cubicBezTo>
                <a:cubicBezTo>
                  <a:pt x="678" y="285"/>
                  <a:pt x="680" y="281"/>
                  <a:pt x="679" y="277"/>
                </a:cubicBezTo>
                <a:cubicBezTo>
                  <a:pt x="679" y="276"/>
                  <a:pt x="678" y="275"/>
                  <a:pt x="677" y="274"/>
                </a:cubicBezTo>
                <a:cubicBezTo>
                  <a:pt x="678" y="276"/>
                  <a:pt x="679" y="278"/>
                  <a:pt x="678" y="281"/>
                </a:cubicBezTo>
                <a:cubicBezTo>
                  <a:pt x="677" y="284"/>
                  <a:pt x="676" y="285"/>
                  <a:pt x="675" y="286"/>
                </a:cubicBezTo>
                <a:cubicBezTo>
                  <a:pt x="674" y="287"/>
                  <a:pt x="671" y="291"/>
                  <a:pt x="666" y="301"/>
                </a:cubicBezTo>
                <a:cubicBezTo>
                  <a:pt x="662" y="306"/>
                  <a:pt x="661" y="313"/>
                  <a:pt x="658" y="326"/>
                </a:cubicBezTo>
                <a:cubicBezTo>
                  <a:pt x="656" y="337"/>
                  <a:pt x="656" y="346"/>
                  <a:pt x="655" y="352"/>
                </a:cubicBezTo>
                <a:cubicBezTo>
                  <a:pt x="655" y="355"/>
                  <a:pt x="654" y="366"/>
                  <a:pt x="654" y="379"/>
                </a:cubicBezTo>
                <a:cubicBezTo>
                  <a:pt x="655" y="395"/>
                  <a:pt x="656" y="396"/>
                  <a:pt x="655" y="403"/>
                </a:cubicBezTo>
                <a:cubicBezTo>
                  <a:pt x="654" y="412"/>
                  <a:pt x="651" y="419"/>
                  <a:pt x="648" y="427"/>
                </a:cubicBezTo>
                <a:cubicBezTo>
                  <a:pt x="635" y="459"/>
                  <a:pt x="629" y="474"/>
                  <a:pt x="627" y="478"/>
                </a:cubicBezTo>
                <a:cubicBezTo>
                  <a:pt x="621" y="487"/>
                  <a:pt x="614" y="493"/>
                  <a:pt x="599" y="505"/>
                </a:cubicBezTo>
                <a:cubicBezTo>
                  <a:pt x="576" y="526"/>
                  <a:pt x="572" y="525"/>
                  <a:pt x="555" y="540"/>
                </a:cubicBezTo>
                <a:cubicBezTo>
                  <a:pt x="537" y="556"/>
                  <a:pt x="526" y="570"/>
                  <a:pt x="503" y="598"/>
                </a:cubicBezTo>
                <a:cubicBezTo>
                  <a:pt x="492" y="611"/>
                  <a:pt x="484" y="622"/>
                  <a:pt x="479" y="630"/>
                </a:cubicBezTo>
                <a:cubicBezTo>
                  <a:pt x="477" y="617"/>
                  <a:pt x="475" y="599"/>
                  <a:pt x="476" y="579"/>
                </a:cubicBezTo>
                <a:cubicBezTo>
                  <a:pt x="476" y="535"/>
                  <a:pt x="485" y="502"/>
                  <a:pt x="487" y="493"/>
                </a:cubicBezTo>
                <a:cubicBezTo>
                  <a:pt x="490" y="485"/>
                  <a:pt x="494" y="469"/>
                  <a:pt x="522" y="411"/>
                </a:cubicBezTo>
                <a:cubicBezTo>
                  <a:pt x="533" y="390"/>
                  <a:pt x="547" y="361"/>
                  <a:pt x="565" y="328"/>
                </a:cubicBezTo>
                <a:cubicBezTo>
                  <a:pt x="579" y="320"/>
                  <a:pt x="593" y="310"/>
                  <a:pt x="608" y="299"/>
                </a:cubicBezTo>
                <a:cubicBezTo>
                  <a:pt x="651" y="267"/>
                  <a:pt x="682" y="231"/>
                  <a:pt x="704" y="201"/>
                </a:cubicBezTo>
                <a:cubicBezTo>
                  <a:pt x="705" y="198"/>
                  <a:pt x="710" y="192"/>
                  <a:pt x="717" y="192"/>
                </a:cubicBezTo>
                <a:cubicBezTo>
                  <a:pt x="721" y="192"/>
                  <a:pt x="724" y="195"/>
                  <a:pt x="729" y="199"/>
                </a:cubicBezTo>
                <a:cubicBezTo>
                  <a:pt x="739" y="208"/>
                  <a:pt x="748" y="216"/>
                  <a:pt x="749" y="216"/>
                </a:cubicBezTo>
                <a:cubicBezTo>
                  <a:pt x="756" y="222"/>
                  <a:pt x="769" y="225"/>
                  <a:pt x="798" y="213"/>
                </a:cubicBezTo>
                <a:cubicBezTo>
                  <a:pt x="791" y="214"/>
                  <a:pt x="779" y="214"/>
                  <a:pt x="765" y="209"/>
                </a:cubicBezTo>
                <a:cubicBezTo>
                  <a:pt x="754" y="205"/>
                  <a:pt x="734" y="193"/>
                  <a:pt x="735" y="181"/>
                </a:cubicBezTo>
                <a:cubicBezTo>
                  <a:pt x="736" y="176"/>
                  <a:pt x="739" y="173"/>
                  <a:pt x="746" y="166"/>
                </a:cubicBezTo>
                <a:cubicBezTo>
                  <a:pt x="757" y="156"/>
                  <a:pt x="765" y="152"/>
                  <a:pt x="774" y="146"/>
                </a:cubicBezTo>
                <a:cubicBezTo>
                  <a:pt x="793" y="134"/>
                  <a:pt x="791" y="131"/>
                  <a:pt x="803" y="123"/>
                </a:cubicBezTo>
                <a:cubicBezTo>
                  <a:pt x="823" y="112"/>
                  <a:pt x="844" y="113"/>
                  <a:pt x="851" y="113"/>
                </a:cubicBezTo>
                <a:cubicBezTo>
                  <a:pt x="883" y="115"/>
                  <a:pt x="904" y="132"/>
                  <a:pt x="910" y="138"/>
                </a:cubicBezTo>
                <a:cubicBezTo>
                  <a:pt x="907" y="134"/>
                  <a:pt x="902" y="129"/>
                  <a:pt x="895" y="124"/>
                </a:cubicBezTo>
                <a:cubicBezTo>
                  <a:pt x="879" y="114"/>
                  <a:pt x="863" y="111"/>
                  <a:pt x="856" y="111"/>
                </a:cubicBezTo>
                <a:cubicBezTo>
                  <a:pt x="846" y="109"/>
                  <a:pt x="838" y="110"/>
                  <a:pt x="833" y="110"/>
                </a:cubicBezTo>
                <a:cubicBezTo>
                  <a:pt x="824" y="111"/>
                  <a:pt x="815" y="112"/>
                  <a:pt x="806" y="116"/>
                </a:cubicBezTo>
                <a:cubicBezTo>
                  <a:pt x="790" y="122"/>
                  <a:pt x="790" y="130"/>
                  <a:pt x="781" y="130"/>
                </a:cubicBezTo>
                <a:cubicBezTo>
                  <a:pt x="767" y="130"/>
                  <a:pt x="757" y="110"/>
                  <a:pt x="754" y="104"/>
                </a:cubicBezTo>
                <a:cubicBezTo>
                  <a:pt x="750" y="96"/>
                  <a:pt x="748" y="89"/>
                  <a:pt x="746" y="81"/>
                </a:cubicBezTo>
                <a:cubicBezTo>
                  <a:pt x="742" y="65"/>
                  <a:pt x="742" y="54"/>
                  <a:pt x="741" y="54"/>
                </a:cubicBezTo>
                <a:cubicBezTo>
                  <a:pt x="741" y="54"/>
                  <a:pt x="741" y="68"/>
                  <a:pt x="744" y="82"/>
                </a:cubicBezTo>
                <a:cubicBezTo>
                  <a:pt x="748" y="103"/>
                  <a:pt x="757" y="118"/>
                  <a:pt x="764" y="128"/>
                </a:cubicBezTo>
                <a:cubicBezTo>
                  <a:pt x="765" y="129"/>
                  <a:pt x="766" y="131"/>
                  <a:pt x="766" y="134"/>
                </a:cubicBezTo>
                <a:cubicBezTo>
                  <a:pt x="766" y="137"/>
                  <a:pt x="764" y="139"/>
                  <a:pt x="763" y="140"/>
                </a:cubicBezTo>
                <a:cubicBezTo>
                  <a:pt x="753" y="151"/>
                  <a:pt x="733" y="160"/>
                  <a:pt x="733" y="160"/>
                </a:cubicBezTo>
                <a:cubicBezTo>
                  <a:pt x="726" y="163"/>
                  <a:pt x="718" y="171"/>
                  <a:pt x="700" y="186"/>
                </a:cubicBezTo>
                <a:cubicBezTo>
                  <a:pt x="691" y="194"/>
                  <a:pt x="679" y="205"/>
                  <a:pt x="667" y="218"/>
                </a:cubicBezTo>
                <a:cubicBezTo>
                  <a:pt x="666" y="219"/>
                  <a:pt x="666" y="220"/>
                  <a:pt x="665" y="220"/>
                </a:cubicBezTo>
                <a:cubicBezTo>
                  <a:pt x="664" y="220"/>
                  <a:pt x="664" y="217"/>
                  <a:pt x="664" y="215"/>
                </a:cubicBezTo>
                <a:cubicBezTo>
                  <a:pt x="664" y="209"/>
                  <a:pt x="664" y="206"/>
                  <a:pt x="664" y="203"/>
                </a:cubicBezTo>
                <a:cubicBezTo>
                  <a:pt x="665" y="196"/>
                  <a:pt x="665" y="189"/>
                  <a:pt x="664" y="174"/>
                </a:cubicBezTo>
                <a:cubicBezTo>
                  <a:pt x="664" y="169"/>
                  <a:pt x="663" y="162"/>
                  <a:pt x="661" y="153"/>
                </a:cubicBezTo>
                <a:cubicBezTo>
                  <a:pt x="664" y="152"/>
                  <a:pt x="668" y="149"/>
                  <a:pt x="671" y="146"/>
                </a:cubicBezTo>
                <a:cubicBezTo>
                  <a:pt x="682" y="134"/>
                  <a:pt x="680" y="118"/>
                  <a:pt x="680" y="115"/>
                </a:cubicBezTo>
                <a:cubicBezTo>
                  <a:pt x="680" y="120"/>
                  <a:pt x="678" y="126"/>
                  <a:pt x="675" y="133"/>
                </a:cubicBezTo>
                <a:cubicBezTo>
                  <a:pt x="674" y="137"/>
                  <a:pt x="671" y="141"/>
                  <a:pt x="667" y="144"/>
                </a:cubicBezTo>
                <a:cubicBezTo>
                  <a:pt x="664" y="146"/>
                  <a:pt x="662" y="148"/>
                  <a:pt x="660" y="148"/>
                </a:cubicBezTo>
                <a:cubicBezTo>
                  <a:pt x="655" y="138"/>
                  <a:pt x="652" y="129"/>
                  <a:pt x="650" y="123"/>
                </a:cubicBezTo>
                <a:cubicBezTo>
                  <a:pt x="647" y="116"/>
                  <a:pt x="646" y="111"/>
                  <a:pt x="643" y="105"/>
                </a:cubicBezTo>
                <a:cubicBezTo>
                  <a:pt x="639" y="98"/>
                  <a:pt x="634" y="93"/>
                  <a:pt x="630" y="90"/>
                </a:cubicBezTo>
                <a:cubicBezTo>
                  <a:pt x="632" y="94"/>
                  <a:pt x="635" y="100"/>
                  <a:pt x="638" y="107"/>
                </a:cubicBezTo>
                <a:cubicBezTo>
                  <a:pt x="647" y="126"/>
                  <a:pt x="650" y="141"/>
                  <a:pt x="651" y="145"/>
                </a:cubicBezTo>
                <a:cubicBezTo>
                  <a:pt x="653" y="154"/>
                  <a:pt x="656" y="166"/>
                  <a:pt x="656" y="180"/>
                </a:cubicBezTo>
                <a:cubicBezTo>
                  <a:pt x="658" y="184"/>
                  <a:pt x="657" y="188"/>
                  <a:pt x="655" y="189"/>
                </a:cubicBezTo>
                <a:cubicBezTo>
                  <a:pt x="654" y="190"/>
                  <a:pt x="652" y="190"/>
                  <a:pt x="648" y="187"/>
                </a:cubicBezTo>
                <a:cubicBezTo>
                  <a:pt x="638" y="181"/>
                  <a:pt x="637" y="176"/>
                  <a:pt x="630" y="172"/>
                </a:cubicBezTo>
                <a:cubicBezTo>
                  <a:pt x="627" y="170"/>
                  <a:pt x="622" y="168"/>
                  <a:pt x="614" y="168"/>
                </a:cubicBezTo>
                <a:cubicBezTo>
                  <a:pt x="611" y="152"/>
                  <a:pt x="610" y="140"/>
                  <a:pt x="609" y="132"/>
                </a:cubicBezTo>
                <a:cubicBezTo>
                  <a:pt x="608" y="127"/>
                  <a:pt x="607" y="120"/>
                  <a:pt x="603" y="113"/>
                </a:cubicBezTo>
                <a:cubicBezTo>
                  <a:pt x="600" y="108"/>
                  <a:pt x="596" y="105"/>
                  <a:pt x="594" y="104"/>
                </a:cubicBezTo>
                <a:cubicBezTo>
                  <a:pt x="596" y="107"/>
                  <a:pt x="599" y="111"/>
                  <a:pt x="602" y="117"/>
                </a:cubicBezTo>
                <a:cubicBezTo>
                  <a:pt x="605" y="125"/>
                  <a:pt x="605" y="131"/>
                  <a:pt x="605" y="136"/>
                </a:cubicBezTo>
                <a:cubicBezTo>
                  <a:pt x="605" y="141"/>
                  <a:pt x="605" y="147"/>
                  <a:pt x="605" y="152"/>
                </a:cubicBezTo>
                <a:cubicBezTo>
                  <a:pt x="606" y="157"/>
                  <a:pt x="606" y="161"/>
                  <a:pt x="606" y="165"/>
                </a:cubicBezTo>
                <a:cubicBezTo>
                  <a:pt x="601" y="166"/>
                  <a:pt x="597" y="166"/>
                  <a:pt x="594" y="166"/>
                </a:cubicBezTo>
                <a:cubicBezTo>
                  <a:pt x="575" y="165"/>
                  <a:pt x="564" y="144"/>
                  <a:pt x="563" y="142"/>
                </a:cubicBezTo>
                <a:cubicBezTo>
                  <a:pt x="564" y="146"/>
                  <a:pt x="567" y="156"/>
                  <a:pt x="577" y="165"/>
                </a:cubicBezTo>
                <a:cubicBezTo>
                  <a:pt x="592" y="178"/>
                  <a:pt x="610" y="175"/>
                  <a:pt x="613" y="175"/>
                </a:cubicBezTo>
                <a:cubicBezTo>
                  <a:pt x="618" y="175"/>
                  <a:pt x="626" y="178"/>
                  <a:pt x="635" y="185"/>
                </a:cubicBezTo>
                <a:cubicBezTo>
                  <a:pt x="638" y="188"/>
                  <a:pt x="646" y="194"/>
                  <a:pt x="647" y="205"/>
                </a:cubicBezTo>
                <a:cubicBezTo>
                  <a:pt x="649" y="213"/>
                  <a:pt x="646" y="219"/>
                  <a:pt x="642" y="230"/>
                </a:cubicBezTo>
                <a:cubicBezTo>
                  <a:pt x="640" y="235"/>
                  <a:pt x="636" y="244"/>
                  <a:pt x="627" y="254"/>
                </a:cubicBezTo>
                <a:cubicBezTo>
                  <a:pt x="619" y="263"/>
                  <a:pt x="612" y="267"/>
                  <a:pt x="600" y="275"/>
                </a:cubicBezTo>
                <a:cubicBezTo>
                  <a:pt x="592" y="280"/>
                  <a:pt x="585" y="284"/>
                  <a:pt x="580" y="286"/>
                </a:cubicBezTo>
                <a:cubicBezTo>
                  <a:pt x="581" y="281"/>
                  <a:pt x="582" y="274"/>
                  <a:pt x="584" y="265"/>
                </a:cubicBezTo>
                <a:cubicBezTo>
                  <a:pt x="587" y="244"/>
                  <a:pt x="589" y="231"/>
                  <a:pt x="587" y="217"/>
                </a:cubicBezTo>
                <a:cubicBezTo>
                  <a:pt x="584" y="202"/>
                  <a:pt x="577" y="192"/>
                  <a:pt x="567" y="180"/>
                </a:cubicBezTo>
                <a:cubicBezTo>
                  <a:pt x="554" y="164"/>
                  <a:pt x="529" y="132"/>
                  <a:pt x="483" y="121"/>
                </a:cubicBezTo>
                <a:cubicBezTo>
                  <a:pt x="457" y="114"/>
                  <a:pt x="434" y="117"/>
                  <a:pt x="418" y="120"/>
                </a:cubicBezTo>
                <a:cubicBezTo>
                  <a:pt x="432" y="118"/>
                  <a:pt x="456" y="116"/>
                  <a:pt x="482" y="125"/>
                </a:cubicBezTo>
                <a:cubicBezTo>
                  <a:pt x="497" y="130"/>
                  <a:pt x="508" y="136"/>
                  <a:pt x="511" y="139"/>
                </a:cubicBezTo>
                <a:cubicBezTo>
                  <a:pt x="524" y="147"/>
                  <a:pt x="531" y="154"/>
                  <a:pt x="542" y="165"/>
                </a:cubicBezTo>
                <a:cubicBezTo>
                  <a:pt x="553" y="177"/>
                  <a:pt x="559" y="184"/>
                  <a:pt x="562" y="191"/>
                </a:cubicBezTo>
                <a:cubicBezTo>
                  <a:pt x="569" y="206"/>
                  <a:pt x="568" y="219"/>
                  <a:pt x="567" y="233"/>
                </a:cubicBezTo>
                <a:cubicBezTo>
                  <a:pt x="566" y="252"/>
                  <a:pt x="560" y="267"/>
                  <a:pt x="555" y="279"/>
                </a:cubicBezTo>
                <a:cubicBezTo>
                  <a:pt x="551" y="290"/>
                  <a:pt x="546" y="300"/>
                  <a:pt x="535" y="319"/>
                </a:cubicBezTo>
                <a:cubicBezTo>
                  <a:pt x="526" y="335"/>
                  <a:pt x="514" y="355"/>
                  <a:pt x="498" y="379"/>
                </a:cubicBezTo>
                <a:cubicBezTo>
                  <a:pt x="493" y="372"/>
                  <a:pt x="487" y="363"/>
                  <a:pt x="479" y="351"/>
                </a:cubicBezTo>
                <a:cubicBezTo>
                  <a:pt x="466" y="329"/>
                  <a:pt x="465" y="326"/>
                  <a:pt x="463" y="323"/>
                </a:cubicBezTo>
                <a:cubicBezTo>
                  <a:pt x="462" y="320"/>
                  <a:pt x="455" y="299"/>
                  <a:pt x="462" y="275"/>
                </a:cubicBezTo>
                <a:cubicBezTo>
                  <a:pt x="466" y="261"/>
                  <a:pt x="471" y="260"/>
                  <a:pt x="478" y="240"/>
                </a:cubicBezTo>
                <a:cubicBezTo>
                  <a:pt x="481" y="228"/>
                  <a:pt x="484" y="222"/>
                  <a:pt x="482" y="214"/>
                </a:cubicBezTo>
                <a:cubicBezTo>
                  <a:pt x="478" y="197"/>
                  <a:pt x="461" y="188"/>
                  <a:pt x="455" y="186"/>
                </a:cubicBezTo>
                <a:cubicBezTo>
                  <a:pt x="459" y="188"/>
                  <a:pt x="468" y="194"/>
                  <a:pt x="472" y="206"/>
                </a:cubicBezTo>
                <a:cubicBezTo>
                  <a:pt x="475" y="217"/>
                  <a:pt x="472" y="227"/>
                  <a:pt x="470" y="234"/>
                </a:cubicBezTo>
                <a:cubicBezTo>
                  <a:pt x="465" y="246"/>
                  <a:pt x="461" y="246"/>
                  <a:pt x="454" y="261"/>
                </a:cubicBezTo>
                <a:cubicBezTo>
                  <a:pt x="451" y="268"/>
                  <a:pt x="447" y="276"/>
                  <a:pt x="446" y="288"/>
                </a:cubicBezTo>
                <a:cubicBezTo>
                  <a:pt x="444" y="301"/>
                  <a:pt x="447" y="308"/>
                  <a:pt x="443" y="310"/>
                </a:cubicBezTo>
                <a:cubicBezTo>
                  <a:pt x="441" y="312"/>
                  <a:pt x="437" y="309"/>
                  <a:pt x="423" y="300"/>
                </a:cubicBezTo>
                <a:cubicBezTo>
                  <a:pt x="389" y="276"/>
                  <a:pt x="393" y="277"/>
                  <a:pt x="387" y="274"/>
                </a:cubicBezTo>
                <a:cubicBezTo>
                  <a:pt x="379" y="270"/>
                  <a:pt x="372" y="269"/>
                  <a:pt x="371" y="263"/>
                </a:cubicBezTo>
                <a:cubicBezTo>
                  <a:pt x="371" y="261"/>
                  <a:pt x="371" y="259"/>
                  <a:pt x="375" y="252"/>
                </a:cubicBezTo>
                <a:cubicBezTo>
                  <a:pt x="381" y="240"/>
                  <a:pt x="383" y="238"/>
                  <a:pt x="385" y="233"/>
                </a:cubicBezTo>
                <a:cubicBezTo>
                  <a:pt x="387" y="230"/>
                  <a:pt x="391" y="221"/>
                  <a:pt x="390" y="209"/>
                </a:cubicBezTo>
                <a:cubicBezTo>
                  <a:pt x="389" y="198"/>
                  <a:pt x="384" y="195"/>
                  <a:pt x="384" y="184"/>
                </a:cubicBezTo>
                <a:cubicBezTo>
                  <a:pt x="383" y="176"/>
                  <a:pt x="385" y="170"/>
                  <a:pt x="387" y="165"/>
                </a:cubicBezTo>
                <a:cubicBezTo>
                  <a:pt x="384" y="169"/>
                  <a:pt x="379" y="176"/>
                  <a:pt x="378" y="184"/>
                </a:cubicBezTo>
                <a:cubicBezTo>
                  <a:pt x="376" y="194"/>
                  <a:pt x="380" y="200"/>
                  <a:pt x="381" y="207"/>
                </a:cubicBezTo>
                <a:cubicBezTo>
                  <a:pt x="382" y="216"/>
                  <a:pt x="378" y="230"/>
                  <a:pt x="356" y="249"/>
                </a:cubicBezTo>
                <a:cubicBezTo>
                  <a:pt x="353" y="247"/>
                  <a:pt x="348" y="244"/>
                  <a:pt x="343" y="239"/>
                </a:cubicBezTo>
                <a:cubicBezTo>
                  <a:pt x="325" y="226"/>
                  <a:pt x="324" y="222"/>
                  <a:pt x="313" y="214"/>
                </a:cubicBezTo>
                <a:cubicBezTo>
                  <a:pt x="298" y="203"/>
                  <a:pt x="283" y="200"/>
                  <a:pt x="275" y="198"/>
                </a:cubicBezTo>
                <a:cubicBezTo>
                  <a:pt x="265" y="196"/>
                  <a:pt x="257" y="195"/>
                  <a:pt x="250" y="195"/>
                </a:cubicBezTo>
                <a:cubicBezTo>
                  <a:pt x="259" y="198"/>
                  <a:pt x="267" y="201"/>
                  <a:pt x="277" y="204"/>
                </a:cubicBezTo>
                <a:cubicBezTo>
                  <a:pt x="285" y="208"/>
                  <a:pt x="292" y="211"/>
                  <a:pt x="299" y="214"/>
                </a:cubicBezTo>
                <a:cubicBezTo>
                  <a:pt x="297" y="216"/>
                  <a:pt x="294" y="218"/>
                  <a:pt x="289" y="220"/>
                </a:cubicBezTo>
                <a:cubicBezTo>
                  <a:pt x="278" y="224"/>
                  <a:pt x="271" y="220"/>
                  <a:pt x="259" y="222"/>
                </a:cubicBezTo>
                <a:cubicBezTo>
                  <a:pt x="254" y="222"/>
                  <a:pt x="248" y="224"/>
                  <a:pt x="241" y="227"/>
                </a:cubicBezTo>
                <a:cubicBezTo>
                  <a:pt x="243" y="228"/>
                  <a:pt x="247" y="229"/>
                  <a:pt x="252" y="229"/>
                </a:cubicBezTo>
                <a:cubicBezTo>
                  <a:pt x="257" y="229"/>
                  <a:pt x="260" y="229"/>
                  <a:pt x="263" y="229"/>
                </a:cubicBezTo>
                <a:cubicBezTo>
                  <a:pt x="275" y="228"/>
                  <a:pt x="275" y="229"/>
                  <a:pt x="284" y="228"/>
                </a:cubicBezTo>
                <a:cubicBezTo>
                  <a:pt x="298" y="227"/>
                  <a:pt x="300" y="224"/>
                  <a:pt x="308" y="226"/>
                </a:cubicBezTo>
                <a:cubicBezTo>
                  <a:pt x="312" y="227"/>
                  <a:pt x="315" y="230"/>
                  <a:pt x="318" y="232"/>
                </a:cubicBezTo>
                <a:cubicBezTo>
                  <a:pt x="330" y="241"/>
                  <a:pt x="336" y="246"/>
                  <a:pt x="345" y="259"/>
                </a:cubicBezTo>
                <a:cubicBezTo>
                  <a:pt x="366" y="291"/>
                  <a:pt x="408" y="314"/>
                  <a:pt x="423" y="323"/>
                </a:cubicBezTo>
                <a:cubicBezTo>
                  <a:pt x="430" y="326"/>
                  <a:pt x="436" y="329"/>
                  <a:pt x="443" y="336"/>
                </a:cubicBezTo>
                <a:cubicBezTo>
                  <a:pt x="454" y="347"/>
                  <a:pt x="451" y="350"/>
                  <a:pt x="467" y="372"/>
                </a:cubicBezTo>
                <a:cubicBezTo>
                  <a:pt x="467" y="372"/>
                  <a:pt x="476" y="383"/>
                  <a:pt x="481" y="398"/>
                </a:cubicBezTo>
                <a:cubicBezTo>
                  <a:pt x="482" y="400"/>
                  <a:pt x="482" y="402"/>
                  <a:pt x="482" y="405"/>
                </a:cubicBezTo>
                <a:cubicBezTo>
                  <a:pt x="482" y="413"/>
                  <a:pt x="475" y="418"/>
                  <a:pt x="474" y="420"/>
                </a:cubicBezTo>
                <a:cubicBezTo>
                  <a:pt x="459" y="433"/>
                  <a:pt x="444" y="492"/>
                  <a:pt x="441" y="507"/>
                </a:cubicBezTo>
                <a:cubicBezTo>
                  <a:pt x="430" y="547"/>
                  <a:pt x="429" y="578"/>
                  <a:pt x="429" y="585"/>
                </a:cubicBezTo>
                <a:cubicBezTo>
                  <a:pt x="428" y="591"/>
                  <a:pt x="428" y="603"/>
                  <a:pt x="429" y="627"/>
                </a:cubicBezTo>
                <a:cubicBezTo>
                  <a:pt x="429" y="660"/>
                  <a:pt x="429" y="669"/>
                  <a:pt x="431" y="678"/>
                </a:cubicBezTo>
                <a:cubicBezTo>
                  <a:pt x="433" y="695"/>
                  <a:pt x="437" y="708"/>
                  <a:pt x="440" y="716"/>
                </a:cubicBezTo>
                <a:cubicBezTo>
                  <a:pt x="437" y="715"/>
                  <a:pt x="432" y="714"/>
                  <a:pt x="426" y="712"/>
                </a:cubicBezTo>
                <a:cubicBezTo>
                  <a:pt x="414" y="708"/>
                  <a:pt x="392" y="700"/>
                  <a:pt x="367" y="686"/>
                </a:cubicBezTo>
                <a:cubicBezTo>
                  <a:pt x="345" y="674"/>
                  <a:pt x="335" y="667"/>
                  <a:pt x="327" y="655"/>
                </a:cubicBezTo>
                <a:cubicBezTo>
                  <a:pt x="322" y="645"/>
                  <a:pt x="321" y="636"/>
                  <a:pt x="319" y="629"/>
                </a:cubicBezTo>
                <a:cubicBezTo>
                  <a:pt x="316" y="609"/>
                  <a:pt x="320" y="594"/>
                  <a:pt x="322" y="588"/>
                </a:cubicBezTo>
                <a:cubicBezTo>
                  <a:pt x="324" y="581"/>
                  <a:pt x="326" y="576"/>
                  <a:pt x="328" y="571"/>
                </a:cubicBezTo>
                <a:cubicBezTo>
                  <a:pt x="335" y="556"/>
                  <a:pt x="342" y="548"/>
                  <a:pt x="352" y="533"/>
                </a:cubicBezTo>
                <a:cubicBezTo>
                  <a:pt x="368" y="513"/>
                  <a:pt x="375" y="502"/>
                  <a:pt x="380" y="494"/>
                </a:cubicBezTo>
                <a:cubicBezTo>
                  <a:pt x="385" y="485"/>
                  <a:pt x="392" y="472"/>
                  <a:pt x="395" y="454"/>
                </a:cubicBezTo>
                <a:cubicBezTo>
                  <a:pt x="396" y="443"/>
                  <a:pt x="396" y="435"/>
                  <a:pt x="395" y="419"/>
                </a:cubicBezTo>
                <a:cubicBezTo>
                  <a:pt x="394" y="401"/>
                  <a:pt x="394" y="393"/>
                  <a:pt x="390" y="382"/>
                </a:cubicBezTo>
                <a:cubicBezTo>
                  <a:pt x="386" y="369"/>
                  <a:pt x="380" y="361"/>
                  <a:pt x="374" y="353"/>
                </a:cubicBezTo>
                <a:cubicBezTo>
                  <a:pt x="367" y="343"/>
                  <a:pt x="361" y="337"/>
                  <a:pt x="358" y="334"/>
                </a:cubicBezTo>
                <a:cubicBezTo>
                  <a:pt x="354" y="330"/>
                  <a:pt x="350" y="327"/>
                  <a:pt x="347" y="324"/>
                </a:cubicBezTo>
                <a:cubicBezTo>
                  <a:pt x="349" y="326"/>
                  <a:pt x="352" y="328"/>
                  <a:pt x="354" y="331"/>
                </a:cubicBezTo>
                <a:cubicBezTo>
                  <a:pt x="360" y="337"/>
                  <a:pt x="369" y="346"/>
                  <a:pt x="376" y="359"/>
                </a:cubicBezTo>
                <a:cubicBezTo>
                  <a:pt x="382" y="368"/>
                  <a:pt x="388" y="378"/>
                  <a:pt x="389" y="391"/>
                </a:cubicBezTo>
                <a:cubicBezTo>
                  <a:pt x="389" y="394"/>
                  <a:pt x="390" y="400"/>
                  <a:pt x="390" y="405"/>
                </a:cubicBezTo>
                <a:cubicBezTo>
                  <a:pt x="390" y="409"/>
                  <a:pt x="390" y="414"/>
                  <a:pt x="390" y="420"/>
                </a:cubicBezTo>
                <a:cubicBezTo>
                  <a:pt x="389" y="434"/>
                  <a:pt x="389" y="441"/>
                  <a:pt x="388" y="446"/>
                </a:cubicBezTo>
                <a:cubicBezTo>
                  <a:pt x="387" y="452"/>
                  <a:pt x="384" y="462"/>
                  <a:pt x="377" y="472"/>
                </a:cubicBezTo>
                <a:cubicBezTo>
                  <a:pt x="377" y="467"/>
                  <a:pt x="376" y="458"/>
                  <a:pt x="373" y="448"/>
                </a:cubicBezTo>
                <a:cubicBezTo>
                  <a:pt x="364" y="426"/>
                  <a:pt x="345" y="416"/>
                  <a:pt x="340" y="414"/>
                </a:cubicBezTo>
                <a:cubicBezTo>
                  <a:pt x="345" y="418"/>
                  <a:pt x="354" y="425"/>
                  <a:pt x="361" y="436"/>
                </a:cubicBezTo>
                <a:cubicBezTo>
                  <a:pt x="364" y="441"/>
                  <a:pt x="366" y="446"/>
                  <a:pt x="367" y="450"/>
                </a:cubicBezTo>
                <a:cubicBezTo>
                  <a:pt x="363" y="448"/>
                  <a:pt x="357" y="447"/>
                  <a:pt x="351" y="447"/>
                </a:cubicBezTo>
                <a:cubicBezTo>
                  <a:pt x="339" y="448"/>
                  <a:pt x="331" y="452"/>
                  <a:pt x="327" y="454"/>
                </a:cubicBezTo>
                <a:cubicBezTo>
                  <a:pt x="334" y="452"/>
                  <a:pt x="340" y="452"/>
                  <a:pt x="344" y="451"/>
                </a:cubicBezTo>
                <a:cubicBezTo>
                  <a:pt x="348" y="451"/>
                  <a:pt x="365" y="451"/>
                  <a:pt x="369" y="458"/>
                </a:cubicBezTo>
                <a:cubicBezTo>
                  <a:pt x="369" y="459"/>
                  <a:pt x="369" y="461"/>
                  <a:pt x="369" y="464"/>
                </a:cubicBezTo>
                <a:cubicBezTo>
                  <a:pt x="370" y="472"/>
                  <a:pt x="370" y="476"/>
                  <a:pt x="370" y="477"/>
                </a:cubicBezTo>
                <a:cubicBezTo>
                  <a:pt x="370" y="482"/>
                  <a:pt x="367" y="486"/>
                  <a:pt x="362" y="493"/>
                </a:cubicBezTo>
                <a:cubicBezTo>
                  <a:pt x="357" y="501"/>
                  <a:pt x="354" y="505"/>
                  <a:pt x="351" y="506"/>
                </a:cubicBezTo>
                <a:cubicBezTo>
                  <a:pt x="348" y="506"/>
                  <a:pt x="345" y="505"/>
                  <a:pt x="336" y="495"/>
                </a:cubicBezTo>
                <a:cubicBezTo>
                  <a:pt x="327" y="486"/>
                  <a:pt x="323" y="480"/>
                  <a:pt x="323" y="480"/>
                </a:cubicBezTo>
                <a:cubicBezTo>
                  <a:pt x="310" y="463"/>
                  <a:pt x="313" y="469"/>
                  <a:pt x="298" y="448"/>
                </a:cubicBezTo>
                <a:cubicBezTo>
                  <a:pt x="298" y="448"/>
                  <a:pt x="278" y="420"/>
                  <a:pt x="265" y="393"/>
                </a:cubicBezTo>
                <a:cubicBezTo>
                  <a:pt x="262" y="389"/>
                  <a:pt x="260" y="383"/>
                  <a:pt x="259" y="375"/>
                </a:cubicBezTo>
                <a:cubicBezTo>
                  <a:pt x="258" y="366"/>
                  <a:pt x="261" y="360"/>
                  <a:pt x="260" y="360"/>
                </a:cubicBezTo>
                <a:cubicBezTo>
                  <a:pt x="259" y="360"/>
                  <a:pt x="255" y="367"/>
                  <a:pt x="255" y="377"/>
                </a:cubicBezTo>
                <a:cubicBezTo>
                  <a:pt x="254" y="379"/>
                  <a:pt x="254" y="388"/>
                  <a:pt x="259" y="404"/>
                </a:cubicBezTo>
                <a:cubicBezTo>
                  <a:pt x="262" y="409"/>
                  <a:pt x="263" y="412"/>
                  <a:pt x="274" y="431"/>
                </a:cubicBezTo>
                <a:cubicBezTo>
                  <a:pt x="283" y="447"/>
                  <a:pt x="288" y="455"/>
                  <a:pt x="290" y="457"/>
                </a:cubicBezTo>
                <a:cubicBezTo>
                  <a:pt x="294" y="464"/>
                  <a:pt x="293" y="462"/>
                  <a:pt x="311" y="486"/>
                </a:cubicBezTo>
                <a:cubicBezTo>
                  <a:pt x="312" y="488"/>
                  <a:pt x="321" y="499"/>
                  <a:pt x="326" y="513"/>
                </a:cubicBezTo>
                <a:cubicBezTo>
                  <a:pt x="327" y="515"/>
                  <a:pt x="328" y="520"/>
                  <a:pt x="327" y="525"/>
                </a:cubicBezTo>
                <a:cubicBezTo>
                  <a:pt x="327" y="530"/>
                  <a:pt x="325" y="533"/>
                  <a:pt x="323" y="536"/>
                </a:cubicBezTo>
                <a:cubicBezTo>
                  <a:pt x="319" y="543"/>
                  <a:pt x="315" y="550"/>
                  <a:pt x="311" y="557"/>
                </a:cubicBezTo>
                <a:cubicBezTo>
                  <a:pt x="302" y="571"/>
                  <a:pt x="300" y="585"/>
                  <a:pt x="298" y="593"/>
                </a:cubicBezTo>
                <a:cubicBezTo>
                  <a:pt x="296" y="608"/>
                  <a:pt x="298" y="614"/>
                  <a:pt x="294" y="630"/>
                </a:cubicBezTo>
                <a:cubicBezTo>
                  <a:pt x="293" y="636"/>
                  <a:pt x="291" y="640"/>
                  <a:pt x="290" y="643"/>
                </a:cubicBezTo>
                <a:cubicBezTo>
                  <a:pt x="285" y="639"/>
                  <a:pt x="279" y="633"/>
                  <a:pt x="272" y="626"/>
                </a:cubicBezTo>
                <a:cubicBezTo>
                  <a:pt x="258" y="612"/>
                  <a:pt x="247" y="597"/>
                  <a:pt x="237" y="577"/>
                </a:cubicBezTo>
                <a:cubicBezTo>
                  <a:pt x="216" y="539"/>
                  <a:pt x="224" y="535"/>
                  <a:pt x="203" y="494"/>
                </a:cubicBezTo>
                <a:cubicBezTo>
                  <a:pt x="194" y="477"/>
                  <a:pt x="186" y="460"/>
                  <a:pt x="178" y="444"/>
                </a:cubicBezTo>
                <a:cubicBezTo>
                  <a:pt x="178" y="444"/>
                  <a:pt x="176" y="441"/>
                  <a:pt x="170" y="427"/>
                </a:cubicBezTo>
                <a:cubicBezTo>
                  <a:pt x="165" y="417"/>
                  <a:pt x="164" y="414"/>
                  <a:pt x="164" y="411"/>
                </a:cubicBezTo>
                <a:cubicBezTo>
                  <a:pt x="162" y="403"/>
                  <a:pt x="164" y="397"/>
                  <a:pt x="166" y="392"/>
                </a:cubicBezTo>
                <a:cubicBezTo>
                  <a:pt x="170" y="378"/>
                  <a:pt x="178" y="369"/>
                  <a:pt x="184" y="363"/>
                </a:cubicBezTo>
                <a:cubicBezTo>
                  <a:pt x="195" y="351"/>
                  <a:pt x="207" y="345"/>
                  <a:pt x="217" y="339"/>
                </a:cubicBezTo>
                <a:cubicBezTo>
                  <a:pt x="227" y="333"/>
                  <a:pt x="237" y="329"/>
                  <a:pt x="243" y="326"/>
                </a:cubicBezTo>
                <a:cubicBezTo>
                  <a:pt x="236" y="328"/>
                  <a:pt x="227" y="331"/>
                  <a:pt x="216" y="336"/>
                </a:cubicBezTo>
                <a:cubicBezTo>
                  <a:pt x="211" y="338"/>
                  <a:pt x="208" y="340"/>
                  <a:pt x="207" y="341"/>
                </a:cubicBezTo>
                <a:cubicBezTo>
                  <a:pt x="189" y="351"/>
                  <a:pt x="178" y="364"/>
                  <a:pt x="175" y="368"/>
                </a:cubicBezTo>
                <a:cubicBezTo>
                  <a:pt x="164" y="380"/>
                  <a:pt x="157" y="389"/>
                  <a:pt x="157" y="400"/>
                </a:cubicBezTo>
                <a:cubicBezTo>
                  <a:pt x="157" y="408"/>
                  <a:pt x="160" y="416"/>
                  <a:pt x="160" y="416"/>
                </a:cubicBezTo>
                <a:cubicBezTo>
                  <a:pt x="162" y="423"/>
                  <a:pt x="165" y="428"/>
                  <a:pt x="166" y="436"/>
                </a:cubicBezTo>
                <a:cubicBezTo>
                  <a:pt x="166" y="439"/>
                  <a:pt x="165" y="441"/>
                  <a:pt x="165" y="442"/>
                </a:cubicBezTo>
                <a:cubicBezTo>
                  <a:pt x="161" y="438"/>
                  <a:pt x="155" y="434"/>
                  <a:pt x="148" y="431"/>
                </a:cubicBezTo>
                <a:cubicBezTo>
                  <a:pt x="127" y="422"/>
                  <a:pt x="108" y="425"/>
                  <a:pt x="99" y="427"/>
                </a:cubicBezTo>
                <a:cubicBezTo>
                  <a:pt x="107" y="427"/>
                  <a:pt x="119" y="428"/>
                  <a:pt x="133" y="434"/>
                </a:cubicBezTo>
                <a:cubicBezTo>
                  <a:pt x="141" y="437"/>
                  <a:pt x="153" y="444"/>
                  <a:pt x="164" y="457"/>
                </a:cubicBezTo>
                <a:cubicBezTo>
                  <a:pt x="173" y="467"/>
                  <a:pt x="178" y="478"/>
                  <a:pt x="187" y="500"/>
                </a:cubicBezTo>
                <a:cubicBezTo>
                  <a:pt x="192" y="513"/>
                  <a:pt x="196" y="525"/>
                  <a:pt x="198" y="534"/>
                </a:cubicBezTo>
                <a:cubicBezTo>
                  <a:pt x="201" y="544"/>
                  <a:pt x="204" y="552"/>
                  <a:pt x="205" y="559"/>
                </a:cubicBezTo>
                <a:cubicBezTo>
                  <a:pt x="198" y="560"/>
                  <a:pt x="189" y="561"/>
                  <a:pt x="177" y="561"/>
                </a:cubicBezTo>
                <a:cubicBezTo>
                  <a:pt x="163" y="560"/>
                  <a:pt x="156" y="560"/>
                  <a:pt x="147" y="557"/>
                </a:cubicBezTo>
                <a:cubicBezTo>
                  <a:pt x="140" y="554"/>
                  <a:pt x="128" y="547"/>
                  <a:pt x="121" y="535"/>
                </a:cubicBezTo>
                <a:cubicBezTo>
                  <a:pt x="116" y="527"/>
                  <a:pt x="114" y="520"/>
                  <a:pt x="106" y="517"/>
                </a:cubicBezTo>
                <a:cubicBezTo>
                  <a:pt x="103" y="516"/>
                  <a:pt x="100" y="517"/>
                  <a:pt x="98" y="517"/>
                </a:cubicBezTo>
                <a:cubicBezTo>
                  <a:pt x="100" y="519"/>
                  <a:pt x="103" y="522"/>
                  <a:pt x="107" y="526"/>
                </a:cubicBezTo>
                <a:cubicBezTo>
                  <a:pt x="117" y="538"/>
                  <a:pt x="119" y="544"/>
                  <a:pt x="125" y="553"/>
                </a:cubicBezTo>
                <a:cubicBezTo>
                  <a:pt x="129" y="558"/>
                  <a:pt x="138" y="570"/>
                  <a:pt x="153" y="576"/>
                </a:cubicBezTo>
                <a:cubicBezTo>
                  <a:pt x="166" y="581"/>
                  <a:pt x="181" y="579"/>
                  <a:pt x="188" y="579"/>
                </a:cubicBezTo>
                <a:cubicBezTo>
                  <a:pt x="198" y="578"/>
                  <a:pt x="205" y="576"/>
                  <a:pt x="212" y="580"/>
                </a:cubicBezTo>
                <a:cubicBezTo>
                  <a:pt x="217" y="583"/>
                  <a:pt x="219" y="588"/>
                  <a:pt x="220" y="592"/>
                </a:cubicBezTo>
                <a:cubicBezTo>
                  <a:pt x="221" y="594"/>
                  <a:pt x="229" y="605"/>
                  <a:pt x="244" y="628"/>
                </a:cubicBezTo>
                <a:cubicBezTo>
                  <a:pt x="250" y="637"/>
                  <a:pt x="260" y="650"/>
                  <a:pt x="276" y="664"/>
                </a:cubicBezTo>
                <a:cubicBezTo>
                  <a:pt x="271" y="666"/>
                  <a:pt x="264" y="668"/>
                  <a:pt x="255" y="670"/>
                </a:cubicBezTo>
                <a:cubicBezTo>
                  <a:pt x="229" y="676"/>
                  <a:pt x="214" y="674"/>
                  <a:pt x="189" y="677"/>
                </a:cubicBezTo>
                <a:cubicBezTo>
                  <a:pt x="178" y="678"/>
                  <a:pt x="162" y="680"/>
                  <a:pt x="143" y="685"/>
                </a:cubicBezTo>
                <a:cubicBezTo>
                  <a:pt x="141" y="685"/>
                  <a:pt x="136" y="687"/>
                  <a:pt x="129" y="685"/>
                </a:cubicBezTo>
                <a:cubicBezTo>
                  <a:pt x="122" y="684"/>
                  <a:pt x="119" y="679"/>
                  <a:pt x="118" y="677"/>
                </a:cubicBezTo>
                <a:cubicBezTo>
                  <a:pt x="115" y="673"/>
                  <a:pt x="108" y="664"/>
                  <a:pt x="97" y="660"/>
                </a:cubicBezTo>
                <a:cubicBezTo>
                  <a:pt x="94" y="659"/>
                  <a:pt x="92" y="658"/>
                  <a:pt x="89" y="658"/>
                </a:cubicBezTo>
                <a:cubicBezTo>
                  <a:pt x="94" y="661"/>
                  <a:pt x="101" y="665"/>
                  <a:pt x="107" y="672"/>
                </a:cubicBezTo>
                <a:cubicBezTo>
                  <a:pt x="113" y="678"/>
                  <a:pt x="118" y="684"/>
                  <a:pt x="121" y="689"/>
                </a:cubicBezTo>
                <a:cubicBezTo>
                  <a:pt x="115" y="691"/>
                  <a:pt x="111" y="691"/>
                  <a:pt x="108" y="691"/>
                </a:cubicBezTo>
                <a:cubicBezTo>
                  <a:pt x="101" y="689"/>
                  <a:pt x="99" y="685"/>
                  <a:pt x="91" y="683"/>
                </a:cubicBezTo>
                <a:cubicBezTo>
                  <a:pt x="87" y="683"/>
                  <a:pt x="83" y="683"/>
                  <a:pt x="81" y="683"/>
                </a:cubicBezTo>
                <a:cubicBezTo>
                  <a:pt x="85" y="684"/>
                  <a:pt x="90" y="686"/>
                  <a:pt x="95" y="689"/>
                </a:cubicBezTo>
                <a:cubicBezTo>
                  <a:pt x="102" y="693"/>
                  <a:pt x="103" y="695"/>
                  <a:pt x="107" y="697"/>
                </a:cubicBezTo>
                <a:cubicBezTo>
                  <a:pt x="114" y="701"/>
                  <a:pt x="122" y="699"/>
                  <a:pt x="135" y="696"/>
                </a:cubicBezTo>
                <a:cubicBezTo>
                  <a:pt x="137" y="696"/>
                  <a:pt x="147" y="694"/>
                  <a:pt x="169" y="691"/>
                </a:cubicBezTo>
                <a:cubicBezTo>
                  <a:pt x="189" y="689"/>
                  <a:pt x="204" y="688"/>
                  <a:pt x="208" y="687"/>
                </a:cubicBezTo>
                <a:cubicBezTo>
                  <a:pt x="218" y="687"/>
                  <a:pt x="230" y="686"/>
                  <a:pt x="242" y="686"/>
                </a:cubicBezTo>
                <a:cubicBezTo>
                  <a:pt x="238" y="693"/>
                  <a:pt x="236" y="698"/>
                  <a:pt x="235" y="702"/>
                </a:cubicBezTo>
                <a:cubicBezTo>
                  <a:pt x="231" y="714"/>
                  <a:pt x="231" y="726"/>
                  <a:pt x="231" y="738"/>
                </a:cubicBezTo>
                <a:cubicBezTo>
                  <a:pt x="232" y="746"/>
                  <a:pt x="232" y="749"/>
                  <a:pt x="230" y="753"/>
                </a:cubicBezTo>
                <a:cubicBezTo>
                  <a:pt x="226" y="761"/>
                  <a:pt x="218" y="764"/>
                  <a:pt x="217" y="765"/>
                </a:cubicBezTo>
                <a:cubicBezTo>
                  <a:pt x="210" y="767"/>
                  <a:pt x="205" y="766"/>
                  <a:pt x="202" y="766"/>
                </a:cubicBezTo>
                <a:cubicBezTo>
                  <a:pt x="205" y="767"/>
                  <a:pt x="212" y="770"/>
                  <a:pt x="221" y="767"/>
                </a:cubicBezTo>
                <a:cubicBezTo>
                  <a:pt x="232" y="764"/>
                  <a:pt x="238" y="754"/>
                  <a:pt x="239" y="751"/>
                </a:cubicBezTo>
                <a:cubicBezTo>
                  <a:pt x="244" y="741"/>
                  <a:pt x="238" y="737"/>
                  <a:pt x="242" y="724"/>
                </a:cubicBezTo>
                <a:cubicBezTo>
                  <a:pt x="244" y="713"/>
                  <a:pt x="250" y="705"/>
                  <a:pt x="259" y="695"/>
                </a:cubicBezTo>
                <a:cubicBezTo>
                  <a:pt x="264" y="689"/>
                  <a:pt x="271" y="682"/>
                  <a:pt x="280" y="677"/>
                </a:cubicBezTo>
                <a:cubicBezTo>
                  <a:pt x="285" y="675"/>
                  <a:pt x="288" y="674"/>
                  <a:pt x="290" y="674"/>
                </a:cubicBezTo>
                <a:cubicBezTo>
                  <a:pt x="298" y="675"/>
                  <a:pt x="303" y="684"/>
                  <a:pt x="306" y="688"/>
                </a:cubicBezTo>
                <a:cubicBezTo>
                  <a:pt x="312" y="697"/>
                  <a:pt x="318" y="698"/>
                  <a:pt x="345" y="714"/>
                </a:cubicBezTo>
                <a:cubicBezTo>
                  <a:pt x="365" y="725"/>
                  <a:pt x="393" y="742"/>
                  <a:pt x="429" y="765"/>
                </a:cubicBezTo>
                <a:cubicBezTo>
                  <a:pt x="429" y="768"/>
                  <a:pt x="429" y="773"/>
                  <a:pt x="427" y="778"/>
                </a:cubicBezTo>
                <a:cubicBezTo>
                  <a:pt x="422" y="791"/>
                  <a:pt x="410" y="807"/>
                  <a:pt x="394" y="809"/>
                </a:cubicBezTo>
                <a:cubicBezTo>
                  <a:pt x="380" y="812"/>
                  <a:pt x="369" y="804"/>
                  <a:pt x="355" y="795"/>
                </a:cubicBezTo>
                <a:cubicBezTo>
                  <a:pt x="337" y="784"/>
                  <a:pt x="336" y="776"/>
                  <a:pt x="324" y="770"/>
                </a:cubicBezTo>
                <a:cubicBezTo>
                  <a:pt x="315" y="766"/>
                  <a:pt x="300" y="762"/>
                  <a:pt x="278" y="767"/>
                </a:cubicBezTo>
                <a:cubicBezTo>
                  <a:pt x="283" y="766"/>
                  <a:pt x="297" y="764"/>
                  <a:pt x="312" y="772"/>
                </a:cubicBezTo>
                <a:cubicBezTo>
                  <a:pt x="322" y="777"/>
                  <a:pt x="328" y="784"/>
                  <a:pt x="331" y="789"/>
                </a:cubicBezTo>
                <a:cubicBezTo>
                  <a:pt x="326" y="793"/>
                  <a:pt x="319" y="799"/>
                  <a:pt x="310" y="805"/>
                </a:cubicBezTo>
                <a:cubicBezTo>
                  <a:pt x="309" y="806"/>
                  <a:pt x="292" y="817"/>
                  <a:pt x="275" y="824"/>
                </a:cubicBezTo>
                <a:cubicBezTo>
                  <a:pt x="241" y="837"/>
                  <a:pt x="204" y="833"/>
                  <a:pt x="192" y="831"/>
                </a:cubicBezTo>
                <a:cubicBezTo>
                  <a:pt x="200" y="833"/>
                  <a:pt x="212" y="835"/>
                  <a:pt x="226" y="836"/>
                </a:cubicBezTo>
                <a:cubicBezTo>
                  <a:pt x="254" y="836"/>
                  <a:pt x="275" y="829"/>
                  <a:pt x="287" y="825"/>
                </a:cubicBezTo>
                <a:cubicBezTo>
                  <a:pt x="299" y="820"/>
                  <a:pt x="316" y="812"/>
                  <a:pt x="335" y="799"/>
                </a:cubicBezTo>
                <a:cubicBezTo>
                  <a:pt x="336" y="799"/>
                  <a:pt x="338" y="799"/>
                  <a:pt x="341" y="800"/>
                </a:cubicBezTo>
                <a:cubicBezTo>
                  <a:pt x="345" y="801"/>
                  <a:pt x="347" y="804"/>
                  <a:pt x="348" y="806"/>
                </a:cubicBezTo>
                <a:cubicBezTo>
                  <a:pt x="354" y="813"/>
                  <a:pt x="365" y="811"/>
                  <a:pt x="382" y="819"/>
                </a:cubicBezTo>
                <a:cubicBezTo>
                  <a:pt x="385" y="820"/>
                  <a:pt x="389" y="823"/>
                  <a:pt x="394" y="826"/>
                </a:cubicBezTo>
                <a:cubicBezTo>
                  <a:pt x="392" y="828"/>
                  <a:pt x="389" y="830"/>
                  <a:pt x="387" y="832"/>
                </a:cubicBezTo>
                <a:cubicBezTo>
                  <a:pt x="363" y="851"/>
                  <a:pt x="337" y="858"/>
                  <a:pt x="316" y="860"/>
                </a:cubicBezTo>
                <a:cubicBezTo>
                  <a:pt x="311" y="863"/>
                  <a:pt x="304" y="867"/>
                  <a:pt x="295" y="869"/>
                </a:cubicBezTo>
                <a:cubicBezTo>
                  <a:pt x="283" y="874"/>
                  <a:pt x="271" y="875"/>
                  <a:pt x="263" y="875"/>
                </a:cubicBezTo>
                <a:cubicBezTo>
                  <a:pt x="265" y="877"/>
                  <a:pt x="268" y="878"/>
                  <a:pt x="272" y="879"/>
                </a:cubicBezTo>
                <a:cubicBezTo>
                  <a:pt x="278" y="881"/>
                  <a:pt x="283" y="880"/>
                  <a:pt x="286" y="880"/>
                </a:cubicBezTo>
                <a:cubicBezTo>
                  <a:pt x="284" y="882"/>
                  <a:pt x="282" y="886"/>
                  <a:pt x="280" y="891"/>
                </a:cubicBezTo>
                <a:cubicBezTo>
                  <a:pt x="277" y="901"/>
                  <a:pt x="279" y="910"/>
                  <a:pt x="280" y="914"/>
                </a:cubicBezTo>
                <a:cubicBezTo>
                  <a:pt x="280" y="909"/>
                  <a:pt x="281" y="900"/>
                  <a:pt x="287" y="891"/>
                </a:cubicBezTo>
                <a:cubicBezTo>
                  <a:pt x="289" y="888"/>
                  <a:pt x="294" y="882"/>
                  <a:pt x="306" y="876"/>
                </a:cubicBezTo>
                <a:cubicBezTo>
                  <a:pt x="315" y="871"/>
                  <a:pt x="330" y="866"/>
                  <a:pt x="350" y="863"/>
                </a:cubicBezTo>
                <a:cubicBezTo>
                  <a:pt x="350" y="866"/>
                  <a:pt x="351" y="869"/>
                  <a:pt x="351" y="873"/>
                </a:cubicBezTo>
                <a:cubicBezTo>
                  <a:pt x="351" y="876"/>
                  <a:pt x="351" y="883"/>
                  <a:pt x="348" y="890"/>
                </a:cubicBezTo>
                <a:cubicBezTo>
                  <a:pt x="342" y="902"/>
                  <a:pt x="329" y="907"/>
                  <a:pt x="326" y="908"/>
                </a:cubicBezTo>
                <a:cubicBezTo>
                  <a:pt x="331" y="907"/>
                  <a:pt x="340" y="906"/>
                  <a:pt x="347" y="898"/>
                </a:cubicBezTo>
                <a:cubicBezTo>
                  <a:pt x="355" y="891"/>
                  <a:pt x="357" y="883"/>
                  <a:pt x="358" y="875"/>
                </a:cubicBezTo>
                <a:cubicBezTo>
                  <a:pt x="360" y="869"/>
                  <a:pt x="360" y="863"/>
                  <a:pt x="360" y="859"/>
                </a:cubicBezTo>
                <a:cubicBezTo>
                  <a:pt x="370" y="855"/>
                  <a:pt x="378" y="851"/>
                  <a:pt x="384" y="847"/>
                </a:cubicBezTo>
                <a:cubicBezTo>
                  <a:pt x="406" y="834"/>
                  <a:pt x="418" y="818"/>
                  <a:pt x="431" y="802"/>
                </a:cubicBezTo>
                <a:cubicBezTo>
                  <a:pt x="437" y="793"/>
                  <a:pt x="442" y="785"/>
                  <a:pt x="446" y="780"/>
                </a:cubicBezTo>
                <a:cubicBezTo>
                  <a:pt x="448" y="781"/>
                  <a:pt x="452" y="784"/>
                  <a:pt x="456" y="788"/>
                </a:cubicBezTo>
                <a:cubicBezTo>
                  <a:pt x="464" y="797"/>
                  <a:pt x="467" y="807"/>
                  <a:pt x="468" y="813"/>
                </a:cubicBezTo>
                <a:cubicBezTo>
                  <a:pt x="476" y="839"/>
                  <a:pt x="478" y="833"/>
                  <a:pt x="486" y="863"/>
                </a:cubicBezTo>
                <a:cubicBezTo>
                  <a:pt x="491" y="880"/>
                  <a:pt x="495" y="894"/>
                  <a:pt x="497" y="914"/>
                </a:cubicBezTo>
                <a:cubicBezTo>
                  <a:pt x="499" y="932"/>
                  <a:pt x="500" y="944"/>
                  <a:pt x="493" y="957"/>
                </a:cubicBezTo>
                <a:cubicBezTo>
                  <a:pt x="491" y="962"/>
                  <a:pt x="484" y="976"/>
                  <a:pt x="470" y="982"/>
                </a:cubicBezTo>
                <a:cubicBezTo>
                  <a:pt x="457" y="987"/>
                  <a:pt x="451" y="981"/>
                  <a:pt x="436" y="986"/>
                </a:cubicBezTo>
                <a:cubicBezTo>
                  <a:pt x="424" y="989"/>
                  <a:pt x="422" y="995"/>
                  <a:pt x="413" y="1000"/>
                </a:cubicBezTo>
                <a:cubicBezTo>
                  <a:pt x="390" y="1014"/>
                  <a:pt x="355" y="1010"/>
                  <a:pt x="333" y="996"/>
                </a:cubicBezTo>
                <a:cubicBezTo>
                  <a:pt x="326" y="992"/>
                  <a:pt x="328" y="991"/>
                  <a:pt x="298" y="967"/>
                </a:cubicBezTo>
                <a:cubicBezTo>
                  <a:pt x="287" y="959"/>
                  <a:pt x="285" y="957"/>
                  <a:pt x="281" y="955"/>
                </a:cubicBezTo>
                <a:cubicBezTo>
                  <a:pt x="263" y="946"/>
                  <a:pt x="252" y="951"/>
                  <a:pt x="237" y="947"/>
                </a:cubicBezTo>
                <a:cubicBezTo>
                  <a:pt x="210" y="941"/>
                  <a:pt x="185" y="910"/>
                  <a:pt x="182" y="882"/>
                </a:cubicBezTo>
                <a:cubicBezTo>
                  <a:pt x="181" y="872"/>
                  <a:pt x="182" y="860"/>
                  <a:pt x="176" y="843"/>
                </a:cubicBezTo>
                <a:cubicBezTo>
                  <a:pt x="173" y="832"/>
                  <a:pt x="169" y="828"/>
                  <a:pt x="165" y="825"/>
                </a:cubicBezTo>
                <a:cubicBezTo>
                  <a:pt x="160" y="821"/>
                  <a:pt x="156" y="822"/>
                  <a:pt x="150" y="817"/>
                </a:cubicBezTo>
                <a:cubicBezTo>
                  <a:pt x="143" y="812"/>
                  <a:pt x="144" y="809"/>
                  <a:pt x="138" y="803"/>
                </a:cubicBezTo>
                <a:cubicBezTo>
                  <a:pt x="131" y="796"/>
                  <a:pt x="123" y="794"/>
                  <a:pt x="120" y="793"/>
                </a:cubicBezTo>
                <a:cubicBezTo>
                  <a:pt x="107" y="789"/>
                  <a:pt x="104" y="793"/>
                  <a:pt x="94" y="790"/>
                </a:cubicBezTo>
                <a:cubicBezTo>
                  <a:pt x="83" y="788"/>
                  <a:pt x="76" y="781"/>
                  <a:pt x="70" y="775"/>
                </a:cubicBezTo>
                <a:cubicBezTo>
                  <a:pt x="61" y="766"/>
                  <a:pt x="62" y="763"/>
                  <a:pt x="50" y="747"/>
                </a:cubicBezTo>
                <a:cubicBezTo>
                  <a:pt x="36" y="726"/>
                  <a:pt x="31" y="726"/>
                  <a:pt x="29" y="716"/>
                </a:cubicBezTo>
                <a:cubicBezTo>
                  <a:pt x="27" y="707"/>
                  <a:pt x="31" y="705"/>
                  <a:pt x="33" y="684"/>
                </a:cubicBezTo>
                <a:cubicBezTo>
                  <a:pt x="34" y="671"/>
                  <a:pt x="33" y="660"/>
                  <a:pt x="33" y="653"/>
                </a:cubicBezTo>
                <a:cubicBezTo>
                  <a:pt x="31" y="628"/>
                  <a:pt x="27" y="628"/>
                  <a:pt x="29" y="619"/>
                </a:cubicBezTo>
                <a:cubicBezTo>
                  <a:pt x="34" y="600"/>
                  <a:pt x="52" y="596"/>
                  <a:pt x="51" y="581"/>
                </a:cubicBezTo>
                <a:cubicBezTo>
                  <a:pt x="51" y="573"/>
                  <a:pt x="45" y="573"/>
                  <a:pt x="41" y="561"/>
                </a:cubicBezTo>
                <a:cubicBezTo>
                  <a:pt x="37" y="549"/>
                  <a:pt x="41" y="544"/>
                  <a:pt x="40" y="526"/>
                </a:cubicBezTo>
                <a:cubicBezTo>
                  <a:pt x="39" y="502"/>
                  <a:pt x="33" y="503"/>
                  <a:pt x="35" y="491"/>
                </a:cubicBezTo>
                <a:cubicBezTo>
                  <a:pt x="39" y="473"/>
                  <a:pt x="54" y="475"/>
                  <a:pt x="60" y="455"/>
                </a:cubicBezTo>
                <a:cubicBezTo>
                  <a:pt x="63" y="442"/>
                  <a:pt x="61" y="429"/>
                  <a:pt x="60" y="423"/>
                </a:cubicBezTo>
                <a:cubicBezTo>
                  <a:pt x="58" y="413"/>
                  <a:pt x="56" y="411"/>
                  <a:pt x="55" y="404"/>
                </a:cubicBezTo>
                <a:cubicBezTo>
                  <a:pt x="50" y="380"/>
                  <a:pt x="62" y="359"/>
                  <a:pt x="64" y="355"/>
                </a:cubicBezTo>
                <a:cubicBezTo>
                  <a:pt x="76" y="337"/>
                  <a:pt x="92" y="329"/>
                  <a:pt x="101" y="325"/>
                </a:cubicBezTo>
                <a:cubicBezTo>
                  <a:pt x="114" y="318"/>
                  <a:pt x="126" y="316"/>
                  <a:pt x="134" y="315"/>
                </a:cubicBezTo>
                <a:cubicBezTo>
                  <a:pt x="136" y="313"/>
                  <a:pt x="139" y="309"/>
                  <a:pt x="142" y="304"/>
                </a:cubicBezTo>
                <a:cubicBezTo>
                  <a:pt x="148" y="290"/>
                  <a:pt x="141" y="278"/>
                  <a:pt x="143" y="267"/>
                </a:cubicBezTo>
                <a:cubicBezTo>
                  <a:pt x="144" y="258"/>
                  <a:pt x="151" y="246"/>
                  <a:pt x="177" y="234"/>
                </a:cubicBezTo>
                <a:cubicBezTo>
                  <a:pt x="181" y="232"/>
                  <a:pt x="188" y="227"/>
                  <a:pt x="194" y="220"/>
                </a:cubicBezTo>
                <a:cubicBezTo>
                  <a:pt x="201" y="211"/>
                  <a:pt x="200" y="206"/>
                  <a:pt x="205" y="198"/>
                </a:cubicBezTo>
                <a:cubicBezTo>
                  <a:pt x="214" y="184"/>
                  <a:pt x="226" y="190"/>
                  <a:pt x="243" y="176"/>
                </a:cubicBezTo>
                <a:cubicBezTo>
                  <a:pt x="255" y="165"/>
                  <a:pt x="250" y="160"/>
                  <a:pt x="265" y="145"/>
                </a:cubicBezTo>
                <a:cubicBezTo>
                  <a:pt x="272" y="137"/>
                  <a:pt x="283" y="126"/>
                  <a:pt x="299" y="122"/>
                </a:cubicBezTo>
                <a:cubicBezTo>
                  <a:pt x="319" y="118"/>
                  <a:pt x="329" y="129"/>
                  <a:pt x="341" y="122"/>
                </a:cubicBezTo>
                <a:cubicBezTo>
                  <a:pt x="351" y="116"/>
                  <a:pt x="347" y="108"/>
                  <a:pt x="357" y="95"/>
                </a:cubicBezTo>
                <a:cubicBezTo>
                  <a:pt x="369" y="80"/>
                  <a:pt x="389" y="72"/>
                  <a:pt x="405" y="72"/>
                </a:cubicBezTo>
                <a:cubicBezTo>
                  <a:pt x="426" y="71"/>
                  <a:pt x="429" y="81"/>
                  <a:pt x="443" y="78"/>
                </a:cubicBezTo>
                <a:cubicBezTo>
                  <a:pt x="462" y="73"/>
                  <a:pt x="460" y="54"/>
                  <a:pt x="480" y="42"/>
                </a:cubicBezTo>
                <a:cubicBezTo>
                  <a:pt x="502" y="30"/>
                  <a:pt x="515" y="47"/>
                  <a:pt x="550" y="37"/>
                </a:cubicBezTo>
                <a:cubicBezTo>
                  <a:pt x="576" y="30"/>
                  <a:pt x="577" y="19"/>
                  <a:pt x="595" y="19"/>
                </a:cubicBezTo>
                <a:cubicBezTo>
                  <a:pt x="618" y="19"/>
                  <a:pt x="624" y="35"/>
                  <a:pt x="643" y="33"/>
                </a:cubicBezTo>
                <a:cubicBezTo>
                  <a:pt x="663" y="30"/>
                  <a:pt x="663" y="10"/>
                  <a:pt x="684" y="5"/>
                </a:cubicBezTo>
                <a:cubicBezTo>
                  <a:pt x="707" y="0"/>
                  <a:pt x="716" y="22"/>
                  <a:pt x="745" y="20"/>
                </a:cubicBezTo>
                <a:cubicBezTo>
                  <a:pt x="769" y="17"/>
                  <a:pt x="771" y="0"/>
                  <a:pt x="791" y="1"/>
                </a:cubicBezTo>
                <a:cubicBezTo>
                  <a:pt x="818" y="2"/>
                  <a:pt x="822" y="32"/>
                  <a:pt x="850" y="33"/>
                </a:cubicBezTo>
                <a:cubicBezTo>
                  <a:pt x="864" y="33"/>
                  <a:pt x="866" y="25"/>
                  <a:pt x="891" y="22"/>
                </a:cubicBezTo>
                <a:cubicBezTo>
                  <a:pt x="907" y="20"/>
                  <a:pt x="916" y="19"/>
                  <a:pt x="926" y="23"/>
                </a:cubicBezTo>
                <a:cubicBezTo>
                  <a:pt x="948" y="32"/>
                  <a:pt x="943" y="53"/>
                  <a:pt x="969" y="70"/>
                </a:cubicBezTo>
                <a:cubicBezTo>
                  <a:pt x="981" y="79"/>
                  <a:pt x="982" y="74"/>
                  <a:pt x="1005" y="87"/>
                </a:cubicBezTo>
                <a:cubicBezTo>
                  <a:pt x="1028" y="101"/>
                  <a:pt x="1034" y="110"/>
                  <a:pt x="1036" y="114"/>
                </a:cubicBezTo>
                <a:cubicBezTo>
                  <a:pt x="1043" y="126"/>
                  <a:pt x="1038" y="130"/>
                  <a:pt x="1044" y="138"/>
                </a:cubicBezTo>
                <a:cubicBezTo>
                  <a:pt x="1056" y="153"/>
                  <a:pt x="1075" y="142"/>
                  <a:pt x="1092" y="156"/>
                </a:cubicBezTo>
                <a:cubicBezTo>
                  <a:pt x="1107" y="168"/>
                  <a:pt x="1098" y="183"/>
                  <a:pt x="1118" y="210"/>
                </a:cubicBezTo>
                <a:cubicBezTo>
                  <a:pt x="1129" y="227"/>
                  <a:pt x="1134" y="223"/>
                  <a:pt x="1144" y="238"/>
                </a:cubicBezTo>
                <a:cubicBezTo>
                  <a:pt x="1147" y="244"/>
                  <a:pt x="1164" y="270"/>
                  <a:pt x="1157" y="298"/>
                </a:cubicBezTo>
                <a:cubicBezTo>
                  <a:pt x="1153" y="316"/>
                  <a:pt x="1143" y="316"/>
                  <a:pt x="1142" y="334"/>
                </a:cubicBezTo>
                <a:cubicBezTo>
                  <a:pt x="1140" y="350"/>
                  <a:pt x="1148" y="353"/>
                  <a:pt x="1145" y="368"/>
                </a:cubicBezTo>
                <a:cubicBezTo>
                  <a:pt x="1142" y="385"/>
                  <a:pt x="1131" y="386"/>
                  <a:pt x="1129" y="404"/>
                </a:cubicBezTo>
                <a:cubicBezTo>
                  <a:pt x="1127" y="419"/>
                  <a:pt x="1135" y="422"/>
                  <a:pt x="1131" y="431"/>
                </a:cubicBezTo>
                <a:cubicBezTo>
                  <a:pt x="1126" y="444"/>
                  <a:pt x="1106" y="440"/>
                  <a:pt x="1098" y="455"/>
                </a:cubicBezTo>
                <a:cubicBezTo>
                  <a:pt x="1093" y="463"/>
                  <a:pt x="1096" y="473"/>
                  <a:pt x="1096" y="479"/>
                </a:cubicBezTo>
                <a:cubicBezTo>
                  <a:pt x="1097" y="495"/>
                  <a:pt x="1080" y="519"/>
                  <a:pt x="994" y="556"/>
                </a:cubicBezTo>
                <a:cubicBezTo>
                  <a:pt x="969" y="568"/>
                  <a:pt x="943" y="579"/>
                  <a:pt x="917" y="591"/>
                </a:cubicBezTo>
                <a:cubicBezTo>
                  <a:pt x="913" y="596"/>
                  <a:pt x="907" y="605"/>
                  <a:pt x="902" y="617"/>
                </a:cubicBezTo>
                <a:cubicBezTo>
                  <a:pt x="893" y="636"/>
                  <a:pt x="890" y="649"/>
                  <a:pt x="887" y="658"/>
                </a:cubicBezTo>
                <a:cubicBezTo>
                  <a:pt x="876" y="692"/>
                  <a:pt x="847" y="714"/>
                  <a:pt x="832" y="725"/>
                </a:cubicBezTo>
                <a:cubicBezTo>
                  <a:pt x="801" y="747"/>
                  <a:pt x="770" y="754"/>
                  <a:pt x="754" y="756"/>
                </a:cubicBezTo>
                <a:cubicBezTo>
                  <a:pt x="748" y="759"/>
                  <a:pt x="740" y="764"/>
                  <a:pt x="734" y="773"/>
                </a:cubicBezTo>
                <a:cubicBezTo>
                  <a:pt x="727" y="785"/>
                  <a:pt x="731" y="794"/>
                  <a:pt x="727" y="811"/>
                </a:cubicBezTo>
                <a:cubicBezTo>
                  <a:pt x="724" y="823"/>
                  <a:pt x="720" y="831"/>
                  <a:pt x="710" y="848"/>
                </a:cubicBezTo>
                <a:cubicBezTo>
                  <a:pt x="695" y="874"/>
                  <a:pt x="689" y="874"/>
                  <a:pt x="680" y="892"/>
                </a:cubicBezTo>
                <a:cubicBezTo>
                  <a:pt x="676" y="900"/>
                  <a:pt x="667" y="920"/>
                  <a:pt x="670" y="942"/>
                </a:cubicBezTo>
                <a:cubicBezTo>
                  <a:pt x="672" y="959"/>
                  <a:pt x="682" y="977"/>
                  <a:pt x="708" y="997"/>
                </a:cubicBezTo>
                <a:cubicBezTo>
                  <a:pt x="758" y="1037"/>
                  <a:pt x="816" y="1048"/>
                  <a:pt x="898" y="1063"/>
                </a:cubicBezTo>
                <a:cubicBezTo>
                  <a:pt x="926" y="1067"/>
                  <a:pt x="967" y="1075"/>
                  <a:pt x="1000" y="1075"/>
                </a:cubicBezTo>
                <a:cubicBezTo>
                  <a:pt x="1000" y="1075"/>
                  <a:pt x="1033" y="1074"/>
                  <a:pt x="1064" y="1076"/>
                </a:cubicBezTo>
                <a:cubicBezTo>
                  <a:pt x="1068" y="1076"/>
                  <a:pt x="1073" y="1077"/>
                  <a:pt x="1073" y="1077"/>
                </a:cubicBezTo>
                <a:cubicBezTo>
                  <a:pt x="1073" y="1077"/>
                  <a:pt x="1079" y="1077"/>
                  <a:pt x="1085" y="1077"/>
                </a:cubicBezTo>
                <a:cubicBezTo>
                  <a:pt x="1093" y="1078"/>
                  <a:pt x="1125" y="1083"/>
                  <a:pt x="1169" y="1091"/>
                </a:cubicBezTo>
                <a:cubicBezTo>
                  <a:pt x="1085" y="1086"/>
                  <a:pt x="995" y="1083"/>
                  <a:pt x="901" y="1085"/>
                </a:cubicBezTo>
                <a:cubicBezTo>
                  <a:pt x="864" y="1085"/>
                  <a:pt x="828" y="1087"/>
                  <a:pt x="793" y="1088"/>
                </a:cubicBezTo>
                <a:cubicBezTo>
                  <a:pt x="837" y="1105"/>
                  <a:pt x="846" y="1111"/>
                  <a:pt x="845" y="1113"/>
                </a:cubicBezTo>
                <a:cubicBezTo>
                  <a:pt x="844" y="1117"/>
                  <a:pt x="817" y="1117"/>
                  <a:pt x="790" y="1109"/>
                </a:cubicBezTo>
                <a:cubicBezTo>
                  <a:pt x="774" y="1103"/>
                  <a:pt x="760" y="1096"/>
                  <a:pt x="735" y="1093"/>
                </a:cubicBezTo>
                <a:cubicBezTo>
                  <a:pt x="724" y="1091"/>
                  <a:pt x="718" y="1092"/>
                  <a:pt x="715" y="1095"/>
                </a:cubicBezTo>
                <a:cubicBezTo>
                  <a:pt x="712" y="1101"/>
                  <a:pt x="719" y="1110"/>
                  <a:pt x="724" y="1128"/>
                </a:cubicBezTo>
                <a:cubicBezTo>
                  <a:pt x="728" y="1139"/>
                  <a:pt x="729" y="1149"/>
                  <a:pt x="730" y="1155"/>
                </a:cubicBezTo>
                <a:cubicBezTo>
                  <a:pt x="722" y="1147"/>
                  <a:pt x="710" y="1135"/>
                  <a:pt x="693" y="1123"/>
                </a:cubicBezTo>
                <a:cubicBezTo>
                  <a:pt x="674" y="1110"/>
                  <a:pt x="657" y="1098"/>
                  <a:pt x="649" y="1103"/>
                </a:cubicBezTo>
                <a:cubicBezTo>
                  <a:pt x="640" y="1108"/>
                  <a:pt x="642" y="1131"/>
                  <a:pt x="651" y="1157"/>
                </a:cubicBezTo>
                <a:cubicBezTo>
                  <a:pt x="645" y="1149"/>
                  <a:pt x="637" y="1138"/>
                  <a:pt x="625" y="1127"/>
                </a:cubicBezTo>
                <a:cubicBezTo>
                  <a:pt x="614" y="1116"/>
                  <a:pt x="608" y="1111"/>
                  <a:pt x="601" y="1109"/>
                </a:cubicBezTo>
                <a:cubicBezTo>
                  <a:pt x="576" y="1099"/>
                  <a:pt x="549" y="1115"/>
                  <a:pt x="543" y="1118"/>
                </a:cubicBezTo>
                <a:cubicBezTo>
                  <a:pt x="531" y="1125"/>
                  <a:pt x="530" y="1128"/>
                  <a:pt x="519" y="1132"/>
                </a:cubicBezTo>
                <a:cubicBezTo>
                  <a:pt x="506" y="1137"/>
                  <a:pt x="500" y="1135"/>
                  <a:pt x="486" y="1137"/>
                </a:cubicBezTo>
                <a:cubicBezTo>
                  <a:pt x="457" y="1140"/>
                  <a:pt x="439" y="1156"/>
                  <a:pt x="438" y="1154"/>
                </a:cubicBezTo>
                <a:cubicBezTo>
                  <a:pt x="438" y="1153"/>
                  <a:pt x="451" y="1141"/>
                  <a:pt x="469" y="1133"/>
                </a:cubicBezTo>
                <a:cubicBezTo>
                  <a:pt x="479" y="1128"/>
                  <a:pt x="485" y="1127"/>
                  <a:pt x="494" y="1120"/>
                </a:cubicBezTo>
                <a:cubicBezTo>
                  <a:pt x="497" y="1117"/>
                  <a:pt x="508" y="1108"/>
                  <a:pt x="506" y="1103"/>
                </a:cubicBezTo>
                <a:cubicBezTo>
                  <a:pt x="506" y="1102"/>
                  <a:pt x="504" y="1099"/>
                  <a:pt x="488" y="1098"/>
                </a:cubicBezTo>
                <a:cubicBezTo>
                  <a:pt x="478" y="1097"/>
                  <a:pt x="473" y="1097"/>
                  <a:pt x="463" y="1098"/>
                </a:cubicBezTo>
                <a:cubicBezTo>
                  <a:pt x="442" y="1102"/>
                  <a:pt x="439" y="1096"/>
                  <a:pt x="395" y="1096"/>
                </a:cubicBezTo>
                <a:cubicBezTo>
                  <a:pt x="371" y="1096"/>
                  <a:pt x="373" y="1098"/>
                  <a:pt x="345" y="1098"/>
                </a:cubicBezTo>
                <a:cubicBezTo>
                  <a:pt x="326" y="1098"/>
                  <a:pt x="322" y="1097"/>
                  <a:pt x="307" y="1098"/>
                </a:cubicBezTo>
                <a:cubicBezTo>
                  <a:pt x="285" y="1099"/>
                  <a:pt x="283" y="1101"/>
                  <a:pt x="266" y="1102"/>
                </a:cubicBezTo>
                <a:cubicBezTo>
                  <a:pt x="241" y="1104"/>
                  <a:pt x="238" y="1099"/>
                  <a:pt x="213" y="1100"/>
                </a:cubicBezTo>
                <a:cubicBezTo>
                  <a:pt x="188" y="1100"/>
                  <a:pt x="192" y="1104"/>
                  <a:pt x="162" y="1105"/>
                </a:cubicBezTo>
                <a:cubicBezTo>
                  <a:pt x="144" y="1106"/>
                  <a:pt x="124" y="1107"/>
                  <a:pt x="100" y="1102"/>
                </a:cubicBezTo>
                <a:cubicBezTo>
                  <a:pt x="93" y="1100"/>
                  <a:pt x="90" y="1099"/>
                  <a:pt x="79" y="1097"/>
                </a:cubicBezTo>
                <a:cubicBezTo>
                  <a:pt x="70" y="1095"/>
                  <a:pt x="56" y="1092"/>
                  <a:pt x="40" y="1092"/>
                </a:cubicBezTo>
                <a:cubicBezTo>
                  <a:pt x="16" y="1091"/>
                  <a:pt x="1" y="1096"/>
                  <a:pt x="1" y="1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/>
          <p:cNvSpPr/>
          <p:nvPr/>
        </p:nvSpPr>
        <p:spPr>
          <a:xfrm>
            <a:off x="0" y="5693264"/>
            <a:ext cx="6260477" cy="11647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0"/>
          <p:cNvSpPr/>
          <p:nvPr/>
        </p:nvSpPr>
        <p:spPr>
          <a:xfrm>
            <a:off x="5385353" y="1559968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20"/>
          <p:cNvSpPr/>
          <p:nvPr/>
        </p:nvSpPr>
        <p:spPr>
          <a:xfrm>
            <a:off x="5387333" y="2648266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20"/>
          <p:cNvSpPr/>
          <p:nvPr/>
        </p:nvSpPr>
        <p:spPr>
          <a:xfrm>
            <a:off x="5389313" y="373656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20"/>
          <p:cNvSpPr/>
          <p:nvPr/>
        </p:nvSpPr>
        <p:spPr>
          <a:xfrm>
            <a:off x="5391293" y="4824863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4" name="Google Shape;1144;p20"/>
          <p:cNvGrpSpPr/>
          <p:nvPr/>
        </p:nvGrpSpPr>
        <p:grpSpPr>
          <a:xfrm>
            <a:off x="5742790" y="1682436"/>
            <a:ext cx="4438822" cy="677512"/>
            <a:chOff x="6417575" y="2011203"/>
            <a:chExt cx="2952329" cy="648846"/>
          </a:xfrm>
        </p:grpSpPr>
        <p:sp>
          <p:nvSpPr>
            <p:cNvPr id="1145" name="Google Shape;1145;p20"/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0"/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Google Shape;1147;p20"/>
          <p:cNvGrpSpPr/>
          <p:nvPr/>
        </p:nvGrpSpPr>
        <p:grpSpPr>
          <a:xfrm>
            <a:off x="5742790" y="2773447"/>
            <a:ext cx="4438822" cy="677512"/>
            <a:chOff x="6417575" y="2011203"/>
            <a:chExt cx="2952329" cy="648846"/>
          </a:xfrm>
        </p:grpSpPr>
        <p:sp>
          <p:nvSpPr>
            <p:cNvPr id="1148" name="Google Shape;1148;p20"/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0"/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0" name="Google Shape;1150;p20"/>
          <p:cNvGrpSpPr/>
          <p:nvPr/>
        </p:nvGrpSpPr>
        <p:grpSpPr>
          <a:xfrm>
            <a:off x="5742791" y="3864457"/>
            <a:ext cx="4438820" cy="677512"/>
            <a:chOff x="6417575" y="2011203"/>
            <a:chExt cx="2952328" cy="648846"/>
          </a:xfrm>
        </p:grpSpPr>
        <p:sp>
          <p:nvSpPr>
            <p:cNvPr id="1151" name="Google Shape;1151;p20"/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0"/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3" name="Google Shape;1153;p20"/>
          <p:cNvGrpSpPr/>
          <p:nvPr/>
        </p:nvGrpSpPr>
        <p:grpSpPr>
          <a:xfrm>
            <a:off x="5742791" y="4955468"/>
            <a:ext cx="4438820" cy="677512"/>
            <a:chOff x="6417575" y="2011203"/>
            <a:chExt cx="2952328" cy="648846"/>
          </a:xfrm>
        </p:grpSpPr>
        <p:sp>
          <p:nvSpPr>
            <p:cNvPr id="1154" name="Google Shape;1154;p20"/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0"/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6" name="Google Shape;1156;p20"/>
          <p:cNvSpPr/>
          <p:nvPr/>
        </p:nvSpPr>
        <p:spPr>
          <a:xfrm>
            <a:off x="2675602" y="236598"/>
            <a:ext cx="1201454" cy="5922445"/>
          </a:xfrm>
          <a:custGeom>
            <a:avLst/>
            <a:gdLst/>
            <a:ahLst/>
            <a:cxnLst/>
            <a:rect l="l" t="t" r="r" b="b"/>
            <a:pathLst>
              <a:path w="316" h="1550" extrusionOk="0">
                <a:moveTo>
                  <a:pt x="66" y="177"/>
                </a:moveTo>
                <a:cubicBezTo>
                  <a:pt x="62" y="176"/>
                  <a:pt x="59" y="177"/>
                  <a:pt x="58" y="177"/>
                </a:cubicBezTo>
                <a:cubicBezTo>
                  <a:pt x="56" y="176"/>
                  <a:pt x="53" y="175"/>
                  <a:pt x="51" y="168"/>
                </a:cubicBezTo>
                <a:cubicBezTo>
                  <a:pt x="52" y="160"/>
                  <a:pt x="54" y="152"/>
                  <a:pt x="57" y="144"/>
                </a:cubicBezTo>
                <a:cubicBezTo>
                  <a:pt x="60" y="133"/>
                  <a:pt x="65" y="129"/>
                  <a:pt x="64" y="121"/>
                </a:cubicBezTo>
                <a:cubicBezTo>
                  <a:pt x="63" y="115"/>
                  <a:pt x="60" y="111"/>
                  <a:pt x="57" y="108"/>
                </a:cubicBezTo>
                <a:cubicBezTo>
                  <a:pt x="56" y="107"/>
                  <a:pt x="56" y="105"/>
                  <a:pt x="56" y="102"/>
                </a:cubicBezTo>
                <a:cubicBezTo>
                  <a:pt x="56" y="100"/>
                  <a:pt x="56" y="100"/>
                  <a:pt x="57" y="97"/>
                </a:cubicBezTo>
                <a:cubicBezTo>
                  <a:pt x="58" y="92"/>
                  <a:pt x="56" y="90"/>
                  <a:pt x="58" y="87"/>
                </a:cubicBezTo>
                <a:cubicBezTo>
                  <a:pt x="58" y="86"/>
                  <a:pt x="59" y="84"/>
                  <a:pt x="60" y="83"/>
                </a:cubicBezTo>
                <a:cubicBezTo>
                  <a:pt x="58" y="83"/>
                  <a:pt x="56" y="82"/>
                  <a:pt x="55" y="82"/>
                </a:cubicBezTo>
                <a:cubicBezTo>
                  <a:pt x="54" y="80"/>
                  <a:pt x="54" y="76"/>
                  <a:pt x="54" y="73"/>
                </a:cubicBezTo>
                <a:cubicBezTo>
                  <a:pt x="54" y="73"/>
                  <a:pt x="55" y="63"/>
                  <a:pt x="59" y="54"/>
                </a:cubicBezTo>
                <a:cubicBezTo>
                  <a:pt x="65" y="38"/>
                  <a:pt x="80" y="27"/>
                  <a:pt x="82" y="26"/>
                </a:cubicBezTo>
                <a:cubicBezTo>
                  <a:pt x="116" y="0"/>
                  <a:pt x="163" y="12"/>
                  <a:pt x="168" y="14"/>
                </a:cubicBezTo>
                <a:cubicBezTo>
                  <a:pt x="184" y="18"/>
                  <a:pt x="196" y="25"/>
                  <a:pt x="203" y="31"/>
                </a:cubicBezTo>
                <a:cubicBezTo>
                  <a:pt x="206" y="33"/>
                  <a:pt x="210" y="35"/>
                  <a:pt x="215" y="40"/>
                </a:cubicBezTo>
                <a:cubicBezTo>
                  <a:pt x="220" y="45"/>
                  <a:pt x="223" y="51"/>
                  <a:pt x="228" y="63"/>
                </a:cubicBezTo>
                <a:cubicBezTo>
                  <a:pt x="235" y="79"/>
                  <a:pt x="238" y="87"/>
                  <a:pt x="240" y="95"/>
                </a:cubicBezTo>
                <a:cubicBezTo>
                  <a:pt x="241" y="102"/>
                  <a:pt x="240" y="101"/>
                  <a:pt x="243" y="135"/>
                </a:cubicBezTo>
                <a:cubicBezTo>
                  <a:pt x="244" y="152"/>
                  <a:pt x="244" y="158"/>
                  <a:pt x="242" y="166"/>
                </a:cubicBezTo>
                <a:cubicBezTo>
                  <a:pt x="239" y="174"/>
                  <a:pt x="234" y="180"/>
                  <a:pt x="230" y="184"/>
                </a:cubicBezTo>
                <a:cubicBezTo>
                  <a:pt x="231" y="184"/>
                  <a:pt x="233" y="184"/>
                  <a:pt x="235" y="185"/>
                </a:cubicBezTo>
                <a:cubicBezTo>
                  <a:pt x="236" y="186"/>
                  <a:pt x="238" y="186"/>
                  <a:pt x="238" y="188"/>
                </a:cubicBezTo>
                <a:cubicBezTo>
                  <a:pt x="239" y="190"/>
                  <a:pt x="237" y="192"/>
                  <a:pt x="238" y="193"/>
                </a:cubicBezTo>
                <a:cubicBezTo>
                  <a:pt x="239" y="194"/>
                  <a:pt x="241" y="193"/>
                  <a:pt x="243" y="193"/>
                </a:cubicBezTo>
                <a:cubicBezTo>
                  <a:pt x="246" y="194"/>
                  <a:pt x="247" y="199"/>
                  <a:pt x="247" y="202"/>
                </a:cubicBezTo>
                <a:cubicBezTo>
                  <a:pt x="248" y="207"/>
                  <a:pt x="250" y="213"/>
                  <a:pt x="252" y="221"/>
                </a:cubicBezTo>
                <a:cubicBezTo>
                  <a:pt x="258" y="228"/>
                  <a:pt x="264" y="237"/>
                  <a:pt x="271" y="248"/>
                </a:cubicBezTo>
                <a:cubicBezTo>
                  <a:pt x="272" y="250"/>
                  <a:pt x="276" y="258"/>
                  <a:pt x="281" y="268"/>
                </a:cubicBezTo>
                <a:cubicBezTo>
                  <a:pt x="283" y="271"/>
                  <a:pt x="293" y="291"/>
                  <a:pt x="300" y="316"/>
                </a:cubicBezTo>
                <a:cubicBezTo>
                  <a:pt x="310" y="347"/>
                  <a:pt x="312" y="374"/>
                  <a:pt x="314" y="411"/>
                </a:cubicBezTo>
                <a:cubicBezTo>
                  <a:pt x="314" y="417"/>
                  <a:pt x="316" y="445"/>
                  <a:pt x="315" y="482"/>
                </a:cubicBezTo>
                <a:cubicBezTo>
                  <a:pt x="315" y="494"/>
                  <a:pt x="315" y="486"/>
                  <a:pt x="313" y="529"/>
                </a:cubicBezTo>
                <a:cubicBezTo>
                  <a:pt x="311" y="569"/>
                  <a:pt x="311" y="586"/>
                  <a:pt x="305" y="610"/>
                </a:cubicBezTo>
                <a:cubicBezTo>
                  <a:pt x="303" y="618"/>
                  <a:pt x="301" y="624"/>
                  <a:pt x="300" y="628"/>
                </a:cubicBezTo>
                <a:cubicBezTo>
                  <a:pt x="300" y="635"/>
                  <a:pt x="301" y="644"/>
                  <a:pt x="301" y="655"/>
                </a:cubicBezTo>
                <a:cubicBezTo>
                  <a:pt x="302" y="665"/>
                  <a:pt x="302" y="674"/>
                  <a:pt x="302" y="698"/>
                </a:cubicBezTo>
                <a:cubicBezTo>
                  <a:pt x="302" y="730"/>
                  <a:pt x="302" y="746"/>
                  <a:pt x="302" y="756"/>
                </a:cubicBezTo>
                <a:cubicBezTo>
                  <a:pt x="301" y="766"/>
                  <a:pt x="301" y="761"/>
                  <a:pt x="298" y="794"/>
                </a:cubicBezTo>
                <a:cubicBezTo>
                  <a:pt x="297" y="810"/>
                  <a:pt x="294" y="827"/>
                  <a:pt x="294" y="844"/>
                </a:cubicBezTo>
                <a:cubicBezTo>
                  <a:pt x="294" y="847"/>
                  <a:pt x="294" y="857"/>
                  <a:pt x="291" y="869"/>
                </a:cubicBezTo>
                <a:cubicBezTo>
                  <a:pt x="289" y="878"/>
                  <a:pt x="286" y="881"/>
                  <a:pt x="284" y="884"/>
                </a:cubicBezTo>
                <a:cubicBezTo>
                  <a:pt x="279" y="890"/>
                  <a:pt x="272" y="892"/>
                  <a:pt x="268" y="893"/>
                </a:cubicBezTo>
                <a:cubicBezTo>
                  <a:pt x="267" y="899"/>
                  <a:pt x="266" y="904"/>
                  <a:pt x="265" y="911"/>
                </a:cubicBezTo>
                <a:cubicBezTo>
                  <a:pt x="260" y="927"/>
                  <a:pt x="253" y="941"/>
                  <a:pt x="247" y="951"/>
                </a:cubicBezTo>
                <a:cubicBezTo>
                  <a:pt x="246" y="956"/>
                  <a:pt x="246" y="962"/>
                  <a:pt x="246" y="971"/>
                </a:cubicBezTo>
                <a:cubicBezTo>
                  <a:pt x="245" y="990"/>
                  <a:pt x="247" y="994"/>
                  <a:pt x="246" y="1007"/>
                </a:cubicBezTo>
                <a:cubicBezTo>
                  <a:pt x="245" y="1018"/>
                  <a:pt x="244" y="1026"/>
                  <a:pt x="241" y="1040"/>
                </a:cubicBezTo>
                <a:cubicBezTo>
                  <a:pt x="237" y="1057"/>
                  <a:pt x="236" y="1057"/>
                  <a:pt x="234" y="1070"/>
                </a:cubicBezTo>
                <a:cubicBezTo>
                  <a:pt x="232" y="1082"/>
                  <a:pt x="231" y="1091"/>
                  <a:pt x="231" y="1104"/>
                </a:cubicBezTo>
                <a:cubicBezTo>
                  <a:pt x="231" y="1113"/>
                  <a:pt x="230" y="1124"/>
                  <a:pt x="232" y="1139"/>
                </a:cubicBezTo>
                <a:cubicBezTo>
                  <a:pt x="233" y="1150"/>
                  <a:pt x="233" y="1152"/>
                  <a:pt x="233" y="1160"/>
                </a:cubicBezTo>
                <a:cubicBezTo>
                  <a:pt x="233" y="1171"/>
                  <a:pt x="231" y="1174"/>
                  <a:pt x="230" y="1185"/>
                </a:cubicBezTo>
                <a:cubicBezTo>
                  <a:pt x="229" y="1195"/>
                  <a:pt x="229" y="1203"/>
                  <a:pt x="231" y="1215"/>
                </a:cubicBezTo>
                <a:cubicBezTo>
                  <a:pt x="231" y="1219"/>
                  <a:pt x="233" y="1226"/>
                  <a:pt x="239" y="1250"/>
                </a:cubicBezTo>
                <a:cubicBezTo>
                  <a:pt x="243" y="1269"/>
                  <a:pt x="246" y="1279"/>
                  <a:pt x="249" y="1287"/>
                </a:cubicBezTo>
                <a:cubicBezTo>
                  <a:pt x="256" y="1307"/>
                  <a:pt x="259" y="1307"/>
                  <a:pt x="266" y="1328"/>
                </a:cubicBezTo>
                <a:cubicBezTo>
                  <a:pt x="272" y="1347"/>
                  <a:pt x="274" y="1360"/>
                  <a:pt x="275" y="1364"/>
                </a:cubicBezTo>
                <a:cubicBezTo>
                  <a:pt x="276" y="1376"/>
                  <a:pt x="276" y="1387"/>
                  <a:pt x="276" y="1395"/>
                </a:cubicBezTo>
                <a:cubicBezTo>
                  <a:pt x="278" y="1396"/>
                  <a:pt x="280" y="1399"/>
                  <a:pt x="283" y="1403"/>
                </a:cubicBezTo>
                <a:cubicBezTo>
                  <a:pt x="288" y="1409"/>
                  <a:pt x="290" y="1411"/>
                  <a:pt x="290" y="1413"/>
                </a:cubicBezTo>
                <a:cubicBezTo>
                  <a:pt x="291" y="1417"/>
                  <a:pt x="290" y="1418"/>
                  <a:pt x="291" y="1422"/>
                </a:cubicBezTo>
                <a:cubicBezTo>
                  <a:pt x="293" y="1426"/>
                  <a:pt x="297" y="1426"/>
                  <a:pt x="298" y="1430"/>
                </a:cubicBezTo>
                <a:cubicBezTo>
                  <a:pt x="299" y="1432"/>
                  <a:pt x="298" y="1435"/>
                  <a:pt x="297" y="1442"/>
                </a:cubicBezTo>
                <a:cubicBezTo>
                  <a:pt x="296" y="1447"/>
                  <a:pt x="296" y="1448"/>
                  <a:pt x="296" y="1451"/>
                </a:cubicBezTo>
                <a:cubicBezTo>
                  <a:pt x="296" y="1453"/>
                  <a:pt x="297" y="1455"/>
                  <a:pt x="298" y="1458"/>
                </a:cubicBezTo>
                <a:cubicBezTo>
                  <a:pt x="299" y="1462"/>
                  <a:pt x="299" y="1465"/>
                  <a:pt x="300" y="1470"/>
                </a:cubicBezTo>
                <a:cubicBezTo>
                  <a:pt x="300" y="1474"/>
                  <a:pt x="301" y="1479"/>
                  <a:pt x="300" y="1486"/>
                </a:cubicBezTo>
                <a:cubicBezTo>
                  <a:pt x="301" y="1487"/>
                  <a:pt x="302" y="1488"/>
                  <a:pt x="303" y="1490"/>
                </a:cubicBezTo>
                <a:cubicBezTo>
                  <a:pt x="307" y="1495"/>
                  <a:pt x="307" y="1500"/>
                  <a:pt x="307" y="1503"/>
                </a:cubicBezTo>
                <a:cubicBezTo>
                  <a:pt x="307" y="1510"/>
                  <a:pt x="308" y="1518"/>
                  <a:pt x="308" y="1527"/>
                </a:cubicBezTo>
                <a:cubicBezTo>
                  <a:pt x="302" y="1530"/>
                  <a:pt x="295" y="1533"/>
                  <a:pt x="287" y="1535"/>
                </a:cubicBezTo>
                <a:cubicBezTo>
                  <a:pt x="271" y="1540"/>
                  <a:pt x="256" y="1541"/>
                  <a:pt x="245" y="1541"/>
                </a:cubicBezTo>
                <a:cubicBezTo>
                  <a:pt x="243" y="1540"/>
                  <a:pt x="242" y="1538"/>
                  <a:pt x="241" y="1536"/>
                </a:cubicBezTo>
                <a:cubicBezTo>
                  <a:pt x="230" y="1536"/>
                  <a:pt x="219" y="1536"/>
                  <a:pt x="208" y="1536"/>
                </a:cubicBezTo>
                <a:cubicBezTo>
                  <a:pt x="207" y="1536"/>
                  <a:pt x="205" y="1536"/>
                  <a:pt x="203" y="1537"/>
                </a:cubicBezTo>
                <a:cubicBezTo>
                  <a:pt x="200" y="1539"/>
                  <a:pt x="199" y="1543"/>
                  <a:pt x="199" y="1544"/>
                </a:cubicBezTo>
                <a:cubicBezTo>
                  <a:pt x="198" y="1548"/>
                  <a:pt x="179" y="1550"/>
                  <a:pt x="107" y="1545"/>
                </a:cubicBezTo>
                <a:cubicBezTo>
                  <a:pt x="102" y="1544"/>
                  <a:pt x="89" y="1539"/>
                  <a:pt x="75" y="1534"/>
                </a:cubicBezTo>
                <a:cubicBezTo>
                  <a:pt x="73" y="1533"/>
                  <a:pt x="70" y="1532"/>
                  <a:pt x="67" y="1529"/>
                </a:cubicBezTo>
                <a:cubicBezTo>
                  <a:pt x="64" y="1525"/>
                  <a:pt x="64" y="1520"/>
                  <a:pt x="63" y="1516"/>
                </a:cubicBezTo>
                <a:cubicBezTo>
                  <a:pt x="63" y="1513"/>
                  <a:pt x="63" y="1508"/>
                  <a:pt x="64" y="1502"/>
                </a:cubicBezTo>
                <a:cubicBezTo>
                  <a:pt x="62" y="1502"/>
                  <a:pt x="56" y="1501"/>
                  <a:pt x="52" y="1496"/>
                </a:cubicBezTo>
                <a:cubicBezTo>
                  <a:pt x="50" y="1493"/>
                  <a:pt x="49" y="1490"/>
                  <a:pt x="48" y="1489"/>
                </a:cubicBezTo>
                <a:cubicBezTo>
                  <a:pt x="47" y="1484"/>
                  <a:pt x="47" y="1480"/>
                  <a:pt x="47" y="1477"/>
                </a:cubicBezTo>
                <a:cubicBezTo>
                  <a:pt x="48" y="1474"/>
                  <a:pt x="48" y="1468"/>
                  <a:pt x="51" y="1463"/>
                </a:cubicBezTo>
                <a:cubicBezTo>
                  <a:pt x="55" y="1455"/>
                  <a:pt x="63" y="1452"/>
                  <a:pt x="70" y="1449"/>
                </a:cubicBezTo>
                <a:cubicBezTo>
                  <a:pt x="79" y="1445"/>
                  <a:pt x="79" y="1447"/>
                  <a:pt x="97" y="1442"/>
                </a:cubicBezTo>
                <a:cubicBezTo>
                  <a:pt x="97" y="1442"/>
                  <a:pt x="107" y="1439"/>
                  <a:pt x="123" y="1432"/>
                </a:cubicBezTo>
                <a:cubicBezTo>
                  <a:pt x="125" y="1430"/>
                  <a:pt x="129" y="1428"/>
                  <a:pt x="131" y="1425"/>
                </a:cubicBezTo>
                <a:cubicBezTo>
                  <a:pt x="132" y="1423"/>
                  <a:pt x="132" y="1421"/>
                  <a:pt x="134" y="1417"/>
                </a:cubicBezTo>
                <a:cubicBezTo>
                  <a:pt x="135" y="1413"/>
                  <a:pt x="136" y="1409"/>
                  <a:pt x="136" y="1407"/>
                </a:cubicBezTo>
                <a:cubicBezTo>
                  <a:pt x="134" y="1405"/>
                  <a:pt x="132" y="1403"/>
                  <a:pt x="130" y="1399"/>
                </a:cubicBezTo>
                <a:cubicBezTo>
                  <a:pt x="127" y="1392"/>
                  <a:pt x="128" y="1384"/>
                  <a:pt x="128" y="1382"/>
                </a:cubicBezTo>
                <a:cubicBezTo>
                  <a:pt x="126" y="1381"/>
                  <a:pt x="122" y="1380"/>
                  <a:pt x="118" y="1377"/>
                </a:cubicBezTo>
                <a:cubicBezTo>
                  <a:pt x="110" y="1372"/>
                  <a:pt x="106" y="1364"/>
                  <a:pt x="104" y="1359"/>
                </a:cubicBezTo>
                <a:cubicBezTo>
                  <a:pt x="101" y="1353"/>
                  <a:pt x="100" y="1347"/>
                  <a:pt x="99" y="1335"/>
                </a:cubicBezTo>
                <a:cubicBezTo>
                  <a:pt x="97" y="1324"/>
                  <a:pt x="95" y="1315"/>
                  <a:pt x="95" y="1302"/>
                </a:cubicBezTo>
                <a:cubicBezTo>
                  <a:pt x="95" y="1294"/>
                  <a:pt x="95" y="1295"/>
                  <a:pt x="95" y="1283"/>
                </a:cubicBezTo>
                <a:cubicBezTo>
                  <a:pt x="95" y="1275"/>
                  <a:pt x="95" y="1264"/>
                  <a:pt x="93" y="1253"/>
                </a:cubicBezTo>
                <a:cubicBezTo>
                  <a:pt x="92" y="1239"/>
                  <a:pt x="89" y="1229"/>
                  <a:pt x="88" y="1225"/>
                </a:cubicBezTo>
                <a:cubicBezTo>
                  <a:pt x="86" y="1220"/>
                  <a:pt x="84" y="1211"/>
                  <a:pt x="74" y="1134"/>
                </a:cubicBezTo>
                <a:cubicBezTo>
                  <a:pt x="65" y="1059"/>
                  <a:pt x="63" y="1038"/>
                  <a:pt x="63" y="1019"/>
                </a:cubicBezTo>
                <a:cubicBezTo>
                  <a:pt x="62" y="1007"/>
                  <a:pt x="62" y="997"/>
                  <a:pt x="62" y="991"/>
                </a:cubicBezTo>
                <a:cubicBezTo>
                  <a:pt x="58" y="975"/>
                  <a:pt x="55" y="958"/>
                  <a:pt x="53" y="939"/>
                </a:cubicBezTo>
                <a:cubicBezTo>
                  <a:pt x="52" y="928"/>
                  <a:pt x="51" y="918"/>
                  <a:pt x="51" y="908"/>
                </a:cubicBezTo>
                <a:cubicBezTo>
                  <a:pt x="44" y="907"/>
                  <a:pt x="29" y="905"/>
                  <a:pt x="16" y="893"/>
                </a:cubicBezTo>
                <a:cubicBezTo>
                  <a:pt x="11" y="889"/>
                  <a:pt x="7" y="885"/>
                  <a:pt x="5" y="881"/>
                </a:cubicBezTo>
                <a:cubicBezTo>
                  <a:pt x="4" y="874"/>
                  <a:pt x="3" y="865"/>
                  <a:pt x="2" y="854"/>
                </a:cubicBezTo>
                <a:cubicBezTo>
                  <a:pt x="1" y="837"/>
                  <a:pt x="0" y="823"/>
                  <a:pt x="0" y="816"/>
                </a:cubicBezTo>
                <a:cubicBezTo>
                  <a:pt x="0" y="809"/>
                  <a:pt x="0" y="794"/>
                  <a:pt x="5" y="733"/>
                </a:cubicBezTo>
                <a:cubicBezTo>
                  <a:pt x="8" y="698"/>
                  <a:pt x="9" y="698"/>
                  <a:pt x="10" y="682"/>
                </a:cubicBezTo>
                <a:cubicBezTo>
                  <a:pt x="11" y="655"/>
                  <a:pt x="10" y="651"/>
                  <a:pt x="12" y="633"/>
                </a:cubicBezTo>
                <a:cubicBezTo>
                  <a:pt x="14" y="617"/>
                  <a:pt x="16" y="605"/>
                  <a:pt x="21" y="582"/>
                </a:cubicBezTo>
                <a:cubicBezTo>
                  <a:pt x="26" y="559"/>
                  <a:pt x="31" y="541"/>
                  <a:pt x="36" y="525"/>
                </a:cubicBezTo>
                <a:cubicBezTo>
                  <a:pt x="39" y="511"/>
                  <a:pt x="45" y="493"/>
                  <a:pt x="51" y="472"/>
                </a:cubicBezTo>
                <a:cubicBezTo>
                  <a:pt x="54" y="459"/>
                  <a:pt x="58" y="443"/>
                  <a:pt x="64" y="424"/>
                </a:cubicBezTo>
                <a:cubicBezTo>
                  <a:pt x="70" y="404"/>
                  <a:pt x="74" y="391"/>
                  <a:pt x="84" y="364"/>
                </a:cubicBezTo>
                <a:cubicBezTo>
                  <a:pt x="95" y="334"/>
                  <a:pt x="99" y="323"/>
                  <a:pt x="109" y="309"/>
                </a:cubicBezTo>
                <a:cubicBezTo>
                  <a:pt x="113" y="302"/>
                  <a:pt x="118" y="296"/>
                  <a:pt x="121" y="292"/>
                </a:cubicBezTo>
                <a:cubicBezTo>
                  <a:pt x="121" y="285"/>
                  <a:pt x="120" y="278"/>
                  <a:pt x="120" y="271"/>
                </a:cubicBezTo>
                <a:cubicBezTo>
                  <a:pt x="119" y="265"/>
                  <a:pt x="119" y="259"/>
                  <a:pt x="119" y="253"/>
                </a:cubicBezTo>
                <a:cubicBezTo>
                  <a:pt x="118" y="252"/>
                  <a:pt x="117" y="251"/>
                  <a:pt x="118" y="250"/>
                </a:cubicBezTo>
                <a:cubicBezTo>
                  <a:pt x="118" y="247"/>
                  <a:pt x="122" y="245"/>
                  <a:pt x="126" y="246"/>
                </a:cubicBezTo>
                <a:cubicBezTo>
                  <a:pt x="125" y="243"/>
                  <a:pt x="122" y="240"/>
                  <a:pt x="117" y="238"/>
                </a:cubicBezTo>
                <a:cubicBezTo>
                  <a:pt x="115" y="237"/>
                  <a:pt x="111" y="237"/>
                  <a:pt x="104" y="238"/>
                </a:cubicBezTo>
                <a:cubicBezTo>
                  <a:pt x="96" y="238"/>
                  <a:pt x="94" y="238"/>
                  <a:pt x="90" y="238"/>
                </a:cubicBezTo>
                <a:cubicBezTo>
                  <a:pt x="87" y="237"/>
                  <a:pt x="84" y="236"/>
                  <a:pt x="82" y="234"/>
                </a:cubicBezTo>
                <a:cubicBezTo>
                  <a:pt x="76" y="229"/>
                  <a:pt x="77" y="221"/>
                  <a:pt x="77" y="220"/>
                </a:cubicBezTo>
                <a:cubicBezTo>
                  <a:pt x="77" y="216"/>
                  <a:pt x="77" y="214"/>
                  <a:pt x="77" y="212"/>
                </a:cubicBezTo>
                <a:cubicBezTo>
                  <a:pt x="77" y="210"/>
                  <a:pt x="78" y="209"/>
                  <a:pt x="77" y="207"/>
                </a:cubicBezTo>
                <a:cubicBezTo>
                  <a:pt x="76" y="206"/>
                  <a:pt x="76" y="206"/>
                  <a:pt x="75" y="205"/>
                </a:cubicBezTo>
                <a:cubicBezTo>
                  <a:pt x="73" y="203"/>
                  <a:pt x="73" y="201"/>
                  <a:pt x="74" y="199"/>
                </a:cubicBezTo>
                <a:cubicBezTo>
                  <a:pt x="74" y="198"/>
                  <a:pt x="76" y="198"/>
                  <a:pt x="77" y="196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7" y="194"/>
                  <a:pt x="76" y="193"/>
                  <a:pt x="75" y="193"/>
                </a:cubicBezTo>
                <a:cubicBezTo>
                  <a:pt x="74" y="193"/>
                  <a:pt x="74" y="193"/>
                  <a:pt x="73" y="193"/>
                </a:cubicBezTo>
                <a:cubicBezTo>
                  <a:pt x="72" y="193"/>
                  <a:pt x="70" y="192"/>
                  <a:pt x="69" y="191"/>
                </a:cubicBezTo>
                <a:cubicBezTo>
                  <a:pt x="69" y="191"/>
                  <a:pt x="69" y="190"/>
                  <a:pt x="68" y="187"/>
                </a:cubicBezTo>
                <a:cubicBezTo>
                  <a:pt x="68" y="185"/>
                  <a:pt x="68" y="183"/>
                  <a:pt x="68" y="182"/>
                </a:cubicBezTo>
                <a:cubicBezTo>
                  <a:pt x="68" y="179"/>
                  <a:pt x="69" y="178"/>
                  <a:pt x="68" y="177"/>
                </a:cubicBezTo>
                <a:cubicBezTo>
                  <a:pt x="67" y="177"/>
                  <a:pt x="66" y="177"/>
                  <a:pt x="66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20"/>
          <p:cNvSpPr/>
          <p:nvPr/>
        </p:nvSpPr>
        <p:spPr>
          <a:xfrm>
            <a:off x="5385353" y="710589"/>
            <a:ext cx="21291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Análisis</a:t>
            </a:r>
            <a:endParaRPr sz="4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21"/>
          <p:cNvSpPr/>
          <p:nvPr/>
        </p:nvSpPr>
        <p:spPr>
          <a:xfrm>
            <a:off x="5385353" y="1559968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21"/>
          <p:cNvSpPr/>
          <p:nvPr/>
        </p:nvSpPr>
        <p:spPr>
          <a:xfrm>
            <a:off x="5387333" y="2648266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21"/>
          <p:cNvSpPr/>
          <p:nvPr/>
        </p:nvSpPr>
        <p:spPr>
          <a:xfrm>
            <a:off x="5389313" y="373656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21"/>
          <p:cNvSpPr/>
          <p:nvPr/>
        </p:nvSpPr>
        <p:spPr>
          <a:xfrm>
            <a:off x="5391293" y="4824863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6" name="Google Shape;1166;p21"/>
          <p:cNvGrpSpPr/>
          <p:nvPr/>
        </p:nvGrpSpPr>
        <p:grpSpPr>
          <a:xfrm>
            <a:off x="5742790" y="1682436"/>
            <a:ext cx="4438822" cy="677512"/>
            <a:chOff x="6417575" y="2011203"/>
            <a:chExt cx="2952329" cy="648846"/>
          </a:xfrm>
        </p:grpSpPr>
        <p:sp>
          <p:nvSpPr>
            <p:cNvPr id="1167" name="Google Shape;1167;p21"/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9" name="Google Shape;1169;p21"/>
          <p:cNvGrpSpPr/>
          <p:nvPr/>
        </p:nvGrpSpPr>
        <p:grpSpPr>
          <a:xfrm>
            <a:off x="5742790" y="2773447"/>
            <a:ext cx="4438822" cy="677512"/>
            <a:chOff x="6417575" y="2011203"/>
            <a:chExt cx="2952329" cy="648846"/>
          </a:xfrm>
        </p:grpSpPr>
        <p:sp>
          <p:nvSpPr>
            <p:cNvPr id="1170" name="Google Shape;1170;p21"/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2" name="Google Shape;1172;p21"/>
          <p:cNvGrpSpPr/>
          <p:nvPr/>
        </p:nvGrpSpPr>
        <p:grpSpPr>
          <a:xfrm>
            <a:off x="5742791" y="3864457"/>
            <a:ext cx="4438820" cy="677512"/>
            <a:chOff x="6417575" y="2011203"/>
            <a:chExt cx="2952328" cy="648846"/>
          </a:xfrm>
        </p:grpSpPr>
        <p:sp>
          <p:nvSpPr>
            <p:cNvPr id="1173" name="Google Shape;1173;p21"/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5" name="Google Shape;1175;p21"/>
          <p:cNvGrpSpPr/>
          <p:nvPr/>
        </p:nvGrpSpPr>
        <p:grpSpPr>
          <a:xfrm>
            <a:off x="5742791" y="4955468"/>
            <a:ext cx="4438820" cy="677512"/>
            <a:chOff x="6417575" y="2011203"/>
            <a:chExt cx="2952328" cy="648846"/>
          </a:xfrm>
        </p:grpSpPr>
        <p:sp>
          <p:nvSpPr>
            <p:cNvPr id="1176" name="Google Shape;1176;p21"/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21"/>
          <p:cNvSpPr/>
          <p:nvPr/>
        </p:nvSpPr>
        <p:spPr>
          <a:xfrm>
            <a:off x="2690483" y="350031"/>
            <a:ext cx="1137805" cy="5750093"/>
          </a:xfrm>
          <a:custGeom>
            <a:avLst/>
            <a:gdLst/>
            <a:ahLst/>
            <a:cxnLst/>
            <a:rect l="l" t="t" r="r" b="b"/>
            <a:pathLst>
              <a:path w="277" h="1466" extrusionOk="0">
                <a:moveTo>
                  <a:pt x="79" y="201"/>
                </a:moveTo>
                <a:cubicBezTo>
                  <a:pt x="77" y="207"/>
                  <a:pt x="74" y="217"/>
                  <a:pt x="67" y="227"/>
                </a:cubicBezTo>
                <a:cubicBezTo>
                  <a:pt x="66" y="229"/>
                  <a:pt x="64" y="232"/>
                  <a:pt x="60" y="237"/>
                </a:cubicBezTo>
                <a:cubicBezTo>
                  <a:pt x="47" y="253"/>
                  <a:pt x="39" y="258"/>
                  <a:pt x="33" y="266"/>
                </a:cubicBezTo>
                <a:cubicBezTo>
                  <a:pt x="24" y="275"/>
                  <a:pt x="22" y="284"/>
                  <a:pt x="17" y="301"/>
                </a:cubicBezTo>
                <a:cubicBezTo>
                  <a:pt x="8" y="328"/>
                  <a:pt x="9" y="351"/>
                  <a:pt x="10" y="365"/>
                </a:cubicBezTo>
                <a:cubicBezTo>
                  <a:pt x="11" y="385"/>
                  <a:pt x="12" y="401"/>
                  <a:pt x="21" y="421"/>
                </a:cubicBezTo>
                <a:cubicBezTo>
                  <a:pt x="27" y="436"/>
                  <a:pt x="34" y="440"/>
                  <a:pt x="39" y="459"/>
                </a:cubicBezTo>
                <a:cubicBezTo>
                  <a:pt x="41" y="464"/>
                  <a:pt x="42" y="472"/>
                  <a:pt x="45" y="490"/>
                </a:cubicBezTo>
                <a:cubicBezTo>
                  <a:pt x="51" y="520"/>
                  <a:pt x="51" y="525"/>
                  <a:pt x="51" y="529"/>
                </a:cubicBezTo>
                <a:cubicBezTo>
                  <a:pt x="50" y="540"/>
                  <a:pt x="48" y="549"/>
                  <a:pt x="45" y="561"/>
                </a:cubicBezTo>
                <a:cubicBezTo>
                  <a:pt x="42" y="572"/>
                  <a:pt x="37" y="588"/>
                  <a:pt x="28" y="607"/>
                </a:cubicBezTo>
                <a:cubicBezTo>
                  <a:pt x="29" y="608"/>
                  <a:pt x="30" y="610"/>
                  <a:pt x="32" y="612"/>
                </a:cubicBezTo>
                <a:cubicBezTo>
                  <a:pt x="28" y="620"/>
                  <a:pt x="24" y="630"/>
                  <a:pt x="19" y="644"/>
                </a:cubicBezTo>
                <a:cubicBezTo>
                  <a:pt x="10" y="664"/>
                  <a:pt x="9" y="668"/>
                  <a:pt x="9" y="672"/>
                </a:cubicBezTo>
                <a:cubicBezTo>
                  <a:pt x="7" y="682"/>
                  <a:pt x="7" y="691"/>
                  <a:pt x="9" y="710"/>
                </a:cubicBezTo>
                <a:cubicBezTo>
                  <a:pt x="9" y="719"/>
                  <a:pt x="10" y="730"/>
                  <a:pt x="13" y="745"/>
                </a:cubicBezTo>
                <a:cubicBezTo>
                  <a:pt x="15" y="760"/>
                  <a:pt x="17" y="763"/>
                  <a:pt x="19" y="775"/>
                </a:cubicBezTo>
                <a:cubicBezTo>
                  <a:pt x="22" y="790"/>
                  <a:pt x="21" y="802"/>
                  <a:pt x="21" y="814"/>
                </a:cubicBezTo>
                <a:cubicBezTo>
                  <a:pt x="19" y="858"/>
                  <a:pt x="5" y="917"/>
                  <a:pt x="3" y="925"/>
                </a:cubicBezTo>
                <a:cubicBezTo>
                  <a:pt x="5" y="926"/>
                  <a:pt x="8" y="929"/>
                  <a:pt x="12" y="932"/>
                </a:cubicBezTo>
                <a:cubicBezTo>
                  <a:pt x="15" y="935"/>
                  <a:pt x="17" y="938"/>
                  <a:pt x="18" y="940"/>
                </a:cubicBezTo>
                <a:cubicBezTo>
                  <a:pt x="22" y="940"/>
                  <a:pt x="26" y="940"/>
                  <a:pt x="31" y="940"/>
                </a:cubicBezTo>
                <a:cubicBezTo>
                  <a:pt x="36" y="940"/>
                  <a:pt x="41" y="941"/>
                  <a:pt x="46" y="941"/>
                </a:cubicBezTo>
                <a:cubicBezTo>
                  <a:pt x="46" y="953"/>
                  <a:pt x="46" y="969"/>
                  <a:pt x="43" y="987"/>
                </a:cubicBezTo>
                <a:cubicBezTo>
                  <a:pt x="42" y="994"/>
                  <a:pt x="40" y="1000"/>
                  <a:pt x="37" y="1014"/>
                </a:cubicBezTo>
                <a:cubicBezTo>
                  <a:pt x="32" y="1033"/>
                  <a:pt x="27" y="1050"/>
                  <a:pt x="24" y="1060"/>
                </a:cubicBezTo>
                <a:cubicBezTo>
                  <a:pt x="17" y="1085"/>
                  <a:pt x="15" y="1090"/>
                  <a:pt x="13" y="1102"/>
                </a:cubicBezTo>
                <a:cubicBezTo>
                  <a:pt x="12" y="1110"/>
                  <a:pt x="12" y="1117"/>
                  <a:pt x="11" y="1127"/>
                </a:cubicBezTo>
                <a:cubicBezTo>
                  <a:pt x="11" y="1153"/>
                  <a:pt x="12" y="1172"/>
                  <a:pt x="13" y="1178"/>
                </a:cubicBezTo>
                <a:cubicBezTo>
                  <a:pt x="16" y="1206"/>
                  <a:pt x="21" y="1227"/>
                  <a:pt x="23" y="1238"/>
                </a:cubicBezTo>
                <a:cubicBezTo>
                  <a:pt x="26" y="1249"/>
                  <a:pt x="28" y="1258"/>
                  <a:pt x="33" y="1279"/>
                </a:cubicBezTo>
                <a:cubicBezTo>
                  <a:pt x="34" y="1282"/>
                  <a:pt x="38" y="1301"/>
                  <a:pt x="36" y="1319"/>
                </a:cubicBezTo>
                <a:cubicBezTo>
                  <a:pt x="35" y="1328"/>
                  <a:pt x="33" y="1332"/>
                  <a:pt x="31" y="1335"/>
                </a:cubicBezTo>
                <a:cubicBezTo>
                  <a:pt x="28" y="1339"/>
                  <a:pt x="26" y="1340"/>
                  <a:pt x="22" y="1345"/>
                </a:cubicBezTo>
                <a:cubicBezTo>
                  <a:pt x="19" y="1350"/>
                  <a:pt x="18" y="1354"/>
                  <a:pt x="17" y="1356"/>
                </a:cubicBezTo>
                <a:cubicBezTo>
                  <a:pt x="16" y="1360"/>
                  <a:pt x="13" y="1367"/>
                  <a:pt x="15" y="1377"/>
                </a:cubicBezTo>
                <a:cubicBezTo>
                  <a:pt x="17" y="1384"/>
                  <a:pt x="21" y="1389"/>
                  <a:pt x="24" y="1392"/>
                </a:cubicBezTo>
                <a:cubicBezTo>
                  <a:pt x="23" y="1399"/>
                  <a:pt x="22" y="1406"/>
                  <a:pt x="23" y="1415"/>
                </a:cubicBezTo>
                <a:cubicBezTo>
                  <a:pt x="23" y="1420"/>
                  <a:pt x="23" y="1426"/>
                  <a:pt x="24" y="1431"/>
                </a:cubicBezTo>
                <a:cubicBezTo>
                  <a:pt x="26" y="1433"/>
                  <a:pt x="29" y="1435"/>
                  <a:pt x="31" y="1438"/>
                </a:cubicBezTo>
                <a:cubicBezTo>
                  <a:pt x="36" y="1437"/>
                  <a:pt x="40" y="1437"/>
                  <a:pt x="45" y="1437"/>
                </a:cubicBezTo>
                <a:cubicBezTo>
                  <a:pt x="45" y="1437"/>
                  <a:pt x="44" y="1421"/>
                  <a:pt x="44" y="1420"/>
                </a:cubicBezTo>
                <a:cubicBezTo>
                  <a:pt x="43" y="1407"/>
                  <a:pt x="43" y="1401"/>
                  <a:pt x="46" y="1400"/>
                </a:cubicBezTo>
                <a:cubicBezTo>
                  <a:pt x="47" y="1400"/>
                  <a:pt x="48" y="1400"/>
                  <a:pt x="50" y="1401"/>
                </a:cubicBezTo>
                <a:cubicBezTo>
                  <a:pt x="55" y="1404"/>
                  <a:pt x="58" y="1409"/>
                  <a:pt x="61" y="1414"/>
                </a:cubicBezTo>
                <a:cubicBezTo>
                  <a:pt x="65" y="1420"/>
                  <a:pt x="72" y="1431"/>
                  <a:pt x="82" y="1432"/>
                </a:cubicBezTo>
                <a:cubicBezTo>
                  <a:pt x="84" y="1432"/>
                  <a:pt x="85" y="1432"/>
                  <a:pt x="86" y="1432"/>
                </a:cubicBezTo>
                <a:cubicBezTo>
                  <a:pt x="86" y="1440"/>
                  <a:pt x="86" y="1448"/>
                  <a:pt x="86" y="1456"/>
                </a:cubicBezTo>
                <a:cubicBezTo>
                  <a:pt x="91" y="1456"/>
                  <a:pt x="97" y="1456"/>
                  <a:pt x="103" y="1456"/>
                </a:cubicBezTo>
                <a:cubicBezTo>
                  <a:pt x="103" y="1449"/>
                  <a:pt x="104" y="1441"/>
                  <a:pt x="105" y="1434"/>
                </a:cubicBezTo>
                <a:cubicBezTo>
                  <a:pt x="109" y="1434"/>
                  <a:pt x="113" y="1433"/>
                  <a:pt x="118" y="1432"/>
                </a:cubicBezTo>
                <a:cubicBezTo>
                  <a:pt x="125" y="1430"/>
                  <a:pt x="131" y="1428"/>
                  <a:pt x="135" y="1426"/>
                </a:cubicBezTo>
                <a:cubicBezTo>
                  <a:pt x="140" y="1433"/>
                  <a:pt x="147" y="1441"/>
                  <a:pt x="155" y="1449"/>
                </a:cubicBezTo>
                <a:cubicBezTo>
                  <a:pt x="160" y="1453"/>
                  <a:pt x="165" y="1457"/>
                  <a:pt x="169" y="1461"/>
                </a:cubicBezTo>
                <a:cubicBezTo>
                  <a:pt x="171" y="1461"/>
                  <a:pt x="174" y="1462"/>
                  <a:pt x="178" y="1463"/>
                </a:cubicBezTo>
                <a:cubicBezTo>
                  <a:pt x="190" y="1466"/>
                  <a:pt x="197" y="1465"/>
                  <a:pt x="217" y="1465"/>
                </a:cubicBezTo>
                <a:cubicBezTo>
                  <a:pt x="218" y="1465"/>
                  <a:pt x="243" y="1466"/>
                  <a:pt x="255" y="1464"/>
                </a:cubicBezTo>
                <a:cubicBezTo>
                  <a:pt x="257" y="1463"/>
                  <a:pt x="263" y="1462"/>
                  <a:pt x="269" y="1459"/>
                </a:cubicBezTo>
                <a:cubicBezTo>
                  <a:pt x="270" y="1458"/>
                  <a:pt x="270" y="1458"/>
                  <a:pt x="271" y="1457"/>
                </a:cubicBezTo>
                <a:cubicBezTo>
                  <a:pt x="277" y="1452"/>
                  <a:pt x="270" y="1435"/>
                  <a:pt x="269" y="1433"/>
                </a:cubicBezTo>
                <a:cubicBezTo>
                  <a:pt x="267" y="1432"/>
                  <a:pt x="266" y="1432"/>
                  <a:pt x="263" y="1432"/>
                </a:cubicBezTo>
                <a:cubicBezTo>
                  <a:pt x="255" y="1431"/>
                  <a:pt x="249" y="1432"/>
                  <a:pt x="247" y="1432"/>
                </a:cubicBezTo>
                <a:cubicBezTo>
                  <a:pt x="237" y="1433"/>
                  <a:pt x="227" y="1427"/>
                  <a:pt x="220" y="1423"/>
                </a:cubicBezTo>
                <a:cubicBezTo>
                  <a:pt x="197" y="1409"/>
                  <a:pt x="191" y="1380"/>
                  <a:pt x="190" y="1376"/>
                </a:cubicBezTo>
                <a:cubicBezTo>
                  <a:pt x="188" y="1377"/>
                  <a:pt x="186" y="1377"/>
                  <a:pt x="185" y="1378"/>
                </a:cubicBezTo>
                <a:cubicBezTo>
                  <a:pt x="181" y="1371"/>
                  <a:pt x="176" y="1361"/>
                  <a:pt x="173" y="1350"/>
                </a:cubicBezTo>
                <a:cubicBezTo>
                  <a:pt x="165" y="1327"/>
                  <a:pt x="163" y="1309"/>
                  <a:pt x="163" y="1303"/>
                </a:cubicBezTo>
                <a:cubicBezTo>
                  <a:pt x="162" y="1294"/>
                  <a:pt x="162" y="1283"/>
                  <a:pt x="163" y="1260"/>
                </a:cubicBezTo>
                <a:cubicBezTo>
                  <a:pt x="163" y="1246"/>
                  <a:pt x="164" y="1236"/>
                  <a:pt x="165" y="1223"/>
                </a:cubicBezTo>
                <a:cubicBezTo>
                  <a:pt x="167" y="1197"/>
                  <a:pt x="169" y="1197"/>
                  <a:pt x="171" y="1175"/>
                </a:cubicBezTo>
                <a:cubicBezTo>
                  <a:pt x="172" y="1163"/>
                  <a:pt x="172" y="1152"/>
                  <a:pt x="172" y="1128"/>
                </a:cubicBezTo>
                <a:cubicBezTo>
                  <a:pt x="173" y="1112"/>
                  <a:pt x="173" y="1099"/>
                  <a:pt x="173" y="1090"/>
                </a:cubicBezTo>
                <a:cubicBezTo>
                  <a:pt x="172" y="1089"/>
                  <a:pt x="172" y="1086"/>
                  <a:pt x="173" y="1083"/>
                </a:cubicBezTo>
                <a:cubicBezTo>
                  <a:pt x="174" y="1080"/>
                  <a:pt x="176" y="1077"/>
                  <a:pt x="177" y="1076"/>
                </a:cubicBezTo>
                <a:cubicBezTo>
                  <a:pt x="183" y="1068"/>
                  <a:pt x="186" y="1064"/>
                  <a:pt x="188" y="1062"/>
                </a:cubicBezTo>
                <a:cubicBezTo>
                  <a:pt x="194" y="1055"/>
                  <a:pt x="195" y="1046"/>
                  <a:pt x="198" y="1026"/>
                </a:cubicBezTo>
                <a:cubicBezTo>
                  <a:pt x="200" y="1015"/>
                  <a:pt x="199" y="1016"/>
                  <a:pt x="201" y="997"/>
                </a:cubicBezTo>
                <a:cubicBezTo>
                  <a:pt x="203" y="987"/>
                  <a:pt x="203" y="983"/>
                  <a:pt x="204" y="976"/>
                </a:cubicBezTo>
                <a:cubicBezTo>
                  <a:pt x="205" y="966"/>
                  <a:pt x="205" y="957"/>
                  <a:pt x="205" y="952"/>
                </a:cubicBezTo>
                <a:cubicBezTo>
                  <a:pt x="213" y="952"/>
                  <a:pt x="220" y="951"/>
                  <a:pt x="225" y="951"/>
                </a:cubicBezTo>
                <a:cubicBezTo>
                  <a:pt x="238" y="951"/>
                  <a:pt x="245" y="951"/>
                  <a:pt x="247" y="951"/>
                </a:cubicBezTo>
                <a:cubicBezTo>
                  <a:pt x="247" y="951"/>
                  <a:pt x="250" y="952"/>
                  <a:pt x="252" y="951"/>
                </a:cubicBezTo>
                <a:cubicBezTo>
                  <a:pt x="255" y="951"/>
                  <a:pt x="256" y="949"/>
                  <a:pt x="258" y="948"/>
                </a:cubicBezTo>
                <a:cubicBezTo>
                  <a:pt x="258" y="942"/>
                  <a:pt x="257" y="934"/>
                  <a:pt x="256" y="925"/>
                </a:cubicBezTo>
                <a:cubicBezTo>
                  <a:pt x="255" y="919"/>
                  <a:pt x="254" y="916"/>
                  <a:pt x="253" y="912"/>
                </a:cubicBezTo>
                <a:cubicBezTo>
                  <a:pt x="251" y="899"/>
                  <a:pt x="252" y="890"/>
                  <a:pt x="252" y="884"/>
                </a:cubicBezTo>
                <a:cubicBezTo>
                  <a:pt x="253" y="875"/>
                  <a:pt x="250" y="857"/>
                  <a:pt x="244" y="822"/>
                </a:cubicBezTo>
                <a:cubicBezTo>
                  <a:pt x="240" y="801"/>
                  <a:pt x="239" y="797"/>
                  <a:pt x="237" y="782"/>
                </a:cubicBezTo>
                <a:cubicBezTo>
                  <a:pt x="236" y="773"/>
                  <a:pt x="236" y="774"/>
                  <a:pt x="233" y="752"/>
                </a:cubicBezTo>
                <a:cubicBezTo>
                  <a:pt x="230" y="721"/>
                  <a:pt x="229" y="720"/>
                  <a:pt x="229" y="713"/>
                </a:cubicBezTo>
                <a:cubicBezTo>
                  <a:pt x="229" y="701"/>
                  <a:pt x="230" y="691"/>
                  <a:pt x="231" y="681"/>
                </a:cubicBezTo>
                <a:cubicBezTo>
                  <a:pt x="232" y="667"/>
                  <a:pt x="233" y="666"/>
                  <a:pt x="233" y="659"/>
                </a:cubicBezTo>
                <a:cubicBezTo>
                  <a:pt x="233" y="651"/>
                  <a:pt x="232" y="639"/>
                  <a:pt x="226" y="624"/>
                </a:cubicBezTo>
                <a:cubicBezTo>
                  <a:pt x="230" y="624"/>
                  <a:pt x="233" y="625"/>
                  <a:pt x="237" y="625"/>
                </a:cubicBezTo>
                <a:cubicBezTo>
                  <a:pt x="242" y="625"/>
                  <a:pt x="246" y="625"/>
                  <a:pt x="251" y="625"/>
                </a:cubicBezTo>
                <a:cubicBezTo>
                  <a:pt x="251" y="625"/>
                  <a:pt x="252" y="624"/>
                  <a:pt x="253" y="623"/>
                </a:cubicBezTo>
                <a:cubicBezTo>
                  <a:pt x="254" y="618"/>
                  <a:pt x="250" y="612"/>
                  <a:pt x="249" y="611"/>
                </a:cubicBezTo>
                <a:cubicBezTo>
                  <a:pt x="246" y="607"/>
                  <a:pt x="244" y="596"/>
                  <a:pt x="240" y="576"/>
                </a:cubicBezTo>
                <a:cubicBezTo>
                  <a:pt x="236" y="557"/>
                  <a:pt x="235" y="541"/>
                  <a:pt x="235" y="530"/>
                </a:cubicBezTo>
                <a:cubicBezTo>
                  <a:pt x="235" y="519"/>
                  <a:pt x="236" y="516"/>
                  <a:pt x="237" y="503"/>
                </a:cubicBezTo>
                <a:cubicBezTo>
                  <a:pt x="237" y="490"/>
                  <a:pt x="238" y="473"/>
                  <a:pt x="237" y="451"/>
                </a:cubicBezTo>
                <a:cubicBezTo>
                  <a:pt x="240" y="444"/>
                  <a:pt x="242" y="438"/>
                  <a:pt x="244" y="434"/>
                </a:cubicBezTo>
                <a:cubicBezTo>
                  <a:pt x="249" y="423"/>
                  <a:pt x="250" y="420"/>
                  <a:pt x="250" y="416"/>
                </a:cubicBezTo>
                <a:cubicBezTo>
                  <a:pt x="250" y="410"/>
                  <a:pt x="247" y="405"/>
                  <a:pt x="246" y="402"/>
                </a:cubicBezTo>
                <a:cubicBezTo>
                  <a:pt x="237" y="386"/>
                  <a:pt x="233" y="378"/>
                  <a:pt x="228" y="369"/>
                </a:cubicBezTo>
                <a:cubicBezTo>
                  <a:pt x="220" y="356"/>
                  <a:pt x="212" y="342"/>
                  <a:pt x="208" y="325"/>
                </a:cubicBezTo>
                <a:cubicBezTo>
                  <a:pt x="206" y="316"/>
                  <a:pt x="207" y="313"/>
                  <a:pt x="206" y="292"/>
                </a:cubicBezTo>
                <a:cubicBezTo>
                  <a:pt x="205" y="274"/>
                  <a:pt x="203" y="259"/>
                  <a:pt x="202" y="250"/>
                </a:cubicBezTo>
                <a:cubicBezTo>
                  <a:pt x="196" y="246"/>
                  <a:pt x="190" y="242"/>
                  <a:pt x="184" y="238"/>
                </a:cubicBezTo>
                <a:cubicBezTo>
                  <a:pt x="176" y="233"/>
                  <a:pt x="168" y="229"/>
                  <a:pt x="161" y="226"/>
                </a:cubicBezTo>
                <a:cubicBezTo>
                  <a:pt x="162" y="223"/>
                  <a:pt x="163" y="218"/>
                  <a:pt x="167" y="212"/>
                </a:cubicBezTo>
                <a:cubicBezTo>
                  <a:pt x="169" y="210"/>
                  <a:pt x="172" y="206"/>
                  <a:pt x="177" y="203"/>
                </a:cubicBezTo>
                <a:cubicBezTo>
                  <a:pt x="183" y="201"/>
                  <a:pt x="185" y="202"/>
                  <a:pt x="196" y="201"/>
                </a:cubicBezTo>
                <a:cubicBezTo>
                  <a:pt x="205" y="200"/>
                  <a:pt x="209" y="199"/>
                  <a:pt x="212" y="196"/>
                </a:cubicBezTo>
                <a:cubicBezTo>
                  <a:pt x="218" y="190"/>
                  <a:pt x="215" y="179"/>
                  <a:pt x="214" y="175"/>
                </a:cubicBezTo>
                <a:cubicBezTo>
                  <a:pt x="215" y="174"/>
                  <a:pt x="216" y="173"/>
                  <a:pt x="217" y="171"/>
                </a:cubicBezTo>
                <a:cubicBezTo>
                  <a:pt x="220" y="168"/>
                  <a:pt x="220" y="167"/>
                  <a:pt x="220" y="167"/>
                </a:cubicBezTo>
                <a:cubicBezTo>
                  <a:pt x="219" y="165"/>
                  <a:pt x="216" y="164"/>
                  <a:pt x="216" y="163"/>
                </a:cubicBezTo>
                <a:cubicBezTo>
                  <a:pt x="216" y="162"/>
                  <a:pt x="217" y="162"/>
                  <a:pt x="218" y="161"/>
                </a:cubicBezTo>
                <a:cubicBezTo>
                  <a:pt x="218" y="160"/>
                  <a:pt x="220" y="159"/>
                  <a:pt x="220" y="158"/>
                </a:cubicBezTo>
                <a:cubicBezTo>
                  <a:pt x="220" y="156"/>
                  <a:pt x="217" y="155"/>
                  <a:pt x="216" y="152"/>
                </a:cubicBezTo>
                <a:cubicBezTo>
                  <a:pt x="215" y="150"/>
                  <a:pt x="214" y="148"/>
                  <a:pt x="216" y="145"/>
                </a:cubicBezTo>
                <a:cubicBezTo>
                  <a:pt x="217" y="144"/>
                  <a:pt x="220" y="142"/>
                  <a:pt x="222" y="140"/>
                </a:cubicBezTo>
                <a:cubicBezTo>
                  <a:pt x="224" y="138"/>
                  <a:pt x="228" y="135"/>
                  <a:pt x="228" y="130"/>
                </a:cubicBezTo>
                <a:cubicBezTo>
                  <a:pt x="228" y="128"/>
                  <a:pt x="227" y="127"/>
                  <a:pt x="217" y="116"/>
                </a:cubicBezTo>
                <a:cubicBezTo>
                  <a:pt x="213" y="111"/>
                  <a:pt x="212" y="110"/>
                  <a:pt x="211" y="108"/>
                </a:cubicBezTo>
                <a:cubicBezTo>
                  <a:pt x="209" y="103"/>
                  <a:pt x="211" y="97"/>
                  <a:pt x="211" y="95"/>
                </a:cubicBezTo>
                <a:cubicBezTo>
                  <a:pt x="213" y="89"/>
                  <a:pt x="211" y="78"/>
                  <a:pt x="198" y="58"/>
                </a:cubicBezTo>
                <a:cubicBezTo>
                  <a:pt x="198" y="56"/>
                  <a:pt x="199" y="54"/>
                  <a:pt x="199" y="51"/>
                </a:cubicBezTo>
                <a:cubicBezTo>
                  <a:pt x="198" y="46"/>
                  <a:pt x="195" y="43"/>
                  <a:pt x="192" y="40"/>
                </a:cubicBezTo>
                <a:cubicBezTo>
                  <a:pt x="181" y="28"/>
                  <a:pt x="176" y="23"/>
                  <a:pt x="168" y="20"/>
                </a:cubicBezTo>
                <a:cubicBezTo>
                  <a:pt x="161" y="18"/>
                  <a:pt x="158" y="19"/>
                  <a:pt x="152" y="16"/>
                </a:cubicBezTo>
                <a:cubicBezTo>
                  <a:pt x="147" y="12"/>
                  <a:pt x="147" y="10"/>
                  <a:pt x="142" y="7"/>
                </a:cubicBezTo>
                <a:cubicBezTo>
                  <a:pt x="137" y="2"/>
                  <a:pt x="131" y="2"/>
                  <a:pt x="125" y="2"/>
                </a:cubicBezTo>
                <a:cubicBezTo>
                  <a:pt x="104" y="0"/>
                  <a:pt x="86" y="9"/>
                  <a:pt x="84" y="10"/>
                </a:cubicBezTo>
                <a:cubicBezTo>
                  <a:pt x="72" y="16"/>
                  <a:pt x="65" y="23"/>
                  <a:pt x="55" y="34"/>
                </a:cubicBezTo>
                <a:cubicBezTo>
                  <a:pt x="50" y="39"/>
                  <a:pt x="42" y="47"/>
                  <a:pt x="35" y="61"/>
                </a:cubicBezTo>
                <a:cubicBezTo>
                  <a:pt x="28" y="72"/>
                  <a:pt x="24" y="83"/>
                  <a:pt x="21" y="91"/>
                </a:cubicBezTo>
                <a:cubicBezTo>
                  <a:pt x="18" y="94"/>
                  <a:pt x="14" y="97"/>
                  <a:pt x="10" y="103"/>
                </a:cubicBezTo>
                <a:cubicBezTo>
                  <a:pt x="6" y="108"/>
                  <a:pt x="2" y="113"/>
                  <a:pt x="1" y="119"/>
                </a:cubicBezTo>
                <a:cubicBezTo>
                  <a:pt x="0" y="128"/>
                  <a:pt x="6" y="135"/>
                  <a:pt x="11" y="142"/>
                </a:cubicBezTo>
                <a:cubicBezTo>
                  <a:pt x="23" y="157"/>
                  <a:pt x="33" y="156"/>
                  <a:pt x="39" y="170"/>
                </a:cubicBezTo>
                <a:cubicBezTo>
                  <a:pt x="42" y="175"/>
                  <a:pt x="40" y="176"/>
                  <a:pt x="43" y="181"/>
                </a:cubicBezTo>
                <a:cubicBezTo>
                  <a:pt x="45" y="184"/>
                  <a:pt x="51" y="196"/>
                  <a:pt x="65" y="200"/>
                </a:cubicBezTo>
                <a:cubicBezTo>
                  <a:pt x="67" y="201"/>
                  <a:pt x="72" y="202"/>
                  <a:pt x="79" y="2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21"/>
          <p:cNvSpPr/>
          <p:nvPr/>
        </p:nvSpPr>
        <p:spPr>
          <a:xfrm>
            <a:off x="5385353" y="710589"/>
            <a:ext cx="21291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Análisis</a:t>
            </a:r>
            <a:endParaRPr sz="4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5" name="Google Shape;1185;p22"/>
          <p:cNvGrpSpPr/>
          <p:nvPr/>
        </p:nvGrpSpPr>
        <p:grpSpPr>
          <a:xfrm>
            <a:off x="3707971" y="1029417"/>
            <a:ext cx="4749829" cy="4764485"/>
            <a:chOff x="0" y="3698876"/>
            <a:chExt cx="514351" cy="515938"/>
          </a:xfrm>
        </p:grpSpPr>
        <p:sp>
          <p:nvSpPr>
            <p:cNvPr id="1186" name="Google Shape;1186;p22"/>
            <p:cNvSpPr/>
            <p:nvPr/>
          </p:nvSpPr>
          <p:spPr>
            <a:xfrm>
              <a:off x="449263" y="3884613"/>
              <a:ext cx="17463" cy="6350"/>
            </a:xfrm>
            <a:custGeom>
              <a:avLst/>
              <a:gdLst/>
              <a:ahLst/>
              <a:cxnLst/>
              <a:rect l="l" t="t" r="r" b="b"/>
              <a:pathLst>
                <a:path w="40" h="17" extrusionOk="0">
                  <a:moveTo>
                    <a:pt x="0" y="1"/>
                  </a:moveTo>
                  <a:cubicBezTo>
                    <a:pt x="2" y="2"/>
                    <a:pt x="9" y="8"/>
                    <a:pt x="19" y="8"/>
                  </a:cubicBezTo>
                  <a:cubicBezTo>
                    <a:pt x="31" y="8"/>
                    <a:pt x="38" y="1"/>
                    <a:pt x="40" y="0"/>
                  </a:cubicBezTo>
                  <a:cubicBezTo>
                    <a:pt x="39" y="1"/>
                    <a:pt x="36" y="10"/>
                    <a:pt x="27" y="13"/>
                  </a:cubicBezTo>
                  <a:cubicBezTo>
                    <a:pt x="25" y="14"/>
                    <a:pt x="17" y="17"/>
                    <a:pt x="8" y="12"/>
                  </a:cubicBezTo>
                  <a:cubicBezTo>
                    <a:pt x="2" y="9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2"/>
            <p:cNvSpPr/>
            <p:nvPr/>
          </p:nvSpPr>
          <p:spPr>
            <a:xfrm>
              <a:off x="449263" y="3884613"/>
              <a:ext cx="17463" cy="7938"/>
            </a:xfrm>
            <a:custGeom>
              <a:avLst/>
              <a:gdLst/>
              <a:ahLst/>
              <a:cxnLst/>
              <a:rect l="l" t="t" r="r" b="b"/>
              <a:pathLst>
                <a:path w="40" h="17" extrusionOk="0">
                  <a:moveTo>
                    <a:pt x="0" y="1"/>
                  </a:moveTo>
                  <a:cubicBezTo>
                    <a:pt x="2" y="2"/>
                    <a:pt x="9" y="8"/>
                    <a:pt x="19" y="8"/>
                  </a:cubicBezTo>
                  <a:cubicBezTo>
                    <a:pt x="31" y="8"/>
                    <a:pt x="38" y="1"/>
                    <a:pt x="40" y="0"/>
                  </a:cubicBezTo>
                  <a:cubicBezTo>
                    <a:pt x="39" y="1"/>
                    <a:pt x="36" y="10"/>
                    <a:pt x="27" y="13"/>
                  </a:cubicBezTo>
                  <a:cubicBezTo>
                    <a:pt x="25" y="14"/>
                    <a:pt x="17" y="17"/>
                    <a:pt x="8" y="12"/>
                  </a:cubicBezTo>
                  <a:cubicBezTo>
                    <a:pt x="2" y="9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2"/>
            <p:cNvSpPr/>
            <p:nvPr/>
          </p:nvSpPr>
          <p:spPr>
            <a:xfrm>
              <a:off x="392113" y="3781426"/>
              <a:ext cx="122238" cy="169863"/>
            </a:xfrm>
            <a:custGeom>
              <a:avLst/>
              <a:gdLst/>
              <a:ahLst/>
              <a:cxnLst/>
              <a:rect l="l" t="t" r="r" b="b"/>
              <a:pathLst>
                <a:path w="283" h="396" extrusionOk="0">
                  <a:moveTo>
                    <a:pt x="113" y="393"/>
                  </a:moveTo>
                  <a:cubicBezTo>
                    <a:pt x="112" y="371"/>
                    <a:pt x="109" y="345"/>
                    <a:pt x="103" y="317"/>
                  </a:cubicBezTo>
                  <a:cubicBezTo>
                    <a:pt x="99" y="301"/>
                    <a:pt x="95" y="286"/>
                    <a:pt x="91" y="272"/>
                  </a:cubicBezTo>
                  <a:cubicBezTo>
                    <a:pt x="61" y="274"/>
                    <a:pt x="30" y="275"/>
                    <a:pt x="0" y="276"/>
                  </a:cubicBezTo>
                  <a:cubicBezTo>
                    <a:pt x="23" y="257"/>
                    <a:pt x="45" y="237"/>
                    <a:pt x="68" y="217"/>
                  </a:cubicBezTo>
                  <a:cubicBezTo>
                    <a:pt x="57" y="198"/>
                    <a:pt x="45" y="179"/>
                    <a:pt x="31" y="158"/>
                  </a:cubicBezTo>
                  <a:cubicBezTo>
                    <a:pt x="22" y="146"/>
                    <a:pt x="14" y="134"/>
                    <a:pt x="5" y="122"/>
                  </a:cubicBezTo>
                  <a:cubicBezTo>
                    <a:pt x="45" y="82"/>
                    <a:pt x="86" y="41"/>
                    <a:pt x="126" y="0"/>
                  </a:cubicBezTo>
                  <a:cubicBezTo>
                    <a:pt x="159" y="37"/>
                    <a:pt x="208" y="99"/>
                    <a:pt x="242" y="187"/>
                  </a:cubicBezTo>
                  <a:cubicBezTo>
                    <a:pt x="275" y="273"/>
                    <a:pt x="282" y="348"/>
                    <a:pt x="283" y="396"/>
                  </a:cubicBezTo>
                  <a:cubicBezTo>
                    <a:pt x="227" y="395"/>
                    <a:pt x="170" y="394"/>
                    <a:pt x="113" y="393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2"/>
            <p:cNvSpPr/>
            <p:nvPr/>
          </p:nvSpPr>
          <p:spPr>
            <a:xfrm>
              <a:off x="438150" y="3856038"/>
              <a:ext cx="42863" cy="44450"/>
            </a:xfrm>
            <a:custGeom>
              <a:avLst/>
              <a:gdLst/>
              <a:ahLst/>
              <a:cxnLst/>
              <a:rect l="l" t="t" r="r" b="b"/>
              <a:pathLst>
                <a:path w="102" h="104" extrusionOk="0">
                  <a:moveTo>
                    <a:pt x="6" y="2"/>
                  </a:moveTo>
                  <a:cubicBezTo>
                    <a:pt x="0" y="24"/>
                    <a:pt x="2" y="42"/>
                    <a:pt x="4" y="51"/>
                  </a:cubicBezTo>
                  <a:cubicBezTo>
                    <a:pt x="7" y="66"/>
                    <a:pt x="11" y="88"/>
                    <a:pt x="29" y="97"/>
                  </a:cubicBezTo>
                  <a:cubicBezTo>
                    <a:pt x="41" y="104"/>
                    <a:pt x="55" y="103"/>
                    <a:pt x="65" y="98"/>
                  </a:cubicBezTo>
                  <a:cubicBezTo>
                    <a:pt x="90" y="88"/>
                    <a:pt x="102" y="48"/>
                    <a:pt x="93" y="0"/>
                  </a:cubicBezTo>
                  <a:cubicBezTo>
                    <a:pt x="78" y="1"/>
                    <a:pt x="63" y="1"/>
                    <a:pt x="48" y="1"/>
                  </a:cubicBezTo>
                  <a:cubicBezTo>
                    <a:pt x="34" y="2"/>
                    <a:pt x="20" y="2"/>
                    <a:pt x="6" y="2"/>
                  </a:cubicBezTo>
                  <a:close/>
                </a:path>
              </a:pathLst>
            </a:custGeom>
            <a:solidFill>
              <a:srgbClr val="F4F3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2"/>
            <p:cNvSpPr/>
            <p:nvPr/>
          </p:nvSpPr>
          <p:spPr>
            <a:xfrm>
              <a:off x="79375" y="3698876"/>
              <a:ext cx="169863" cy="125413"/>
            </a:xfrm>
            <a:custGeom>
              <a:avLst/>
              <a:gdLst/>
              <a:ahLst/>
              <a:cxnLst/>
              <a:rect l="l" t="t" r="r" b="b"/>
              <a:pathLst>
                <a:path w="396" h="290" extrusionOk="0">
                  <a:moveTo>
                    <a:pt x="0" y="168"/>
                  </a:moveTo>
                  <a:cubicBezTo>
                    <a:pt x="40" y="209"/>
                    <a:pt x="81" y="249"/>
                    <a:pt x="121" y="290"/>
                  </a:cubicBezTo>
                  <a:cubicBezTo>
                    <a:pt x="137" y="274"/>
                    <a:pt x="158" y="256"/>
                    <a:pt x="184" y="239"/>
                  </a:cubicBezTo>
                  <a:cubicBezTo>
                    <a:pt x="201" y="229"/>
                    <a:pt x="216" y="221"/>
                    <a:pt x="230" y="215"/>
                  </a:cubicBezTo>
                  <a:cubicBezTo>
                    <a:pt x="247" y="235"/>
                    <a:pt x="265" y="255"/>
                    <a:pt x="282" y="275"/>
                  </a:cubicBezTo>
                  <a:cubicBezTo>
                    <a:pt x="281" y="249"/>
                    <a:pt x="279" y="222"/>
                    <a:pt x="278" y="196"/>
                  </a:cubicBezTo>
                  <a:cubicBezTo>
                    <a:pt x="294" y="190"/>
                    <a:pt x="313" y="185"/>
                    <a:pt x="334" y="181"/>
                  </a:cubicBezTo>
                  <a:cubicBezTo>
                    <a:pt x="355" y="177"/>
                    <a:pt x="374" y="174"/>
                    <a:pt x="392" y="173"/>
                  </a:cubicBezTo>
                  <a:cubicBezTo>
                    <a:pt x="393" y="115"/>
                    <a:pt x="394" y="57"/>
                    <a:pt x="396" y="0"/>
                  </a:cubicBezTo>
                  <a:cubicBezTo>
                    <a:pt x="340" y="3"/>
                    <a:pt x="252" y="15"/>
                    <a:pt x="156" y="62"/>
                  </a:cubicBezTo>
                  <a:cubicBezTo>
                    <a:pt x="86" y="95"/>
                    <a:pt x="35" y="136"/>
                    <a:pt x="0" y="168"/>
                  </a:cubicBezTo>
                  <a:close/>
                </a:path>
              </a:pathLst>
            </a:custGeom>
            <a:solidFill>
              <a:srgbClr val="63C0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2"/>
            <p:cNvSpPr/>
            <p:nvPr/>
          </p:nvSpPr>
          <p:spPr>
            <a:xfrm>
              <a:off x="1588" y="3781426"/>
              <a:ext cx="120650" cy="169863"/>
            </a:xfrm>
            <a:custGeom>
              <a:avLst/>
              <a:gdLst/>
              <a:ahLst/>
              <a:cxnLst/>
              <a:rect l="l" t="t" r="r" b="b"/>
              <a:pathLst>
                <a:path w="281" h="395" extrusionOk="0">
                  <a:moveTo>
                    <a:pt x="194" y="264"/>
                  </a:moveTo>
                  <a:cubicBezTo>
                    <a:pt x="186" y="282"/>
                    <a:pt x="176" y="307"/>
                    <a:pt x="170" y="336"/>
                  </a:cubicBezTo>
                  <a:cubicBezTo>
                    <a:pt x="166" y="359"/>
                    <a:pt x="165" y="379"/>
                    <a:pt x="165" y="395"/>
                  </a:cubicBezTo>
                  <a:cubicBezTo>
                    <a:pt x="110" y="395"/>
                    <a:pt x="55" y="394"/>
                    <a:pt x="0" y="394"/>
                  </a:cubicBezTo>
                  <a:cubicBezTo>
                    <a:pt x="0" y="347"/>
                    <a:pt x="7" y="277"/>
                    <a:pt x="36" y="198"/>
                  </a:cubicBezTo>
                  <a:cubicBezTo>
                    <a:pt x="71" y="103"/>
                    <a:pt x="123" y="37"/>
                    <a:pt x="157" y="0"/>
                  </a:cubicBezTo>
                  <a:cubicBezTo>
                    <a:pt x="198" y="41"/>
                    <a:pt x="238" y="81"/>
                    <a:pt x="278" y="122"/>
                  </a:cubicBezTo>
                  <a:cubicBezTo>
                    <a:pt x="263" y="140"/>
                    <a:pt x="247" y="161"/>
                    <a:pt x="231" y="186"/>
                  </a:cubicBezTo>
                  <a:cubicBezTo>
                    <a:pt x="226" y="194"/>
                    <a:pt x="221" y="203"/>
                    <a:pt x="216" y="211"/>
                  </a:cubicBezTo>
                  <a:cubicBezTo>
                    <a:pt x="238" y="231"/>
                    <a:pt x="260" y="250"/>
                    <a:pt x="281" y="270"/>
                  </a:cubicBezTo>
                  <a:cubicBezTo>
                    <a:pt x="252" y="268"/>
                    <a:pt x="223" y="266"/>
                    <a:pt x="194" y="264"/>
                  </a:cubicBezTo>
                  <a:close/>
                </a:path>
              </a:pathLst>
            </a:custGeom>
            <a:solidFill>
              <a:srgbClr val="64C3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2"/>
            <p:cNvSpPr/>
            <p:nvPr/>
          </p:nvSpPr>
          <p:spPr>
            <a:xfrm>
              <a:off x="0" y="3967163"/>
              <a:ext cx="122238" cy="166688"/>
            </a:xfrm>
            <a:custGeom>
              <a:avLst/>
              <a:gdLst/>
              <a:ahLst/>
              <a:cxnLst/>
              <a:rect l="l" t="t" r="r" b="b"/>
              <a:pathLst>
                <a:path w="285" h="392" extrusionOk="0">
                  <a:moveTo>
                    <a:pt x="0" y="1"/>
                  </a:moveTo>
                  <a:cubicBezTo>
                    <a:pt x="2" y="47"/>
                    <a:pt x="10" y="109"/>
                    <a:pt x="35" y="178"/>
                  </a:cubicBezTo>
                  <a:cubicBezTo>
                    <a:pt x="72" y="281"/>
                    <a:pt x="128" y="352"/>
                    <a:pt x="166" y="392"/>
                  </a:cubicBezTo>
                  <a:cubicBezTo>
                    <a:pt x="206" y="352"/>
                    <a:pt x="245" y="312"/>
                    <a:pt x="285" y="272"/>
                  </a:cubicBezTo>
                  <a:cubicBezTo>
                    <a:pt x="268" y="255"/>
                    <a:pt x="250" y="232"/>
                    <a:pt x="232" y="203"/>
                  </a:cubicBezTo>
                  <a:cubicBezTo>
                    <a:pt x="224" y="188"/>
                    <a:pt x="217" y="174"/>
                    <a:pt x="211" y="161"/>
                  </a:cubicBezTo>
                  <a:cubicBezTo>
                    <a:pt x="234" y="141"/>
                    <a:pt x="257" y="122"/>
                    <a:pt x="280" y="103"/>
                  </a:cubicBezTo>
                  <a:cubicBezTo>
                    <a:pt x="251" y="104"/>
                    <a:pt x="221" y="105"/>
                    <a:pt x="191" y="107"/>
                  </a:cubicBezTo>
                  <a:cubicBezTo>
                    <a:pt x="186" y="91"/>
                    <a:pt x="180" y="73"/>
                    <a:pt x="176" y="51"/>
                  </a:cubicBezTo>
                  <a:cubicBezTo>
                    <a:pt x="173" y="32"/>
                    <a:pt x="172" y="15"/>
                    <a:pt x="171" y="0"/>
                  </a:cubicBezTo>
                  <a:cubicBezTo>
                    <a:pt x="114" y="0"/>
                    <a:pt x="57" y="1"/>
                    <a:pt x="0" y="1"/>
                  </a:cubicBezTo>
                  <a:close/>
                </a:path>
              </a:pathLst>
            </a:custGeom>
            <a:solidFill>
              <a:srgbClr val="2EA8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2"/>
            <p:cNvSpPr/>
            <p:nvPr/>
          </p:nvSpPr>
          <p:spPr>
            <a:xfrm>
              <a:off x="82550" y="4092576"/>
              <a:ext cx="166688" cy="122238"/>
            </a:xfrm>
            <a:custGeom>
              <a:avLst/>
              <a:gdLst/>
              <a:ahLst/>
              <a:cxnLst/>
              <a:rect l="l" t="t" r="r" b="b"/>
              <a:pathLst>
                <a:path w="389" h="284" extrusionOk="0">
                  <a:moveTo>
                    <a:pt x="213" y="69"/>
                  </a:moveTo>
                  <a:cubicBezTo>
                    <a:pt x="234" y="46"/>
                    <a:pt x="254" y="23"/>
                    <a:pt x="275" y="0"/>
                  </a:cubicBezTo>
                  <a:cubicBezTo>
                    <a:pt x="273" y="30"/>
                    <a:pt x="272" y="60"/>
                    <a:pt x="270" y="90"/>
                  </a:cubicBezTo>
                  <a:cubicBezTo>
                    <a:pt x="286" y="97"/>
                    <a:pt x="306" y="104"/>
                    <a:pt x="329" y="108"/>
                  </a:cubicBezTo>
                  <a:cubicBezTo>
                    <a:pt x="352" y="113"/>
                    <a:pt x="372" y="114"/>
                    <a:pt x="388" y="114"/>
                  </a:cubicBezTo>
                  <a:cubicBezTo>
                    <a:pt x="388" y="171"/>
                    <a:pt x="389" y="228"/>
                    <a:pt x="389" y="284"/>
                  </a:cubicBezTo>
                  <a:cubicBezTo>
                    <a:pt x="342" y="284"/>
                    <a:pt x="263" y="277"/>
                    <a:pt x="175" y="239"/>
                  </a:cubicBezTo>
                  <a:cubicBezTo>
                    <a:pt x="91" y="204"/>
                    <a:pt x="33" y="155"/>
                    <a:pt x="0" y="122"/>
                  </a:cubicBezTo>
                  <a:cubicBezTo>
                    <a:pt x="39" y="83"/>
                    <a:pt x="78" y="43"/>
                    <a:pt x="117" y="3"/>
                  </a:cubicBezTo>
                  <a:cubicBezTo>
                    <a:pt x="134" y="17"/>
                    <a:pt x="153" y="31"/>
                    <a:pt x="173" y="44"/>
                  </a:cubicBezTo>
                  <a:cubicBezTo>
                    <a:pt x="187" y="53"/>
                    <a:pt x="200" y="62"/>
                    <a:pt x="213" y="69"/>
                  </a:cubicBezTo>
                  <a:close/>
                </a:path>
              </a:pathLst>
            </a:custGeom>
            <a:solidFill>
              <a:srgbClr val="1755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265113" y="4092576"/>
              <a:ext cx="168275" cy="120650"/>
            </a:xfrm>
            <a:custGeom>
              <a:avLst/>
              <a:gdLst/>
              <a:ahLst/>
              <a:cxnLst/>
              <a:rect l="l" t="t" r="r" b="b"/>
              <a:pathLst>
                <a:path w="392" h="282" extrusionOk="0">
                  <a:moveTo>
                    <a:pt x="2" y="113"/>
                  </a:moveTo>
                  <a:cubicBezTo>
                    <a:pt x="1" y="169"/>
                    <a:pt x="1" y="226"/>
                    <a:pt x="0" y="282"/>
                  </a:cubicBezTo>
                  <a:cubicBezTo>
                    <a:pt x="45" y="282"/>
                    <a:pt x="107" y="277"/>
                    <a:pt x="177" y="253"/>
                  </a:cubicBezTo>
                  <a:cubicBezTo>
                    <a:pt x="282" y="218"/>
                    <a:pt x="353" y="160"/>
                    <a:pt x="392" y="124"/>
                  </a:cubicBezTo>
                  <a:cubicBezTo>
                    <a:pt x="352" y="83"/>
                    <a:pt x="312" y="42"/>
                    <a:pt x="272" y="1"/>
                  </a:cubicBezTo>
                  <a:cubicBezTo>
                    <a:pt x="260" y="14"/>
                    <a:pt x="243" y="29"/>
                    <a:pt x="221" y="44"/>
                  </a:cubicBezTo>
                  <a:cubicBezTo>
                    <a:pt x="204" y="55"/>
                    <a:pt x="188" y="63"/>
                    <a:pt x="174" y="68"/>
                  </a:cubicBezTo>
                  <a:cubicBezTo>
                    <a:pt x="154" y="45"/>
                    <a:pt x="134" y="23"/>
                    <a:pt x="113" y="0"/>
                  </a:cubicBezTo>
                  <a:cubicBezTo>
                    <a:pt x="115" y="30"/>
                    <a:pt x="117" y="60"/>
                    <a:pt x="119" y="90"/>
                  </a:cubicBezTo>
                  <a:cubicBezTo>
                    <a:pt x="106" y="95"/>
                    <a:pt x="90" y="101"/>
                    <a:pt x="72" y="105"/>
                  </a:cubicBezTo>
                  <a:cubicBezTo>
                    <a:pt x="45" y="112"/>
                    <a:pt x="21" y="113"/>
                    <a:pt x="2" y="113"/>
                  </a:cubicBezTo>
                  <a:close/>
                </a:path>
              </a:pathLst>
            </a:custGeom>
            <a:solidFill>
              <a:srgbClr val="8F13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392113" y="3967163"/>
              <a:ext cx="120650" cy="166688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272"/>
                  </a:moveTo>
                  <a:cubicBezTo>
                    <a:pt x="41" y="312"/>
                    <a:pt x="81" y="352"/>
                    <a:pt x="122" y="392"/>
                  </a:cubicBezTo>
                  <a:cubicBezTo>
                    <a:pt x="154" y="359"/>
                    <a:pt x="196" y="306"/>
                    <a:pt x="229" y="233"/>
                  </a:cubicBezTo>
                  <a:cubicBezTo>
                    <a:pt x="272" y="139"/>
                    <a:pt x="280" y="54"/>
                    <a:pt x="281" y="3"/>
                  </a:cubicBezTo>
                  <a:cubicBezTo>
                    <a:pt x="226" y="2"/>
                    <a:pt x="170" y="1"/>
                    <a:pt x="114" y="0"/>
                  </a:cubicBezTo>
                  <a:cubicBezTo>
                    <a:pt x="114" y="19"/>
                    <a:pt x="112" y="41"/>
                    <a:pt x="108" y="64"/>
                  </a:cubicBezTo>
                  <a:cubicBezTo>
                    <a:pt x="105" y="81"/>
                    <a:pt x="101" y="96"/>
                    <a:pt x="97" y="109"/>
                  </a:cubicBezTo>
                  <a:cubicBezTo>
                    <a:pt x="66" y="108"/>
                    <a:pt x="36" y="108"/>
                    <a:pt x="5" y="107"/>
                  </a:cubicBezTo>
                  <a:cubicBezTo>
                    <a:pt x="27" y="125"/>
                    <a:pt x="49" y="144"/>
                    <a:pt x="70" y="163"/>
                  </a:cubicBezTo>
                  <a:cubicBezTo>
                    <a:pt x="63" y="181"/>
                    <a:pt x="53" y="205"/>
                    <a:pt x="36" y="229"/>
                  </a:cubicBezTo>
                  <a:cubicBezTo>
                    <a:pt x="24" y="247"/>
                    <a:pt x="11" y="261"/>
                    <a:pt x="0" y="272"/>
                  </a:cubicBezTo>
                  <a:close/>
                </a:path>
              </a:pathLst>
            </a:custGeom>
            <a:solidFill>
              <a:srgbClr val="E947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265113" y="3698876"/>
              <a:ext cx="168275" cy="122238"/>
            </a:xfrm>
            <a:custGeom>
              <a:avLst/>
              <a:gdLst/>
              <a:ahLst/>
              <a:cxnLst/>
              <a:rect l="l" t="t" r="r" b="b"/>
              <a:pathLst>
                <a:path w="391" h="286" extrusionOk="0">
                  <a:moveTo>
                    <a:pt x="0" y="173"/>
                  </a:moveTo>
                  <a:cubicBezTo>
                    <a:pt x="0" y="116"/>
                    <a:pt x="0" y="58"/>
                    <a:pt x="0" y="0"/>
                  </a:cubicBezTo>
                  <a:cubicBezTo>
                    <a:pt x="46" y="2"/>
                    <a:pt x="111" y="10"/>
                    <a:pt x="184" y="36"/>
                  </a:cubicBezTo>
                  <a:cubicBezTo>
                    <a:pt x="284" y="73"/>
                    <a:pt x="353" y="130"/>
                    <a:pt x="391" y="166"/>
                  </a:cubicBezTo>
                  <a:cubicBezTo>
                    <a:pt x="351" y="206"/>
                    <a:pt x="312" y="246"/>
                    <a:pt x="272" y="286"/>
                  </a:cubicBezTo>
                  <a:cubicBezTo>
                    <a:pt x="257" y="271"/>
                    <a:pt x="236" y="252"/>
                    <a:pt x="207" y="235"/>
                  </a:cubicBezTo>
                  <a:cubicBezTo>
                    <a:pt x="194" y="228"/>
                    <a:pt x="181" y="222"/>
                    <a:pt x="169" y="217"/>
                  </a:cubicBezTo>
                  <a:cubicBezTo>
                    <a:pt x="151" y="237"/>
                    <a:pt x="133" y="257"/>
                    <a:pt x="115" y="277"/>
                  </a:cubicBezTo>
                  <a:cubicBezTo>
                    <a:pt x="117" y="250"/>
                    <a:pt x="118" y="223"/>
                    <a:pt x="120" y="196"/>
                  </a:cubicBezTo>
                  <a:cubicBezTo>
                    <a:pt x="105" y="190"/>
                    <a:pt x="84" y="183"/>
                    <a:pt x="60" y="178"/>
                  </a:cubicBezTo>
                  <a:cubicBezTo>
                    <a:pt x="37" y="174"/>
                    <a:pt x="17" y="173"/>
                    <a:pt x="0" y="173"/>
                  </a:cubicBezTo>
                  <a:close/>
                </a:path>
              </a:pathLst>
            </a:custGeom>
            <a:solidFill>
              <a:srgbClr val="F8C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319088" y="3733801"/>
              <a:ext cx="49213" cy="42863"/>
            </a:xfrm>
            <a:custGeom>
              <a:avLst/>
              <a:gdLst/>
              <a:ahLst/>
              <a:cxnLst/>
              <a:rect l="l" t="t" r="r" b="b"/>
              <a:pathLst>
                <a:path w="117" h="101" extrusionOk="0">
                  <a:moveTo>
                    <a:pt x="34" y="29"/>
                  </a:moveTo>
                  <a:cubicBezTo>
                    <a:pt x="36" y="26"/>
                    <a:pt x="38" y="22"/>
                    <a:pt x="41" y="18"/>
                  </a:cubicBezTo>
                  <a:cubicBezTo>
                    <a:pt x="42" y="17"/>
                    <a:pt x="47" y="11"/>
                    <a:pt x="52" y="8"/>
                  </a:cubicBezTo>
                  <a:cubicBezTo>
                    <a:pt x="64" y="0"/>
                    <a:pt x="83" y="3"/>
                    <a:pt x="96" y="12"/>
                  </a:cubicBezTo>
                  <a:cubicBezTo>
                    <a:pt x="99" y="14"/>
                    <a:pt x="108" y="21"/>
                    <a:pt x="112" y="33"/>
                  </a:cubicBezTo>
                  <a:cubicBezTo>
                    <a:pt x="117" y="48"/>
                    <a:pt x="111" y="61"/>
                    <a:pt x="109" y="65"/>
                  </a:cubicBezTo>
                  <a:cubicBezTo>
                    <a:pt x="100" y="85"/>
                    <a:pt x="80" y="92"/>
                    <a:pt x="74" y="94"/>
                  </a:cubicBezTo>
                  <a:cubicBezTo>
                    <a:pt x="71" y="95"/>
                    <a:pt x="47" y="101"/>
                    <a:pt x="25" y="87"/>
                  </a:cubicBezTo>
                  <a:cubicBezTo>
                    <a:pt x="11" y="78"/>
                    <a:pt x="5" y="64"/>
                    <a:pt x="3" y="60"/>
                  </a:cubicBezTo>
                  <a:cubicBezTo>
                    <a:pt x="0" y="53"/>
                    <a:pt x="0" y="47"/>
                    <a:pt x="0" y="44"/>
                  </a:cubicBezTo>
                  <a:cubicBezTo>
                    <a:pt x="0" y="39"/>
                    <a:pt x="0" y="34"/>
                    <a:pt x="3" y="30"/>
                  </a:cubicBezTo>
                  <a:cubicBezTo>
                    <a:pt x="7" y="25"/>
                    <a:pt x="13" y="22"/>
                    <a:pt x="18" y="22"/>
                  </a:cubicBezTo>
                  <a:cubicBezTo>
                    <a:pt x="20" y="23"/>
                    <a:pt x="23" y="24"/>
                    <a:pt x="27" y="26"/>
                  </a:cubicBezTo>
                  <a:cubicBezTo>
                    <a:pt x="30" y="27"/>
                    <a:pt x="33" y="28"/>
                    <a:pt x="34" y="2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338138" y="3741738"/>
              <a:ext cx="7938" cy="7938"/>
            </a:xfrm>
            <a:prstGeom prst="ellipse">
              <a:avLst/>
            </a:prstGeom>
            <a:solidFill>
              <a:srgbClr val="2F9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350838" y="3741738"/>
              <a:ext cx="6350" cy="7938"/>
            </a:xfrm>
            <a:prstGeom prst="ellipse">
              <a:avLst/>
            </a:prstGeom>
            <a:solidFill>
              <a:srgbClr val="F8C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322263" y="3746501"/>
              <a:ext cx="7938" cy="6350"/>
            </a:xfrm>
            <a:prstGeom prst="ellipse">
              <a:avLst/>
            </a:prstGeom>
            <a:solidFill>
              <a:srgbClr val="F8C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327025" y="3759201"/>
              <a:ext cx="7938" cy="7938"/>
            </a:xfrm>
            <a:prstGeom prst="ellipse">
              <a:avLst/>
            </a:prstGeom>
            <a:solidFill>
              <a:srgbClr val="F8C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338138" y="3762376"/>
              <a:ext cx="7938" cy="7938"/>
            </a:xfrm>
            <a:prstGeom prst="ellipse">
              <a:avLst/>
            </a:prstGeom>
            <a:solidFill>
              <a:srgbClr val="F8C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2"/>
            <p:cNvSpPr/>
            <p:nvPr/>
          </p:nvSpPr>
          <p:spPr>
            <a:xfrm>
              <a:off x="338138" y="3741738"/>
              <a:ext cx="7938" cy="7938"/>
            </a:xfrm>
            <a:prstGeom prst="ellipse">
              <a:avLst/>
            </a:prstGeom>
            <a:solidFill>
              <a:srgbClr val="F8C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349250" y="3760788"/>
              <a:ext cx="7938" cy="6350"/>
            </a:xfrm>
            <a:prstGeom prst="ellipse">
              <a:avLst/>
            </a:prstGeom>
            <a:solidFill>
              <a:srgbClr val="F8C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355600" y="3751263"/>
              <a:ext cx="6350" cy="7938"/>
            </a:xfrm>
            <a:prstGeom prst="ellipse">
              <a:avLst/>
            </a:prstGeom>
            <a:solidFill>
              <a:srgbClr val="F8C9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446088" y="3862388"/>
              <a:ext cx="9525" cy="9525"/>
            </a:xfrm>
            <a:prstGeom prst="ellipse">
              <a:avLst/>
            </a:prstGeom>
            <a:solidFill>
              <a:srgbClr val="E692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461963" y="3862388"/>
              <a:ext cx="9525" cy="9525"/>
            </a:xfrm>
            <a:prstGeom prst="ellipse">
              <a:avLst/>
            </a:prstGeom>
            <a:solidFill>
              <a:srgbClr val="E692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450850" y="3884613"/>
              <a:ext cx="15875" cy="6350"/>
            </a:xfrm>
            <a:custGeom>
              <a:avLst/>
              <a:gdLst/>
              <a:ahLst/>
              <a:cxnLst/>
              <a:rect l="l" t="t" r="r" b="b"/>
              <a:pathLst>
                <a:path w="38" h="16" extrusionOk="0">
                  <a:moveTo>
                    <a:pt x="0" y="0"/>
                  </a:moveTo>
                  <a:cubicBezTo>
                    <a:pt x="2" y="2"/>
                    <a:pt x="5" y="3"/>
                    <a:pt x="7" y="4"/>
                  </a:cubicBezTo>
                  <a:cubicBezTo>
                    <a:pt x="21" y="11"/>
                    <a:pt x="36" y="2"/>
                    <a:pt x="38" y="1"/>
                  </a:cubicBezTo>
                  <a:cubicBezTo>
                    <a:pt x="38" y="2"/>
                    <a:pt x="34" y="10"/>
                    <a:pt x="24" y="13"/>
                  </a:cubicBezTo>
                  <a:cubicBezTo>
                    <a:pt x="23" y="13"/>
                    <a:pt x="14" y="16"/>
                    <a:pt x="6" y="9"/>
                  </a:cubicBezTo>
                  <a:cubicBezTo>
                    <a:pt x="2" y="6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433388" y="4019551"/>
              <a:ext cx="52388" cy="49213"/>
            </a:xfrm>
            <a:custGeom>
              <a:avLst/>
              <a:gdLst/>
              <a:ahLst/>
              <a:cxnLst/>
              <a:rect l="l" t="t" r="r" b="b"/>
              <a:pathLst>
                <a:path w="125" h="115" extrusionOk="0">
                  <a:moveTo>
                    <a:pt x="64" y="101"/>
                  </a:moveTo>
                  <a:cubicBezTo>
                    <a:pt x="62" y="103"/>
                    <a:pt x="59" y="107"/>
                    <a:pt x="53" y="110"/>
                  </a:cubicBezTo>
                  <a:cubicBezTo>
                    <a:pt x="45" y="113"/>
                    <a:pt x="31" y="115"/>
                    <a:pt x="22" y="106"/>
                  </a:cubicBezTo>
                  <a:cubicBezTo>
                    <a:pt x="15" y="98"/>
                    <a:pt x="13" y="87"/>
                    <a:pt x="17" y="76"/>
                  </a:cubicBezTo>
                  <a:cubicBezTo>
                    <a:pt x="15" y="75"/>
                    <a:pt x="11" y="72"/>
                    <a:pt x="8" y="68"/>
                  </a:cubicBezTo>
                  <a:cubicBezTo>
                    <a:pt x="8" y="67"/>
                    <a:pt x="0" y="55"/>
                    <a:pt x="6" y="42"/>
                  </a:cubicBezTo>
                  <a:cubicBezTo>
                    <a:pt x="10" y="34"/>
                    <a:pt x="17" y="30"/>
                    <a:pt x="19" y="29"/>
                  </a:cubicBezTo>
                  <a:cubicBezTo>
                    <a:pt x="27" y="25"/>
                    <a:pt x="34" y="26"/>
                    <a:pt x="37" y="27"/>
                  </a:cubicBezTo>
                  <a:cubicBezTo>
                    <a:pt x="36" y="24"/>
                    <a:pt x="36" y="19"/>
                    <a:pt x="39" y="15"/>
                  </a:cubicBezTo>
                  <a:cubicBezTo>
                    <a:pt x="43" y="7"/>
                    <a:pt x="51" y="4"/>
                    <a:pt x="55" y="3"/>
                  </a:cubicBezTo>
                  <a:cubicBezTo>
                    <a:pt x="59" y="2"/>
                    <a:pt x="67" y="0"/>
                    <a:pt x="76" y="4"/>
                  </a:cubicBezTo>
                  <a:cubicBezTo>
                    <a:pt x="78" y="5"/>
                    <a:pt x="84" y="8"/>
                    <a:pt x="87" y="15"/>
                  </a:cubicBezTo>
                  <a:cubicBezTo>
                    <a:pt x="90" y="20"/>
                    <a:pt x="90" y="24"/>
                    <a:pt x="89" y="26"/>
                  </a:cubicBezTo>
                  <a:cubicBezTo>
                    <a:pt x="92" y="25"/>
                    <a:pt x="99" y="23"/>
                    <a:pt x="107" y="26"/>
                  </a:cubicBezTo>
                  <a:cubicBezTo>
                    <a:pt x="118" y="31"/>
                    <a:pt x="125" y="43"/>
                    <a:pt x="123" y="55"/>
                  </a:cubicBezTo>
                  <a:cubicBezTo>
                    <a:pt x="121" y="66"/>
                    <a:pt x="112" y="72"/>
                    <a:pt x="111" y="74"/>
                  </a:cubicBezTo>
                  <a:cubicBezTo>
                    <a:pt x="112" y="76"/>
                    <a:pt x="116" y="85"/>
                    <a:pt x="112" y="96"/>
                  </a:cubicBezTo>
                  <a:cubicBezTo>
                    <a:pt x="107" y="108"/>
                    <a:pt x="94" y="114"/>
                    <a:pt x="84" y="113"/>
                  </a:cubicBezTo>
                  <a:cubicBezTo>
                    <a:pt x="82" y="113"/>
                    <a:pt x="74" y="112"/>
                    <a:pt x="68" y="106"/>
                  </a:cubicBezTo>
                  <a:cubicBezTo>
                    <a:pt x="66" y="104"/>
                    <a:pt x="65" y="102"/>
                    <a:pt x="64" y="101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447675" y="4033838"/>
              <a:ext cx="23813" cy="25400"/>
            </a:xfrm>
            <a:prstGeom prst="ellipse">
              <a:avLst/>
            </a:prstGeom>
            <a:solidFill>
              <a:srgbClr val="DF4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454025" y="4038601"/>
              <a:ext cx="12700" cy="14288"/>
            </a:xfrm>
            <a:prstGeom prst="ellipse">
              <a:avLst/>
            </a:prstGeom>
            <a:solidFill>
              <a:srgbClr val="F5F2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315913" y="4149726"/>
              <a:ext cx="33338" cy="36513"/>
            </a:xfrm>
            <a:custGeom>
              <a:avLst/>
              <a:gdLst/>
              <a:ahLst/>
              <a:cxnLst/>
              <a:rect l="l" t="t" r="r" b="b"/>
              <a:pathLst>
                <a:path w="76" h="86" extrusionOk="0">
                  <a:moveTo>
                    <a:pt x="3" y="14"/>
                  </a:moveTo>
                  <a:cubicBezTo>
                    <a:pt x="11" y="10"/>
                    <a:pt x="18" y="5"/>
                    <a:pt x="26" y="0"/>
                  </a:cubicBezTo>
                  <a:cubicBezTo>
                    <a:pt x="29" y="0"/>
                    <a:pt x="32" y="0"/>
                    <a:pt x="35" y="0"/>
                  </a:cubicBezTo>
                  <a:cubicBezTo>
                    <a:pt x="35" y="21"/>
                    <a:pt x="35" y="43"/>
                    <a:pt x="35" y="65"/>
                  </a:cubicBezTo>
                  <a:cubicBezTo>
                    <a:pt x="41" y="64"/>
                    <a:pt x="47" y="63"/>
                    <a:pt x="50" y="63"/>
                  </a:cubicBezTo>
                  <a:cubicBezTo>
                    <a:pt x="62" y="63"/>
                    <a:pt x="67" y="65"/>
                    <a:pt x="69" y="66"/>
                  </a:cubicBezTo>
                  <a:cubicBezTo>
                    <a:pt x="72" y="67"/>
                    <a:pt x="74" y="69"/>
                    <a:pt x="75" y="72"/>
                  </a:cubicBezTo>
                  <a:cubicBezTo>
                    <a:pt x="76" y="75"/>
                    <a:pt x="73" y="80"/>
                    <a:pt x="67" y="84"/>
                  </a:cubicBezTo>
                  <a:cubicBezTo>
                    <a:pt x="61" y="85"/>
                    <a:pt x="56" y="86"/>
                    <a:pt x="52" y="86"/>
                  </a:cubicBezTo>
                  <a:cubicBezTo>
                    <a:pt x="45" y="86"/>
                    <a:pt x="38" y="86"/>
                    <a:pt x="32" y="83"/>
                  </a:cubicBezTo>
                  <a:cubicBezTo>
                    <a:pt x="30" y="81"/>
                    <a:pt x="28" y="80"/>
                    <a:pt x="27" y="79"/>
                  </a:cubicBezTo>
                  <a:cubicBezTo>
                    <a:pt x="27" y="77"/>
                    <a:pt x="27" y="74"/>
                    <a:pt x="27" y="72"/>
                  </a:cubicBezTo>
                  <a:cubicBezTo>
                    <a:pt x="26" y="51"/>
                    <a:pt x="26" y="30"/>
                    <a:pt x="26" y="10"/>
                  </a:cubicBezTo>
                  <a:cubicBezTo>
                    <a:pt x="20" y="14"/>
                    <a:pt x="14" y="19"/>
                    <a:pt x="8" y="23"/>
                  </a:cubicBezTo>
                  <a:cubicBezTo>
                    <a:pt x="5" y="24"/>
                    <a:pt x="3" y="23"/>
                    <a:pt x="2" y="21"/>
                  </a:cubicBezTo>
                  <a:cubicBezTo>
                    <a:pt x="0" y="19"/>
                    <a:pt x="1" y="16"/>
                    <a:pt x="3" y="14"/>
                  </a:cubicBezTo>
                  <a:close/>
                </a:path>
              </a:pathLst>
            </a:custGeom>
            <a:solidFill>
              <a:srgbClr val="F7F0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334963" y="4137026"/>
              <a:ext cx="31750" cy="38100"/>
            </a:xfrm>
            <a:custGeom>
              <a:avLst/>
              <a:gdLst/>
              <a:ahLst/>
              <a:cxnLst/>
              <a:rect l="l" t="t" r="r" b="b"/>
              <a:pathLst>
                <a:path w="75" h="88" extrusionOk="0">
                  <a:moveTo>
                    <a:pt x="3" y="16"/>
                  </a:moveTo>
                  <a:cubicBezTo>
                    <a:pt x="11" y="11"/>
                    <a:pt x="19" y="6"/>
                    <a:pt x="27" y="1"/>
                  </a:cubicBezTo>
                  <a:cubicBezTo>
                    <a:pt x="28" y="0"/>
                    <a:pt x="29" y="0"/>
                    <a:pt x="31" y="0"/>
                  </a:cubicBezTo>
                  <a:cubicBezTo>
                    <a:pt x="33" y="0"/>
                    <a:pt x="35" y="1"/>
                    <a:pt x="36" y="1"/>
                  </a:cubicBezTo>
                  <a:cubicBezTo>
                    <a:pt x="36" y="23"/>
                    <a:pt x="36" y="45"/>
                    <a:pt x="36" y="67"/>
                  </a:cubicBezTo>
                  <a:cubicBezTo>
                    <a:pt x="41" y="66"/>
                    <a:pt x="46" y="66"/>
                    <a:pt x="49" y="65"/>
                  </a:cubicBezTo>
                  <a:cubicBezTo>
                    <a:pt x="56" y="65"/>
                    <a:pt x="61" y="66"/>
                    <a:pt x="67" y="68"/>
                  </a:cubicBezTo>
                  <a:cubicBezTo>
                    <a:pt x="70" y="69"/>
                    <a:pt x="72" y="70"/>
                    <a:pt x="74" y="72"/>
                  </a:cubicBezTo>
                  <a:cubicBezTo>
                    <a:pt x="74" y="72"/>
                    <a:pt x="75" y="74"/>
                    <a:pt x="75" y="77"/>
                  </a:cubicBezTo>
                  <a:cubicBezTo>
                    <a:pt x="75" y="81"/>
                    <a:pt x="70" y="83"/>
                    <a:pt x="68" y="85"/>
                  </a:cubicBezTo>
                  <a:cubicBezTo>
                    <a:pt x="62" y="88"/>
                    <a:pt x="56" y="88"/>
                    <a:pt x="50" y="88"/>
                  </a:cubicBezTo>
                  <a:cubicBezTo>
                    <a:pt x="45" y="88"/>
                    <a:pt x="42" y="88"/>
                    <a:pt x="38" y="87"/>
                  </a:cubicBezTo>
                  <a:cubicBezTo>
                    <a:pt x="33" y="85"/>
                    <a:pt x="30" y="83"/>
                    <a:pt x="28" y="81"/>
                  </a:cubicBezTo>
                  <a:cubicBezTo>
                    <a:pt x="27" y="65"/>
                    <a:pt x="27" y="49"/>
                    <a:pt x="27" y="34"/>
                  </a:cubicBezTo>
                  <a:cubicBezTo>
                    <a:pt x="20" y="38"/>
                    <a:pt x="14" y="41"/>
                    <a:pt x="7" y="45"/>
                  </a:cubicBezTo>
                  <a:cubicBezTo>
                    <a:pt x="5" y="46"/>
                    <a:pt x="3" y="46"/>
                    <a:pt x="2" y="45"/>
                  </a:cubicBezTo>
                  <a:cubicBezTo>
                    <a:pt x="0" y="43"/>
                    <a:pt x="0" y="40"/>
                    <a:pt x="2" y="38"/>
                  </a:cubicBezTo>
                  <a:cubicBezTo>
                    <a:pt x="10" y="33"/>
                    <a:pt x="18" y="28"/>
                    <a:pt x="27" y="22"/>
                  </a:cubicBezTo>
                  <a:cubicBezTo>
                    <a:pt x="27" y="19"/>
                    <a:pt x="27" y="16"/>
                    <a:pt x="27" y="13"/>
                  </a:cubicBezTo>
                  <a:cubicBezTo>
                    <a:pt x="21" y="16"/>
                    <a:pt x="15" y="20"/>
                    <a:pt x="9" y="24"/>
                  </a:cubicBezTo>
                  <a:cubicBezTo>
                    <a:pt x="7" y="25"/>
                    <a:pt x="5" y="25"/>
                    <a:pt x="3" y="23"/>
                  </a:cubicBezTo>
                  <a:cubicBezTo>
                    <a:pt x="1" y="21"/>
                    <a:pt x="1" y="18"/>
                    <a:pt x="3" y="16"/>
                  </a:cubicBezTo>
                  <a:close/>
                </a:path>
              </a:pathLst>
            </a:custGeom>
            <a:solidFill>
              <a:srgbClr val="F6E1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2"/>
            <p:cNvSpPr/>
            <p:nvPr/>
          </p:nvSpPr>
          <p:spPr>
            <a:xfrm>
              <a:off x="158750" y="3722688"/>
              <a:ext cx="33338" cy="61913"/>
            </a:xfrm>
            <a:custGeom>
              <a:avLst/>
              <a:gdLst/>
              <a:ahLst/>
              <a:cxnLst/>
              <a:rect l="l" t="t" r="r" b="b"/>
              <a:pathLst>
                <a:path w="77" h="145" extrusionOk="0">
                  <a:moveTo>
                    <a:pt x="13" y="145"/>
                  </a:moveTo>
                  <a:cubicBezTo>
                    <a:pt x="12" y="145"/>
                    <a:pt x="11" y="145"/>
                    <a:pt x="10" y="144"/>
                  </a:cubicBezTo>
                  <a:cubicBezTo>
                    <a:pt x="3" y="142"/>
                    <a:pt x="0" y="132"/>
                    <a:pt x="2" y="116"/>
                  </a:cubicBezTo>
                  <a:cubicBezTo>
                    <a:pt x="4" y="101"/>
                    <a:pt x="9" y="83"/>
                    <a:pt x="16" y="64"/>
                  </a:cubicBezTo>
                  <a:cubicBezTo>
                    <a:pt x="24" y="46"/>
                    <a:pt x="34" y="29"/>
                    <a:pt x="43" y="18"/>
                  </a:cubicBezTo>
                  <a:cubicBezTo>
                    <a:pt x="53" y="5"/>
                    <a:pt x="62" y="0"/>
                    <a:pt x="68" y="3"/>
                  </a:cubicBezTo>
                  <a:cubicBezTo>
                    <a:pt x="75" y="6"/>
                    <a:pt x="77" y="15"/>
                    <a:pt x="76" y="31"/>
                  </a:cubicBezTo>
                  <a:cubicBezTo>
                    <a:pt x="74" y="46"/>
                    <a:pt x="69" y="64"/>
                    <a:pt x="61" y="83"/>
                  </a:cubicBezTo>
                  <a:cubicBezTo>
                    <a:pt x="48" y="114"/>
                    <a:pt x="28" y="145"/>
                    <a:pt x="13" y="145"/>
                  </a:cubicBezTo>
                  <a:close/>
                  <a:moveTo>
                    <a:pt x="65" y="6"/>
                  </a:moveTo>
                  <a:cubicBezTo>
                    <a:pt x="60" y="6"/>
                    <a:pt x="53" y="11"/>
                    <a:pt x="46" y="20"/>
                  </a:cubicBezTo>
                  <a:cubicBezTo>
                    <a:pt x="37" y="31"/>
                    <a:pt x="28" y="47"/>
                    <a:pt x="20" y="66"/>
                  </a:cubicBezTo>
                  <a:cubicBezTo>
                    <a:pt x="13" y="84"/>
                    <a:pt x="8" y="102"/>
                    <a:pt x="6" y="116"/>
                  </a:cubicBezTo>
                  <a:cubicBezTo>
                    <a:pt x="5" y="130"/>
                    <a:pt x="7" y="139"/>
                    <a:pt x="11" y="141"/>
                  </a:cubicBezTo>
                  <a:cubicBezTo>
                    <a:pt x="20" y="144"/>
                    <a:pt x="41" y="121"/>
                    <a:pt x="58" y="81"/>
                  </a:cubicBezTo>
                  <a:cubicBezTo>
                    <a:pt x="65" y="63"/>
                    <a:pt x="70" y="45"/>
                    <a:pt x="72" y="31"/>
                  </a:cubicBezTo>
                  <a:cubicBezTo>
                    <a:pt x="73" y="17"/>
                    <a:pt x="71" y="8"/>
                    <a:pt x="67" y="7"/>
                  </a:cubicBezTo>
                  <a:cubicBezTo>
                    <a:pt x="66" y="6"/>
                    <a:pt x="65" y="6"/>
                    <a:pt x="6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142875" y="3733801"/>
              <a:ext cx="63500" cy="34925"/>
            </a:xfrm>
            <a:custGeom>
              <a:avLst/>
              <a:gdLst/>
              <a:ahLst/>
              <a:cxnLst/>
              <a:rect l="l" t="t" r="r" b="b"/>
              <a:pathLst>
                <a:path w="150" h="82" extrusionOk="0">
                  <a:moveTo>
                    <a:pt x="128" y="82"/>
                  </a:moveTo>
                  <a:cubicBezTo>
                    <a:pt x="125" y="82"/>
                    <a:pt x="122" y="82"/>
                    <a:pt x="119" y="81"/>
                  </a:cubicBezTo>
                  <a:cubicBezTo>
                    <a:pt x="104" y="80"/>
                    <a:pt x="86" y="75"/>
                    <a:pt x="68" y="67"/>
                  </a:cubicBezTo>
                  <a:cubicBezTo>
                    <a:pt x="33" y="53"/>
                    <a:pt x="0" y="30"/>
                    <a:pt x="6" y="15"/>
                  </a:cubicBezTo>
                  <a:cubicBezTo>
                    <a:pt x="12" y="0"/>
                    <a:pt x="52" y="8"/>
                    <a:pt x="86" y="22"/>
                  </a:cubicBezTo>
                  <a:cubicBezTo>
                    <a:pt x="105" y="30"/>
                    <a:pt x="121" y="39"/>
                    <a:pt x="133" y="49"/>
                  </a:cubicBezTo>
                  <a:cubicBezTo>
                    <a:pt x="145" y="59"/>
                    <a:pt x="150" y="68"/>
                    <a:pt x="148" y="74"/>
                  </a:cubicBezTo>
                  <a:cubicBezTo>
                    <a:pt x="145" y="79"/>
                    <a:pt x="139" y="82"/>
                    <a:pt x="128" y="82"/>
                  </a:cubicBezTo>
                  <a:close/>
                  <a:moveTo>
                    <a:pt x="26" y="11"/>
                  </a:moveTo>
                  <a:cubicBezTo>
                    <a:pt x="17" y="11"/>
                    <a:pt x="11" y="13"/>
                    <a:pt x="10" y="17"/>
                  </a:cubicBezTo>
                  <a:cubicBezTo>
                    <a:pt x="6" y="26"/>
                    <a:pt x="30" y="47"/>
                    <a:pt x="69" y="63"/>
                  </a:cubicBezTo>
                  <a:cubicBezTo>
                    <a:pt x="87" y="71"/>
                    <a:pt x="105" y="76"/>
                    <a:pt x="120" y="77"/>
                  </a:cubicBezTo>
                  <a:cubicBezTo>
                    <a:pt x="133" y="79"/>
                    <a:pt x="142" y="77"/>
                    <a:pt x="144" y="72"/>
                  </a:cubicBezTo>
                  <a:cubicBezTo>
                    <a:pt x="146" y="68"/>
                    <a:pt x="141" y="60"/>
                    <a:pt x="130" y="52"/>
                  </a:cubicBezTo>
                  <a:cubicBezTo>
                    <a:pt x="119" y="43"/>
                    <a:pt x="103" y="33"/>
                    <a:pt x="85" y="26"/>
                  </a:cubicBezTo>
                  <a:cubicBezTo>
                    <a:pt x="61" y="16"/>
                    <a:pt x="40" y="11"/>
                    <a:pt x="2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168275" y="3746501"/>
              <a:ext cx="12700" cy="12700"/>
            </a:xfrm>
            <a:prstGeom prst="ellipse">
              <a:avLst/>
            </a:prstGeom>
            <a:solidFill>
              <a:srgbClr val="E3F0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2"/>
            <p:cNvSpPr/>
            <p:nvPr/>
          </p:nvSpPr>
          <p:spPr>
            <a:xfrm>
              <a:off x="171450" y="3770313"/>
              <a:ext cx="7938" cy="7938"/>
            </a:xfrm>
            <a:prstGeom prst="ellipse">
              <a:avLst/>
            </a:prstGeom>
            <a:solidFill>
              <a:srgbClr val="E3F0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155575" y="3735388"/>
              <a:ext cx="7938" cy="9525"/>
            </a:xfrm>
            <a:prstGeom prst="ellipse">
              <a:avLst/>
            </a:prstGeom>
            <a:solidFill>
              <a:srgbClr val="E3F0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688" y="3849688"/>
              <a:ext cx="25400" cy="49213"/>
            </a:xfrm>
            <a:custGeom>
              <a:avLst/>
              <a:gdLst/>
              <a:ahLst/>
              <a:cxnLst/>
              <a:rect l="l" t="t" r="r" b="b"/>
              <a:pathLst>
                <a:path w="62" h="114" extrusionOk="0">
                  <a:moveTo>
                    <a:pt x="2" y="69"/>
                  </a:moveTo>
                  <a:cubicBezTo>
                    <a:pt x="10" y="69"/>
                    <a:pt x="17" y="69"/>
                    <a:pt x="25" y="69"/>
                  </a:cubicBezTo>
                  <a:cubicBezTo>
                    <a:pt x="25" y="75"/>
                    <a:pt x="25" y="80"/>
                    <a:pt x="25" y="86"/>
                  </a:cubicBezTo>
                  <a:cubicBezTo>
                    <a:pt x="26" y="86"/>
                    <a:pt x="27" y="88"/>
                    <a:pt x="29" y="88"/>
                  </a:cubicBezTo>
                  <a:cubicBezTo>
                    <a:pt x="31" y="88"/>
                    <a:pt x="32" y="87"/>
                    <a:pt x="33" y="87"/>
                  </a:cubicBezTo>
                  <a:cubicBezTo>
                    <a:pt x="33" y="85"/>
                    <a:pt x="33" y="83"/>
                    <a:pt x="33" y="80"/>
                  </a:cubicBezTo>
                  <a:cubicBezTo>
                    <a:pt x="34" y="76"/>
                    <a:pt x="34" y="73"/>
                    <a:pt x="33" y="71"/>
                  </a:cubicBezTo>
                  <a:cubicBezTo>
                    <a:pt x="32" y="68"/>
                    <a:pt x="30" y="67"/>
                    <a:pt x="26" y="64"/>
                  </a:cubicBezTo>
                  <a:cubicBezTo>
                    <a:pt x="17" y="59"/>
                    <a:pt x="14" y="60"/>
                    <a:pt x="10" y="57"/>
                  </a:cubicBezTo>
                  <a:cubicBezTo>
                    <a:pt x="1" y="51"/>
                    <a:pt x="0" y="37"/>
                    <a:pt x="1" y="28"/>
                  </a:cubicBezTo>
                  <a:cubicBezTo>
                    <a:pt x="2" y="25"/>
                    <a:pt x="3" y="20"/>
                    <a:pt x="6" y="16"/>
                  </a:cubicBezTo>
                  <a:cubicBezTo>
                    <a:pt x="12" y="8"/>
                    <a:pt x="22" y="8"/>
                    <a:pt x="24" y="8"/>
                  </a:cubicBezTo>
                  <a:cubicBezTo>
                    <a:pt x="25" y="5"/>
                    <a:pt x="25" y="3"/>
                    <a:pt x="25" y="0"/>
                  </a:cubicBezTo>
                  <a:cubicBezTo>
                    <a:pt x="29" y="0"/>
                    <a:pt x="32" y="0"/>
                    <a:pt x="36" y="0"/>
                  </a:cubicBezTo>
                  <a:cubicBezTo>
                    <a:pt x="36" y="3"/>
                    <a:pt x="36" y="5"/>
                    <a:pt x="36" y="8"/>
                  </a:cubicBezTo>
                  <a:cubicBezTo>
                    <a:pt x="38" y="8"/>
                    <a:pt x="42" y="8"/>
                    <a:pt x="46" y="10"/>
                  </a:cubicBezTo>
                  <a:cubicBezTo>
                    <a:pt x="47" y="10"/>
                    <a:pt x="51" y="12"/>
                    <a:pt x="54" y="15"/>
                  </a:cubicBezTo>
                  <a:cubicBezTo>
                    <a:pt x="61" y="23"/>
                    <a:pt x="59" y="34"/>
                    <a:pt x="59" y="35"/>
                  </a:cubicBezTo>
                  <a:cubicBezTo>
                    <a:pt x="50" y="35"/>
                    <a:pt x="42" y="36"/>
                    <a:pt x="33" y="36"/>
                  </a:cubicBezTo>
                  <a:cubicBezTo>
                    <a:pt x="33" y="33"/>
                    <a:pt x="33" y="30"/>
                    <a:pt x="33" y="26"/>
                  </a:cubicBezTo>
                  <a:cubicBezTo>
                    <a:pt x="33" y="24"/>
                    <a:pt x="32" y="23"/>
                    <a:pt x="30" y="22"/>
                  </a:cubicBezTo>
                  <a:cubicBezTo>
                    <a:pt x="29" y="22"/>
                    <a:pt x="27" y="24"/>
                    <a:pt x="27" y="26"/>
                  </a:cubicBezTo>
                  <a:cubicBezTo>
                    <a:pt x="27" y="27"/>
                    <a:pt x="26" y="29"/>
                    <a:pt x="26" y="31"/>
                  </a:cubicBezTo>
                  <a:cubicBezTo>
                    <a:pt x="26" y="33"/>
                    <a:pt x="27" y="35"/>
                    <a:pt x="27" y="36"/>
                  </a:cubicBezTo>
                  <a:cubicBezTo>
                    <a:pt x="28" y="40"/>
                    <a:pt x="33" y="42"/>
                    <a:pt x="43" y="47"/>
                  </a:cubicBezTo>
                  <a:cubicBezTo>
                    <a:pt x="47" y="48"/>
                    <a:pt x="50" y="50"/>
                    <a:pt x="54" y="53"/>
                  </a:cubicBezTo>
                  <a:cubicBezTo>
                    <a:pt x="55" y="54"/>
                    <a:pt x="55" y="55"/>
                    <a:pt x="56" y="56"/>
                  </a:cubicBezTo>
                  <a:cubicBezTo>
                    <a:pt x="58" y="58"/>
                    <a:pt x="60" y="61"/>
                    <a:pt x="61" y="68"/>
                  </a:cubicBezTo>
                  <a:cubicBezTo>
                    <a:pt x="61" y="74"/>
                    <a:pt x="62" y="81"/>
                    <a:pt x="59" y="89"/>
                  </a:cubicBezTo>
                  <a:cubicBezTo>
                    <a:pt x="58" y="92"/>
                    <a:pt x="56" y="95"/>
                    <a:pt x="53" y="98"/>
                  </a:cubicBezTo>
                  <a:cubicBezTo>
                    <a:pt x="47" y="104"/>
                    <a:pt x="40" y="104"/>
                    <a:pt x="37" y="104"/>
                  </a:cubicBezTo>
                  <a:cubicBezTo>
                    <a:pt x="37" y="108"/>
                    <a:pt x="37" y="111"/>
                    <a:pt x="37" y="114"/>
                  </a:cubicBezTo>
                  <a:cubicBezTo>
                    <a:pt x="33" y="114"/>
                    <a:pt x="29" y="113"/>
                    <a:pt x="26" y="113"/>
                  </a:cubicBezTo>
                  <a:cubicBezTo>
                    <a:pt x="26" y="110"/>
                    <a:pt x="25" y="108"/>
                    <a:pt x="25" y="105"/>
                  </a:cubicBezTo>
                  <a:cubicBezTo>
                    <a:pt x="22" y="105"/>
                    <a:pt x="17" y="104"/>
                    <a:pt x="13" y="101"/>
                  </a:cubicBezTo>
                  <a:cubicBezTo>
                    <a:pt x="2" y="95"/>
                    <a:pt x="1" y="82"/>
                    <a:pt x="1" y="79"/>
                  </a:cubicBezTo>
                  <a:cubicBezTo>
                    <a:pt x="1" y="75"/>
                    <a:pt x="1" y="71"/>
                    <a:pt x="2" y="69"/>
                  </a:cubicBezTo>
                  <a:close/>
                </a:path>
              </a:pathLst>
            </a:custGeom>
            <a:solidFill>
              <a:srgbClr val="F5F6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23813" y="4011613"/>
              <a:ext cx="58738" cy="30163"/>
            </a:xfrm>
            <a:custGeom>
              <a:avLst/>
              <a:gdLst/>
              <a:ahLst/>
              <a:cxnLst/>
              <a:rect l="l" t="t" r="r" b="b"/>
              <a:pathLst>
                <a:path w="137" h="71" extrusionOk="0">
                  <a:moveTo>
                    <a:pt x="0" y="69"/>
                  </a:moveTo>
                  <a:cubicBezTo>
                    <a:pt x="45" y="70"/>
                    <a:pt x="90" y="70"/>
                    <a:pt x="135" y="71"/>
                  </a:cubicBezTo>
                  <a:cubicBezTo>
                    <a:pt x="136" y="69"/>
                    <a:pt x="137" y="65"/>
                    <a:pt x="135" y="60"/>
                  </a:cubicBezTo>
                  <a:cubicBezTo>
                    <a:pt x="133" y="51"/>
                    <a:pt x="125" y="47"/>
                    <a:pt x="124" y="46"/>
                  </a:cubicBezTo>
                  <a:cubicBezTo>
                    <a:pt x="124" y="44"/>
                    <a:pt x="125" y="40"/>
                    <a:pt x="124" y="36"/>
                  </a:cubicBezTo>
                  <a:cubicBezTo>
                    <a:pt x="123" y="26"/>
                    <a:pt x="117" y="20"/>
                    <a:pt x="114" y="17"/>
                  </a:cubicBezTo>
                  <a:cubicBezTo>
                    <a:pt x="102" y="5"/>
                    <a:pt x="82" y="0"/>
                    <a:pt x="63" y="4"/>
                  </a:cubicBezTo>
                  <a:cubicBezTo>
                    <a:pt x="43" y="8"/>
                    <a:pt x="32" y="22"/>
                    <a:pt x="28" y="26"/>
                  </a:cubicBezTo>
                  <a:cubicBezTo>
                    <a:pt x="25" y="28"/>
                    <a:pt x="16" y="32"/>
                    <a:pt x="9" y="41"/>
                  </a:cubicBezTo>
                  <a:cubicBezTo>
                    <a:pt x="0" y="52"/>
                    <a:pt x="0" y="65"/>
                    <a:pt x="0" y="69"/>
                  </a:cubicBezTo>
                  <a:close/>
                </a:path>
              </a:pathLst>
            </a:custGeom>
            <a:solidFill>
              <a:srgbClr val="F6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38100" y="401637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0" y="24"/>
                  </a:moveTo>
                  <a:cubicBezTo>
                    <a:pt x="2" y="21"/>
                    <a:pt x="5" y="15"/>
                    <a:pt x="11" y="9"/>
                  </a:cubicBezTo>
                  <a:cubicBezTo>
                    <a:pt x="21" y="1"/>
                    <a:pt x="33" y="0"/>
                    <a:pt x="37" y="0"/>
                  </a:cubicBezTo>
                  <a:cubicBezTo>
                    <a:pt x="37" y="9"/>
                    <a:pt x="37" y="17"/>
                    <a:pt x="37" y="25"/>
                  </a:cubicBezTo>
                  <a:cubicBezTo>
                    <a:pt x="25" y="25"/>
                    <a:pt x="13" y="24"/>
                    <a:pt x="0" y="24"/>
                  </a:cubicBezTo>
                  <a:close/>
                </a:path>
              </a:pathLst>
            </a:custGeom>
            <a:solidFill>
              <a:srgbClr val="39A8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57150" y="401637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0" y="0"/>
                  </a:moveTo>
                  <a:cubicBezTo>
                    <a:pt x="0" y="8"/>
                    <a:pt x="0" y="16"/>
                    <a:pt x="0" y="24"/>
                  </a:cubicBezTo>
                  <a:cubicBezTo>
                    <a:pt x="12" y="24"/>
                    <a:pt x="25" y="24"/>
                    <a:pt x="37" y="24"/>
                  </a:cubicBezTo>
                  <a:cubicBezTo>
                    <a:pt x="35" y="20"/>
                    <a:pt x="32" y="14"/>
                    <a:pt x="24" y="9"/>
                  </a:cubicBezTo>
                  <a:cubicBezTo>
                    <a:pt x="14" y="1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39A8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33338" y="4035426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31750" y="403542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22" y="28"/>
                    <a:pt x="14" y="28"/>
                  </a:cubicBezTo>
                  <a:close/>
                  <a:moveTo>
                    <a:pt x="14" y="3"/>
                  </a:moveTo>
                  <a:cubicBezTo>
                    <a:pt x="8" y="3"/>
                    <a:pt x="3" y="8"/>
                    <a:pt x="3" y="14"/>
                  </a:cubicBezTo>
                  <a:cubicBezTo>
                    <a:pt x="3" y="20"/>
                    <a:pt x="8" y="25"/>
                    <a:pt x="14" y="25"/>
                  </a:cubicBezTo>
                  <a:cubicBezTo>
                    <a:pt x="21" y="25"/>
                    <a:pt x="26" y="20"/>
                    <a:pt x="26" y="14"/>
                  </a:cubicBezTo>
                  <a:cubicBezTo>
                    <a:pt x="26" y="8"/>
                    <a:pt x="21" y="3"/>
                    <a:pt x="14" y="3"/>
                  </a:cubicBezTo>
                  <a:close/>
                </a:path>
              </a:pathLst>
            </a:custGeom>
            <a:solidFill>
              <a:srgbClr val="2EA8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66675" y="4035426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66675" y="403542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22" y="28"/>
                    <a:pt x="14" y="28"/>
                  </a:cubicBezTo>
                  <a:close/>
                  <a:moveTo>
                    <a:pt x="14" y="3"/>
                  </a:moveTo>
                  <a:cubicBezTo>
                    <a:pt x="8" y="3"/>
                    <a:pt x="3" y="8"/>
                    <a:pt x="3" y="14"/>
                  </a:cubicBezTo>
                  <a:cubicBezTo>
                    <a:pt x="3" y="20"/>
                    <a:pt x="8" y="25"/>
                    <a:pt x="14" y="25"/>
                  </a:cubicBezTo>
                  <a:cubicBezTo>
                    <a:pt x="21" y="25"/>
                    <a:pt x="26" y="20"/>
                    <a:pt x="26" y="14"/>
                  </a:cubicBezTo>
                  <a:cubicBezTo>
                    <a:pt x="26" y="8"/>
                    <a:pt x="21" y="3"/>
                    <a:pt x="14" y="3"/>
                  </a:cubicBezTo>
                  <a:close/>
                </a:path>
              </a:pathLst>
            </a:custGeom>
            <a:solidFill>
              <a:srgbClr val="2EA8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152400" y="4140201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109" h="111" extrusionOk="0">
                  <a:moveTo>
                    <a:pt x="13" y="63"/>
                  </a:moveTo>
                  <a:cubicBezTo>
                    <a:pt x="13" y="65"/>
                    <a:pt x="14" y="69"/>
                    <a:pt x="15" y="73"/>
                  </a:cubicBezTo>
                  <a:cubicBezTo>
                    <a:pt x="17" y="76"/>
                    <a:pt x="19" y="78"/>
                    <a:pt x="20" y="79"/>
                  </a:cubicBezTo>
                  <a:cubicBezTo>
                    <a:pt x="17" y="82"/>
                    <a:pt x="14" y="86"/>
                    <a:pt x="11" y="89"/>
                  </a:cubicBezTo>
                  <a:cubicBezTo>
                    <a:pt x="15" y="92"/>
                    <a:pt x="19" y="96"/>
                    <a:pt x="23" y="99"/>
                  </a:cubicBezTo>
                  <a:cubicBezTo>
                    <a:pt x="25" y="97"/>
                    <a:pt x="28" y="94"/>
                    <a:pt x="30" y="91"/>
                  </a:cubicBezTo>
                  <a:cubicBezTo>
                    <a:pt x="32" y="93"/>
                    <a:pt x="34" y="95"/>
                    <a:pt x="37" y="96"/>
                  </a:cubicBezTo>
                  <a:cubicBezTo>
                    <a:pt x="41" y="98"/>
                    <a:pt x="44" y="98"/>
                    <a:pt x="46" y="98"/>
                  </a:cubicBezTo>
                  <a:cubicBezTo>
                    <a:pt x="46" y="102"/>
                    <a:pt x="46" y="106"/>
                    <a:pt x="46" y="110"/>
                  </a:cubicBezTo>
                  <a:cubicBezTo>
                    <a:pt x="52" y="111"/>
                    <a:pt x="57" y="111"/>
                    <a:pt x="62" y="111"/>
                  </a:cubicBezTo>
                  <a:cubicBezTo>
                    <a:pt x="63" y="107"/>
                    <a:pt x="63" y="102"/>
                    <a:pt x="63" y="98"/>
                  </a:cubicBezTo>
                  <a:cubicBezTo>
                    <a:pt x="65" y="97"/>
                    <a:pt x="69" y="97"/>
                    <a:pt x="72" y="95"/>
                  </a:cubicBezTo>
                  <a:cubicBezTo>
                    <a:pt x="76" y="94"/>
                    <a:pt x="79" y="92"/>
                    <a:pt x="80" y="91"/>
                  </a:cubicBezTo>
                  <a:cubicBezTo>
                    <a:pt x="83" y="94"/>
                    <a:pt x="85" y="97"/>
                    <a:pt x="88" y="100"/>
                  </a:cubicBezTo>
                  <a:cubicBezTo>
                    <a:pt x="91" y="97"/>
                    <a:pt x="95" y="93"/>
                    <a:pt x="99" y="90"/>
                  </a:cubicBezTo>
                  <a:cubicBezTo>
                    <a:pt x="96" y="87"/>
                    <a:pt x="93" y="83"/>
                    <a:pt x="90" y="80"/>
                  </a:cubicBezTo>
                  <a:cubicBezTo>
                    <a:pt x="92" y="79"/>
                    <a:pt x="94" y="76"/>
                    <a:pt x="96" y="72"/>
                  </a:cubicBezTo>
                  <a:cubicBezTo>
                    <a:pt x="98" y="69"/>
                    <a:pt x="98" y="66"/>
                    <a:pt x="98" y="64"/>
                  </a:cubicBezTo>
                  <a:cubicBezTo>
                    <a:pt x="102" y="64"/>
                    <a:pt x="105" y="64"/>
                    <a:pt x="109" y="64"/>
                  </a:cubicBezTo>
                  <a:cubicBezTo>
                    <a:pt x="109" y="58"/>
                    <a:pt x="109" y="53"/>
                    <a:pt x="109" y="48"/>
                  </a:cubicBezTo>
                  <a:cubicBezTo>
                    <a:pt x="106" y="48"/>
                    <a:pt x="102" y="48"/>
                    <a:pt x="98" y="49"/>
                  </a:cubicBezTo>
                  <a:cubicBezTo>
                    <a:pt x="98" y="46"/>
                    <a:pt x="97" y="43"/>
                    <a:pt x="95" y="39"/>
                  </a:cubicBezTo>
                  <a:cubicBezTo>
                    <a:pt x="94" y="36"/>
                    <a:pt x="92" y="33"/>
                    <a:pt x="90" y="31"/>
                  </a:cubicBezTo>
                  <a:cubicBezTo>
                    <a:pt x="94" y="28"/>
                    <a:pt x="97" y="25"/>
                    <a:pt x="100" y="22"/>
                  </a:cubicBezTo>
                  <a:cubicBezTo>
                    <a:pt x="96" y="18"/>
                    <a:pt x="92" y="14"/>
                    <a:pt x="88" y="11"/>
                  </a:cubicBezTo>
                  <a:cubicBezTo>
                    <a:pt x="85" y="14"/>
                    <a:pt x="83" y="17"/>
                    <a:pt x="80" y="20"/>
                  </a:cubicBezTo>
                  <a:cubicBezTo>
                    <a:pt x="79" y="19"/>
                    <a:pt x="76" y="17"/>
                    <a:pt x="72" y="16"/>
                  </a:cubicBezTo>
                  <a:cubicBezTo>
                    <a:pt x="69" y="15"/>
                    <a:pt x="66" y="14"/>
                    <a:pt x="63" y="14"/>
                  </a:cubicBezTo>
                  <a:cubicBezTo>
                    <a:pt x="63" y="9"/>
                    <a:pt x="63" y="5"/>
                    <a:pt x="63" y="1"/>
                  </a:cubicBezTo>
                  <a:cubicBezTo>
                    <a:pt x="57" y="1"/>
                    <a:pt x="52" y="0"/>
                    <a:pt x="47" y="0"/>
                  </a:cubicBezTo>
                  <a:cubicBezTo>
                    <a:pt x="47" y="5"/>
                    <a:pt x="47" y="9"/>
                    <a:pt x="46" y="13"/>
                  </a:cubicBezTo>
                  <a:cubicBezTo>
                    <a:pt x="45" y="13"/>
                    <a:pt x="41" y="13"/>
                    <a:pt x="37" y="15"/>
                  </a:cubicBezTo>
                  <a:cubicBezTo>
                    <a:pt x="34" y="17"/>
                    <a:pt x="32" y="19"/>
                    <a:pt x="31" y="20"/>
                  </a:cubicBezTo>
                  <a:cubicBezTo>
                    <a:pt x="28" y="17"/>
                    <a:pt x="25" y="14"/>
                    <a:pt x="22" y="11"/>
                  </a:cubicBezTo>
                  <a:cubicBezTo>
                    <a:pt x="19" y="15"/>
                    <a:pt x="15" y="19"/>
                    <a:pt x="11" y="22"/>
                  </a:cubicBezTo>
                  <a:cubicBezTo>
                    <a:pt x="14" y="25"/>
                    <a:pt x="17" y="28"/>
                    <a:pt x="20" y="31"/>
                  </a:cubicBezTo>
                  <a:cubicBezTo>
                    <a:pt x="19" y="33"/>
                    <a:pt x="17" y="36"/>
                    <a:pt x="15" y="40"/>
                  </a:cubicBezTo>
                  <a:cubicBezTo>
                    <a:pt x="14" y="43"/>
                    <a:pt x="13" y="47"/>
                    <a:pt x="12" y="49"/>
                  </a:cubicBezTo>
                  <a:cubicBezTo>
                    <a:pt x="9" y="48"/>
                    <a:pt x="5" y="49"/>
                    <a:pt x="1" y="48"/>
                  </a:cubicBezTo>
                  <a:cubicBezTo>
                    <a:pt x="1" y="53"/>
                    <a:pt x="1" y="57"/>
                    <a:pt x="0" y="62"/>
                  </a:cubicBezTo>
                  <a:cubicBezTo>
                    <a:pt x="5" y="63"/>
                    <a:pt x="9" y="63"/>
                    <a:pt x="13" y="63"/>
                  </a:cubicBezTo>
                  <a:close/>
                </a:path>
              </a:pathLst>
            </a:custGeom>
            <a:solidFill>
              <a:srgbClr val="F1F6F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163513" y="4149726"/>
              <a:ext cx="26988" cy="26988"/>
            </a:xfrm>
            <a:prstGeom prst="ellipse">
              <a:avLst/>
            </a:prstGeom>
            <a:solidFill>
              <a:srgbClr val="1753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168275" y="4156076"/>
              <a:ext cx="17463" cy="15875"/>
            </a:xfrm>
            <a:prstGeom prst="ellipse">
              <a:avLst/>
            </a:prstGeom>
            <a:solidFill>
              <a:srgbClr val="F5F4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123825" y="3822701"/>
              <a:ext cx="131763" cy="263525"/>
            </a:xfrm>
            <a:custGeom>
              <a:avLst/>
              <a:gdLst/>
              <a:ahLst/>
              <a:cxnLst/>
              <a:rect l="l" t="t" r="r" b="b"/>
              <a:pathLst>
                <a:path w="307" h="613" extrusionOk="0">
                  <a:moveTo>
                    <a:pt x="274" y="493"/>
                  </a:moveTo>
                  <a:cubicBezTo>
                    <a:pt x="278" y="500"/>
                    <a:pt x="291" y="522"/>
                    <a:pt x="285" y="550"/>
                  </a:cubicBezTo>
                  <a:cubicBezTo>
                    <a:pt x="278" y="583"/>
                    <a:pt x="248" y="613"/>
                    <a:pt x="211" y="613"/>
                  </a:cubicBezTo>
                  <a:cubicBezTo>
                    <a:pt x="181" y="612"/>
                    <a:pt x="156" y="593"/>
                    <a:pt x="145" y="569"/>
                  </a:cubicBezTo>
                  <a:cubicBezTo>
                    <a:pt x="140" y="558"/>
                    <a:pt x="139" y="548"/>
                    <a:pt x="139" y="541"/>
                  </a:cubicBezTo>
                  <a:cubicBezTo>
                    <a:pt x="126" y="541"/>
                    <a:pt x="103" y="539"/>
                    <a:pt x="81" y="525"/>
                  </a:cubicBezTo>
                  <a:cubicBezTo>
                    <a:pt x="79" y="524"/>
                    <a:pt x="27" y="491"/>
                    <a:pt x="29" y="438"/>
                  </a:cubicBezTo>
                  <a:cubicBezTo>
                    <a:pt x="29" y="422"/>
                    <a:pt x="35" y="410"/>
                    <a:pt x="39" y="402"/>
                  </a:cubicBezTo>
                  <a:cubicBezTo>
                    <a:pt x="36" y="401"/>
                    <a:pt x="6" y="384"/>
                    <a:pt x="3" y="348"/>
                  </a:cubicBezTo>
                  <a:cubicBezTo>
                    <a:pt x="0" y="318"/>
                    <a:pt x="19" y="297"/>
                    <a:pt x="22" y="294"/>
                  </a:cubicBezTo>
                  <a:cubicBezTo>
                    <a:pt x="19" y="287"/>
                    <a:pt x="14" y="269"/>
                    <a:pt x="20" y="248"/>
                  </a:cubicBezTo>
                  <a:cubicBezTo>
                    <a:pt x="25" y="229"/>
                    <a:pt x="35" y="217"/>
                    <a:pt x="40" y="211"/>
                  </a:cubicBezTo>
                  <a:cubicBezTo>
                    <a:pt x="38" y="204"/>
                    <a:pt x="27" y="169"/>
                    <a:pt x="45" y="133"/>
                  </a:cubicBezTo>
                  <a:cubicBezTo>
                    <a:pt x="61" y="100"/>
                    <a:pt x="96" y="79"/>
                    <a:pt x="135" y="78"/>
                  </a:cubicBezTo>
                  <a:cubicBezTo>
                    <a:pt x="136" y="71"/>
                    <a:pt x="143" y="41"/>
                    <a:pt x="171" y="22"/>
                  </a:cubicBezTo>
                  <a:cubicBezTo>
                    <a:pt x="177" y="18"/>
                    <a:pt x="205" y="0"/>
                    <a:pt x="237" y="11"/>
                  </a:cubicBezTo>
                  <a:cubicBezTo>
                    <a:pt x="264" y="20"/>
                    <a:pt x="275" y="45"/>
                    <a:pt x="277" y="50"/>
                  </a:cubicBezTo>
                  <a:cubicBezTo>
                    <a:pt x="290" y="77"/>
                    <a:pt x="282" y="102"/>
                    <a:pt x="280" y="108"/>
                  </a:cubicBezTo>
                  <a:cubicBezTo>
                    <a:pt x="284" y="111"/>
                    <a:pt x="290" y="117"/>
                    <a:pt x="293" y="127"/>
                  </a:cubicBezTo>
                  <a:cubicBezTo>
                    <a:pt x="297" y="143"/>
                    <a:pt x="287" y="162"/>
                    <a:pt x="267" y="173"/>
                  </a:cubicBezTo>
                  <a:cubicBezTo>
                    <a:pt x="273" y="176"/>
                    <a:pt x="287" y="185"/>
                    <a:pt x="294" y="201"/>
                  </a:cubicBezTo>
                  <a:cubicBezTo>
                    <a:pt x="304" y="223"/>
                    <a:pt x="300" y="249"/>
                    <a:pt x="285" y="270"/>
                  </a:cubicBezTo>
                  <a:cubicBezTo>
                    <a:pt x="288" y="275"/>
                    <a:pt x="292" y="284"/>
                    <a:pt x="294" y="295"/>
                  </a:cubicBezTo>
                  <a:cubicBezTo>
                    <a:pt x="296" y="303"/>
                    <a:pt x="299" y="316"/>
                    <a:pt x="293" y="332"/>
                  </a:cubicBezTo>
                  <a:cubicBezTo>
                    <a:pt x="288" y="349"/>
                    <a:pt x="276" y="359"/>
                    <a:pt x="271" y="363"/>
                  </a:cubicBezTo>
                  <a:cubicBezTo>
                    <a:pt x="278" y="370"/>
                    <a:pt x="284" y="380"/>
                    <a:pt x="289" y="391"/>
                  </a:cubicBezTo>
                  <a:cubicBezTo>
                    <a:pt x="307" y="439"/>
                    <a:pt x="279" y="485"/>
                    <a:pt x="274" y="49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190500" y="3937001"/>
              <a:ext cx="36513" cy="68263"/>
            </a:xfrm>
            <a:custGeom>
              <a:avLst/>
              <a:gdLst/>
              <a:ahLst/>
              <a:cxnLst/>
              <a:rect l="l" t="t" r="r" b="b"/>
              <a:pathLst>
                <a:path w="87" h="160" extrusionOk="0">
                  <a:moveTo>
                    <a:pt x="75" y="0"/>
                  </a:moveTo>
                  <a:cubicBezTo>
                    <a:pt x="78" y="4"/>
                    <a:pt x="83" y="13"/>
                    <a:pt x="84" y="23"/>
                  </a:cubicBezTo>
                  <a:cubicBezTo>
                    <a:pt x="87" y="52"/>
                    <a:pt x="68" y="85"/>
                    <a:pt x="38" y="93"/>
                  </a:cubicBezTo>
                  <a:cubicBezTo>
                    <a:pt x="18" y="99"/>
                    <a:pt x="0" y="91"/>
                    <a:pt x="8" y="93"/>
                  </a:cubicBezTo>
                  <a:cubicBezTo>
                    <a:pt x="16" y="96"/>
                    <a:pt x="6" y="94"/>
                    <a:pt x="19" y="95"/>
                  </a:cubicBezTo>
                  <a:cubicBezTo>
                    <a:pt x="35" y="97"/>
                    <a:pt x="41" y="94"/>
                    <a:pt x="51" y="99"/>
                  </a:cubicBezTo>
                  <a:cubicBezTo>
                    <a:pt x="58" y="102"/>
                    <a:pt x="62" y="107"/>
                    <a:pt x="63" y="108"/>
                  </a:cubicBezTo>
                  <a:cubicBezTo>
                    <a:pt x="68" y="114"/>
                    <a:pt x="71" y="121"/>
                    <a:pt x="71" y="128"/>
                  </a:cubicBezTo>
                  <a:cubicBezTo>
                    <a:pt x="71" y="141"/>
                    <a:pt x="59" y="155"/>
                    <a:pt x="40" y="160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153988" y="3900488"/>
              <a:ext cx="26988" cy="36513"/>
            </a:xfrm>
            <a:custGeom>
              <a:avLst/>
              <a:gdLst/>
              <a:ahLst/>
              <a:cxnLst/>
              <a:rect l="l" t="t" r="r" b="b"/>
              <a:pathLst>
                <a:path w="62" h="86" extrusionOk="0">
                  <a:moveTo>
                    <a:pt x="0" y="6"/>
                  </a:moveTo>
                  <a:cubicBezTo>
                    <a:pt x="3" y="5"/>
                    <a:pt x="19" y="0"/>
                    <a:pt x="35" y="8"/>
                  </a:cubicBezTo>
                  <a:cubicBezTo>
                    <a:pt x="37" y="9"/>
                    <a:pt x="53" y="17"/>
                    <a:pt x="57" y="35"/>
                  </a:cubicBezTo>
                  <a:cubicBezTo>
                    <a:pt x="62" y="53"/>
                    <a:pt x="52" y="74"/>
                    <a:pt x="32" y="86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131763" y="3937001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74" h="70" extrusionOk="0">
                  <a:moveTo>
                    <a:pt x="74" y="69"/>
                  </a:moveTo>
                  <a:cubicBezTo>
                    <a:pt x="67" y="70"/>
                    <a:pt x="47" y="70"/>
                    <a:pt x="28" y="55"/>
                  </a:cubicBezTo>
                  <a:cubicBezTo>
                    <a:pt x="2" y="35"/>
                    <a:pt x="0" y="4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34" name="Google Shape;1234;p22"/>
            <p:cNvCxnSpPr/>
            <p:nvPr/>
          </p:nvCxnSpPr>
          <p:spPr>
            <a:xfrm>
              <a:off x="203200" y="3960813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2CA4C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235" name="Google Shape;1235;p22"/>
            <p:cNvSpPr/>
            <p:nvPr/>
          </p:nvSpPr>
          <p:spPr>
            <a:xfrm>
              <a:off x="180975" y="4027488"/>
              <a:ext cx="17463" cy="36513"/>
            </a:xfrm>
            <a:custGeom>
              <a:avLst/>
              <a:gdLst/>
              <a:ahLst/>
              <a:cxnLst/>
              <a:rect l="l" t="t" r="r" b="b"/>
              <a:pathLst>
                <a:path w="38" h="85" extrusionOk="0">
                  <a:moveTo>
                    <a:pt x="38" y="0"/>
                  </a:moveTo>
                  <a:cubicBezTo>
                    <a:pt x="32" y="3"/>
                    <a:pt x="19" y="13"/>
                    <a:pt x="11" y="31"/>
                  </a:cubicBezTo>
                  <a:cubicBezTo>
                    <a:pt x="0" y="57"/>
                    <a:pt x="7" y="80"/>
                    <a:pt x="9" y="85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182563" y="3856038"/>
              <a:ext cx="28575" cy="12700"/>
            </a:xfrm>
            <a:custGeom>
              <a:avLst/>
              <a:gdLst/>
              <a:ahLst/>
              <a:cxnLst/>
              <a:rect l="l" t="t" r="r" b="b"/>
              <a:pathLst>
                <a:path w="66" h="29" extrusionOk="0">
                  <a:moveTo>
                    <a:pt x="66" y="29"/>
                  </a:moveTo>
                  <a:cubicBezTo>
                    <a:pt x="61" y="24"/>
                    <a:pt x="51" y="14"/>
                    <a:pt x="36" y="8"/>
                  </a:cubicBezTo>
                  <a:cubicBezTo>
                    <a:pt x="21" y="1"/>
                    <a:pt x="7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192088" y="3862388"/>
              <a:ext cx="34925" cy="31750"/>
            </a:xfrm>
            <a:custGeom>
              <a:avLst/>
              <a:gdLst/>
              <a:ahLst/>
              <a:cxnLst/>
              <a:rect l="l" t="t" r="r" b="b"/>
              <a:pathLst>
                <a:path w="80" h="74" extrusionOk="0">
                  <a:moveTo>
                    <a:pt x="0" y="66"/>
                  </a:moveTo>
                  <a:cubicBezTo>
                    <a:pt x="4" y="67"/>
                    <a:pt x="27" y="74"/>
                    <a:pt x="49" y="61"/>
                  </a:cubicBezTo>
                  <a:cubicBezTo>
                    <a:pt x="69" y="49"/>
                    <a:pt x="80" y="25"/>
                    <a:pt x="76" y="0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147638" y="3984626"/>
              <a:ext cx="23813" cy="36513"/>
            </a:xfrm>
            <a:custGeom>
              <a:avLst/>
              <a:gdLst/>
              <a:ahLst/>
              <a:cxnLst/>
              <a:rect l="l" t="t" r="r" b="b"/>
              <a:pathLst>
                <a:path w="57" h="86" extrusionOk="0">
                  <a:moveTo>
                    <a:pt x="0" y="0"/>
                  </a:moveTo>
                  <a:cubicBezTo>
                    <a:pt x="3" y="0"/>
                    <a:pt x="26" y="0"/>
                    <a:pt x="41" y="17"/>
                  </a:cubicBezTo>
                  <a:cubicBezTo>
                    <a:pt x="56" y="35"/>
                    <a:pt x="57" y="63"/>
                    <a:pt x="41" y="86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2"/>
            <p:cNvSpPr/>
            <p:nvPr/>
          </p:nvSpPr>
          <p:spPr>
            <a:xfrm>
              <a:off x="260350" y="3822701"/>
              <a:ext cx="131763" cy="263525"/>
            </a:xfrm>
            <a:custGeom>
              <a:avLst/>
              <a:gdLst/>
              <a:ahLst/>
              <a:cxnLst/>
              <a:rect l="l" t="t" r="r" b="b"/>
              <a:pathLst>
                <a:path w="307" h="613" extrusionOk="0">
                  <a:moveTo>
                    <a:pt x="33" y="493"/>
                  </a:moveTo>
                  <a:cubicBezTo>
                    <a:pt x="29" y="500"/>
                    <a:pt x="16" y="522"/>
                    <a:pt x="22" y="550"/>
                  </a:cubicBezTo>
                  <a:cubicBezTo>
                    <a:pt x="29" y="583"/>
                    <a:pt x="59" y="613"/>
                    <a:pt x="96" y="613"/>
                  </a:cubicBezTo>
                  <a:cubicBezTo>
                    <a:pt x="126" y="612"/>
                    <a:pt x="151" y="593"/>
                    <a:pt x="162" y="569"/>
                  </a:cubicBezTo>
                  <a:cubicBezTo>
                    <a:pt x="167" y="558"/>
                    <a:pt x="168" y="548"/>
                    <a:pt x="168" y="541"/>
                  </a:cubicBezTo>
                  <a:cubicBezTo>
                    <a:pt x="181" y="541"/>
                    <a:pt x="204" y="539"/>
                    <a:pt x="226" y="525"/>
                  </a:cubicBezTo>
                  <a:cubicBezTo>
                    <a:pt x="228" y="524"/>
                    <a:pt x="280" y="491"/>
                    <a:pt x="278" y="438"/>
                  </a:cubicBezTo>
                  <a:cubicBezTo>
                    <a:pt x="278" y="422"/>
                    <a:pt x="272" y="410"/>
                    <a:pt x="268" y="402"/>
                  </a:cubicBezTo>
                  <a:cubicBezTo>
                    <a:pt x="270" y="401"/>
                    <a:pt x="301" y="384"/>
                    <a:pt x="304" y="348"/>
                  </a:cubicBezTo>
                  <a:cubicBezTo>
                    <a:pt x="307" y="318"/>
                    <a:pt x="288" y="297"/>
                    <a:pt x="285" y="294"/>
                  </a:cubicBezTo>
                  <a:cubicBezTo>
                    <a:pt x="288" y="287"/>
                    <a:pt x="293" y="269"/>
                    <a:pt x="287" y="248"/>
                  </a:cubicBezTo>
                  <a:cubicBezTo>
                    <a:pt x="282" y="229"/>
                    <a:pt x="272" y="217"/>
                    <a:pt x="267" y="211"/>
                  </a:cubicBezTo>
                  <a:cubicBezTo>
                    <a:pt x="269" y="204"/>
                    <a:pt x="280" y="169"/>
                    <a:pt x="262" y="133"/>
                  </a:cubicBezTo>
                  <a:cubicBezTo>
                    <a:pt x="246" y="100"/>
                    <a:pt x="211" y="79"/>
                    <a:pt x="172" y="78"/>
                  </a:cubicBezTo>
                  <a:cubicBezTo>
                    <a:pt x="171" y="71"/>
                    <a:pt x="164" y="41"/>
                    <a:pt x="136" y="22"/>
                  </a:cubicBezTo>
                  <a:cubicBezTo>
                    <a:pt x="130" y="18"/>
                    <a:pt x="102" y="0"/>
                    <a:pt x="70" y="11"/>
                  </a:cubicBezTo>
                  <a:cubicBezTo>
                    <a:pt x="43" y="20"/>
                    <a:pt x="32" y="45"/>
                    <a:pt x="30" y="50"/>
                  </a:cubicBezTo>
                  <a:cubicBezTo>
                    <a:pt x="17" y="77"/>
                    <a:pt x="25" y="102"/>
                    <a:pt x="27" y="108"/>
                  </a:cubicBezTo>
                  <a:cubicBezTo>
                    <a:pt x="23" y="111"/>
                    <a:pt x="17" y="117"/>
                    <a:pt x="14" y="127"/>
                  </a:cubicBezTo>
                  <a:cubicBezTo>
                    <a:pt x="10" y="143"/>
                    <a:pt x="20" y="162"/>
                    <a:pt x="40" y="173"/>
                  </a:cubicBezTo>
                  <a:cubicBezTo>
                    <a:pt x="34" y="176"/>
                    <a:pt x="20" y="185"/>
                    <a:pt x="13" y="201"/>
                  </a:cubicBezTo>
                  <a:cubicBezTo>
                    <a:pt x="3" y="223"/>
                    <a:pt x="7" y="249"/>
                    <a:pt x="22" y="270"/>
                  </a:cubicBezTo>
                  <a:cubicBezTo>
                    <a:pt x="19" y="275"/>
                    <a:pt x="15" y="284"/>
                    <a:pt x="13" y="295"/>
                  </a:cubicBezTo>
                  <a:cubicBezTo>
                    <a:pt x="11" y="303"/>
                    <a:pt x="8" y="316"/>
                    <a:pt x="14" y="332"/>
                  </a:cubicBezTo>
                  <a:cubicBezTo>
                    <a:pt x="19" y="349"/>
                    <a:pt x="31" y="359"/>
                    <a:pt x="36" y="363"/>
                  </a:cubicBezTo>
                  <a:cubicBezTo>
                    <a:pt x="29" y="370"/>
                    <a:pt x="23" y="380"/>
                    <a:pt x="18" y="391"/>
                  </a:cubicBezTo>
                  <a:cubicBezTo>
                    <a:pt x="0" y="439"/>
                    <a:pt x="28" y="485"/>
                    <a:pt x="33" y="49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325438" y="3941763"/>
              <a:ext cx="26988" cy="36513"/>
            </a:xfrm>
            <a:custGeom>
              <a:avLst/>
              <a:gdLst/>
              <a:ahLst/>
              <a:cxnLst/>
              <a:rect l="l" t="t" r="r" b="b"/>
              <a:pathLst>
                <a:path w="62" h="86" extrusionOk="0">
                  <a:moveTo>
                    <a:pt x="62" y="7"/>
                  </a:moveTo>
                  <a:cubicBezTo>
                    <a:pt x="59" y="6"/>
                    <a:pt x="43" y="0"/>
                    <a:pt x="27" y="8"/>
                  </a:cubicBezTo>
                  <a:cubicBezTo>
                    <a:pt x="25" y="9"/>
                    <a:pt x="9" y="18"/>
                    <a:pt x="5" y="35"/>
                  </a:cubicBezTo>
                  <a:cubicBezTo>
                    <a:pt x="0" y="54"/>
                    <a:pt x="11" y="75"/>
                    <a:pt x="31" y="86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352425" y="3937001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74" h="70" extrusionOk="0">
                  <a:moveTo>
                    <a:pt x="0" y="69"/>
                  </a:moveTo>
                  <a:cubicBezTo>
                    <a:pt x="7" y="70"/>
                    <a:pt x="27" y="70"/>
                    <a:pt x="46" y="55"/>
                  </a:cubicBezTo>
                  <a:cubicBezTo>
                    <a:pt x="72" y="35"/>
                    <a:pt x="74" y="4"/>
                    <a:pt x="74" y="0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317500" y="4027488"/>
              <a:ext cx="15875" cy="36513"/>
            </a:xfrm>
            <a:custGeom>
              <a:avLst/>
              <a:gdLst/>
              <a:ahLst/>
              <a:cxnLst/>
              <a:rect l="l" t="t" r="r" b="b"/>
              <a:pathLst>
                <a:path w="38" h="85" extrusionOk="0">
                  <a:moveTo>
                    <a:pt x="0" y="0"/>
                  </a:moveTo>
                  <a:cubicBezTo>
                    <a:pt x="6" y="3"/>
                    <a:pt x="19" y="13"/>
                    <a:pt x="27" y="31"/>
                  </a:cubicBezTo>
                  <a:cubicBezTo>
                    <a:pt x="38" y="57"/>
                    <a:pt x="31" y="80"/>
                    <a:pt x="29" y="85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304800" y="3856038"/>
              <a:ext cx="26988" cy="12700"/>
            </a:xfrm>
            <a:custGeom>
              <a:avLst/>
              <a:gdLst/>
              <a:ahLst/>
              <a:cxnLst/>
              <a:rect l="l" t="t" r="r" b="b"/>
              <a:pathLst>
                <a:path w="66" h="29" extrusionOk="0">
                  <a:moveTo>
                    <a:pt x="0" y="29"/>
                  </a:moveTo>
                  <a:cubicBezTo>
                    <a:pt x="5" y="24"/>
                    <a:pt x="15" y="14"/>
                    <a:pt x="30" y="8"/>
                  </a:cubicBezTo>
                  <a:cubicBezTo>
                    <a:pt x="45" y="1"/>
                    <a:pt x="59" y="0"/>
                    <a:pt x="66" y="0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4" name="Google Shape;1244;p22"/>
            <p:cNvCxnSpPr/>
            <p:nvPr/>
          </p:nvCxnSpPr>
          <p:spPr>
            <a:xfrm>
              <a:off x="319088" y="3870326"/>
              <a:ext cx="0" cy="0"/>
            </a:xfrm>
            <a:prstGeom prst="straightConnector1">
              <a:avLst/>
            </a:pr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245" name="Google Shape;1245;p22"/>
            <p:cNvSpPr/>
            <p:nvPr/>
          </p:nvSpPr>
          <p:spPr>
            <a:xfrm>
              <a:off x="287338" y="3862388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91" h="96" extrusionOk="0">
                  <a:moveTo>
                    <a:pt x="14" y="0"/>
                  </a:moveTo>
                  <a:cubicBezTo>
                    <a:pt x="10" y="5"/>
                    <a:pt x="5" y="14"/>
                    <a:pt x="3" y="26"/>
                  </a:cubicBezTo>
                  <a:cubicBezTo>
                    <a:pt x="0" y="53"/>
                    <a:pt x="21" y="80"/>
                    <a:pt x="46" y="89"/>
                  </a:cubicBezTo>
                  <a:cubicBezTo>
                    <a:pt x="66" y="96"/>
                    <a:pt x="83" y="91"/>
                    <a:pt x="91" y="89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293688" y="3902076"/>
              <a:ext cx="14288" cy="28575"/>
            </a:xfrm>
            <a:custGeom>
              <a:avLst/>
              <a:gdLst/>
              <a:ahLst/>
              <a:cxnLst/>
              <a:rect l="l" t="t" r="r" b="b"/>
              <a:pathLst>
                <a:path w="32" h="67" extrusionOk="0">
                  <a:moveTo>
                    <a:pt x="32" y="67"/>
                  </a:moveTo>
                  <a:cubicBezTo>
                    <a:pt x="17" y="64"/>
                    <a:pt x="5" y="53"/>
                    <a:pt x="3" y="39"/>
                  </a:cubicBezTo>
                  <a:cubicBezTo>
                    <a:pt x="0" y="23"/>
                    <a:pt x="11" y="5"/>
                    <a:pt x="30" y="0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298450" y="4003676"/>
              <a:ext cx="23813" cy="31750"/>
            </a:xfrm>
            <a:custGeom>
              <a:avLst/>
              <a:gdLst/>
              <a:ahLst/>
              <a:cxnLst/>
              <a:rect l="l" t="t" r="r" b="b"/>
              <a:pathLst>
                <a:path w="54" h="75" extrusionOk="0">
                  <a:moveTo>
                    <a:pt x="16" y="75"/>
                  </a:moveTo>
                  <a:cubicBezTo>
                    <a:pt x="14" y="73"/>
                    <a:pt x="0" y="58"/>
                    <a:pt x="3" y="38"/>
                  </a:cubicBezTo>
                  <a:cubicBezTo>
                    <a:pt x="6" y="18"/>
                    <a:pt x="27" y="0"/>
                    <a:pt x="54" y="1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285750" y="3956051"/>
              <a:ext cx="17463" cy="33338"/>
            </a:xfrm>
            <a:custGeom>
              <a:avLst/>
              <a:gdLst/>
              <a:ahLst/>
              <a:cxnLst/>
              <a:rect l="l" t="t" r="r" b="b"/>
              <a:pathLst>
                <a:path w="40" h="79" extrusionOk="0">
                  <a:moveTo>
                    <a:pt x="38" y="0"/>
                  </a:moveTo>
                  <a:cubicBezTo>
                    <a:pt x="22" y="3"/>
                    <a:pt x="10" y="13"/>
                    <a:pt x="6" y="26"/>
                  </a:cubicBezTo>
                  <a:cubicBezTo>
                    <a:pt x="0" y="45"/>
                    <a:pt x="13" y="71"/>
                    <a:pt x="40" y="79"/>
                  </a:cubicBezTo>
                </a:path>
              </a:pathLst>
            </a:custGeom>
            <a:noFill/>
            <a:ln w="9525" cap="rnd" cmpd="sng">
              <a:solidFill>
                <a:srgbClr val="F68D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2"/>
            <p:cNvSpPr/>
            <p:nvPr/>
          </p:nvSpPr>
          <p:spPr>
            <a:xfrm>
              <a:off x="203200" y="3898901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0" h="59" extrusionOk="0">
                  <a:moveTo>
                    <a:pt x="21" y="0"/>
                  </a:moveTo>
                  <a:cubicBezTo>
                    <a:pt x="33" y="6"/>
                    <a:pt x="40" y="19"/>
                    <a:pt x="38" y="31"/>
                  </a:cubicBezTo>
                  <a:cubicBezTo>
                    <a:pt x="36" y="46"/>
                    <a:pt x="20" y="59"/>
                    <a:pt x="0" y="56"/>
                  </a:cubicBezTo>
                </a:path>
              </a:pathLst>
            </a:custGeom>
            <a:noFill/>
            <a:ln w="9525" cap="rnd" cmpd="sng">
              <a:solidFill>
                <a:srgbClr val="2CA4C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50" name="Google Shape;1250;p22"/>
          <p:cNvCxnSpPr/>
          <p:nvPr/>
        </p:nvCxnSpPr>
        <p:spPr>
          <a:xfrm>
            <a:off x="808119" y="1189310"/>
            <a:ext cx="420624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bevel/>
            <a:headEnd type="oval" w="med" len="med"/>
            <a:tailEnd type="oval" w="med" len="med"/>
          </a:ln>
        </p:spPr>
      </p:cxnSp>
      <p:grpSp>
        <p:nvGrpSpPr>
          <p:cNvPr id="1251" name="Google Shape;1251;p22"/>
          <p:cNvGrpSpPr/>
          <p:nvPr/>
        </p:nvGrpSpPr>
        <p:grpSpPr>
          <a:xfrm>
            <a:off x="893204" y="834090"/>
            <a:ext cx="3445461" cy="884328"/>
            <a:chOff x="578400" y="4074290"/>
            <a:chExt cx="1622393" cy="884328"/>
          </a:xfrm>
        </p:grpSpPr>
        <p:sp>
          <p:nvSpPr>
            <p:cNvPr id="1252" name="Google Shape;1252;p22"/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/>
            </a:p>
          </p:txBody>
        </p:sp>
        <p:sp>
          <p:nvSpPr>
            <p:cNvPr id="1253" name="Google Shape;1253;p22"/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54" name="Google Shape;1254;p22"/>
          <p:cNvCxnSpPr/>
          <p:nvPr/>
        </p:nvCxnSpPr>
        <p:spPr>
          <a:xfrm>
            <a:off x="808119" y="2219517"/>
            <a:ext cx="438912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bevel/>
            <a:headEnd type="oval" w="med" len="med"/>
            <a:tailEnd type="oval" w="med" len="med"/>
          </a:ln>
        </p:spPr>
      </p:cxnSp>
      <p:grpSp>
        <p:nvGrpSpPr>
          <p:cNvPr id="1255" name="Google Shape;1255;p22"/>
          <p:cNvGrpSpPr/>
          <p:nvPr/>
        </p:nvGrpSpPr>
        <p:grpSpPr>
          <a:xfrm>
            <a:off x="893204" y="1864297"/>
            <a:ext cx="3445461" cy="884328"/>
            <a:chOff x="578400" y="4074290"/>
            <a:chExt cx="1622393" cy="884328"/>
          </a:xfrm>
        </p:grpSpPr>
        <p:sp>
          <p:nvSpPr>
            <p:cNvPr id="1256" name="Google Shape;1256;p22"/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/>
            </a:p>
          </p:txBody>
        </p:sp>
        <p:sp>
          <p:nvSpPr>
            <p:cNvPr id="1257" name="Google Shape;1257;p22"/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58" name="Google Shape;1258;p22"/>
          <p:cNvCxnSpPr/>
          <p:nvPr/>
        </p:nvCxnSpPr>
        <p:spPr>
          <a:xfrm>
            <a:off x="808120" y="3249724"/>
            <a:ext cx="3530545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bevel/>
            <a:headEnd type="oval" w="med" len="med"/>
            <a:tailEnd type="oval" w="med" len="med"/>
          </a:ln>
        </p:spPr>
      </p:cxnSp>
      <p:grpSp>
        <p:nvGrpSpPr>
          <p:cNvPr id="1259" name="Google Shape;1259;p22"/>
          <p:cNvGrpSpPr/>
          <p:nvPr/>
        </p:nvGrpSpPr>
        <p:grpSpPr>
          <a:xfrm>
            <a:off x="893204" y="2894504"/>
            <a:ext cx="3445461" cy="884328"/>
            <a:chOff x="578400" y="4074290"/>
            <a:chExt cx="1622393" cy="884328"/>
          </a:xfrm>
        </p:grpSpPr>
        <p:sp>
          <p:nvSpPr>
            <p:cNvPr id="1260" name="Google Shape;1260;p22"/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/>
            </a:p>
          </p:txBody>
        </p:sp>
        <p:sp>
          <p:nvSpPr>
            <p:cNvPr id="1261" name="Google Shape;1261;p22"/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62" name="Google Shape;1262;p22"/>
          <p:cNvCxnSpPr/>
          <p:nvPr/>
        </p:nvCxnSpPr>
        <p:spPr>
          <a:xfrm>
            <a:off x="808120" y="4279931"/>
            <a:ext cx="3530545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bevel/>
            <a:headEnd type="oval" w="med" len="med"/>
            <a:tailEnd type="oval" w="med" len="med"/>
          </a:ln>
        </p:spPr>
      </p:cxnSp>
      <p:grpSp>
        <p:nvGrpSpPr>
          <p:cNvPr id="1263" name="Google Shape;1263;p22"/>
          <p:cNvGrpSpPr/>
          <p:nvPr/>
        </p:nvGrpSpPr>
        <p:grpSpPr>
          <a:xfrm>
            <a:off x="893204" y="3924711"/>
            <a:ext cx="3445461" cy="884328"/>
            <a:chOff x="578400" y="4074290"/>
            <a:chExt cx="1622393" cy="884328"/>
          </a:xfrm>
        </p:grpSpPr>
        <p:sp>
          <p:nvSpPr>
            <p:cNvPr id="1264" name="Google Shape;1264;p22"/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/>
            </a:p>
          </p:txBody>
        </p:sp>
        <p:sp>
          <p:nvSpPr>
            <p:cNvPr id="1265" name="Google Shape;1265;p22"/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66" name="Google Shape;1266;p22"/>
          <p:cNvCxnSpPr/>
          <p:nvPr/>
        </p:nvCxnSpPr>
        <p:spPr>
          <a:xfrm>
            <a:off x="808120" y="5310137"/>
            <a:ext cx="292608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bevel/>
            <a:headEnd type="oval" w="med" len="med"/>
            <a:tailEnd type="oval" w="med" len="med"/>
          </a:ln>
        </p:spPr>
      </p:cxnSp>
      <p:grpSp>
        <p:nvGrpSpPr>
          <p:cNvPr id="1267" name="Google Shape;1267;p22"/>
          <p:cNvGrpSpPr/>
          <p:nvPr/>
        </p:nvGrpSpPr>
        <p:grpSpPr>
          <a:xfrm>
            <a:off x="893204" y="4954917"/>
            <a:ext cx="2853820" cy="1068994"/>
            <a:chOff x="578400" y="4074290"/>
            <a:chExt cx="1343802" cy="1068994"/>
          </a:xfrm>
        </p:grpSpPr>
        <p:sp>
          <p:nvSpPr>
            <p:cNvPr id="1268" name="Google Shape;1268;p22"/>
            <p:cNvSpPr txBox="1"/>
            <p:nvPr/>
          </p:nvSpPr>
          <p:spPr>
            <a:xfrm>
              <a:off x="578400" y="4496953"/>
              <a:ext cx="13438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/>
            </a:p>
          </p:txBody>
        </p:sp>
        <p:sp>
          <p:nvSpPr>
            <p:cNvPr id="1269" name="Google Shape;1269;p22"/>
            <p:cNvSpPr txBox="1"/>
            <p:nvPr/>
          </p:nvSpPr>
          <p:spPr>
            <a:xfrm>
              <a:off x="578400" y="4074290"/>
              <a:ext cx="13438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70" name="Google Shape;1270;p22"/>
          <p:cNvCxnSpPr/>
          <p:nvPr/>
        </p:nvCxnSpPr>
        <p:spPr>
          <a:xfrm>
            <a:off x="7177639" y="1189310"/>
            <a:ext cx="420624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bevel/>
            <a:headEnd type="oval" w="med" len="med"/>
            <a:tailEnd type="oval" w="med" len="med"/>
          </a:ln>
        </p:spPr>
      </p:cxnSp>
      <p:grpSp>
        <p:nvGrpSpPr>
          <p:cNvPr id="1271" name="Google Shape;1271;p22"/>
          <p:cNvGrpSpPr/>
          <p:nvPr/>
        </p:nvGrpSpPr>
        <p:grpSpPr>
          <a:xfrm>
            <a:off x="7938419" y="834090"/>
            <a:ext cx="3445461" cy="884328"/>
            <a:chOff x="896570" y="4074290"/>
            <a:chExt cx="1622393" cy="884328"/>
          </a:xfrm>
        </p:grpSpPr>
        <p:sp>
          <p:nvSpPr>
            <p:cNvPr id="1272" name="Google Shape;1272;p22"/>
            <p:cNvSpPr txBox="1"/>
            <p:nvPr/>
          </p:nvSpPr>
          <p:spPr>
            <a:xfrm>
              <a:off x="896570" y="4496953"/>
              <a:ext cx="16223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/>
            </a:p>
          </p:txBody>
        </p:sp>
        <p:sp>
          <p:nvSpPr>
            <p:cNvPr id="1273" name="Google Shape;1273;p22"/>
            <p:cNvSpPr txBox="1"/>
            <p:nvPr/>
          </p:nvSpPr>
          <p:spPr>
            <a:xfrm>
              <a:off x="896570" y="4074290"/>
              <a:ext cx="16223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74" name="Google Shape;1274;p22"/>
          <p:cNvCxnSpPr/>
          <p:nvPr/>
        </p:nvCxnSpPr>
        <p:spPr>
          <a:xfrm>
            <a:off x="6994760" y="2219517"/>
            <a:ext cx="438912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bevel/>
            <a:headEnd type="oval" w="med" len="med"/>
            <a:tailEnd type="oval" w="med" len="med"/>
          </a:ln>
        </p:spPr>
      </p:cxnSp>
      <p:grpSp>
        <p:nvGrpSpPr>
          <p:cNvPr id="1275" name="Google Shape;1275;p22"/>
          <p:cNvGrpSpPr/>
          <p:nvPr/>
        </p:nvGrpSpPr>
        <p:grpSpPr>
          <a:xfrm>
            <a:off x="7938419" y="1864297"/>
            <a:ext cx="3445461" cy="884328"/>
            <a:chOff x="982684" y="4074290"/>
            <a:chExt cx="1622393" cy="884328"/>
          </a:xfrm>
        </p:grpSpPr>
        <p:sp>
          <p:nvSpPr>
            <p:cNvPr id="1276" name="Google Shape;1276;p22"/>
            <p:cNvSpPr txBox="1"/>
            <p:nvPr/>
          </p:nvSpPr>
          <p:spPr>
            <a:xfrm>
              <a:off x="982684" y="4496953"/>
              <a:ext cx="16223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/>
            </a:p>
          </p:txBody>
        </p:sp>
        <p:sp>
          <p:nvSpPr>
            <p:cNvPr id="1277" name="Google Shape;1277;p22"/>
            <p:cNvSpPr txBox="1"/>
            <p:nvPr/>
          </p:nvSpPr>
          <p:spPr>
            <a:xfrm>
              <a:off x="982684" y="4074290"/>
              <a:ext cx="16223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78" name="Google Shape;1278;p22"/>
          <p:cNvCxnSpPr/>
          <p:nvPr/>
        </p:nvCxnSpPr>
        <p:spPr>
          <a:xfrm>
            <a:off x="7853335" y="3249724"/>
            <a:ext cx="3530545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bevel/>
            <a:headEnd type="oval" w="med" len="med"/>
            <a:tailEnd type="oval" w="med" len="med"/>
          </a:ln>
        </p:spPr>
      </p:cxnSp>
      <p:grpSp>
        <p:nvGrpSpPr>
          <p:cNvPr id="1279" name="Google Shape;1279;p22"/>
          <p:cNvGrpSpPr/>
          <p:nvPr/>
        </p:nvGrpSpPr>
        <p:grpSpPr>
          <a:xfrm>
            <a:off x="7938419" y="2894504"/>
            <a:ext cx="3445461" cy="884328"/>
            <a:chOff x="578400" y="4074290"/>
            <a:chExt cx="1622393" cy="884328"/>
          </a:xfrm>
        </p:grpSpPr>
        <p:sp>
          <p:nvSpPr>
            <p:cNvPr id="1280" name="Google Shape;1280;p22"/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/>
            </a:p>
          </p:txBody>
        </p:sp>
        <p:sp>
          <p:nvSpPr>
            <p:cNvPr id="1281" name="Google Shape;1281;p22"/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82" name="Google Shape;1282;p22"/>
          <p:cNvCxnSpPr/>
          <p:nvPr/>
        </p:nvCxnSpPr>
        <p:spPr>
          <a:xfrm>
            <a:off x="7853335" y="4279931"/>
            <a:ext cx="3530545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bevel/>
            <a:headEnd type="oval" w="med" len="med"/>
            <a:tailEnd type="oval" w="med" len="med"/>
          </a:ln>
        </p:spPr>
      </p:cxnSp>
      <p:grpSp>
        <p:nvGrpSpPr>
          <p:cNvPr id="1283" name="Google Shape;1283;p22"/>
          <p:cNvGrpSpPr/>
          <p:nvPr/>
        </p:nvGrpSpPr>
        <p:grpSpPr>
          <a:xfrm>
            <a:off x="7938419" y="3924711"/>
            <a:ext cx="3445461" cy="884328"/>
            <a:chOff x="578400" y="4074290"/>
            <a:chExt cx="1622393" cy="884328"/>
          </a:xfrm>
        </p:grpSpPr>
        <p:sp>
          <p:nvSpPr>
            <p:cNvPr id="1284" name="Google Shape;1284;p22"/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/>
            </a:p>
          </p:txBody>
        </p:sp>
        <p:sp>
          <p:nvSpPr>
            <p:cNvPr id="1285" name="Google Shape;1285;p22"/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86" name="Google Shape;1286;p22"/>
          <p:cNvCxnSpPr/>
          <p:nvPr/>
        </p:nvCxnSpPr>
        <p:spPr>
          <a:xfrm>
            <a:off x="8457800" y="5310137"/>
            <a:ext cx="292608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bevel/>
            <a:headEnd type="oval" w="med" len="med"/>
            <a:tailEnd type="oval" w="med" len="med"/>
          </a:ln>
        </p:spPr>
      </p:cxnSp>
      <p:grpSp>
        <p:nvGrpSpPr>
          <p:cNvPr id="1287" name="Google Shape;1287;p22"/>
          <p:cNvGrpSpPr/>
          <p:nvPr/>
        </p:nvGrpSpPr>
        <p:grpSpPr>
          <a:xfrm>
            <a:off x="8457800" y="4954917"/>
            <a:ext cx="2926081" cy="1068994"/>
            <a:chOff x="822965" y="4074290"/>
            <a:chExt cx="1377828" cy="1068994"/>
          </a:xfrm>
        </p:grpSpPr>
        <p:sp>
          <p:nvSpPr>
            <p:cNvPr id="1288" name="Google Shape;1288;p22"/>
            <p:cNvSpPr txBox="1"/>
            <p:nvPr/>
          </p:nvSpPr>
          <p:spPr>
            <a:xfrm>
              <a:off x="822965" y="4496953"/>
              <a:ext cx="1377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/>
            </a:p>
          </p:txBody>
        </p:sp>
        <p:sp>
          <p:nvSpPr>
            <p:cNvPr id="1289" name="Google Shape;1289;p22"/>
            <p:cNvSpPr txBox="1"/>
            <p:nvPr/>
          </p:nvSpPr>
          <p:spPr>
            <a:xfrm>
              <a:off x="822965" y="4074290"/>
              <a:ext cx="137782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22"/>
          <p:cNvSpPr/>
          <p:nvPr/>
        </p:nvSpPr>
        <p:spPr>
          <a:xfrm>
            <a:off x="4381986" y="49929"/>
            <a:ext cx="38395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Hemisferios</a:t>
            </a:r>
            <a:endParaRPr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23"/>
          <p:cNvSpPr txBox="1"/>
          <p:nvPr/>
        </p:nvSpPr>
        <p:spPr>
          <a:xfrm rot="-5400000">
            <a:off x="-1848500" y="3044280"/>
            <a:ext cx="51835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Team Style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23"/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23"/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23"/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23"/>
          <p:cNvSpPr txBox="1"/>
          <p:nvPr/>
        </p:nvSpPr>
        <p:spPr>
          <a:xfrm>
            <a:off x="5499745" y="607887"/>
            <a:ext cx="331236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/>
          </a:p>
        </p:txBody>
      </p:sp>
      <p:sp>
        <p:nvSpPr>
          <p:cNvPr id="1300" name="Google Shape;1300;p23"/>
          <p:cNvSpPr txBox="1"/>
          <p:nvPr/>
        </p:nvSpPr>
        <p:spPr>
          <a:xfrm>
            <a:off x="5499745" y="2576237"/>
            <a:ext cx="331236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/>
          </a:p>
        </p:txBody>
      </p:sp>
      <p:sp>
        <p:nvSpPr>
          <p:cNvPr id="1301" name="Google Shape;1301;p23"/>
          <p:cNvSpPr txBox="1"/>
          <p:nvPr/>
        </p:nvSpPr>
        <p:spPr>
          <a:xfrm>
            <a:off x="5499745" y="4544587"/>
            <a:ext cx="331236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/>
          </a:p>
        </p:txBody>
      </p:sp>
      <p:sp>
        <p:nvSpPr>
          <p:cNvPr id="1302" name="Google Shape;1302;p23"/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23"/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23"/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1305" name="Google Shape;1305;p23"/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23"/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23"/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23"/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23"/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23"/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23"/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23"/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1313" name="Google Shape;1313;p23"/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23"/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23"/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23"/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23"/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23"/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23"/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23"/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1321" name="Google Shape;1321;p23"/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23"/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23"/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23"/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23"/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23"/>
          <p:cNvSpPr>
            <a:spLocks noGrp="1"/>
          </p:cNvSpPr>
          <p:nvPr>
            <p:ph type="pic" idx="2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7" name="Google Shape;1327;p23"/>
          <p:cNvSpPr>
            <a:spLocks noGrp="1"/>
          </p:cNvSpPr>
          <p:nvPr>
            <p:ph type="pic" idx="3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8" name="Google Shape;1328;p23"/>
          <p:cNvSpPr>
            <a:spLocks noGrp="1"/>
          </p:cNvSpPr>
          <p:nvPr>
            <p:ph type="pic" idx="4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24"/>
          <p:cNvSpPr txBox="1"/>
          <p:nvPr/>
        </p:nvSpPr>
        <p:spPr>
          <a:xfrm>
            <a:off x="5688807" y="411228"/>
            <a:ext cx="5776365" cy="197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l" rtl="0">
              <a:lnSpc>
                <a:spcPct val="111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/>
          </a:p>
          <a:p>
            <a:pPr marL="0" marR="0" lvl="0" indent="0" algn="l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Point </a:t>
            </a:r>
            <a:endParaRPr/>
          </a:p>
          <a:p>
            <a:pPr marL="0" marR="0" lvl="0" indent="0" algn="l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4" name="Google Shape;1334;p24"/>
          <p:cNvCxnSpPr/>
          <p:nvPr/>
        </p:nvCxnSpPr>
        <p:spPr>
          <a:xfrm rot="10800000" flipH="1">
            <a:off x="5775932" y="2606605"/>
            <a:ext cx="5662788" cy="4989"/>
          </a:xfrm>
          <a:prstGeom prst="straightConnector1">
            <a:avLst/>
          </a:prstGeom>
          <a:noFill/>
          <a:ln w="22225" cap="rnd" cmpd="sng">
            <a:solidFill>
              <a:srgbClr val="3F3F3F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1335" name="Google Shape;1335;p24"/>
          <p:cNvGrpSpPr/>
          <p:nvPr/>
        </p:nvGrpSpPr>
        <p:grpSpPr>
          <a:xfrm>
            <a:off x="5688807" y="2830622"/>
            <a:ext cx="5776366" cy="3560379"/>
            <a:chOff x="653473" y="4102428"/>
            <a:chExt cx="4431062" cy="3560379"/>
          </a:xfrm>
        </p:grpSpPr>
        <p:sp>
          <p:nvSpPr>
            <p:cNvPr id="1336" name="Google Shape;1336;p24"/>
            <p:cNvSpPr txBox="1"/>
            <p:nvPr/>
          </p:nvSpPr>
          <p:spPr>
            <a:xfrm>
              <a:off x="653473" y="4102428"/>
              <a:ext cx="44310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Power PowerPoint Presentation </a:t>
              </a:r>
              <a:endParaRPr sz="1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653473" y="4585041"/>
              <a:ext cx="4431061" cy="3077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2008 ~ 2011  Text here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2011 ~ 2015  Text here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2015~ 2018 Text here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2018 ~ 2020 Text here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 I hope and I believe that this Template will your Time.</a:t>
              </a:r>
              <a:endParaRPr/>
            </a:p>
          </p:txBody>
        </p:sp>
      </p:grpSp>
      <p:grpSp>
        <p:nvGrpSpPr>
          <p:cNvPr id="1338" name="Google Shape;1338;p24"/>
          <p:cNvGrpSpPr/>
          <p:nvPr/>
        </p:nvGrpSpPr>
        <p:grpSpPr>
          <a:xfrm>
            <a:off x="565404" y="1928025"/>
            <a:ext cx="4915666" cy="4182327"/>
            <a:chOff x="8372985" y="3198913"/>
            <a:chExt cx="681038" cy="579438"/>
          </a:xfrm>
        </p:grpSpPr>
        <p:sp>
          <p:nvSpPr>
            <p:cNvPr id="1339" name="Google Shape;1339;p24"/>
            <p:cNvSpPr/>
            <p:nvPr/>
          </p:nvSpPr>
          <p:spPr>
            <a:xfrm>
              <a:off x="8514273" y="3200500"/>
              <a:ext cx="165100" cy="301625"/>
            </a:xfrm>
            <a:custGeom>
              <a:avLst/>
              <a:gdLst/>
              <a:ahLst/>
              <a:cxnLst/>
              <a:rect l="l" t="t" r="r" b="b"/>
              <a:pathLst>
                <a:path w="385" h="703" extrusionOk="0">
                  <a:moveTo>
                    <a:pt x="0" y="0"/>
                  </a:moveTo>
                  <a:cubicBezTo>
                    <a:pt x="56" y="0"/>
                    <a:pt x="113" y="1"/>
                    <a:pt x="171" y="2"/>
                  </a:cubicBezTo>
                  <a:cubicBezTo>
                    <a:pt x="208" y="3"/>
                    <a:pt x="244" y="5"/>
                    <a:pt x="280" y="6"/>
                  </a:cubicBezTo>
                  <a:cubicBezTo>
                    <a:pt x="291" y="6"/>
                    <a:pt x="320" y="8"/>
                    <a:pt x="344" y="29"/>
                  </a:cubicBezTo>
                  <a:cubicBezTo>
                    <a:pt x="362" y="44"/>
                    <a:pt x="369" y="62"/>
                    <a:pt x="373" y="74"/>
                  </a:cubicBezTo>
                  <a:cubicBezTo>
                    <a:pt x="385" y="103"/>
                    <a:pt x="383" y="130"/>
                    <a:pt x="383" y="136"/>
                  </a:cubicBezTo>
                  <a:cubicBezTo>
                    <a:pt x="380" y="183"/>
                    <a:pt x="381" y="400"/>
                    <a:pt x="383" y="703"/>
                  </a:cubicBezTo>
                  <a:cubicBezTo>
                    <a:pt x="355" y="703"/>
                    <a:pt x="295" y="700"/>
                    <a:pt x="236" y="663"/>
                  </a:cubicBezTo>
                  <a:cubicBezTo>
                    <a:pt x="200" y="641"/>
                    <a:pt x="178" y="614"/>
                    <a:pt x="166" y="598"/>
                  </a:cubicBezTo>
                  <a:cubicBezTo>
                    <a:pt x="133" y="554"/>
                    <a:pt x="124" y="510"/>
                    <a:pt x="115" y="470"/>
                  </a:cubicBezTo>
                  <a:cubicBezTo>
                    <a:pt x="112" y="454"/>
                    <a:pt x="109" y="436"/>
                    <a:pt x="104" y="361"/>
                  </a:cubicBezTo>
                  <a:cubicBezTo>
                    <a:pt x="96" y="234"/>
                    <a:pt x="101" y="236"/>
                    <a:pt x="94" y="189"/>
                  </a:cubicBezTo>
                  <a:cubicBezTo>
                    <a:pt x="79" y="94"/>
                    <a:pt x="53" y="56"/>
                    <a:pt x="38" y="37"/>
                  </a:cubicBezTo>
                  <a:cubicBezTo>
                    <a:pt x="24" y="20"/>
                    <a:pt x="10" y="8"/>
                    <a:pt x="0" y="0"/>
                  </a:cubicBezTo>
                  <a:close/>
                </a:path>
              </a:pathLst>
            </a:custGeom>
            <a:solidFill>
              <a:srgbClr val="BBC5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8372985" y="3198913"/>
              <a:ext cx="306388" cy="579438"/>
            </a:xfrm>
            <a:custGeom>
              <a:avLst/>
              <a:gdLst/>
              <a:ahLst/>
              <a:cxnLst/>
              <a:rect l="l" t="t" r="r" b="b"/>
              <a:pathLst>
                <a:path w="716" h="1350" extrusionOk="0">
                  <a:moveTo>
                    <a:pt x="183" y="2"/>
                  </a:moveTo>
                  <a:cubicBezTo>
                    <a:pt x="196" y="1"/>
                    <a:pt x="210" y="0"/>
                    <a:pt x="223" y="0"/>
                  </a:cubicBezTo>
                  <a:cubicBezTo>
                    <a:pt x="231" y="5"/>
                    <a:pt x="242" y="15"/>
                    <a:pt x="251" y="30"/>
                  </a:cubicBezTo>
                  <a:cubicBezTo>
                    <a:pt x="260" y="45"/>
                    <a:pt x="262" y="60"/>
                    <a:pt x="264" y="79"/>
                  </a:cubicBezTo>
                  <a:cubicBezTo>
                    <a:pt x="269" y="129"/>
                    <a:pt x="268" y="156"/>
                    <a:pt x="268" y="156"/>
                  </a:cubicBezTo>
                  <a:cubicBezTo>
                    <a:pt x="266" y="215"/>
                    <a:pt x="268" y="261"/>
                    <a:pt x="270" y="304"/>
                  </a:cubicBezTo>
                  <a:cubicBezTo>
                    <a:pt x="271" y="340"/>
                    <a:pt x="273" y="372"/>
                    <a:pt x="280" y="415"/>
                  </a:cubicBezTo>
                  <a:cubicBezTo>
                    <a:pt x="285" y="446"/>
                    <a:pt x="289" y="471"/>
                    <a:pt x="300" y="504"/>
                  </a:cubicBezTo>
                  <a:cubicBezTo>
                    <a:pt x="323" y="570"/>
                    <a:pt x="358" y="617"/>
                    <a:pt x="382" y="645"/>
                  </a:cubicBezTo>
                  <a:cubicBezTo>
                    <a:pt x="388" y="652"/>
                    <a:pt x="414" y="681"/>
                    <a:pt x="449" y="706"/>
                  </a:cubicBezTo>
                  <a:cubicBezTo>
                    <a:pt x="548" y="778"/>
                    <a:pt x="668" y="781"/>
                    <a:pt x="716" y="780"/>
                  </a:cubicBezTo>
                  <a:cubicBezTo>
                    <a:pt x="716" y="932"/>
                    <a:pt x="716" y="1085"/>
                    <a:pt x="716" y="1238"/>
                  </a:cubicBezTo>
                  <a:cubicBezTo>
                    <a:pt x="715" y="1250"/>
                    <a:pt x="714" y="1271"/>
                    <a:pt x="704" y="1293"/>
                  </a:cubicBezTo>
                  <a:cubicBezTo>
                    <a:pt x="691" y="1324"/>
                    <a:pt x="670" y="1342"/>
                    <a:pt x="659" y="1350"/>
                  </a:cubicBezTo>
                  <a:cubicBezTo>
                    <a:pt x="657" y="1346"/>
                    <a:pt x="654" y="1341"/>
                    <a:pt x="651" y="1334"/>
                  </a:cubicBezTo>
                  <a:cubicBezTo>
                    <a:pt x="645" y="1322"/>
                    <a:pt x="634" y="1298"/>
                    <a:pt x="627" y="1267"/>
                  </a:cubicBezTo>
                  <a:cubicBezTo>
                    <a:pt x="618" y="1230"/>
                    <a:pt x="623" y="1227"/>
                    <a:pt x="616" y="1196"/>
                  </a:cubicBezTo>
                  <a:cubicBezTo>
                    <a:pt x="611" y="1170"/>
                    <a:pt x="601" y="1127"/>
                    <a:pt x="566" y="1094"/>
                  </a:cubicBezTo>
                  <a:cubicBezTo>
                    <a:pt x="557" y="1087"/>
                    <a:pt x="532" y="1064"/>
                    <a:pt x="495" y="1061"/>
                  </a:cubicBezTo>
                  <a:cubicBezTo>
                    <a:pt x="474" y="1059"/>
                    <a:pt x="461" y="1066"/>
                    <a:pt x="438" y="1073"/>
                  </a:cubicBezTo>
                  <a:cubicBezTo>
                    <a:pt x="419" y="1079"/>
                    <a:pt x="354" y="1098"/>
                    <a:pt x="285" y="1092"/>
                  </a:cubicBezTo>
                  <a:cubicBezTo>
                    <a:pt x="285" y="1092"/>
                    <a:pt x="241" y="1088"/>
                    <a:pt x="198" y="1066"/>
                  </a:cubicBezTo>
                  <a:cubicBezTo>
                    <a:pt x="179" y="1056"/>
                    <a:pt x="167" y="1045"/>
                    <a:pt x="160" y="1032"/>
                  </a:cubicBezTo>
                  <a:cubicBezTo>
                    <a:pt x="157" y="1028"/>
                    <a:pt x="155" y="1024"/>
                    <a:pt x="154" y="1022"/>
                  </a:cubicBezTo>
                  <a:cubicBezTo>
                    <a:pt x="155" y="993"/>
                    <a:pt x="155" y="964"/>
                    <a:pt x="155" y="935"/>
                  </a:cubicBezTo>
                  <a:cubicBezTo>
                    <a:pt x="151" y="935"/>
                    <a:pt x="137" y="937"/>
                    <a:pt x="124" y="928"/>
                  </a:cubicBezTo>
                  <a:cubicBezTo>
                    <a:pt x="118" y="924"/>
                    <a:pt x="115" y="919"/>
                    <a:pt x="113" y="916"/>
                  </a:cubicBezTo>
                  <a:cubicBezTo>
                    <a:pt x="103" y="901"/>
                    <a:pt x="106" y="885"/>
                    <a:pt x="106" y="883"/>
                  </a:cubicBezTo>
                  <a:cubicBezTo>
                    <a:pt x="109" y="864"/>
                    <a:pt x="121" y="854"/>
                    <a:pt x="124" y="851"/>
                  </a:cubicBezTo>
                  <a:cubicBezTo>
                    <a:pt x="126" y="850"/>
                    <a:pt x="127" y="848"/>
                    <a:pt x="129" y="847"/>
                  </a:cubicBezTo>
                  <a:cubicBezTo>
                    <a:pt x="122" y="843"/>
                    <a:pt x="111" y="837"/>
                    <a:pt x="102" y="826"/>
                  </a:cubicBezTo>
                  <a:cubicBezTo>
                    <a:pt x="87" y="810"/>
                    <a:pt x="82" y="793"/>
                    <a:pt x="80" y="785"/>
                  </a:cubicBezTo>
                  <a:cubicBezTo>
                    <a:pt x="85" y="777"/>
                    <a:pt x="95" y="762"/>
                    <a:pt x="98" y="740"/>
                  </a:cubicBezTo>
                  <a:cubicBezTo>
                    <a:pt x="101" y="722"/>
                    <a:pt x="99" y="708"/>
                    <a:pt x="96" y="699"/>
                  </a:cubicBezTo>
                  <a:cubicBezTo>
                    <a:pt x="90" y="692"/>
                    <a:pt x="80" y="682"/>
                    <a:pt x="65" y="672"/>
                  </a:cubicBezTo>
                  <a:cubicBezTo>
                    <a:pt x="52" y="664"/>
                    <a:pt x="49" y="665"/>
                    <a:pt x="37" y="657"/>
                  </a:cubicBezTo>
                  <a:cubicBezTo>
                    <a:pt x="23" y="647"/>
                    <a:pt x="6" y="636"/>
                    <a:pt x="3" y="620"/>
                  </a:cubicBezTo>
                  <a:cubicBezTo>
                    <a:pt x="0" y="605"/>
                    <a:pt x="9" y="592"/>
                    <a:pt x="22" y="575"/>
                  </a:cubicBezTo>
                  <a:cubicBezTo>
                    <a:pt x="37" y="554"/>
                    <a:pt x="46" y="550"/>
                    <a:pt x="67" y="530"/>
                  </a:cubicBezTo>
                  <a:cubicBezTo>
                    <a:pt x="90" y="507"/>
                    <a:pt x="105" y="487"/>
                    <a:pt x="116" y="470"/>
                  </a:cubicBezTo>
                  <a:cubicBezTo>
                    <a:pt x="126" y="455"/>
                    <a:pt x="139" y="435"/>
                    <a:pt x="152" y="409"/>
                  </a:cubicBezTo>
                  <a:cubicBezTo>
                    <a:pt x="152" y="402"/>
                    <a:pt x="152" y="391"/>
                    <a:pt x="152" y="379"/>
                  </a:cubicBezTo>
                  <a:cubicBezTo>
                    <a:pt x="151" y="360"/>
                    <a:pt x="149" y="342"/>
                    <a:pt x="143" y="309"/>
                  </a:cubicBezTo>
                  <a:cubicBezTo>
                    <a:pt x="136" y="267"/>
                    <a:pt x="135" y="269"/>
                    <a:pt x="133" y="253"/>
                  </a:cubicBezTo>
                  <a:cubicBezTo>
                    <a:pt x="127" y="214"/>
                    <a:pt x="132" y="183"/>
                    <a:pt x="135" y="169"/>
                  </a:cubicBezTo>
                  <a:cubicBezTo>
                    <a:pt x="141" y="128"/>
                    <a:pt x="151" y="118"/>
                    <a:pt x="170" y="51"/>
                  </a:cubicBezTo>
                  <a:cubicBezTo>
                    <a:pt x="176" y="30"/>
                    <a:pt x="180" y="13"/>
                    <a:pt x="183" y="2"/>
                  </a:cubicBezTo>
                  <a:close/>
                </a:path>
              </a:pathLst>
            </a:custGeom>
            <a:solidFill>
              <a:srgbClr val="7A8F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8747635" y="3200500"/>
              <a:ext cx="165100" cy="301625"/>
            </a:xfrm>
            <a:custGeom>
              <a:avLst/>
              <a:gdLst/>
              <a:ahLst/>
              <a:cxnLst/>
              <a:rect l="l" t="t" r="r" b="b"/>
              <a:pathLst>
                <a:path w="385" h="703" extrusionOk="0">
                  <a:moveTo>
                    <a:pt x="385" y="0"/>
                  </a:moveTo>
                  <a:cubicBezTo>
                    <a:pt x="329" y="0"/>
                    <a:pt x="272" y="1"/>
                    <a:pt x="214" y="2"/>
                  </a:cubicBezTo>
                  <a:cubicBezTo>
                    <a:pt x="177" y="3"/>
                    <a:pt x="141" y="5"/>
                    <a:pt x="105" y="6"/>
                  </a:cubicBezTo>
                  <a:cubicBezTo>
                    <a:pt x="94" y="6"/>
                    <a:pt x="65" y="8"/>
                    <a:pt x="41" y="29"/>
                  </a:cubicBezTo>
                  <a:cubicBezTo>
                    <a:pt x="23" y="44"/>
                    <a:pt x="16" y="62"/>
                    <a:pt x="12" y="74"/>
                  </a:cubicBezTo>
                  <a:cubicBezTo>
                    <a:pt x="0" y="103"/>
                    <a:pt x="2" y="130"/>
                    <a:pt x="2" y="136"/>
                  </a:cubicBezTo>
                  <a:cubicBezTo>
                    <a:pt x="5" y="183"/>
                    <a:pt x="4" y="400"/>
                    <a:pt x="2" y="703"/>
                  </a:cubicBezTo>
                  <a:cubicBezTo>
                    <a:pt x="30" y="703"/>
                    <a:pt x="90" y="700"/>
                    <a:pt x="149" y="663"/>
                  </a:cubicBezTo>
                  <a:cubicBezTo>
                    <a:pt x="185" y="641"/>
                    <a:pt x="207" y="614"/>
                    <a:pt x="219" y="598"/>
                  </a:cubicBezTo>
                  <a:cubicBezTo>
                    <a:pt x="252" y="554"/>
                    <a:pt x="261" y="510"/>
                    <a:pt x="270" y="470"/>
                  </a:cubicBezTo>
                  <a:cubicBezTo>
                    <a:pt x="273" y="454"/>
                    <a:pt x="276" y="436"/>
                    <a:pt x="281" y="361"/>
                  </a:cubicBezTo>
                  <a:cubicBezTo>
                    <a:pt x="289" y="234"/>
                    <a:pt x="284" y="236"/>
                    <a:pt x="291" y="189"/>
                  </a:cubicBezTo>
                  <a:cubicBezTo>
                    <a:pt x="306" y="94"/>
                    <a:pt x="332" y="56"/>
                    <a:pt x="347" y="37"/>
                  </a:cubicBezTo>
                  <a:cubicBezTo>
                    <a:pt x="361" y="20"/>
                    <a:pt x="375" y="8"/>
                    <a:pt x="385" y="0"/>
                  </a:cubicBezTo>
                  <a:close/>
                </a:path>
              </a:pathLst>
            </a:custGeom>
            <a:solidFill>
              <a:srgbClr val="BBC5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8747635" y="3198913"/>
              <a:ext cx="306388" cy="579438"/>
            </a:xfrm>
            <a:custGeom>
              <a:avLst/>
              <a:gdLst/>
              <a:ahLst/>
              <a:cxnLst/>
              <a:rect l="l" t="t" r="r" b="b"/>
              <a:pathLst>
                <a:path w="716" h="1350" extrusionOk="0">
                  <a:moveTo>
                    <a:pt x="533" y="2"/>
                  </a:moveTo>
                  <a:cubicBezTo>
                    <a:pt x="520" y="1"/>
                    <a:pt x="506" y="0"/>
                    <a:pt x="493" y="0"/>
                  </a:cubicBezTo>
                  <a:cubicBezTo>
                    <a:pt x="485" y="5"/>
                    <a:pt x="474" y="15"/>
                    <a:pt x="465" y="30"/>
                  </a:cubicBezTo>
                  <a:cubicBezTo>
                    <a:pt x="456" y="45"/>
                    <a:pt x="454" y="60"/>
                    <a:pt x="452" y="79"/>
                  </a:cubicBezTo>
                  <a:cubicBezTo>
                    <a:pt x="447" y="129"/>
                    <a:pt x="448" y="156"/>
                    <a:pt x="448" y="156"/>
                  </a:cubicBezTo>
                  <a:cubicBezTo>
                    <a:pt x="450" y="215"/>
                    <a:pt x="448" y="261"/>
                    <a:pt x="446" y="304"/>
                  </a:cubicBezTo>
                  <a:cubicBezTo>
                    <a:pt x="445" y="340"/>
                    <a:pt x="443" y="372"/>
                    <a:pt x="436" y="415"/>
                  </a:cubicBezTo>
                  <a:cubicBezTo>
                    <a:pt x="431" y="446"/>
                    <a:pt x="427" y="471"/>
                    <a:pt x="416" y="504"/>
                  </a:cubicBezTo>
                  <a:cubicBezTo>
                    <a:pt x="393" y="570"/>
                    <a:pt x="358" y="617"/>
                    <a:pt x="334" y="645"/>
                  </a:cubicBezTo>
                  <a:cubicBezTo>
                    <a:pt x="328" y="652"/>
                    <a:pt x="302" y="681"/>
                    <a:pt x="267" y="706"/>
                  </a:cubicBezTo>
                  <a:cubicBezTo>
                    <a:pt x="168" y="778"/>
                    <a:pt x="48" y="781"/>
                    <a:pt x="0" y="780"/>
                  </a:cubicBezTo>
                  <a:cubicBezTo>
                    <a:pt x="0" y="932"/>
                    <a:pt x="0" y="1085"/>
                    <a:pt x="0" y="1238"/>
                  </a:cubicBezTo>
                  <a:cubicBezTo>
                    <a:pt x="0" y="1250"/>
                    <a:pt x="2" y="1271"/>
                    <a:pt x="12" y="1293"/>
                  </a:cubicBezTo>
                  <a:cubicBezTo>
                    <a:pt x="25" y="1324"/>
                    <a:pt x="46" y="1342"/>
                    <a:pt x="57" y="1350"/>
                  </a:cubicBezTo>
                  <a:cubicBezTo>
                    <a:pt x="59" y="1346"/>
                    <a:pt x="62" y="1341"/>
                    <a:pt x="65" y="1334"/>
                  </a:cubicBezTo>
                  <a:cubicBezTo>
                    <a:pt x="71" y="1322"/>
                    <a:pt x="82" y="1298"/>
                    <a:pt x="89" y="1267"/>
                  </a:cubicBezTo>
                  <a:cubicBezTo>
                    <a:pt x="98" y="1230"/>
                    <a:pt x="93" y="1227"/>
                    <a:pt x="100" y="1196"/>
                  </a:cubicBezTo>
                  <a:cubicBezTo>
                    <a:pt x="105" y="1170"/>
                    <a:pt x="115" y="1127"/>
                    <a:pt x="150" y="1094"/>
                  </a:cubicBezTo>
                  <a:cubicBezTo>
                    <a:pt x="159" y="1087"/>
                    <a:pt x="184" y="1064"/>
                    <a:pt x="221" y="1061"/>
                  </a:cubicBezTo>
                  <a:cubicBezTo>
                    <a:pt x="242" y="1059"/>
                    <a:pt x="255" y="1066"/>
                    <a:pt x="278" y="1073"/>
                  </a:cubicBezTo>
                  <a:cubicBezTo>
                    <a:pt x="297" y="1079"/>
                    <a:pt x="362" y="1098"/>
                    <a:pt x="431" y="1092"/>
                  </a:cubicBezTo>
                  <a:cubicBezTo>
                    <a:pt x="431" y="1092"/>
                    <a:pt x="475" y="1088"/>
                    <a:pt x="518" y="1066"/>
                  </a:cubicBezTo>
                  <a:cubicBezTo>
                    <a:pt x="537" y="1056"/>
                    <a:pt x="549" y="1045"/>
                    <a:pt x="556" y="1032"/>
                  </a:cubicBezTo>
                  <a:cubicBezTo>
                    <a:pt x="559" y="1028"/>
                    <a:pt x="561" y="1024"/>
                    <a:pt x="562" y="1022"/>
                  </a:cubicBezTo>
                  <a:cubicBezTo>
                    <a:pt x="561" y="993"/>
                    <a:pt x="561" y="964"/>
                    <a:pt x="561" y="935"/>
                  </a:cubicBezTo>
                  <a:cubicBezTo>
                    <a:pt x="565" y="935"/>
                    <a:pt x="579" y="937"/>
                    <a:pt x="592" y="928"/>
                  </a:cubicBezTo>
                  <a:cubicBezTo>
                    <a:pt x="598" y="924"/>
                    <a:pt x="601" y="919"/>
                    <a:pt x="603" y="916"/>
                  </a:cubicBezTo>
                  <a:cubicBezTo>
                    <a:pt x="613" y="901"/>
                    <a:pt x="610" y="885"/>
                    <a:pt x="610" y="883"/>
                  </a:cubicBezTo>
                  <a:cubicBezTo>
                    <a:pt x="607" y="864"/>
                    <a:pt x="595" y="854"/>
                    <a:pt x="592" y="851"/>
                  </a:cubicBezTo>
                  <a:cubicBezTo>
                    <a:pt x="590" y="850"/>
                    <a:pt x="589" y="848"/>
                    <a:pt x="587" y="847"/>
                  </a:cubicBezTo>
                  <a:cubicBezTo>
                    <a:pt x="594" y="843"/>
                    <a:pt x="605" y="837"/>
                    <a:pt x="614" y="826"/>
                  </a:cubicBezTo>
                  <a:cubicBezTo>
                    <a:pt x="629" y="810"/>
                    <a:pt x="634" y="793"/>
                    <a:pt x="636" y="785"/>
                  </a:cubicBezTo>
                  <a:cubicBezTo>
                    <a:pt x="631" y="777"/>
                    <a:pt x="621" y="762"/>
                    <a:pt x="618" y="740"/>
                  </a:cubicBezTo>
                  <a:cubicBezTo>
                    <a:pt x="615" y="722"/>
                    <a:pt x="617" y="708"/>
                    <a:pt x="620" y="699"/>
                  </a:cubicBezTo>
                  <a:cubicBezTo>
                    <a:pt x="626" y="692"/>
                    <a:pt x="636" y="682"/>
                    <a:pt x="651" y="672"/>
                  </a:cubicBezTo>
                  <a:cubicBezTo>
                    <a:pt x="664" y="664"/>
                    <a:pt x="667" y="665"/>
                    <a:pt x="679" y="657"/>
                  </a:cubicBezTo>
                  <a:cubicBezTo>
                    <a:pt x="693" y="647"/>
                    <a:pt x="710" y="636"/>
                    <a:pt x="713" y="620"/>
                  </a:cubicBezTo>
                  <a:cubicBezTo>
                    <a:pt x="716" y="605"/>
                    <a:pt x="707" y="592"/>
                    <a:pt x="694" y="575"/>
                  </a:cubicBezTo>
                  <a:cubicBezTo>
                    <a:pt x="679" y="554"/>
                    <a:pt x="670" y="550"/>
                    <a:pt x="649" y="530"/>
                  </a:cubicBezTo>
                  <a:cubicBezTo>
                    <a:pt x="626" y="507"/>
                    <a:pt x="611" y="487"/>
                    <a:pt x="600" y="470"/>
                  </a:cubicBezTo>
                  <a:cubicBezTo>
                    <a:pt x="590" y="455"/>
                    <a:pt x="577" y="435"/>
                    <a:pt x="564" y="409"/>
                  </a:cubicBezTo>
                  <a:cubicBezTo>
                    <a:pt x="564" y="402"/>
                    <a:pt x="564" y="391"/>
                    <a:pt x="564" y="379"/>
                  </a:cubicBezTo>
                  <a:cubicBezTo>
                    <a:pt x="565" y="360"/>
                    <a:pt x="567" y="342"/>
                    <a:pt x="573" y="309"/>
                  </a:cubicBezTo>
                  <a:cubicBezTo>
                    <a:pt x="580" y="267"/>
                    <a:pt x="581" y="269"/>
                    <a:pt x="583" y="253"/>
                  </a:cubicBezTo>
                  <a:cubicBezTo>
                    <a:pt x="588" y="214"/>
                    <a:pt x="584" y="183"/>
                    <a:pt x="581" y="169"/>
                  </a:cubicBezTo>
                  <a:cubicBezTo>
                    <a:pt x="575" y="128"/>
                    <a:pt x="565" y="118"/>
                    <a:pt x="546" y="51"/>
                  </a:cubicBezTo>
                  <a:cubicBezTo>
                    <a:pt x="540" y="30"/>
                    <a:pt x="536" y="13"/>
                    <a:pt x="533" y="2"/>
                  </a:cubicBezTo>
                  <a:close/>
                </a:path>
              </a:pathLst>
            </a:custGeom>
            <a:solidFill>
              <a:srgbClr val="7A8F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2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4603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348" name="Google Shape;1348;p25"/>
          <p:cNvGrpSpPr/>
          <p:nvPr/>
        </p:nvGrpSpPr>
        <p:grpSpPr>
          <a:xfrm>
            <a:off x="442807" y="4991888"/>
            <a:ext cx="1975499" cy="938876"/>
            <a:chOff x="1696746" y="1720383"/>
            <a:chExt cx="1371977" cy="938876"/>
          </a:xfrm>
        </p:grpSpPr>
        <p:sp>
          <p:nvSpPr>
            <p:cNvPr id="1349" name="Google Shape;1349;p25"/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350" name="Google Shape;1350;p25"/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1" name="Google Shape;1351;p25"/>
          <p:cNvGrpSpPr/>
          <p:nvPr/>
        </p:nvGrpSpPr>
        <p:grpSpPr>
          <a:xfrm>
            <a:off x="7455565" y="5410181"/>
            <a:ext cx="1975499" cy="938876"/>
            <a:chOff x="1696746" y="1720383"/>
            <a:chExt cx="1371977" cy="938876"/>
          </a:xfrm>
        </p:grpSpPr>
        <p:sp>
          <p:nvSpPr>
            <p:cNvPr id="1352" name="Google Shape;1352;p25"/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353" name="Google Shape;1353;p25"/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4" name="Google Shape;1354;p25"/>
          <p:cNvGrpSpPr/>
          <p:nvPr/>
        </p:nvGrpSpPr>
        <p:grpSpPr>
          <a:xfrm>
            <a:off x="2780393" y="5410181"/>
            <a:ext cx="1975499" cy="938876"/>
            <a:chOff x="1696746" y="1720383"/>
            <a:chExt cx="1371977" cy="938876"/>
          </a:xfrm>
        </p:grpSpPr>
        <p:sp>
          <p:nvSpPr>
            <p:cNvPr id="1355" name="Google Shape;1355;p25"/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356" name="Google Shape;1356;p25"/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7" name="Google Shape;1357;p25"/>
          <p:cNvGrpSpPr/>
          <p:nvPr/>
        </p:nvGrpSpPr>
        <p:grpSpPr>
          <a:xfrm>
            <a:off x="5117979" y="5556095"/>
            <a:ext cx="1975499" cy="938876"/>
            <a:chOff x="1696746" y="1720383"/>
            <a:chExt cx="1371977" cy="938876"/>
          </a:xfrm>
        </p:grpSpPr>
        <p:sp>
          <p:nvSpPr>
            <p:cNvPr id="1358" name="Google Shape;1358;p25"/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359" name="Google Shape;1359;p25"/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25"/>
          <p:cNvGrpSpPr/>
          <p:nvPr/>
        </p:nvGrpSpPr>
        <p:grpSpPr>
          <a:xfrm>
            <a:off x="9793150" y="4991888"/>
            <a:ext cx="1975499" cy="938876"/>
            <a:chOff x="1696746" y="1720383"/>
            <a:chExt cx="1371977" cy="938876"/>
          </a:xfrm>
        </p:grpSpPr>
        <p:sp>
          <p:nvSpPr>
            <p:cNvPr id="1361" name="Google Shape;1361;p25"/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362" name="Google Shape;1362;p25"/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3" name="Google Shape;1363;p25"/>
          <p:cNvSpPr txBox="1"/>
          <p:nvPr/>
        </p:nvSpPr>
        <p:spPr>
          <a:xfrm>
            <a:off x="721094" y="277475"/>
            <a:ext cx="3394423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98F98"/>
                </a:solidFill>
                <a:latin typeface="Arial"/>
                <a:ea typeface="Arial"/>
                <a:cs typeface="Arial"/>
                <a:sym typeface="Arial"/>
              </a:rPr>
              <a:t>We Create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98F98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98F98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3200">
              <a:solidFill>
                <a:srgbClr val="398F9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2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369" name="Google Shape;1369;p26"/>
          <p:cNvSpPr/>
          <p:nvPr/>
        </p:nvSpPr>
        <p:spPr>
          <a:xfrm>
            <a:off x="1696884" y="2538885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 extrusionOk="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6"/>
          <p:cNvSpPr/>
          <p:nvPr/>
        </p:nvSpPr>
        <p:spPr>
          <a:xfrm>
            <a:off x="6017261" y="2538885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 extrusionOk="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6"/>
          <p:cNvSpPr/>
          <p:nvPr/>
        </p:nvSpPr>
        <p:spPr>
          <a:xfrm>
            <a:off x="10337638" y="2543079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 extrusionOk="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6"/>
          <p:cNvSpPr/>
          <p:nvPr/>
        </p:nvSpPr>
        <p:spPr>
          <a:xfrm rot="10800000" flipH="1">
            <a:off x="3857073" y="2639577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 extrusionOk="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6"/>
          <p:cNvSpPr/>
          <p:nvPr/>
        </p:nvSpPr>
        <p:spPr>
          <a:xfrm rot="10800000" flipH="1">
            <a:off x="8177449" y="2639577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 extrusionOk="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4" name="Google Shape;1374;p26"/>
          <p:cNvGrpSpPr/>
          <p:nvPr/>
        </p:nvGrpSpPr>
        <p:grpSpPr>
          <a:xfrm>
            <a:off x="1043066" y="2669513"/>
            <a:ext cx="10148400" cy="108000"/>
            <a:chOff x="1043066" y="2583788"/>
            <a:chExt cx="10148400" cy="108000"/>
          </a:xfrm>
        </p:grpSpPr>
        <p:cxnSp>
          <p:nvCxnSpPr>
            <p:cNvPr id="1375" name="Google Shape;1375;p26"/>
            <p:cNvCxnSpPr>
              <a:stCxn id="1376" idx="3"/>
            </p:cNvCxnSpPr>
            <p:nvPr/>
          </p:nvCxnSpPr>
          <p:spPr>
            <a:xfrm>
              <a:off x="1151066" y="2637788"/>
              <a:ext cx="10040400" cy="0"/>
            </a:xfrm>
            <a:prstGeom prst="straightConnector1">
              <a:avLst/>
            </a:prstGeom>
            <a:noFill/>
            <a:ln w="254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1376" name="Google Shape;1376;p26"/>
            <p:cNvSpPr/>
            <p:nvPr/>
          </p:nvSpPr>
          <p:spPr>
            <a:xfrm>
              <a:off x="1043066" y="2583788"/>
              <a:ext cx="108000" cy="108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7" name="Google Shape;1377;p26"/>
          <p:cNvSpPr/>
          <p:nvPr/>
        </p:nvSpPr>
        <p:spPr>
          <a:xfrm>
            <a:off x="916899" y="2002608"/>
            <a:ext cx="1728192" cy="330768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6"/>
          <p:cNvSpPr/>
          <p:nvPr/>
        </p:nvSpPr>
        <p:spPr>
          <a:xfrm>
            <a:off x="3077368" y="3069408"/>
            <a:ext cx="1728192" cy="330768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6"/>
          <p:cNvSpPr/>
          <p:nvPr/>
        </p:nvSpPr>
        <p:spPr>
          <a:xfrm>
            <a:off x="5237837" y="2002608"/>
            <a:ext cx="1728192" cy="330768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6"/>
          <p:cNvSpPr/>
          <p:nvPr/>
        </p:nvSpPr>
        <p:spPr>
          <a:xfrm>
            <a:off x="7398306" y="3084417"/>
            <a:ext cx="1728192" cy="330768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6"/>
          <p:cNvSpPr/>
          <p:nvPr/>
        </p:nvSpPr>
        <p:spPr>
          <a:xfrm>
            <a:off x="9558776" y="2002608"/>
            <a:ext cx="1728192" cy="330768"/>
          </a:xfrm>
          <a:prstGeom prst="flowChartProcess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82" name="Google Shape;1382;p26"/>
          <p:cNvGraphicFramePr/>
          <p:nvPr/>
        </p:nvGraphicFramePr>
        <p:xfrm>
          <a:off x="916899" y="4059420"/>
          <a:ext cx="3000000" cy="3000000"/>
        </p:xfrm>
        <a:graphic>
          <a:graphicData uri="http://schemas.openxmlformats.org/drawingml/2006/table">
            <a:tbl>
              <a:tblPr firstRow="1" bandRow="1" bandCol="1">
                <a:noFill/>
                <a:tableStyleId>{1EF253F9-BF28-465D-BF66-06EF36568DD7}</a:tableStyleId>
              </a:tblPr>
              <a:tblGrid>
                <a:gridCol w="162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A</a:t>
                      </a: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B</a:t>
                      </a: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C</a:t>
                      </a: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D</a:t>
                      </a: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Tittle E</a:t>
                      </a: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383" name="Google Shape;1383;p26"/>
          <p:cNvGrpSpPr/>
          <p:nvPr/>
        </p:nvGrpSpPr>
        <p:grpSpPr>
          <a:xfrm>
            <a:off x="5236221" y="2898915"/>
            <a:ext cx="1963063" cy="911398"/>
            <a:chOff x="1418442" y="3789040"/>
            <a:chExt cx="2045528" cy="911398"/>
          </a:xfrm>
        </p:grpSpPr>
        <p:sp>
          <p:nvSpPr>
            <p:cNvPr id="1384" name="Google Shape;1384;p26"/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6"/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6" name="Google Shape;1386;p26"/>
          <p:cNvGrpSpPr/>
          <p:nvPr/>
        </p:nvGrpSpPr>
        <p:grpSpPr>
          <a:xfrm>
            <a:off x="7397499" y="1583591"/>
            <a:ext cx="1963063" cy="911398"/>
            <a:chOff x="1418442" y="3789040"/>
            <a:chExt cx="2045528" cy="911398"/>
          </a:xfrm>
        </p:grpSpPr>
        <p:sp>
          <p:nvSpPr>
            <p:cNvPr id="1387" name="Google Shape;1387;p26"/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26"/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9" name="Google Shape;1389;p26"/>
          <p:cNvGrpSpPr/>
          <p:nvPr/>
        </p:nvGrpSpPr>
        <p:grpSpPr>
          <a:xfrm>
            <a:off x="9558776" y="2898915"/>
            <a:ext cx="1963063" cy="911398"/>
            <a:chOff x="1418442" y="3789040"/>
            <a:chExt cx="2045528" cy="911398"/>
          </a:xfrm>
        </p:grpSpPr>
        <p:sp>
          <p:nvSpPr>
            <p:cNvPr id="1390" name="Google Shape;1390;p26"/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6"/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2" name="Google Shape;1392;p26"/>
          <p:cNvGrpSpPr/>
          <p:nvPr/>
        </p:nvGrpSpPr>
        <p:grpSpPr>
          <a:xfrm>
            <a:off x="913665" y="2898915"/>
            <a:ext cx="1963063" cy="911398"/>
            <a:chOff x="1418442" y="3789040"/>
            <a:chExt cx="2045528" cy="911398"/>
          </a:xfrm>
        </p:grpSpPr>
        <p:sp>
          <p:nvSpPr>
            <p:cNvPr id="1393" name="Google Shape;1393;p26"/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6"/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5" name="Google Shape;1395;p26"/>
          <p:cNvGrpSpPr/>
          <p:nvPr/>
        </p:nvGrpSpPr>
        <p:grpSpPr>
          <a:xfrm>
            <a:off x="3074943" y="1583591"/>
            <a:ext cx="1963063" cy="911398"/>
            <a:chOff x="1418442" y="3789040"/>
            <a:chExt cx="2045528" cy="911398"/>
          </a:xfrm>
        </p:grpSpPr>
        <p:sp>
          <p:nvSpPr>
            <p:cNvPr id="1396" name="Google Shape;1396;p26"/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6"/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403" name="Google Shape;1403;p27"/>
          <p:cNvGrpSpPr/>
          <p:nvPr/>
        </p:nvGrpSpPr>
        <p:grpSpPr>
          <a:xfrm>
            <a:off x="6347026" y="2101226"/>
            <a:ext cx="1109955" cy="3960000"/>
            <a:chOff x="3303186" y="2057490"/>
            <a:chExt cx="1009050" cy="3600000"/>
          </a:xfrm>
        </p:grpSpPr>
        <p:sp>
          <p:nvSpPr>
            <p:cNvPr id="1404" name="Google Shape;1404;p27"/>
            <p:cNvSpPr/>
            <p:nvPr/>
          </p:nvSpPr>
          <p:spPr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 extrusionOk="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 extrusionOk="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 extrusionOk="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 extrusionOk="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 extrusionOk="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 extrusionOk="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 extrusionOk="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 extrusionOk="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 extrusionOk="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 extrusionOk="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>
            <a:off x="4595023" y="1741226"/>
            <a:ext cx="1242107" cy="4320000"/>
            <a:chOff x="1755471" y="2057490"/>
            <a:chExt cx="1035089" cy="3600000"/>
          </a:xfrm>
        </p:grpSpPr>
        <p:sp>
          <p:nvSpPr>
            <p:cNvPr id="1415" name="Google Shape;1415;p27"/>
            <p:cNvSpPr/>
            <p:nvPr/>
          </p:nvSpPr>
          <p:spPr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 extrusionOk="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 extrusionOk="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 extrusionOk="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7"/>
            <p:cNvSpPr/>
            <p:nvPr/>
          </p:nvSpPr>
          <p:spPr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 extrusionOk="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7"/>
            <p:cNvSpPr/>
            <p:nvPr/>
          </p:nvSpPr>
          <p:spPr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 extrusionOk="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 extrusionOk="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 extrusionOk="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7"/>
            <p:cNvSpPr/>
            <p:nvPr/>
          </p:nvSpPr>
          <p:spPr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 extrusionOk="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7"/>
            <p:cNvSpPr/>
            <p:nvPr/>
          </p:nvSpPr>
          <p:spPr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 extrusionOk="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7"/>
            <p:cNvSpPr/>
            <p:nvPr/>
          </p:nvSpPr>
          <p:spPr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 extrusionOk="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5" name="Google Shape;1425;p27"/>
          <p:cNvSpPr txBox="1"/>
          <p:nvPr/>
        </p:nvSpPr>
        <p:spPr>
          <a:xfrm>
            <a:off x="2991030" y="4916675"/>
            <a:ext cx="12603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sz="3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27"/>
          <p:cNvSpPr txBox="1"/>
          <p:nvPr/>
        </p:nvSpPr>
        <p:spPr>
          <a:xfrm>
            <a:off x="7859251" y="2615971"/>
            <a:ext cx="12603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32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7" name="Google Shape;1427;p27"/>
          <p:cNvCxnSpPr/>
          <p:nvPr/>
        </p:nvCxnSpPr>
        <p:spPr>
          <a:xfrm rot="10800000" flipH="1">
            <a:off x="7304730" y="3285178"/>
            <a:ext cx="4032000" cy="952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28" name="Google Shape;1428;p27"/>
          <p:cNvCxnSpPr/>
          <p:nvPr/>
        </p:nvCxnSpPr>
        <p:spPr>
          <a:xfrm rot="10800000">
            <a:off x="900377" y="4767401"/>
            <a:ext cx="4032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429" name="Google Shape;1429;p27"/>
          <p:cNvSpPr/>
          <p:nvPr/>
        </p:nvSpPr>
        <p:spPr>
          <a:xfrm>
            <a:off x="10316545" y="4477226"/>
            <a:ext cx="905413" cy="1625426"/>
          </a:xfrm>
          <a:custGeom>
            <a:avLst/>
            <a:gdLst/>
            <a:ahLst/>
            <a:cxnLst/>
            <a:rect l="l" t="t" r="r" b="b"/>
            <a:pathLst>
              <a:path w="1054634" h="1893313" extrusionOk="0">
                <a:moveTo>
                  <a:pt x="407210" y="1893609"/>
                </a:moveTo>
                <a:cubicBezTo>
                  <a:pt x="401590" y="1892278"/>
                  <a:pt x="395377" y="1892574"/>
                  <a:pt x="392715" y="1885474"/>
                </a:cubicBezTo>
                <a:cubicBezTo>
                  <a:pt x="392271" y="1884290"/>
                  <a:pt x="388721" y="1883847"/>
                  <a:pt x="386650" y="1883847"/>
                </a:cubicBezTo>
                <a:cubicBezTo>
                  <a:pt x="379106" y="1883994"/>
                  <a:pt x="375704" y="1880297"/>
                  <a:pt x="374373" y="1873049"/>
                </a:cubicBezTo>
                <a:cubicBezTo>
                  <a:pt x="373338" y="1867280"/>
                  <a:pt x="371859" y="1861363"/>
                  <a:pt x="369640" y="1856038"/>
                </a:cubicBezTo>
                <a:cubicBezTo>
                  <a:pt x="367569" y="1850714"/>
                  <a:pt x="364907" y="1845536"/>
                  <a:pt x="361357" y="1840951"/>
                </a:cubicBezTo>
                <a:cubicBezTo>
                  <a:pt x="355440" y="1833259"/>
                  <a:pt x="356328" y="1824385"/>
                  <a:pt x="365202" y="1816841"/>
                </a:cubicBezTo>
                <a:cubicBezTo>
                  <a:pt x="356180" y="1806635"/>
                  <a:pt x="360025" y="1798352"/>
                  <a:pt x="371415" y="1790660"/>
                </a:cubicBezTo>
                <a:cubicBezTo>
                  <a:pt x="367717" y="1788885"/>
                  <a:pt x="365794" y="1787850"/>
                  <a:pt x="363575" y="1786962"/>
                </a:cubicBezTo>
                <a:cubicBezTo>
                  <a:pt x="345086" y="1779566"/>
                  <a:pt x="326449" y="1772171"/>
                  <a:pt x="307959" y="1764775"/>
                </a:cubicBezTo>
                <a:cubicBezTo>
                  <a:pt x="301303" y="1762112"/>
                  <a:pt x="295534" y="1753237"/>
                  <a:pt x="297014" y="1746581"/>
                </a:cubicBezTo>
                <a:cubicBezTo>
                  <a:pt x="297457" y="1744806"/>
                  <a:pt x="300859" y="1742588"/>
                  <a:pt x="302634" y="1742736"/>
                </a:cubicBezTo>
                <a:cubicBezTo>
                  <a:pt x="311657" y="1743475"/>
                  <a:pt x="320976" y="1743771"/>
                  <a:pt x="329555" y="1746286"/>
                </a:cubicBezTo>
                <a:cubicBezTo>
                  <a:pt x="351742" y="1752942"/>
                  <a:pt x="373634" y="1760633"/>
                  <a:pt x="395377" y="1768325"/>
                </a:cubicBezTo>
                <a:cubicBezTo>
                  <a:pt x="402773" y="1770987"/>
                  <a:pt x="409133" y="1771431"/>
                  <a:pt x="414606" y="1764627"/>
                </a:cubicBezTo>
                <a:cubicBezTo>
                  <a:pt x="416825" y="1761964"/>
                  <a:pt x="419487" y="1759746"/>
                  <a:pt x="422446" y="1757823"/>
                </a:cubicBezTo>
                <a:cubicBezTo>
                  <a:pt x="430433" y="1752646"/>
                  <a:pt x="434279" y="1745546"/>
                  <a:pt x="433391" y="1736079"/>
                </a:cubicBezTo>
                <a:cubicBezTo>
                  <a:pt x="432948" y="1731938"/>
                  <a:pt x="435462" y="1730902"/>
                  <a:pt x="438716" y="1729719"/>
                </a:cubicBezTo>
                <a:cubicBezTo>
                  <a:pt x="449366" y="1725873"/>
                  <a:pt x="459129" y="1727057"/>
                  <a:pt x="469926" y="1731198"/>
                </a:cubicBezTo>
                <a:cubicBezTo>
                  <a:pt x="484274" y="1736819"/>
                  <a:pt x="495664" y="1743475"/>
                  <a:pt x="502468" y="1758119"/>
                </a:cubicBezTo>
                <a:cubicBezTo>
                  <a:pt x="506905" y="1767437"/>
                  <a:pt x="515188" y="1774981"/>
                  <a:pt x="521253" y="1783560"/>
                </a:cubicBezTo>
                <a:cubicBezTo>
                  <a:pt x="525690" y="1789773"/>
                  <a:pt x="531755" y="1792139"/>
                  <a:pt x="538855" y="1792879"/>
                </a:cubicBezTo>
                <a:cubicBezTo>
                  <a:pt x="577017" y="1796872"/>
                  <a:pt x="614735" y="1792879"/>
                  <a:pt x="651566" y="1782968"/>
                </a:cubicBezTo>
                <a:cubicBezTo>
                  <a:pt x="672274" y="1777348"/>
                  <a:pt x="692391" y="1769952"/>
                  <a:pt x="712507" y="1762852"/>
                </a:cubicBezTo>
                <a:cubicBezTo>
                  <a:pt x="715022" y="1761964"/>
                  <a:pt x="718276" y="1758562"/>
                  <a:pt x="718572" y="1756048"/>
                </a:cubicBezTo>
                <a:cubicBezTo>
                  <a:pt x="725672" y="1705165"/>
                  <a:pt x="728482" y="1653986"/>
                  <a:pt x="726115" y="1602660"/>
                </a:cubicBezTo>
                <a:cubicBezTo>
                  <a:pt x="726115" y="1601181"/>
                  <a:pt x="725820" y="1599850"/>
                  <a:pt x="725376" y="1596152"/>
                </a:cubicBezTo>
                <a:cubicBezTo>
                  <a:pt x="720790" y="1598666"/>
                  <a:pt x="716501" y="1599850"/>
                  <a:pt x="713838" y="1602660"/>
                </a:cubicBezTo>
                <a:cubicBezTo>
                  <a:pt x="707774" y="1609020"/>
                  <a:pt x="703632" y="1616416"/>
                  <a:pt x="703632" y="1625735"/>
                </a:cubicBezTo>
                <a:cubicBezTo>
                  <a:pt x="703780" y="1643485"/>
                  <a:pt x="703632" y="1661234"/>
                  <a:pt x="703632" y="1678984"/>
                </a:cubicBezTo>
                <a:cubicBezTo>
                  <a:pt x="703632" y="1686972"/>
                  <a:pt x="704076" y="1694959"/>
                  <a:pt x="694905" y="1699101"/>
                </a:cubicBezTo>
                <a:cubicBezTo>
                  <a:pt x="685587" y="1703390"/>
                  <a:pt x="677155" y="1702059"/>
                  <a:pt x="669760" y="1695107"/>
                </a:cubicBezTo>
                <a:cubicBezTo>
                  <a:pt x="669168" y="1694663"/>
                  <a:pt x="668576" y="1694367"/>
                  <a:pt x="667689" y="1693924"/>
                </a:cubicBezTo>
                <a:cubicBezTo>
                  <a:pt x="666210" y="1694811"/>
                  <a:pt x="664731" y="1695698"/>
                  <a:pt x="663251" y="1696438"/>
                </a:cubicBezTo>
                <a:cubicBezTo>
                  <a:pt x="653785" y="1701615"/>
                  <a:pt x="650827" y="1700432"/>
                  <a:pt x="646833" y="1690669"/>
                </a:cubicBezTo>
                <a:cubicBezTo>
                  <a:pt x="645650" y="1687563"/>
                  <a:pt x="643727" y="1684605"/>
                  <a:pt x="641508" y="1680167"/>
                </a:cubicBezTo>
                <a:cubicBezTo>
                  <a:pt x="638106" y="1686232"/>
                  <a:pt x="635887" y="1691409"/>
                  <a:pt x="632633" y="1695698"/>
                </a:cubicBezTo>
                <a:cubicBezTo>
                  <a:pt x="630562" y="1698509"/>
                  <a:pt x="627012" y="1701615"/>
                  <a:pt x="623758" y="1701911"/>
                </a:cubicBezTo>
                <a:cubicBezTo>
                  <a:pt x="608819" y="1703834"/>
                  <a:pt x="599056" y="1711673"/>
                  <a:pt x="592844" y="1725134"/>
                </a:cubicBezTo>
                <a:cubicBezTo>
                  <a:pt x="588406" y="1734748"/>
                  <a:pt x="584413" y="1735044"/>
                  <a:pt x="577313" y="1726909"/>
                </a:cubicBezTo>
                <a:cubicBezTo>
                  <a:pt x="568586" y="1716850"/>
                  <a:pt x="560007" y="1706792"/>
                  <a:pt x="551280" y="1696882"/>
                </a:cubicBezTo>
                <a:cubicBezTo>
                  <a:pt x="544919" y="1689782"/>
                  <a:pt x="536488" y="1689042"/>
                  <a:pt x="527465" y="1689190"/>
                </a:cubicBezTo>
                <a:cubicBezTo>
                  <a:pt x="523176" y="1689190"/>
                  <a:pt x="518590" y="1688451"/>
                  <a:pt x="514745" y="1686972"/>
                </a:cubicBezTo>
                <a:cubicBezTo>
                  <a:pt x="497587" y="1680167"/>
                  <a:pt x="480724" y="1672476"/>
                  <a:pt x="463418" y="1665968"/>
                </a:cubicBezTo>
                <a:cubicBezTo>
                  <a:pt x="456910" y="1663453"/>
                  <a:pt x="449218" y="1661826"/>
                  <a:pt x="442562" y="1662713"/>
                </a:cubicBezTo>
                <a:cubicBezTo>
                  <a:pt x="434575" y="1663749"/>
                  <a:pt x="425996" y="1666707"/>
                  <a:pt x="419635" y="1671441"/>
                </a:cubicBezTo>
                <a:cubicBezTo>
                  <a:pt x="412092" y="1676913"/>
                  <a:pt x="405140" y="1676618"/>
                  <a:pt x="396856" y="1676174"/>
                </a:cubicBezTo>
                <a:cubicBezTo>
                  <a:pt x="385763" y="1675434"/>
                  <a:pt x="379106" y="1670405"/>
                  <a:pt x="374225" y="1660495"/>
                </a:cubicBezTo>
                <a:cubicBezTo>
                  <a:pt x="363427" y="1638455"/>
                  <a:pt x="360321" y="1615529"/>
                  <a:pt x="368457" y="1592454"/>
                </a:cubicBezTo>
                <a:cubicBezTo>
                  <a:pt x="374521" y="1575148"/>
                  <a:pt x="374077" y="1562427"/>
                  <a:pt x="357659" y="1550890"/>
                </a:cubicBezTo>
                <a:cubicBezTo>
                  <a:pt x="347896" y="1544085"/>
                  <a:pt x="340057" y="1533584"/>
                  <a:pt x="333105" y="1523673"/>
                </a:cubicBezTo>
                <a:cubicBezTo>
                  <a:pt x="329259" y="1518052"/>
                  <a:pt x="327336" y="1510065"/>
                  <a:pt x="327040" y="1503113"/>
                </a:cubicBezTo>
                <a:cubicBezTo>
                  <a:pt x="326449" y="1491872"/>
                  <a:pt x="327040" y="1480334"/>
                  <a:pt x="328372" y="1469240"/>
                </a:cubicBezTo>
                <a:cubicBezTo>
                  <a:pt x="329259" y="1462584"/>
                  <a:pt x="333697" y="1456520"/>
                  <a:pt x="334732" y="1449864"/>
                </a:cubicBezTo>
                <a:cubicBezTo>
                  <a:pt x="337690" y="1431374"/>
                  <a:pt x="348192" y="1417914"/>
                  <a:pt x="362244" y="1406672"/>
                </a:cubicBezTo>
                <a:cubicBezTo>
                  <a:pt x="366238" y="1403566"/>
                  <a:pt x="370675" y="1400312"/>
                  <a:pt x="375557" y="1399129"/>
                </a:cubicBezTo>
                <a:cubicBezTo>
                  <a:pt x="390940" y="1395135"/>
                  <a:pt x="406323" y="1390993"/>
                  <a:pt x="422002" y="1388775"/>
                </a:cubicBezTo>
                <a:cubicBezTo>
                  <a:pt x="436202" y="1386852"/>
                  <a:pt x="447147" y="1393952"/>
                  <a:pt x="454099" y="1406672"/>
                </a:cubicBezTo>
                <a:cubicBezTo>
                  <a:pt x="459129" y="1415843"/>
                  <a:pt x="460756" y="1415843"/>
                  <a:pt x="470518" y="1410962"/>
                </a:cubicBezTo>
                <a:cubicBezTo>
                  <a:pt x="482795" y="1404750"/>
                  <a:pt x="495368" y="1399277"/>
                  <a:pt x="507793" y="1393656"/>
                </a:cubicBezTo>
                <a:cubicBezTo>
                  <a:pt x="532938" y="1382562"/>
                  <a:pt x="559119" y="1382119"/>
                  <a:pt x="585300" y="1388331"/>
                </a:cubicBezTo>
                <a:cubicBezTo>
                  <a:pt x="600092" y="1391881"/>
                  <a:pt x="614883" y="1396171"/>
                  <a:pt x="628639" y="1402235"/>
                </a:cubicBezTo>
                <a:cubicBezTo>
                  <a:pt x="637810" y="1406229"/>
                  <a:pt x="643875" y="1414956"/>
                  <a:pt x="646981" y="1425162"/>
                </a:cubicBezTo>
                <a:cubicBezTo>
                  <a:pt x="647868" y="1428120"/>
                  <a:pt x="650383" y="1432114"/>
                  <a:pt x="653045" y="1432853"/>
                </a:cubicBezTo>
                <a:cubicBezTo>
                  <a:pt x="657631" y="1434185"/>
                  <a:pt x="661329" y="1431374"/>
                  <a:pt x="664435" y="1426937"/>
                </a:cubicBezTo>
                <a:cubicBezTo>
                  <a:pt x="674345" y="1412885"/>
                  <a:pt x="676564" y="1398389"/>
                  <a:pt x="672126" y="1381675"/>
                </a:cubicBezTo>
                <a:cubicBezTo>
                  <a:pt x="667985" y="1365256"/>
                  <a:pt x="666062" y="1348246"/>
                  <a:pt x="663251" y="1331532"/>
                </a:cubicBezTo>
                <a:cubicBezTo>
                  <a:pt x="660589" y="1315113"/>
                  <a:pt x="663843" y="1299730"/>
                  <a:pt x="671831" y="1285234"/>
                </a:cubicBezTo>
                <a:cubicBezTo>
                  <a:pt x="681889" y="1266893"/>
                  <a:pt x="694018" y="1250326"/>
                  <a:pt x="708809" y="1235683"/>
                </a:cubicBezTo>
                <a:cubicBezTo>
                  <a:pt x="711028" y="1233612"/>
                  <a:pt x="713247" y="1230506"/>
                  <a:pt x="713543" y="1227695"/>
                </a:cubicBezTo>
                <a:cubicBezTo>
                  <a:pt x="714874" y="1211425"/>
                  <a:pt x="722861" y="1198408"/>
                  <a:pt x="733067" y="1186279"/>
                </a:cubicBezTo>
                <a:cubicBezTo>
                  <a:pt x="738688" y="1179623"/>
                  <a:pt x="743126" y="1172819"/>
                  <a:pt x="746380" y="1164388"/>
                </a:cubicBezTo>
                <a:cubicBezTo>
                  <a:pt x="756882" y="1137615"/>
                  <a:pt x="769307" y="1111434"/>
                  <a:pt x="779956" y="1084809"/>
                </a:cubicBezTo>
                <a:cubicBezTo>
                  <a:pt x="792825" y="1052416"/>
                  <a:pt x="801108" y="1018691"/>
                  <a:pt x="801700" y="983487"/>
                </a:cubicBezTo>
                <a:cubicBezTo>
                  <a:pt x="801848" y="976831"/>
                  <a:pt x="800073" y="971210"/>
                  <a:pt x="796671" y="965442"/>
                </a:cubicBezTo>
                <a:cubicBezTo>
                  <a:pt x="776111" y="930978"/>
                  <a:pt x="747119" y="904205"/>
                  <a:pt x="717684" y="878024"/>
                </a:cubicBezTo>
                <a:cubicBezTo>
                  <a:pt x="702745" y="864712"/>
                  <a:pt x="686622" y="852878"/>
                  <a:pt x="671387" y="840158"/>
                </a:cubicBezTo>
                <a:cubicBezTo>
                  <a:pt x="643579" y="816787"/>
                  <a:pt x="626125" y="787352"/>
                  <a:pt x="619321" y="751557"/>
                </a:cubicBezTo>
                <a:cubicBezTo>
                  <a:pt x="615623" y="732180"/>
                  <a:pt x="611333" y="712951"/>
                  <a:pt x="607783" y="693574"/>
                </a:cubicBezTo>
                <a:cubicBezTo>
                  <a:pt x="603198" y="668280"/>
                  <a:pt x="610002" y="644170"/>
                  <a:pt x="615475" y="619912"/>
                </a:cubicBezTo>
                <a:cubicBezTo>
                  <a:pt x="622871" y="587519"/>
                  <a:pt x="630562" y="555125"/>
                  <a:pt x="636923" y="522584"/>
                </a:cubicBezTo>
                <a:cubicBezTo>
                  <a:pt x="640473" y="503799"/>
                  <a:pt x="641952" y="484570"/>
                  <a:pt x="643727" y="465341"/>
                </a:cubicBezTo>
                <a:cubicBezTo>
                  <a:pt x="647720" y="421114"/>
                  <a:pt x="660145" y="378811"/>
                  <a:pt x="670499" y="335915"/>
                </a:cubicBezTo>
                <a:cubicBezTo>
                  <a:pt x="675233" y="316095"/>
                  <a:pt x="680262" y="296274"/>
                  <a:pt x="685143" y="276305"/>
                </a:cubicBezTo>
                <a:cubicBezTo>
                  <a:pt x="685587" y="274235"/>
                  <a:pt x="686030" y="272016"/>
                  <a:pt x="686770" y="268022"/>
                </a:cubicBezTo>
                <a:cubicBezTo>
                  <a:pt x="681741" y="270833"/>
                  <a:pt x="677451" y="272164"/>
                  <a:pt x="674345" y="274974"/>
                </a:cubicBezTo>
                <a:cubicBezTo>
                  <a:pt x="645797" y="301007"/>
                  <a:pt x="611037" y="312840"/>
                  <a:pt x="574059" y="320384"/>
                </a:cubicBezTo>
                <a:cubicBezTo>
                  <a:pt x="528945" y="329703"/>
                  <a:pt x="483535" y="337690"/>
                  <a:pt x="439012" y="349375"/>
                </a:cubicBezTo>
                <a:cubicBezTo>
                  <a:pt x="409429" y="357215"/>
                  <a:pt x="381177" y="369936"/>
                  <a:pt x="352630" y="381473"/>
                </a:cubicBezTo>
                <a:cubicBezTo>
                  <a:pt x="347896" y="383396"/>
                  <a:pt x="343755" y="389460"/>
                  <a:pt x="341684" y="394637"/>
                </a:cubicBezTo>
                <a:cubicBezTo>
                  <a:pt x="333844" y="414458"/>
                  <a:pt x="326892" y="434722"/>
                  <a:pt x="319645" y="454839"/>
                </a:cubicBezTo>
                <a:cubicBezTo>
                  <a:pt x="318757" y="457353"/>
                  <a:pt x="318313" y="460164"/>
                  <a:pt x="317426" y="462678"/>
                </a:cubicBezTo>
                <a:cubicBezTo>
                  <a:pt x="313728" y="473032"/>
                  <a:pt x="306480" y="478801"/>
                  <a:pt x="295682" y="477914"/>
                </a:cubicBezTo>
                <a:cubicBezTo>
                  <a:pt x="285476" y="477026"/>
                  <a:pt x="274974" y="475399"/>
                  <a:pt x="265508" y="471849"/>
                </a:cubicBezTo>
                <a:cubicBezTo>
                  <a:pt x="244208" y="464010"/>
                  <a:pt x="223056" y="455874"/>
                  <a:pt x="202644" y="446112"/>
                </a:cubicBezTo>
                <a:cubicBezTo>
                  <a:pt x="184894" y="437533"/>
                  <a:pt x="167440" y="438420"/>
                  <a:pt x="149542" y="443006"/>
                </a:cubicBezTo>
                <a:cubicBezTo>
                  <a:pt x="144069" y="444337"/>
                  <a:pt x="138301" y="445668"/>
                  <a:pt x="133567" y="448479"/>
                </a:cubicBezTo>
                <a:cubicBezTo>
                  <a:pt x="114043" y="459868"/>
                  <a:pt x="92151" y="459424"/>
                  <a:pt x="70851" y="462383"/>
                </a:cubicBezTo>
                <a:cubicBezTo>
                  <a:pt x="60941" y="463714"/>
                  <a:pt x="50735" y="463862"/>
                  <a:pt x="40677" y="464158"/>
                </a:cubicBezTo>
                <a:cubicBezTo>
                  <a:pt x="16714" y="464897"/>
                  <a:pt x="6360" y="456910"/>
                  <a:pt x="1035" y="433687"/>
                </a:cubicBezTo>
                <a:cubicBezTo>
                  <a:pt x="740" y="432504"/>
                  <a:pt x="296" y="431468"/>
                  <a:pt x="0" y="430285"/>
                </a:cubicBezTo>
                <a:cubicBezTo>
                  <a:pt x="0" y="424812"/>
                  <a:pt x="0" y="419487"/>
                  <a:pt x="0" y="414014"/>
                </a:cubicBezTo>
                <a:cubicBezTo>
                  <a:pt x="2662" y="411056"/>
                  <a:pt x="4881" y="407950"/>
                  <a:pt x="7840" y="405287"/>
                </a:cubicBezTo>
                <a:cubicBezTo>
                  <a:pt x="29583" y="385615"/>
                  <a:pt x="54433" y="370231"/>
                  <a:pt x="80318" y="357363"/>
                </a:cubicBezTo>
                <a:cubicBezTo>
                  <a:pt x="117445" y="338873"/>
                  <a:pt x="154571" y="319053"/>
                  <a:pt x="197319" y="317130"/>
                </a:cubicBezTo>
                <a:cubicBezTo>
                  <a:pt x="208412" y="316686"/>
                  <a:pt x="216548" y="312397"/>
                  <a:pt x="223056" y="304113"/>
                </a:cubicBezTo>
                <a:cubicBezTo>
                  <a:pt x="230600" y="294647"/>
                  <a:pt x="240658" y="290061"/>
                  <a:pt x="252047" y="286807"/>
                </a:cubicBezTo>
                <a:cubicBezTo>
                  <a:pt x="283553" y="277637"/>
                  <a:pt x="314615" y="266691"/>
                  <a:pt x="342571" y="249385"/>
                </a:cubicBezTo>
                <a:cubicBezTo>
                  <a:pt x="364759" y="235629"/>
                  <a:pt x="385467" y="219802"/>
                  <a:pt x="406767" y="204714"/>
                </a:cubicBezTo>
                <a:cubicBezTo>
                  <a:pt x="454691" y="170694"/>
                  <a:pt x="502172" y="135786"/>
                  <a:pt x="550836" y="102653"/>
                </a:cubicBezTo>
                <a:cubicBezTo>
                  <a:pt x="587667" y="77508"/>
                  <a:pt x="626125" y="55024"/>
                  <a:pt x="663547" y="30766"/>
                </a:cubicBezTo>
                <a:cubicBezTo>
                  <a:pt x="680705" y="19525"/>
                  <a:pt x="699195" y="11833"/>
                  <a:pt x="718868" y="7248"/>
                </a:cubicBezTo>
                <a:cubicBezTo>
                  <a:pt x="731588" y="4290"/>
                  <a:pt x="744457" y="2367"/>
                  <a:pt x="757178" y="0"/>
                </a:cubicBezTo>
                <a:cubicBezTo>
                  <a:pt x="763094" y="0"/>
                  <a:pt x="769011" y="0"/>
                  <a:pt x="774927" y="0"/>
                </a:cubicBezTo>
                <a:cubicBezTo>
                  <a:pt x="799481" y="8579"/>
                  <a:pt x="818710" y="24850"/>
                  <a:pt x="837200" y="42600"/>
                </a:cubicBezTo>
                <a:cubicBezTo>
                  <a:pt x="853766" y="58426"/>
                  <a:pt x="863085" y="77951"/>
                  <a:pt x="868114" y="99547"/>
                </a:cubicBezTo>
                <a:cubicBezTo>
                  <a:pt x="890597" y="195396"/>
                  <a:pt x="901247" y="292724"/>
                  <a:pt x="903614" y="391088"/>
                </a:cubicBezTo>
                <a:cubicBezTo>
                  <a:pt x="905241" y="460755"/>
                  <a:pt x="907607" y="530571"/>
                  <a:pt x="909826" y="600239"/>
                </a:cubicBezTo>
                <a:cubicBezTo>
                  <a:pt x="910861" y="634260"/>
                  <a:pt x="916630" y="667541"/>
                  <a:pt x="930682" y="698603"/>
                </a:cubicBezTo>
                <a:cubicBezTo>
                  <a:pt x="961005" y="765165"/>
                  <a:pt x="985115" y="833797"/>
                  <a:pt x="1002865" y="904649"/>
                </a:cubicBezTo>
                <a:cubicBezTo>
                  <a:pt x="1012331" y="942367"/>
                  <a:pt x="1021946" y="979937"/>
                  <a:pt x="1041618" y="1014254"/>
                </a:cubicBezTo>
                <a:cubicBezTo>
                  <a:pt x="1046647" y="1022981"/>
                  <a:pt x="1048718" y="1033483"/>
                  <a:pt x="1051233" y="1043541"/>
                </a:cubicBezTo>
                <a:cubicBezTo>
                  <a:pt x="1053304" y="1051528"/>
                  <a:pt x="1054339" y="1059960"/>
                  <a:pt x="1055818" y="1068095"/>
                </a:cubicBezTo>
                <a:cubicBezTo>
                  <a:pt x="1055818" y="1085401"/>
                  <a:pt x="1055818" y="1102559"/>
                  <a:pt x="1055818" y="1119865"/>
                </a:cubicBezTo>
                <a:cubicBezTo>
                  <a:pt x="1053895" y="1131698"/>
                  <a:pt x="1052712" y="1143827"/>
                  <a:pt x="1049754" y="1155365"/>
                </a:cubicBezTo>
                <a:cubicBezTo>
                  <a:pt x="1042210" y="1183912"/>
                  <a:pt x="1035406" y="1212608"/>
                  <a:pt x="1031856" y="1242043"/>
                </a:cubicBezTo>
                <a:cubicBezTo>
                  <a:pt x="1028158" y="1272366"/>
                  <a:pt x="1020171" y="1301357"/>
                  <a:pt x="1006858" y="1328869"/>
                </a:cubicBezTo>
                <a:cubicBezTo>
                  <a:pt x="992511" y="1358600"/>
                  <a:pt x="970619" y="1381675"/>
                  <a:pt x="946361" y="1403418"/>
                </a:cubicBezTo>
                <a:cubicBezTo>
                  <a:pt x="920920" y="1426197"/>
                  <a:pt x="895626" y="1449124"/>
                  <a:pt x="875510" y="1477376"/>
                </a:cubicBezTo>
                <a:cubicBezTo>
                  <a:pt x="865304" y="1491724"/>
                  <a:pt x="860718" y="1505628"/>
                  <a:pt x="863824" y="1522490"/>
                </a:cubicBezTo>
                <a:cubicBezTo>
                  <a:pt x="864712" y="1527371"/>
                  <a:pt x="865304" y="1532252"/>
                  <a:pt x="865895" y="1537134"/>
                </a:cubicBezTo>
                <a:cubicBezTo>
                  <a:pt x="872995" y="1591862"/>
                  <a:pt x="881574" y="1646443"/>
                  <a:pt x="886751" y="1701319"/>
                </a:cubicBezTo>
                <a:cubicBezTo>
                  <a:pt x="890745" y="1742736"/>
                  <a:pt x="891632" y="1784447"/>
                  <a:pt x="891485" y="1826160"/>
                </a:cubicBezTo>
                <a:cubicBezTo>
                  <a:pt x="891485" y="1845536"/>
                  <a:pt x="886160" y="1865061"/>
                  <a:pt x="882610" y="1884438"/>
                </a:cubicBezTo>
                <a:cubicBezTo>
                  <a:pt x="882166" y="1886805"/>
                  <a:pt x="878468" y="1889467"/>
                  <a:pt x="875658" y="1890503"/>
                </a:cubicBezTo>
                <a:cubicBezTo>
                  <a:pt x="870924" y="1892130"/>
                  <a:pt x="865599" y="1892574"/>
                  <a:pt x="860570" y="1893461"/>
                </a:cubicBezTo>
                <a:cubicBezTo>
                  <a:pt x="838383" y="1893461"/>
                  <a:pt x="816196" y="1893461"/>
                  <a:pt x="794008" y="1893461"/>
                </a:cubicBezTo>
                <a:cubicBezTo>
                  <a:pt x="787648" y="1893017"/>
                  <a:pt x="781288" y="1892425"/>
                  <a:pt x="774927" y="1892425"/>
                </a:cubicBezTo>
                <a:cubicBezTo>
                  <a:pt x="711324" y="1891390"/>
                  <a:pt x="647720" y="1890503"/>
                  <a:pt x="584117" y="1889171"/>
                </a:cubicBezTo>
                <a:cubicBezTo>
                  <a:pt x="574798" y="1889024"/>
                  <a:pt x="565480" y="1886657"/>
                  <a:pt x="556309" y="1886953"/>
                </a:cubicBezTo>
                <a:cubicBezTo>
                  <a:pt x="535601" y="1887692"/>
                  <a:pt x="515040" y="1889467"/>
                  <a:pt x="494332" y="1890651"/>
                </a:cubicBezTo>
                <a:cubicBezTo>
                  <a:pt x="477914" y="1891686"/>
                  <a:pt x="461495" y="1892574"/>
                  <a:pt x="444929" y="1893461"/>
                </a:cubicBezTo>
                <a:cubicBezTo>
                  <a:pt x="432800" y="1893609"/>
                  <a:pt x="420079" y="1893609"/>
                  <a:pt x="407210" y="18936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0" name="Google Shape;1430;p27"/>
          <p:cNvGrpSpPr/>
          <p:nvPr/>
        </p:nvGrpSpPr>
        <p:grpSpPr>
          <a:xfrm>
            <a:off x="7555763" y="4778176"/>
            <a:ext cx="2509401" cy="1287983"/>
            <a:chOff x="270023" y="1671304"/>
            <a:chExt cx="2552450" cy="1135913"/>
          </a:xfrm>
        </p:grpSpPr>
        <p:sp>
          <p:nvSpPr>
            <p:cNvPr id="1431" name="Google Shape;1431;p27"/>
            <p:cNvSpPr txBox="1"/>
            <p:nvPr/>
          </p:nvSpPr>
          <p:spPr>
            <a:xfrm>
              <a:off x="270024" y="1911472"/>
              <a:ext cx="2552449" cy="895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7"/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3" name="Google Shape;1433;p27"/>
          <p:cNvGrpSpPr/>
          <p:nvPr/>
        </p:nvGrpSpPr>
        <p:grpSpPr>
          <a:xfrm>
            <a:off x="1950479" y="2158749"/>
            <a:ext cx="2509401" cy="1287983"/>
            <a:chOff x="270023" y="1671304"/>
            <a:chExt cx="2552450" cy="1135913"/>
          </a:xfrm>
        </p:grpSpPr>
        <p:sp>
          <p:nvSpPr>
            <p:cNvPr id="1434" name="Google Shape;1434;p27"/>
            <p:cNvSpPr txBox="1"/>
            <p:nvPr/>
          </p:nvSpPr>
          <p:spPr>
            <a:xfrm>
              <a:off x="270024" y="1911472"/>
              <a:ext cx="2552449" cy="895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7"/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6" name="Google Shape;143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70470" y="1510799"/>
            <a:ext cx="885226" cy="188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7" name="Google Shape;1437;p27"/>
          <p:cNvGrpSpPr/>
          <p:nvPr/>
        </p:nvGrpSpPr>
        <p:grpSpPr>
          <a:xfrm>
            <a:off x="789581" y="3723476"/>
            <a:ext cx="1761331" cy="758741"/>
            <a:chOff x="203895" y="3409836"/>
            <a:chExt cx="1761331" cy="758741"/>
          </a:xfrm>
        </p:grpSpPr>
        <p:sp>
          <p:nvSpPr>
            <p:cNvPr id="1438" name="Google Shape;1438;p27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$234</a:t>
              </a:r>
              <a:endParaRPr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7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0" name="Google Shape;1440;p27"/>
          <p:cNvGrpSpPr/>
          <p:nvPr/>
        </p:nvGrpSpPr>
        <p:grpSpPr>
          <a:xfrm>
            <a:off x="2490031" y="3723476"/>
            <a:ext cx="1761331" cy="758741"/>
            <a:chOff x="203895" y="3409836"/>
            <a:chExt cx="1761331" cy="758741"/>
          </a:xfrm>
        </p:grpSpPr>
        <p:sp>
          <p:nvSpPr>
            <p:cNvPr id="1441" name="Google Shape;1441;p27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$434</a:t>
              </a:r>
              <a:endPara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7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3" name="Google Shape;1443;p27"/>
          <p:cNvGrpSpPr/>
          <p:nvPr/>
        </p:nvGrpSpPr>
        <p:grpSpPr>
          <a:xfrm>
            <a:off x="7762020" y="3503905"/>
            <a:ext cx="1761331" cy="758741"/>
            <a:chOff x="203895" y="3409836"/>
            <a:chExt cx="1761331" cy="758741"/>
          </a:xfrm>
        </p:grpSpPr>
        <p:sp>
          <p:nvSpPr>
            <p:cNvPr id="1444" name="Google Shape;1444;p27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$234</a:t>
              </a:r>
              <a:endParaRPr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7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27"/>
          <p:cNvGrpSpPr/>
          <p:nvPr/>
        </p:nvGrpSpPr>
        <p:grpSpPr>
          <a:xfrm>
            <a:off x="9462470" y="3503905"/>
            <a:ext cx="1761331" cy="758741"/>
            <a:chOff x="203895" y="3409836"/>
            <a:chExt cx="1761331" cy="758741"/>
          </a:xfrm>
        </p:grpSpPr>
        <p:sp>
          <p:nvSpPr>
            <p:cNvPr id="1447" name="Google Shape;1447;p27"/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$434</a:t>
              </a:r>
              <a:endPara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7"/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454" name="Google Shape;1454;p28"/>
          <p:cNvGrpSpPr/>
          <p:nvPr/>
        </p:nvGrpSpPr>
        <p:grpSpPr>
          <a:xfrm>
            <a:off x="920756" y="1786257"/>
            <a:ext cx="10361647" cy="4152161"/>
            <a:chOff x="467544" y="1347614"/>
            <a:chExt cx="8208912" cy="3289508"/>
          </a:xfrm>
        </p:grpSpPr>
        <p:sp>
          <p:nvSpPr>
            <p:cNvPr id="1455" name="Google Shape;1455;p28"/>
            <p:cNvSpPr/>
            <p:nvPr/>
          </p:nvSpPr>
          <p:spPr>
            <a:xfrm>
              <a:off x="467544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 extrusionOk="0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8"/>
            <p:cNvSpPr/>
            <p:nvPr/>
          </p:nvSpPr>
          <p:spPr>
            <a:xfrm flipH="1">
              <a:off x="4644008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 extrusionOk="0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398F9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8"/>
            <p:cNvSpPr/>
            <p:nvPr/>
          </p:nvSpPr>
          <p:spPr>
            <a:xfrm rot="10800000" flipH="1">
              <a:off x="46754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 extrusionOk="0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5A696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8"/>
            <p:cNvSpPr/>
            <p:nvPr/>
          </p:nvSpPr>
          <p:spPr>
            <a:xfrm rot="10800000">
              <a:off x="463562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 extrusionOk="0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8"/>
            <p:cNvSpPr/>
            <p:nvPr/>
          </p:nvSpPr>
          <p:spPr>
            <a:xfrm rot="2700000">
              <a:off x="3990029" y="2417307"/>
              <a:ext cx="1157246" cy="11572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8"/>
            <p:cNvSpPr/>
            <p:nvPr/>
          </p:nvSpPr>
          <p:spPr>
            <a:xfrm rot="10800000">
              <a:off x="4932040" y="2349847"/>
              <a:ext cx="288032" cy="288032"/>
            </a:xfrm>
            <a:prstGeom prst="rtTriangle">
              <a:avLst/>
            </a:prstGeom>
            <a:solidFill>
              <a:srgbClr val="398F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8"/>
            <p:cNvSpPr/>
            <p:nvPr/>
          </p:nvSpPr>
          <p:spPr>
            <a:xfrm rot="-5400000">
              <a:off x="4932040" y="3348598"/>
              <a:ext cx="288032" cy="28803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8"/>
            <p:cNvSpPr/>
            <p:nvPr/>
          </p:nvSpPr>
          <p:spPr>
            <a:xfrm>
              <a:off x="3946788" y="3369919"/>
              <a:ext cx="288032" cy="288032"/>
            </a:xfrm>
            <a:prstGeom prst="rtTriangle">
              <a:avLst/>
            </a:prstGeom>
            <a:solidFill>
              <a:srgbClr val="5A69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8"/>
            <p:cNvSpPr/>
            <p:nvPr/>
          </p:nvSpPr>
          <p:spPr>
            <a:xfrm rot="5400000">
              <a:off x="3939168" y="2340540"/>
              <a:ext cx="288032" cy="28803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4" name="Google Shape;1464;p28"/>
          <p:cNvGrpSpPr/>
          <p:nvPr/>
        </p:nvGrpSpPr>
        <p:grpSpPr>
          <a:xfrm>
            <a:off x="1463299" y="2179303"/>
            <a:ext cx="3312368" cy="1258753"/>
            <a:chOff x="2530759" y="1759421"/>
            <a:chExt cx="1681201" cy="1258753"/>
          </a:xfrm>
        </p:grpSpPr>
        <p:sp>
          <p:nvSpPr>
            <p:cNvPr id="1465" name="Google Shape;1465;p28"/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8"/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Strength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28"/>
          <p:cNvGrpSpPr/>
          <p:nvPr/>
        </p:nvGrpSpPr>
        <p:grpSpPr>
          <a:xfrm>
            <a:off x="1463299" y="4302008"/>
            <a:ext cx="3312368" cy="1258753"/>
            <a:chOff x="2530759" y="1759421"/>
            <a:chExt cx="1681201" cy="1258753"/>
          </a:xfrm>
        </p:grpSpPr>
        <p:sp>
          <p:nvSpPr>
            <p:cNvPr id="1468" name="Google Shape;1468;p28"/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8"/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Opportunity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28"/>
          <p:cNvGrpSpPr/>
          <p:nvPr/>
        </p:nvGrpSpPr>
        <p:grpSpPr>
          <a:xfrm>
            <a:off x="7427490" y="2179303"/>
            <a:ext cx="3312368" cy="1258753"/>
            <a:chOff x="2530759" y="1759421"/>
            <a:chExt cx="1681201" cy="1258753"/>
          </a:xfrm>
        </p:grpSpPr>
        <p:sp>
          <p:nvSpPr>
            <p:cNvPr id="1471" name="Google Shape;1471;p28"/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8"/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Weakness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3" name="Google Shape;1473;p28"/>
          <p:cNvGrpSpPr/>
          <p:nvPr/>
        </p:nvGrpSpPr>
        <p:grpSpPr>
          <a:xfrm>
            <a:off x="7427490" y="4302008"/>
            <a:ext cx="3312368" cy="1258753"/>
            <a:chOff x="2530759" y="1759421"/>
            <a:chExt cx="1681201" cy="1258753"/>
          </a:xfrm>
        </p:grpSpPr>
        <p:sp>
          <p:nvSpPr>
            <p:cNvPr id="1474" name="Google Shape;1474;p28"/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8"/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Threat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6" name="Google Shape;1476;p28"/>
          <p:cNvSpPr txBox="1"/>
          <p:nvPr/>
        </p:nvSpPr>
        <p:spPr>
          <a:xfrm>
            <a:off x="5302790" y="3539171"/>
            <a:ext cx="15975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SWOT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2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482" name="Google Shape;1482;p29"/>
          <p:cNvGrpSpPr/>
          <p:nvPr/>
        </p:nvGrpSpPr>
        <p:grpSpPr>
          <a:xfrm>
            <a:off x="4592251" y="1770825"/>
            <a:ext cx="3035751" cy="3978220"/>
            <a:chOff x="5291126" y="3277848"/>
            <a:chExt cx="1624904" cy="2129367"/>
          </a:xfrm>
        </p:grpSpPr>
        <p:sp>
          <p:nvSpPr>
            <p:cNvPr id="1483" name="Google Shape;1483;p29"/>
            <p:cNvSpPr/>
            <p:nvPr/>
          </p:nvSpPr>
          <p:spPr>
            <a:xfrm>
              <a:off x="6096000" y="3277848"/>
              <a:ext cx="820030" cy="2101557"/>
            </a:xfrm>
            <a:custGeom>
              <a:avLst/>
              <a:gdLst/>
              <a:ahLst/>
              <a:cxnLst/>
              <a:rect l="l" t="t" r="r" b="b"/>
              <a:pathLst>
                <a:path w="2639057" h="6763325" extrusionOk="0">
                  <a:moveTo>
                    <a:pt x="2637283" y="3365686"/>
                  </a:moveTo>
                  <a:lnTo>
                    <a:pt x="2618348" y="3282254"/>
                  </a:lnTo>
                  <a:lnTo>
                    <a:pt x="2595271" y="3192905"/>
                  </a:lnTo>
                  <a:lnTo>
                    <a:pt x="2578111" y="3122491"/>
                  </a:lnTo>
                  <a:cubicBezTo>
                    <a:pt x="2579886" y="3111248"/>
                    <a:pt x="2579886" y="3103556"/>
                    <a:pt x="2579886" y="3099414"/>
                  </a:cubicBezTo>
                  <a:cubicBezTo>
                    <a:pt x="2564502" y="2947343"/>
                    <a:pt x="2447342" y="2589945"/>
                    <a:pt x="2437874" y="2479886"/>
                  </a:cubicBezTo>
                  <a:cubicBezTo>
                    <a:pt x="2397638" y="2004737"/>
                    <a:pt x="2455626" y="1678110"/>
                    <a:pt x="2177519" y="1301777"/>
                  </a:cubicBezTo>
                  <a:cubicBezTo>
                    <a:pt x="2059767" y="1143789"/>
                    <a:pt x="1795861" y="1168049"/>
                    <a:pt x="1637873" y="1101777"/>
                  </a:cubicBezTo>
                  <a:cubicBezTo>
                    <a:pt x="1603553" y="1088759"/>
                    <a:pt x="1607695" y="1088759"/>
                    <a:pt x="1601778" y="1073375"/>
                  </a:cubicBezTo>
                  <a:cubicBezTo>
                    <a:pt x="1576926" y="1004736"/>
                    <a:pt x="1567458" y="959765"/>
                    <a:pt x="1557991" y="893493"/>
                  </a:cubicBezTo>
                  <a:cubicBezTo>
                    <a:pt x="1556216" y="885800"/>
                    <a:pt x="1557991" y="880475"/>
                    <a:pt x="1559766" y="874558"/>
                  </a:cubicBezTo>
                  <a:lnTo>
                    <a:pt x="1569234" y="874558"/>
                  </a:lnTo>
                  <a:lnTo>
                    <a:pt x="1576926" y="855623"/>
                  </a:lnTo>
                  <a:lnTo>
                    <a:pt x="1620713" y="796451"/>
                  </a:lnTo>
                  <a:lnTo>
                    <a:pt x="1713613" y="760948"/>
                  </a:lnTo>
                  <a:lnTo>
                    <a:pt x="1763317" y="707694"/>
                  </a:lnTo>
                  <a:lnTo>
                    <a:pt x="1803554" y="654439"/>
                  </a:lnTo>
                  <a:lnTo>
                    <a:pt x="1818938" y="604735"/>
                  </a:lnTo>
                  <a:lnTo>
                    <a:pt x="1803554" y="572190"/>
                  </a:lnTo>
                  <a:lnTo>
                    <a:pt x="1803554" y="526628"/>
                  </a:lnTo>
                  <a:lnTo>
                    <a:pt x="1813021" y="473374"/>
                  </a:lnTo>
                  <a:lnTo>
                    <a:pt x="1813021" y="423669"/>
                  </a:lnTo>
                  <a:lnTo>
                    <a:pt x="1809471" y="370415"/>
                  </a:lnTo>
                  <a:lnTo>
                    <a:pt x="1775151" y="281066"/>
                  </a:lnTo>
                  <a:lnTo>
                    <a:pt x="1720122" y="202959"/>
                  </a:lnTo>
                  <a:lnTo>
                    <a:pt x="1650891" y="131361"/>
                  </a:lnTo>
                  <a:lnTo>
                    <a:pt x="1589944" y="66864"/>
                  </a:lnTo>
                  <a:lnTo>
                    <a:pt x="1455624" y="0"/>
                  </a:lnTo>
                  <a:lnTo>
                    <a:pt x="1386985" y="7692"/>
                  </a:lnTo>
                  <a:lnTo>
                    <a:pt x="1321304" y="16568"/>
                  </a:lnTo>
                  <a:lnTo>
                    <a:pt x="1255624" y="31361"/>
                  </a:lnTo>
                  <a:lnTo>
                    <a:pt x="1186984" y="17752"/>
                  </a:lnTo>
                  <a:lnTo>
                    <a:pt x="1052665" y="66864"/>
                  </a:lnTo>
                  <a:lnTo>
                    <a:pt x="991718" y="131361"/>
                  </a:lnTo>
                  <a:lnTo>
                    <a:pt x="923079" y="203551"/>
                  </a:lnTo>
                  <a:lnTo>
                    <a:pt x="868049" y="281657"/>
                  </a:lnTo>
                  <a:lnTo>
                    <a:pt x="834321" y="371007"/>
                  </a:lnTo>
                  <a:lnTo>
                    <a:pt x="830771" y="424261"/>
                  </a:lnTo>
                  <a:lnTo>
                    <a:pt x="830771" y="473374"/>
                  </a:lnTo>
                  <a:lnTo>
                    <a:pt x="840238" y="526628"/>
                  </a:lnTo>
                  <a:lnTo>
                    <a:pt x="840238" y="572190"/>
                  </a:lnTo>
                  <a:lnTo>
                    <a:pt x="824854" y="604735"/>
                  </a:lnTo>
                  <a:lnTo>
                    <a:pt x="840238" y="654439"/>
                  </a:lnTo>
                  <a:lnTo>
                    <a:pt x="880475" y="707694"/>
                  </a:lnTo>
                  <a:lnTo>
                    <a:pt x="930179" y="760948"/>
                  </a:lnTo>
                  <a:lnTo>
                    <a:pt x="1023079" y="796451"/>
                  </a:lnTo>
                  <a:lnTo>
                    <a:pt x="1066866" y="855623"/>
                  </a:lnTo>
                  <a:lnTo>
                    <a:pt x="1074558" y="874558"/>
                  </a:lnTo>
                  <a:lnTo>
                    <a:pt x="1084026" y="874558"/>
                  </a:lnTo>
                  <a:cubicBezTo>
                    <a:pt x="1085801" y="880475"/>
                    <a:pt x="1087576" y="885800"/>
                    <a:pt x="1085801" y="893493"/>
                  </a:cubicBezTo>
                  <a:cubicBezTo>
                    <a:pt x="1076333" y="959765"/>
                    <a:pt x="1066274" y="1005327"/>
                    <a:pt x="1042014" y="1073375"/>
                  </a:cubicBezTo>
                  <a:cubicBezTo>
                    <a:pt x="1036097" y="1088759"/>
                    <a:pt x="1040239" y="1088759"/>
                    <a:pt x="1005919" y="1101777"/>
                  </a:cubicBezTo>
                  <a:cubicBezTo>
                    <a:pt x="847931" y="1168049"/>
                    <a:pt x="584025" y="1143789"/>
                    <a:pt x="466273" y="1301777"/>
                  </a:cubicBezTo>
                  <a:cubicBezTo>
                    <a:pt x="188758" y="1678110"/>
                    <a:pt x="246154" y="2004737"/>
                    <a:pt x="205918" y="2479886"/>
                  </a:cubicBezTo>
                  <a:cubicBezTo>
                    <a:pt x="196450" y="2589945"/>
                    <a:pt x="78698" y="2947343"/>
                    <a:pt x="63905" y="3099414"/>
                  </a:cubicBezTo>
                  <a:cubicBezTo>
                    <a:pt x="63905" y="3102964"/>
                    <a:pt x="63905" y="3110656"/>
                    <a:pt x="65681" y="3122491"/>
                  </a:cubicBezTo>
                  <a:lnTo>
                    <a:pt x="47337" y="3192313"/>
                  </a:lnTo>
                  <a:lnTo>
                    <a:pt x="24260" y="3281662"/>
                  </a:lnTo>
                  <a:lnTo>
                    <a:pt x="5917" y="3365686"/>
                  </a:lnTo>
                  <a:lnTo>
                    <a:pt x="0" y="3441426"/>
                  </a:lnTo>
                  <a:lnTo>
                    <a:pt x="13609" y="3517166"/>
                  </a:lnTo>
                  <a:lnTo>
                    <a:pt x="42012" y="3589355"/>
                  </a:lnTo>
                  <a:lnTo>
                    <a:pt x="101184" y="3665095"/>
                  </a:lnTo>
                  <a:lnTo>
                    <a:pt x="227219" y="3659178"/>
                  </a:lnTo>
                  <a:lnTo>
                    <a:pt x="272782" y="3659178"/>
                  </a:lnTo>
                  <a:lnTo>
                    <a:pt x="327811" y="3659178"/>
                  </a:lnTo>
                  <a:lnTo>
                    <a:pt x="392308" y="3657403"/>
                  </a:lnTo>
                  <a:lnTo>
                    <a:pt x="392308" y="3639060"/>
                  </a:lnTo>
                  <a:lnTo>
                    <a:pt x="395859" y="3631367"/>
                  </a:lnTo>
                  <a:lnTo>
                    <a:pt x="395859" y="3615983"/>
                  </a:lnTo>
                  <a:lnTo>
                    <a:pt x="395859" y="3608290"/>
                  </a:lnTo>
                  <a:lnTo>
                    <a:pt x="409468" y="3598823"/>
                  </a:lnTo>
                  <a:lnTo>
                    <a:pt x="423078" y="3587580"/>
                  </a:lnTo>
                  <a:lnTo>
                    <a:pt x="301184" y="3469829"/>
                  </a:lnTo>
                  <a:lnTo>
                    <a:pt x="272782" y="3359769"/>
                  </a:lnTo>
                  <a:lnTo>
                    <a:pt x="278699" y="3243793"/>
                  </a:lnTo>
                  <a:lnTo>
                    <a:pt x="294083" y="3168053"/>
                  </a:lnTo>
                  <a:cubicBezTo>
                    <a:pt x="297634" y="3168053"/>
                    <a:pt x="301776" y="3168053"/>
                    <a:pt x="303551" y="3168053"/>
                  </a:cubicBezTo>
                  <a:cubicBezTo>
                    <a:pt x="309468" y="3156810"/>
                    <a:pt x="311243" y="3150893"/>
                    <a:pt x="318936" y="3139650"/>
                  </a:cubicBezTo>
                  <a:cubicBezTo>
                    <a:pt x="443788" y="2950893"/>
                    <a:pt x="514202" y="2757401"/>
                    <a:pt x="559764" y="2536691"/>
                  </a:cubicBezTo>
                  <a:cubicBezTo>
                    <a:pt x="616569" y="2398229"/>
                    <a:pt x="660356" y="2260951"/>
                    <a:pt x="691126" y="2111246"/>
                  </a:cubicBezTo>
                  <a:cubicBezTo>
                    <a:pt x="668049" y="2307105"/>
                    <a:pt x="689350" y="2423081"/>
                    <a:pt x="645563" y="2639650"/>
                  </a:cubicBezTo>
                  <a:cubicBezTo>
                    <a:pt x="618936" y="2771011"/>
                    <a:pt x="497042" y="3019532"/>
                    <a:pt x="525445" y="3185213"/>
                  </a:cubicBezTo>
                  <a:cubicBezTo>
                    <a:pt x="335504" y="3831368"/>
                    <a:pt x="563315" y="4188765"/>
                    <a:pt x="791717" y="4772198"/>
                  </a:cubicBezTo>
                  <a:cubicBezTo>
                    <a:pt x="795268" y="4783441"/>
                    <a:pt x="802960" y="4827227"/>
                    <a:pt x="793493" y="4872790"/>
                  </a:cubicBezTo>
                  <a:cubicBezTo>
                    <a:pt x="746155" y="5087583"/>
                    <a:pt x="743788" y="5462140"/>
                    <a:pt x="818345" y="5646164"/>
                  </a:cubicBezTo>
                  <a:cubicBezTo>
                    <a:pt x="909469" y="5873975"/>
                    <a:pt x="945564" y="6056815"/>
                    <a:pt x="913611" y="6235514"/>
                  </a:cubicBezTo>
                  <a:cubicBezTo>
                    <a:pt x="883434" y="6412437"/>
                    <a:pt x="753848" y="6459774"/>
                    <a:pt x="769232" y="6604154"/>
                  </a:cubicBezTo>
                  <a:cubicBezTo>
                    <a:pt x="788167" y="6778710"/>
                    <a:pt x="959173" y="6813030"/>
                    <a:pt x="1103552" y="6714213"/>
                  </a:cubicBezTo>
                  <a:cubicBezTo>
                    <a:pt x="1150890" y="6681668"/>
                    <a:pt x="1181659" y="6488177"/>
                    <a:pt x="1175742" y="6410071"/>
                  </a:cubicBezTo>
                  <a:cubicBezTo>
                    <a:pt x="1173967" y="6389361"/>
                    <a:pt x="1198819" y="6350899"/>
                    <a:pt x="1208286" y="6324272"/>
                  </a:cubicBezTo>
                  <a:cubicBezTo>
                    <a:pt x="1217754" y="6297645"/>
                    <a:pt x="1221896" y="6272792"/>
                    <a:pt x="1221896" y="6234922"/>
                  </a:cubicBezTo>
                  <a:cubicBezTo>
                    <a:pt x="1221896" y="6210070"/>
                    <a:pt x="1231363" y="6189360"/>
                    <a:pt x="1239056" y="6153265"/>
                  </a:cubicBezTo>
                  <a:cubicBezTo>
                    <a:pt x="1281067" y="5949715"/>
                    <a:pt x="1311245" y="5771016"/>
                    <a:pt x="1300002" y="5554448"/>
                  </a:cubicBezTo>
                  <a:cubicBezTo>
                    <a:pt x="1288760" y="5337879"/>
                    <a:pt x="1271600" y="5105926"/>
                    <a:pt x="1259766" y="4881665"/>
                  </a:cubicBezTo>
                  <a:cubicBezTo>
                    <a:pt x="1257991" y="4847346"/>
                    <a:pt x="1253848" y="4826636"/>
                    <a:pt x="1259766" y="4781074"/>
                  </a:cubicBezTo>
                  <a:cubicBezTo>
                    <a:pt x="1284618" y="4605334"/>
                    <a:pt x="1308286" y="4428410"/>
                    <a:pt x="1321896" y="4250895"/>
                  </a:cubicBezTo>
                  <a:cubicBezTo>
                    <a:pt x="1334914" y="4428410"/>
                    <a:pt x="1359174" y="4605334"/>
                    <a:pt x="1384026" y="4781074"/>
                  </a:cubicBezTo>
                  <a:cubicBezTo>
                    <a:pt x="1389943" y="4826636"/>
                    <a:pt x="1385801" y="4847346"/>
                    <a:pt x="1384026" y="4881665"/>
                  </a:cubicBezTo>
                  <a:cubicBezTo>
                    <a:pt x="1372784" y="5105926"/>
                    <a:pt x="1355624" y="5337879"/>
                    <a:pt x="1343789" y="5554448"/>
                  </a:cubicBezTo>
                  <a:cubicBezTo>
                    <a:pt x="1332547" y="5771016"/>
                    <a:pt x="1362724" y="5949715"/>
                    <a:pt x="1404736" y="6153265"/>
                  </a:cubicBezTo>
                  <a:cubicBezTo>
                    <a:pt x="1412429" y="6189360"/>
                    <a:pt x="1421896" y="6210070"/>
                    <a:pt x="1421896" y="6234922"/>
                  </a:cubicBezTo>
                  <a:cubicBezTo>
                    <a:pt x="1421896" y="6272792"/>
                    <a:pt x="1425446" y="6297645"/>
                    <a:pt x="1435506" y="6324272"/>
                  </a:cubicBezTo>
                  <a:cubicBezTo>
                    <a:pt x="1444973" y="6350899"/>
                    <a:pt x="1469825" y="6388768"/>
                    <a:pt x="1468050" y="6410071"/>
                  </a:cubicBezTo>
                  <a:cubicBezTo>
                    <a:pt x="1462133" y="6488177"/>
                    <a:pt x="1492902" y="6681668"/>
                    <a:pt x="1540239" y="6714213"/>
                  </a:cubicBezTo>
                  <a:cubicBezTo>
                    <a:pt x="1684619" y="6813030"/>
                    <a:pt x="1855625" y="6778710"/>
                    <a:pt x="1874560" y="6604154"/>
                  </a:cubicBezTo>
                  <a:cubicBezTo>
                    <a:pt x="1889944" y="6459774"/>
                    <a:pt x="1760358" y="6412437"/>
                    <a:pt x="1730181" y="6235514"/>
                  </a:cubicBezTo>
                  <a:cubicBezTo>
                    <a:pt x="1697636" y="6056815"/>
                    <a:pt x="1733731" y="5874567"/>
                    <a:pt x="1825447" y="5646164"/>
                  </a:cubicBezTo>
                  <a:cubicBezTo>
                    <a:pt x="1899412" y="5461548"/>
                    <a:pt x="1897637" y="5087583"/>
                    <a:pt x="1850299" y="4872790"/>
                  </a:cubicBezTo>
                  <a:cubicBezTo>
                    <a:pt x="1840832" y="4827227"/>
                    <a:pt x="1848524" y="4783441"/>
                    <a:pt x="1852074" y="4772198"/>
                  </a:cubicBezTo>
                  <a:cubicBezTo>
                    <a:pt x="2080477" y="4188765"/>
                    <a:pt x="2308288" y="3831368"/>
                    <a:pt x="2118347" y="3185213"/>
                  </a:cubicBezTo>
                  <a:cubicBezTo>
                    <a:pt x="2146749" y="3020124"/>
                    <a:pt x="2024856" y="2771011"/>
                    <a:pt x="1998229" y="2639650"/>
                  </a:cubicBezTo>
                  <a:cubicBezTo>
                    <a:pt x="1954441" y="2423081"/>
                    <a:pt x="1975151" y="2307105"/>
                    <a:pt x="1952666" y="2111246"/>
                  </a:cubicBezTo>
                  <a:cubicBezTo>
                    <a:pt x="1982844" y="2261543"/>
                    <a:pt x="2026631" y="2398229"/>
                    <a:pt x="2084028" y="2536691"/>
                  </a:cubicBezTo>
                  <a:cubicBezTo>
                    <a:pt x="2129590" y="2757401"/>
                    <a:pt x="2200004" y="2950893"/>
                    <a:pt x="2325448" y="3139059"/>
                  </a:cubicBezTo>
                  <a:cubicBezTo>
                    <a:pt x="2333140" y="3150302"/>
                    <a:pt x="2334916" y="3156219"/>
                    <a:pt x="2340833" y="3167461"/>
                  </a:cubicBezTo>
                  <a:cubicBezTo>
                    <a:pt x="2342608" y="3167461"/>
                    <a:pt x="2346750" y="3167461"/>
                    <a:pt x="2350300" y="3167461"/>
                  </a:cubicBezTo>
                  <a:lnTo>
                    <a:pt x="2365685" y="3243201"/>
                  </a:lnTo>
                  <a:lnTo>
                    <a:pt x="2371602" y="3359178"/>
                  </a:lnTo>
                  <a:lnTo>
                    <a:pt x="2343200" y="3469237"/>
                  </a:lnTo>
                  <a:lnTo>
                    <a:pt x="2221306" y="3586989"/>
                  </a:lnTo>
                  <a:lnTo>
                    <a:pt x="2234915" y="3598231"/>
                  </a:lnTo>
                  <a:lnTo>
                    <a:pt x="2248525" y="3607699"/>
                  </a:lnTo>
                  <a:lnTo>
                    <a:pt x="2248525" y="3615391"/>
                  </a:lnTo>
                  <a:lnTo>
                    <a:pt x="2248525" y="3630775"/>
                  </a:lnTo>
                  <a:lnTo>
                    <a:pt x="2252075" y="3638468"/>
                  </a:lnTo>
                  <a:lnTo>
                    <a:pt x="2252075" y="3657403"/>
                  </a:lnTo>
                  <a:lnTo>
                    <a:pt x="2316572" y="3659178"/>
                  </a:lnTo>
                  <a:lnTo>
                    <a:pt x="2371602" y="3659178"/>
                  </a:lnTo>
                  <a:lnTo>
                    <a:pt x="2417164" y="3659178"/>
                  </a:lnTo>
                  <a:lnTo>
                    <a:pt x="2543200" y="3665095"/>
                  </a:lnTo>
                  <a:lnTo>
                    <a:pt x="2602372" y="3589355"/>
                  </a:lnTo>
                  <a:lnTo>
                    <a:pt x="2630774" y="3517166"/>
                  </a:lnTo>
                  <a:lnTo>
                    <a:pt x="2644384" y="3441426"/>
                  </a:lnTo>
                  <a:lnTo>
                    <a:pt x="2637283" y="33656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9"/>
            <p:cNvSpPr/>
            <p:nvPr/>
          </p:nvSpPr>
          <p:spPr>
            <a:xfrm>
              <a:off x="5291126" y="3305658"/>
              <a:ext cx="779580" cy="2101557"/>
            </a:xfrm>
            <a:custGeom>
              <a:avLst/>
              <a:gdLst/>
              <a:ahLst/>
              <a:cxnLst/>
              <a:rect l="l" t="t" r="r" b="b"/>
              <a:pathLst>
                <a:path w="2508880" h="6763325" extrusionOk="0">
                  <a:moveTo>
                    <a:pt x="2506514" y="3365686"/>
                  </a:moveTo>
                  <a:lnTo>
                    <a:pt x="2487579" y="3282254"/>
                  </a:lnTo>
                  <a:lnTo>
                    <a:pt x="2464502" y="3192905"/>
                  </a:lnTo>
                  <a:lnTo>
                    <a:pt x="2429590" y="3122491"/>
                  </a:lnTo>
                  <a:cubicBezTo>
                    <a:pt x="2431365" y="3111248"/>
                    <a:pt x="2325448" y="2589354"/>
                    <a:pt x="2307105" y="2479886"/>
                  </a:cubicBezTo>
                  <a:cubicBezTo>
                    <a:pt x="2227815" y="2002962"/>
                    <a:pt x="2257992" y="1753258"/>
                    <a:pt x="2023081" y="1337280"/>
                  </a:cubicBezTo>
                  <a:cubicBezTo>
                    <a:pt x="1947932" y="1204144"/>
                    <a:pt x="1696453" y="1217162"/>
                    <a:pt x="1536689" y="1155032"/>
                  </a:cubicBezTo>
                  <a:cubicBezTo>
                    <a:pt x="1427221" y="1112428"/>
                    <a:pt x="1417754" y="967457"/>
                    <a:pt x="1439056" y="892901"/>
                  </a:cubicBezTo>
                  <a:cubicBezTo>
                    <a:pt x="1437281" y="885209"/>
                    <a:pt x="1439056" y="879883"/>
                    <a:pt x="1440831" y="873966"/>
                  </a:cubicBezTo>
                  <a:lnTo>
                    <a:pt x="1450299" y="873966"/>
                  </a:lnTo>
                  <a:lnTo>
                    <a:pt x="1434322" y="855031"/>
                  </a:lnTo>
                  <a:lnTo>
                    <a:pt x="1489944" y="795859"/>
                  </a:lnTo>
                  <a:lnTo>
                    <a:pt x="1535506" y="742605"/>
                  </a:lnTo>
                  <a:lnTo>
                    <a:pt x="1585210" y="689350"/>
                  </a:lnTo>
                  <a:lnTo>
                    <a:pt x="1625447" y="636096"/>
                  </a:lnTo>
                  <a:lnTo>
                    <a:pt x="1640832" y="586392"/>
                  </a:lnTo>
                  <a:lnTo>
                    <a:pt x="1625447" y="553847"/>
                  </a:lnTo>
                  <a:lnTo>
                    <a:pt x="1625447" y="508285"/>
                  </a:lnTo>
                  <a:lnTo>
                    <a:pt x="1634914" y="455030"/>
                  </a:lnTo>
                  <a:lnTo>
                    <a:pt x="1634914" y="405326"/>
                  </a:lnTo>
                  <a:lnTo>
                    <a:pt x="1637281" y="352072"/>
                  </a:lnTo>
                  <a:lnTo>
                    <a:pt x="1602961" y="262722"/>
                  </a:lnTo>
                  <a:lnTo>
                    <a:pt x="1565683" y="184616"/>
                  </a:lnTo>
                  <a:lnTo>
                    <a:pt x="1514796" y="112426"/>
                  </a:lnTo>
                  <a:lnTo>
                    <a:pt x="1471009" y="49113"/>
                  </a:lnTo>
                  <a:lnTo>
                    <a:pt x="1378109" y="0"/>
                  </a:lnTo>
                  <a:lnTo>
                    <a:pt x="1309470" y="7692"/>
                  </a:lnTo>
                  <a:lnTo>
                    <a:pt x="1255624" y="14201"/>
                  </a:lnTo>
                  <a:lnTo>
                    <a:pt x="1201777" y="31361"/>
                  </a:lnTo>
                  <a:lnTo>
                    <a:pt x="1133138" y="29586"/>
                  </a:lnTo>
                  <a:lnTo>
                    <a:pt x="1040239" y="49113"/>
                  </a:lnTo>
                  <a:lnTo>
                    <a:pt x="997635" y="113610"/>
                  </a:lnTo>
                  <a:lnTo>
                    <a:pt x="946747" y="185799"/>
                  </a:lnTo>
                  <a:lnTo>
                    <a:pt x="909469" y="263906"/>
                  </a:lnTo>
                  <a:lnTo>
                    <a:pt x="875149" y="353255"/>
                  </a:lnTo>
                  <a:lnTo>
                    <a:pt x="877517" y="406510"/>
                  </a:lnTo>
                  <a:lnTo>
                    <a:pt x="877517" y="456214"/>
                  </a:lnTo>
                  <a:lnTo>
                    <a:pt x="886984" y="509468"/>
                  </a:lnTo>
                  <a:lnTo>
                    <a:pt x="886984" y="555031"/>
                  </a:lnTo>
                  <a:lnTo>
                    <a:pt x="871599" y="587575"/>
                  </a:lnTo>
                  <a:lnTo>
                    <a:pt x="886984" y="637279"/>
                  </a:lnTo>
                  <a:lnTo>
                    <a:pt x="927221" y="690534"/>
                  </a:lnTo>
                  <a:lnTo>
                    <a:pt x="976925" y="743788"/>
                  </a:lnTo>
                  <a:lnTo>
                    <a:pt x="1022487" y="797043"/>
                  </a:lnTo>
                  <a:lnTo>
                    <a:pt x="1078108" y="856215"/>
                  </a:lnTo>
                  <a:lnTo>
                    <a:pt x="1062132" y="875149"/>
                  </a:lnTo>
                  <a:lnTo>
                    <a:pt x="1071600" y="875149"/>
                  </a:lnTo>
                  <a:cubicBezTo>
                    <a:pt x="1073375" y="881067"/>
                    <a:pt x="1075150" y="886392"/>
                    <a:pt x="1073375" y="894084"/>
                  </a:cubicBezTo>
                  <a:cubicBezTo>
                    <a:pt x="1094677" y="968641"/>
                    <a:pt x="1085209" y="1113611"/>
                    <a:pt x="975741" y="1156215"/>
                  </a:cubicBezTo>
                  <a:cubicBezTo>
                    <a:pt x="815978" y="1218345"/>
                    <a:pt x="564498" y="1205328"/>
                    <a:pt x="489350" y="1338464"/>
                  </a:cubicBezTo>
                  <a:cubicBezTo>
                    <a:pt x="255030" y="1755033"/>
                    <a:pt x="285208" y="2004146"/>
                    <a:pt x="205326" y="2481070"/>
                  </a:cubicBezTo>
                  <a:cubicBezTo>
                    <a:pt x="186983" y="2589945"/>
                    <a:pt x="81065" y="3111840"/>
                    <a:pt x="82840" y="3123674"/>
                  </a:cubicBezTo>
                  <a:lnTo>
                    <a:pt x="47929" y="3194089"/>
                  </a:lnTo>
                  <a:lnTo>
                    <a:pt x="24852" y="3283438"/>
                  </a:lnTo>
                  <a:lnTo>
                    <a:pt x="5917" y="3366870"/>
                  </a:lnTo>
                  <a:lnTo>
                    <a:pt x="0" y="3442610"/>
                  </a:lnTo>
                  <a:lnTo>
                    <a:pt x="13610" y="3518349"/>
                  </a:lnTo>
                  <a:lnTo>
                    <a:pt x="42012" y="3590539"/>
                  </a:lnTo>
                  <a:lnTo>
                    <a:pt x="101184" y="3666279"/>
                  </a:lnTo>
                  <a:lnTo>
                    <a:pt x="144379" y="3660361"/>
                  </a:lnTo>
                  <a:lnTo>
                    <a:pt x="189941" y="3660361"/>
                  </a:lnTo>
                  <a:lnTo>
                    <a:pt x="244971" y="3660361"/>
                  </a:lnTo>
                  <a:lnTo>
                    <a:pt x="309468" y="3658586"/>
                  </a:lnTo>
                  <a:lnTo>
                    <a:pt x="309468" y="3639651"/>
                  </a:lnTo>
                  <a:lnTo>
                    <a:pt x="313018" y="3631959"/>
                  </a:lnTo>
                  <a:lnTo>
                    <a:pt x="313018" y="3616574"/>
                  </a:lnTo>
                  <a:lnTo>
                    <a:pt x="313018" y="3608882"/>
                  </a:lnTo>
                  <a:lnTo>
                    <a:pt x="326628" y="3599415"/>
                  </a:lnTo>
                  <a:lnTo>
                    <a:pt x="340237" y="3588172"/>
                  </a:lnTo>
                  <a:lnTo>
                    <a:pt x="218344" y="3470420"/>
                  </a:lnTo>
                  <a:lnTo>
                    <a:pt x="189941" y="3360361"/>
                  </a:lnTo>
                  <a:lnTo>
                    <a:pt x="195858" y="3244384"/>
                  </a:lnTo>
                  <a:lnTo>
                    <a:pt x="211243" y="3168645"/>
                  </a:lnTo>
                  <a:cubicBezTo>
                    <a:pt x="214793" y="3168645"/>
                    <a:pt x="409468" y="2756218"/>
                    <a:pt x="455030" y="2536099"/>
                  </a:cubicBezTo>
                  <a:cubicBezTo>
                    <a:pt x="511835" y="2397637"/>
                    <a:pt x="630770" y="1970418"/>
                    <a:pt x="660948" y="1820122"/>
                  </a:cubicBezTo>
                  <a:cubicBezTo>
                    <a:pt x="616569" y="2118939"/>
                    <a:pt x="947931" y="2358584"/>
                    <a:pt x="788167" y="2713614"/>
                  </a:cubicBezTo>
                  <a:cubicBezTo>
                    <a:pt x="733137" y="2835508"/>
                    <a:pt x="619528" y="3068644"/>
                    <a:pt x="608877" y="3185213"/>
                  </a:cubicBezTo>
                  <a:cubicBezTo>
                    <a:pt x="511243" y="3869238"/>
                    <a:pt x="778108" y="4262138"/>
                    <a:pt x="827812" y="4772198"/>
                  </a:cubicBezTo>
                  <a:cubicBezTo>
                    <a:pt x="831363" y="4783440"/>
                    <a:pt x="839055" y="4827228"/>
                    <a:pt x="829587" y="4872790"/>
                  </a:cubicBezTo>
                  <a:cubicBezTo>
                    <a:pt x="782250" y="5087583"/>
                    <a:pt x="852664" y="5465690"/>
                    <a:pt x="894085" y="5659773"/>
                  </a:cubicBezTo>
                  <a:cubicBezTo>
                    <a:pt x="952665" y="5931963"/>
                    <a:pt x="952073" y="6056815"/>
                    <a:pt x="919528" y="6234922"/>
                  </a:cubicBezTo>
                  <a:cubicBezTo>
                    <a:pt x="889351" y="6411846"/>
                    <a:pt x="759765" y="6459183"/>
                    <a:pt x="775150" y="6603562"/>
                  </a:cubicBezTo>
                  <a:cubicBezTo>
                    <a:pt x="794084" y="6778119"/>
                    <a:pt x="905919" y="6812438"/>
                    <a:pt x="1050298" y="6713621"/>
                  </a:cubicBezTo>
                  <a:cubicBezTo>
                    <a:pt x="1097635" y="6681077"/>
                    <a:pt x="1134322" y="6487586"/>
                    <a:pt x="1128404" y="6409479"/>
                  </a:cubicBezTo>
                  <a:cubicBezTo>
                    <a:pt x="1126629" y="6388769"/>
                    <a:pt x="1127813" y="6350307"/>
                    <a:pt x="1137280" y="6323680"/>
                  </a:cubicBezTo>
                  <a:cubicBezTo>
                    <a:pt x="1146748" y="6297052"/>
                    <a:pt x="1150890" y="6272201"/>
                    <a:pt x="1150890" y="6234331"/>
                  </a:cubicBezTo>
                  <a:cubicBezTo>
                    <a:pt x="1150890" y="6209479"/>
                    <a:pt x="1136689" y="6188769"/>
                    <a:pt x="1144381" y="6152673"/>
                  </a:cubicBezTo>
                  <a:cubicBezTo>
                    <a:pt x="1186393" y="5949123"/>
                    <a:pt x="1192902" y="5770424"/>
                    <a:pt x="1181659" y="5553856"/>
                  </a:cubicBezTo>
                  <a:cubicBezTo>
                    <a:pt x="1170416" y="5337288"/>
                    <a:pt x="1188760" y="5105335"/>
                    <a:pt x="1176925" y="4881074"/>
                  </a:cubicBezTo>
                  <a:cubicBezTo>
                    <a:pt x="1175150" y="4846754"/>
                    <a:pt x="1171008" y="4826044"/>
                    <a:pt x="1176925" y="4780482"/>
                  </a:cubicBezTo>
                  <a:cubicBezTo>
                    <a:pt x="1205919" y="4573973"/>
                    <a:pt x="1204144" y="4366872"/>
                    <a:pt x="1215387" y="4157995"/>
                  </a:cubicBezTo>
                  <a:lnTo>
                    <a:pt x="1244973" y="3813024"/>
                  </a:lnTo>
                  <a:cubicBezTo>
                    <a:pt x="1243198" y="3782255"/>
                    <a:pt x="1240831" y="3751486"/>
                    <a:pt x="1237872" y="3720125"/>
                  </a:cubicBezTo>
                  <a:cubicBezTo>
                    <a:pt x="1240239" y="3719533"/>
                    <a:pt x="1242606" y="3719533"/>
                    <a:pt x="1256807" y="3718942"/>
                  </a:cubicBezTo>
                  <a:cubicBezTo>
                    <a:pt x="1271008" y="3718942"/>
                    <a:pt x="1273375" y="3719533"/>
                    <a:pt x="1275742" y="3720125"/>
                  </a:cubicBezTo>
                  <a:cubicBezTo>
                    <a:pt x="1272783" y="3750894"/>
                    <a:pt x="1270416" y="3782255"/>
                    <a:pt x="1268641" y="3813024"/>
                  </a:cubicBezTo>
                  <a:lnTo>
                    <a:pt x="1298227" y="4157995"/>
                  </a:lnTo>
                  <a:cubicBezTo>
                    <a:pt x="1308878" y="4366872"/>
                    <a:pt x="1307103" y="4573973"/>
                    <a:pt x="1336689" y="4780482"/>
                  </a:cubicBezTo>
                  <a:cubicBezTo>
                    <a:pt x="1342606" y="4826044"/>
                    <a:pt x="1338464" y="4846754"/>
                    <a:pt x="1336689" y="4881074"/>
                  </a:cubicBezTo>
                  <a:cubicBezTo>
                    <a:pt x="1325446" y="5105335"/>
                    <a:pt x="1343789" y="5337288"/>
                    <a:pt x="1331955" y="5553856"/>
                  </a:cubicBezTo>
                  <a:cubicBezTo>
                    <a:pt x="1320712" y="5770424"/>
                    <a:pt x="1327221" y="5949123"/>
                    <a:pt x="1369233" y="6152673"/>
                  </a:cubicBezTo>
                  <a:cubicBezTo>
                    <a:pt x="1376925" y="6188769"/>
                    <a:pt x="1362725" y="6209479"/>
                    <a:pt x="1362725" y="6234331"/>
                  </a:cubicBezTo>
                  <a:cubicBezTo>
                    <a:pt x="1362725" y="6272201"/>
                    <a:pt x="1366275" y="6297052"/>
                    <a:pt x="1376334" y="6323680"/>
                  </a:cubicBezTo>
                  <a:cubicBezTo>
                    <a:pt x="1385801" y="6350307"/>
                    <a:pt x="1386985" y="6388177"/>
                    <a:pt x="1385210" y="6409479"/>
                  </a:cubicBezTo>
                  <a:cubicBezTo>
                    <a:pt x="1379293" y="6487586"/>
                    <a:pt x="1415979" y="6681077"/>
                    <a:pt x="1463316" y="6713621"/>
                  </a:cubicBezTo>
                  <a:cubicBezTo>
                    <a:pt x="1607695" y="6812438"/>
                    <a:pt x="1719530" y="6778119"/>
                    <a:pt x="1738465" y="6603562"/>
                  </a:cubicBezTo>
                  <a:cubicBezTo>
                    <a:pt x="1753849" y="6459183"/>
                    <a:pt x="1624264" y="6411846"/>
                    <a:pt x="1594086" y="6234922"/>
                  </a:cubicBezTo>
                  <a:cubicBezTo>
                    <a:pt x="1561541" y="6056224"/>
                    <a:pt x="1560950" y="5931963"/>
                    <a:pt x="1619529" y="5659773"/>
                  </a:cubicBezTo>
                  <a:cubicBezTo>
                    <a:pt x="1661542" y="5465690"/>
                    <a:pt x="1731956" y="5086991"/>
                    <a:pt x="1684027" y="4872790"/>
                  </a:cubicBezTo>
                  <a:cubicBezTo>
                    <a:pt x="1674559" y="4827228"/>
                    <a:pt x="1682252" y="4783440"/>
                    <a:pt x="1685802" y="4772198"/>
                  </a:cubicBezTo>
                  <a:cubicBezTo>
                    <a:pt x="1735506" y="4262138"/>
                    <a:pt x="2002370" y="3869238"/>
                    <a:pt x="1904737" y="3185213"/>
                  </a:cubicBezTo>
                  <a:cubicBezTo>
                    <a:pt x="1894086" y="3068053"/>
                    <a:pt x="1780477" y="2835508"/>
                    <a:pt x="1725447" y="2713614"/>
                  </a:cubicBezTo>
                  <a:cubicBezTo>
                    <a:pt x="1565683" y="2358584"/>
                    <a:pt x="1897045" y="2118939"/>
                    <a:pt x="1852666" y="1820122"/>
                  </a:cubicBezTo>
                  <a:cubicBezTo>
                    <a:pt x="1882844" y="1970418"/>
                    <a:pt x="2001779" y="2397046"/>
                    <a:pt x="2058584" y="2536099"/>
                  </a:cubicBezTo>
                  <a:cubicBezTo>
                    <a:pt x="2104146" y="2756810"/>
                    <a:pt x="2298229" y="3168645"/>
                    <a:pt x="2302371" y="3168645"/>
                  </a:cubicBezTo>
                  <a:lnTo>
                    <a:pt x="2317756" y="3244384"/>
                  </a:lnTo>
                  <a:lnTo>
                    <a:pt x="2323673" y="3360361"/>
                  </a:lnTo>
                  <a:lnTo>
                    <a:pt x="2295270" y="3470420"/>
                  </a:lnTo>
                  <a:lnTo>
                    <a:pt x="2173377" y="3588172"/>
                  </a:lnTo>
                  <a:lnTo>
                    <a:pt x="2186986" y="3599415"/>
                  </a:lnTo>
                  <a:lnTo>
                    <a:pt x="2200596" y="3608882"/>
                  </a:lnTo>
                  <a:lnTo>
                    <a:pt x="2200596" y="3616574"/>
                  </a:lnTo>
                  <a:lnTo>
                    <a:pt x="2200596" y="3631959"/>
                  </a:lnTo>
                  <a:lnTo>
                    <a:pt x="2204146" y="3639651"/>
                  </a:lnTo>
                  <a:lnTo>
                    <a:pt x="2204146" y="3658586"/>
                  </a:lnTo>
                  <a:lnTo>
                    <a:pt x="2268643" y="3660361"/>
                  </a:lnTo>
                  <a:lnTo>
                    <a:pt x="2323673" y="3660361"/>
                  </a:lnTo>
                  <a:lnTo>
                    <a:pt x="2369235" y="3660361"/>
                  </a:lnTo>
                  <a:lnTo>
                    <a:pt x="2412430" y="3666279"/>
                  </a:lnTo>
                  <a:lnTo>
                    <a:pt x="2471602" y="3590539"/>
                  </a:lnTo>
                  <a:lnTo>
                    <a:pt x="2500005" y="3518349"/>
                  </a:lnTo>
                  <a:lnTo>
                    <a:pt x="2513614" y="3442610"/>
                  </a:lnTo>
                  <a:lnTo>
                    <a:pt x="2506514" y="33656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5" name="Google Shape;1485;p29"/>
          <p:cNvGrpSpPr/>
          <p:nvPr/>
        </p:nvGrpSpPr>
        <p:grpSpPr>
          <a:xfrm>
            <a:off x="1" y="1788840"/>
            <a:ext cx="4231532" cy="3973916"/>
            <a:chOff x="1" y="1788840"/>
            <a:chExt cx="4231532" cy="3973916"/>
          </a:xfrm>
        </p:grpSpPr>
        <p:sp>
          <p:nvSpPr>
            <p:cNvPr id="1486" name="Google Shape;1486;p29"/>
            <p:cNvSpPr/>
            <p:nvPr/>
          </p:nvSpPr>
          <p:spPr>
            <a:xfrm>
              <a:off x="1" y="2462553"/>
              <a:ext cx="4231532" cy="46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7" name="Google Shape;1487;p29"/>
            <p:cNvGrpSpPr/>
            <p:nvPr/>
          </p:nvGrpSpPr>
          <p:grpSpPr>
            <a:xfrm>
              <a:off x="713379" y="2542667"/>
              <a:ext cx="3333328" cy="3220089"/>
              <a:chOff x="720001" y="2446968"/>
              <a:chExt cx="3401927" cy="3220089"/>
            </a:xfrm>
          </p:grpSpPr>
          <p:sp>
            <p:nvSpPr>
              <p:cNvPr id="1488" name="Google Shape;1488;p29"/>
              <p:cNvSpPr txBox="1"/>
              <p:nvPr/>
            </p:nvSpPr>
            <p:spPr>
              <a:xfrm>
                <a:off x="720002" y="2446968"/>
                <a:ext cx="340192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</a:t>
                </a:r>
                <a:endParaRPr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29"/>
              <p:cNvSpPr txBox="1"/>
              <p:nvPr/>
            </p:nvSpPr>
            <p:spPr>
              <a:xfrm>
                <a:off x="720001" y="2989401"/>
                <a:ext cx="3401927" cy="2677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Get a modern PowerPoint  Presentation that is beautifully designed. Easy to change colors, photos and Text.</a:t>
                </a:r>
                <a:endParaRPr/>
              </a:p>
            </p:txBody>
          </p:sp>
        </p:grpSp>
        <p:grpSp>
          <p:nvGrpSpPr>
            <p:cNvPr id="1490" name="Google Shape;1490;p29"/>
            <p:cNvGrpSpPr/>
            <p:nvPr/>
          </p:nvGrpSpPr>
          <p:grpSpPr>
            <a:xfrm>
              <a:off x="713378" y="1788840"/>
              <a:ext cx="3131919" cy="567656"/>
              <a:chOff x="6324699" y="2356411"/>
              <a:chExt cx="2736305" cy="567656"/>
            </a:xfrm>
          </p:grpSpPr>
          <p:sp>
            <p:nvSpPr>
              <p:cNvPr id="1491" name="Google Shape;1491;p29"/>
              <p:cNvSpPr txBox="1"/>
              <p:nvPr/>
            </p:nvSpPr>
            <p:spPr>
              <a:xfrm>
                <a:off x="6324700" y="2616290"/>
                <a:ext cx="273630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 </a:t>
                </a:r>
                <a:endParaRPr/>
              </a:p>
            </p:txBody>
          </p:sp>
          <p:sp>
            <p:nvSpPr>
              <p:cNvPr id="1492" name="Google Shape;1492;p29"/>
              <p:cNvSpPr txBox="1"/>
              <p:nvPr/>
            </p:nvSpPr>
            <p:spPr>
              <a:xfrm>
                <a:off x="6324699" y="2356411"/>
                <a:ext cx="273630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Add Contents Title</a:t>
                </a:r>
                <a:endParaRPr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93" name="Google Shape;1493;p29"/>
          <p:cNvSpPr/>
          <p:nvPr/>
        </p:nvSpPr>
        <p:spPr>
          <a:xfrm>
            <a:off x="7960468" y="2462553"/>
            <a:ext cx="4231532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4" name="Google Shape;1494;p29"/>
          <p:cNvGrpSpPr/>
          <p:nvPr/>
        </p:nvGrpSpPr>
        <p:grpSpPr>
          <a:xfrm>
            <a:off x="8158279" y="2542667"/>
            <a:ext cx="3333328" cy="3220089"/>
            <a:chOff x="193825" y="2446968"/>
            <a:chExt cx="3401927" cy="3220089"/>
          </a:xfrm>
        </p:grpSpPr>
        <p:sp>
          <p:nvSpPr>
            <p:cNvPr id="1495" name="Google Shape;1495;p29"/>
            <p:cNvSpPr txBox="1"/>
            <p:nvPr/>
          </p:nvSpPr>
          <p:spPr>
            <a:xfrm>
              <a:off x="193826" y="2446968"/>
              <a:ext cx="34019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9"/>
            <p:cNvSpPr txBox="1"/>
            <p:nvPr/>
          </p:nvSpPr>
          <p:spPr>
            <a:xfrm>
              <a:off x="193825" y="2989401"/>
              <a:ext cx="3401927" cy="2677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  <a:endParaRPr/>
            </a:p>
          </p:txBody>
        </p:sp>
      </p:grpSp>
      <p:grpSp>
        <p:nvGrpSpPr>
          <p:cNvPr id="1497" name="Google Shape;1497;p29"/>
          <p:cNvGrpSpPr/>
          <p:nvPr/>
        </p:nvGrpSpPr>
        <p:grpSpPr>
          <a:xfrm>
            <a:off x="8359691" y="1788840"/>
            <a:ext cx="3131917" cy="567656"/>
            <a:chOff x="6050230" y="2356411"/>
            <a:chExt cx="2736304" cy="567656"/>
          </a:xfrm>
        </p:grpSpPr>
        <p:sp>
          <p:nvSpPr>
            <p:cNvPr id="1498" name="Google Shape;1498;p29"/>
            <p:cNvSpPr txBox="1"/>
            <p:nvPr/>
          </p:nvSpPr>
          <p:spPr>
            <a:xfrm>
              <a:off x="6050230" y="2616290"/>
              <a:ext cx="27363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/>
            </a:p>
          </p:txBody>
        </p:sp>
        <p:sp>
          <p:nvSpPr>
            <p:cNvPr id="1499" name="Google Shape;1499;p29"/>
            <p:cNvSpPr txBox="1"/>
            <p:nvPr/>
          </p:nvSpPr>
          <p:spPr>
            <a:xfrm>
              <a:off x="6050230" y="2356411"/>
              <a:ext cx="27363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940" r="19939"/>
          <a:stretch/>
        </p:blipFill>
        <p:spPr>
          <a:xfrm>
            <a:off x="0" y="0"/>
            <a:ext cx="6172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39" name="Google Shape;239;p3"/>
          <p:cNvSpPr/>
          <p:nvPr/>
        </p:nvSpPr>
        <p:spPr>
          <a:xfrm>
            <a:off x="6172201" y="1645920"/>
            <a:ext cx="6019800" cy="521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/>
          <p:nvPr/>
        </p:nvSpPr>
        <p:spPr>
          <a:xfrm>
            <a:off x="6181322" y="540913"/>
            <a:ext cx="3402629" cy="74697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rgbClr val="256C8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241" name="Google Shape;241;p3"/>
          <p:cNvSpPr txBox="1"/>
          <p:nvPr/>
        </p:nvSpPr>
        <p:spPr>
          <a:xfrm>
            <a:off x="6487965" y="4211645"/>
            <a:ext cx="50475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here.</a:t>
            </a:r>
            <a:endParaRPr/>
          </a:p>
        </p:txBody>
      </p:sp>
      <p:grpSp>
        <p:nvGrpSpPr>
          <p:cNvPr id="242" name="Google Shape;242;p3"/>
          <p:cNvGrpSpPr/>
          <p:nvPr/>
        </p:nvGrpSpPr>
        <p:grpSpPr>
          <a:xfrm>
            <a:off x="8382317" y="1908111"/>
            <a:ext cx="1816760" cy="1945502"/>
            <a:chOff x="3649663" y="2592388"/>
            <a:chExt cx="201613" cy="215900"/>
          </a:xfrm>
        </p:grpSpPr>
        <p:sp>
          <p:nvSpPr>
            <p:cNvPr id="243" name="Google Shape;243;p3"/>
            <p:cNvSpPr/>
            <p:nvPr/>
          </p:nvSpPr>
          <p:spPr>
            <a:xfrm>
              <a:off x="3649663" y="2592388"/>
              <a:ext cx="201613" cy="215900"/>
            </a:xfrm>
            <a:custGeom>
              <a:avLst/>
              <a:gdLst/>
              <a:ahLst/>
              <a:cxnLst/>
              <a:rect l="l" t="t" r="r" b="b"/>
              <a:pathLst>
                <a:path w="470" h="504" extrusionOk="0">
                  <a:moveTo>
                    <a:pt x="433" y="504"/>
                  </a:moveTo>
                  <a:cubicBezTo>
                    <a:pt x="187" y="504"/>
                    <a:pt x="187" y="504"/>
                    <a:pt x="187" y="504"/>
                  </a:cubicBezTo>
                  <a:cubicBezTo>
                    <a:pt x="187" y="504"/>
                    <a:pt x="187" y="504"/>
                    <a:pt x="187" y="504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187" y="194"/>
                    <a:pt x="191" y="188"/>
                    <a:pt x="198" y="186"/>
                  </a:cubicBezTo>
                  <a:cubicBezTo>
                    <a:pt x="207" y="185"/>
                    <a:pt x="215" y="192"/>
                    <a:pt x="215" y="200"/>
                  </a:cubicBezTo>
                  <a:cubicBezTo>
                    <a:pt x="215" y="476"/>
                    <a:pt x="215" y="476"/>
                    <a:pt x="215" y="476"/>
                  </a:cubicBezTo>
                  <a:cubicBezTo>
                    <a:pt x="215" y="476"/>
                    <a:pt x="215" y="476"/>
                    <a:pt x="215" y="476"/>
                  </a:cubicBezTo>
                  <a:cubicBezTo>
                    <a:pt x="405" y="476"/>
                    <a:pt x="405" y="476"/>
                    <a:pt x="405" y="476"/>
                  </a:cubicBezTo>
                  <a:cubicBezTo>
                    <a:pt x="405" y="476"/>
                    <a:pt x="406" y="476"/>
                    <a:pt x="406" y="476"/>
                  </a:cubicBezTo>
                  <a:cubicBezTo>
                    <a:pt x="406" y="373"/>
                    <a:pt x="406" y="373"/>
                    <a:pt x="406" y="373"/>
                  </a:cubicBezTo>
                  <a:cubicBezTo>
                    <a:pt x="407" y="364"/>
                    <a:pt x="414" y="356"/>
                    <a:pt x="424" y="356"/>
                  </a:cubicBezTo>
                  <a:cubicBezTo>
                    <a:pt x="440" y="356"/>
                    <a:pt x="440" y="356"/>
                    <a:pt x="440" y="356"/>
                  </a:cubicBezTo>
                  <a:cubicBezTo>
                    <a:pt x="440" y="356"/>
                    <a:pt x="441" y="356"/>
                    <a:pt x="441" y="356"/>
                  </a:cubicBezTo>
                  <a:cubicBezTo>
                    <a:pt x="442" y="221"/>
                    <a:pt x="442" y="221"/>
                    <a:pt x="442" y="221"/>
                  </a:cubicBezTo>
                  <a:cubicBezTo>
                    <a:pt x="442" y="220"/>
                    <a:pt x="442" y="220"/>
                    <a:pt x="442" y="220"/>
                  </a:cubicBezTo>
                  <a:cubicBezTo>
                    <a:pt x="434" y="184"/>
                    <a:pt x="413" y="117"/>
                    <a:pt x="351" y="73"/>
                  </a:cubicBezTo>
                  <a:cubicBezTo>
                    <a:pt x="280" y="22"/>
                    <a:pt x="160" y="7"/>
                    <a:pt x="89" y="72"/>
                  </a:cubicBezTo>
                  <a:cubicBezTo>
                    <a:pt x="58" y="102"/>
                    <a:pt x="38" y="146"/>
                    <a:pt x="33" y="197"/>
                  </a:cubicBezTo>
                  <a:cubicBezTo>
                    <a:pt x="29" y="251"/>
                    <a:pt x="47" y="294"/>
                    <a:pt x="58" y="315"/>
                  </a:cubicBezTo>
                  <a:cubicBezTo>
                    <a:pt x="62" y="321"/>
                    <a:pt x="61" y="329"/>
                    <a:pt x="55" y="333"/>
                  </a:cubicBezTo>
                  <a:cubicBezTo>
                    <a:pt x="48" y="339"/>
                    <a:pt x="38" y="336"/>
                    <a:pt x="34" y="329"/>
                  </a:cubicBezTo>
                  <a:cubicBezTo>
                    <a:pt x="21" y="305"/>
                    <a:pt x="0" y="257"/>
                    <a:pt x="6" y="195"/>
                  </a:cubicBezTo>
                  <a:cubicBezTo>
                    <a:pt x="10" y="136"/>
                    <a:pt x="33" y="86"/>
                    <a:pt x="70" y="52"/>
                  </a:cubicBezTo>
                  <a:cubicBezTo>
                    <a:pt x="107" y="18"/>
                    <a:pt x="159" y="0"/>
                    <a:pt x="217" y="1"/>
                  </a:cubicBezTo>
                  <a:cubicBezTo>
                    <a:pt x="271" y="2"/>
                    <a:pt x="326" y="20"/>
                    <a:pt x="368" y="50"/>
                  </a:cubicBezTo>
                  <a:cubicBezTo>
                    <a:pt x="439" y="101"/>
                    <a:pt x="462" y="176"/>
                    <a:pt x="469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68" y="384"/>
                    <a:pt x="468" y="384"/>
                    <a:pt x="468" y="384"/>
                  </a:cubicBezTo>
                  <a:cubicBezTo>
                    <a:pt x="468" y="384"/>
                    <a:pt x="468" y="384"/>
                    <a:pt x="468" y="384"/>
                  </a:cubicBezTo>
                  <a:cubicBezTo>
                    <a:pt x="443" y="384"/>
                    <a:pt x="443" y="384"/>
                    <a:pt x="443" y="384"/>
                  </a:cubicBezTo>
                  <a:cubicBezTo>
                    <a:pt x="438" y="384"/>
                    <a:pt x="434" y="388"/>
                    <a:pt x="434" y="393"/>
                  </a:cubicBezTo>
                  <a:cubicBezTo>
                    <a:pt x="433" y="504"/>
                    <a:pt x="433" y="504"/>
                    <a:pt x="433" y="504"/>
                  </a:cubicBezTo>
                  <a:cubicBezTo>
                    <a:pt x="433" y="504"/>
                    <a:pt x="433" y="504"/>
                    <a:pt x="433" y="5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678238" y="2670176"/>
              <a:ext cx="28575" cy="285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740150" y="2627313"/>
              <a:ext cx="42863" cy="444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716338" y="2624138"/>
              <a:ext cx="22225" cy="222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775075" y="2670176"/>
              <a:ext cx="22225" cy="222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724275" y="2665413"/>
              <a:ext cx="23813" cy="238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695700" y="2643188"/>
              <a:ext cx="23813" cy="238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749675" y="2698751"/>
              <a:ext cx="15875" cy="158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752850" y="2676526"/>
              <a:ext cx="17463" cy="1746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692525" y="2698751"/>
              <a:ext cx="15875" cy="158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708400" y="2668588"/>
              <a:ext cx="14288" cy="12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08400" y="2686051"/>
              <a:ext cx="12700" cy="12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711575" y="2703513"/>
              <a:ext cx="14288" cy="12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722688" y="2649538"/>
              <a:ext cx="11113" cy="111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697288" y="2719388"/>
              <a:ext cx="7938" cy="63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700463" y="2732088"/>
              <a:ext cx="6350" cy="63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743325" y="2687638"/>
              <a:ext cx="7938" cy="793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678238" y="2659063"/>
              <a:ext cx="9525" cy="95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787775" y="2647951"/>
              <a:ext cx="9525" cy="952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792538" y="2662238"/>
              <a:ext cx="6350" cy="63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3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505" name="Google Shape;1505;p30"/>
          <p:cNvGrpSpPr/>
          <p:nvPr/>
        </p:nvGrpSpPr>
        <p:grpSpPr>
          <a:xfrm>
            <a:off x="847505" y="4780944"/>
            <a:ext cx="2100084" cy="1261884"/>
            <a:chOff x="592509" y="1556792"/>
            <a:chExt cx="2033531" cy="1261884"/>
          </a:xfrm>
        </p:grpSpPr>
        <p:sp>
          <p:nvSpPr>
            <p:cNvPr id="1506" name="Google Shape;1506;p30"/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</p:txBody>
        </p:sp>
        <p:sp>
          <p:nvSpPr>
            <p:cNvPr id="1507" name="Google Shape;1507;p30"/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8" name="Google Shape;1508;p30"/>
          <p:cNvGrpSpPr/>
          <p:nvPr/>
        </p:nvGrpSpPr>
        <p:grpSpPr>
          <a:xfrm>
            <a:off x="1907962" y="1363803"/>
            <a:ext cx="8376076" cy="3917007"/>
            <a:chOff x="-59660" y="2248297"/>
            <a:chExt cx="8376076" cy="3917007"/>
          </a:xfrm>
        </p:grpSpPr>
        <p:sp>
          <p:nvSpPr>
            <p:cNvPr id="1509" name="Google Shape;1509;p30"/>
            <p:cNvSpPr/>
            <p:nvPr/>
          </p:nvSpPr>
          <p:spPr>
            <a:xfrm>
              <a:off x="5220072" y="3068960"/>
              <a:ext cx="3096344" cy="3096344"/>
            </a:xfrm>
            <a:prstGeom prst="blockArc">
              <a:avLst>
                <a:gd name="adj1" fmla="val 10800000"/>
                <a:gd name="adj2" fmla="val 7278567"/>
                <a:gd name="adj3" fmla="val 9314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38100" dir="7380000" algn="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5220022" y="2595761"/>
              <a:ext cx="3096344" cy="3096344"/>
            </a:xfrm>
            <a:prstGeom prst="blockArc">
              <a:avLst>
                <a:gd name="adj1" fmla="val 10800000"/>
                <a:gd name="adj2" fmla="val 4945976"/>
                <a:gd name="adj3" fmla="val 965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5004048" y="2464321"/>
              <a:ext cx="3096344" cy="3096344"/>
            </a:xfrm>
            <a:prstGeom prst="blockArc">
              <a:avLst>
                <a:gd name="adj1" fmla="val 10800000"/>
                <a:gd name="adj2" fmla="val 1271000"/>
                <a:gd name="adj3" fmla="val 999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4932040" y="2248297"/>
              <a:ext cx="3096344" cy="3096344"/>
            </a:xfrm>
            <a:prstGeom prst="blockArc">
              <a:avLst>
                <a:gd name="adj1" fmla="val 10800000"/>
                <a:gd name="adj2" fmla="val 18219940"/>
                <a:gd name="adj3" fmla="val 934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59660" y="4831060"/>
              <a:ext cx="5458425" cy="3124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1116670" y="4348497"/>
              <a:ext cx="4282095" cy="3124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2329977" y="3856273"/>
              <a:ext cx="3068788" cy="3124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3520846" y="3404592"/>
              <a:ext cx="1877920" cy="3124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0"/>
            <p:cNvSpPr txBox="1"/>
            <p:nvPr/>
          </p:nvSpPr>
          <p:spPr>
            <a:xfrm>
              <a:off x="-41136" y="4366076"/>
              <a:ext cx="10068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85%</a:t>
              </a:r>
              <a:endParaRPr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0"/>
            <p:cNvSpPr txBox="1"/>
            <p:nvPr/>
          </p:nvSpPr>
          <p:spPr>
            <a:xfrm>
              <a:off x="1148466" y="3873992"/>
              <a:ext cx="10068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65%</a:t>
              </a:r>
              <a:endParaRPr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0"/>
            <p:cNvSpPr txBox="1"/>
            <p:nvPr/>
          </p:nvSpPr>
          <p:spPr>
            <a:xfrm>
              <a:off x="2338068" y="3381908"/>
              <a:ext cx="10068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50%</a:t>
              </a:r>
              <a:endParaRPr sz="1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0"/>
            <p:cNvSpPr txBox="1"/>
            <p:nvPr/>
          </p:nvSpPr>
          <p:spPr>
            <a:xfrm>
              <a:off x="3527670" y="2889824"/>
              <a:ext cx="10068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30%</a:t>
              </a:r>
              <a:endParaRPr sz="1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1" name="Google Shape;1521;p30"/>
          <p:cNvGrpSpPr/>
          <p:nvPr/>
        </p:nvGrpSpPr>
        <p:grpSpPr>
          <a:xfrm>
            <a:off x="3640270" y="4780944"/>
            <a:ext cx="2100084" cy="1261884"/>
            <a:chOff x="592509" y="1556792"/>
            <a:chExt cx="2033531" cy="1261884"/>
          </a:xfrm>
        </p:grpSpPr>
        <p:sp>
          <p:nvSpPr>
            <p:cNvPr id="1522" name="Google Shape;1522;p30"/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</p:txBody>
        </p:sp>
        <p:sp>
          <p:nvSpPr>
            <p:cNvPr id="1523" name="Google Shape;1523;p30"/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4" name="Google Shape;1524;p30"/>
          <p:cNvGrpSpPr/>
          <p:nvPr/>
        </p:nvGrpSpPr>
        <p:grpSpPr>
          <a:xfrm>
            <a:off x="6433035" y="4780944"/>
            <a:ext cx="2100084" cy="1261884"/>
            <a:chOff x="592509" y="1556792"/>
            <a:chExt cx="2033531" cy="1261884"/>
          </a:xfrm>
        </p:grpSpPr>
        <p:sp>
          <p:nvSpPr>
            <p:cNvPr id="1525" name="Google Shape;1525;p30"/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</p:txBody>
        </p:sp>
        <p:sp>
          <p:nvSpPr>
            <p:cNvPr id="1526" name="Google Shape;1526;p30"/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30"/>
          <p:cNvGrpSpPr/>
          <p:nvPr/>
        </p:nvGrpSpPr>
        <p:grpSpPr>
          <a:xfrm>
            <a:off x="9225799" y="4780944"/>
            <a:ext cx="2100084" cy="1261884"/>
            <a:chOff x="592509" y="1556792"/>
            <a:chExt cx="2033531" cy="1261884"/>
          </a:xfrm>
        </p:grpSpPr>
        <p:sp>
          <p:nvSpPr>
            <p:cNvPr id="1528" name="Google Shape;1528;p30"/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</p:txBody>
        </p:sp>
        <p:sp>
          <p:nvSpPr>
            <p:cNvPr id="1529" name="Google Shape;1529;p30"/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3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35" name="Google Shape;1535;p31"/>
          <p:cNvSpPr/>
          <p:nvPr/>
        </p:nvSpPr>
        <p:spPr>
          <a:xfrm rot="10800000" flipH="1">
            <a:off x="949193" y="2317302"/>
            <a:ext cx="10332000" cy="45719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1"/>
          <p:cNvSpPr/>
          <p:nvPr/>
        </p:nvSpPr>
        <p:spPr>
          <a:xfrm rot="10800000" flipH="1">
            <a:off x="949193" y="3227972"/>
            <a:ext cx="10332000" cy="45719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1"/>
          <p:cNvSpPr/>
          <p:nvPr/>
        </p:nvSpPr>
        <p:spPr>
          <a:xfrm rot="10800000" flipH="1">
            <a:off x="949193" y="4138642"/>
            <a:ext cx="10332000" cy="45719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1"/>
          <p:cNvSpPr/>
          <p:nvPr/>
        </p:nvSpPr>
        <p:spPr>
          <a:xfrm rot="10800000" flipH="1">
            <a:off x="949193" y="5049312"/>
            <a:ext cx="10332000" cy="45719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>
            <a:solidFill>
              <a:srgbClr val="A5A5A5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1"/>
          <p:cNvSpPr/>
          <p:nvPr/>
        </p:nvSpPr>
        <p:spPr>
          <a:xfrm>
            <a:off x="911134" y="2508855"/>
            <a:ext cx="573285" cy="57328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540" name="Google Shape;1540;p31"/>
          <p:cNvSpPr/>
          <p:nvPr/>
        </p:nvSpPr>
        <p:spPr>
          <a:xfrm>
            <a:off x="911133" y="3419526"/>
            <a:ext cx="573285" cy="57328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541" name="Google Shape;1541;p31"/>
          <p:cNvSpPr/>
          <p:nvPr/>
        </p:nvSpPr>
        <p:spPr>
          <a:xfrm>
            <a:off x="911132" y="4330197"/>
            <a:ext cx="573285" cy="5732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542" name="Google Shape;1542;p31"/>
          <p:cNvSpPr/>
          <p:nvPr/>
        </p:nvSpPr>
        <p:spPr>
          <a:xfrm>
            <a:off x="911131" y="5240867"/>
            <a:ext cx="573285" cy="57328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543" name="Google Shape;1543;p31"/>
          <p:cNvSpPr/>
          <p:nvPr/>
        </p:nvSpPr>
        <p:spPr>
          <a:xfrm>
            <a:off x="903317" y="1598184"/>
            <a:ext cx="573285" cy="57328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544" name="Google Shape;1544;p31"/>
          <p:cNvSpPr txBox="1"/>
          <p:nvPr/>
        </p:nvSpPr>
        <p:spPr>
          <a:xfrm>
            <a:off x="1703220" y="5296676"/>
            <a:ext cx="75015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1"/>
          <p:cNvSpPr txBox="1"/>
          <p:nvPr/>
        </p:nvSpPr>
        <p:spPr>
          <a:xfrm>
            <a:off x="1703219" y="4386004"/>
            <a:ext cx="75015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31"/>
          <p:cNvSpPr txBox="1"/>
          <p:nvPr/>
        </p:nvSpPr>
        <p:spPr>
          <a:xfrm>
            <a:off x="1703218" y="3475334"/>
            <a:ext cx="75015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31"/>
          <p:cNvSpPr txBox="1"/>
          <p:nvPr/>
        </p:nvSpPr>
        <p:spPr>
          <a:xfrm>
            <a:off x="1703217" y="2564664"/>
            <a:ext cx="75015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31"/>
          <p:cNvSpPr txBox="1"/>
          <p:nvPr/>
        </p:nvSpPr>
        <p:spPr>
          <a:xfrm>
            <a:off x="1703216" y="1653994"/>
            <a:ext cx="75015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31"/>
          <p:cNvSpPr txBox="1"/>
          <p:nvPr/>
        </p:nvSpPr>
        <p:spPr>
          <a:xfrm>
            <a:off x="9632715" y="1530882"/>
            <a:ext cx="17408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  <p:sp>
        <p:nvSpPr>
          <p:cNvPr id="1550" name="Google Shape;1550;p31"/>
          <p:cNvSpPr txBox="1"/>
          <p:nvPr/>
        </p:nvSpPr>
        <p:spPr>
          <a:xfrm>
            <a:off x="9632715" y="2441553"/>
            <a:ext cx="17408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  <p:sp>
        <p:nvSpPr>
          <p:cNvPr id="1551" name="Google Shape;1551;p31"/>
          <p:cNvSpPr txBox="1"/>
          <p:nvPr/>
        </p:nvSpPr>
        <p:spPr>
          <a:xfrm>
            <a:off x="9632715" y="3352224"/>
            <a:ext cx="17408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 </a:t>
            </a:r>
            <a:r>
              <a:rPr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  <p:sp>
        <p:nvSpPr>
          <p:cNvPr id="1552" name="Google Shape;1552;p31"/>
          <p:cNvSpPr txBox="1"/>
          <p:nvPr/>
        </p:nvSpPr>
        <p:spPr>
          <a:xfrm>
            <a:off x="9632715" y="4262895"/>
            <a:ext cx="17408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  <p:sp>
        <p:nvSpPr>
          <p:cNvPr id="1553" name="Google Shape;1553;p31"/>
          <p:cNvSpPr txBox="1"/>
          <p:nvPr/>
        </p:nvSpPr>
        <p:spPr>
          <a:xfrm>
            <a:off x="9632715" y="5173565"/>
            <a:ext cx="1740892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3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59" name="Google Shape;1559;p32"/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32"/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  <a:endParaRPr/>
          </a:p>
        </p:txBody>
      </p:sp>
      <p:sp>
        <p:nvSpPr>
          <p:cNvPr id="1561" name="Google Shape;1561;p32"/>
          <p:cNvSpPr/>
          <p:nvPr/>
        </p:nvSpPr>
        <p:spPr>
          <a:xfrm rot="10800000" flipH="1">
            <a:off x="3714812" y="3217369"/>
            <a:ext cx="7776000" cy="45719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32"/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32"/>
          <p:cNvSpPr/>
          <p:nvPr/>
        </p:nvSpPr>
        <p:spPr>
          <a:xfrm>
            <a:off x="6232163" y="3601591"/>
            <a:ext cx="720080" cy="720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8241938" y="3601591"/>
            <a:ext cx="720080" cy="720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10251713" y="3601591"/>
            <a:ext cx="720080" cy="720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6" name="Google Shape;1566;p32"/>
          <p:cNvGrpSpPr/>
          <p:nvPr/>
        </p:nvGrpSpPr>
        <p:grpSpPr>
          <a:xfrm>
            <a:off x="5704445" y="4408539"/>
            <a:ext cx="1775516" cy="1694684"/>
            <a:chOff x="3736410" y="4379961"/>
            <a:chExt cx="1454320" cy="1694684"/>
          </a:xfrm>
        </p:grpSpPr>
        <p:sp>
          <p:nvSpPr>
            <p:cNvPr id="1567" name="Google Shape;1567;p32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2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2"/>
          <p:cNvGrpSpPr/>
          <p:nvPr/>
        </p:nvGrpSpPr>
        <p:grpSpPr>
          <a:xfrm>
            <a:off x="7714220" y="4408539"/>
            <a:ext cx="1775516" cy="1694684"/>
            <a:chOff x="3736410" y="4379961"/>
            <a:chExt cx="1454320" cy="1694684"/>
          </a:xfrm>
        </p:grpSpPr>
        <p:sp>
          <p:nvSpPr>
            <p:cNvPr id="1570" name="Google Shape;1570;p32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2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32"/>
          <p:cNvGrpSpPr/>
          <p:nvPr/>
        </p:nvGrpSpPr>
        <p:grpSpPr>
          <a:xfrm>
            <a:off x="9723995" y="4408539"/>
            <a:ext cx="1775516" cy="1694684"/>
            <a:chOff x="3736410" y="4379961"/>
            <a:chExt cx="1454320" cy="1694684"/>
          </a:xfrm>
        </p:grpSpPr>
        <p:sp>
          <p:nvSpPr>
            <p:cNvPr id="1573" name="Google Shape;1573;p32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2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5" name="Google Shape;1575;p32"/>
          <p:cNvSpPr/>
          <p:nvPr/>
        </p:nvSpPr>
        <p:spPr>
          <a:xfrm>
            <a:off x="4222388" y="3601591"/>
            <a:ext cx="720080" cy="720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6" name="Google Shape;1576;p32"/>
          <p:cNvGrpSpPr/>
          <p:nvPr/>
        </p:nvGrpSpPr>
        <p:grpSpPr>
          <a:xfrm>
            <a:off x="3694670" y="4408539"/>
            <a:ext cx="1775516" cy="1694684"/>
            <a:chOff x="3736410" y="4379961"/>
            <a:chExt cx="1454320" cy="1694684"/>
          </a:xfrm>
        </p:grpSpPr>
        <p:sp>
          <p:nvSpPr>
            <p:cNvPr id="1577" name="Google Shape;1577;p32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2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9" name="Google Shape;1579;p32"/>
          <p:cNvSpPr/>
          <p:nvPr/>
        </p:nvSpPr>
        <p:spPr>
          <a:xfrm>
            <a:off x="4390334" y="384742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10417797" y="382058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 rot="2700000">
            <a:off x="6454592" y="37371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8417200" y="3772445"/>
            <a:ext cx="339147" cy="317472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>
            <a:spLocks noGrp="1"/>
          </p:cNvSpPr>
          <p:nvPr>
            <p:ph type="pic" idx="2"/>
          </p:nvPr>
        </p:nvSpPr>
        <p:spPr>
          <a:xfrm>
            <a:off x="873465" y="2106834"/>
            <a:ext cx="2152765" cy="33487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3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89" name="Google Shape;1589;p33"/>
          <p:cNvSpPr/>
          <p:nvPr/>
        </p:nvSpPr>
        <p:spPr>
          <a:xfrm>
            <a:off x="4462224" y="21547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3"/>
          <p:cNvSpPr/>
          <p:nvPr/>
        </p:nvSpPr>
        <p:spPr>
          <a:xfrm rot="5400000">
            <a:off x="4689937" y="21547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3"/>
          <p:cNvSpPr/>
          <p:nvPr/>
        </p:nvSpPr>
        <p:spPr>
          <a:xfrm rot="10800000">
            <a:off x="4689938" y="24081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3"/>
          <p:cNvSpPr/>
          <p:nvPr/>
        </p:nvSpPr>
        <p:spPr>
          <a:xfrm rot="-5400000">
            <a:off x="4462224" y="24081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3" name="Google Shape;1593;p33"/>
          <p:cNvGrpSpPr/>
          <p:nvPr/>
        </p:nvGrpSpPr>
        <p:grpSpPr>
          <a:xfrm>
            <a:off x="8305461" y="1676864"/>
            <a:ext cx="2934851" cy="1096064"/>
            <a:chOff x="994277" y="3861048"/>
            <a:chExt cx="2050360" cy="1096064"/>
          </a:xfrm>
        </p:grpSpPr>
        <p:sp>
          <p:nvSpPr>
            <p:cNvPr id="1594" name="Google Shape;1594;p33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6" name="Google Shape;1596;p33"/>
          <p:cNvGrpSpPr/>
          <p:nvPr/>
        </p:nvGrpSpPr>
        <p:grpSpPr>
          <a:xfrm>
            <a:off x="8305461" y="4871631"/>
            <a:ext cx="2934851" cy="1096064"/>
            <a:chOff x="994277" y="3861048"/>
            <a:chExt cx="2050360" cy="1096064"/>
          </a:xfrm>
        </p:grpSpPr>
        <p:sp>
          <p:nvSpPr>
            <p:cNvPr id="1597" name="Google Shape;1597;p33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9" name="Google Shape;1599;p33"/>
          <p:cNvGrpSpPr/>
          <p:nvPr/>
        </p:nvGrpSpPr>
        <p:grpSpPr>
          <a:xfrm>
            <a:off x="963038" y="1676864"/>
            <a:ext cx="2934850" cy="1096064"/>
            <a:chOff x="994277" y="3861048"/>
            <a:chExt cx="2050360" cy="1096064"/>
          </a:xfrm>
        </p:grpSpPr>
        <p:sp>
          <p:nvSpPr>
            <p:cNvPr id="1600" name="Google Shape;1600;p33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963038" y="4871631"/>
            <a:ext cx="2934850" cy="1096064"/>
            <a:chOff x="994277" y="3861048"/>
            <a:chExt cx="2050360" cy="1096064"/>
          </a:xfrm>
        </p:grpSpPr>
        <p:sp>
          <p:nvSpPr>
            <p:cNvPr id="1603" name="Google Shape;1603;p33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05" name="Google Shape;1605;p33"/>
          <p:cNvCxnSpPr/>
          <p:nvPr/>
        </p:nvCxnSpPr>
        <p:spPr>
          <a:xfrm rot="10800000" flipH="1">
            <a:off x="4161512" y="5071472"/>
            <a:ext cx="648000" cy="203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6" name="Google Shape;1606;p33"/>
          <p:cNvCxnSpPr/>
          <p:nvPr/>
        </p:nvCxnSpPr>
        <p:spPr>
          <a:xfrm>
            <a:off x="4080626" y="2524628"/>
            <a:ext cx="648000" cy="19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7" name="Google Shape;1607;p33"/>
          <p:cNvCxnSpPr/>
          <p:nvPr/>
        </p:nvCxnSpPr>
        <p:spPr>
          <a:xfrm rot="10800000">
            <a:off x="7480379" y="5046745"/>
            <a:ext cx="638400" cy="197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8" name="Google Shape;1608;p33"/>
          <p:cNvCxnSpPr/>
          <p:nvPr/>
        </p:nvCxnSpPr>
        <p:spPr>
          <a:xfrm flipH="1">
            <a:off x="7542777" y="2442236"/>
            <a:ext cx="576000" cy="19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>
                <a:alpha val="6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09" name="Google Shape;1609;p33"/>
          <p:cNvSpPr txBox="1"/>
          <p:nvPr/>
        </p:nvSpPr>
        <p:spPr>
          <a:xfrm>
            <a:off x="5169624" y="3415360"/>
            <a:ext cx="18722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3"/>
          <p:cNvSpPr/>
          <p:nvPr/>
        </p:nvSpPr>
        <p:spPr>
          <a:xfrm flipH="1">
            <a:off x="6906744" y="271750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3"/>
          <p:cNvSpPr/>
          <p:nvPr/>
        </p:nvSpPr>
        <p:spPr>
          <a:xfrm>
            <a:off x="6953103" y="455448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33"/>
          <p:cNvSpPr/>
          <p:nvPr/>
        </p:nvSpPr>
        <p:spPr>
          <a:xfrm>
            <a:off x="4911437" y="275253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33"/>
          <p:cNvSpPr/>
          <p:nvPr/>
        </p:nvSpPr>
        <p:spPr>
          <a:xfrm>
            <a:off x="4947762" y="45865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3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619" name="Google Shape;1619;p34"/>
          <p:cNvSpPr/>
          <p:nvPr/>
        </p:nvSpPr>
        <p:spPr>
          <a:xfrm>
            <a:off x="917211" y="1761102"/>
            <a:ext cx="3234161" cy="20468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0" name="Google Shape;1620;p34"/>
          <p:cNvGrpSpPr/>
          <p:nvPr/>
        </p:nvGrpSpPr>
        <p:grpSpPr>
          <a:xfrm>
            <a:off x="1170781" y="2645353"/>
            <a:ext cx="2727020" cy="979623"/>
            <a:chOff x="686968" y="2662255"/>
            <a:chExt cx="2203975" cy="979623"/>
          </a:xfrm>
        </p:grpSpPr>
        <p:sp>
          <p:nvSpPr>
            <p:cNvPr id="1621" name="Google Shape;1621;p34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622" name="Google Shape;1622;p34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3" name="Google Shape;1623;p34"/>
          <p:cNvSpPr/>
          <p:nvPr/>
        </p:nvSpPr>
        <p:spPr>
          <a:xfrm>
            <a:off x="4459809" y="1761102"/>
            <a:ext cx="3234161" cy="2046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34"/>
          <p:cNvSpPr/>
          <p:nvPr/>
        </p:nvSpPr>
        <p:spPr>
          <a:xfrm>
            <a:off x="8002407" y="1761102"/>
            <a:ext cx="3234161" cy="20468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4"/>
          <p:cNvSpPr/>
          <p:nvPr/>
        </p:nvSpPr>
        <p:spPr>
          <a:xfrm>
            <a:off x="917211" y="3939405"/>
            <a:ext cx="3234161" cy="20468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4"/>
          <p:cNvSpPr/>
          <p:nvPr/>
        </p:nvSpPr>
        <p:spPr>
          <a:xfrm>
            <a:off x="4459809" y="3939405"/>
            <a:ext cx="3234161" cy="20468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4"/>
          <p:cNvSpPr/>
          <p:nvPr/>
        </p:nvSpPr>
        <p:spPr>
          <a:xfrm>
            <a:off x="8002407" y="3939405"/>
            <a:ext cx="3234161" cy="20468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8" name="Google Shape;1628;p34"/>
          <p:cNvGrpSpPr/>
          <p:nvPr/>
        </p:nvGrpSpPr>
        <p:grpSpPr>
          <a:xfrm>
            <a:off x="4713379" y="2645353"/>
            <a:ext cx="2727020" cy="979623"/>
            <a:chOff x="686968" y="2662255"/>
            <a:chExt cx="2203975" cy="979623"/>
          </a:xfrm>
        </p:grpSpPr>
        <p:sp>
          <p:nvSpPr>
            <p:cNvPr id="1629" name="Google Shape;1629;p34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630" name="Google Shape;1630;p34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34"/>
          <p:cNvGrpSpPr/>
          <p:nvPr/>
        </p:nvGrpSpPr>
        <p:grpSpPr>
          <a:xfrm>
            <a:off x="8255977" y="2645353"/>
            <a:ext cx="2727020" cy="979623"/>
            <a:chOff x="686968" y="2662255"/>
            <a:chExt cx="2203975" cy="979623"/>
          </a:xfrm>
        </p:grpSpPr>
        <p:sp>
          <p:nvSpPr>
            <p:cNvPr id="1632" name="Google Shape;1632;p34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633" name="Google Shape;1633;p34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4" name="Google Shape;1634;p34"/>
          <p:cNvGrpSpPr/>
          <p:nvPr/>
        </p:nvGrpSpPr>
        <p:grpSpPr>
          <a:xfrm>
            <a:off x="1170781" y="4780250"/>
            <a:ext cx="2727020" cy="979623"/>
            <a:chOff x="686968" y="2662255"/>
            <a:chExt cx="2203975" cy="979623"/>
          </a:xfrm>
        </p:grpSpPr>
        <p:sp>
          <p:nvSpPr>
            <p:cNvPr id="1635" name="Google Shape;1635;p34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636" name="Google Shape;1636;p34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7" name="Google Shape;1637;p34"/>
          <p:cNvGrpSpPr/>
          <p:nvPr/>
        </p:nvGrpSpPr>
        <p:grpSpPr>
          <a:xfrm>
            <a:off x="4713379" y="4780250"/>
            <a:ext cx="2727020" cy="979623"/>
            <a:chOff x="686968" y="2662255"/>
            <a:chExt cx="2203975" cy="979623"/>
          </a:xfrm>
        </p:grpSpPr>
        <p:sp>
          <p:nvSpPr>
            <p:cNvPr id="1638" name="Google Shape;1638;p34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639" name="Google Shape;1639;p34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0" name="Google Shape;1640;p34"/>
          <p:cNvGrpSpPr/>
          <p:nvPr/>
        </p:nvGrpSpPr>
        <p:grpSpPr>
          <a:xfrm>
            <a:off x="8255977" y="4780250"/>
            <a:ext cx="2727020" cy="979623"/>
            <a:chOff x="686968" y="2662255"/>
            <a:chExt cx="2203975" cy="979623"/>
          </a:xfrm>
        </p:grpSpPr>
        <p:sp>
          <p:nvSpPr>
            <p:cNvPr id="1641" name="Google Shape;1641;p34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642" name="Google Shape;1642;p34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3" name="Google Shape;1643;p34"/>
          <p:cNvSpPr/>
          <p:nvPr/>
        </p:nvSpPr>
        <p:spPr>
          <a:xfrm>
            <a:off x="9530915" y="423662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 rot="2700000">
            <a:off x="2401331" y="414789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 flipH="1">
            <a:off x="2338450" y="2067658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9501375" y="205095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5878888" y="423662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898392" y="200370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3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654" name="Google Shape;1654;p35"/>
          <p:cNvGrpSpPr/>
          <p:nvPr/>
        </p:nvGrpSpPr>
        <p:grpSpPr>
          <a:xfrm>
            <a:off x="3889276" y="1676962"/>
            <a:ext cx="4421331" cy="4333301"/>
            <a:chOff x="1691681" y="1340583"/>
            <a:chExt cx="5280001" cy="5174873"/>
          </a:xfrm>
        </p:grpSpPr>
        <p:sp>
          <p:nvSpPr>
            <p:cNvPr id="1655" name="Google Shape;1655;p35"/>
            <p:cNvSpPr/>
            <p:nvPr/>
          </p:nvSpPr>
          <p:spPr>
            <a:xfrm rot="-8100000">
              <a:off x="4179319" y="2144315"/>
              <a:ext cx="2550582" cy="1740344"/>
            </a:xfrm>
            <a:custGeom>
              <a:avLst/>
              <a:gdLst/>
              <a:ahLst/>
              <a:cxnLst/>
              <a:rect l="l" t="t" r="r" b="b"/>
              <a:pathLst>
                <a:path w="1869678" h="1275741" extrusionOk="0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5"/>
            <p:cNvSpPr/>
            <p:nvPr/>
          </p:nvSpPr>
          <p:spPr>
            <a:xfrm rot="-2700000">
              <a:off x="3948389" y="4128212"/>
              <a:ext cx="2550582" cy="1740344"/>
            </a:xfrm>
            <a:custGeom>
              <a:avLst/>
              <a:gdLst/>
              <a:ahLst/>
              <a:cxnLst/>
              <a:rect l="l" t="t" r="r" b="b"/>
              <a:pathLst>
                <a:path w="1869678" h="1275741" extrusionOk="0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5"/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/>
              <a:ahLst/>
              <a:cxnLst/>
              <a:rect l="l" t="t" r="r" b="b"/>
              <a:pathLst>
                <a:path w="1869678" h="1275741" extrusionOk="0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5"/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/>
              <a:ahLst/>
              <a:cxnLst/>
              <a:rect l="l" t="t" r="r" b="b"/>
              <a:pathLst>
                <a:path w="1869678" h="1275741" extrusionOk="0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9" name="Google Shape;1659;p35"/>
          <p:cNvGrpSpPr/>
          <p:nvPr/>
        </p:nvGrpSpPr>
        <p:grpSpPr>
          <a:xfrm>
            <a:off x="8130274" y="1753563"/>
            <a:ext cx="3192723" cy="1292662"/>
            <a:chOff x="6210998" y="1433695"/>
            <a:chExt cx="2229890" cy="919631"/>
          </a:xfrm>
        </p:grpSpPr>
        <p:sp>
          <p:nvSpPr>
            <p:cNvPr id="1660" name="Google Shape;1660;p35"/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5"/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2" name="Google Shape;1662;p35"/>
          <p:cNvGrpSpPr/>
          <p:nvPr/>
        </p:nvGrpSpPr>
        <p:grpSpPr>
          <a:xfrm>
            <a:off x="8130274" y="4724965"/>
            <a:ext cx="3192723" cy="1292662"/>
            <a:chOff x="6210998" y="1433695"/>
            <a:chExt cx="2229890" cy="919631"/>
          </a:xfrm>
        </p:grpSpPr>
        <p:sp>
          <p:nvSpPr>
            <p:cNvPr id="1663" name="Google Shape;1663;p35"/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5"/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5"/>
          <p:cNvGrpSpPr/>
          <p:nvPr/>
        </p:nvGrpSpPr>
        <p:grpSpPr>
          <a:xfrm>
            <a:off x="911293" y="1753563"/>
            <a:ext cx="3151047" cy="1292662"/>
            <a:chOff x="6210998" y="1433695"/>
            <a:chExt cx="2229890" cy="919631"/>
          </a:xfrm>
        </p:grpSpPr>
        <p:sp>
          <p:nvSpPr>
            <p:cNvPr id="1666" name="Google Shape;1666;p35"/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5"/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8" name="Google Shape;1668;p35"/>
          <p:cNvGrpSpPr/>
          <p:nvPr/>
        </p:nvGrpSpPr>
        <p:grpSpPr>
          <a:xfrm>
            <a:off x="898188" y="4724965"/>
            <a:ext cx="3192724" cy="1292662"/>
            <a:chOff x="6210999" y="1433695"/>
            <a:chExt cx="2259383" cy="919631"/>
          </a:xfrm>
        </p:grpSpPr>
        <p:sp>
          <p:nvSpPr>
            <p:cNvPr id="1669" name="Google Shape;1669;p35"/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5"/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    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1" name="Google Shape;1671;p35"/>
          <p:cNvGrpSpPr/>
          <p:nvPr/>
        </p:nvGrpSpPr>
        <p:grpSpPr>
          <a:xfrm>
            <a:off x="5279137" y="2937428"/>
            <a:ext cx="1712148" cy="1640114"/>
            <a:chOff x="746125" y="3683001"/>
            <a:chExt cx="490538" cy="469900"/>
          </a:xfrm>
        </p:grpSpPr>
        <p:sp>
          <p:nvSpPr>
            <p:cNvPr id="1672" name="Google Shape;1672;p35"/>
            <p:cNvSpPr/>
            <p:nvPr/>
          </p:nvSpPr>
          <p:spPr>
            <a:xfrm>
              <a:off x="746125" y="3683001"/>
              <a:ext cx="490538" cy="469900"/>
            </a:xfrm>
            <a:custGeom>
              <a:avLst/>
              <a:gdLst/>
              <a:ahLst/>
              <a:cxnLst/>
              <a:rect l="l" t="t" r="r" b="b"/>
              <a:pathLst>
                <a:path w="1143" h="1094" extrusionOk="0">
                  <a:moveTo>
                    <a:pt x="252" y="1018"/>
                  </a:moveTo>
                  <a:cubicBezTo>
                    <a:pt x="264" y="989"/>
                    <a:pt x="277" y="949"/>
                    <a:pt x="284" y="899"/>
                  </a:cubicBezTo>
                  <a:cubicBezTo>
                    <a:pt x="295" y="828"/>
                    <a:pt x="287" y="772"/>
                    <a:pt x="285" y="758"/>
                  </a:cubicBezTo>
                  <a:cubicBezTo>
                    <a:pt x="274" y="684"/>
                    <a:pt x="247" y="627"/>
                    <a:pt x="225" y="589"/>
                  </a:cubicBezTo>
                  <a:cubicBezTo>
                    <a:pt x="203" y="539"/>
                    <a:pt x="190" y="498"/>
                    <a:pt x="183" y="471"/>
                  </a:cubicBezTo>
                  <a:cubicBezTo>
                    <a:pt x="179" y="454"/>
                    <a:pt x="176" y="441"/>
                    <a:pt x="176" y="425"/>
                  </a:cubicBezTo>
                  <a:cubicBezTo>
                    <a:pt x="175" y="407"/>
                    <a:pt x="180" y="388"/>
                    <a:pt x="190" y="351"/>
                  </a:cubicBezTo>
                  <a:cubicBezTo>
                    <a:pt x="206" y="288"/>
                    <a:pt x="207" y="285"/>
                    <a:pt x="209" y="280"/>
                  </a:cubicBezTo>
                  <a:cubicBezTo>
                    <a:pt x="212" y="272"/>
                    <a:pt x="224" y="242"/>
                    <a:pt x="244" y="214"/>
                  </a:cubicBezTo>
                  <a:cubicBezTo>
                    <a:pt x="282" y="161"/>
                    <a:pt x="334" y="137"/>
                    <a:pt x="357" y="127"/>
                  </a:cubicBezTo>
                  <a:cubicBezTo>
                    <a:pt x="460" y="82"/>
                    <a:pt x="559" y="107"/>
                    <a:pt x="624" y="123"/>
                  </a:cubicBezTo>
                  <a:cubicBezTo>
                    <a:pt x="697" y="141"/>
                    <a:pt x="731" y="166"/>
                    <a:pt x="740" y="173"/>
                  </a:cubicBezTo>
                  <a:cubicBezTo>
                    <a:pt x="764" y="190"/>
                    <a:pt x="804" y="220"/>
                    <a:pt x="821" y="269"/>
                  </a:cubicBezTo>
                  <a:cubicBezTo>
                    <a:pt x="831" y="297"/>
                    <a:pt x="829" y="317"/>
                    <a:pt x="846" y="349"/>
                  </a:cubicBezTo>
                  <a:cubicBezTo>
                    <a:pt x="854" y="363"/>
                    <a:pt x="861" y="378"/>
                    <a:pt x="868" y="392"/>
                  </a:cubicBezTo>
                  <a:cubicBezTo>
                    <a:pt x="877" y="410"/>
                    <a:pt x="879" y="413"/>
                    <a:pt x="880" y="419"/>
                  </a:cubicBezTo>
                  <a:cubicBezTo>
                    <a:pt x="882" y="431"/>
                    <a:pt x="879" y="435"/>
                    <a:pt x="872" y="466"/>
                  </a:cubicBezTo>
                  <a:cubicBezTo>
                    <a:pt x="865" y="495"/>
                    <a:pt x="865" y="500"/>
                    <a:pt x="866" y="504"/>
                  </a:cubicBezTo>
                  <a:cubicBezTo>
                    <a:pt x="867" y="509"/>
                    <a:pt x="870" y="515"/>
                    <a:pt x="888" y="535"/>
                  </a:cubicBezTo>
                  <a:cubicBezTo>
                    <a:pt x="914" y="564"/>
                    <a:pt x="924" y="570"/>
                    <a:pt x="933" y="589"/>
                  </a:cubicBezTo>
                  <a:cubicBezTo>
                    <a:pt x="940" y="603"/>
                    <a:pt x="940" y="612"/>
                    <a:pt x="939" y="616"/>
                  </a:cubicBezTo>
                  <a:cubicBezTo>
                    <a:pt x="939" y="619"/>
                    <a:pt x="936" y="635"/>
                    <a:pt x="924" y="644"/>
                  </a:cubicBezTo>
                  <a:cubicBezTo>
                    <a:pt x="913" y="651"/>
                    <a:pt x="904" y="646"/>
                    <a:pt x="898" y="655"/>
                  </a:cubicBezTo>
                  <a:cubicBezTo>
                    <a:pt x="894" y="659"/>
                    <a:pt x="894" y="665"/>
                    <a:pt x="894" y="671"/>
                  </a:cubicBezTo>
                  <a:cubicBezTo>
                    <a:pt x="894" y="680"/>
                    <a:pt x="897" y="688"/>
                    <a:pt x="899" y="691"/>
                  </a:cubicBezTo>
                  <a:cubicBezTo>
                    <a:pt x="903" y="700"/>
                    <a:pt x="906" y="701"/>
                    <a:pt x="907" y="708"/>
                  </a:cubicBezTo>
                  <a:cubicBezTo>
                    <a:pt x="907" y="710"/>
                    <a:pt x="908" y="715"/>
                    <a:pt x="905" y="720"/>
                  </a:cubicBezTo>
                  <a:cubicBezTo>
                    <a:pt x="903" y="723"/>
                    <a:pt x="900" y="724"/>
                    <a:pt x="889" y="728"/>
                  </a:cubicBezTo>
                  <a:cubicBezTo>
                    <a:pt x="878" y="732"/>
                    <a:pt x="871" y="734"/>
                    <a:pt x="871" y="735"/>
                  </a:cubicBezTo>
                  <a:cubicBezTo>
                    <a:pt x="871" y="736"/>
                    <a:pt x="882" y="732"/>
                    <a:pt x="891" y="737"/>
                  </a:cubicBezTo>
                  <a:cubicBezTo>
                    <a:pt x="892" y="738"/>
                    <a:pt x="899" y="742"/>
                    <a:pt x="902" y="749"/>
                  </a:cubicBezTo>
                  <a:cubicBezTo>
                    <a:pt x="903" y="752"/>
                    <a:pt x="905" y="758"/>
                    <a:pt x="900" y="771"/>
                  </a:cubicBezTo>
                  <a:cubicBezTo>
                    <a:pt x="894" y="788"/>
                    <a:pt x="887" y="788"/>
                    <a:pt x="883" y="802"/>
                  </a:cubicBezTo>
                  <a:cubicBezTo>
                    <a:pt x="880" y="811"/>
                    <a:pt x="881" y="819"/>
                    <a:pt x="881" y="828"/>
                  </a:cubicBezTo>
                  <a:cubicBezTo>
                    <a:pt x="882" y="839"/>
                    <a:pt x="883" y="839"/>
                    <a:pt x="884" y="848"/>
                  </a:cubicBezTo>
                  <a:cubicBezTo>
                    <a:pt x="885" y="861"/>
                    <a:pt x="887" y="876"/>
                    <a:pt x="878" y="889"/>
                  </a:cubicBezTo>
                  <a:cubicBezTo>
                    <a:pt x="871" y="899"/>
                    <a:pt x="861" y="902"/>
                    <a:pt x="858" y="903"/>
                  </a:cubicBezTo>
                  <a:cubicBezTo>
                    <a:pt x="844" y="909"/>
                    <a:pt x="835" y="903"/>
                    <a:pt x="817" y="901"/>
                  </a:cubicBezTo>
                  <a:cubicBezTo>
                    <a:pt x="805" y="899"/>
                    <a:pt x="779" y="895"/>
                    <a:pt x="755" y="906"/>
                  </a:cubicBezTo>
                  <a:cubicBezTo>
                    <a:pt x="733" y="915"/>
                    <a:pt x="721" y="933"/>
                    <a:pt x="718" y="939"/>
                  </a:cubicBezTo>
                  <a:cubicBezTo>
                    <a:pt x="710" y="951"/>
                    <a:pt x="708" y="962"/>
                    <a:pt x="706" y="974"/>
                  </a:cubicBezTo>
                  <a:cubicBezTo>
                    <a:pt x="702" y="992"/>
                    <a:pt x="703" y="1005"/>
                    <a:pt x="705" y="1030"/>
                  </a:cubicBezTo>
                  <a:cubicBezTo>
                    <a:pt x="706" y="1044"/>
                    <a:pt x="707" y="1066"/>
                    <a:pt x="708" y="1094"/>
                  </a:cubicBezTo>
                  <a:cubicBezTo>
                    <a:pt x="745" y="1085"/>
                    <a:pt x="798" y="1068"/>
                    <a:pt x="854" y="1032"/>
                  </a:cubicBezTo>
                  <a:cubicBezTo>
                    <a:pt x="861" y="1028"/>
                    <a:pt x="889" y="1010"/>
                    <a:pt x="921" y="981"/>
                  </a:cubicBezTo>
                  <a:cubicBezTo>
                    <a:pt x="1034" y="878"/>
                    <a:pt x="1081" y="751"/>
                    <a:pt x="1081" y="751"/>
                  </a:cubicBezTo>
                  <a:cubicBezTo>
                    <a:pt x="1143" y="583"/>
                    <a:pt x="1100" y="433"/>
                    <a:pt x="1086" y="390"/>
                  </a:cubicBezTo>
                  <a:cubicBezTo>
                    <a:pt x="1071" y="346"/>
                    <a:pt x="1010" y="177"/>
                    <a:pt x="833" y="78"/>
                  </a:cubicBezTo>
                  <a:cubicBezTo>
                    <a:pt x="693" y="0"/>
                    <a:pt x="559" y="9"/>
                    <a:pt x="515" y="12"/>
                  </a:cubicBezTo>
                  <a:cubicBezTo>
                    <a:pt x="410" y="21"/>
                    <a:pt x="335" y="56"/>
                    <a:pt x="311" y="68"/>
                  </a:cubicBezTo>
                  <a:cubicBezTo>
                    <a:pt x="287" y="81"/>
                    <a:pt x="172" y="141"/>
                    <a:pt x="89" y="275"/>
                  </a:cubicBezTo>
                  <a:cubicBezTo>
                    <a:pt x="41" y="355"/>
                    <a:pt x="23" y="428"/>
                    <a:pt x="17" y="461"/>
                  </a:cubicBezTo>
                  <a:cubicBezTo>
                    <a:pt x="0" y="550"/>
                    <a:pt x="9" y="620"/>
                    <a:pt x="14" y="650"/>
                  </a:cubicBezTo>
                  <a:cubicBezTo>
                    <a:pt x="19" y="686"/>
                    <a:pt x="40" y="791"/>
                    <a:pt x="122" y="896"/>
                  </a:cubicBezTo>
                  <a:cubicBezTo>
                    <a:pt x="168" y="956"/>
                    <a:pt x="217" y="994"/>
                    <a:pt x="252" y="1018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863600" y="3883026"/>
              <a:ext cx="60325" cy="95250"/>
            </a:xfrm>
            <a:custGeom>
              <a:avLst/>
              <a:gdLst/>
              <a:ahLst/>
              <a:cxnLst/>
              <a:rect l="l" t="t" r="r" b="b"/>
              <a:pathLst>
                <a:path w="143" h="221" extrusionOk="0">
                  <a:moveTo>
                    <a:pt x="0" y="0"/>
                  </a:moveTo>
                  <a:cubicBezTo>
                    <a:pt x="0" y="5"/>
                    <a:pt x="1" y="12"/>
                    <a:pt x="2" y="21"/>
                  </a:cubicBezTo>
                  <a:cubicBezTo>
                    <a:pt x="3" y="35"/>
                    <a:pt x="7" y="64"/>
                    <a:pt x="24" y="91"/>
                  </a:cubicBezTo>
                  <a:cubicBezTo>
                    <a:pt x="30" y="101"/>
                    <a:pt x="37" y="109"/>
                    <a:pt x="44" y="117"/>
                  </a:cubicBezTo>
                  <a:cubicBezTo>
                    <a:pt x="51" y="126"/>
                    <a:pt x="58" y="134"/>
                    <a:pt x="65" y="142"/>
                  </a:cubicBezTo>
                  <a:cubicBezTo>
                    <a:pt x="67" y="145"/>
                    <a:pt x="71" y="149"/>
                    <a:pt x="74" y="156"/>
                  </a:cubicBezTo>
                  <a:cubicBezTo>
                    <a:pt x="76" y="162"/>
                    <a:pt x="77" y="167"/>
                    <a:pt x="77" y="170"/>
                  </a:cubicBezTo>
                  <a:cubicBezTo>
                    <a:pt x="77" y="181"/>
                    <a:pt x="79" y="195"/>
                    <a:pt x="80" y="212"/>
                  </a:cubicBezTo>
                  <a:cubicBezTo>
                    <a:pt x="84" y="215"/>
                    <a:pt x="88" y="218"/>
                    <a:pt x="92" y="221"/>
                  </a:cubicBezTo>
                  <a:cubicBezTo>
                    <a:pt x="90" y="215"/>
                    <a:pt x="88" y="207"/>
                    <a:pt x="88" y="198"/>
                  </a:cubicBezTo>
                  <a:cubicBezTo>
                    <a:pt x="88" y="181"/>
                    <a:pt x="94" y="168"/>
                    <a:pt x="97" y="161"/>
                  </a:cubicBezTo>
                  <a:cubicBezTo>
                    <a:pt x="101" y="156"/>
                    <a:pt x="108" y="147"/>
                    <a:pt x="117" y="136"/>
                  </a:cubicBezTo>
                  <a:cubicBezTo>
                    <a:pt x="124" y="127"/>
                    <a:pt x="128" y="124"/>
                    <a:pt x="131" y="118"/>
                  </a:cubicBezTo>
                  <a:cubicBezTo>
                    <a:pt x="136" y="111"/>
                    <a:pt x="141" y="101"/>
                    <a:pt x="143" y="85"/>
                  </a:cubicBezTo>
                  <a:cubicBezTo>
                    <a:pt x="137" y="83"/>
                    <a:pt x="127" y="81"/>
                    <a:pt x="116" y="76"/>
                  </a:cubicBezTo>
                  <a:cubicBezTo>
                    <a:pt x="92" y="66"/>
                    <a:pt x="81" y="50"/>
                    <a:pt x="68" y="38"/>
                  </a:cubicBezTo>
                  <a:cubicBezTo>
                    <a:pt x="55" y="25"/>
                    <a:pt x="34" y="10"/>
                    <a:pt x="0" y="0"/>
                  </a:cubicBezTo>
                  <a:close/>
                </a:path>
              </a:pathLst>
            </a:custGeom>
            <a:solidFill>
              <a:srgbClr val="1B8E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841375" y="3819526"/>
              <a:ext cx="84138" cy="100013"/>
            </a:xfrm>
            <a:custGeom>
              <a:avLst/>
              <a:gdLst/>
              <a:ahLst/>
              <a:cxnLst/>
              <a:rect l="l" t="t" r="r" b="b"/>
              <a:pathLst>
                <a:path w="194" h="234" extrusionOk="0">
                  <a:moveTo>
                    <a:pt x="5" y="0"/>
                  </a:moveTo>
                  <a:cubicBezTo>
                    <a:pt x="8" y="6"/>
                    <a:pt x="10" y="16"/>
                    <a:pt x="10" y="28"/>
                  </a:cubicBezTo>
                  <a:cubicBezTo>
                    <a:pt x="10" y="39"/>
                    <a:pt x="8" y="45"/>
                    <a:pt x="5" y="64"/>
                  </a:cubicBezTo>
                  <a:cubicBezTo>
                    <a:pt x="2" y="82"/>
                    <a:pt x="0" y="92"/>
                    <a:pt x="1" y="97"/>
                  </a:cubicBezTo>
                  <a:cubicBezTo>
                    <a:pt x="1" y="100"/>
                    <a:pt x="2" y="130"/>
                    <a:pt x="23" y="146"/>
                  </a:cubicBezTo>
                  <a:cubicBezTo>
                    <a:pt x="26" y="149"/>
                    <a:pt x="34" y="155"/>
                    <a:pt x="44" y="156"/>
                  </a:cubicBezTo>
                  <a:cubicBezTo>
                    <a:pt x="49" y="157"/>
                    <a:pt x="51" y="156"/>
                    <a:pt x="54" y="156"/>
                  </a:cubicBezTo>
                  <a:cubicBezTo>
                    <a:pt x="62" y="155"/>
                    <a:pt x="70" y="158"/>
                    <a:pt x="86" y="168"/>
                  </a:cubicBezTo>
                  <a:cubicBezTo>
                    <a:pt x="101" y="177"/>
                    <a:pt x="113" y="187"/>
                    <a:pt x="124" y="196"/>
                  </a:cubicBezTo>
                  <a:cubicBezTo>
                    <a:pt x="133" y="203"/>
                    <a:pt x="135" y="206"/>
                    <a:pt x="143" y="212"/>
                  </a:cubicBezTo>
                  <a:cubicBezTo>
                    <a:pt x="149" y="217"/>
                    <a:pt x="156" y="220"/>
                    <a:pt x="168" y="227"/>
                  </a:cubicBezTo>
                  <a:cubicBezTo>
                    <a:pt x="174" y="231"/>
                    <a:pt x="179" y="233"/>
                    <a:pt x="186" y="234"/>
                  </a:cubicBezTo>
                  <a:cubicBezTo>
                    <a:pt x="189" y="234"/>
                    <a:pt x="192" y="234"/>
                    <a:pt x="194" y="233"/>
                  </a:cubicBezTo>
                  <a:cubicBezTo>
                    <a:pt x="187" y="228"/>
                    <a:pt x="178" y="222"/>
                    <a:pt x="170" y="215"/>
                  </a:cubicBezTo>
                  <a:cubicBezTo>
                    <a:pt x="152" y="199"/>
                    <a:pt x="140" y="182"/>
                    <a:pt x="133" y="169"/>
                  </a:cubicBezTo>
                  <a:cubicBezTo>
                    <a:pt x="129" y="163"/>
                    <a:pt x="123" y="154"/>
                    <a:pt x="116" y="142"/>
                  </a:cubicBezTo>
                  <a:cubicBezTo>
                    <a:pt x="109" y="129"/>
                    <a:pt x="106" y="120"/>
                    <a:pt x="101" y="109"/>
                  </a:cubicBezTo>
                  <a:cubicBezTo>
                    <a:pt x="98" y="102"/>
                    <a:pt x="90" y="82"/>
                    <a:pt x="78" y="63"/>
                  </a:cubicBezTo>
                  <a:cubicBezTo>
                    <a:pt x="66" y="43"/>
                    <a:pt x="51" y="21"/>
                    <a:pt x="23" y="7"/>
                  </a:cubicBezTo>
                  <a:cubicBezTo>
                    <a:pt x="16" y="3"/>
                    <a:pt x="10" y="1"/>
                    <a:pt x="5" y="0"/>
                  </a:cubicBezTo>
                  <a:close/>
                </a:path>
              </a:pathLst>
            </a:custGeom>
            <a:solidFill>
              <a:srgbClr val="42B6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915988" y="3760788"/>
              <a:ext cx="160338" cy="87313"/>
            </a:xfrm>
            <a:custGeom>
              <a:avLst/>
              <a:gdLst/>
              <a:ahLst/>
              <a:cxnLst/>
              <a:rect l="l" t="t" r="r" b="b"/>
              <a:pathLst>
                <a:path w="375" h="203" extrusionOk="0">
                  <a:moveTo>
                    <a:pt x="0" y="6"/>
                  </a:moveTo>
                  <a:cubicBezTo>
                    <a:pt x="0" y="7"/>
                    <a:pt x="9" y="6"/>
                    <a:pt x="21" y="9"/>
                  </a:cubicBezTo>
                  <a:cubicBezTo>
                    <a:pt x="35" y="12"/>
                    <a:pt x="44" y="17"/>
                    <a:pt x="55" y="22"/>
                  </a:cubicBezTo>
                  <a:cubicBezTo>
                    <a:pt x="81" y="36"/>
                    <a:pt x="101" y="47"/>
                    <a:pt x="102" y="48"/>
                  </a:cubicBezTo>
                  <a:cubicBezTo>
                    <a:pt x="141" y="71"/>
                    <a:pt x="114" y="55"/>
                    <a:pt x="164" y="84"/>
                  </a:cubicBezTo>
                  <a:cubicBezTo>
                    <a:pt x="180" y="93"/>
                    <a:pt x="191" y="100"/>
                    <a:pt x="206" y="109"/>
                  </a:cubicBezTo>
                  <a:cubicBezTo>
                    <a:pt x="266" y="144"/>
                    <a:pt x="348" y="193"/>
                    <a:pt x="364" y="203"/>
                  </a:cubicBezTo>
                  <a:cubicBezTo>
                    <a:pt x="366" y="198"/>
                    <a:pt x="368" y="192"/>
                    <a:pt x="370" y="185"/>
                  </a:cubicBezTo>
                  <a:cubicBezTo>
                    <a:pt x="372" y="177"/>
                    <a:pt x="375" y="163"/>
                    <a:pt x="373" y="146"/>
                  </a:cubicBezTo>
                  <a:cubicBezTo>
                    <a:pt x="371" y="124"/>
                    <a:pt x="361" y="108"/>
                    <a:pt x="356" y="100"/>
                  </a:cubicBezTo>
                  <a:cubicBezTo>
                    <a:pt x="347" y="87"/>
                    <a:pt x="337" y="77"/>
                    <a:pt x="328" y="70"/>
                  </a:cubicBezTo>
                  <a:cubicBezTo>
                    <a:pt x="321" y="71"/>
                    <a:pt x="309" y="72"/>
                    <a:pt x="295" y="71"/>
                  </a:cubicBezTo>
                  <a:cubicBezTo>
                    <a:pt x="255" y="69"/>
                    <a:pt x="229" y="58"/>
                    <a:pt x="146" y="27"/>
                  </a:cubicBezTo>
                  <a:cubicBezTo>
                    <a:pt x="95" y="7"/>
                    <a:pt x="79" y="1"/>
                    <a:pt x="54" y="0"/>
                  </a:cubicBezTo>
                  <a:cubicBezTo>
                    <a:pt x="28" y="0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914401" y="3744913"/>
              <a:ext cx="142875" cy="49213"/>
            </a:xfrm>
            <a:custGeom>
              <a:avLst/>
              <a:gdLst/>
              <a:ahLst/>
              <a:cxnLst/>
              <a:rect l="l" t="t" r="r" b="b"/>
              <a:pathLst>
                <a:path w="333" h="114" extrusionOk="0">
                  <a:moveTo>
                    <a:pt x="0" y="40"/>
                  </a:moveTo>
                  <a:cubicBezTo>
                    <a:pt x="5" y="37"/>
                    <a:pt x="12" y="32"/>
                    <a:pt x="20" y="28"/>
                  </a:cubicBezTo>
                  <a:cubicBezTo>
                    <a:pt x="41" y="16"/>
                    <a:pt x="59" y="12"/>
                    <a:pt x="70" y="10"/>
                  </a:cubicBezTo>
                  <a:cubicBezTo>
                    <a:pt x="116" y="0"/>
                    <a:pt x="162" y="7"/>
                    <a:pt x="169" y="8"/>
                  </a:cubicBezTo>
                  <a:cubicBezTo>
                    <a:pt x="191" y="12"/>
                    <a:pt x="237" y="20"/>
                    <a:pt x="283" y="55"/>
                  </a:cubicBezTo>
                  <a:cubicBezTo>
                    <a:pt x="303" y="70"/>
                    <a:pt x="316" y="86"/>
                    <a:pt x="325" y="97"/>
                  </a:cubicBezTo>
                  <a:cubicBezTo>
                    <a:pt x="327" y="100"/>
                    <a:pt x="333" y="108"/>
                    <a:pt x="330" y="111"/>
                  </a:cubicBezTo>
                  <a:cubicBezTo>
                    <a:pt x="330" y="111"/>
                    <a:pt x="329" y="111"/>
                    <a:pt x="328" y="111"/>
                  </a:cubicBezTo>
                  <a:cubicBezTo>
                    <a:pt x="321" y="112"/>
                    <a:pt x="310" y="114"/>
                    <a:pt x="297" y="114"/>
                  </a:cubicBezTo>
                  <a:cubicBezTo>
                    <a:pt x="262" y="114"/>
                    <a:pt x="234" y="107"/>
                    <a:pt x="199" y="95"/>
                  </a:cubicBezTo>
                  <a:cubicBezTo>
                    <a:pt x="121" y="69"/>
                    <a:pt x="112" y="59"/>
                    <a:pt x="69" y="50"/>
                  </a:cubicBezTo>
                  <a:cubicBezTo>
                    <a:pt x="40" y="43"/>
                    <a:pt x="16" y="41"/>
                    <a:pt x="0" y="40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849313" y="3767138"/>
              <a:ext cx="222250" cy="149225"/>
            </a:xfrm>
            <a:custGeom>
              <a:avLst/>
              <a:gdLst/>
              <a:ahLst/>
              <a:cxnLst/>
              <a:rect l="l" t="t" r="r" b="b"/>
              <a:pathLst>
                <a:path w="518" h="350" extrusionOk="0">
                  <a:moveTo>
                    <a:pt x="518" y="200"/>
                  </a:moveTo>
                  <a:cubicBezTo>
                    <a:pt x="428" y="145"/>
                    <a:pt x="337" y="91"/>
                    <a:pt x="247" y="36"/>
                  </a:cubicBezTo>
                  <a:cubicBezTo>
                    <a:pt x="216" y="21"/>
                    <a:pt x="191" y="10"/>
                    <a:pt x="179" y="5"/>
                  </a:cubicBezTo>
                  <a:cubicBezTo>
                    <a:pt x="174" y="4"/>
                    <a:pt x="165" y="0"/>
                    <a:pt x="153" y="0"/>
                  </a:cubicBezTo>
                  <a:cubicBezTo>
                    <a:pt x="149" y="0"/>
                    <a:pt x="146" y="0"/>
                    <a:pt x="143" y="1"/>
                  </a:cubicBezTo>
                  <a:cubicBezTo>
                    <a:pt x="130" y="5"/>
                    <a:pt x="123" y="24"/>
                    <a:pt x="121" y="37"/>
                  </a:cubicBezTo>
                  <a:cubicBezTo>
                    <a:pt x="119" y="50"/>
                    <a:pt x="123" y="60"/>
                    <a:pt x="129" y="79"/>
                  </a:cubicBezTo>
                  <a:cubicBezTo>
                    <a:pt x="130" y="82"/>
                    <a:pt x="134" y="95"/>
                    <a:pt x="143" y="112"/>
                  </a:cubicBezTo>
                  <a:cubicBezTo>
                    <a:pt x="153" y="130"/>
                    <a:pt x="155" y="130"/>
                    <a:pt x="164" y="146"/>
                  </a:cubicBezTo>
                  <a:cubicBezTo>
                    <a:pt x="175" y="165"/>
                    <a:pt x="181" y="181"/>
                    <a:pt x="190" y="207"/>
                  </a:cubicBezTo>
                  <a:cubicBezTo>
                    <a:pt x="194" y="219"/>
                    <a:pt x="197" y="229"/>
                    <a:pt x="199" y="236"/>
                  </a:cubicBezTo>
                  <a:cubicBezTo>
                    <a:pt x="188" y="225"/>
                    <a:pt x="180" y="215"/>
                    <a:pt x="175" y="208"/>
                  </a:cubicBezTo>
                  <a:cubicBezTo>
                    <a:pt x="170" y="200"/>
                    <a:pt x="167" y="195"/>
                    <a:pt x="156" y="176"/>
                  </a:cubicBezTo>
                  <a:cubicBezTo>
                    <a:pt x="156" y="176"/>
                    <a:pt x="156" y="176"/>
                    <a:pt x="139" y="145"/>
                  </a:cubicBezTo>
                  <a:cubicBezTo>
                    <a:pt x="130" y="131"/>
                    <a:pt x="117" y="110"/>
                    <a:pt x="97" y="82"/>
                  </a:cubicBezTo>
                  <a:cubicBezTo>
                    <a:pt x="96" y="80"/>
                    <a:pt x="85" y="65"/>
                    <a:pt x="67" y="63"/>
                  </a:cubicBezTo>
                  <a:cubicBezTo>
                    <a:pt x="52" y="61"/>
                    <a:pt x="41" y="68"/>
                    <a:pt x="38" y="70"/>
                  </a:cubicBezTo>
                  <a:cubicBezTo>
                    <a:pt x="34" y="73"/>
                    <a:pt x="31" y="75"/>
                    <a:pt x="25" y="82"/>
                  </a:cubicBezTo>
                  <a:cubicBezTo>
                    <a:pt x="19" y="88"/>
                    <a:pt x="10" y="98"/>
                    <a:pt x="0" y="112"/>
                  </a:cubicBezTo>
                  <a:cubicBezTo>
                    <a:pt x="5" y="113"/>
                    <a:pt x="12" y="115"/>
                    <a:pt x="19" y="119"/>
                  </a:cubicBezTo>
                  <a:cubicBezTo>
                    <a:pt x="25" y="122"/>
                    <a:pt x="34" y="128"/>
                    <a:pt x="51" y="150"/>
                  </a:cubicBezTo>
                  <a:cubicBezTo>
                    <a:pt x="60" y="160"/>
                    <a:pt x="72" y="176"/>
                    <a:pt x="85" y="200"/>
                  </a:cubicBezTo>
                  <a:cubicBezTo>
                    <a:pt x="90" y="210"/>
                    <a:pt x="89" y="208"/>
                    <a:pt x="99" y="229"/>
                  </a:cubicBezTo>
                  <a:cubicBezTo>
                    <a:pt x="111" y="255"/>
                    <a:pt x="117" y="268"/>
                    <a:pt x="127" y="283"/>
                  </a:cubicBezTo>
                  <a:cubicBezTo>
                    <a:pt x="137" y="298"/>
                    <a:pt x="144" y="309"/>
                    <a:pt x="157" y="320"/>
                  </a:cubicBezTo>
                  <a:cubicBezTo>
                    <a:pt x="181" y="340"/>
                    <a:pt x="204" y="345"/>
                    <a:pt x="212" y="346"/>
                  </a:cubicBezTo>
                  <a:cubicBezTo>
                    <a:pt x="225" y="348"/>
                    <a:pt x="236" y="350"/>
                    <a:pt x="249" y="345"/>
                  </a:cubicBezTo>
                  <a:cubicBezTo>
                    <a:pt x="267" y="337"/>
                    <a:pt x="275" y="319"/>
                    <a:pt x="277" y="315"/>
                  </a:cubicBezTo>
                  <a:cubicBezTo>
                    <a:pt x="284" y="298"/>
                    <a:pt x="281" y="282"/>
                    <a:pt x="280" y="277"/>
                  </a:cubicBezTo>
                  <a:cubicBezTo>
                    <a:pt x="279" y="268"/>
                    <a:pt x="279" y="254"/>
                    <a:pt x="277" y="237"/>
                  </a:cubicBezTo>
                  <a:cubicBezTo>
                    <a:pt x="273" y="201"/>
                    <a:pt x="264" y="174"/>
                    <a:pt x="254" y="145"/>
                  </a:cubicBezTo>
                  <a:cubicBezTo>
                    <a:pt x="251" y="135"/>
                    <a:pt x="246" y="121"/>
                    <a:pt x="239" y="104"/>
                  </a:cubicBezTo>
                  <a:cubicBezTo>
                    <a:pt x="244" y="107"/>
                    <a:pt x="251" y="112"/>
                    <a:pt x="260" y="117"/>
                  </a:cubicBezTo>
                  <a:cubicBezTo>
                    <a:pt x="276" y="128"/>
                    <a:pt x="285" y="136"/>
                    <a:pt x="298" y="146"/>
                  </a:cubicBezTo>
                  <a:cubicBezTo>
                    <a:pt x="302" y="149"/>
                    <a:pt x="315" y="158"/>
                    <a:pt x="341" y="177"/>
                  </a:cubicBezTo>
                  <a:cubicBezTo>
                    <a:pt x="378" y="204"/>
                    <a:pt x="384" y="208"/>
                    <a:pt x="394" y="213"/>
                  </a:cubicBezTo>
                  <a:cubicBezTo>
                    <a:pt x="409" y="221"/>
                    <a:pt x="420" y="227"/>
                    <a:pt x="437" y="230"/>
                  </a:cubicBezTo>
                  <a:cubicBezTo>
                    <a:pt x="449" y="233"/>
                    <a:pt x="465" y="236"/>
                    <a:pt x="483" y="229"/>
                  </a:cubicBezTo>
                  <a:cubicBezTo>
                    <a:pt x="503" y="221"/>
                    <a:pt x="514" y="207"/>
                    <a:pt x="518" y="200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901701" y="3767138"/>
              <a:ext cx="168275" cy="98425"/>
            </a:xfrm>
            <a:custGeom>
              <a:avLst/>
              <a:gdLst/>
              <a:ahLst/>
              <a:cxnLst/>
              <a:rect l="l" t="t" r="r" b="b"/>
              <a:pathLst>
                <a:path w="393" h="229" extrusionOk="0">
                  <a:moveTo>
                    <a:pt x="37" y="121"/>
                  </a:moveTo>
                  <a:cubicBezTo>
                    <a:pt x="37" y="118"/>
                    <a:pt x="35" y="110"/>
                    <a:pt x="39" y="101"/>
                  </a:cubicBezTo>
                  <a:cubicBezTo>
                    <a:pt x="40" y="99"/>
                    <a:pt x="44" y="89"/>
                    <a:pt x="55" y="84"/>
                  </a:cubicBezTo>
                  <a:cubicBezTo>
                    <a:pt x="61" y="82"/>
                    <a:pt x="66" y="82"/>
                    <a:pt x="75" y="84"/>
                  </a:cubicBezTo>
                  <a:cubicBezTo>
                    <a:pt x="98" y="90"/>
                    <a:pt x="112" y="99"/>
                    <a:pt x="112" y="99"/>
                  </a:cubicBezTo>
                  <a:cubicBezTo>
                    <a:pt x="178" y="143"/>
                    <a:pt x="208" y="166"/>
                    <a:pt x="208" y="166"/>
                  </a:cubicBezTo>
                  <a:cubicBezTo>
                    <a:pt x="228" y="181"/>
                    <a:pt x="241" y="191"/>
                    <a:pt x="260" y="203"/>
                  </a:cubicBezTo>
                  <a:cubicBezTo>
                    <a:pt x="271" y="209"/>
                    <a:pt x="289" y="220"/>
                    <a:pt x="314" y="226"/>
                  </a:cubicBezTo>
                  <a:cubicBezTo>
                    <a:pt x="322" y="228"/>
                    <a:pt x="329" y="229"/>
                    <a:pt x="337" y="229"/>
                  </a:cubicBezTo>
                  <a:cubicBezTo>
                    <a:pt x="346" y="228"/>
                    <a:pt x="357" y="228"/>
                    <a:pt x="369" y="222"/>
                  </a:cubicBezTo>
                  <a:cubicBezTo>
                    <a:pt x="382" y="215"/>
                    <a:pt x="389" y="205"/>
                    <a:pt x="393" y="199"/>
                  </a:cubicBezTo>
                  <a:cubicBezTo>
                    <a:pt x="301" y="144"/>
                    <a:pt x="209" y="88"/>
                    <a:pt x="116" y="33"/>
                  </a:cubicBezTo>
                  <a:cubicBezTo>
                    <a:pt x="103" y="24"/>
                    <a:pt x="85" y="15"/>
                    <a:pt x="65" y="8"/>
                  </a:cubicBezTo>
                  <a:cubicBezTo>
                    <a:pt x="56" y="5"/>
                    <a:pt x="48" y="3"/>
                    <a:pt x="41" y="1"/>
                  </a:cubicBezTo>
                  <a:cubicBezTo>
                    <a:pt x="38" y="1"/>
                    <a:pt x="27" y="0"/>
                    <a:pt x="17" y="7"/>
                  </a:cubicBezTo>
                  <a:cubicBezTo>
                    <a:pt x="8" y="13"/>
                    <a:pt x="5" y="22"/>
                    <a:pt x="4" y="27"/>
                  </a:cubicBezTo>
                  <a:cubicBezTo>
                    <a:pt x="0" y="36"/>
                    <a:pt x="1" y="45"/>
                    <a:pt x="2" y="51"/>
                  </a:cubicBezTo>
                  <a:cubicBezTo>
                    <a:pt x="3" y="59"/>
                    <a:pt x="5" y="65"/>
                    <a:pt x="9" y="77"/>
                  </a:cubicBezTo>
                  <a:cubicBezTo>
                    <a:pt x="13" y="87"/>
                    <a:pt x="16" y="96"/>
                    <a:pt x="23" y="108"/>
                  </a:cubicBezTo>
                  <a:cubicBezTo>
                    <a:pt x="27" y="116"/>
                    <a:pt x="32" y="126"/>
                    <a:pt x="40" y="136"/>
                  </a:cubicBezTo>
                  <a:cubicBezTo>
                    <a:pt x="39" y="131"/>
                    <a:pt x="38" y="126"/>
                    <a:pt x="37" y="121"/>
                  </a:cubicBezTo>
                  <a:close/>
                </a:path>
              </a:pathLst>
            </a:custGeom>
            <a:solidFill>
              <a:srgbClr val="1FA1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871538" y="3778251"/>
              <a:ext cx="57150" cy="79375"/>
            </a:xfrm>
            <a:custGeom>
              <a:avLst/>
              <a:gdLst/>
              <a:ahLst/>
              <a:cxnLst/>
              <a:rect l="l" t="t" r="r" b="b"/>
              <a:pathLst>
                <a:path w="131" h="183" extrusionOk="0">
                  <a:moveTo>
                    <a:pt x="2" y="27"/>
                  </a:moveTo>
                  <a:cubicBezTo>
                    <a:pt x="5" y="21"/>
                    <a:pt x="9" y="16"/>
                    <a:pt x="12" y="14"/>
                  </a:cubicBezTo>
                  <a:cubicBezTo>
                    <a:pt x="16" y="11"/>
                    <a:pt x="21" y="6"/>
                    <a:pt x="29" y="2"/>
                  </a:cubicBezTo>
                  <a:cubicBezTo>
                    <a:pt x="32" y="1"/>
                    <a:pt x="37" y="0"/>
                    <a:pt x="42" y="0"/>
                  </a:cubicBezTo>
                  <a:cubicBezTo>
                    <a:pt x="52" y="0"/>
                    <a:pt x="60" y="4"/>
                    <a:pt x="63" y="7"/>
                  </a:cubicBezTo>
                  <a:cubicBezTo>
                    <a:pt x="62" y="10"/>
                    <a:pt x="62" y="14"/>
                    <a:pt x="62" y="20"/>
                  </a:cubicBezTo>
                  <a:cubicBezTo>
                    <a:pt x="62" y="24"/>
                    <a:pt x="63" y="31"/>
                    <a:pt x="69" y="47"/>
                  </a:cubicBezTo>
                  <a:cubicBezTo>
                    <a:pt x="72" y="53"/>
                    <a:pt x="75" y="60"/>
                    <a:pt x="78" y="68"/>
                  </a:cubicBezTo>
                  <a:cubicBezTo>
                    <a:pt x="79" y="70"/>
                    <a:pt x="84" y="80"/>
                    <a:pt x="92" y="94"/>
                  </a:cubicBezTo>
                  <a:cubicBezTo>
                    <a:pt x="97" y="103"/>
                    <a:pt x="97" y="102"/>
                    <a:pt x="105" y="116"/>
                  </a:cubicBezTo>
                  <a:cubicBezTo>
                    <a:pt x="112" y="128"/>
                    <a:pt x="114" y="132"/>
                    <a:pt x="116" y="136"/>
                  </a:cubicBezTo>
                  <a:cubicBezTo>
                    <a:pt x="118" y="140"/>
                    <a:pt x="121" y="146"/>
                    <a:pt x="123" y="154"/>
                  </a:cubicBezTo>
                  <a:cubicBezTo>
                    <a:pt x="126" y="161"/>
                    <a:pt x="129" y="171"/>
                    <a:pt x="131" y="183"/>
                  </a:cubicBezTo>
                  <a:cubicBezTo>
                    <a:pt x="120" y="165"/>
                    <a:pt x="111" y="150"/>
                    <a:pt x="104" y="139"/>
                  </a:cubicBezTo>
                  <a:cubicBezTo>
                    <a:pt x="95" y="125"/>
                    <a:pt x="90" y="117"/>
                    <a:pt x="86" y="110"/>
                  </a:cubicBezTo>
                  <a:cubicBezTo>
                    <a:pt x="76" y="94"/>
                    <a:pt x="75" y="89"/>
                    <a:pt x="67" y="76"/>
                  </a:cubicBezTo>
                  <a:cubicBezTo>
                    <a:pt x="56" y="58"/>
                    <a:pt x="50" y="52"/>
                    <a:pt x="47" y="49"/>
                  </a:cubicBezTo>
                  <a:cubicBezTo>
                    <a:pt x="39" y="41"/>
                    <a:pt x="32" y="34"/>
                    <a:pt x="23" y="32"/>
                  </a:cubicBezTo>
                  <a:cubicBezTo>
                    <a:pt x="12" y="30"/>
                    <a:pt x="8" y="30"/>
                    <a:pt x="8" y="30"/>
                  </a:cubicBezTo>
                  <a:cubicBezTo>
                    <a:pt x="5" y="31"/>
                    <a:pt x="1" y="31"/>
                    <a:pt x="0" y="30"/>
                  </a:cubicBezTo>
                  <a:cubicBezTo>
                    <a:pt x="0" y="29"/>
                    <a:pt x="1" y="28"/>
                    <a:pt x="2" y="27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962026" y="3844926"/>
              <a:ext cx="39688" cy="69850"/>
            </a:xfrm>
            <a:custGeom>
              <a:avLst/>
              <a:gdLst/>
              <a:ahLst/>
              <a:cxnLst/>
              <a:rect l="l" t="t" r="r" b="b"/>
              <a:pathLst>
                <a:path w="91" h="160" extrusionOk="0">
                  <a:moveTo>
                    <a:pt x="13" y="0"/>
                  </a:moveTo>
                  <a:cubicBezTo>
                    <a:pt x="15" y="9"/>
                    <a:pt x="19" y="22"/>
                    <a:pt x="23" y="37"/>
                  </a:cubicBezTo>
                  <a:cubicBezTo>
                    <a:pt x="26" y="50"/>
                    <a:pt x="28" y="62"/>
                    <a:pt x="30" y="79"/>
                  </a:cubicBezTo>
                  <a:cubicBezTo>
                    <a:pt x="31" y="106"/>
                    <a:pt x="28" y="121"/>
                    <a:pt x="26" y="126"/>
                  </a:cubicBezTo>
                  <a:cubicBezTo>
                    <a:pt x="23" y="138"/>
                    <a:pt x="19" y="145"/>
                    <a:pt x="15" y="150"/>
                  </a:cubicBezTo>
                  <a:cubicBezTo>
                    <a:pt x="10" y="155"/>
                    <a:pt x="4" y="159"/>
                    <a:pt x="0" y="160"/>
                  </a:cubicBezTo>
                  <a:cubicBezTo>
                    <a:pt x="6" y="160"/>
                    <a:pt x="15" y="159"/>
                    <a:pt x="24" y="156"/>
                  </a:cubicBezTo>
                  <a:cubicBezTo>
                    <a:pt x="35" y="153"/>
                    <a:pt x="54" y="147"/>
                    <a:pt x="69" y="130"/>
                  </a:cubicBezTo>
                  <a:cubicBezTo>
                    <a:pt x="84" y="113"/>
                    <a:pt x="87" y="94"/>
                    <a:pt x="89" y="81"/>
                  </a:cubicBezTo>
                  <a:cubicBezTo>
                    <a:pt x="91" y="71"/>
                    <a:pt x="91" y="62"/>
                    <a:pt x="91" y="56"/>
                  </a:cubicBezTo>
                  <a:cubicBezTo>
                    <a:pt x="82" y="53"/>
                    <a:pt x="71" y="50"/>
                    <a:pt x="60" y="43"/>
                  </a:cubicBezTo>
                  <a:cubicBezTo>
                    <a:pt x="36" y="30"/>
                    <a:pt x="21" y="12"/>
                    <a:pt x="13" y="0"/>
                  </a:cubicBezTo>
                  <a:close/>
                </a:path>
              </a:pathLst>
            </a:custGeom>
            <a:solidFill>
              <a:srgbClr val="42B6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962026" y="3824288"/>
              <a:ext cx="74613" cy="50800"/>
            </a:xfrm>
            <a:custGeom>
              <a:avLst/>
              <a:gdLst/>
              <a:ahLst/>
              <a:cxnLst/>
              <a:rect l="l" t="t" r="r" b="b"/>
              <a:pathLst>
                <a:path w="176" h="119" extrusionOk="0">
                  <a:moveTo>
                    <a:pt x="176" y="104"/>
                  </a:moveTo>
                  <a:cubicBezTo>
                    <a:pt x="167" y="104"/>
                    <a:pt x="154" y="103"/>
                    <a:pt x="138" y="98"/>
                  </a:cubicBezTo>
                  <a:cubicBezTo>
                    <a:pt x="115" y="91"/>
                    <a:pt x="100" y="77"/>
                    <a:pt x="79" y="59"/>
                  </a:cubicBezTo>
                  <a:cubicBezTo>
                    <a:pt x="67" y="49"/>
                    <a:pt x="66" y="46"/>
                    <a:pt x="44" y="26"/>
                  </a:cubicBezTo>
                  <a:cubicBezTo>
                    <a:pt x="33" y="16"/>
                    <a:pt x="25" y="9"/>
                    <a:pt x="19" y="4"/>
                  </a:cubicBezTo>
                  <a:cubicBezTo>
                    <a:pt x="13" y="1"/>
                    <a:pt x="7" y="0"/>
                    <a:pt x="4" y="3"/>
                  </a:cubicBezTo>
                  <a:cubicBezTo>
                    <a:pt x="2" y="4"/>
                    <a:pt x="1" y="6"/>
                    <a:pt x="1" y="11"/>
                  </a:cubicBezTo>
                  <a:cubicBezTo>
                    <a:pt x="0" y="22"/>
                    <a:pt x="4" y="32"/>
                    <a:pt x="5" y="34"/>
                  </a:cubicBezTo>
                  <a:cubicBezTo>
                    <a:pt x="10" y="47"/>
                    <a:pt x="13" y="56"/>
                    <a:pt x="22" y="67"/>
                  </a:cubicBezTo>
                  <a:cubicBezTo>
                    <a:pt x="30" y="76"/>
                    <a:pt x="37" y="81"/>
                    <a:pt x="53" y="91"/>
                  </a:cubicBezTo>
                  <a:cubicBezTo>
                    <a:pt x="66" y="100"/>
                    <a:pt x="76" y="106"/>
                    <a:pt x="90" y="111"/>
                  </a:cubicBezTo>
                  <a:cubicBezTo>
                    <a:pt x="106" y="117"/>
                    <a:pt x="119" y="118"/>
                    <a:pt x="126" y="118"/>
                  </a:cubicBezTo>
                  <a:cubicBezTo>
                    <a:pt x="136" y="119"/>
                    <a:pt x="145" y="119"/>
                    <a:pt x="156" y="115"/>
                  </a:cubicBezTo>
                  <a:cubicBezTo>
                    <a:pt x="165" y="112"/>
                    <a:pt x="172" y="107"/>
                    <a:pt x="176" y="104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36"/>
          <p:cNvSpPr txBox="1"/>
          <p:nvPr/>
        </p:nvSpPr>
        <p:spPr>
          <a:xfrm>
            <a:off x="5920520" y="4264432"/>
            <a:ext cx="531900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0" rIns="240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Create Professional </a:t>
            </a:r>
            <a:r>
              <a:rPr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 sz="3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36"/>
          <p:cNvSpPr/>
          <p:nvPr/>
        </p:nvSpPr>
        <p:spPr>
          <a:xfrm>
            <a:off x="2303256" y="4573449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 extrusionOk="0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36"/>
          <p:cNvSpPr txBox="1"/>
          <p:nvPr/>
        </p:nvSpPr>
        <p:spPr>
          <a:xfrm>
            <a:off x="3062814" y="4573449"/>
            <a:ext cx="2288084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36"/>
          <p:cNvSpPr txBox="1"/>
          <p:nvPr/>
        </p:nvSpPr>
        <p:spPr>
          <a:xfrm>
            <a:off x="5920520" y="5589111"/>
            <a:ext cx="55345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1690" name="Google Shape;1690;p36"/>
          <p:cNvSpPr/>
          <p:nvPr/>
        </p:nvSpPr>
        <p:spPr>
          <a:xfrm>
            <a:off x="3809303" y="121982"/>
            <a:ext cx="1629154" cy="2184953"/>
          </a:xfrm>
          <a:custGeom>
            <a:avLst/>
            <a:gdLst/>
            <a:ahLst/>
            <a:cxnLst/>
            <a:rect l="l" t="t" r="r" b="b"/>
            <a:pathLst>
              <a:path w="1113360" h="1493192" extrusionOk="0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36"/>
          <p:cNvSpPr>
            <a:spLocks noGrp="1"/>
          </p:cNvSpPr>
          <p:nvPr>
            <p:ph type="pic" idx="2"/>
          </p:nvPr>
        </p:nvSpPr>
        <p:spPr>
          <a:xfrm>
            <a:off x="5548008" y="853390"/>
            <a:ext cx="5995863" cy="31308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92" name="Google Shape;1692;p36"/>
          <p:cNvSpPr>
            <a:spLocks noGrp="1"/>
          </p:cNvSpPr>
          <p:nvPr>
            <p:ph type="pic" idx="4"/>
          </p:nvPr>
        </p:nvSpPr>
        <p:spPr>
          <a:xfrm>
            <a:off x="3699753" y="2306935"/>
            <a:ext cx="1848255" cy="16772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93" name="Google Shape;1693;p36"/>
          <p:cNvSpPr>
            <a:spLocks noGrp="1"/>
          </p:cNvSpPr>
          <p:nvPr>
            <p:ph type="pic" idx="5"/>
          </p:nvPr>
        </p:nvSpPr>
        <p:spPr>
          <a:xfrm>
            <a:off x="1849876" y="2306935"/>
            <a:ext cx="1848255" cy="16772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94" name="Google Shape;1694;p36"/>
          <p:cNvSpPr>
            <a:spLocks noGrp="1"/>
          </p:cNvSpPr>
          <p:nvPr>
            <p:ph type="pic" idx="3"/>
          </p:nvPr>
        </p:nvSpPr>
        <p:spPr>
          <a:xfrm>
            <a:off x="0" y="2306935"/>
            <a:ext cx="1848255" cy="16772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3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700" name="Google Shape;1700;p37"/>
          <p:cNvSpPr/>
          <p:nvPr/>
        </p:nvSpPr>
        <p:spPr>
          <a:xfrm>
            <a:off x="976647" y="168064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lt1"/>
          </a:solidFill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7"/>
          <p:cNvSpPr/>
          <p:nvPr/>
        </p:nvSpPr>
        <p:spPr>
          <a:xfrm>
            <a:off x="3985222" y="4660738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lt1"/>
          </a:solidFill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7"/>
          <p:cNvSpPr/>
          <p:nvPr/>
        </p:nvSpPr>
        <p:spPr>
          <a:xfrm>
            <a:off x="2483026" y="168064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7"/>
          <p:cNvSpPr/>
          <p:nvPr/>
        </p:nvSpPr>
        <p:spPr>
          <a:xfrm>
            <a:off x="2483026" y="4660738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7"/>
          <p:cNvSpPr/>
          <p:nvPr/>
        </p:nvSpPr>
        <p:spPr>
          <a:xfrm>
            <a:off x="3985222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7"/>
          <p:cNvSpPr/>
          <p:nvPr/>
        </p:nvSpPr>
        <p:spPr>
          <a:xfrm>
            <a:off x="985016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7"/>
          <p:cNvSpPr/>
          <p:nvPr/>
        </p:nvSpPr>
        <p:spPr>
          <a:xfrm>
            <a:off x="2483026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lt1"/>
          </a:solidFill>
          <a:ln w="63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7" name="Google Shape;1707;p37"/>
          <p:cNvGrpSpPr/>
          <p:nvPr/>
        </p:nvGrpSpPr>
        <p:grpSpPr>
          <a:xfrm>
            <a:off x="1070024" y="1872597"/>
            <a:ext cx="1187957" cy="960360"/>
            <a:chOff x="3255230" y="2026427"/>
            <a:chExt cx="1352083" cy="960360"/>
          </a:xfrm>
        </p:grpSpPr>
        <p:sp>
          <p:nvSpPr>
            <p:cNvPr id="1708" name="Google Shape;1708;p37"/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7"/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0" name="Google Shape;1710;p37"/>
          <p:cNvGrpSpPr/>
          <p:nvPr/>
        </p:nvGrpSpPr>
        <p:grpSpPr>
          <a:xfrm>
            <a:off x="4038060" y="4837473"/>
            <a:ext cx="1238594" cy="960360"/>
            <a:chOff x="3255230" y="2026427"/>
            <a:chExt cx="1352083" cy="960360"/>
          </a:xfrm>
        </p:grpSpPr>
        <p:sp>
          <p:nvSpPr>
            <p:cNvPr id="1711" name="Google Shape;1711;p37"/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7"/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3" name="Google Shape;1713;p37"/>
          <p:cNvGrpSpPr/>
          <p:nvPr/>
        </p:nvGrpSpPr>
        <p:grpSpPr>
          <a:xfrm>
            <a:off x="5953125" y="1738714"/>
            <a:ext cx="5371366" cy="923330"/>
            <a:chOff x="3017859" y="4283314"/>
            <a:chExt cx="2596222" cy="923330"/>
          </a:xfrm>
        </p:grpSpPr>
        <p:sp>
          <p:nvSpPr>
            <p:cNvPr id="1714" name="Google Shape;1714;p37"/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   </a:t>
              </a:r>
              <a:endParaRPr/>
            </a:p>
          </p:txBody>
        </p:sp>
        <p:sp>
          <p:nvSpPr>
            <p:cNvPr id="1715" name="Google Shape;1715;p37"/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37"/>
          <p:cNvGrpSpPr/>
          <p:nvPr/>
        </p:nvGrpSpPr>
        <p:grpSpPr>
          <a:xfrm>
            <a:off x="5953125" y="2836254"/>
            <a:ext cx="5371366" cy="923330"/>
            <a:chOff x="3017859" y="4283314"/>
            <a:chExt cx="2596222" cy="923330"/>
          </a:xfrm>
        </p:grpSpPr>
        <p:sp>
          <p:nvSpPr>
            <p:cNvPr id="1717" name="Google Shape;1717;p37"/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  <a:endParaRPr/>
            </a:p>
          </p:txBody>
        </p:sp>
        <p:sp>
          <p:nvSpPr>
            <p:cNvPr id="1718" name="Google Shape;1718;p37"/>
            <p:cNvSpPr txBox="1"/>
            <p:nvPr/>
          </p:nvSpPr>
          <p:spPr>
            <a:xfrm>
              <a:off x="3017859" y="4283314"/>
              <a:ext cx="25701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37"/>
          <p:cNvGrpSpPr/>
          <p:nvPr/>
        </p:nvGrpSpPr>
        <p:grpSpPr>
          <a:xfrm>
            <a:off x="5953125" y="3933794"/>
            <a:ext cx="5371366" cy="923330"/>
            <a:chOff x="3017859" y="4283314"/>
            <a:chExt cx="2596222" cy="923330"/>
          </a:xfrm>
        </p:grpSpPr>
        <p:sp>
          <p:nvSpPr>
            <p:cNvPr id="1720" name="Google Shape;1720;p37"/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  <a:endParaRPr/>
            </a:p>
          </p:txBody>
        </p:sp>
        <p:sp>
          <p:nvSpPr>
            <p:cNvPr id="1721" name="Google Shape;1721;p37"/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2" name="Google Shape;1722;p37"/>
          <p:cNvGrpSpPr/>
          <p:nvPr/>
        </p:nvGrpSpPr>
        <p:grpSpPr>
          <a:xfrm>
            <a:off x="5953125" y="5031333"/>
            <a:ext cx="5371366" cy="923330"/>
            <a:chOff x="3017859" y="4283314"/>
            <a:chExt cx="2596222" cy="923330"/>
          </a:xfrm>
        </p:grpSpPr>
        <p:sp>
          <p:nvSpPr>
            <p:cNvPr id="1723" name="Google Shape;1723;p37"/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  <a:endParaRPr/>
            </a:p>
          </p:txBody>
        </p:sp>
        <p:sp>
          <p:nvSpPr>
            <p:cNvPr id="1724" name="Google Shape;1724;p37"/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p37"/>
          <p:cNvSpPr/>
          <p:nvPr/>
        </p:nvSpPr>
        <p:spPr>
          <a:xfrm>
            <a:off x="2919194" y="5145250"/>
            <a:ext cx="439997" cy="441994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7"/>
          <p:cNvSpPr/>
          <p:nvPr/>
        </p:nvSpPr>
        <p:spPr>
          <a:xfrm rot="9900000">
            <a:off x="2967014" y="3624171"/>
            <a:ext cx="514894" cy="437304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7"/>
          <p:cNvSpPr/>
          <p:nvPr/>
        </p:nvSpPr>
        <p:spPr>
          <a:xfrm>
            <a:off x="1410864" y="3607887"/>
            <a:ext cx="506275" cy="423205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7"/>
          <p:cNvSpPr/>
          <p:nvPr/>
        </p:nvSpPr>
        <p:spPr>
          <a:xfrm>
            <a:off x="2930282" y="2089022"/>
            <a:ext cx="457913" cy="395174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7"/>
          <p:cNvSpPr/>
          <p:nvPr/>
        </p:nvSpPr>
        <p:spPr>
          <a:xfrm>
            <a:off x="4399909" y="3607886"/>
            <a:ext cx="514895" cy="407084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38"/>
          <p:cNvGrpSpPr/>
          <p:nvPr/>
        </p:nvGrpSpPr>
        <p:grpSpPr>
          <a:xfrm>
            <a:off x="1558673" y="643795"/>
            <a:ext cx="8890159" cy="5489717"/>
            <a:chOff x="1808510" y="911083"/>
            <a:chExt cx="6341038" cy="3915622"/>
          </a:xfrm>
        </p:grpSpPr>
        <p:sp>
          <p:nvSpPr>
            <p:cNvPr id="1735" name="Google Shape;1735;p38"/>
            <p:cNvSpPr/>
            <p:nvPr/>
          </p:nvSpPr>
          <p:spPr>
            <a:xfrm>
              <a:off x="3981190" y="915527"/>
              <a:ext cx="1995678" cy="1995678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8"/>
            <p:cNvSpPr/>
            <p:nvPr/>
          </p:nvSpPr>
          <p:spPr>
            <a:xfrm>
              <a:off x="6153870" y="911083"/>
              <a:ext cx="1995678" cy="1995678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8"/>
            <p:cNvSpPr/>
            <p:nvPr/>
          </p:nvSpPr>
          <p:spPr>
            <a:xfrm>
              <a:off x="1808510" y="919971"/>
              <a:ext cx="1995678" cy="1995678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8" name="Google Shape;1738;p38"/>
            <p:cNvGrpSpPr/>
            <p:nvPr/>
          </p:nvGrpSpPr>
          <p:grpSpPr>
            <a:xfrm>
              <a:off x="1890624" y="3195623"/>
              <a:ext cx="1831453" cy="1181745"/>
              <a:chOff x="2714325" y="3822139"/>
              <a:chExt cx="1831453" cy="1181745"/>
            </a:xfrm>
          </p:grpSpPr>
          <p:sp>
            <p:nvSpPr>
              <p:cNvPr id="1739" name="Google Shape;1739;p38"/>
              <p:cNvSpPr txBox="1"/>
              <p:nvPr/>
            </p:nvSpPr>
            <p:spPr>
              <a:xfrm>
                <a:off x="2724327" y="3822139"/>
                <a:ext cx="1811449" cy="372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Anstasia</a:t>
                </a:r>
                <a:endParaRPr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38"/>
              <p:cNvSpPr txBox="1"/>
              <p:nvPr/>
            </p:nvSpPr>
            <p:spPr>
              <a:xfrm>
                <a:off x="2714325" y="4542219"/>
                <a:ext cx="183145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38"/>
              <p:cNvSpPr txBox="1"/>
              <p:nvPr/>
            </p:nvSpPr>
            <p:spPr>
              <a:xfrm>
                <a:off x="2724326" y="4194826"/>
                <a:ext cx="181145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700" rIns="108000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Here</a:t>
                </a:r>
                <a:endPara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2" name="Google Shape;1742;p38"/>
            <p:cNvGrpSpPr/>
            <p:nvPr/>
          </p:nvGrpSpPr>
          <p:grpSpPr>
            <a:xfrm>
              <a:off x="4070777" y="3195623"/>
              <a:ext cx="1831453" cy="1181745"/>
              <a:chOff x="4700113" y="3822139"/>
              <a:chExt cx="1831453" cy="1181745"/>
            </a:xfrm>
          </p:grpSpPr>
          <p:sp>
            <p:nvSpPr>
              <p:cNvPr id="1743" name="Google Shape;1743;p38"/>
              <p:cNvSpPr txBox="1"/>
              <p:nvPr/>
            </p:nvSpPr>
            <p:spPr>
              <a:xfrm>
                <a:off x="4710115" y="3822139"/>
                <a:ext cx="1811449" cy="372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Tony Wilson </a:t>
                </a:r>
                <a:endParaRPr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38"/>
              <p:cNvSpPr txBox="1"/>
              <p:nvPr/>
            </p:nvSpPr>
            <p:spPr>
              <a:xfrm>
                <a:off x="4700113" y="4542219"/>
                <a:ext cx="183145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38"/>
              <p:cNvSpPr txBox="1"/>
              <p:nvPr/>
            </p:nvSpPr>
            <p:spPr>
              <a:xfrm>
                <a:off x="4710114" y="4194826"/>
                <a:ext cx="181145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700" rIns="108000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Here</a:t>
                </a:r>
                <a:endParaRPr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6" name="Google Shape;1746;p38"/>
            <p:cNvGrpSpPr/>
            <p:nvPr/>
          </p:nvGrpSpPr>
          <p:grpSpPr>
            <a:xfrm>
              <a:off x="6250930" y="3189154"/>
              <a:ext cx="1831453" cy="1181745"/>
              <a:chOff x="6665706" y="3822139"/>
              <a:chExt cx="1831453" cy="1181745"/>
            </a:xfrm>
          </p:grpSpPr>
          <p:sp>
            <p:nvSpPr>
              <p:cNvPr id="1747" name="Google Shape;1747;p38"/>
              <p:cNvSpPr txBox="1"/>
              <p:nvPr/>
            </p:nvSpPr>
            <p:spPr>
              <a:xfrm>
                <a:off x="6675708" y="3822139"/>
                <a:ext cx="1811449" cy="372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Tony Jones</a:t>
                </a:r>
                <a:endParaRPr/>
              </a:p>
            </p:txBody>
          </p:sp>
          <p:sp>
            <p:nvSpPr>
              <p:cNvPr id="1748" name="Google Shape;1748;p38"/>
              <p:cNvSpPr txBox="1"/>
              <p:nvPr/>
            </p:nvSpPr>
            <p:spPr>
              <a:xfrm>
                <a:off x="6665706" y="4542219"/>
                <a:ext cx="183145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38"/>
              <p:cNvSpPr txBox="1"/>
              <p:nvPr/>
            </p:nvSpPr>
            <p:spPr>
              <a:xfrm>
                <a:off x="6675707" y="4194826"/>
                <a:ext cx="181145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700" rIns="108000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Here</a:t>
                </a:r>
                <a:endParaRPr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0" name="Google Shape;1750;p38"/>
            <p:cNvGrpSpPr/>
            <p:nvPr/>
          </p:nvGrpSpPr>
          <p:grpSpPr>
            <a:xfrm>
              <a:off x="2269200" y="4517580"/>
              <a:ext cx="1074300" cy="309125"/>
              <a:chOff x="3130166" y="5667342"/>
              <a:chExt cx="1254837" cy="361074"/>
            </a:xfrm>
          </p:grpSpPr>
          <p:sp>
            <p:nvSpPr>
              <p:cNvPr id="1751" name="Google Shape;1751;p38"/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 extrusionOk="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38"/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 extrusionOk="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38"/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 extrusionOk="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4" name="Google Shape;1754;p38"/>
            <p:cNvGrpSpPr/>
            <p:nvPr/>
          </p:nvGrpSpPr>
          <p:grpSpPr>
            <a:xfrm>
              <a:off x="4449353" y="4517580"/>
              <a:ext cx="1074300" cy="309125"/>
              <a:chOff x="3130166" y="5667342"/>
              <a:chExt cx="1254837" cy="361074"/>
            </a:xfrm>
          </p:grpSpPr>
          <p:sp>
            <p:nvSpPr>
              <p:cNvPr id="1755" name="Google Shape;1755;p38"/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 extrusionOk="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38"/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 extrusionOk="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38"/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 extrusionOk="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8" name="Google Shape;1758;p38"/>
            <p:cNvGrpSpPr/>
            <p:nvPr/>
          </p:nvGrpSpPr>
          <p:grpSpPr>
            <a:xfrm>
              <a:off x="6629506" y="4517580"/>
              <a:ext cx="1074300" cy="309125"/>
              <a:chOff x="3130166" y="5667342"/>
              <a:chExt cx="1254837" cy="361074"/>
            </a:xfrm>
          </p:grpSpPr>
          <p:sp>
            <p:nvSpPr>
              <p:cNvPr id="1759" name="Google Shape;1759;p38"/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 extrusionOk="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38"/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 extrusionOk="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38"/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 extrusionOk="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762" name="Google Shape;1762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36" r="1735"/>
          <a:stretch/>
        </p:blipFill>
        <p:spPr>
          <a:xfrm>
            <a:off x="1660525" y="739775"/>
            <a:ext cx="2632075" cy="26320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763" name="Google Shape;1763;p3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9832" b="9833"/>
          <a:stretch/>
        </p:blipFill>
        <p:spPr>
          <a:xfrm>
            <a:off x="4697413" y="739775"/>
            <a:ext cx="2586037" cy="259715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764" name="Google Shape;1764;p3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2158" r="2157"/>
          <a:stretch/>
        </p:blipFill>
        <p:spPr>
          <a:xfrm>
            <a:off x="7739063" y="733425"/>
            <a:ext cx="2620962" cy="260826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39"/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1770" name="Google Shape;1770;p39"/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200" b="1" i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39"/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39"/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600" i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39"/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14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39"/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1400" i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39"/>
          <p:cNvSpPr>
            <a:spLocks noGrp="1"/>
          </p:cNvSpPr>
          <p:nvPr>
            <p:ph type="pic" idx="2"/>
          </p:nvPr>
        </p:nvSpPr>
        <p:spPr>
          <a:xfrm>
            <a:off x="1088571" y="1580606"/>
            <a:ext cx="9945150" cy="36967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7673" r="17674"/>
          <a:stretch/>
        </p:blipFill>
        <p:spPr>
          <a:xfrm>
            <a:off x="4943475" y="742950"/>
            <a:ext cx="3481388" cy="30289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68" name="Google Shape;268;p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12672" r="12672"/>
          <a:stretch/>
        </p:blipFill>
        <p:spPr>
          <a:xfrm>
            <a:off x="8797925" y="742950"/>
            <a:ext cx="3394075" cy="30289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69" name="Google Shape;269;p4"/>
          <p:cNvSpPr/>
          <p:nvPr/>
        </p:nvSpPr>
        <p:spPr>
          <a:xfrm>
            <a:off x="4943170" y="109272"/>
            <a:ext cx="2850332" cy="63304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Psicología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"/>
          <p:cNvSpPr txBox="1"/>
          <p:nvPr/>
        </p:nvSpPr>
        <p:spPr>
          <a:xfrm>
            <a:off x="4943170" y="3940819"/>
            <a:ext cx="70740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long established fact that a reader will be distracted by the readable content of a page when looking at its layout. The point of using Lorem Ipsum is that it has a more.</a:t>
            </a: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4943170" y="5130189"/>
            <a:ext cx="7248830" cy="1525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4"/>
          <p:cNvGrpSpPr/>
          <p:nvPr/>
        </p:nvGrpSpPr>
        <p:grpSpPr>
          <a:xfrm>
            <a:off x="5037791" y="5255649"/>
            <a:ext cx="1330545" cy="1274566"/>
            <a:chOff x="746125" y="3683001"/>
            <a:chExt cx="490538" cy="469900"/>
          </a:xfrm>
        </p:grpSpPr>
        <p:sp>
          <p:nvSpPr>
            <p:cNvPr id="273" name="Google Shape;273;p4"/>
            <p:cNvSpPr/>
            <p:nvPr/>
          </p:nvSpPr>
          <p:spPr>
            <a:xfrm>
              <a:off x="746125" y="3683001"/>
              <a:ext cx="490538" cy="469900"/>
            </a:xfrm>
            <a:custGeom>
              <a:avLst/>
              <a:gdLst/>
              <a:ahLst/>
              <a:cxnLst/>
              <a:rect l="l" t="t" r="r" b="b"/>
              <a:pathLst>
                <a:path w="1143" h="1094" extrusionOk="0">
                  <a:moveTo>
                    <a:pt x="252" y="1018"/>
                  </a:moveTo>
                  <a:cubicBezTo>
                    <a:pt x="264" y="989"/>
                    <a:pt x="277" y="949"/>
                    <a:pt x="284" y="899"/>
                  </a:cubicBezTo>
                  <a:cubicBezTo>
                    <a:pt x="295" y="828"/>
                    <a:pt x="287" y="772"/>
                    <a:pt x="285" y="758"/>
                  </a:cubicBezTo>
                  <a:cubicBezTo>
                    <a:pt x="274" y="684"/>
                    <a:pt x="247" y="627"/>
                    <a:pt x="225" y="589"/>
                  </a:cubicBezTo>
                  <a:cubicBezTo>
                    <a:pt x="203" y="539"/>
                    <a:pt x="190" y="498"/>
                    <a:pt x="183" y="471"/>
                  </a:cubicBezTo>
                  <a:cubicBezTo>
                    <a:pt x="179" y="454"/>
                    <a:pt x="176" y="441"/>
                    <a:pt x="176" y="425"/>
                  </a:cubicBezTo>
                  <a:cubicBezTo>
                    <a:pt x="175" y="407"/>
                    <a:pt x="180" y="388"/>
                    <a:pt x="190" y="351"/>
                  </a:cubicBezTo>
                  <a:cubicBezTo>
                    <a:pt x="206" y="288"/>
                    <a:pt x="207" y="285"/>
                    <a:pt x="209" y="280"/>
                  </a:cubicBezTo>
                  <a:cubicBezTo>
                    <a:pt x="212" y="272"/>
                    <a:pt x="224" y="242"/>
                    <a:pt x="244" y="214"/>
                  </a:cubicBezTo>
                  <a:cubicBezTo>
                    <a:pt x="282" y="161"/>
                    <a:pt x="334" y="137"/>
                    <a:pt x="357" y="127"/>
                  </a:cubicBezTo>
                  <a:cubicBezTo>
                    <a:pt x="460" y="82"/>
                    <a:pt x="559" y="107"/>
                    <a:pt x="624" y="123"/>
                  </a:cubicBezTo>
                  <a:cubicBezTo>
                    <a:pt x="697" y="141"/>
                    <a:pt x="731" y="166"/>
                    <a:pt x="740" y="173"/>
                  </a:cubicBezTo>
                  <a:cubicBezTo>
                    <a:pt x="764" y="190"/>
                    <a:pt x="804" y="220"/>
                    <a:pt x="821" y="269"/>
                  </a:cubicBezTo>
                  <a:cubicBezTo>
                    <a:pt x="831" y="297"/>
                    <a:pt x="829" y="317"/>
                    <a:pt x="846" y="349"/>
                  </a:cubicBezTo>
                  <a:cubicBezTo>
                    <a:pt x="854" y="363"/>
                    <a:pt x="861" y="378"/>
                    <a:pt x="868" y="392"/>
                  </a:cubicBezTo>
                  <a:cubicBezTo>
                    <a:pt x="877" y="410"/>
                    <a:pt x="879" y="413"/>
                    <a:pt x="880" y="419"/>
                  </a:cubicBezTo>
                  <a:cubicBezTo>
                    <a:pt x="882" y="431"/>
                    <a:pt x="879" y="435"/>
                    <a:pt x="872" y="466"/>
                  </a:cubicBezTo>
                  <a:cubicBezTo>
                    <a:pt x="865" y="495"/>
                    <a:pt x="865" y="500"/>
                    <a:pt x="866" y="504"/>
                  </a:cubicBezTo>
                  <a:cubicBezTo>
                    <a:pt x="867" y="509"/>
                    <a:pt x="870" y="515"/>
                    <a:pt x="888" y="535"/>
                  </a:cubicBezTo>
                  <a:cubicBezTo>
                    <a:pt x="914" y="564"/>
                    <a:pt x="924" y="570"/>
                    <a:pt x="933" y="589"/>
                  </a:cubicBezTo>
                  <a:cubicBezTo>
                    <a:pt x="940" y="603"/>
                    <a:pt x="940" y="612"/>
                    <a:pt x="939" y="616"/>
                  </a:cubicBezTo>
                  <a:cubicBezTo>
                    <a:pt x="939" y="619"/>
                    <a:pt x="936" y="635"/>
                    <a:pt x="924" y="644"/>
                  </a:cubicBezTo>
                  <a:cubicBezTo>
                    <a:pt x="913" y="651"/>
                    <a:pt x="904" y="646"/>
                    <a:pt x="898" y="655"/>
                  </a:cubicBezTo>
                  <a:cubicBezTo>
                    <a:pt x="894" y="659"/>
                    <a:pt x="894" y="665"/>
                    <a:pt x="894" y="671"/>
                  </a:cubicBezTo>
                  <a:cubicBezTo>
                    <a:pt x="894" y="680"/>
                    <a:pt x="897" y="688"/>
                    <a:pt x="899" y="691"/>
                  </a:cubicBezTo>
                  <a:cubicBezTo>
                    <a:pt x="903" y="700"/>
                    <a:pt x="906" y="701"/>
                    <a:pt x="907" y="708"/>
                  </a:cubicBezTo>
                  <a:cubicBezTo>
                    <a:pt x="907" y="710"/>
                    <a:pt x="908" y="715"/>
                    <a:pt x="905" y="720"/>
                  </a:cubicBezTo>
                  <a:cubicBezTo>
                    <a:pt x="903" y="723"/>
                    <a:pt x="900" y="724"/>
                    <a:pt x="889" y="728"/>
                  </a:cubicBezTo>
                  <a:cubicBezTo>
                    <a:pt x="878" y="732"/>
                    <a:pt x="871" y="734"/>
                    <a:pt x="871" y="735"/>
                  </a:cubicBezTo>
                  <a:cubicBezTo>
                    <a:pt x="871" y="736"/>
                    <a:pt x="882" y="732"/>
                    <a:pt x="891" y="737"/>
                  </a:cubicBezTo>
                  <a:cubicBezTo>
                    <a:pt x="892" y="738"/>
                    <a:pt x="899" y="742"/>
                    <a:pt x="902" y="749"/>
                  </a:cubicBezTo>
                  <a:cubicBezTo>
                    <a:pt x="903" y="752"/>
                    <a:pt x="905" y="758"/>
                    <a:pt x="900" y="771"/>
                  </a:cubicBezTo>
                  <a:cubicBezTo>
                    <a:pt x="894" y="788"/>
                    <a:pt x="887" y="788"/>
                    <a:pt x="883" y="802"/>
                  </a:cubicBezTo>
                  <a:cubicBezTo>
                    <a:pt x="880" y="811"/>
                    <a:pt x="881" y="819"/>
                    <a:pt x="881" y="828"/>
                  </a:cubicBezTo>
                  <a:cubicBezTo>
                    <a:pt x="882" y="839"/>
                    <a:pt x="883" y="839"/>
                    <a:pt x="884" y="848"/>
                  </a:cubicBezTo>
                  <a:cubicBezTo>
                    <a:pt x="885" y="861"/>
                    <a:pt x="887" y="876"/>
                    <a:pt x="878" y="889"/>
                  </a:cubicBezTo>
                  <a:cubicBezTo>
                    <a:pt x="871" y="899"/>
                    <a:pt x="861" y="902"/>
                    <a:pt x="858" y="903"/>
                  </a:cubicBezTo>
                  <a:cubicBezTo>
                    <a:pt x="844" y="909"/>
                    <a:pt x="835" y="903"/>
                    <a:pt x="817" y="901"/>
                  </a:cubicBezTo>
                  <a:cubicBezTo>
                    <a:pt x="805" y="899"/>
                    <a:pt x="779" y="895"/>
                    <a:pt x="755" y="906"/>
                  </a:cubicBezTo>
                  <a:cubicBezTo>
                    <a:pt x="733" y="915"/>
                    <a:pt x="721" y="933"/>
                    <a:pt x="718" y="939"/>
                  </a:cubicBezTo>
                  <a:cubicBezTo>
                    <a:pt x="710" y="951"/>
                    <a:pt x="708" y="962"/>
                    <a:pt x="706" y="974"/>
                  </a:cubicBezTo>
                  <a:cubicBezTo>
                    <a:pt x="702" y="992"/>
                    <a:pt x="703" y="1005"/>
                    <a:pt x="705" y="1030"/>
                  </a:cubicBezTo>
                  <a:cubicBezTo>
                    <a:pt x="706" y="1044"/>
                    <a:pt x="707" y="1066"/>
                    <a:pt x="708" y="1094"/>
                  </a:cubicBezTo>
                  <a:cubicBezTo>
                    <a:pt x="745" y="1085"/>
                    <a:pt x="798" y="1068"/>
                    <a:pt x="854" y="1032"/>
                  </a:cubicBezTo>
                  <a:cubicBezTo>
                    <a:pt x="861" y="1028"/>
                    <a:pt x="889" y="1010"/>
                    <a:pt x="921" y="981"/>
                  </a:cubicBezTo>
                  <a:cubicBezTo>
                    <a:pt x="1034" y="878"/>
                    <a:pt x="1081" y="751"/>
                    <a:pt x="1081" y="751"/>
                  </a:cubicBezTo>
                  <a:cubicBezTo>
                    <a:pt x="1143" y="583"/>
                    <a:pt x="1100" y="433"/>
                    <a:pt x="1086" y="390"/>
                  </a:cubicBezTo>
                  <a:cubicBezTo>
                    <a:pt x="1071" y="346"/>
                    <a:pt x="1010" y="177"/>
                    <a:pt x="833" y="78"/>
                  </a:cubicBezTo>
                  <a:cubicBezTo>
                    <a:pt x="693" y="0"/>
                    <a:pt x="559" y="9"/>
                    <a:pt x="515" y="12"/>
                  </a:cubicBezTo>
                  <a:cubicBezTo>
                    <a:pt x="410" y="21"/>
                    <a:pt x="335" y="56"/>
                    <a:pt x="311" y="68"/>
                  </a:cubicBezTo>
                  <a:cubicBezTo>
                    <a:pt x="287" y="81"/>
                    <a:pt x="172" y="141"/>
                    <a:pt x="89" y="275"/>
                  </a:cubicBezTo>
                  <a:cubicBezTo>
                    <a:pt x="41" y="355"/>
                    <a:pt x="23" y="428"/>
                    <a:pt x="17" y="461"/>
                  </a:cubicBezTo>
                  <a:cubicBezTo>
                    <a:pt x="0" y="550"/>
                    <a:pt x="9" y="620"/>
                    <a:pt x="14" y="650"/>
                  </a:cubicBezTo>
                  <a:cubicBezTo>
                    <a:pt x="19" y="686"/>
                    <a:pt x="40" y="791"/>
                    <a:pt x="122" y="896"/>
                  </a:cubicBezTo>
                  <a:cubicBezTo>
                    <a:pt x="168" y="956"/>
                    <a:pt x="217" y="994"/>
                    <a:pt x="252" y="1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863600" y="3883026"/>
              <a:ext cx="60325" cy="95250"/>
            </a:xfrm>
            <a:custGeom>
              <a:avLst/>
              <a:gdLst/>
              <a:ahLst/>
              <a:cxnLst/>
              <a:rect l="l" t="t" r="r" b="b"/>
              <a:pathLst>
                <a:path w="143" h="221" extrusionOk="0">
                  <a:moveTo>
                    <a:pt x="0" y="0"/>
                  </a:moveTo>
                  <a:cubicBezTo>
                    <a:pt x="0" y="5"/>
                    <a:pt x="1" y="12"/>
                    <a:pt x="2" y="21"/>
                  </a:cubicBezTo>
                  <a:cubicBezTo>
                    <a:pt x="3" y="35"/>
                    <a:pt x="7" y="64"/>
                    <a:pt x="24" y="91"/>
                  </a:cubicBezTo>
                  <a:cubicBezTo>
                    <a:pt x="30" y="101"/>
                    <a:pt x="37" y="109"/>
                    <a:pt x="44" y="117"/>
                  </a:cubicBezTo>
                  <a:cubicBezTo>
                    <a:pt x="51" y="126"/>
                    <a:pt x="58" y="134"/>
                    <a:pt x="65" y="142"/>
                  </a:cubicBezTo>
                  <a:cubicBezTo>
                    <a:pt x="67" y="145"/>
                    <a:pt x="71" y="149"/>
                    <a:pt x="74" y="156"/>
                  </a:cubicBezTo>
                  <a:cubicBezTo>
                    <a:pt x="76" y="162"/>
                    <a:pt x="77" y="167"/>
                    <a:pt x="77" y="170"/>
                  </a:cubicBezTo>
                  <a:cubicBezTo>
                    <a:pt x="77" y="181"/>
                    <a:pt x="79" y="195"/>
                    <a:pt x="80" y="212"/>
                  </a:cubicBezTo>
                  <a:cubicBezTo>
                    <a:pt x="84" y="215"/>
                    <a:pt x="88" y="218"/>
                    <a:pt x="92" y="221"/>
                  </a:cubicBezTo>
                  <a:cubicBezTo>
                    <a:pt x="90" y="215"/>
                    <a:pt x="88" y="207"/>
                    <a:pt x="88" y="198"/>
                  </a:cubicBezTo>
                  <a:cubicBezTo>
                    <a:pt x="88" y="181"/>
                    <a:pt x="94" y="168"/>
                    <a:pt x="97" y="161"/>
                  </a:cubicBezTo>
                  <a:cubicBezTo>
                    <a:pt x="101" y="156"/>
                    <a:pt x="108" y="147"/>
                    <a:pt x="117" y="136"/>
                  </a:cubicBezTo>
                  <a:cubicBezTo>
                    <a:pt x="124" y="127"/>
                    <a:pt x="128" y="124"/>
                    <a:pt x="131" y="118"/>
                  </a:cubicBezTo>
                  <a:cubicBezTo>
                    <a:pt x="136" y="111"/>
                    <a:pt x="141" y="101"/>
                    <a:pt x="143" y="85"/>
                  </a:cubicBezTo>
                  <a:cubicBezTo>
                    <a:pt x="137" y="83"/>
                    <a:pt x="127" y="81"/>
                    <a:pt x="116" y="76"/>
                  </a:cubicBezTo>
                  <a:cubicBezTo>
                    <a:pt x="92" y="66"/>
                    <a:pt x="81" y="50"/>
                    <a:pt x="68" y="38"/>
                  </a:cubicBezTo>
                  <a:cubicBezTo>
                    <a:pt x="55" y="25"/>
                    <a:pt x="34" y="10"/>
                    <a:pt x="0" y="0"/>
                  </a:cubicBezTo>
                  <a:close/>
                </a:path>
              </a:pathLst>
            </a:custGeom>
            <a:solidFill>
              <a:srgbClr val="1B8E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41375" y="3819526"/>
              <a:ext cx="84138" cy="100013"/>
            </a:xfrm>
            <a:custGeom>
              <a:avLst/>
              <a:gdLst/>
              <a:ahLst/>
              <a:cxnLst/>
              <a:rect l="l" t="t" r="r" b="b"/>
              <a:pathLst>
                <a:path w="194" h="234" extrusionOk="0">
                  <a:moveTo>
                    <a:pt x="5" y="0"/>
                  </a:moveTo>
                  <a:cubicBezTo>
                    <a:pt x="8" y="6"/>
                    <a:pt x="10" y="16"/>
                    <a:pt x="10" y="28"/>
                  </a:cubicBezTo>
                  <a:cubicBezTo>
                    <a:pt x="10" y="39"/>
                    <a:pt x="8" y="45"/>
                    <a:pt x="5" y="64"/>
                  </a:cubicBezTo>
                  <a:cubicBezTo>
                    <a:pt x="2" y="82"/>
                    <a:pt x="0" y="92"/>
                    <a:pt x="1" y="97"/>
                  </a:cubicBezTo>
                  <a:cubicBezTo>
                    <a:pt x="1" y="100"/>
                    <a:pt x="2" y="130"/>
                    <a:pt x="23" y="146"/>
                  </a:cubicBezTo>
                  <a:cubicBezTo>
                    <a:pt x="26" y="149"/>
                    <a:pt x="34" y="155"/>
                    <a:pt x="44" y="156"/>
                  </a:cubicBezTo>
                  <a:cubicBezTo>
                    <a:pt x="49" y="157"/>
                    <a:pt x="51" y="156"/>
                    <a:pt x="54" y="156"/>
                  </a:cubicBezTo>
                  <a:cubicBezTo>
                    <a:pt x="62" y="155"/>
                    <a:pt x="70" y="158"/>
                    <a:pt x="86" y="168"/>
                  </a:cubicBezTo>
                  <a:cubicBezTo>
                    <a:pt x="101" y="177"/>
                    <a:pt x="113" y="187"/>
                    <a:pt x="124" y="196"/>
                  </a:cubicBezTo>
                  <a:cubicBezTo>
                    <a:pt x="133" y="203"/>
                    <a:pt x="135" y="206"/>
                    <a:pt x="143" y="212"/>
                  </a:cubicBezTo>
                  <a:cubicBezTo>
                    <a:pt x="149" y="217"/>
                    <a:pt x="156" y="220"/>
                    <a:pt x="168" y="227"/>
                  </a:cubicBezTo>
                  <a:cubicBezTo>
                    <a:pt x="174" y="231"/>
                    <a:pt x="179" y="233"/>
                    <a:pt x="186" y="234"/>
                  </a:cubicBezTo>
                  <a:cubicBezTo>
                    <a:pt x="189" y="234"/>
                    <a:pt x="192" y="234"/>
                    <a:pt x="194" y="233"/>
                  </a:cubicBezTo>
                  <a:cubicBezTo>
                    <a:pt x="187" y="228"/>
                    <a:pt x="178" y="222"/>
                    <a:pt x="170" y="215"/>
                  </a:cubicBezTo>
                  <a:cubicBezTo>
                    <a:pt x="152" y="199"/>
                    <a:pt x="140" y="182"/>
                    <a:pt x="133" y="169"/>
                  </a:cubicBezTo>
                  <a:cubicBezTo>
                    <a:pt x="129" y="163"/>
                    <a:pt x="123" y="154"/>
                    <a:pt x="116" y="142"/>
                  </a:cubicBezTo>
                  <a:cubicBezTo>
                    <a:pt x="109" y="129"/>
                    <a:pt x="106" y="120"/>
                    <a:pt x="101" y="109"/>
                  </a:cubicBezTo>
                  <a:cubicBezTo>
                    <a:pt x="98" y="102"/>
                    <a:pt x="90" y="82"/>
                    <a:pt x="78" y="63"/>
                  </a:cubicBezTo>
                  <a:cubicBezTo>
                    <a:pt x="66" y="43"/>
                    <a:pt x="51" y="21"/>
                    <a:pt x="23" y="7"/>
                  </a:cubicBezTo>
                  <a:cubicBezTo>
                    <a:pt x="16" y="3"/>
                    <a:pt x="10" y="1"/>
                    <a:pt x="5" y="0"/>
                  </a:cubicBezTo>
                  <a:close/>
                </a:path>
              </a:pathLst>
            </a:custGeom>
            <a:solidFill>
              <a:srgbClr val="42B6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915988" y="3760788"/>
              <a:ext cx="160338" cy="87313"/>
            </a:xfrm>
            <a:custGeom>
              <a:avLst/>
              <a:gdLst/>
              <a:ahLst/>
              <a:cxnLst/>
              <a:rect l="l" t="t" r="r" b="b"/>
              <a:pathLst>
                <a:path w="375" h="203" extrusionOk="0">
                  <a:moveTo>
                    <a:pt x="0" y="6"/>
                  </a:moveTo>
                  <a:cubicBezTo>
                    <a:pt x="0" y="7"/>
                    <a:pt x="9" y="6"/>
                    <a:pt x="21" y="9"/>
                  </a:cubicBezTo>
                  <a:cubicBezTo>
                    <a:pt x="35" y="12"/>
                    <a:pt x="44" y="17"/>
                    <a:pt x="55" y="22"/>
                  </a:cubicBezTo>
                  <a:cubicBezTo>
                    <a:pt x="81" y="36"/>
                    <a:pt x="101" y="47"/>
                    <a:pt x="102" y="48"/>
                  </a:cubicBezTo>
                  <a:cubicBezTo>
                    <a:pt x="141" y="71"/>
                    <a:pt x="114" y="55"/>
                    <a:pt x="164" y="84"/>
                  </a:cubicBezTo>
                  <a:cubicBezTo>
                    <a:pt x="180" y="93"/>
                    <a:pt x="191" y="100"/>
                    <a:pt x="206" y="109"/>
                  </a:cubicBezTo>
                  <a:cubicBezTo>
                    <a:pt x="266" y="144"/>
                    <a:pt x="348" y="193"/>
                    <a:pt x="364" y="203"/>
                  </a:cubicBezTo>
                  <a:cubicBezTo>
                    <a:pt x="366" y="198"/>
                    <a:pt x="368" y="192"/>
                    <a:pt x="370" y="185"/>
                  </a:cubicBezTo>
                  <a:cubicBezTo>
                    <a:pt x="372" y="177"/>
                    <a:pt x="375" y="163"/>
                    <a:pt x="373" y="146"/>
                  </a:cubicBezTo>
                  <a:cubicBezTo>
                    <a:pt x="371" y="124"/>
                    <a:pt x="361" y="108"/>
                    <a:pt x="356" y="100"/>
                  </a:cubicBezTo>
                  <a:cubicBezTo>
                    <a:pt x="347" y="87"/>
                    <a:pt x="337" y="77"/>
                    <a:pt x="328" y="70"/>
                  </a:cubicBezTo>
                  <a:cubicBezTo>
                    <a:pt x="321" y="71"/>
                    <a:pt x="309" y="72"/>
                    <a:pt x="295" y="71"/>
                  </a:cubicBezTo>
                  <a:cubicBezTo>
                    <a:pt x="255" y="69"/>
                    <a:pt x="229" y="58"/>
                    <a:pt x="146" y="27"/>
                  </a:cubicBezTo>
                  <a:cubicBezTo>
                    <a:pt x="95" y="7"/>
                    <a:pt x="79" y="1"/>
                    <a:pt x="54" y="0"/>
                  </a:cubicBezTo>
                  <a:cubicBezTo>
                    <a:pt x="28" y="0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914401" y="3744913"/>
              <a:ext cx="142875" cy="49213"/>
            </a:xfrm>
            <a:custGeom>
              <a:avLst/>
              <a:gdLst/>
              <a:ahLst/>
              <a:cxnLst/>
              <a:rect l="l" t="t" r="r" b="b"/>
              <a:pathLst>
                <a:path w="333" h="114" extrusionOk="0">
                  <a:moveTo>
                    <a:pt x="0" y="40"/>
                  </a:moveTo>
                  <a:cubicBezTo>
                    <a:pt x="5" y="37"/>
                    <a:pt x="12" y="32"/>
                    <a:pt x="20" y="28"/>
                  </a:cubicBezTo>
                  <a:cubicBezTo>
                    <a:pt x="41" y="16"/>
                    <a:pt x="59" y="12"/>
                    <a:pt x="70" y="10"/>
                  </a:cubicBezTo>
                  <a:cubicBezTo>
                    <a:pt x="116" y="0"/>
                    <a:pt x="162" y="7"/>
                    <a:pt x="169" y="8"/>
                  </a:cubicBezTo>
                  <a:cubicBezTo>
                    <a:pt x="191" y="12"/>
                    <a:pt x="237" y="20"/>
                    <a:pt x="283" y="55"/>
                  </a:cubicBezTo>
                  <a:cubicBezTo>
                    <a:pt x="303" y="70"/>
                    <a:pt x="316" y="86"/>
                    <a:pt x="325" y="97"/>
                  </a:cubicBezTo>
                  <a:cubicBezTo>
                    <a:pt x="327" y="100"/>
                    <a:pt x="333" y="108"/>
                    <a:pt x="330" y="111"/>
                  </a:cubicBezTo>
                  <a:cubicBezTo>
                    <a:pt x="330" y="111"/>
                    <a:pt x="329" y="111"/>
                    <a:pt x="328" y="111"/>
                  </a:cubicBezTo>
                  <a:cubicBezTo>
                    <a:pt x="321" y="112"/>
                    <a:pt x="310" y="114"/>
                    <a:pt x="297" y="114"/>
                  </a:cubicBezTo>
                  <a:cubicBezTo>
                    <a:pt x="262" y="114"/>
                    <a:pt x="234" y="107"/>
                    <a:pt x="199" y="95"/>
                  </a:cubicBezTo>
                  <a:cubicBezTo>
                    <a:pt x="121" y="69"/>
                    <a:pt x="112" y="59"/>
                    <a:pt x="69" y="50"/>
                  </a:cubicBezTo>
                  <a:cubicBezTo>
                    <a:pt x="40" y="43"/>
                    <a:pt x="16" y="41"/>
                    <a:pt x="0" y="40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849313" y="3767138"/>
              <a:ext cx="222250" cy="149225"/>
            </a:xfrm>
            <a:custGeom>
              <a:avLst/>
              <a:gdLst/>
              <a:ahLst/>
              <a:cxnLst/>
              <a:rect l="l" t="t" r="r" b="b"/>
              <a:pathLst>
                <a:path w="518" h="350" extrusionOk="0">
                  <a:moveTo>
                    <a:pt x="518" y="200"/>
                  </a:moveTo>
                  <a:cubicBezTo>
                    <a:pt x="428" y="145"/>
                    <a:pt x="337" y="91"/>
                    <a:pt x="247" y="36"/>
                  </a:cubicBezTo>
                  <a:cubicBezTo>
                    <a:pt x="216" y="21"/>
                    <a:pt x="191" y="10"/>
                    <a:pt x="179" y="5"/>
                  </a:cubicBezTo>
                  <a:cubicBezTo>
                    <a:pt x="174" y="4"/>
                    <a:pt x="165" y="0"/>
                    <a:pt x="153" y="0"/>
                  </a:cubicBezTo>
                  <a:cubicBezTo>
                    <a:pt x="149" y="0"/>
                    <a:pt x="146" y="0"/>
                    <a:pt x="143" y="1"/>
                  </a:cubicBezTo>
                  <a:cubicBezTo>
                    <a:pt x="130" y="5"/>
                    <a:pt x="123" y="24"/>
                    <a:pt x="121" y="37"/>
                  </a:cubicBezTo>
                  <a:cubicBezTo>
                    <a:pt x="119" y="50"/>
                    <a:pt x="123" y="60"/>
                    <a:pt x="129" y="79"/>
                  </a:cubicBezTo>
                  <a:cubicBezTo>
                    <a:pt x="130" y="82"/>
                    <a:pt x="134" y="95"/>
                    <a:pt x="143" y="112"/>
                  </a:cubicBezTo>
                  <a:cubicBezTo>
                    <a:pt x="153" y="130"/>
                    <a:pt x="155" y="130"/>
                    <a:pt x="164" y="146"/>
                  </a:cubicBezTo>
                  <a:cubicBezTo>
                    <a:pt x="175" y="165"/>
                    <a:pt x="181" y="181"/>
                    <a:pt x="190" y="207"/>
                  </a:cubicBezTo>
                  <a:cubicBezTo>
                    <a:pt x="194" y="219"/>
                    <a:pt x="197" y="229"/>
                    <a:pt x="199" y="236"/>
                  </a:cubicBezTo>
                  <a:cubicBezTo>
                    <a:pt x="188" y="225"/>
                    <a:pt x="180" y="215"/>
                    <a:pt x="175" y="208"/>
                  </a:cubicBezTo>
                  <a:cubicBezTo>
                    <a:pt x="170" y="200"/>
                    <a:pt x="167" y="195"/>
                    <a:pt x="156" y="176"/>
                  </a:cubicBezTo>
                  <a:cubicBezTo>
                    <a:pt x="156" y="176"/>
                    <a:pt x="156" y="176"/>
                    <a:pt x="139" y="145"/>
                  </a:cubicBezTo>
                  <a:cubicBezTo>
                    <a:pt x="130" y="131"/>
                    <a:pt x="117" y="110"/>
                    <a:pt x="97" y="82"/>
                  </a:cubicBezTo>
                  <a:cubicBezTo>
                    <a:pt x="96" y="80"/>
                    <a:pt x="85" y="65"/>
                    <a:pt x="67" y="63"/>
                  </a:cubicBezTo>
                  <a:cubicBezTo>
                    <a:pt x="52" y="61"/>
                    <a:pt x="41" y="68"/>
                    <a:pt x="38" y="70"/>
                  </a:cubicBezTo>
                  <a:cubicBezTo>
                    <a:pt x="34" y="73"/>
                    <a:pt x="31" y="75"/>
                    <a:pt x="25" y="82"/>
                  </a:cubicBezTo>
                  <a:cubicBezTo>
                    <a:pt x="19" y="88"/>
                    <a:pt x="10" y="98"/>
                    <a:pt x="0" y="112"/>
                  </a:cubicBezTo>
                  <a:cubicBezTo>
                    <a:pt x="5" y="113"/>
                    <a:pt x="12" y="115"/>
                    <a:pt x="19" y="119"/>
                  </a:cubicBezTo>
                  <a:cubicBezTo>
                    <a:pt x="25" y="122"/>
                    <a:pt x="34" y="128"/>
                    <a:pt x="51" y="150"/>
                  </a:cubicBezTo>
                  <a:cubicBezTo>
                    <a:pt x="60" y="160"/>
                    <a:pt x="72" y="176"/>
                    <a:pt x="85" y="200"/>
                  </a:cubicBezTo>
                  <a:cubicBezTo>
                    <a:pt x="90" y="210"/>
                    <a:pt x="89" y="208"/>
                    <a:pt x="99" y="229"/>
                  </a:cubicBezTo>
                  <a:cubicBezTo>
                    <a:pt x="111" y="255"/>
                    <a:pt x="117" y="268"/>
                    <a:pt x="127" y="283"/>
                  </a:cubicBezTo>
                  <a:cubicBezTo>
                    <a:pt x="137" y="298"/>
                    <a:pt x="144" y="309"/>
                    <a:pt x="157" y="320"/>
                  </a:cubicBezTo>
                  <a:cubicBezTo>
                    <a:pt x="181" y="340"/>
                    <a:pt x="204" y="345"/>
                    <a:pt x="212" y="346"/>
                  </a:cubicBezTo>
                  <a:cubicBezTo>
                    <a:pt x="225" y="348"/>
                    <a:pt x="236" y="350"/>
                    <a:pt x="249" y="345"/>
                  </a:cubicBezTo>
                  <a:cubicBezTo>
                    <a:pt x="267" y="337"/>
                    <a:pt x="275" y="319"/>
                    <a:pt x="277" y="315"/>
                  </a:cubicBezTo>
                  <a:cubicBezTo>
                    <a:pt x="284" y="298"/>
                    <a:pt x="281" y="282"/>
                    <a:pt x="280" y="277"/>
                  </a:cubicBezTo>
                  <a:cubicBezTo>
                    <a:pt x="279" y="268"/>
                    <a:pt x="279" y="254"/>
                    <a:pt x="277" y="237"/>
                  </a:cubicBezTo>
                  <a:cubicBezTo>
                    <a:pt x="273" y="201"/>
                    <a:pt x="264" y="174"/>
                    <a:pt x="254" y="145"/>
                  </a:cubicBezTo>
                  <a:cubicBezTo>
                    <a:pt x="251" y="135"/>
                    <a:pt x="246" y="121"/>
                    <a:pt x="239" y="104"/>
                  </a:cubicBezTo>
                  <a:cubicBezTo>
                    <a:pt x="244" y="107"/>
                    <a:pt x="251" y="112"/>
                    <a:pt x="260" y="117"/>
                  </a:cubicBezTo>
                  <a:cubicBezTo>
                    <a:pt x="276" y="128"/>
                    <a:pt x="285" y="136"/>
                    <a:pt x="298" y="146"/>
                  </a:cubicBezTo>
                  <a:cubicBezTo>
                    <a:pt x="302" y="149"/>
                    <a:pt x="315" y="158"/>
                    <a:pt x="341" y="177"/>
                  </a:cubicBezTo>
                  <a:cubicBezTo>
                    <a:pt x="378" y="204"/>
                    <a:pt x="384" y="208"/>
                    <a:pt x="394" y="213"/>
                  </a:cubicBezTo>
                  <a:cubicBezTo>
                    <a:pt x="409" y="221"/>
                    <a:pt x="420" y="227"/>
                    <a:pt x="437" y="230"/>
                  </a:cubicBezTo>
                  <a:cubicBezTo>
                    <a:pt x="449" y="233"/>
                    <a:pt x="465" y="236"/>
                    <a:pt x="483" y="229"/>
                  </a:cubicBezTo>
                  <a:cubicBezTo>
                    <a:pt x="503" y="221"/>
                    <a:pt x="514" y="207"/>
                    <a:pt x="518" y="200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901701" y="3767138"/>
              <a:ext cx="168275" cy="98425"/>
            </a:xfrm>
            <a:custGeom>
              <a:avLst/>
              <a:gdLst/>
              <a:ahLst/>
              <a:cxnLst/>
              <a:rect l="l" t="t" r="r" b="b"/>
              <a:pathLst>
                <a:path w="393" h="229" extrusionOk="0">
                  <a:moveTo>
                    <a:pt x="37" y="121"/>
                  </a:moveTo>
                  <a:cubicBezTo>
                    <a:pt x="37" y="118"/>
                    <a:pt x="35" y="110"/>
                    <a:pt x="39" y="101"/>
                  </a:cubicBezTo>
                  <a:cubicBezTo>
                    <a:pt x="40" y="99"/>
                    <a:pt x="44" y="89"/>
                    <a:pt x="55" y="84"/>
                  </a:cubicBezTo>
                  <a:cubicBezTo>
                    <a:pt x="61" y="82"/>
                    <a:pt x="66" y="82"/>
                    <a:pt x="75" y="84"/>
                  </a:cubicBezTo>
                  <a:cubicBezTo>
                    <a:pt x="98" y="90"/>
                    <a:pt x="112" y="99"/>
                    <a:pt x="112" y="99"/>
                  </a:cubicBezTo>
                  <a:cubicBezTo>
                    <a:pt x="178" y="143"/>
                    <a:pt x="208" y="166"/>
                    <a:pt x="208" y="166"/>
                  </a:cubicBezTo>
                  <a:cubicBezTo>
                    <a:pt x="228" y="181"/>
                    <a:pt x="241" y="191"/>
                    <a:pt x="260" y="203"/>
                  </a:cubicBezTo>
                  <a:cubicBezTo>
                    <a:pt x="271" y="209"/>
                    <a:pt x="289" y="220"/>
                    <a:pt x="314" y="226"/>
                  </a:cubicBezTo>
                  <a:cubicBezTo>
                    <a:pt x="322" y="228"/>
                    <a:pt x="329" y="229"/>
                    <a:pt x="337" y="229"/>
                  </a:cubicBezTo>
                  <a:cubicBezTo>
                    <a:pt x="346" y="228"/>
                    <a:pt x="357" y="228"/>
                    <a:pt x="369" y="222"/>
                  </a:cubicBezTo>
                  <a:cubicBezTo>
                    <a:pt x="382" y="215"/>
                    <a:pt x="389" y="205"/>
                    <a:pt x="393" y="199"/>
                  </a:cubicBezTo>
                  <a:cubicBezTo>
                    <a:pt x="301" y="144"/>
                    <a:pt x="209" y="88"/>
                    <a:pt x="116" y="33"/>
                  </a:cubicBezTo>
                  <a:cubicBezTo>
                    <a:pt x="103" y="24"/>
                    <a:pt x="85" y="15"/>
                    <a:pt x="65" y="8"/>
                  </a:cubicBezTo>
                  <a:cubicBezTo>
                    <a:pt x="56" y="5"/>
                    <a:pt x="48" y="3"/>
                    <a:pt x="41" y="1"/>
                  </a:cubicBezTo>
                  <a:cubicBezTo>
                    <a:pt x="38" y="1"/>
                    <a:pt x="27" y="0"/>
                    <a:pt x="17" y="7"/>
                  </a:cubicBezTo>
                  <a:cubicBezTo>
                    <a:pt x="8" y="13"/>
                    <a:pt x="5" y="22"/>
                    <a:pt x="4" y="27"/>
                  </a:cubicBezTo>
                  <a:cubicBezTo>
                    <a:pt x="0" y="36"/>
                    <a:pt x="1" y="45"/>
                    <a:pt x="2" y="51"/>
                  </a:cubicBezTo>
                  <a:cubicBezTo>
                    <a:pt x="3" y="59"/>
                    <a:pt x="5" y="65"/>
                    <a:pt x="9" y="77"/>
                  </a:cubicBezTo>
                  <a:cubicBezTo>
                    <a:pt x="13" y="87"/>
                    <a:pt x="16" y="96"/>
                    <a:pt x="23" y="108"/>
                  </a:cubicBezTo>
                  <a:cubicBezTo>
                    <a:pt x="27" y="116"/>
                    <a:pt x="32" y="126"/>
                    <a:pt x="40" y="136"/>
                  </a:cubicBezTo>
                  <a:cubicBezTo>
                    <a:pt x="39" y="131"/>
                    <a:pt x="38" y="126"/>
                    <a:pt x="37" y="121"/>
                  </a:cubicBezTo>
                  <a:close/>
                </a:path>
              </a:pathLst>
            </a:custGeom>
            <a:solidFill>
              <a:srgbClr val="1FA1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71538" y="3778251"/>
              <a:ext cx="57150" cy="79375"/>
            </a:xfrm>
            <a:custGeom>
              <a:avLst/>
              <a:gdLst/>
              <a:ahLst/>
              <a:cxnLst/>
              <a:rect l="l" t="t" r="r" b="b"/>
              <a:pathLst>
                <a:path w="131" h="183" extrusionOk="0">
                  <a:moveTo>
                    <a:pt x="2" y="27"/>
                  </a:moveTo>
                  <a:cubicBezTo>
                    <a:pt x="5" y="21"/>
                    <a:pt x="9" y="16"/>
                    <a:pt x="12" y="14"/>
                  </a:cubicBezTo>
                  <a:cubicBezTo>
                    <a:pt x="16" y="11"/>
                    <a:pt x="21" y="6"/>
                    <a:pt x="29" y="2"/>
                  </a:cubicBezTo>
                  <a:cubicBezTo>
                    <a:pt x="32" y="1"/>
                    <a:pt x="37" y="0"/>
                    <a:pt x="42" y="0"/>
                  </a:cubicBezTo>
                  <a:cubicBezTo>
                    <a:pt x="52" y="0"/>
                    <a:pt x="60" y="4"/>
                    <a:pt x="63" y="7"/>
                  </a:cubicBezTo>
                  <a:cubicBezTo>
                    <a:pt x="62" y="10"/>
                    <a:pt x="62" y="14"/>
                    <a:pt x="62" y="20"/>
                  </a:cubicBezTo>
                  <a:cubicBezTo>
                    <a:pt x="62" y="24"/>
                    <a:pt x="63" y="31"/>
                    <a:pt x="69" y="47"/>
                  </a:cubicBezTo>
                  <a:cubicBezTo>
                    <a:pt x="72" y="53"/>
                    <a:pt x="75" y="60"/>
                    <a:pt x="78" y="68"/>
                  </a:cubicBezTo>
                  <a:cubicBezTo>
                    <a:pt x="79" y="70"/>
                    <a:pt x="84" y="80"/>
                    <a:pt x="92" y="94"/>
                  </a:cubicBezTo>
                  <a:cubicBezTo>
                    <a:pt x="97" y="103"/>
                    <a:pt x="97" y="102"/>
                    <a:pt x="105" y="116"/>
                  </a:cubicBezTo>
                  <a:cubicBezTo>
                    <a:pt x="112" y="128"/>
                    <a:pt x="114" y="132"/>
                    <a:pt x="116" y="136"/>
                  </a:cubicBezTo>
                  <a:cubicBezTo>
                    <a:pt x="118" y="140"/>
                    <a:pt x="121" y="146"/>
                    <a:pt x="123" y="154"/>
                  </a:cubicBezTo>
                  <a:cubicBezTo>
                    <a:pt x="126" y="161"/>
                    <a:pt x="129" y="171"/>
                    <a:pt x="131" y="183"/>
                  </a:cubicBezTo>
                  <a:cubicBezTo>
                    <a:pt x="120" y="165"/>
                    <a:pt x="111" y="150"/>
                    <a:pt x="104" y="139"/>
                  </a:cubicBezTo>
                  <a:cubicBezTo>
                    <a:pt x="95" y="125"/>
                    <a:pt x="90" y="117"/>
                    <a:pt x="86" y="110"/>
                  </a:cubicBezTo>
                  <a:cubicBezTo>
                    <a:pt x="76" y="94"/>
                    <a:pt x="75" y="89"/>
                    <a:pt x="67" y="76"/>
                  </a:cubicBezTo>
                  <a:cubicBezTo>
                    <a:pt x="56" y="58"/>
                    <a:pt x="50" y="52"/>
                    <a:pt x="47" y="49"/>
                  </a:cubicBezTo>
                  <a:cubicBezTo>
                    <a:pt x="39" y="41"/>
                    <a:pt x="32" y="34"/>
                    <a:pt x="23" y="32"/>
                  </a:cubicBezTo>
                  <a:cubicBezTo>
                    <a:pt x="12" y="30"/>
                    <a:pt x="8" y="30"/>
                    <a:pt x="8" y="30"/>
                  </a:cubicBezTo>
                  <a:cubicBezTo>
                    <a:pt x="5" y="31"/>
                    <a:pt x="1" y="31"/>
                    <a:pt x="0" y="30"/>
                  </a:cubicBezTo>
                  <a:cubicBezTo>
                    <a:pt x="0" y="29"/>
                    <a:pt x="1" y="28"/>
                    <a:pt x="2" y="27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962026" y="3844926"/>
              <a:ext cx="39688" cy="69850"/>
            </a:xfrm>
            <a:custGeom>
              <a:avLst/>
              <a:gdLst/>
              <a:ahLst/>
              <a:cxnLst/>
              <a:rect l="l" t="t" r="r" b="b"/>
              <a:pathLst>
                <a:path w="91" h="160" extrusionOk="0">
                  <a:moveTo>
                    <a:pt x="13" y="0"/>
                  </a:moveTo>
                  <a:cubicBezTo>
                    <a:pt x="15" y="9"/>
                    <a:pt x="19" y="22"/>
                    <a:pt x="23" y="37"/>
                  </a:cubicBezTo>
                  <a:cubicBezTo>
                    <a:pt x="26" y="50"/>
                    <a:pt x="28" y="62"/>
                    <a:pt x="30" y="79"/>
                  </a:cubicBezTo>
                  <a:cubicBezTo>
                    <a:pt x="31" y="106"/>
                    <a:pt x="28" y="121"/>
                    <a:pt x="26" y="126"/>
                  </a:cubicBezTo>
                  <a:cubicBezTo>
                    <a:pt x="23" y="138"/>
                    <a:pt x="19" y="145"/>
                    <a:pt x="15" y="150"/>
                  </a:cubicBezTo>
                  <a:cubicBezTo>
                    <a:pt x="10" y="155"/>
                    <a:pt x="4" y="159"/>
                    <a:pt x="0" y="160"/>
                  </a:cubicBezTo>
                  <a:cubicBezTo>
                    <a:pt x="6" y="160"/>
                    <a:pt x="15" y="159"/>
                    <a:pt x="24" y="156"/>
                  </a:cubicBezTo>
                  <a:cubicBezTo>
                    <a:pt x="35" y="153"/>
                    <a:pt x="54" y="147"/>
                    <a:pt x="69" y="130"/>
                  </a:cubicBezTo>
                  <a:cubicBezTo>
                    <a:pt x="84" y="113"/>
                    <a:pt x="87" y="94"/>
                    <a:pt x="89" y="81"/>
                  </a:cubicBezTo>
                  <a:cubicBezTo>
                    <a:pt x="91" y="71"/>
                    <a:pt x="91" y="62"/>
                    <a:pt x="91" y="56"/>
                  </a:cubicBezTo>
                  <a:cubicBezTo>
                    <a:pt x="82" y="53"/>
                    <a:pt x="71" y="50"/>
                    <a:pt x="60" y="43"/>
                  </a:cubicBezTo>
                  <a:cubicBezTo>
                    <a:pt x="36" y="30"/>
                    <a:pt x="21" y="12"/>
                    <a:pt x="13" y="0"/>
                  </a:cubicBezTo>
                  <a:close/>
                </a:path>
              </a:pathLst>
            </a:custGeom>
            <a:solidFill>
              <a:srgbClr val="42B6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962026" y="3824288"/>
              <a:ext cx="74613" cy="50800"/>
            </a:xfrm>
            <a:custGeom>
              <a:avLst/>
              <a:gdLst/>
              <a:ahLst/>
              <a:cxnLst/>
              <a:rect l="l" t="t" r="r" b="b"/>
              <a:pathLst>
                <a:path w="176" h="119" extrusionOk="0">
                  <a:moveTo>
                    <a:pt x="176" y="104"/>
                  </a:moveTo>
                  <a:cubicBezTo>
                    <a:pt x="167" y="104"/>
                    <a:pt x="154" y="103"/>
                    <a:pt x="138" y="98"/>
                  </a:cubicBezTo>
                  <a:cubicBezTo>
                    <a:pt x="115" y="91"/>
                    <a:pt x="100" y="77"/>
                    <a:pt x="79" y="59"/>
                  </a:cubicBezTo>
                  <a:cubicBezTo>
                    <a:pt x="67" y="49"/>
                    <a:pt x="66" y="46"/>
                    <a:pt x="44" y="26"/>
                  </a:cubicBezTo>
                  <a:cubicBezTo>
                    <a:pt x="33" y="16"/>
                    <a:pt x="25" y="9"/>
                    <a:pt x="19" y="4"/>
                  </a:cubicBezTo>
                  <a:cubicBezTo>
                    <a:pt x="13" y="1"/>
                    <a:pt x="7" y="0"/>
                    <a:pt x="4" y="3"/>
                  </a:cubicBezTo>
                  <a:cubicBezTo>
                    <a:pt x="2" y="4"/>
                    <a:pt x="1" y="6"/>
                    <a:pt x="1" y="11"/>
                  </a:cubicBezTo>
                  <a:cubicBezTo>
                    <a:pt x="0" y="22"/>
                    <a:pt x="4" y="32"/>
                    <a:pt x="5" y="34"/>
                  </a:cubicBezTo>
                  <a:cubicBezTo>
                    <a:pt x="10" y="47"/>
                    <a:pt x="13" y="56"/>
                    <a:pt x="22" y="67"/>
                  </a:cubicBezTo>
                  <a:cubicBezTo>
                    <a:pt x="30" y="76"/>
                    <a:pt x="37" y="81"/>
                    <a:pt x="53" y="91"/>
                  </a:cubicBezTo>
                  <a:cubicBezTo>
                    <a:pt x="66" y="100"/>
                    <a:pt x="76" y="106"/>
                    <a:pt x="90" y="111"/>
                  </a:cubicBezTo>
                  <a:cubicBezTo>
                    <a:pt x="106" y="117"/>
                    <a:pt x="119" y="118"/>
                    <a:pt x="126" y="118"/>
                  </a:cubicBezTo>
                  <a:cubicBezTo>
                    <a:pt x="136" y="119"/>
                    <a:pt x="145" y="119"/>
                    <a:pt x="156" y="115"/>
                  </a:cubicBezTo>
                  <a:cubicBezTo>
                    <a:pt x="165" y="112"/>
                    <a:pt x="172" y="107"/>
                    <a:pt x="176" y="104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4"/>
          <p:cNvSpPr txBox="1"/>
          <p:nvPr/>
        </p:nvSpPr>
        <p:spPr>
          <a:xfrm>
            <a:off x="6428620" y="5801907"/>
            <a:ext cx="55670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long established fact that a reader will be distracted by the readable content of a page when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84" name="Google Shape;284;p4"/>
          <p:cNvSpPr txBox="1"/>
          <p:nvPr/>
        </p:nvSpPr>
        <p:spPr>
          <a:xfrm>
            <a:off x="6450150" y="5329194"/>
            <a:ext cx="32987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Titular del tema</a:t>
            </a:r>
            <a:endParaRPr/>
          </a:p>
        </p:txBody>
      </p:sp>
      <p:pic>
        <p:nvPicPr>
          <p:cNvPr id="285" name="Google Shape;285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17232" r="17231"/>
          <a:stretch/>
        </p:blipFill>
        <p:spPr>
          <a:xfrm>
            <a:off x="0" y="0"/>
            <a:ext cx="465640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4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781" name="Google Shape;1781;p40"/>
          <p:cNvGraphicFramePr/>
          <p:nvPr/>
        </p:nvGraphicFramePr>
        <p:xfrm>
          <a:off x="913352" y="1655213"/>
          <a:ext cx="3000000" cy="3000000"/>
        </p:xfrm>
        <a:graphic>
          <a:graphicData uri="http://schemas.openxmlformats.org/drawingml/2006/table">
            <a:tbl>
              <a:tblPr firstRow="1" lastCol="1" bandRow="1" bandCol="1">
                <a:noFill/>
                <a:tableStyleId>{1EF253F9-BF28-465D-BF66-06EF36568DD7}</a:tableStyleId>
              </a:tblPr>
              <a:tblGrid>
                <a:gridCol w="162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82" name="Google Shape;1782;p40"/>
          <p:cNvGraphicFramePr/>
          <p:nvPr/>
        </p:nvGraphicFramePr>
        <p:xfrm>
          <a:off x="913352" y="3973604"/>
          <a:ext cx="3000000" cy="3000000"/>
        </p:xfrm>
        <a:graphic>
          <a:graphicData uri="http://schemas.openxmlformats.org/drawingml/2006/table">
            <a:tbl>
              <a:tblPr firstRow="1" lastCol="1" bandRow="1" bandCol="1">
                <a:noFill/>
                <a:tableStyleId>{1EF253F9-BF28-465D-BF66-06EF36568DD7}</a:tableStyleId>
              </a:tblPr>
              <a:tblGrid>
                <a:gridCol w="162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57687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83" name="Google Shape;1783;p40"/>
          <p:cNvGrpSpPr/>
          <p:nvPr/>
        </p:nvGrpSpPr>
        <p:grpSpPr>
          <a:xfrm>
            <a:off x="2242605" y="5231170"/>
            <a:ext cx="4647081" cy="711505"/>
            <a:chOff x="2818914" y="5313566"/>
            <a:chExt cx="4176001" cy="711505"/>
          </a:xfrm>
        </p:grpSpPr>
        <p:sp>
          <p:nvSpPr>
            <p:cNvPr id="1784" name="Google Shape;1784;p40"/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0"/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6" name="Google Shape;1786;p40"/>
          <p:cNvGrpSpPr/>
          <p:nvPr/>
        </p:nvGrpSpPr>
        <p:grpSpPr>
          <a:xfrm>
            <a:off x="2242605" y="2916276"/>
            <a:ext cx="4647081" cy="711505"/>
            <a:chOff x="2818914" y="2763279"/>
            <a:chExt cx="4176001" cy="711505"/>
          </a:xfrm>
        </p:grpSpPr>
        <p:sp>
          <p:nvSpPr>
            <p:cNvPr id="1787" name="Google Shape;1787;p40"/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0"/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9" name="Google Shape;1789;p40"/>
          <p:cNvSpPr txBox="1"/>
          <p:nvPr/>
        </p:nvSpPr>
        <p:spPr>
          <a:xfrm>
            <a:off x="7271370" y="2180647"/>
            <a:ext cx="416787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/>
          </a:p>
        </p:txBody>
      </p:sp>
      <p:sp>
        <p:nvSpPr>
          <p:cNvPr id="1790" name="Google Shape;1790;p40"/>
          <p:cNvSpPr txBox="1"/>
          <p:nvPr/>
        </p:nvSpPr>
        <p:spPr>
          <a:xfrm>
            <a:off x="7271371" y="1612436"/>
            <a:ext cx="41678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40"/>
          <p:cNvSpPr txBox="1"/>
          <p:nvPr/>
        </p:nvSpPr>
        <p:spPr>
          <a:xfrm>
            <a:off x="7271370" y="4501753"/>
            <a:ext cx="416787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/>
          </a:p>
        </p:txBody>
      </p:sp>
      <p:sp>
        <p:nvSpPr>
          <p:cNvPr id="1792" name="Google Shape;1792;p40"/>
          <p:cNvSpPr txBox="1"/>
          <p:nvPr/>
        </p:nvSpPr>
        <p:spPr>
          <a:xfrm>
            <a:off x="7271371" y="3933542"/>
            <a:ext cx="41678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40"/>
          <p:cNvSpPr/>
          <p:nvPr/>
        </p:nvSpPr>
        <p:spPr>
          <a:xfrm>
            <a:off x="809906" y="2973923"/>
            <a:ext cx="1129897" cy="536222"/>
          </a:xfrm>
          <a:custGeom>
            <a:avLst/>
            <a:gdLst/>
            <a:ahLst/>
            <a:cxnLst/>
            <a:rect l="l" t="t" r="r" b="b"/>
            <a:pathLst>
              <a:path w="3761981" h="1785347" extrusionOk="0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40"/>
          <p:cNvSpPr/>
          <p:nvPr/>
        </p:nvSpPr>
        <p:spPr>
          <a:xfrm>
            <a:off x="857783" y="5231170"/>
            <a:ext cx="1034143" cy="587291"/>
          </a:xfrm>
          <a:custGeom>
            <a:avLst/>
            <a:gdLst/>
            <a:ahLst/>
            <a:cxnLst/>
            <a:rect l="l" t="t" r="r" b="b"/>
            <a:pathLst>
              <a:path w="3443169" h="1955380" extrusionOk="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4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800" name="Google Shape;1800;p41"/>
          <p:cNvGrpSpPr/>
          <p:nvPr/>
        </p:nvGrpSpPr>
        <p:grpSpPr>
          <a:xfrm>
            <a:off x="930876" y="1779534"/>
            <a:ext cx="10330248" cy="2160000"/>
            <a:chOff x="1524000" y="1672440"/>
            <a:chExt cx="9144000" cy="2160000"/>
          </a:xfrm>
        </p:grpSpPr>
        <p:sp>
          <p:nvSpPr>
            <p:cNvPr id="1801" name="Google Shape;1801;p41"/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1"/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1"/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1"/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6" name="Google Shape;1806;p41"/>
          <p:cNvGrpSpPr/>
          <p:nvPr/>
        </p:nvGrpSpPr>
        <p:grpSpPr>
          <a:xfrm>
            <a:off x="1213085" y="2734994"/>
            <a:ext cx="1521441" cy="865061"/>
            <a:chOff x="3131840" y="2204865"/>
            <a:chExt cx="3096344" cy="865061"/>
          </a:xfrm>
        </p:grpSpPr>
        <p:sp>
          <p:nvSpPr>
            <p:cNvPr id="1807" name="Google Shape;1807;p41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1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9" name="Google Shape;1809;p41"/>
          <p:cNvGrpSpPr/>
          <p:nvPr/>
        </p:nvGrpSpPr>
        <p:grpSpPr>
          <a:xfrm>
            <a:off x="3279351" y="2734994"/>
            <a:ext cx="1521441" cy="865061"/>
            <a:chOff x="3131840" y="2204865"/>
            <a:chExt cx="3096344" cy="865061"/>
          </a:xfrm>
        </p:grpSpPr>
        <p:sp>
          <p:nvSpPr>
            <p:cNvPr id="1810" name="Google Shape;1810;p41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1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41"/>
          <p:cNvGrpSpPr/>
          <p:nvPr/>
        </p:nvGrpSpPr>
        <p:grpSpPr>
          <a:xfrm>
            <a:off x="5345617" y="2734994"/>
            <a:ext cx="1521441" cy="865061"/>
            <a:chOff x="3131840" y="2204865"/>
            <a:chExt cx="3096344" cy="865061"/>
          </a:xfrm>
        </p:grpSpPr>
        <p:sp>
          <p:nvSpPr>
            <p:cNvPr id="1813" name="Google Shape;1813;p41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1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41"/>
          <p:cNvGrpSpPr/>
          <p:nvPr/>
        </p:nvGrpSpPr>
        <p:grpSpPr>
          <a:xfrm>
            <a:off x="7411883" y="2734994"/>
            <a:ext cx="1521441" cy="865061"/>
            <a:chOff x="3131840" y="2204865"/>
            <a:chExt cx="3096344" cy="865061"/>
          </a:xfrm>
        </p:grpSpPr>
        <p:sp>
          <p:nvSpPr>
            <p:cNvPr id="1816" name="Google Shape;1816;p41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1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8" name="Google Shape;1818;p41"/>
          <p:cNvGrpSpPr/>
          <p:nvPr/>
        </p:nvGrpSpPr>
        <p:grpSpPr>
          <a:xfrm>
            <a:off x="9478149" y="2734994"/>
            <a:ext cx="1521441" cy="865061"/>
            <a:chOff x="3131840" y="2204865"/>
            <a:chExt cx="3096344" cy="865061"/>
          </a:xfrm>
        </p:grpSpPr>
        <p:sp>
          <p:nvSpPr>
            <p:cNvPr id="1819" name="Google Shape;1819;p41"/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1"/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1" name="Google Shape;1821;p41"/>
          <p:cNvSpPr txBox="1"/>
          <p:nvPr/>
        </p:nvSpPr>
        <p:spPr>
          <a:xfrm>
            <a:off x="3572032" y="4001527"/>
            <a:ext cx="1300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1"/>
          <p:cNvSpPr txBox="1"/>
          <p:nvPr/>
        </p:nvSpPr>
        <p:spPr>
          <a:xfrm>
            <a:off x="7334150" y="4001527"/>
            <a:ext cx="1300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en-US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1"/>
          <p:cNvSpPr/>
          <p:nvPr/>
        </p:nvSpPr>
        <p:spPr>
          <a:xfrm>
            <a:off x="5056588" y="4067127"/>
            <a:ext cx="582983" cy="79212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1"/>
          <p:cNvSpPr/>
          <p:nvPr/>
        </p:nvSpPr>
        <p:spPr>
          <a:xfrm rot="10800000">
            <a:off x="6545754" y="4067127"/>
            <a:ext cx="582983" cy="79212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5" name="Google Shape;1825;p41"/>
          <p:cNvGrpSpPr/>
          <p:nvPr/>
        </p:nvGrpSpPr>
        <p:grpSpPr>
          <a:xfrm>
            <a:off x="1459355" y="4107607"/>
            <a:ext cx="1928437" cy="711174"/>
            <a:chOff x="3131840" y="2220253"/>
            <a:chExt cx="3096344" cy="711174"/>
          </a:xfrm>
        </p:grpSpPr>
        <p:sp>
          <p:nvSpPr>
            <p:cNvPr id="1826" name="Google Shape;1826;p41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41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    </a:t>
              </a:r>
              <a:endParaRPr/>
            </a:p>
          </p:txBody>
        </p:sp>
      </p:grpSp>
      <p:grpSp>
        <p:nvGrpSpPr>
          <p:cNvPr id="1828" name="Google Shape;1828;p41"/>
          <p:cNvGrpSpPr/>
          <p:nvPr/>
        </p:nvGrpSpPr>
        <p:grpSpPr>
          <a:xfrm>
            <a:off x="8839878" y="4107607"/>
            <a:ext cx="1892769" cy="711174"/>
            <a:chOff x="3131840" y="2220253"/>
            <a:chExt cx="3096344" cy="711174"/>
          </a:xfrm>
        </p:grpSpPr>
        <p:sp>
          <p:nvSpPr>
            <p:cNvPr id="1829" name="Google Shape;1829;p41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41"/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   </a:t>
              </a:r>
              <a:endParaRPr/>
            </a:p>
          </p:txBody>
        </p:sp>
      </p:grpSp>
      <p:sp>
        <p:nvSpPr>
          <p:cNvPr id="1831" name="Google Shape;1831;p41"/>
          <p:cNvSpPr/>
          <p:nvPr/>
        </p:nvSpPr>
        <p:spPr>
          <a:xfrm>
            <a:off x="930876" y="4962091"/>
            <a:ext cx="5004000" cy="1074815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2" name="Google Shape;1832;p41"/>
          <p:cNvGrpSpPr/>
          <p:nvPr/>
        </p:nvGrpSpPr>
        <p:grpSpPr>
          <a:xfrm>
            <a:off x="1200372" y="5078436"/>
            <a:ext cx="4465010" cy="860596"/>
            <a:chOff x="2079598" y="4287457"/>
            <a:chExt cx="2262901" cy="860596"/>
          </a:xfrm>
        </p:grpSpPr>
        <p:sp>
          <p:nvSpPr>
            <p:cNvPr id="1833" name="Google Shape;1833;p41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 </a:t>
              </a:r>
              <a:endParaRPr/>
            </a:p>
          </p:txBody>
        </p:sp>
        <p:sp>
          <p:nvSpPr>
            <p:cNvPr id="1834" name="Google Shape;1834;p41"/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5" name="Google Shape;1835;p41"/>
          <p:cNvSpPr/>
          <p:nvPr/>
        </p:nvSpPr>
        <p:spPr>
          <a:xfrm>
            <a:off x="6257124" y="4962091"/>
            <a:ext cx="5004000" cy="1074815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6" name="Google Shape;1836;p41"/>
          <p:cNvGrpSpPr/>
          <p:nvPr/>
        </p:nvGrpSpPr>
        <p:grpSpPr>
          <a:xfrm>
            <a:off x="6526620" y="5078436"/>
            <a:ext cx="4465010" cy="860596"/>
            <a:chOff x="2079598" y="4287457"/>
            <a:chExt cx="2262901" cy="860596"/>
          </a:xfrm>
        </p:grpSpPr>
        <p:sp>
          <p:nvSpPr>
            <p:cNvPr id="1837" name="Google Shape;1837;p41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 </a:t>
              </a:r>
              <a:endParaRPr/>
            </a:p>
          </p:txBody>
        </p:sp>
        <p:sp>
          <p:nvSpPr>
            <p:cNvPr id="1838" name="Google Shape;1838;p41"/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9" name="Google Shape;1839;p41"/>
          <p:cNvSpPr/>
          <p:nvPr/>
        </p:nvSpPr>
        <p:spPr>
          <a:xfrm>
            <a:off x="3923209" y="215070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1"/>
          <p:cNvSpPr/>
          <p:nvPr/>
        </p:nvSpPr>
        <p:spPr>
          <a:xfrm>
            <a:off x="1735352" y="21429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1"/>
          <p:cNvSpPr/>
          <p:nvPr/>
        </p:nvSpPr>
        <p:spPr>
          <a:xfrm>
            <a:off x="10068144" y="215920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41"/>
          <p:cNvSpPr/>
          <p:nvPr/>
        </p:nvSpPr>
        <p:spPr>
          <a:xfrm>
            <a:off x="7999404" y="2185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41"/>
          <p:cNvSpPr/>
          <p:nvPr/>
        </p:nvSpPr>
        <p:spPr>
          <a:xfrm>
            <a:off x="5919912" y="2166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42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849" name="Google Shape;1849;p42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42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42"/>
          <p:cNvSpPr/>
          <p:nvPr/>
        </p:nvSpPr>
        <p:spPr>
          <a:xfrm>
            <a:off x="6114156" y="4520206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42"/>
          <p:cNvSpPr/>
          <p:nvPr/>
        </p:nvSpPr>
        <p:spPr>
          <a:xfrm rot="-27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42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42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42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42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42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42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42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42"/>
          <p:cNvSpPr/>
          <p:nvPr/>
        </p:nvSpPr>
        <p:spPr>
          <a:xfrm rot="-54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42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42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42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42"/>
          <p:cNvSpPr/>
          <p:nvPr/>
        </p:nvSpPr>
        <p:spPr>
          <a:xfrm rot="-54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42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42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4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42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4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42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42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42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42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42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42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42"/>
          <p:cNvSpPr/>
          <p:nvPr/>
        </p:nvSpPr>
        <p:spPr>
          <a:xfrm rot="-9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42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42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4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42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42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42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42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42"/>
          <p:cNvSpPr/>
          <p:nvPr/>
        </p:nvSpPr>
        <p:spPr>
          <a:xfrm>
            <a:off x="4401174" y="3545247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42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42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42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42"/>
          <p:cNvSpPr/>
          <p:nvPr/>
        </p:nvSpPr>
        <p:spPr>
          <a:xfrm rot="-2794009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42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42"/>
          <p:cNvSpPr/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42"/>
          <p:cNvSpPr/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42"/>
          <p:cNvSpPr/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42"/>
          <p:cNvSpPr/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43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899" name="Google Shape;1899;p43"/>
          <p:cNvSpPr/>
          <p:nvPr/>
        </p:nvSpPr>
        <p:spPr>
          <a:xfrm>
            <a:off x="4430860" y="1410562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43"/>
          <p:cNvSpPr/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43"/>
          <p:cNvSpPr/>
          <p:nvPr/>
        </p:nvSpPr>
        <p:spPr>
          <a:xfrm>
            <a:off x="6995432" y="1440016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43"/>
          <p:cNvSpPr/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43"/>
          <p:cNvSpPr/>
          <p:nvPr/>
        </p:nvSpPr>
        <p:spPr>
          <a:xfrm rot="-27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43"/>
          <p:cNvSpPr/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43"/>
          <p:cNvSpPr/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43"/>
          <p:cNvSpPr/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43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43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9" name="Google Shape;1909;p43"/>
          <p:cNvGrpSpPr/>
          <p:nvPr/>
        </p:nvGrpSpPr>
        <p:grpSpPr>
          <a:xfrm>
            <a:off x="8688594" y="2429101"/>
            <a:ext cx="344634" cy="584984"/>
            <a:chOff x="1960331" y="2060848"/>
            <a:chExt cx="2028872" cy="3463828"/>
          </a:xfrm>
        </p:grpSpPr>
        <p:sp>
          <p:nvSpPr>
            <p:cNvPr id="1910" name="Google Shape;1910;p4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3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3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3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4" name="Google Shape;1914;p43"/>
          <p:cNvSpPr/>
          <p:nvPr/>
        </p:nvSpPr>
        <p:spPr>
          <a:xfrm>
            <a:off x="9618682" y="2429101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43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43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7" name="Google Shape;1917;p43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7" cy="3462028"/>
          </a:xfrm>
        </p:grpSpPr>
        <p:sp>
          <p:nvSpPr>
            <p:cNvPr id="1918" name="Google Shape;1918;p43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3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p43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p43"/>
          <p:cNvSpPr/>
          <p:nvPr/>
        </p:nvSpPr>
        <p:spPr>
          <a:xfrm>
            <a:off x="10267646" y="2429101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p43"/>
          <p:cNvSpPr/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3" name="Google Shape;1923;p43"/>
          <p:cNvSpPr/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3"/>
          <p:cNvSpPr/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p43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43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43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43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43"/>
          <p:cNvSpPr/>
          <p:nvPr/>
        </p:nvSpPr>
        <p:spPr>
          <a:xfrm rot="-2675106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43"/>
          <p:cNvSpPr/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43"/>
          <p:cNvSpPr/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43"/>
          <p:cNvSpPr/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43"/>
          <p:cNvSpPr/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43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43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43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43"/>
          <p:cNvSpPr/>
          <p:nvPr/>
        </p:nvSpPr>
        <p:spPr>
          <a:xfrm rot="-54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43"/>
          <p:cNvSpPr/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43"/>
          <p:cNvSpPr/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43"/>
          <p:cNvSpPr/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43"/>
          <p:cNvSpPr/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43"/>
          <p:cNvSpPr/>
          <p:nvPr/>
        </p:nvSpPr>
        <p:spPr>
          <a:xfrm>
            <a:off x="5283276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43"/>
          <p:cNvSpPr/>
          <p:nvPr/>
        </p:nvSpPr>
        <p:spPr>
          <a:xfrm>
            <a:off x="4436267" y="5634756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43"/>
          <p:cNvSpPr/>
          <p:nvPr/>
        </p:nvSpPr>
        <p:spPr>
          <a:xfrm>
            <a:off x="697125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43"/>
          <p:cNvSpPr/>
          <p:nvPr/>
        </p:nvSpPr>
        <p:spPr>
          <a:xfrm>
            <a:off x="612126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43"/>
          <p:cNvSpPr/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43"/>
          <p:cNvSpPr/>
          <p:nvPr/>
        </p:nvSpPr>
        <p:spPr>
          <a:xfrm>
            <a:off x="8626102" y="5660698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43"/>
          <p:cNvSpPr/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43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44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1955" name="Google Shape;1955;p44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44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44"/>
          <p:cNvSpPr/>
          <p:nvPr/>
        </p:nvSpPr>
        <p:spPr>
          <a:xfrm rot="-54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44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44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44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44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44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44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44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44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44"/>
          <p:cNvSpPr/>
          <p:nvPr/>
        </p:nvSpPr>
        <p:spPr>
          <a:xfrm>
            <a:off x="8766358" y="3640606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44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44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44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44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44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44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44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44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44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44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4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44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44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44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44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44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44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44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44"/>
          <p:cNvSpPr/>
          <p:nvPr/>
        </p:nvSpPr>
        <p:spPr>
          <a:xfrm rot="-27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44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44"/>
          <p:cNvSpPr/>
          <p:nvPr/>
        </p:nvSpPr>
        <p:spPr>
          <a:xfrm>
            <a:off x="4455730" y="1450295"/>
            <a:ext cx="251302" cy="66186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44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44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44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44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44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44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44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5" name="Google Shape;1995;p44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4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4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4"/>
          <p:cNvSpPr/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4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5"/>
          <p:cNvGrpSpPr/>
          <p:nvPr/>
        </p:nvGrpSpPr>
        <p:grpSpPr>
          <a:xfrm>
            <a:off x="7654842" y="591548"/>
            <a:ext cx="3707720" cy="5328131"/>
            <a:chOff x="11247438" y="2498726"/>
            <a:chExt cx="428625" cy="615950"/>
          </a:xfrm>
        </p:grpSpPr>
        <p:sp>
          <p:nvSpPr>
            <p:cNvPr id="291" name="Google Shape;291;p5"/>
            <p:cNvSpPr/>
            <p:nvPr/>
          </p:nvSpPr>
          <p:spPr>
            <a:xfrm>
              <a:off x="11247438" y="2574926"/>
              <a:ext cx="428625" cy="539750"/>
            </a:xfrm>
            <a:custGeom>
              <a:avLst/>
              <a:gdLst/>
              <a:ahLst/>
              <a:cxnLst/>
              <a:rect l="l" t="t" r="r" b="b"/>
              <a:pathLst>
                <a:path w="1000" h="1261" extrusionOk="0">
                  <a:moveTo>
                    <a:pt x="953" y="1261"/>
                  </a:moveTo>
                  <a:cubicBezTo>
                    <a:pt x="47" y="1261"/>
                    <a:pt x="47" y="1261"/>
                    <a:pt x="47" y="1261"/>
                  </a:cubicBezTo>
                  <a:cubicBezTo>
                    <a:pt x="21" y="1261"/>
                    <a:pt x="0" y="1240"/>
                    <a:pt x="0" y="121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79" y="0"/>
                    <a:pt x="1000" y="20"/>
                    <a:pt x="1000" y="46"/>
                  </a:cubicBezTo>
                  <a:cubicBezTo>
                    <a:pt x="1000" y="1214"/>
                    <a:pt x="1000" y="1214"/>
                    <a:pt x="1000" y="1214"/>
                  </a:cubicBezTo>
                  <a:cubicBezTo>
                    <a:pt x="1000" y="1240"/>
                    <a:pt x="979" y="1261"/>
                    <a:pt x="953" y="1261"/>
                  </a:cubicBezTo>
                  <a:close/>
                </a:path>
              </a:pathLst>
            </a:custGeom>
            <a:solidFill>
              <a:srgbClr val="3A53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1279188" y="2603501"/>
              <a:ext cx="365125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349038" y="2498726"/>
              <a:ext cx="225425" cy="115888"/>
            </a:xfrm>
            <a:custGeom>
              <a:avLst/>
              <a:gdLst/>
              <a:ahLst/>
              <a:cxnLst/>
              <a:rect l="l" t="t" r="r" b="b"/>
              <a:pathLst>
                <a:path w="527" h="271" extrusionOk="0">
                  <a:moveTo>
                    <a:pt x="0" y="271"/>
                  </a:moveTo>
                  <a:cubicBezTo>
                    <a:pt x="176" y="271"/>
                    <a:pt x="351" y="271"/>
                    <a:pt x="527" y="271"/>
                  </a:cubicBezTo>
                  <a:cubicBezTo>
                    <a:pt x="526" y="260"/>
                    <a:pt x="524" y="245"/>
                    <a:pt x="516" y="230"/>
                  </a:cubicBezTo>
                  <a:cubicBezTo>
                    <a:pt x="515" y="227"/>
                    <a:pt x="495" y="190"/>
                    <a:pt x="456" y="178"/>
                  </a:cubicBezTo>
                  <a:cubicBezTo>
                    <a:pt x="453" y="177"/>
                    <a:pt x="444" y="176"/>
                    <a:pt x="428" y="173"/>
                  </a:cubicBezTo>
                  <a:cubicBezTo>
                    <a:pt x="406" y="169"/>
                    <a:pt x="398" y="168"/>
                    <a:pt x="386" y="163"/>
                  </a:cubicBezTo>
                  <a:cubicBezTo>
                    <a:pt x="378" y="159"/>
                    <a:pt x="372" y="155"/>
                    <a:pt x="368" y="152"/>
                  </a:cubicBezTo>
                  <a:cubicBezTo>
                    <a:pt x="361" y="148"/>
                    <a:pt x="345" y="137"/>
                    <a:pt x="333" y="119"/>
                  </a:cubicBezTo>
                  <a:cubicBezTo>
                    <a:pt x="317" y="93"/>
                    <a:pt x="317" y="66"/>
                    <a:pt x="318" y="55"/>
                  </a:cubicBezTo>
                  <a:cubicBezTo>
                    <a:pt x="314" y="31"/>
                    <a:pt x="298" y="12"/>
                    <a:pt x="277" y="7"/>
                  </a:cubicBezTo>
                  <a:cubicBezTo>
                    <a:pt x="252" y="0"/>
                    <a:pt x="233" y="15"/>
                    <a:pt x="231" y="17"/>
                  </a:cubicBezTo>
                  <a:cubicBezTo>
                    <a:pt x="214" y="30"/>
                    <a:pt x="212" y="48"/>
                    <a:pt x="211" y="52"/>
                  </a:cubicBezTo>
                  <a:cubicBezTo>
                    <a:pt x="211" y="64"/>
                    <a:pt x="210" y="102"/>
                    <a:pt x="182" y="133"/>
                  </a:cubicBezTo>
                  <a:cubicBezTo>
                    <a:pt x="171" y="145"/>
                    <a:pt x="159" y="153"/>
                    <a:pt x="150" y="158"/>
                  </a:cubicBezTo>
                  <a:cubicBezTo>
                    <a:pt x="143" y="161"/>
                    <a:pt x="132" y="166"/>
                    <a:pt x="118" y="169"/>
                  </a:cubicBezTo>
                  <a:cubicBezTo>
                    <a:pt x="109" y="171"/>
                    <a:pt x="106" y="171"/>
                    <a:pt x="95" y="173"/>
                  </a:cubicBezTo>
                  <a:cubicBezTo>
                    <a:pt x="81" y="176"/>
                    <a:pt x="69" y="178"/>
                    <a:pt x="58" y="183"/>
                  </a:cubicBezTo>
                  <a:cubicBezTo>
                    <a:pt x="37" y="192"/>
                    <a:pt x="26" y="207"/>
                    <a:pt x="21" y="215"/>
                  </a:cubicBezTo>
                  <a:cubicBezTo>
                    <a:pt x="4" y="237"/>
                    <a:pt x="1" y="261"/>
                    <a:pt x="0" y="271"/>
                  </a:cubicBezTo>
                  <a:close/>
                </a:path>
              </a:pathLst>
            </a:custGeom>
            <a:solidFill>
              <a:srgbClr val="6EB9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1345863" y="2616201"/>
              <a:ext cx="233363" cy="4763"/>
            </a:xfrm>
            <a:custGeom>
              <a:avLst/>
              <a:gdLst/>
              <a:ahLst/>
              <a:cxnLst/>
              <a:rect l="l" t="t" r="r" b="b"/>
              <a:pathLst>
                <a:path w="542" h="12" extrusionOk="0">
                  <a:moveTo>
                    <a:pt x="53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36" y="0"/>
                    <a:pt x="536" y="0"/>
                    <a:pt x="536" y="0"/>
                  </a:cubicBezTo>
                  <a:cubicBezTo>
                    <a:pt x="539" y="0"/>
                    <a:pt x="542" y="2"/>
                    <a:pt x="542" y="6"/>
                  </a:cubicBezTo>
                  <a:cubicBezTo>
                    <a:pt x="542" y="9"/>
                    <a:pt x="539" y="12"/>
                    <a:pt x="53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1430000" y="2633663"/>
              <a:ext cx="187325" cy="17463"/>
            </a:xfrm>
            <a:prstGeom prst="rect">
              <a:avLst/>
            </a:prstGeom>
            <a:solidFill>
              <a:srgbClr val="B5B4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1306175" y="2746376"/>
              <a:ext cx="311150" cy="17463"/>
            </a:xfrm>
            <a:prstGeom prst="rect">
              <a:avLst/>
            </a:prstGeom>
            <a:solidFill>
              <a:srgbClr val="B5B4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1349038" y="2778126"/>
              <a:ext cx="268288" cy="17463"/>
            </a:xfrm>
            <a:prstGeom prst="rect">
              <a:avLst/>
            </a:prstGeom>
            <a:solidFill>
              <a:srgbClr val="DBD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1349038" y="2809876"/>
              <a:ext cx="268288" cy="15875"/>
            </a:xfrm>
            <a:prstGeom prst="rect">
              <a:avLst/>
            </a:prstGeom>
            <a:solidFill>
              <a:srgbClr val="DBD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1349038" y="2841626"/>
              <a:ext cx="268288" cy="15875"/>
            </a:xfrm>
            <a:prstGeom prst="rect">
              <a:avLst/>
            </a:prstGeom>
            <a:solidFill>
              <a:srgbClr val="DBD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1349038" y="2870201"/>
              <a:ext cx="268288" cy="17463"/>
            </a:xfrm>
            <a:prstGeom prst="rect">
              <a:avLst/>
            </a:prstGeom>
            <a:solidFill>
              <a:srgbClr val="DBD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1349038" y="2933701"/>
              <a:ext cx="268288" cy="17463"/>
            </a:xfrm>
            <a:prstGeom prst="rect">
              <a:avLst/>
            </a:prstGeom>
            <a:solidFill>
              <a:srgbClr val="DBD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1349038" y="2965451"/>
              <a:ext cx="268288" cy="15875"/>
            </a:xfrm>
            <a:prstGeom prst="rect">
              <a:avLst/>
            </a:prstGeom>
            <a:solidFill>
              <a:srgbClr val="DBD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1349038" y="2995613"/>
              <a:ext cx="268288" cy="17463"/>
            </a:xfrm>
            <a:prstGeom prst="rect">
              <a:avLst/>
            </a:prstGeom>
            <a:solidFill>
              <a:srgbClr val="DBD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1349038" y="3027363"/>
              <a:ext cx="268288" cy="15875"/>
            </a:xfrm>
            <a:prstGeom prst="rect">
              <a:avLst/>
            </a:prstGeom>
            <a:solidFill>
              <a:srgbClr val="DBD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1306175" y="2903538"/>
              <a:ext cx="311150" cy="15875"/>
            </a:xfrm>
            <a:prstGeom prst="rect">
              <a:avLst/>
            </a:prstGeom>
            <a:solidFill>
              <a:srgbClr val="B5B4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1430000" y="2665413"/>
              <a:ext cx="187325" cy="66675"/>
            </a:xfrm>
            <a:prstGeom prst="rect">
              <a:avLst/>
            </a:prstGeom>
            <a:solidFill>
              <a:srgbClr val="DBD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1306175" y="2778126"/>
              <a:ext cx="26988" cy="1587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1306175" y="2808288"/>
              <a:ext cx="26988" cy="1746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1306175" y="2840038"/>
              <a:ext cx="26988" cy="1587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1307763" y="2871788"/>
              <a:ext cx="26988" cy="1746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1307763" y="2933701"/>
              <a:ext cx="26988" cy="1587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1307763" y="2965451"/>
              <a:ext cx="26988" cy="1587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1307763" y="2995613"/>
              <a:ext cx="26988" cy="1746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1307763" y="3027363"/>
              <a:ext cx="26988" cy="1746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1306175" y="2633663"/>
              <a:ext cx="98425" cy="98425"/>
            </a:xfrm>
            <a:prstGeom prst="rect">
              <a:avLst/>
            </a:prstGeom>
            <a:solidFill>
              <a:srgbClr val="B5B4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1310938" y="2640013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215" h="217" extrusionOk="0">
                  <a:moveTo>
                    <a:pt x="0" y="217"/>
                  </a:moveTo>
                  <a:cubicBezTo>
                    <a:pt x="0" y="214"/>
                    <a:pt x="1" y="209"/>
                    <a:pt x="4" y="205"/>
                  </a:cubicBezTo>
                  <a:cubicBezTo>
                    <a:pt x="7" y="201"/>
                    <a:pt x="10" y="199"/>
                    <a:pt x="20" y="194"/>
                  </a:cubicBezTo>
                  <a:cubicBezTo>
                    <a:pt x="31" y="189"/>
                    <a:pt x="38" y="186"/>
                    <a:pt x="38" y="186"/>
                  </a:cubicBezTo>
                  <a:cubicBezTo>
                    <a:pt x="46" y="184"/>
                    <a:pt x="56" y="180"/>
                    <a:pt x="69" y="177"/>
                  </a:cubicBezTo>
                  <a:cubicBezTo>
                    <a:pt x="72" y="175"/>
                    <a:pt x="75" y="174"/>
                    <a:pt x="78" y="172"/>
                  </a:cubicBezTo>
                  <a:cubicBezTo>
                    <a:pt x="77" y="169"/>
                    <a:pt x="77" y="165"/>
                    <a:pt x="78" y="161"/>
                  </a:cubicBezTo>
                  <a:cubicBezTo>
                    <a:pt x="78" y="159"/>
                    <a:pt x="78" y="156"/>
                    <a:pt x="78" y="154"/>
                  </a:cubicBezTo>
                  <a:cubicBezTo>
                    <a:pt x="74" y="151"/>
                    <a:pt x="70" y="146"/>
                    <a:pt x="67" y="140"/>
                  </a:cubicBezTo>
                  <a:cubicBezTo>
                    <a:pt x="61" y="131"/>
                    <a:pt x="58" y="123"/>
                    <a:pt x="57" y="116"/>
                  </a:cubicBezTo>
                  <a:cubicBezTo>
                    <a:pt x="56" y="117"/>
                    <a:pt x="54" y="117"/>
                    <a:pt x="52" y="117"/>
                  </a:cubicBezTo>
                  <a:cubicBezTo>
                    <a:pt x="52" y="117"/>
                    <a:pt x="50" y="116"/>
                    <a:pt x="49" y="115"/>
                  </a:cubicBezTo>
                  <a:cubicBezTo>
                    <a:pt x="46" y="112"/>
                    <a:pt x="45" y="102"/>
                    <a:pt x="44" y="89"/>
                  </a:cubicBezTo>
                  <a:cubicBezTo>
                    <a:pt x="44" y="88"/>
                    <a:pt x="45" y="86"/>
                    <a:pt x="47" y="85"/>
                  </a:cubicBezTo>
                  <a:cubicBezTo>
                    <a:pt x="48" y="83"/>
                    <a:pt x="49" y="83"/>
                    <a:pt x="50" y="83"/>
                  </a:cubicBezTo>
                  <a:cubicBezTo>
                    <a:pt x="49" y="77"/>
                    <a:pt x="49" y="68"/>
                    <a:pt x="51" y="58"/>
                  </a:cubicBezTo>
                  <a:cubicBezTo>
                    <a:pt x="52" y="53"/>
                    <a:pt x="54" y="36"/>
                    <a:pt x="67" y="23"/>
                  </a:cubicBezTo>
                  <a:cubicBezTo>
                    <a:pt x="83" y="7"/>
                    <a:pt x="113" y="0"/>
                    <a:pt x="135" y="12"/>
                  </a:cubicBezTo>
                  <a:cubicBezTo>
                    <a:pt x="153" y="23"/>
                    <a:pt x="159" y="44"/>
                    <a:pt x="161" y="49"/>
                  </a:cubicBezTo>
                  <a:cubicBezTo>
                    <a:pt x="164" y="59"/>
                    <a:pt x="164" y="70"/>
                    <a:pt x="164" y="70"/>
                  </a:cubicBezTo>
                  <a:cubicBezTo>
                    <a:pt x="165" y="75"/>
                    <a:pt x="164" y="79"/>
                    <a:pt x="164" y="82"/>
                  </a:cubicBezTo>
                  <a:cubicBezTo>
                    <a:pt x="166" y="83"/>
                    <a:pt x="168" y="85"/>
                    <a:pt x="169" y="88"/>
                  </a:cubicBezTo>
                  <a:cubicBezTo>
                    <a:pt x="170" y="89"/>
                    <a:pt x="170" y="90"/>
                    <a:pt x="170" y="95"/>
                  </a:cubicBezTo>
                  <a:cubicBezTo>
                    <a:pt x="170" y="99"/>
                    <a:pt x="170" y="101"/>
                    <a:pt x="169" y="105"/>
                  </a:cubicBezTo>
                  <a:cubicBezTo>
                    <a:pt x="168" y="111"/>
                    <a:pt x="167" y="113"/>
                    <a:pt x="166" y="115"/>
                  </a:cubicBezTo>
                  <a:cubicBezTo>
                    <a:pt x="165" y="116"/>
                    <a:pt x="164" y="117"/>
                    <a:pt x="164" y="117"/>
                  </a:cubicBezTo>
                  <a:cubicBezTo>
                    <a:pt x="161" y="119"/>
                    <a:pt x="158" y="117"/>
                    <a:pt x="158" y="116"/>
                  </a:cubicBezTo>
                  <a:cubicBezTo>
                    <a:pt x="157" y="120"/>
                    <a:pt x="156" y="127"/>
                    <a:pt x="152" y="133"/>
                  </a:cubicBezTo>
                  <a:cubicBezTo>
                    <a:pt x="147" y="143"/>
                    <a:pt x="140" y="149"/>
                    <a:pt x="136" y="152"/>
                  </a:cubicBezTo>
                  <a:cubicBezTo>
                    <a:pt x="136" y="155"/>
                    <a:pt x="136" y="158"/>
                    <a:pt x="137" y="161"/>
                  </a:cubicBezTo>
                  <a:cubicBezTo>
                    <a:pt x="137" y="165"/>
                    <a:pt x="136" y="169"/>
                    <a:pt x="136" y="173"/>
                  </a:cubicBezTo>
                  <a:cubicBezTo>
                    <a:pt x="146" y="176"/>
                    <a:pt x="154" y="178"/>
                    <a:pt x="160" y="181"/>
                  </a:cubicBezTo>
                  <a:cubicBezTo>
                    <a:pt x="160" y="181"/>
                    <a:pt x="174" y="185"/>
                    <a:pt x="197" y="195"/>
                  </a:cubicBezTo>
                  <a:cubicBezTo>
                    <a:pt x="201" y="197"/>
                    <a:pt x="206" y="199"/>
                    <a:pt x="210" y="205"/>
                  </a:cubicBezTo>
                  <a:cubicBezTo>
                    <a:pt x="214" y="209"/>
                    <a:pt x="215" y="214"/>
                    <a:pt x="215" y="217"/>
                  </a:cubicBezTo>
                  <a:cubicBezTo>
                    <a:pt x="143" y="217"/>
                    <a:pt x="71" y="217"/>
                    <a:pt x="0" y="217"/>
                  </a:cubicBezTo>
                  <a:close/>
                </a:path>
              </a:pathLst>
            </a:custGeom>
            <a:solidFill>
              <a:srgbClr val="A8D6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5"/>
          <p:cNvSpPr/>
          <p:nvPr/>
        </p:nvSpPr>
        <p:spPr>
          <a:xfrm>
            <a:off x="4376690" y="160193"/>
            <a:ext cx="25699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Análisis</a:t>
            </a:r>
            <a:endParaRPr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"/>
          <p:cNvSpPr txBox="1"/>
          <p:nvPr/>
        </p:nvSpPr>
        <p:spPr>
          <a:xfrm>
            <a:off x="659962" y="1985115"/>
            <a:ext cx="603128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here.</a:t>
            </a:r>
            <a:endParaRPr/>
          </a:p>
        </p:txBody>
      </p:sp>
      <p:sp>
        <p:nvSpPr>
          <p:cNvPr id="319" name="Google Shape;319;p5"/>
          <p:cNvSpPr txBox="1"/>
          <p:nvPr/>
        </p:nvSpPr>
        <p:spPr>
          <a:xfrm>
            <a:off x="659962" y="1399765"/>
            <a:ext cx="48817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Análisis de datos</a:t>
            </a:r>
            <a:endParaRPr sz="280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0" name="Google Shape;320;p5"/>
          <p:cNvSpPr/>
          <p:nvPr/>
        </p:nvSpPr>
        <p:spPr>
          <a:xfrm>
            <a:off x="664872" y="3738605"/>
            <a:ext cx="602637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"/>
          <p:cNvSpPr txBox="1"/>
          <p:nvPr/>
        </p:nvSpPr>
        <p:spPr>
          <a:xfrm>
            <a:off x="854439" y="3783049"/>
            <a:ext cx="331236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/>
          </a:p>
        </p:txBody>
      </p:sp>
      <p:sp>
        <p:nvSpPr>
          <p:cNvPr id="322" name="Google Shape;322;p5"/>
          <p:cNvSpPr txBox="1"/>
          <p:nvPr/>
        </p:nvSpPr>
        <p:spPr>
          <a:xfrm>
            <a:off x="1019690" y="4164518"/>
            <a:ext cx="5742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"/>
          <p:cNvSpPr txBox="1"/>
          <p:nvPr/>
        </p:nvSpPr>
        <p:spPr>
          <a:xfrm>
            <a:off x="1019690" y="4530110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"/>
          <p:cNvSpPr txBox="1"/>
          <p:nvPr/>
        </p:nvSpPr>
        <p:spPr>
          <a:xfrm>
            <a:off x="1019690" y="4895704"/>
            <a:ext cx="57393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325" name="Google Shape;325;p5"/>
          <p:cNvSpPr/>
          <p:nvPr/>
        </p:nvSpPr>
        <p:spPr>
          <a:xfrm>
            <a:off x="829848" y="423981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"/>
          <p:cNvSpPr/>
          <p:nvPr/>
        </p:nvSpPr>
        <p:spPr>
          <a:xfrm>
            <a:off x="829848" y="4605409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"/>
          <p:cNvSpPr/>
          <p:nvPr/>
        </p:nvSpPr>
        <p:spPr>
          <a:xfrm>
            <a:off x="829848" y="4971002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"/>
          <p:cNvSpPr txBox="1"/>
          <p:nvPr/>
        </p:nvSpPr>
        <p:spPr>
          <a:xfrm>
            <a:off x="1019690" y="5261297"/>
            <a:ext cx="5742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"/>
          <p:cNvSpPr/>
          <p:nvPr/>
        </p:nvSpPr>
        <p:spPr>
          <a:xfrm>
            <a:off x="829848" y="533659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5"/>
          <p:cNvGrpSpPr/>
          <p:nvPr/>
        </p:nvGrpSpPr>
        <p:grpSpPr>
          <a:xfrm>
            <a:off x="6256022" y="5172702"/>
            <a:ext cx="503047" cy="505874"/>
            <a:chOff x="3406095" y="4975824"/>
            <a:chExt cx="282575" cy="284163"/>
          </a:xfrm>
        </p:grpSpPr>
        <p:sp>
          <p:nvSpPr>
            <p:cNvPr id="331" name="Google Shape;331;p5"/>
            <p:cNvSpPr/>
            <p:nvPr/>
          </p:nvSpPr>
          <p:spPr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445782" y="5028212"/>
              <a:ext cx="204788" cy="179388"/>
            </a:xfrm>
            <a:custGeom>
              <a:avLst/>
              <a:gdLst/>
              <a:ahLst/>
              <a:cxnLst/>
              <a:rect l="l" t="t" r="r" b="b"/>
              <a:pathLst>
                <a:path w="477" h="419" extrusionOk="0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6"/>
          <p:cNvGrpSpPr/>
          <p:nvPr/>
        </p:nvGrpSpPr>
        <p:grpSpPr>
          <a:xfrm>
            <a:off x="639338" y="1567542"/>
            <a:ext cx="10741654" cy="1893310"/>
            <a:chOff x="639338" y="1572056"/>
            <a:chExt cx="9159694" cy="1614476"/>
          </a:xfrm>
        </p:grpSpPr>
        <p:grpSp>
          <p:nvGrpSpPr>
            <p:cNvPr id="338" name="Google Shape;338;p6"/>
            <p:cNvGrpSpPr/>
            <p:nvPr/>
          </p:nvGrpSpPr>
          <p:grpSpPr>
            <a:xfrm>
              <a:off x="639338" y="1572057"/>
              <a:ext cx="1588722" cy="1588724"/>
              <a:chOff x="639338" y="1572057"/>
              <a:chExt cx="1588722" cy="1588724"/>
            </a:xfrm>
          </p:grpSpPr>
          <p:sp>
            <p:nvSpPr>
              <p:cNvPr id="339" name="Google Shape;339;p6"/>
              <p:cNvSpPr/>
              <p:nvPr/>
            </p:nvSpPr>
            <p:spPr>
              <a:xfrm>
                <a:off x="639338" y="1572057"/>
                <a:ext cx="1588722" cy="1588724"/>
              </a:xfrm>
              <a:prstGeom prst="ellipse">
                <a:avLst/>
              </a:prstGeom>
              <a:solidFill>
                <a:srgbClr val="18659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"/>
              <p:cNvSpPr/>
              <p:nvPr/>
            </p:nvSpPr>
            <p:spPr>
              <a:xfrm>
                <a:off x="1187652" y="2260975"/>
                <a:ext cx="210896" cy="210896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"/>
              <p:cNvSpPr/>
              <p:nvPr/>
            </p:nvSpPr>
            <p:spPr>
              <a:xfrm>
                <a:off x="1004884" y="2092262"/>
                <a:ext cx="562378" cy="548324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4" extrusionOk="0">
                    <a:moveTo>
                      <a:pt x="23" y="54"/>
                    </a:moveTo>
                    <a:cubicBezTo>
                      <a:pt x="24" y="51"/>
                      <a:pt x="26" y="48"/>
                      <a:pt x="27" y="46"/>
                    </a:cubicBezTo>
                    <a:cubicBezTo>
                      <a:pt x="23" y="41"/>
                      <a:pt x="18" y="36"/>
                      <a:pt x="14" y="31"/>
                    </a:cubicBezTo>
                    <a:cubicBezTo>
                      <a:pt x="21" y="25"/>
                      <a:pt x="27" y="18"/>
                      <a:pt x="34" y="12"/>
                    </a:cubicBezTo>
                    <a:cubicBezTo>
                      <a:pt x="39" y="16"/>
                      <a:pt x="45" y="20"/>
                      <a:pt x="50" y="24"/>
                    </a:cubicBezTo>
                    <a:cubicBezTo>
                      <a:pt x="53" y="22"/>
                      <a:pt x="56" y="21"/>
                      <a:pt x="59" y="19"/>
                    </a:cubicBezTo>
                    <a:cubicBezTo>
                      <a:pt x="59" y="13"/>
                      <a:pt x="60" y="7"/>
                      <a:pt x="60" y="1"/>
                    </a:cubicBezTo>
                    <a:cubicBezTo>
                      <a:pt x="69" y="0"/>
                      <a:pt x="78" y="0"/>
                      <a:pt x="87" y="0"/>
                    </a:cubicBezTo>
                    <a:cubicBezTo>
                      <a:pt x="88" y="6"/>
                      <a:pt x="89" y="12"/>
                      <a:pt x="90" y="18"/>
                    </a:cubicBezTo>
                    <a:cubicBezTo>
                      <a:pt x="92" y="20"/>
                      <a:pt x="95" y="22"/>
                      <a:pt x="98" y="23"/>
                    </a:cubicBezTo>
                    <a:cubicBezTo>
                      <a:pt x="103" y="19"/>
                      <a:pt x="109" y="15"/>
                      <a:pt x="114" y="12"/>
                    </a:cubicBezTo>
                    <a:cubicBezTo>
                      <a:pt x="121" y="18"/>
                      <a:pt x="127" y="25"/>
                      <a:pt x="134" y="32"/>
                    </a:cubicBezTo>
                    <a:cubicBezTo>
                      <a:pt x="130" y="36"/>
                      <a:pt x="126" y="40"/>
                      <a:pt x="122" y="44"/>
                    </a:cubicBezTo>
                    <a:cubicBezTo>
                      <a:pt x="123" y="48"/>
                      <a:pt x="125" y="53"/>
                      <a:pt x="126" y="57"/>
                    </a:cubicBezTo>
                    <a:cubicBezTo>
                      <a:pt x="133" y="57"/>
                      <a:pt x="139" y="57"/>
                      <a:pt x="146" y="57"/>
                    </a:cubicBezTo>
                    <a:cubicBezTo>
                      <a:pt x="146" y="66"/>
                      <a:pt x="146" y="76"/>
                      <a:pt x="146" y="85"/>
                    </a:cubicBezTo>
                    <a:cubicBezTo>
                      <a:pt x="140" y="85"/>
                      <a:pt x="133" y="86"/>
                      <a:pt x="127" y="86"/>
                    </a:cubicBezTo>
                    <a:cubicBezTo>
                      <a:pt x="125" y="89"/>
                      <a:pt x="124" y="92"/>
                      <a:pt x="122" y="96"/>
                    </a:cubicBezTo>
                    <a:cubicBezTo>
                      <a:pt x="126" y="101"/>
                      <a:pt x="130" y="106"/>
                      <a:pt x="134" y="111"/>
                    </a:cubicBezTo>
                    <a:cubicBezTo>
                      <a:pt x="128" y="118"/>
                      <a:pt x="122" y="124"/>
                      <a:pt x="116" y="130"/>
                    </a:cubicBezTo>
                    <a:cubicBezTo>
                      <a:pt x="111" y="127"/>
                      <a:pt x="106" y="124"/>
                      <a:pt x="101" y="121"/>
                    </a:cubicBezTo>
                    <a:cubicBezTo>
                      <a:pt x="97" y="121"/>
                      <a:pt x="94" y="122"/>
                      <a:pt x="91" y="123"/>
                    </a:cubicBezTo>
                    <a:cubicBezTo>
                      <a:pt x="90" y="130"/>
                      <a:pt x="89" y="136"/>
                      <a:pt x="88" y="143"/>
                    </a:cubicBezTo>
                    <a:cubicBezTo>
                      <a:pt x="78" y="143"/>
                      <a:pt x="69" y="143"/>
                      <a:pt x="60" y="144"/>
                    </a:cubicBezTo>
                    <a:cubicBezTo>
                      <a:pt x="59" y="137"/>
                      <a:pt x="58" y="130"/>
                      <a:pt x="56" y="123"/>
                    </a:cubicBezTo>
                    <a:cubicBezTo>
                      <a:pt x="54" y="122"/>
                      <a:pt x="51" y="121"/>
                      <a:pt x="49" y="120"/>
                    </a:cubicBezTo>
                    <a:cubicBezTo>
                      <a:pt x="44" y="124"/>
                      <a:pt x="39" y="127"/>
                      <a:pt x="34" y="131"/>
                    </a:cubicBezTo>
                    <a:cubicBezTo>
                      <a:pt x="27" y="125"/>
                      <a:pt x="21" y="118"/>
                      <a:pt x="14" y="112"/>
                    </a:cubicBezTo>
                    <a:cubicBezTo>
                      <a:pt x="18" y="107"/>
                      <a:pt x="23" y="102"/>
                      <a:pt x="27" y="97"/>
                    </a:cubicBezTo>
                    <a:cubicBezTo>
                      <a:pt x="25" y="94"/>
                      <a:pt x="24" y="90"/>
                      <a:pt x="22" y="86"/>
                    </a:cubicBezTo>
                    <a:cubicBezTo>
                      <a:pt x="15" y="86"/>
                      <a:pt x="8" y="85"/>
                      <a:pt x="1" y="85"/>
                    </a:cubicBezTo>
                    <a:cubicBezTo>
                      <a:pt x="0" y="76"/>
                      <a:pt x="0" y="67"/>
                      <a:pt x="0" y="58"/>
                    </a:cubicBezTo>
                    <a:cubicBezTo>
                      <a:pt x="8" y="57"/>
                      <a:pt x="15" y="55"/>
                      <a:pt x="23" y="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"/>
              <p:cNvSpPr/>
              <p:nvPr/>
            </p:nvSpPr>
            <p:spPr>
              <a:xfrm>
                <a:off x="1511024" y="2429689"/>
                <a:ext cx="337427" cy="323372"/>
              </a:xfrm>
              <a:custGeom>
                <a:avLst/>
                <a:gdLst/>
                <a:ahLst/>
                <a:cxnLst/>
                <a:rect l="l" t="t" r="r" b="b"/>
                <a:pathLst>
                  <a:path w="88" h="85" extrusionOk="0">
                    <a:moveTo>
                      <a:pt x="39" y="13"/>
                    </a:moveTo>
                    <a:cubicBezTo>
                      <a:pt x="41" y="13"/>
                      <a:pt x="43" y="13"/>
                      <a:pt x="45" y="13"/>
                    </a:cubicBezTo>
                    <a:cubicBezTo>
                      <a:pt x="49" y="9"/>
                      <a:pt x="53" y="4"/>
                      <a:pt x="56" y="0"/>
                    </a:cubicBezTo>
                    <a:cubicBezTo>
                      <a:pt x="61" y="3"/>
                      <a:pt x="66" y="6"/>
                      <a:pt x="71" y="8"/>
                    </a:cubicBezTo>
                    <a:cubicBezTo>
                      <a:pt x="69" y="13"/>
                      <a:pt x="67" y="19"/>
                      <a:pt x="65" y="24"/>
                    </a:cubicBezTo>
                    <a:cubicBezTo>
                      <a:pt x="67" y="26"/>
                      <a:pt x="68" y="28"/>
                      <a:pt x="70" y="31"/>
                    </a:cubicBezTo>
                    <a:cubicBezTo>
                      <a:pt x="76" y="31"/>
                      <a:pt x="81" y="31"/>
                      <a:pt x="87" y="31"/>
                    </a:cubicBezTo>
                    <a:cubicBezTo>
                      <a:pt x="87" y="37"/>
                      <a:pt x="87" y="43"/>
                      <a:pt x="88" y="49"/>
                    </a:cubicBezTo>
                    <a:cubicBezTo>
                      <a:pt x="82" y="50"/>
                      <a:pt x="76" y="51"/>
                      <a:pt x="70" y="52"/>
                    </a:cubicBezTo>
                    <a:cubicBezTo>
                      <a:pt x="68" y="54"/>
                      <a:pt x="67" y="56"/>
                      <a:pt x="65" y="58"/>
                    </a:cubicBezTo>
                    <a:cubicBezTo>
                      <a:pt x="67" y="64"/>
                      <a:pt x="68" y="69"/>
                      <a:pt x="70" y="75"/>
                    </a:cubicBezTo>
                    <a:cubicBezTo>
                      <a:pt x="66" y="78"/>
                      <a:pt x="62" y="81"/>
                      <a:pt x="57" y="85"/>
                    </a:cubicBezTo>
                    <a:cubicBezTo>
                      <a:pt x="53" y="80"/>
                      <a:pt x="49" y="74"/>
                      <a:pt x="45" y="69"/>
                    </a:cubicBezTo>
                    <a:cubicBezTo>
                      <a:pt x="43" y="69"/>
                      <a:pt x="41" y="69"/>
                      <a:pt x="40" y="69"/>
                    </a:cubicBezTo>
                    <a:cubicBezTo>
                      <a:pt x="36" y="74"/>
                      <a:pt x="33" y="79"/>
                      <a:pt x="30" y="84"/>
                    </a:cubicBezTo>
                    <a:cubicBezTo>
                      <a:pt x="25" y="81"/>
                      <a:pt x="20" y="77"/>
                      <a:pt x="15" y="74"/>
                    </a:cubicBezTo>
                    <a:cubicBezTo>
                      <a:pt x="17" y="69"/>
                      <a:pt x="19" y="64"/>
                      <a:pt x="22" y="60"/>
                    </a:cubicBezTo>
                    <a:cubicBezTo>
                      <a:pt x="20" y="57"/>
                      <a:pt x="19" y="55"/>
                      <a:pt x="18" y="53"/>
                    </a:cubicBezTo>
                    <a:cubicBezTo>
                      <a:pt x="12" y="52"/>
                      <a:pt x="6" y="51"/>
                      <a:pt x="0" y="50"/>
                    </a:cubicBezTo>
                    <a:cubicBezTo>
                      <a:pt x="0" y="44"/>
                      <a:pt x="0" y="37"/>
                      <a:pt x="1" y="31"/>
                    </a:cubicBezTo>
                    <a:cubicBezTo>
                      <a:pt x="6" y="31"/>
                      <a:pt x="11" y="31"/>
                      <a:pt x="17" y="31"/>
                    </a:cubicBezTo>
                    <a:cubicBezTo>
                      <a:pt x="18" y="29"/>
                      <a:pt x="19" y="26"/>
                      <a:pt x="20" y="24"/>
                    </a:cubicBezTo>
                    <a:cubicBezTo>
                      <a:pt x="18" y="19"/>
                      <a:pt x="16" y="14"/>
                      <a:pt x="15" y="9"/>
                    </a:cubicBezTo>
                    <a:cubicBezTo>
                      <a:pt x="20" y="6"/>
                      <a:pt x="25" y="3"/>
                      <a:pt x="30" y="0"/>
                    </a:cubicBezTo>
                    <a:cubicBezTo>
                      <a:pt x="33" y="4"/>
                      <a:pt x="36" y="9"/>
                      <a:pt x="39" y="1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"/>
              <p:cNvSpPr/>
              <p:nvPr/>
            </p:nvSpPr>
            <p:spPr>
              <a:xfrm>
                <a:off x="1511024" y="1979786"/>
                <a:ext cx="323372" cy="323372"/>
              </a:xfrm>
              <a:custGeom>
                <a:avLst/>
                <a:gdLst/>
                <a:ahLst/>
                <a:cxnLst/>
                <a:rect l="l" t="t" r="r" b="b"/>
                <a:pathLst>
                  <a:path w="86" h="86" extrusionOk="0">
                    <a:moveTo>
                      <a:pt x="30" y="86"/>
                    </a:moveTo>
                    <a:cubicBezTo>
                      <a:pt x="33" y="81"/>
                      <a:pt x="36" y="76"/>
                      <a:pt x="39" y="71"/>
                    </a:cubicBezTo>
                    <a:cubicBezTo>
                      <a:pt x="41" y="71"/>
                      <a:pt x="43" y="71"/>
                      <a:pt x="45" y="71"/>
                    </a:cubicBezTo>
                    <a:cubicBezTo>
                      <a:pt x="49" y="76"/>
                      <a:pt x="52" y="81"/>
                      <a:pt x="56" y="86"/>
                    </a:cubicBezTo>
                    <a:cubicBezTo>
                      <a:pt x="60" y="83"/>
                      <a:pt x="65" y="80"/>
                      <a:pt x="70" y="77"/>
                    </a:cubicBezTo>
                    <a:cubicBezTo>
                      <a:pt x="68" y="71"/>
                      <a:pt x="66" y="65"/>
                      <a:pt x="64" y="59"/>
                    </a:cubicBezTo>
                    <a:cubicBezTo>
                      <a:pt x="65" y="57"/>
                      <a:pt x="66" y="56"/>
                      <a:pt x="67" y="54"/>
                    </a:cubicBezTo>
                    <a:cubicBezTo>
                      <a:pt x="73" y="54"/>
                      <a:pt x="79" y="53"/>
                      <a:pt x="86" y="53"/>
                    </a:cubicBezTo>
                    <a:cubicBezTo>
                      <a:pt x="86" y="46"/>
                      <a:pt x="86" y="40"/>
                      <a:pt x="86" y="33"/>
                    </a:cubicBezTo>
                    <a:cubicBezTo>
                      <a:pt x="80" y="33"/>
                      <a:pt x="74" y="33"/>
                      <a:pt x="69" y="33"/>
                    </a:cubicBezTo>
                    <a:cubicBezTo>
                      <a:pt x="67" y="31"/>
                      <a:pt x="66" y="29"/>
                      <a:pt x="65" y="27"/>
                    </a:cubicBezTo>
                    <a:cubicBezTo>
                      <a:pt x="67" y="20"/>
                      <a:pt x="69" y="14"/>
                      <a:pt x="71" y="8"/>
                    </a:cubicBezTo>
                    <a:cubicBezTo>
                      <a:pt x="66" y="5"/>
                      <a:pt x="61" y="3"/>
                      <a:pt x="56" y="0"/>
                    </a:cubicBezTo>
                    <a:cubicBezTo>
                      <a:pt x="52" y="5"/>
                      <a:pt x="49" y="9"/>
                      <a:pt x="45" y="14"/>
                    </a:cubicBezTo>
                    <a:cubicBezTo>
                      <a:pt x="43" y="14"/>
                      <a:pt x="40" y="13"/>
                      <a:pt x="38" y="13"/>
                    </a:cubicBezTo>
                    <a:cubicBezTo>
                      <a:pt x="35" y="9"/>
                      <a:pt x="33" y="5"/>
                      <a:pt x="30" y="0"/>
                    </a:cubicBezTo>
                    <a:cubicBezTo>
                      <a:pt x="24" y="4"/>
                      <a:pt x="19" y="8"/>
                      <a:pt x="14" y="12"/>
                    </a:cubicBezTo>
                    <a:cubicBezTo>
                      <a:pt x="16" y="15"/>
                      <a:pt x="18" y="19"/>
                      <a:pt x="20" y="23"/>
                    </a:cubicBezTo>
                    <a:cubicBezTo>
                      <a:pt x="18" y="26"/>
                      <a:pt x="17" y="29"/>
                      <a:pt x="15" y="32"/>
                    </a:cubicBezTo>
                    <a:cubicBezTo>
                      <a:pt x="10" y="32"/>
                      <a:pt x="5" y="32"/>
                      <a:pt x="0" y="32"/>
                    </a:cubicBezTo>
                    <a:cubicBezTo>
                      <a:pt x="0" y="39"/>
                      <a:pt x="0" y="46"/>
                      <a:pt x="0" y="53"/>
                    </a:cubicBezTo>
                    <a:cubicBezTo>
                      <a:pt x="5" y="53"/>
                      <a:pt x="10" y="53"/>
                      <a:pt x="15" y="53"/>
                    </a:cubicBezTo>
                    <a:cubicBezTo>
                      <a:pt x="17" y="56"/>
                      <a:pt x="18" y="58"/>
                      <a:pt x="20" y="61"/>
                    </a:cubicBezTo>
                    <a:cubicBezTo>
                      <a:pt x="18" y="65"/>
                      <a:pt x="15" y="70"/>
                      <a:pt x="13" y="75"/>
                    </a:cubicBezTo>
                    <a:cubicBezTo>
                      <a:pt x="19" y="79"/>
                      <a:pt x="24" y="82"/>
                      <a:pt x="30" y="8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"/>
              <p:cNvSpPr/>
              <p:nvPr/>
            </p:nvSpPr>
            <p:spPr>
              <a:xfrm>
                <a:off x="1609436" y="2092262"/>
                <a:ext cx="112476" cy="112476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"/>
              <p:cNvSpPr/>
              <p:nvPr/>
            </p:nvSpPr>
            <p:spPr>
              <a:xfrm>
                <a:off x="1609436" y="2528092"/>
                <a:ext cx="112476" cy="112476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" name="Google Shape;346;p6"/>
            <p:cNvGrpSpPr/>
            <p:nvPr/>
          </p:nvGrpSpPr>
          <p:grpSpPr>
            <a:xfrm>
              <a:off x="8210310" y="1584933"/>
              <a:ext cx="1588722" cy="1588724"/>
              <a:chOff x="10031033" y="1572057"/>
              <a:chExt cx="1588722" cy="1588724"/>
            </a:xfrm>
          </p:grpSpPr>
          <p:sp>
            <p:nvSpPr>
              <p:cNvPr id="347" name="Google Shape;347;p6"/>
              <p:cNvSpPr/>
              <p:nvPr/>
            </p:nvSpPr>
            <p:spPr>
              <a:xfrm>
                <a:off x="10031033" y="1572057"/>
                <a:ext cx="1588722" cy="1588724"/>
              </a:xfrm>
              <a:prstGeom prst="ellipse">
                <a:avLst/>
              </a:prstGeom>
              <a:solidFill>
                <a:srgbClr val="42B6C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"/>
              <p:cNvSpPr/>
              <p:nvPr/>
            </p:nvSpPr>
            <p:spPr>
              <a:xfrm>
                <a:off x="10509054" y="1965722"/>
                <a:ext cx="506140" cy="70297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84" extrusionOk="0">
                    <a:moveTo>
                      <a:pt x="123" y="184"/>
                    </a:moveTo>
                    <a:cubicBezTo>
                      <a:pt x="9" y="184"/>
                      <a:pt x="9" y="184"/>
                      <a:pt x="9" y="184"/>
                    </a:cubicBezTo>
                    <a:cubicBezTo>
                      <a:pt x="4" y="184"/>
                      <a:pt x="0" y="180"/>
                      <a:pt x="0" y="17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8" y="0"/>
                      <a:pt x="133" y="4"/>
                      <a:pt x="133" y="10"/>
                    </a:cubicBezTo>
                    <a:cubicBezTo>
                      <a:pt x="133" y="174"/>
                      <a:pt x="133" y="174"/>
                      <a:pt x="133" y="174"/>
                    </a:cubicBezTo>
                    <a:cubicBezTo>
                      <a:pt x="133" y="180"/>
                      <a:pt x="128" y="184"/>
                      <a:pt x="123" y="184"/>
                    </a:cubicBezTo>
                    <a:close/>
                    <a:moveTo>
                      <a:pt x="9" y="8"/>
                    </a:moveTo>
                    <a:cubicBezTo>
                      <a:pt x="8" y="8"/>
                      <a:pt x="8" y="9"/>
                      <a:pt x="8" y="10"/>
                    </a:cubicBezTo>
                    <a:cubicBezTo>
                      <a:pt x="8" y="174"/>
                      <a:pt x="8" y="174"/>
                      <a:pt x="8" y="174"/>
                    </a:cubicBezTo>
                    <a:cubicBezTo>
                      <a:pt x="8" y="175"/>
                      <a:pt x="8" y="176"/>
                      <a:pt x="9" y="176"/>
                    </a:cubicBezTo>
                    <a:cubicBezTo>
                      <a:pt x="123" y="176"/>
                      <a:pt x="123" y="176"/>
                      <a:pt x="123" y="176"/>
                    </a:cubicBezTo>
                    <a:cubicBezTo>
                      <a:pt x="124" y="176"/>
                      <a:pt x="125" y="175"/>
                      <a:pt x="125" y="174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25" y="9"/>
                      <a:pt x="124" y="8"/>
                      <a:pt x="12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"/>
              <p:cNvSpPr/>
              <p:nvPr/>
            </p:nvSpPr>
            <p:spPr>
              <a:xfrm>
                <a:off x="10663695" y="1937603"/>
                <a:ext cx="182777" cy="8435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"/>
              <p:cNvSpPr/>
              <p:nvPr/>
            </p:nvSpPr>
            <p:spPr>
              <a:xfrm>
                <a:off x="10593402" y="2085221"/>
                <a:ext cx="506140" cy="688918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84" extrusionOk="0">
                    <a:moveTo>
                      <a:pt x="123" y="184"/>
                    </a:moveTo>
                    <a:cubicBezTo>
                      <a:pt x="9" y="184"/>
                      <a:pt x="9" y="184"/>
                      <a:pt x="9" y="184"/>
                    </a:cubicBezTo>
                    <a:cubicBezTo>
                      <a:pt x="4" y="184"/>
                      <a:pt x="0" y="179"/>
                      <a:pt x="0" y="17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8" y="0"/>
                      <a:pt x="133" y="4"/>
                      <a:pt x="133" y="9"/>
                    </a:cubicBezTo>
                    <a:cubicBezTo>
                      <a:pt x="133" y="174"/>
                      <a:pt x="133" y="174"/>
                      <a:pt x="133" y="174"/>
                    </a:cubicBezTo>
                    <a:cubicBezTo>
                      <a:pt x="133" y="179"/>
                      <a:pt x="128" y="184"/>
                      <a:pt x="123" y="184"/>
                    </a:cubicBezTo>
                    <a:close/>
                    <a:moveTo>
                      <a:pt x="9" y="8"/>
                    </a:moveTo>
                    <a:cubicBezTo>
                      <a:pt x="8" y="8"/>
                      <a:pt x="8" y="8"/>
                      <a:pt x="8" y="9"/>
                    </a:cubicBezTo>
                    <a:cubicBezTo>
                      <a:pt x="8" y="174"/>
                      <a:pt x="8" y="174"/>
                      <a:pt x="8" y="174"/>
                    </a:cubicBezTo>
                    <a:cubicBezTo>
                      <a:pt x="8" y="175"/>
                      <a:pt x="8" y="176"/>
                      <a:pt x="9" y="176"/>
                    </a:cubicBezTo>
                    <a:cubicBezTo>
                      <a:pt x="123" y="176"/>
                      <a:pt x="123" y="176"/>
                      <a:pt x="123" y="176"/>
                    </a:cubicBezTo>
                    <a:cubicBezTo>
                      <a:pt x="124" y="176"/>
                      <a:pt x="125" y="175"/>
                      <a:pt x="125" y="174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5" y="8"/>
                      <a:pt x="124" y="8"/>
                      <a:pt x="12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"/>
              <p:cNvSpPr/>
              <p:nvPr/>
            </p:nvSpPr>
            <p:spPr>
              <a:xfrm>
                <a:off x="10762106" y="2043038"/>
                <a:ext cx="182777" cy="9842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"/>
              <p:cNvSpPr/>
              <p:nvPr/>
            </p:nvSpPr>
            <p:spPr>
              <a:xfrm>
                <a:off x="10832399" y="2197697"/>
                <a:ext cx="56238" cy="19683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"/>
              <p:cNvSpPr/>
              <p:nvPr/>
            </p:nvSpPr>
            <p:spPr>
              <a:xfrm>
                <a:off x="10762106" y="2267989"/>
                <a:ext cx="182777" cy="5623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"/>
              <p:cNvSpPr/>
              <p:nvPr/>
            </p:nvSpPr>
            <p:spPr>
              <a:xfrm>
                <a:off x="10705869" y="2450767"/>
                <a:ext cx="295253" cy="5623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"/>
              <p:cNvSpPr/>
              <p:nvPr/>
            </p:nvSpPr>
            <p:spPr>
              <a:xfrm>
                <a:off x="10705869" y="2577289"/>
                <a:ext cx="295253" cy="7030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" name="Google Shape;356;p6"/>
            <p:cNvGrpSpPr/>
            <p:nvPr/>
          </p:nvGrpSpPr>
          <p:grpSpPr>
            <a:xfrm>
              <a:off x="6364598" y="1597808"/>
              <a:ext cx="1588722" cy="1588724"/>
              <a:chOff x="7683100" y="1572057"/>
              <a:chExt cx="1588722" cy="1588724"/>
            </a:xfrm>
          </p:grpSpPr>
          <p:sp>
            <p:nvSpPr>
              <p:cNvPr id="357" name="Google Shape;357;p6"/>
              <p:cNvSpPr/>
              <p:nvPr/>
            </p:nvSpPr>
            <p:spPr>
              <a:xfrm>
                <a:off x="7683100" y="1572057"/>
                <a:ext cx="1588722" cy="1588724"/>
              </a:xfrm>
              <a:prstGeom prst="ellipse">
                <a:avLst/>
              </a:prstGeom>
              <a:solidFill>
                <a:srgbClr val="51BBC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8" name="Google Shape;358;p6"/>
              <p:cNvCxnSpPr/>
              <p:nvPr/>
            </p:nvCxnSpPr>
            <p:spPr>
              <a:xfrm>
                <a:off x="8217359" y="2415616"/>
                <a:ext cx="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59" name="Google Shape;359;p6"/>
              <p:cNvCxnSpPr/>
              <p:nvPr/>
            </p:nvCxnSpPr>
            <p:spPr>
              <a:xfrm>
                <a:off x="8217359" y="2415616"/>
                <a:ext cx="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sp>
            <p:nvSpPr>
              <p:cNvPr id="360" name="Google Shape;360;p6"/>
              <p:cNvSpPr/>
              <p:nvPr/>
            </p:nvSpPr>
            <p:spPr>
              <a:xfrm>
                <a:off x="8118948" y="2092253"/>
                <a:ext cx="393665" cy="337427"/>
              </a:xfrm>
              <a:custGeom>
                <a:avLst/>
                <a:gdLst/>
                <a:ahLst/>
                <a:cxnLst/>
                <a:rect l="l" t="t" r="r" b="b"/>
                <a:pathLst>
                  <a:path w="28" h="24" extrusionOk="0">
                    <a:moveTo>
                      <a:pt x="8" y="24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1" y="0"/>
                    </a:lnTo>
                    <a:lnTo>
                      <a:pt x="28" y="12"/>
                    </a:lnTo>
                    <a:lnTo>
                      <a:pt x="21" y="24"/>
                    </a:lnTo>
                    <a:lnTo>
                      <a:pt x="8" y="24"/>
                    </a:lnTo>
                    <a:close/>
                    <a:moveTo>
                      <a:pt x="1" y="12"/>
                    </a:moveTo>
                    <a:lnTo>
                      <a:pt x="8" y="23"/>
                    </a:lnTo>
                    <a:lnTo>
                      <a:pt x="21" y="22"/>
                    </a:lnTo>
                    <a:lnTo>
                      <a:pt x="26" y="12"/>
                    </a:lnTo>
                    <a:lnTo>
                      <a:pt x="20" y="1"/>
                    </a:lnTo>
                    <a:lnTo>
                      <a:pt x="8" y="1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8456374" y="2289085"/>
                <a:ext cx="365546" cy="309308"/>
              </a:xfrm>
              <a:custGeom>
                <a:avLst/>
                <a:gdLst/>
                <a:ahLst/>
                <a:cxnLst/>
                <a:rect l="l" t="t" r="r" b="b"/>
                <a:pathLst>
                  <a:path w="97" h="84" extrusionOk="0">
                    <a:moveTo>
                      <a:pt x="25" y="0"/>
                    </a:moveTo>
                    <a:cubicBezTo>
                      <a:pt x="41" y="0"/>
                      <a:pt x="58" y="0"/>
                      <a:pt x="74" y="0"/>
                    </a:cubicBezTo>
                    <a:cubicBezTo>
                      <a:pt x="82" y="14"/>
                      <a:pt x="89" y="28"/>
                      <a:pt x="97" y="42"/>
                    </a:cubicBezTo>
                    <a:cubicBezTo>
                      <a:pt x="90" y="56"/>
                      <a:pt x="83" y="70"/>
                      <a:pt x="75" y="84"/>
                    </a:cubicBezTo>
                    <a:cubicBezTo>
                      <a:pt x="59" y="84"/>
                      <a:pt x="43" y="84"/>
                      <a:pt x="26" y="84"/>
                    </a:cubicBezTo>
                    <a:cubicBezTo>
                      <a:pt x="18" y="70"/>
                      <a:pt x="9" y="56"/>
                      <a:pt x="0" y="42"/>
                    </a:cubicBezTo>
                    <a:cubicBezTo>
                      <a:pt x="8" y="28"/>
                      <a:pt x="17" y="14"/>
                      <a:pt x="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8118948" y="2457808"/>
                <a:ext cx="393665" cy="337427"/>
              </a:xfrm>
              <a:custGeom>
                <a:avLst/>
                <a:gdLst/>
                <a:ahLst/>
                <a:cxnLst/>
                <a:rect l="l" t="t" r="r" b="b"/>
                <a:pathLst>
                  <a:path w="28" h="24" extrusionOk="0">
                    <a:moveTo>
                      <a:pt x="8" y="24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1" y="0"/>
                    </a:lnTo>
                    <a:lnTo>
                      <a:pt x="28" y="12"/>
                    </a:lnTo>
                    <a:lnTo>
                      <a:pt x="21" y="24"/>
                    </a:lnTo>
                    <a:lnTo>
                      <a:pt x="8" y="24"/>
                    </a:lnTo>
                    <a:close/>
                    <a:moveTo>
                      <a:pt x="1" y="12"/>
                    </a:moveTo>
                    <a:lnTo>
                      <a:pt x="8" y="23"/>
                    </a:lnTo>
                    <a:lnTo>
                      <a:pt x="21" y="23"/>
                    </a:lnTo>
                    <a:lnTo>
                      <a:pt x="26" y="12"/>
                    </a:lnTo>
                    <a:lnTo>
                      <a:pt x="20" y="1"/>
                    </a:lnTo>
                    <a:lnTo>
                      <a:pt x="8" y="1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3" name="Google Shape;363;p6"/>
              <p:cNvCxnSpPr/>
              <p:nvPr/>
            </p:nvCxnSpPr>
            <p:spPr>
              <a:xfrm>
                <a:off x="8076765" y="1923557"/>
                <a:ext cx="140594" cy="168714"/>
              </a:xfrm>
              <a:prstGeom prst="straightConnector1">
                <a:avLst/>
              </a:prstGeom>
              <a:noFill/>
              <a:ln w="9525" cap="rnd" cmpd="sng">
                <a:solidFill>
                  <a:schemeClr val="lt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6"/>
              <p:cNvCxnSpPr/>
              <p:nvPr/>
            </p:nvCxnSpPr>
            <p:spPr>
              <a:xfrm rot="10800000">
                <a:off x="8793801" y="2443753"/>
                <a:ext cx="210896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lt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6"/>
              <p:cNvCxnSpPr/>
              <p:nvPr/>
            </p:nvCxnSpPr>
            <p:spPr>
              <a:xfrm rot="10800000" flipH="1">
                <a:off x="8414192" y="1937603"/>
                <a:ext cx="126539" cy="154659"/>
              </a:xfrm>
              <a:prstGeom prst="straightConnector1">
                <a:avLst/>
              </a:prstGeom>
              <a:noFill/>
              <a:ln w="9525" cap="rnd" cmpd="sng">
                <a:solidFill>
                  <a:schemeClr val="lt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6"/>
              <p:cNvCxnSpPr/>
              <p:nvPr/>
            </p:nvCxnSpPr>
            <p:spPr>
              <a:xfrm rot="10800000">
                <a:off x="7922115" y="2626521"/>
                <a:ext cx="210896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lt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367" name="Google Shape;367;p6"/>
            <p:cNvGrpSpPr/>
            <p:nvPr/>
          </p:nvGrpSpPr>
          <p:grpSpPr>
            <a:xfrm>
              <a:off x="4523674" y="1576721"/>
              <a:ext cx="1588722" cy="1588724"/>
              <a:chOff x="5321121" y="1572057"/>
              <a:chExt cx="1588722" cy="1588724"/>
            </a:xfrm>
          </p:grpSpPr>
          <p:sp>
            <p:nvSpPr>
              <p:cNvPr id="368" name="Google Shape;368;p6"/>
              <p:cNvSpPr/>
              <p:nvPr/>
            </p:nvSpPr>
            <p:spPr>
              <a:xfrm>
                <a:off x="5321121" y="1572057"/>
                <a:ext cx="1588722" cy="1588724"/>
              </a:xfrm>
              <a:prstGeom prst="ellipse">
                <a:avLst/>
              </a:prstGeom>
              <a:solidFill>
                <a:srgbClr val="1FA1B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5813207" y="2021960"/>
                <a:ext cx="295253" cy="731092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1" extrusionOk="0">
                    <a:moveTo>
                      <a:pt x="79" y="0"/>
                    </a:moveTo>
                    <a:cubicBezTo>
                      <a:pt x="79" y="60"/>
                      <a:pt x="79" y="121"/>
                      <a:pt x="79" y="182"/>
                    </a:cubicBezTo>
                    <a:cubicBezTo>
                      <a:pt x="77" y="184"/>
                      <a:pt x="73" y="188"/>
                      <a:pt x="66" y="189"/>
                    </a:cubicBezTo>
                    <a:cubicBezTo>
                      <a:pt x="57" y="191"/>
                      <a:pt x="47" y="186"/>
                      <a:pt x="40" y="178"/>
                    </a:cubicBezTo>
                    <a:cubicBezTo>
                      <a:pt x="44" y="176"/>
                      <a:pt x="48" y="174"/>
                      <a:pt x="53" y="169"/>
                    </a:cubicBezTo>
                    <a:cubicBezTo>
                      <a:pt x="58" y="165"/>
                      <a:pt x="61" y="162"/>
                      <a:pt x="63" y="159"/>
                    </a:cubicBezTo>
                    <a:cubicBezTo>
                      <a:pt x="63" y="157"/>
                      <a:pt x="62" y="156"/>
                      <a:pt x="62" y="155"/>
                    </a:cubicBezTo>
                    <a:cubicBezTo>
                      <a:pt x="60" y="154"/>
                      <a:pt x="58" y="155"/>
                      <a:pt x="57" y="157"/>
                    </a:cubicBezTo>
                    <a:cubicBezTo>
                      <a:pt x="55" y="159"/>
                      <a:pt x="52" y="163"/>
                      <a:pt x="48" y="166"/>
                    </a:cubicBezTo>
                    <a:cubicBezTo>
                      <a:pt x="42" y="170"/>
                      <a:pt x="38" y="172"/>
                      <a:pt x="34" y="174"/>
                    </a:cubicBezTo>
                    <a:cubicBezTo>
                      <a:pt x="23" y="169"/>
                      <a:pt x="17" y="164"/>
                      <a:pt x="13" y="160"/>
                    </a:cubicBezTo>
                    <a:cubicBezTo>
                      <a:pt x="8" y="155"/>
                      <a:pt x="4" y="150"/>
                      <a:pt x="4" y="144"/>
                    </a:cubicBezTo>
                    <a:cubicBezTo>
                      <a:pt x="4" y="140"/>
                      <a:pt x="7" y="137"/>
                      <a:pt x="8" y="135"/>
                    </a:cubicBezTo>
                    <a:cubicBezTo>
                      <a:pt x="19" y="123"/>
                      <a:pt x="42" y="120"/>
                      <a:pt x="47" y="120"/>
                    </a:cubicBezTo>
                    <a:cubicBezTo>
                      <a:pt x="48" y="120"/>
                      <a:pt x="50" y="120"/>
                      <a:pt x="52" y="122"/>
                    </a:cubicBezTo>
                    <a:cubicBezTo>
                      <a:pt x="55" y="123"/>
                      <a:pt x="57" y="126"/>
                      <a:pt x="57" y="127"/>
                    </a:cubicBezTo>
                    <a:cubicBezTo>
                      <a:pt x="58" y="127"/>
                      <a:pt x="59" y="127"/>
                      <a:pt x="60" y="127"/>
                    </a:cubicBezTo>
                    <a:cubicBezTo>
                      <a:pt x="61" y="126"/>
                      <a:pt x="61" y="121"/>
                      <a:pt x="60" y="119"/>
                    </a:cubicBezTo>
                    <a:cubicBezTo>
                      <a:pt x="55" y="110"/>
                      <a:pt x="37" y="113"/>
                      <a:pt x="35" y="113"/>
                    </a:cubicBezTo>
                    <a:cubicBezTo>
                      <a:pt x="31" y="114"/>
                      <a:pt x="24" y="116"/>
                      <a:pt x="16" y="122"/>
                    </a:cubicBezTo>
                    <a:cubicBezTo>
                      <a:pt x="12" y="120"/>
                      <a:pt x="6" y="116"/>
                      <a:pt x="3" y="109"/>
                    </a:cubicBezTo>
                    <a:cubicBezTo>
                      <a:pt x="0" y="103"/>
                      <a:pt x="0" y="97"/>
                      <a:pt x="2" y="88"/>
                    </a:cubicBezTo>
                    <a:cubicBezTo>
                      <a:pt x="4" y="78"/>
                      <a:pt x="9" y="64"/>
                      <a:pt x="20" y="46"/>
                    </a:cubicBezTo>
                    <a:cubicBezTo>
                      <a:pt x="23" y="45"/>
                      <a:pt x="27" y="43"/>
                      <a:pt x="32" y="42"/>
                    </a:cubicBezTo>
                    <a:cubicBezTo>
                      <a:pt x="41" y="39"/>
                      <a:pt x="44" y="37"/>
                      <a:pt x="45" y="35"/>
                    </a:cubicBezTo>
                    <a:cubicBezTo>
                      <a:pt x="45" y="33"/>
                      <a:pt x="43" y="31"/>
                      <a:pt x="42" y="30"/>
                    </a:cubicBezTo>
                    <a:cubicBezTo>
                      <a:pt x="40" y="27"/>
                      <a:pt x="37" y="27"/>
                      <a:pt x="36" y="27"/>
                    </a:cubicBezTo>
                    <a:cubicBezTo>
                      <a:pt x="35" y="25"/>
                      <a:pt x="34" y="19"/>
                      <a:pt x="36" y="14"/>
                    </a:cubicBezTo>
                    <a:cubicBezTo>
                      <a:pt x="40" y="3"/>
                      <a:pt x="50" y="0"/>
                      <a:pt x="52" y="0"/>
                    </a:cubicBezTo>
                    <a:cubicBezTo>
                      <a:pt x="61" y="0"/>
                      <a:pt x="70" y="0"/>
                      <a:pt x="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6"/>
              <p:cNvSpPr/>
              <p:nvPr/>
            </p:nvSpPr>
            <p:spPr>
              <a:xfrm>
                <a:off x="5953801" y="2204737"/>
                <a:ext cx="98421" cy="12654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3" extrusionOk="0">
                    <a:moveTo>
                      <a:pt x="2" y="33"/>
                    </a:moveTo>
                    <a:cubicBezTo>
                      <a:pt x="1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1" y="29"/>
                    </a:cubicBezTo>
                    <a:cubicBezTo>
                      <a:pt x="5" y="26"/>
                      <a:pt x="11" y="22"/>
                      <a:pt x="16" y="15"/>
                    </a:cubicBezTo>
                    <a:cubicBezTo>
                      <a:pt x="18" y="11"/>
                      <a:pt x="20" y="6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4" y="7"/>
                      <a:pt x="22" y="12"/>
                      <a:pt x="19" y="17"/>
                    </a:cubicBezTo>
                    <a:cubicBezTo>
                      <a:pt x="14" y="25"/>
                      <a:pt x="8" y="30"/>
                      <a:pt x="3" y="32"/>
                    </a:cubicBezTo>
                    <a:cubicBezTo>
                      <a:pt x="3" y="32"/>
                      <a:pt x="2" y="33"/>
                      <a:pt x="2" y="33"/>
                    </a:cubicBezTo>
                    <a:close/>
                  </a:path>
                </a:pathLst>
              </a:custGeom>
              <a:solidFill>
                <a:srgbClr val="1FA1B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>
                <a:off x="6150633" y="2021978"/>
                <a:ext cx="309308" cy="731092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1" extrusionOk="0">
                    <a:moveTo>
                      <a:pt x="0" y="0"/>
                    </a:moveTo>
                    <a:cubicBezTo>
                      <a:pt x="0" y="60"/>
                      <a:pt x="0" y="121"/>
                      <a:pt x="0" y="182"/>
                    </a:cubicBezTo>
                    <a:cubicBezTo>
                      <a:pt x="2" y="184"/>
                      <a:pt x="6" y="188"/>
                      <a:pt x="12" y="189"/>
                    </a:cubicBezTo>
                    <a:cubicBezTo>
                      <a:pt x="22" y="191"/>
                      <a:pt x="32" y="186"/>
                      <a:pt x="39" y="178"/>
                    </a:cubicBezTo>
                    <a:cubicBezTo>
                      <a:pt x="35" y="176"/>
                      <a:pt x="30" y="174"/>
                      <a:pt x="25" y="169"/>
                    </a:cubicBezTo>
                    <a:cubicBezTo>
                      <a:pt x="21" y="165"/>
                      <a:pt x="18" y="162"/>
                      <a:pt x="16" y="159"/>
                    </a:cubicBezTo>
                    <a:cubicBezTo>
                      <a:pt x="16" y="157"/>
                      <a:pt x="16" y="156"/>
                      <a:pt x="17" y="155"/>
                    </a:cubicBezTo>
                    <a:cubicBezTo>
                      <a:pt x="18" y="154"/>
                      <a:pt x="21" y="155"/>
                      <a:pt x="22" y="157"/>
                    </a:cubicBezTo>
                    <a:cubicBezTo>
                      <a:pt x="24" y="159"/>
                      <a:pt x="27" y="163"/>
                      <a:pt x="31" y="166"/>
                    </a:cubicBezTo>
                    <a:cubicBezTo>
                      <a:pt x="36" y="170"/>
                      <a:pt x="41" y="172"/>
                      <a:pt x="45" y="174"/>
                    </a:cubicBezTo>
                    <a:cubicBezTo>
                      <a:pt x="55" y="169"/>
                      <a:pt x="62" y="164"/>
                      <a:pt x="66" y="160"/>
                    </a:cubicBezTo>
                    <a:cubicBezTo>
                      <a:pt x="70" y="155"/>
                      <a:pt x="75" y="150"/>
                      <a:pt x="75" y="144"/>
                    </a:cubicBezTo>
                    <a:cubicBezTo>
                      <a:pt x="74" y="140"/>
                      <a:pt x="72" y="137"/>
                      <a:pt x="70" y="135"/>
                    </a:cubicBezTo>
                    <a:cubicBezTo>
                      <a:pt x="60" y="123"/>
                      <a:pt x="37" y="120"/>
                      <a:pt x="31" y="120"/>
                    </a:cubicBezTo>
                    <a:cubicBezTo>
                      <a:pt x="30" y="120"/>
                      <a:pt x="28" y="120"/>
                      <a:pt x="26" y="122"/>
                    </a:cubicBezTo>
                    <a:cubicBezTo>
                      <a:pt x="23" y="123"/>
                      <a:pt x="22" y="126"/>
                      <a:pt x="21" y="127"/>
                    </a:cubicBezTo>
                    <a:cubicBezTo>
                      <a:pt x="21" y="127"/>
                      <a:pt x="20" y="127"/>
                      <a:pt x="19" y="127"/>
                    </a:cubicBezTo>
                    <a:cubicBezTo>
                      <a:pt x="17" y="126"/>
                      <a:pt x="18" y="121"/>
                      <a:pt x="19" y="119"/>
                    </a:cubicBezTo>
                    <a:cubicBezTo>
                      <a:pt x="23" y="110"/>
                      <a:pt x="42" y="113"/>
                      <a:pt x="43" y="113"/>
                    </a:cubicBezTo>
                    <a:cubicBezTo>
                      <a:pt x="47" y="114"/>
                      <a:pt x="55" y="116"/>
                      <a:pt x="63" y="122"/>
                    </a:cubicBezTo>
                    <a:cubicBezTo>
                      <a:pt x="67" y="120"/>
                      <a:pt x="73" y="116"/>
                      <a:pt x="76" y="109"/>
                    </a:cubicBezTo>
                    <a:cubicBezTo>
                      <a:pt x="79" y="103"/>
                      <a:pt x="78" y="97"/>
                      <a:pt x="76" y="88"/>
                    </a:cubicBezTo>
                    <a:cubicBezTo>
                      <a:pt x="74" y="78"/>
                      <a:pt x="70" y="64"/>
                      <a:pt x="59" y="46"/>
                    </a:cubicBezTo>
                    <a:cubicBezTo>
                      <a:pt x="56" y="45"/>
                      <a:pt x="52" y="43"/>
                      <a:pt x="47" y="42"/>
                    </a:cubicBezTo>
                    <a:cubicBezTo>
                      <a:pt x="38" y="39"/>
                      <a:pt x="34" y="37"/>
                      <a:pt x="34" y="35"/>
                    </a:cubicBezTo>
                    <a:cubicBezTo>
                      <a:pt x="34" y="33"/>
                      <a:pt x="35" y="31"/>
                      <a:pt x="36" y="30"/>
                    </a:cubicBezTo>
                    <a:cubicBezTo>
                      <a:pt x="39" y="27"/>
                      <a:pt x="42" y="27"/>
                      <a:pt x="43" y="27"/>
                    </a:cubicBezTo>
                    <a:cubicBezTo>
                      <a:pt x="44" y="25"/>
                      <a:pt x="45" y="19"/>
                      <a:pt x="43" y="14"/>
                    </a:cubicBezTo>
                    <a:cubicBezTo>
                      <a:pt x="39" y="3"/>
                      <a:pt x="28" y="0"/>
                      <a:pt x="27" y="0"/>
                    </a:cubicBezTo>
                    <a:cubicBezTo>
                      <a:pt x="18" y="0"/>
                      <a:pt x="9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6220926" y="2204746"/>
                <a:ext cx="98421" cy="12654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3" extrusionOk="0">
                    <a:moveTo>
                      <a:pt x="23" y="33"/>
                    </a:moveTo>
                    <a:cubicBezTo>
                      <a:pt x="23" y="33"/>
                      <a:pt x="24" y="32"/>
                      <a:pt x="24" y="31"/>
                    </a:cubicBezTo>
                    <a:cubicBezTo>
                      <a:pt x="25" y="30"/>
                      <a:pt x="24" y="29"/>
                      <a:pt x="23" y="29"/>
                    </a:cubicBezTo>
                    <a:cubicBezTo>
                      <a:pt x="19" y="26"/>
                      <a:pt x="13" y="22"/>
                      <a:pt x="9" y="15"/>
                    </a:cubicBezTo>
                    <a:cubicBezTo>
                      <a:pt x="6" y="11"/>
                      <a:pt x="5" y="6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7"/>
                      <a:pt x="3" y="12"/>
                      <a:pt x="5" y="17"/>
                    </a:cubicBezTo>
                    <a:cubicBezTo>
                      <a:pt x="10" y="25"/>
                      <a:pt x="17" y="30"/>
                      <a:pt x="22" y="32"/>
                    </a:cubicBezTo>
                    <a:cubicBezTo>
                      <a:pt x="22" y="32"/>
                      <a:pt x="22" y="33"/>
                      <a:pt x="23" y="33"/>
                    </a:cubicBezTo>
                    <a:close/>
                  </a:path>
                </a:pathLst>
              </a:custGeom>
              <a:solidFill>
                <a:srgbClr val="1FA1B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6"/>
            <p:cNvGrpSpPr/>
            <p:nvPr/>
          </p:nvGrpSpPr>
          <p:grpSpPr>
            <a:xfrm>
              <a:off x="2616705" y="1572056"/>
              <a:ext cx="1588722" cy="1588724"/>
              <a:chOff x="2893948" y="1572056"/>
              <a:chExt cx="1588722" cy="1588724"/>
            </a:xfrm>
          </p:grpSpPr>
          <p:sp>
            <p:nvSpPr>
              <p:cNvPr id="374" name="Google Shape;374;p6"/>
              <p:cNvSpPr/>
              <p:nvPr/>
            </p:nvSpPr>
            <p:spPr>
              <a:xfrm>
                <a:off x="2893948" y="1572056"/>
                <a:ext cx="1588722" cy="1588724"/>
              </a:xfrm>
              <a:prstGeom prst="ellipse">
                <a:avLst/>
              </a:prstGeom>
              <a:solidFill>
                <a:srgbClr val="1A88A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>
                <a:off x="3619941" y="2471889"/>
                <a:ext cx="295253" cy="267134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10" y="2"/>
                    </a:moveTo>
                    <a:cubicBezTo>
                      <a:pt x="18" y="1"/>
                      <a:pt x="27" y="0"/>
                      <a:pt x="37" y="0"/>
                    </a:cubicBezTo>
                    <a:cubicBezTo>
                      <a:pt x="48" y="0"/>
                      <a:pt x="59" y="0"/>
                      <a:pt x="69" y="1"/>
                    </a:cubicBezTo>
                    <a:cubicBezTo>
                      <a:pt x="70" y="2"/>
                      <a:pt x="72" y="4"/>
                      <a:pt x="74" y="6"/>
                    </a:cubicBezTo>
                    <a:cubicBezTo>
                      <a:pt x="75" y="9"/>
                      <a:pt x="76" y="10"/>
                      <a:pt x="76" y="11"/>
                    </a:cubicBezTo>
                    <a:cubicBezTo>
                      <a:pt x="77" y="15"/>
                      <a:pt x="73" y="16"/>
                      <a:pt x="73" y="20"/>
                    </a:cubicBezTo>
                    <a:cubicBezTo>
                      <a:pt x="74" y="22"/>
                      <a:pt x="76" y="23"/>
                      <a:pt x="77" y="25"/>
                    </a:cubicBezTo>
                    <a:cubicBezTo>
                      <a:pt x="78" y="27"/>
                      <a:pt x="77" y="31"/>
                      <a:pt x="70" y="39"/>
                    </a:cubicBezTo>
                    <a:cubicBezTo>
                      <a:pt x="72" y="43"/>
                      <a:pt x="71" y="48"/>
                      <a:pt x="68" y="51"/>
                    </a:cubicBezTo>
                    <a:cubicBezTo>
                      <a:pt x="64" y="55"/>
                      <a:pt x="58" y="54"/>
                      <a:pt x="58" y="54"/>
                    </a:cubicBezTo>
                    <a:cubicBezTo>
                      <a:pt x="57" y="55"/>
                      <a:pt x="54" y="65"/>
                      <a:pt x="44" y="68"/>
                    </a:cubicBezTo>
                    <a:cubicBezTo>
                      <a:pt x="35" y="70"/>
                      <a:pt x="25" y="65"/>
                      <a:pt x="20" y="55"/>
                    </a:cubicBezTo>
                    <a:cubicBezTo>
                      <a:pt x="16" y="56"/>
                      <a:pt x="12" y="54"/>
                      <a:pt x="10" y="51"/>
                    </a:cubicBezTo>
                    <a:cubicBezTo>
                      <a:pt x="8" y="48"/>
                      <a:pt x="8" y="44"/>
                      <a:pt x="10" y="41"/>
                    </a:cubicBezTo>
                    <a:cubicBezTo>
                      <a:pt x="8" y="41"/>
                      <a:pt x="6" y="39"/>
                      <a:pt x="4" y="36"/>
                    </a:cubicBezTo>
                    <a:cubicBezTo>
                      <a:pt x="1" y="32"/>
                      <a:pt x="0" y="26"/>
                      <a:pt x="3" y="22"/>
                    </a:cubicBezTo>
                    <a:cubicBezTo>
                      <a:pt x="4" y="21"/>
                      <a:pt x="5" y="20"/>
                      <a:pt x="6" y="20"/>
                    </a:cubicBezTo>
                    <a:cubicBezTo>
                      <a:pt x="5" y="19"/>
                      <a:pt x="2" y="17"/>
                      <a:pt x="2" y="13"/>
                    </a:cubicBezTo>
                    <a:cubicBezTo>
                      <a:pt x="1" y="8"/>
                      <a:pt x="4" y="3"/>
                      <a:pt x="1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>
                <a:off x="3521521" y="1993903"/>
                <a:ext cx="492085" cy="534260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41" extrusionOk="0">
                    <a:moveTo>
                      <a:pt x="92" y="141"/>
                    </a:moveTo>
                    <a:cubicBezTo>
                      <a:pt x="36" y="141"/>
                      <a:pt x="36" y="141"/>
                      <a:pt x="36" y="141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8" y="128"/>
                      <a:pt x="38" y="119"/>
                      <a:pt x="33" y="110"/>
                    </a:cubicBezTo>
                    <a:cubicBezTo>
                      <a:pt x="31" y="106"/>
                      <a:pt x="29" y="103"/>
                      <a:pt x="26" y="100"/>
                    </a:cubicBezTo>
                    <a:cubicBezTo>
                      <a:pt x="22" y="97"/>
                      <a:pt x="0" y="80"/>
                      <a:pt x="2" y="55"/>
                    </a:cubicBezTo>
                    <a:cubicBezTo>
                      <a:pt x="4" y="36"/>
                      <a:pt x="17" y="25"/>
                      <a:pt x="22" y="20"/>
                    </a:cubicBezTo>
                    <a:cubicBezTo>
                      <a:pt x="26" y="17"/>
                      <a:pt x="46" y="0"/>
                      <a:pt x="74" y="4"/>
                    </a:cubicBezTo>
                    <a:cubicBezTo>
                      <a:pt x="98" y="7"/>
                      <a:pt x="125" y="26"/>
                      <a:pt x="128" y="52"/>
                    </a:cubicBezTo>
                    <a:cubicBezTo>
                      <a:pt x="131" y="70"/>
                      <a:pt x="120" y="86"/>
                      <a:pt x="118" y="89"/>
                    </a:cubicBezTo>
                    <a:cubicBezTo>
                      <a:pt x="115" y="95"/>
                      <a:pt x="111" y="98"/>
                      <a:pt x="108" y="101"/>
                    </a:cubicBezTo>
                    <a:cubicBezTo>
                      <a:pt x="104" y="104"/>
                      <a:pt x="102" y="106"/>
                      <a:pt x="99" y="111"/>
                    </a:cubicBezTo>
                    <a:cubicBezTo>
                      <a:pt x="95" y="118"/>
                      <a:pt x="92" y="126"/>
                      <a:pt x="92" y="135"/>
                    </a:cubicBezTo>
                    <a:lnTo>
                      <a:pt x="92" y="141"/>
                    </a:lnTo>
                    <a:close/>
                    <a:moveTo>
                      <a:pt x="49" y="129"/>
                    </a:moveTo>
                    <a:cubicBezTo>
                      <a:pt x="81" y="129"/>
                      <a:pt x="81" y="129"/>
                      <a:pt x="81" y="129"/>
                    </a:cubicBezTo>
                    <a:cubicBezTo>
                      <a:pt x="81" y="120"/>
                      <a:pt x="84" y="112"/>
                      <a:pt x="89" y="105"/>
                    </a:cubicBezTo>
                    <a:cubicBezTo>
                      <a:pt x="92" y="98"/>
                      <a:pt x="96" y="95"/>
                      <a:pt x="100" y="92"/>
                    </a:cubicBezTo>
                    <a:cubicBezTo>
                      <a:pt x="103" y="89"/>
                      <a:pt x="106" y="87"/>
                      <a:pt x="108" y="83"/>
                    </a:cubicBezTo>
                    <a:cubicBezTo>
                      <a:pt x="109" y="81"/>
                      <a:pt x="118" y="68"/>
                      <a:pt x="116" y="53"/>
                    </a:cubicBezTo>
                    <a:cubicBezTo>
                      <a:pt x="114" y="34"/>
                      <a:pt x="91" y="18"/>
                      <a:pt x="72" y="16"/>
                    </a:cubicBezTo>
                    <a:cubicBezTo>
                      <a:pt x="50" y="13"/>
                      <a:pt x="33" y="26"/>
                      <a:pt x="30" y="29"/>
                    </a:cubicBezTo>
                    <a:cubicBezTo>
                      <a:pt x="25" y="33"/>
                      <a:pt x="15" y="42"/>
                      <a:pt x="14" y="55"/>
                    </a:cubicBezTo>
                    <a:cubicBezTo>
                      <a:pt x="13" y="76"/>
                      <a:pt x="33" y="90"/>
                      <a:pt x="33" y="90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8" y="95"/>
                      <a:pt x="41" y="100"/>
                      <a:pt x="44" y="105"/>
                    </a:cubicBezTo>
                    <a:cubicBezTo>
                      <a:pt x="48" y="114"/>
                      <a:pt x="49" y="122"/>
                      <a:pt x="49" y="1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>
                <a:off x="3760616" y="2134542"/>
                <a:ext cx="112476" cy="98421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28" y="27"/>
                    </a:moveTo>
                    <a:cubicBezTo>
                      <a:pt x="26" y="27"/>
                      <a:pt x="24" y="25"/>
                      <a:pt x="24" y="23"/>
                    </a:cubicBezTo>
                    <a:cubicBezTo>
                      <a:pt x="24" y="21"/>
                      <a:pt x="24" y="17"/>
                      <a:pt x="21" y="15"/>
                    </a:cubicBezTo>
                    <a:cubicBezTo>
                      <a:pt x="18" y="10"/>
                      <a:pt x="11" y="9"/>
                      <a:pt x="5" y="10"/>
                    </a:cubicBezTo>
                    <a:cubicBezTo>
                      <a:pt x="3" y="11"/>
                      <a:pt x="1" y="9"/>
                      <a:pt x="0" y="7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12" y="0"/>
                      <a:pt x="22" y="3"/>
                      <a:pt x="27" y="9"/>
                    </a:cubicBezTo>
                    <a:cubicBezTo>
                      <a:pt x="31" y="14"/>
                      <a:pt x="32" y="19"/>
                      <a:pt x="32" y="22"/>
                    </a:cubicBezTo>
                    <a:cubicBezTo>
                      <a:pt x="32" y="25"/>
                      <a:pt x="31" y="27"/>
                      <a:pt x="29" y="27"/>
                    </a:cubicBezTo>
                    <a:cubicBezTo>
                      <a:pt x="28" y="27"/>
                      <a:pt x="28" y="27"/>
                      <a:pt x="28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8" name="Google Shape;378;p6"/>
          <p:cNvSpPr txBox="1"/>
          <p:nvPr/>
        </p:nvSpPr>
        <p:spPr>
          <a:xfrm>
            <a:off x="591657" y="3677967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</a:t>
            </a:r>
            <a:endParaRPr/>
          </a:p>
        </p:txBody>
      </p:sp>
      <p:sp>
        <p:nvSpPr>
          <p:cNvPr id="379" name="Google Shape;379;p6"/>
          <p:cNvSpPr txBox="1"/>
          <p:nvPr/>
        </p:nvSpPr>
        <p:spPr>
          <a:xfrm>
            <a:off x="591657" y="4139632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6"/>
          <p:cNvSpPr txBox="1"/>
          <p:nvPr/>
        </p:nvSpPr>
        <p:spPr>
          <a:xfrm>
            <a:off x="2958214" y="3677967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II</a:t>
            </a:r>
            <a:endParaRPr/>
          </a:p>
        </p:txBody>
      </p:sp>
      <p:sp>
        <p:nvSpPr>
          <p:cNvPr id="381" name="Google Shape;381;p6"/>
          <p:cNvSpPr txBox="1"/>
          <p:nvPr/>
        </p:nvSpPr>
        <p:spPr>
          <a:xfrm>
            <a:off x="2958214" y="4139632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6"/>
          <p:cNvSpPr txBox="1"/>
          <p:nvPr/>
        </p:nvSpPr>
        <p:spPr>
          <a:xfrm>
            <a:off x="5167749" y="3633975"/>
            <a:ext cx="19295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III</a:t>
            </a:r>
            <a:endParaRPr/>
          </a:p>
        </p:txBody>
      </p:sp>
      <p:sp>
        <p:nvSpPr>
          <p:cNvPr id="383" name="Google Shape;383;p6"/>
          <p:cNvSpPr txBox="1"/>
          <p:nvPr/>
        </p:nvSpPr>
        <p:spPr>
          <a:xfrm>
            <a:off x="5194533" y="4112122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6"/>
          <p:cNvSpPr txBox="1"/>
          <p:nvPr/>
        </p:nvSpPr>
        <p:spPr>
          <a:xfrm>
            <a:off x="7268645" y="3691668"/>
            <a:ext cx="19295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IV</a:t>
            </a:r>
            <a:endParaRPr/>
          </a:p>
        </p:txBody>
      </p:sp>
      <p:sp>
        <p:nvSpPr>
          <p:cNvPr id="385" name="Google Shape;385;p6"/>
          <p:cNvSpPr txBox="1"/>
          <p:nvPr/>
        </p:nvSpPr>
        <p:spPr>
          <a:xfrm>
            <a:off x="7322212" y="4153333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6"/>
          <p:cNvSpPr txBox="1"/>
          <p:nvPr/>
        </p:nvSpPr>
        <p:spPr>
          <a:xfrm>
            <a:off x="9504964" y="3650457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V</a:t>
            </a:r>
            <a:endParaRPr/>
          </a:p>
        </p:txBody>
      </p:sp>
      <p:sp>
        <p:nvSpPr>
          <p:cNvPr id="387" name="Google Shape;387;p6"/>
          <p:cNvSpPr txBox="1"/>
          <p:nvPr/>
        </p:nvSpPr>
        <p:spPr>
          <a:xfrm>
            <a:off x="9504964" y="4112122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6"/>
          <p:cNvSpPr/>
          <p:nvPr/>
        </p:nvSpPr>
        <p:spPr>
          <a:xfrm>
            <a:off x="4459155" y="262720"/>
            <a:ext cx="30700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Procesos</a:t>
            </a:r>
            <a:endParaRPr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7"/>
          <p:cNvGrpSpPr/>
          <p:nvPr/>
        </p:nvGrpSpPr>
        <p:grpSpPr>
          <a:xfrm>
            <a:off x="4" y="378823"/>
            <a:ext cx="12192001" cy="4219333"/>
            <a:chOff x="7046913" y="3721101"/>
            <a:chExt cx="904875" cy="325438"/>
          </a:xfrm>
        </p:grpSpPr>
        <p:sp>
          <p:nvSpPr>
            <p:cNvPr id="394" name="Google Shape;394;p7"/>
            <p:cNvSpPr/>
            <p:nvPr/>
          </p:nvSpPr>
          <p:spPr>
            <a:xfrm>
              <a:off x="7121525" y="3921126"/>
              <a:ext cx="141288" cy="125413"/>
            </a:xfrm>
            <a:custGeom>
              <a:avLst/>
              <a:gdLst/>
              <a:ahLst/>
              <a:cxnLst/>
              <a:rect l="l" t="t" r="r" b="b"/>
              <a:pathLst>
                <a:path w="330" h="292" extrusionOk="0">
                  <a:moveTo>
                    <a:pt x="0" y="292"/>
                  </a:moveTo>
                  <a:cubicBezTo>
                    <a:pt x="24" y="254"/>
                    <a:pt x="54" y="211"/>
                    <a:pt x="92" y="168"/>
                  </a:cubicBezTo>
                  <a:cubicBezTo>
                    <a:pt x="158" y="92"/>
                    <a:pt x="227" y="38"/>
                    <a:pt x="284" y="0"/>
                  </a:cubicBezTo>
                  <a:cubicBezTo>
                    <a:pt x="299" y="23"/>
                    <a:pt x="315" y="46"/>
                    <a:pt x="330" y="69"/>
                  </a:cubicBezTo>
                  <a:cubicBezTo>
                    <a:pt x="290" y="96"/>
                    <a:pt x="246" y="132"/>
                    <a:pt x="200" y="176"/>
                  </a:cubicBezTo>
                  <a:cubicBezTo>
                    <a:pt x="159" y="216"/>
                    <a:pt x="125" y="255"/>
                    <a:pt x="98" y="291"/>
                  </a:cubicBezTo>
                  <a:cubicBezTo>
                    <a:pt x="65" y="291"/>
                    <a:pt x="32" y="292"/>
                    <a:pt x="0" y="292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246938" y="3851276"/>
              <a:ext cx="166688" cy="96838"/>
            </a:xfrm>
            <a:custGeom>
              <a:avLst/>
              <a:gdLst/>
              <a:ahLst/>
              <a:cxnLst/>
              <a:rect l="l" t="t" r="r" b="b"/>
              <a:pathLst>
                <a:path w="391" h="225" extrusionOk="0">
                  <a:moveTo>
                    <a:pt x="0" y="158"/>
                  </a:moveTo>
                  <a:cubicBezTo>
                    <a:pt x="46" y="126"/>
                    <a:pt x="108" y="89"/>
                    <a:pt x="184" y="58"/>
                  </a:cubicBezTo>
                  <a:cubicBezTo>
                    <a:pt x="256" y="28"/>
                    <a:pt x="321" y="11"/>
                    <a:pt x="375" y="0"/>
                  </a:cubicBezTo>
                  <a:cubicBezTo>
                    <a:pt x="380" y="27"/>
                    <a:pt x="386" y="53"/>
                    <a:pt x="391" y="80"/>
                  </a:cubicBezTo>
                  <a:cubicBezTo>
                    <a:pt x="346" y="88"/>
                    <a:pt x="294" y="102"/>
                    <a:pt x="237" y="124"/>
                  </a:cubicBezTo>
                  <a:cubicBezTo>
                    <a:pt x="157" y="154"/>
                    <a:pt x="93" y="192"/>
                    <a:pt x="44" y="225"/>
                  </a:cubicBezTo>
                  <a:cubicBezTo>
                    <a:pt x="29" y="203"/>
                    <a:pt x="15" y="181"/>
                    <a:pt x="0" y="158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7410450" y="3841751"/>
              <a:ext cx="176213" cy="42863"/>
            </a:xfrm>
            <a:custGeom>
              <a:avLst/>
              <a:gdLst/>
              <a:ahLst/>
              <a:cxnLst/>
              <a:rect l="l" t="t" r="r" b="b"/>
              <a:pathLst>
                <a:path w="408" h="102" extrusionOk="0">
                  <a:moveTo>
                    <a:pt x="0" y="19"/>
                  </a:moveTo>
                  <a:cubicBezTo>
                    <a:pt x="5" y="47"/>
                    <a:pt x="11" y="74"/>
                    <a:pt x="17" y="102"/>
                  </a:cubicBezTo>
                  <a:cubicBezTo>
                    <a:pt x="62" y="93"/>
                    <a:pt x="114" y="85"/>
                    <a:pt x="174" y="83"/>
                  </a:cubicBezTo>
                  <a:cubicBezTo>
                    <a:pt x="260" y="80"/>
                    <a:pt x="335" y="90"/>
                    <a:pt x="394" y="101"/>
                  </a:cubicBezTo>
                  <a:cubicBezTo>
                    <a:pt x="398" y="74"/>
                    <a:pt x="403" y="47"/>
                    <a:pt x="408" y="19"/>
                  </a:cubicBezTo>
                  <a:cubicBezTo>
                    <a:pt x="348" y="8"/>
                    <a:pt x="275" y="0"/>
                    <a:pt x="191" y="1"/>
                  </a:cubicBezTo>
                  <a:cubicBezTo>
                    <a:pt x="118" y="1"/>
                    <a:pt x="53" y="9"/>
                    <a:pt x="0" y="19"/>
                  </a:cubicBezTo>
                  <a:close/>
                </a:path>
              </a:pathLst>
            </a:custGeom>
            <a:solidFill>
              <a:srgbClr val="1FA1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7583488" y="3851276"/>
              <a:ext cx="168275" cy="96838"/>
            </a:xfrm>
            <a:custGeom>
              <a:avLst/>
              <a:gdLst/>
              <a:ahLst/>
              <a:cxnLst/>
              <a:rect l="l" t="t" r="r" b="b"/>
              <a:pathLst>
                <a:path w="392" h="225" extrusionOk="0">
                  <a:moveTo>
                    <a:pt x="16" y="0"/>
                  </a:moveTo>
                  <a:cubicBezTo>
                    <a:pt x="11" y="25"/>
                    <a:pt x="5" y="51"/>
                    <a:pt x="0" y="77"/>
                  </a:cubicBezTo>
                  <a:cubicBezTo>
                    <a:pt x="50" y="88"/>
                    <a:pt x="109" y="105"/>
                    <a:pt x="173" y="132"/>
                  </a:cubicBezTo>
                  <a:cubicBezTo>
                    <a:pt x="243" y="161"/>
                    <a:pt x="301" y="195"/>
                    <a:pt x="346" y="225"/>
                  </a:cubicBezTo>
                  <a:cubicBezTo>
                    <a:pt x="361" y="203"/>
                    <a:pt x="377" y="181"/>
                    <a:pt x="392" y="160"/>
                  </a:cubicBezTo>
                  <a:cubicBezTo>
                    <a:pt x="347" y="128"/>
                    <a:pt x="288" y="93"/>
                    <a:pt x="217" y="62"/>
                  </a:cubicBezTo>
                  <a:cubicBezTo>
                    <a:pt x="141" y="30"/>
                    <a:pt x="72" y="11"/>
                    <a:pt x="16" y="0"/>
                  </a:cubicBezTo>
                  <a:close/>
                </a:path>
              </a:pathLst>
            </a:custGeom>
            <a:solidFill>
              <a:srgbClr val="199D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7735888" y="3922713"/>
              <a:ext cx="139700" cy="122238"/>
            </a:xfrm>
            <a:custGeom>
              <a:avLst/>
              <a:gdLst/>
              <a:ahLst/>
              <a:cxnLst/>
              <a:rect l="l" t="t" r="r" b="b"/>
              <a:pathLst>
                <a:path w="329" h="286" extrusionOk="0">
                  <a:moveTo>
                    <a:pt x="0" y="64"/>
                  </a:moveTo>
                  <a:cubicBezTo>
                    <a:pt x="15" y="43"/>
                    <a:pt x="31" y="21"/>
                    <a:pt x="46" y="0"/>
                  </a:cubicBezTo>
                  <a:cubicBezTo>
                    <a:pt x="94" y="31"/>
                    <a:pt x="151" y="75"/>
                    <a:pt x="208" y="134"/>
                  </a:cubicBezTo>
                  <a:cubicBezTo>
                    <a:pt x="260" y="188"/>
                    <a:pt x="300" y="241"/>
                    <a:pt x="329" y="286"/>
                  </a:cubicBezTo>
                  <a:cubicBezTo>
                    <a:pt x="296" y="286"/>
                    <a:pt x="264" y="286"/>
                    <a:pt x="231" y="286"/>
                  </a:cubicBezTo>
                  <a:cubicBezTo>
                    <a:pt x="201" y="246"/>
                    <a:pt x="162" y="202"/>
                    <a:pt x="114" y="157"/>
                  </a:cubicBezTo>
                  <a:cubicBezTo>
                    <a:pt x="74" y="119"/>
                    <a:pt x="35" y="89"/>
                    <a:pt x="0" y="64"/>
                  </a:cubicBezTo>
                  <a:close/>
                </a:path>
              </a:pathLst>
            </a:custGeom>
            <a:solidFill>
              <a:srgbClr val="42B6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7046913" y="4044951"/>
              <a:ext cx="904875" cy="0"/>
            </a:xfrm>
            <a:custGeom>
              <a:avLst/>
              <a:gdLst/>
              <a:ahLst/>
              <a:cxnLst/>
              <a:rect l="l" t="t" r="r" b="b"/>
              <a:pathLst>
                <a:path w="2109" h="120000" extrusionOk="0">
                  <a:moveTo>
                    <a:pt x="0" y="0"/>
                  </a:moveTo>
                  <a:cubicBezTo>
                    <a:pt x="703" y="0"/>
                    <a:pt x="1406" y="0"/>
                    <a:pt x="2109" y="0"/>
                  </a:cubicBezTo>
                </a:path>
              </a:pathLst>
            </a:custGeom>
            <a:noFill/>
            <a:ln w="9525" cap="flat" cmpd="sng">
              <a:solidFill>
                <a:srgbClr val="208AA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7248525" y="3760788"/>
              <a:ext cx="90488" cy="90488"/>
            </a:xfrm>
            <a:prstGeom prst="ellipse">
              <a:avLst/>
            </a:pr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7280275" y="3800476"/>
              <a:ext cx="11113" cy="12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7269163" y="3790951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73" h="71" extrusionOk="0">
                  <a:moveTo>
                    <a:pt x="12" y="27"/>
                  </a:moveTo>
                  <a:cubicBezTo>
                    <a:pt x="12" y="25"/>
                    <a:pt x="13" y="24"/>
                    <a:pt x="14" y="22"/>
                  </a:cubicBezTo>
                  <a:cubicBezTo>
                    <a:pt x="11" y="20"/>
                    <a:pt x="9" y="18"/>
                    <a:pt x="7" y="15"/>
                  </a:cubicBezTo>
                  <a:cubicBezTo>
                    <a:pt x="10" y="12"/>
                    <a:pt x="14" y="9"/>
                    <a:pt x="17" y="6"/>
                  </a:cubicBezTo>
                  <a:cubicBezTo>
                    <a:pt x="20" y="8"/>
                    <a:pt x="22" y="10"/>
                    <a:pt x="25" y="12"/>
                  </a:cubicBezTo>
                  <a:cubicBezTo>
                    <a:pt x="27" y="11"/>
                    <a:pt x="28" y="10"/>
                    <a:pt x="30" y="9"/>
                  </a:cubicBezTo>
                  <a:cubicBezTo>
                    <a:pt x="30" y="6"/>
                    <a:pt x="30" y="3"/>
                    <a:pt x="30" y="0"/>
                  </a:cubicBezTo>
                  <a:cubicBezTo>
                    <a:pt x="35" y="0"/>
                    <a:pt x="39" y="0"/>
                    <a:pt x="44" y="0"/>
                  </a:cubicBezTo>
                  <a:cubicBezTo>
                    <a:pt x="44" y="3"/>
                    <a:pt x="44" y="6"/>
                    <a:pt x="45" y="9"/>
                  </a:cubicBezTo>
                  <a:cubicBezTo>
                    <a:pt x="46" y="10"/>
                    <a:pt x="48" y="10"/>
                    <a:pt x="49" y="11"/>
                  </a:cubicBezTo>
                  <a:cubicBezTo>
                    <a:pt x="52" y="9"/>
                    <a:pt x="54" y="7"/>
                    <a:pt x="57" y="5"/>
                  </a:cubicBezTo>
                  <a:cubicBezTo>
                    <a:pt x="60" y="9"/>
                    <a:pt x="64" y="12"/>
                    <a:pt x="67" y="16"/>
                  </a:cubicBezTo>
                  <a:cubicBezTo>
                    <a:pt x="65" y="18"/>
                    <a:pt x="63" y="20"/>
                    <a:pt x="61" y="22"/>
                  </a:cubicBezTo>
                  <a:cubicBezTo>
                    <a:pt x="62" y="24"/>
                    <a:pt x="63" y="26"/>
                    <a:pt x="63" y="28"/>
                  </a:cubicBezTo>
                  <a:cubicBezTo>
                    <a:pt x="67" y="28"/>
                    <a:pt x="70" y="28"/>
                    <a:pt x="73" y="28"/>
                  </a:cubicBezTo>
                  <a:cubicBezTo>
                    <a:pt x="73" y="33"/>
                    <a:pt x="73" y="38"/>
                    <a:pt x="73" y="42"/>
                  </a:cubicBezTo>
                  <a:cubicBezTo>
                    <a:pt x="70" y="42"/>
                    <a:pt x="67" y="42"/>
                    <a:pt x="64" y="43"/>
                  </a:cubicBezTo>
                  <a:cubicBezTo>
                    <a:pt x="63" y="44"/>
                    <a:pt x="62" y="46"/>
                    <a:pt x="61" y="48"/>
                  </a:cubicBezTo>
                  <a:cubicBezTo>
                    <a:pt x="63" y="50"/>
                    <a:pt x="65" y="53"/>
                    <a:pt x="67" y="55"/>
                  </a:cubicBezTo>
                  <a:cubicBezTo>
                    <a:pt x="64" y="59"/>
                    <a:pt x="61" y="62"/>
                    <a:pt x="58" y="65"/>
                  </a:cubicBezTo>
                  <a:cubicBezTo>
                    <a:pt x="56" y="63"/>
                    <a:pt x="53" y="62"/>
                    <a:pt x="50" y="60"/>
                  </a:cubicBezTo>
                  <a:cubicBezTo>
                    <a:pt x="49" y="60"/>
                    <a:pt x="47" y="61"/>
                    <a:pt x="46" y="61"/>
                  </a:cubicBezTo>
                  <a:cubicBezTo>
                    <a:pt x="45" y="65"/>
                    <a:pt x="45" y="68"/>
                    <a:pt x="44" y="71"/>
                  </a:cubicBezTo>
                  <a:cubicBezTo>
                    <a:pt x="39" y="71"/>
                    <a:pt x="35" y="71"/>
                    <a:pt x="30" y="71"/>
                  </a:cubicBezTo>
                  <a:cubicBezTo>
                    <a:pt x="30" y="68"/>
                    <a:pt x="29" y="65"/>
                    <a:pt x="28" y="61"/>
                  </a:cubicBezTo>
                  <a:cubicBezTo>
                    <a:pt x="27" y="61"/>
                    <a:pt x="26" y="60"/>
                    <a:pt x="25" y="60"/>
                  </a:cubicBezTo>
                  <a:cubicBezTo>
                    <a:pt x="22" y="62"/>
                    <a:pt x="20" y="63"/>
                    <a:pt x="17" y="65"/>
                  </a:cubicBezTo>
                  <a:cubicBezTo>
                    <a:pt x="14" y="62"/>
                    <a:pt x="10" y="59"/>
                    <a:pt x="7" y="56"/>
                  </a:cubicBezTo>
                  <a:cubicBezTo>
                    <a:pt x="9" y="53"/>
                    <a:pt x="11" y="51"/>
                    <a:pt x="14" y="48"/>
                  </a:cubicBezTo>
                  <a:cubicBezTo>
                    <a:pt x="13" y="46"/>
                    <a:pt x="12" y="45"/>
                    <a:pt x="11" y="43"/>
                  </a:cubicBezTo>
                  <a:cubicBezTo>
                    <a:pt x="8" y="43"/>
                    <a:pt x="4" y="42"/>
                    <a:pt x="1" y="42"/>
                  </a:cubicBezTo>
                  <a:cubicBezTo>
                    <a:pt x="0" y="38"/>
                    <a:pt x="0" y="33"/>
                    <a:pt x="0" y="29"/>
                  </a:cubicBezTo>
                  <a:cubicBezTo>
                    <a:pt x="4" y="28"/>
                    <a:pt x="8" y="27"/>
                    <a:pt x="12" y="2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7297738" y="3810001"/>
              <a:ext cx="19050" cy="17463"/>
            </a:xfrm>
            <a:custGeom>
              <a:avLst/>
              <a:gdLst/>
              <a:ahLst/>
              <a:cxnLst/>
              <a:rect l="l" t="t" r="r" b="b"/>
              <a:pathLst>
                <a:path w="44" h="42" extrusionOk="0">
                  <a:moveTo>
                    <a:pt x="20" y="6"/>
                  </a:moveTo>
                  <a:cubicBezTo>
                    <a:pt x="21" y="6"/>
                    <a:pt x="22" y="6"/>
                    <a:pt x="23" y="6"/>
                  </a:cubicBezTo>
                  <a:cubicBezTo>
                    <a:pt x="25" y="4"/>
                    <a:pt x="26" y="2"/>
                    <a:pt x="28" y="0"/>
                  </a:cubicBezTo>
                  <a:cubicBezTo>
                    <a:pt x="31" y="1"/>
                    <a:pt x="33" y="2"/>
                    <a:pt x="35" y="4"/>
                  </a:cubicBezTo>
                  <a:cubicBezTo>
                    <a:pt x="34" y="6"/>
                    <a:pt x="34" y="9"/>
                    <a:pt x="33" y="12"/>
                  </a:cubicBezTo>
                  <a:cubicBezTo>
                    <a:pt x="33" y="13"/>
                    <a:pt x="34" y="14"/>
                    <a:pt x="35" y="15"/>
                  </a:cubicBezTo>
                  <a:cubicBezTo>
                    <a:pt x="38" y="15"/>
                    <a:pt x="41" y="15"/>
                    <a:pt x="44" y="15"/>
                  </a:cubicBezTo>
                  <a:cubicBezTo>
                    <a:pt x="44" y="18"/>
                    <a:pt x="44" y="21"/>
                    <a:pt x="44" y="24"/>
                  </a:cubicBezTo>
                  <a:cubicBezTo>
                    <a:pt x="41" y="25"/>
                    <a:pt x="38" y="25"/>
                    <a:pt x="35" y="26"/>
                  </a:cubicBezTo>
                  <a:cubicBezTo>
                    <a:pt x="34" y="27"/>
                    <a:pt x="33" y="28"/>
                    <a:pt x="33" y="29"/>
                  </a:cubicBezTo>
                  <a:cubicBezTo>
                    <a:pt x="34" y="31"/>
                    <a:pt x="34" y="34"/>
                    <a:pt x="35" y="37"/>
                  </a:cubicBezTo>
                  <a:cubicBezTo>
                    <a:pt x="33" y="39"/>
                    <a:pt x="31" y="40"/>
                    <a:pt x="29" y="42"/>
                  </a:cubicBezTo>
                  <a:cubicBezTo>
                    <a:pt x="27" y="39"/>
                    <a:pt x="25" y="37"/>
                    <a:pt x="23" y="34"/>
                  </a:cubicBezTo>
                  <a:cubicBezTo>
                    <a:pt x="22" y="34"/>
                    <a:pt x="21" y="34"/>
                    <a:pt x="20" y="34"/>
                  </a:cubicBezTo>
                  <a:cubicBezTo>
                    <a:pt x="18" y="37"/>
                    <a:pt x="17" y="39"/>
                    <a:pt x="15" y="42"/>
                  </a:cubicBezTo>
                  <a:cubicBezTo>
                    <a:pt x="12" y="40"/>
                    <a:pt x="10" y="38"/>
                    <a:pt x="7" y="37"/>
                  </a:cubicBezTo>
                  <a:cubicBezTo>
                    <a:pt x="9" y="34"/>
                    <a:pt x="10" y="32"/>
                    <a:pt x="11" y="29"/>
                  </a:cubicBezTo>
                  <a:cubicBezTo>
                    <a:pt x="10" y="28"/>
                    <a:pt x="10" y="27"/>
                    <a:pt x="9" y="26"/>
                  </a:cubicBezTo>
                  <a:cubicBezTo>
                    <a:pt x="6" y="26"/>
                    <a:pt x="3" y="25"/>
                    <a:pt x="0" y="25"/>
                  </a:cubicBezTo>
                  <a:cubicBezTo>
                    <a:pt x="0" y="21"/>
                    <a:pt x="0" y="18"/>
                    <a:pt x="0" y="15"/>
                  </a:cubicBezTo>
                  <a:cubicBezTo>
                    <a:pt x="3" y="15"/>
                    <a:pt x="6" y="15"/>
                    <a:pt x="9" y="15"/>
                  </a:cubicBezTo>
                  <a:cubicBezTo>
                    <a:pt x="9" y="14"/>
                    <a:pt x="9" y="13"/>
                    <a:pt x="10" y="12"/>
                  </a:cubicBezTo>
                  <a:cubicBezTo>
                    <a:pt x="9" y="9"/>
                    <a:pt x="8" y="6"/>
                    <a:pt x="8" y="4"/>
                  </a:cubicBezTo>
                  <a:cubicBezTo>
                    <a:pt x="10" y="2"/>
                    <a:pt x="13" y="1"/>
                    <a:pt x="15" y="0"/>
                  </a:cubicBezTo>
                  <a:cubicBezTo>
                    <a:pt x="17" y="2"/>
                    <a:pt x="18" y="4"/>
                    <a:pt x="20" y="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7299325" y="3784601"/>
              <a:ext cx="17463" cy="19050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14" y="43"/>
                  </a:moveTo>
                  <a:cubicBezTo>
                    <a:pt x="16" y="41"/>
                    <a:pt x="17" y="38"/>
                    <a:pt x="19" y="36"/>
                  </a:cubicBezTo>
                  <a:cubicBezTo>
                    <a:pt x="20" y="36"/>
                    <a:pt x="21" y="36"/>
                    <a:pt x="22" y="36"/>
                  </a:cubicBezTo>
                  <a:cubicBezTo>
                    <a:pt x="24" y="38"/>
                    <a:pt x="26" y="41"/>
                    <a:pt x="27" y="43"/>
                  </a:cubicBezTo>
                  <a:cubicBezTo>
                    <a:pt x="30" y="41"/>
                    <a:pt x="32" y="40"/>
                    <a:pt x="34" y="38"/>
                  </a:cubicBezTo>
                  <a:cubicBezTo>
                    <a:pt x="33" y="36"/>
                    <a:pt x="32" y="33"/>
                    <a:pt x="31" y="30"/>
                  </a:cubicBezTo>
                  <a:cubicBezTo>
                    <a:pt x="32" y="29"/>
                    <a:pt x="33" y="28"/>
                    <a:pt x="33" y="27"/>
                  </a:cubicBezTo>
                  <a:cubicBezTo>
                    <a:pt x="36" y="27"/>
                    <a:pt x="39" y="27"/>
                    <a:pt x="42" y="27"/>
                  </a:cubicBezTo>
                  <a:cubicBezTo>
                    <a:pt x="42" y="23"/>
                    <a:pt x="43" y="20"/>
                    <a:pt x="43" y="17"/>
                  </a:cubicBezTo>
                  <a:cubicBezTo>
                    <a:pt x="40" y="17"/>
                    <a:pt x="37" y="17"/>
                    <a:pt x="34" y="17"/>
                  </a:cubicBezTo>
                  <a:cubicBezTo>
                    <a:pt x="33" y="16"/>
                    <a:pt x="33" y="15"/>
                    <a:pt x="32" y="13"/>
                  </a:cubicBezTo>
                  <a:cubicBezTo>
                    <a:pt x="33" y="10"/>
                    <a:pt x="34" y="7"/>
                    <a:pt x="35" y="4"/>
                  </a:cubicBezTo>
                  <a:cubicBezTo>
                    <a:pt x="32" y="3"/>
                    <a:pt x="30" y="2"/>
                    <a:pt x="27" y="0"/>
                  </a:cubicBezTo>
                  <a:cubicBezTo>
                    <a:pt x="26" y="3"/>
                    <a:pt x="24" y="5"/>
                    <a:pt x="22" y="7"/>
                  </a:cubicBezTo>
                  <a:cubicBezTo>
                    <a:pt x="21" y="7"/>
                    <a:pt x="20" y="7"/>
                    <a:pt x="19" y="7"/>
                  </a:cubicBezTo>
                  <a:cubicBezTo>
                    <a:pt x="17" y="5"/>
                    <a:pt x="16" y="3"/>
                    <a:pt x="15" y="0"/>
                  </a:cubicBezTo>
                  <a:cubicBezTo>
                    <a:pt x="12" y="2"/>
                    <a:pt x="9" y="4"/>
                    <a:pt x="7" y="6"/>
                  </a:cubicBezTo>
                  <a:cubicBezTo>
                    <a:pt x="8" y="8"/>
                    <a:pt x="9" y="10"/>
                    <a:pt x="10" y="12"/>
                  </a:cubicBezTo>
                  <a:cubicBezTo>
                    <a:pt x="9" y="13"/>
                    <a:pt x="8" y="15"/>
                    <a:pt x="7" y="16"/>
                  </a:cubicBezTo>
                  <a:cubicBezTo>
                    <a:pt x="5" y="16"/>
                    <a:pt x="2" y="16"/>
                    <a:pt x="0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2" y="27"/>
                    <a:pt x="5" y="27"/>
                    <a:pt x="7" y="27"/>
                  </a:cubicBezTo>
                  <a:cubicBezTo>
                    <a:pt x="8" y="28"/>
                    <a:pt x="9" y="29"/>
                    <a:pt x="10" y="30"/>
                  </a:cubicBezTo>
                  <a:cubicBezTo>
                    <a:pt x="8" y="33"/>
                    <a:pt x="7" y="35"/>
                    <a:pt x="6" y="38"/>
                  </a:cubicBezTo>
                  <a:cubicBezTo>
                    <a:pt x="9" y="40"/>
                    <a:pt x="12" y="41"/>
                    <a:pt x="14" y="4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7304088" y="3790951"/>
              <a:ext cx="6350" cy="635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7304088" y="3816351"/>
              <a:ext cx="6350" cy="4763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7075488" y="3878263"/>
              <a:ext cx="90488" cy="90488"/>
            </a:xfrm>
            <a:prstGeom prst="ellipse">
              <a:avLst/>
            </a:prstGeom>
            <a:solidFill>
              <a:srgbClr val="1865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7104063" y="3905251"/>
              <a:ext cx="15875" cy="39688"/>
            </a:xfrm>
            <a:custGeom>
              <a:avLst/>
              <a:gdLst/>
              <a:ahLst/>
              <a:cxnLst/>
              <a:rect l="l" t="t" r="r" b="b"/>
              <a:pathLst>
                <a:path w="39" h="95" extrusionOk="0">
                  <a:moveTo>
                    <a:pt x="39" y="0"/>
                  </a:moveTo>
                  <a:cubicBezTo>
                    <a:pt x="39" y="30"/>
                    <a:pt x="39" y="60"/>
                    <a:pt x="39" y="91"/>
                  </a:cubicBezTo>
                  <a:cubicBezTo>
                    <a:pt x="38" y="92"/>
                    <a:pt x="36" y="94"/>
                    <a:pt x="33" y="94"/>
                  </a:cubicBezTo>
                  <a:cubicBezTo>
                    <a:pt x="28" y="95"/>
                    <a:pt x="23" y="93"/>
                    <a:pt x="20" y="89"/>
                  </a:cubicBezTo>
                  <a:cubicBezTo>
                    <a:pt x="22" y="88"/>
                    <a:pt x="24" y="87"/>
                    <a:pt x="27" y="84"/>
                  </a:cubicBezTo>
                  <a:cubicBezTo>
                    <a:pt x="29" y="83"/>
                    <a:pt x="30" y="81"/>
                    <a:pt x="31" y="79"/>
                  </a:cubicBezTo>
                  <a:cubicBezTo>
                    <a:pt x="31" y="78"/>
                    <a:pt x="31" y="78"/>
                    <a:pt x="31" y="77"/>
                  </a:cubicBezTo>
                  <a:cubicBezTo>
                    <a:pt x="30" y="77"/>
                    <a:pt x="29" y="77"/>
                    <a:pt x="28" y="78"/>
                  </a:cubicBezTo>
                  <a:cubicBezTo>
                    <a:pt x="27" y="79"/>
                    <a:pt x="26" y="81"/>
                    <a:pt x="24" y="83"/>
                  </a:cubicBezTo>
                  <a:cubicBezTo>
                    <a:pt x="21" y="85"/>
                    <a:pt x="19" y="86"/>
                    <a:pt x="17" y="87"/>
                  </a:cubicBezTo>
                  <a:cubicBezTo>
                    <a:pt x="12" y="84"/>
                    <a:pt x="8" y="82"/>
                    <a:pt x="6" y="80"/>
                  </a:cubicBezTo>
                  <a:cubicBezTo>
                    <a:pt x="4" y="77"/>
                    <a:pt x="2" y="75"/>
                    <a:pt x="2" y="72"/>
                  </a:cubicBezTo>
                  <a:cubicBezTo>
                    <a:pt x="2" y="70"/>
                    <a:pt x="3" y="68"/>
                    <a:pt x="4" y="67"/>
                  </a:cubicBezTo>
                  <a:cubicBezTo>
                    <a:pt x="9" y="61"/>
                    <a:pt x="21" y="60"/>
                    <a:pt x="24" y="60"/>
                  </a:cubicBezTo>
                  <a:cubicBezTo>
                    <a:pt x="24" y="60"/>
                    <a:pt x="25" y="60"/>
                    <a:pt x="26" y="61"/>
                  </a:cubicBezTo>
                  <a:cubicBezTo>
                    <a:pt x="28" y="61"/>
                    <a:pt x="28" y="63"/>
                    <a:pt x="29" y="63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1" y="63"/>
                    <a:pt x="30" y="60"/>
                    <a:pt x="30" y="59"/>
                  </a:cubicBezTo>
                  <a:cubicBezTo>
                    <a:pt x="28" y="55"/>
                    <a:pt x="18" y="56"/>
                    <a:pt x="18" y="57"/>
                  </a:cubicBezTo>
                  <a:cubicBezTo>
                    <a:pt x="16" y="57"/>
                    <a:pt x="12" y="58"/>
                    <a:pt x="8" y="61"/>
                  </a:cubicBezTo>
                  <a:cubicBezTo>
                    <a:pt x="6" y="60"/>
                    <a:pt x="3" y="58"/>
                    <a:pt x="1" y="54"/>
                  </a:cubicBezTo>
                  <a:cubicBezTo>
                    <a:pt x="0" y="51"/>
                    <a:pt x="0" y="48"/>
                    <a:pt x="1" y="44"/>
                  </a:cubicBezTo>
                  <a:cubicBezTo>
                    <a:pt x="2" y="39"/>
                    <a:pt x="4" y="32"/>
                    <a:pt x="10" y="23"/>
                  </a:cubicBezTo>
                  <a:cubicBezTo>
                    <a:pt x="11" y="22"/>
                    <a:pt x="13" y="22"/>
                    <a:pt x="16" y="21"/>
                  </a:cubicBezTo>
                  <a:cubicBezTo>
                    <a:pt x="20" y="19"/>
                    <a:pt x="22" y="19"/>
                    <a:pt x="22" y="17"/>
                  </a:cubicBezTo>
                  <a:cubicBezTo>
                    <a:pt x="22" y="16"/>
                    <a:pt x="22" y="15"/>
                    <a:pt x="21" y="15"/>
                  </a:cubicBezTo>
                  <a:cubicBezTo>
                    <a:pt x="20" y="14"/>
                    <a:pt x="18" y="13"/>
                    <a:pt x="18" y="13"/>
                  </a:cubicBezTo>
                  <a:cubicBezTo>
                    <a:pt x="17" y="12"/>
                    <a:pt x="17" y="10"/>
                    <a:pt x="18" y="7"/>
                  </a:cubicBezTo>
                  <a:cubicBezTo>
                    <a:pt x="20" y="2"/>
                    <a:pt x="25" y="0"/>
                    <a:pt x="26" y="0"/>
                  </a:cubicBezTo>
                  <a:cubicBezTo>
                    <a:pt x="30" y="0"/>
                    <a:pt x="3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7112000" y="3914776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13" h="16" extrusionOk="0">
                  <a:moveTo>
                    <a:pt x="2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1" y="14"/>
                    <a:pt x="1" y="14"/>
                  </a:cubicBezTo>
                  <a:cubicBezTo>
                    <a:pt x="3" y="13"/>
                    <a:pt x="6" y="11"/>
                    <a:pt x="8" y="7"/>
                  </a:cubicBezTo>
                  <a:cubicBezTo>
                    <a:pt x="10" y="5"/>
                    <a:pt x="10" y="3"/>
                    <a:pt x="11" y="1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2" y="4"/>
                    <a:pt x="11" y="6"/>
                    <a:pt x="10" y="8"/>
                  </a:cubicBezTo>
                  <a:cubicBezTo>
                    <a:pt x="8" y="12"/>
                    <a:pt x="4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1FA1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7123113" y="3905251"/>
              <a:ext cx="15875" cy="39688"/>
            </a:xfrm>
            <a:custGeom>
              <a:avLst/>
              <a:gdLst/>
              <a:ahLst/>
              <a:cxnLst/>
              <a:rect l="l" t="t" r="r" b="b"/>
              <a:pathLst>
                <a:path w="40" h="95" extrusionOk="0">
                  <a:moveTo>
                    <a:pt x="0" y="0"/>
                  </a:moveTo>
                  <a:cubicBezTo>
                    <a:pt x="0" y="30"/>
                    <a:pt x="0" y="60"/>
                    <a:pt x="0" y="91"/>
                  </a:cubicBezTo>
                  <a:cubicBezTo>
                    <a:pt x="1" y="92"/>
                    <a:pt x="3" y="94"/>
                    <a:pt x="7" y="94"/>
                  </a:cubicBezTo>
                  <a:cubicBezTo>
                    <a:pt x="11" y="95"/>
                    <a:pt x="16" y="93"/>
                    <a:pt x="20" y="89"/>
                  </a:cubicBezTo>
                  <a:cubicBezTo>
                    <a:pt x="18" y="88"/>
                    <a:pt x="16" y="87"/>
                    <a:pt x="13" y="84"/>
                  </a:cubicBezTo>
                  <a:cubicBezTo>
                    <a:pt x="11" y="83"/>
                    <a:pt x="9" y="81"/>
                    <a:pt x="8" y="79"/>
                  </a:cubicBezTo>
                  <a:cubicBezTo>
                    <a:pt x="8" y="78"/>
                    <a:pt x="8" y="78"/>
                    <a:pt x="9" y="77"/>
                  </a:cubicBezTo>
                  <a:cubicBezTo>
                    <a:pt x="10" y="77"/>
                    <a:pt x="11" y="77"/>
                    <a:pt x="11" y="78"/>
                  </a:cubicBezTo>
                  <a:cubicBezTo>
                    <a:pt x="12" y="79"/>
                    <a:pt x="14" y="81"/>
                    <a:pt x="16" y="83"/>
                  </a:cubicBezTo>
                  <a:cubicBezTo>
                    <a:pt x="19" y="85"/>
                    <a:pt x="21" y="86"/>
                    <a:pt x="23" y="87"/>
                  </a:cubicBezTo>
                  <a:cubicBezTo>
                    <a:pt x="28" y="84"/>
                    <a:pt x="31" y="82"/>
                    <a:pt x="33" y="80"/>
                  </a:cubicBezTo>
                  <a:cubicBezTo>
                    <a:pt x="36" y="77"/>
                    <a:pt x="38" y="75"/>
                    <a:pt x="38" y="72"/>
                  </a:cubicBezTo>
                  <a:cubicBezTo>
                    <a:pt x="38" y="70"/>
                    <a:pt x="36" y="68"/>
                    <a:pt x="36" y="67"/>
                  </a:cubicBezTo>
                  <a:cubicBezTo>
                    <a:pt x="30" y="61"/>
                    <a:pt x="19" y="60"/>
                    <a:pt x="16" y="60"/>
                  </a:cubicBezTo>
                  <a:cubicBezTo>
                    <a:pt x="16" y="60"/>
                    <a:pt x="15" y="60"/>
                    <a:pt x="14" y="61"/>
                  </a:cubicBezTo>
                  <a:cubicBezTo>
                    <a:pt x="12" y="61"/>
                    <a:pt x="11" y="63"/>
                    <a:pt x="11" y="63"/>
                  </a:cubicBezTo>
                  <a:cubicBezTo>
                    <a:pt x="11" y="63"/>
                    <a:pt x="10" y="63"/>
                    <a:pt x="10" y="63"/>
                  </a:cubicBezTo>
                  <a:cubicBezTo>
                    <a:pt x="9" y="63"/>
                    <a:pt x="9" y="60"/>
                    <a:pt x="10" y="59"/>
                  </a:cubicBezTo>
                  <a:cubicBezTo>
                    <a:pt x="12" y="55"/>
                    <a:pt x="21" y="56"/>
                    <a:pt x="22" y="57"/>
                  </a:cubicBezTo>
                  <a:cubicBezTo>
                    <a:pt x="24" y="57"/>
                    <a:pt x="28" y="58"/>
                    <a:pt x="32" y="61"/>
                  </a:cubicBezTo>
                  <a:cubicBezTo>
                    <a:pt x="34" y="60"/>
                    <a:pt x="37" y="58"/>
                    <a:pt x="38" y="54"/>
                  </a:cubicBezTo>
                  <a:cubicBezTo>
                    <a:pt x="40" y="51"/>
                    <a:pt x="40" y="48"/>
                    <a:pt x="39" y="44"/>
                  </a:cubicBezTo>
                  <a:cubicBezTo>
                    <a:pt x="38" y="39"/>
                    <a:pt x="35" y="32"/>
                    <a:pt x="30" y="23"/>
                  </a:cubicBezTo>
                  <a:cubicBezTo>
                    <a:pt x="28" y="22"/>
                    <a:pt x="26" y="22"/>
                    <a:pt x="24" y="21"/>
                  </a:cubicBezTo>
                  <a:cubicBezTo>
                    <a:pt x="19" y="19"/>
                    <a:pt x="18" y="19"/>
                    <a:pt x="17" y="17"/>
                  </a:cubicBezTo>
                  <a:cubicBezTo>
                    <a:pt x="17" y="16"/>
                    <a:pt x="18" y="15"/>
                    <a:pt x="19" y="15"/>
                  </a:cubicBezTo>
                  <a:cubicBezTo>
                    <a:pt x="20" y="14"/>
                    <a:pt x="21" y="13"/>
                    <a:pt x="22" y="13"/>
                  </a:cubicBezTo>
                  <a:cubicBezTo>
                    <a:pt x="22" y="12"/>
                    <a:pt x="23" y="10"/>
                    <a:pt x="22" y="7"/>
                  </a:cubicBezTo>
                  <a:cubicBezTo>
                    <a:pt x="20" y="2"/>
                    <a:pt x="15" y="0"/>
                    <a:pt x="14" y="0"/>
                  </a:cubicBezTo>
                  <a:cubicBezTo>
                    <a:pt x="9" y="0"/>
                    <a:pt x="5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7126288" y="3914776"/>
              <a:ext cx="4763" cy="6350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11" y="16"/>
                  </a:moveTo>
                  <a:cubicBezTo>
                    <a:pt x="11" y="16"/>
                    <a:pt x="12" y="16"/>
                    <a:pt x="12" y="16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0" y="13"/>
                    <a:pt x="7" y="11"/>
                    <a:pt x="4" y="7"/>
                  </a:cubicBezTo>
                  <a:cubicBezTo>
                    <a:pt x="3" y="5"/>
                    <a:pt x="2" y="3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1" y="6"/>
                    <a:pt x="3" y="8"/>
                  </a:cubicBezTo>
                  <a:cubicBezTo>
                    <a:pt x="5" y="12"/>
                    <a:pt x="8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lose/>
                </a:path>
              </a:pathLst>
            </a:custGeom>
            <a:solidFill>
              <a:srgbClr val="1FA1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7454900" y="3721101"/>
              <a:ext cx="88900" cy="88900"/>
            </a:xfrm>
            <a:prstGeom prst="ellipse">
              <a:avLst/>
            </a:prstGeom>
            <a:solidFill>
              <a:srgbClr val="1FA1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7477125" y="3746501"/>
              <a:ext cx="44450" cy="38100"/>
            </a:xfrm>
            <a:custGeom>
              <a:avLst/>
              <a:gdLst/>
              <a:ahLst/>
              <a:cxnLst/>
              <a:rect l="l" t="t" r="r" b="b"/>
              <a:pathLst>
                <a:path w="104" h="92" extrusionOk="0">
                  <a:moveTo>
                    <a:pt x="51" y="92"/>
                  </a:moveTo>
                  <a:cubicBezTo>
                    <a:pt x="39" y="84"/>
                    <a:pt x="30" y="75"/>
                    <a:pt x="24" y="69"/>
                  </a:cubicBezTo>
                  <a:cubicBezTo>
                    <a:pt x="11" y="57"/>
                    <a:pt x="0" y="45"/>
                    <a:pt x="1" y="30"/>
                  </a:cubicBezTo>
                  <a:cubicBezTo>
                    <a:pt x="1" y="27"/>
                    <a:pt x="1" y="16"/>
                    <a:pt x="9" y="9"/>
                  </a:cubicBezTo>
                  <a:cubicBezTo>
                    <a:pt x="15" y="4"/>
                    <a:pt x="22" y="3"/>
                    <a:pt x="24" y="2"/>
                  </a:cubicBezTo>
                  <a:cubicBezTo>
                    <a:pt x="31" y="1"/>
                    <a:pt x="36" y="3"/>
                    <a:pt x="38" y="4"/>
                  </a:cubicBezTo>
                  <a:cubicBezTo>
                    <a:pt x="46" y="6"/>
                    <a:pt x="50" y="11"/>
                    <a:pt x="52" y="14"/>
                  </a:cubicBezTo>
                  <a:cubicBezTo>
                    <a:pt x="53" y="12"/>
                    <a:pt x="59" y="4"/>
                    <a:pt x="69" y="2"/>
                  </a:cubicBezTo>
                  <a:cubicBezTo>
                    <a:pt x="79" y="0"/>
                    <a:pt x="87" y="5"/>
                    <a:pt x="89" y="6"/>
                  </a:cubicBezTo>
                  <a:cubicBezTo>
                    <a:pt x="92" y="8"/>
                    <a:pt x="98" y="12"/>
                    <a:pt x="101" y="20"/>
                  </a:cubicBezTo>
                  <a:cubicBezTo>
                    <a:pt x="104" y="29"/>
                    <a:pt x="101" y="37"/>
                    <a:pt x="100" y="41"/>
                  </a:cubicBezTo>
                  <a:cubicBezTo>
                    <a:pt x="98" y="48"/>
                    <a:pt x="94" y="53"/>
                    <a:pt x="91" y="55"/>
                  </a:cubicBezTo>
                  <a:cubicBezTo>
                    <a:pt x="78" y="71"/>
                    <a:pt x="59" y="86"/>
                    <a:pt x="51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7659688" y="3762376"/>
              <a:ext cx="88900" cy="88900"/>
            </a:xfrm>
            <a:prstGeom prst="ellipse">
              <a:avLst/>
            </a:prstGeom>
            <a:solidFill>
              <a:srgbClr val="199D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7696200" y="3813176"/>
              <a:ext cx="17463" cy="14288"/>
            </a:xfrm>
            <a:custGeom>
              <a:avLst/>
              <a:gdLst/>
              <a:ahLst/>
              <a:cxnLst/>
              <a:rect l="l" t="t" r="r" b="b"/>
              <a:pathLst>
                <a:path w="39" h="35" extrusionOk="0">
                  <a:moveTo>
                    <a:pt x="5" y="1"/>
                  </a:moveTo>
                  <a:cubicBezTo>
                    <a:pt x="9" y="0"/>
                    <a:pt x="13" y="0"/>
                    <a:pt x="18" y="0"/>
                  </a:cubicBezTo>
                  <a:cubicBezTo>
                    <a:pt x="24" y="0"/>
                    <a:pt x="29" y="0"/>
                    <a:pt x="34" y="1"/>
                  </a:cubicBezTo>
                  <a:cubicBezTo>
                    <a:pt x="35" y="1"/>
                    <a:pt x="36" y="2"/>
                    <a:pt x="37" y="3"/>
                  </a:cubicBezTo>
                  <a:cubicBezTo>
                    <a:pt x="37" y="4"/>
                    <a:pt x="38" y="5"/>
                    <a:pt x="38" y="6"/>
                  </a:cubicBezTo>
                  <a:cubicBezTo>
                    <a:pt x="38" y="7"/>
                    <a:pt x="36" y="8"/>
                    <a:pt x="36" y="10"/>
                  </a:cubicBezTo>
                  <a:cubicBezTo>
                    <a:pt x="37" y="11"/>
                    <a:pt x="38" y="11"/>
                    <a:pt x="38" y="13"/>
                  </a:cubicBezTo>
                  <a:cubicBezTo>
                    <a:pt x="39" y="14"/>
                    <a:pt x="38" y="16"/>
                    <a:pt x="35" y="19"/>
                  </a:cubicBezTo>
                  <a:cubicBezTo>
                    <a:pt x="36" y="21"/>
                    <a:pt x="35" y="24"/>
                    <a:pt x="34" y="26"/>
                  </a:cubicBezTo>
                  <a:cubicBezTo>
                    <a:pt x="32" y="27"/>
                    <a:pt x="29" y="27"/>
                    <a:pt x="29" y="27"/>
                  </a:cubicBezTo>
                  <a:cubicBezTo>
                    <a:pt x="29" y="27"/>
                    <a:pt x="27" y="32"/>
                    <a:pt x="22" y="34"/>
                  </a:cubicBezTo>
                  <a:cubicBezTo>
                    <a:pt x="17" y="35"/>
                    <a:pt x="12" y="32"/>
                    <a:pt x="10" y="27"/>
                  </a:cubicBezTo>
                  <a:cubicBezTo>
                    <a:pt x="8" y="28"/>
                    <a:pt x="6" y="27"/>
                    <a:pt x="5" y="25"/>
                  </a:cubicBezTo>
                  <a:cubicBezTo>
                    <a:pt x="4" y="24"/>
                    <a:pt x="4" y="22"/>
                    <a:pt x="5" y="21"/>
                  </a:cubicBezTo>
                  <a:cubicBezTo>
                    <a:pt x="4" y="20"/>
                    <a:pt x="3" y="20"/>
                    <a:pt x="2" y="18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1" y="8"/>
                    <a:pt x="1" y="7"/>
                  </a:cubicBezTo>
                  <a:cubicBezTo>
                    <a:pt x="0" y="4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7691438" y="3786188"/>
              <a:ext cx="28575" cy="30163"/>
            </a:xfrm>
            <a:custGeom>
              <a:avLst/>
              <a:gdLst/>
              <a:ahLst/>
              <a:cxnLst/>
              <a:rect l="l" t="t" r="r" b="b"/>
              <a:pathLst>
                <a:path w="65" h="70" extrusionOk="0">
                  <a:moveTo>
                    <a:pt x="45" y="70"/>
                  </a:moveTo>
                  <a:cubicBezTo>
                    <a:pt x="18" y="70"/>
                    <a:pt x="18" y="70"/>
                    <a:pt x="18" y="70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3"/>
                    <a:pt x="18" y="59"/>
                    <a:pt x="16" y="54"/>
                  </a:cubicBezTo>
                  <a:cubicBezTo>
                    <a:pt x="15" y="52"/>
                    <a:pt x="14" y="51"/>
                    <a:pt x="12" y="49"/>
                  </a:cubicBezTo>
                  <a:cubicBezTo>
                    <a:pt x="10" y="48"/>
                    <a:pt x="0" y="39"/>
                    <a:pt x="1" y="27"/>
                  </a:cubicBezTo>
                  <a:cubicBezTo>
                    <a:pt x="2" y="17"/>
                    <a:pt x="8" y="12"/>
                    <a:pt x="11" y="9"/>
                  </a:cubicBezTo>
                  <a:cubicBezTo>
                    <a:pt x="13" y="8"/>
                    <a:pt x="23" y="0"/>
                    <a:pt x="36" y="2"/>
                  </a:cubicBezTo>
                  <a:cubicBezTo>
                    <a:pt x="48" y="3"/>
                    <a:pt x="62" y="12"/>
                    <a:pt x="63" y="25"/>
                  </a:cubicBezTo>
                  <a:cubicBezTo>
                    <a:pt x="65" y="34"/>
                    <a:pt x="59" y="42"/>
                    <a:pt x="58" y="44"/>
                  </a:cubicBezTo>
                  <a:cubicBezTo>
                    <a:pt x="57" y="47"/>
                    <a:pt x="55" y="48"/>
                    <a:pt x="53" y="50"/>
                  </a:cubicBezTo>
                  <a:cubicBezTo>
                    <a:pt x="51" y="51"/>
                    <a:pt x="50" y="52"/>
                    <a:pt x="49" y="55"/>
                  </a:cubicBezTo>
                  <a:cubicBezTo>
                    <a:pt x="47" y="58"/>
                    <a:pt x="46" y="62"/>
                    <a:pt x="45" y="67"/>
                  </a:cubicBezTo>
                  <a:lnTo>
                    <a:pt x="45" y="70"/>
                  </a:lnTo>
                  <a:close/>
                  <a:moveTo>
                    <a:pt x="24" y="64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40" y="59"/>
                    <a:pt x="41" y="55"/>
                    <a:pt x="44" y="51"/>
                  </a:cubicBezTo>
                  <a:cubicBezTo>
                    <a:pt x="45" y="48"/>
                    <a:pt x="47" y="47"/>
                    <a:pt x="49" y="45"/>
                  </a:cubicBezTo>
                  <a:cubicBezTo>
                    <a:pt x="51" y="44"/>
                    <a:pt x="52" y="43"/>
                    <a:pt x="53" y="41"/>
                  </a:cubicBezTo>
                  <a:cubicBezTo>
                    <a:pt x="54" y="40"/>
                    <a:pt x="58" y="33"/>
                    <a:pt x="57" y="26"/>
                  </a:cubicBezTo>
                  <a:cubicBezTo>
                    <a:pt x="56" y="16"/>
                    <a:pt x="45" y="9"/>
                    <a:pt x="36" y="7"/>
                  </a:cubicBezTo>
                  <a:cubicBezTo>
                    <a:pt x="24" y="6"/>
                    <a:pt x="16" y="13"/>
                    <a:pt x="15" y="14"/>
                  </a:cubicBezTo>
                  <a:cubicBezTo>
                    <a:pt x="12" y="16"/>
                    <a:pt x="7" y="20"/>
                    <a:pt x="7" y="27"/>
                  </a:cubicBezTo>
                  <a:cubicBezTo>
                    <a:pt x="6" y="37"/>
                    <a:pt x="16" y="44"/>
                    <a:pt x="16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47"/>
                    <a:pt x="20" y="49"/>
                    <a:pt x="21" y="52"/>
                  </a:cubicBezTo>
                  <a:cubicBezTo>
                    <a:pt x="24" y="56"/>
                    <a:pt x="24" y="60"/>
                    <a:pt x="24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7704138" y="3794126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17" h="13" extrusionOk="0">
                  <a:moveTo>
                    <a:pt x="14" y="13"/>
                  </a:moveTo>
                  <a:cubicBezTo>
                    <a:pt x="13" y="13"/>
                    <a:pt x="13" y="12"/>
                    <a:pt x="13" y="11"/>
                  </a:cubicBezTo>
                  <a:cubicBezTo>
                    <a:pt x="12" y="10"/>
                    <a:pt x="12" y="9"/>
                    <a:pt x="11" y="7"/>
                  </a:cubicBezTo>
                  <a:cubicBezTo>
                    <a:pt x="9" y="5"/>
                    <a:pt x="6" y="4"/>
                    <a:pt x="3" y="5"/>
                  </a:cubicBezTo>
                  <a:cubicBezTo>
                    <a:pt x="2" y="5"/>
                    <a:pt x="1" y="5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7" y="0"/>
                    <a:pt x="11" y="1"/>
                    <a:pt x="14" y="5"/>
                  </a:cubicBezTo>
                  <a:cubicBezTo>
                    <a:pt x="16" y="7"/>
                    <a:pt x="16" y="9"/>
                    <a:pt x="16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3"/>
                    <a:pt x="15" y="13"/>
                    <a:pt x="1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7834313" y="3878263"/>
              <a:ext cx="90488" cy="92075"/>
            </a:xfrm>
            <a:prstGeom prst="ellipse">
              <a:avLst/>
            </a:prstGeom>
            <a:solidFill>
              <a:srgbClr val="42B6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7859713" y="3902076"/>
              <a:ext cx="38100" cy="42863"/>
            </a:xfrm>
            <a:custGeom>
              <a:avLst/>
              <a:gdLst/>
              <a:ahLst/>
              <a:cxnLst/>
              <a:rect l="l" t="t" r="r" b="b"/>
              <a:pathLst>
                <a:path w="88" h="100" extrusionOk="0">
                  <a:moveTo>
                    <a:pt x="3" y="13"/>
                  </a:moveTo>
                  <a:cubicBezTo>
                    <a:pt x="2" y="22"/>
                    <a:pt x="1" y="28"/>
                    <a:pt x="1" y="32"/>
                  </a:cubicBezTo>
                  <a:cubicBezTo>
                    <a:pt x="1" y="37"/>
                    <a:pt x="0" y="40"/>
                    <a:pt x="1" y="45"/>
                  </a:cubicBezTo>
                  <a:cubicBezTo>
                    <a:pt x="1" y="50"/>
                    <a:pt x="1" y="53"/>
                    <a:pt x="2" y="54"/>
                  </a:cubicBezTo>
                  <a:cubicBezTo>
                    <a:pt x="4" y="66"/>
                    <a:pt x="12" y="76"/>
                    <a:pt x="22" y="86"/>
                  </a:cubicBezTo>
                  <a:cubicBezTo>
                    <a:pt x="22" y="86"/>
                    <a:pt x="31" y="96"/>
                    <a:pt x="40" y="99"/>
                  </a:cubicBezTo>
                  <a:cubicBezTo>
                    <a:pt x="41" y="100"/>
                    <a:pt x="43" y="100"/>
                    <a:pt x="45" y="100"/>
                  </a:cubicBezTo>
                  <a:cubicBezTo>
                    <a:pt x="50" y="100"/>
                    <a:pt x="53" y="98"/>
                    <a:pt x="55" y="96"/>
                  </a:cubicBezTo>
                  <a:cubicBezTo>
                    <a:pt x="71" y="83"/>
                    <a:pt x="79" y="71"/>
                    <a:pt x="79" y="71"/>
                  </a:cubicBezTo>
                  <a:cubicBezTo>
                    <a:pt x="83" y="65"/>
                    <a:pt x="86" y="60"/>
                    <a:pt x="87" y="53"/>
                  </a:cubicBezTo>
                  <a:cubicBezTo>
                    <a:pt x="88" y="50"/>
                    <a:pt x="88" y="47"/>
                    <a:pt x="88" y="34"/>
                  </a:cubicBezTo>
                  <a:cubicBezTo>
                    <a:pt x="88" y="27"/>
                    <a:pt x="88" y="20"/>
                    <a:pt x="88" y="15"/>
                  </a:cubicBezTo>
                  <a:cubicBezTo>
                    <a:pt x="85" y="15"/>
                    <a:pt x="81" y="15"/>
                    <a:pt x="77" y="14"/>
                  </a:cubicBezTo>
                  <a:cubicBezTo>
                    <a:pt x="70" y="13"/>
                    <a:pt x="66" y="11"/>
                    <a:pt x="58" y="8"/>
                  </a:cubicBezTo>
                  <a:cubicBezTo>
                    <a:pt x="55" y="6"/>
                    <a:pt x="49" y="3"/>
                    <a:pt x="43" y="0"/>
                  </a:cubicBezTo>
                  <a:cubicBezTo>
                    <a:pt x="41" y="3"/>
                    <a:pt x="36" y="7"/>
                    <a:pt x="30" y="10"/>
                  </a:cubicBezTo>
                  <a:cubicBezTo>
                    <a:pt x="18" y="16"/>
                    <a:pt x="7" y="14"/>
                    <a:pt x="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883525" y="3925888"/>
              <a:ext cx="19050" cy="19050"/>
            </a:xfrm>
            <a:prstGeom prst="ellipse">
              <a:avLst/>
            </a:prstGeom>
            <a:solidFill>
              <a:srgbClr val="42B6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7886700" y="3930651"/>
              <a:ext cx="12700" cy="11113"/>
            </a:xfrm>
            <a:custGeom>
              <a:avLst/>
              <a:gdLst/>
              <a:ahLst/>
              <a:cxnLst/>
              <a:rect l="l" t="t" r="r" b="b"/>
              <a:pathLst>
                <a:path w="32" h="28" extrusionOk="0">
                  <a:moveTo>
                    <a:pt x="0" y="14"/>
                  </a:moveTo>
                  <a:cubicBezTo>
                    <a:pt x="0" y="14"/>
                    <a:pt x="1" y="13"/>
                    <a:pt x="2" y="12"/>
                  </a:cubicBezTo>
                  <a:cubicBezTo>
                    <a:pt x="2" y="12"/>
                    <a:pt x="3" y="11"/>
                    <a:pt x="4" y="11"/>
                  </a:cubicBezTo>
                  <a:cubicBezTo>
                    <a:pt x="5" y="11"/>
                    <a:pt x="6" y="12"/>
                    <a:pt x="7" y="12"/>
                  </a:cubicBezTo>
                  <a:cubicBezTo>
                    <a:pt x="7" y="13"/>
                    <a:pt x="8" y="13"/>
                    <a:pt x="8" y="14"/>
                  </a:cubicBezTo>
                  <a:cubicBezTo>
                    <a:pt x="9" y="15"/>
                    <a:pt x="10" y="16"/>
                    <a:pt x="10" y="18"/>
                  </a:cubicBezTo>
                  <a:cubicBezTo>
                    <a:pt x="12" y="16"/>
                    <a:pt x="13" y="14"/>
                    <a:pt x="15" y="11"/>
                  </a:cubicBezTo>
                  <a:cubicBezTo>
                    <a:pt x="17" y="9"/>
                    <a:pt x="17" y="8"/>
                    <a:pt x="18" y="7"/>
                  </a:cubicBezTo>
                  <a:cubicBezTo>
                    <a:pt x="20" y="6"/>
                    <a:pt x="22" y="4"/>
                    <a:pt x="25" y="2"/>
                  </a:cubicBezTo>
                  <a:cubicBezTo>
                    <a:pt x="26" y="1"/>
                    <a:pt x="27" y="1"/>
                    <a:pt x="27" y="0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29" y="3"/>
                    <a:pt x="24" y="7"/>
                    <a:pt x="20" y="13"/>
                  </a:cubicBezTo>
                  <a:cubicBezTo>
                    <a:pt x="18" y="16"/>
                    <a:pt x="17" y="17"/>
                    <a:pt x="16" y="19"/>
                  </a:cubicBezTo>
                  <a:cubicBezTo>
                    <a:pt x="15" y="21"/>
                    <a:pt x="14" y="23"/>
                    <a:pt x="13" y="25"/>
                  </a:cubicBezTo>
                  <a:cubicBezTo>
                    <a:pt x="11" y="27"/>
                    <a:pt x="10" y="28"/>
                    <a:pt x="9" y="28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7" y="27"/>
                    <a:pt x="7" y="26"/>
                    <a:pt x="7" y="25"/>
                  </a:cubicBezTo>
                  <a:cubicBezTo>
                    <a:pt x="7" y="24"/>
                    <a:pt x="6" y="24"/>
                    <a:pt x="6" y="22"/>
                  </a:cubicBezTo>
                  <a:cubicBezTo>
                    <a:pt x="5" y="20"/>
                    <a:pt x="4" y="19"/>
                    <a:pt x="3" y="17"/>
                  </a:cubicBezTo>
                  <a:cubicBezTo>
                    <a:pt x="3" y="16"/>
                    <a:pt x="2" y="15"/>
                    <a:pt x="1" y="15"/>
                  </a:cubicBezTo>
                  <a:cubicBezTo>
                    <a:pt x="1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" name="Google Shape;422;p7"/>
          <p:cNvSpPr txBox="1"/>
          <p:nvPr/>
        </p:nvSpPr>
        <p:spPr>
          <a:xfrm>
            <a:off x="627969" y="4800142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</a:t>
            </a:r>
            <a:endParaRPr/>
          </a:p>
        </p:txBody>
      </p:sp>
      <p:sp>
        <p:nvSpPr>
          <p:cNvPr id="423" name="Google Shape;423;p7"/>
          <p:cNvSpPr txBox="1"/>
          <p:nvPr/>
        </p:nvSpPr>
        <p:spPr>
          <a:xfrm>
            <a:off x="627969" y="5261807"/>
            <a:ext cx="187602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7"/>
          <p:cNvSpPr txBox="1"/>
          <p:nvPr/>
        </p:nvSpPr>
        <p:spPr>
          <a:xfrm>
            <a:off x="2994526" y="4800142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II</a:t>
            </a:r>
            <a:endParaRPr/>
          </a:p>
        </p:txBody>
      </p:sp>
      <p:sp>
        <p:nvSpPr>
          <p:cNvPr id="425" name="Google Shape;425;p7"/>
          <p:cNvSpPr txBox="1"/>
          <p:nvPr/>
        </p:nvSpPr>
        <p:spPr>
          <a:xfrm>
            <a:off x="2994526" y="5261807"/>
            <a:ext cx="187602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Google Shape;426;p7"/>
          <p:cNvSpPr txBox="1"/>
          <p:nvPr/>
        </p:nvSpPr>
        <p:spPr>
          <a:xfrm>
            <a:off x="5204061" y="4756150"/>
            <a:ext cx="19295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III</a:t>
            </a:r>
            <a:endParaRPr/>
          </a:p>
        </p:txBody>
      </p:sp>
      <p:sp>
        <p:nvSpPr>
          <p:cNvPr id="427" name="Google Shape;427;p7"/>
          <p:cNvSpPr txBox="1"/>
          <p:nvPr/>
        </p:nvSpPr>
        <p:spPr>
          <a:xfrm>
            <a:off x="5230845" y="5234297"/>
            <a:ext cx="187602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7"/>
          <p:cNvSpPr txBox="1"/>
          <p:nvPr/>
        </p:nvSpPr>
        <p:spPr>
          <a:xfrm>
            <a:off x="7304957" y="4813843"/>
            <a:ext cx="19295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IV</a:t>
            </a:r>
            <a:endParaRPr/>
          </a:p>
        </p:txBody>
      </p:sp>
      <p:sp>
        <p:nvSpPr>
          <p:cNvPr id="429" name="Google Shape;429;p7"/>
          <p:cNvSpPr txBox="1"/>
          <p:nvPr/>
        </p:nvSpPr>
        <p:spPr>
          <a:xfrm>
            <a:off x="7318323" y="5217815"/>
            <a:ext cx="187602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p7"/>
          <p:cNvSpPr txBox="1"/>
          <p:nvPr/>
        </p:nvSpPr>
        <p:spPr>
          <a:xfrm>
            <a:off x="9541276" y="4772632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V</a:t>
            </a:r>
            <a:endParaRPr/>
          </a:p>
        </p:txBody>
      </p:sp>
      <p:sp>
        <p:nvSpPr>
          <p:cNvPr id="431" name="Google Shape;431;p7"/>
          <p:cNvSpPr txBox="1"/>
          <p:nvPr/>
        </p:nvSpPr>
        <p:spPr>
          <a:xfrm>
            <a:off x="9541276" y="5234297"/>
            <a:ext cx="187602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308" r="11308"/>
          <a:stretch/>
        </p:blipFill>
        <p:spPr>
          <a:xfrm>
            <a:off x="4101737" y="0"/>
            <a:ext cx="809026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grpSp>
        <p:nvGrpSpPr>
          <p:cNvPr id="437" name="Google Shape;437;p8"/>
          <p:cNvGrpSpPr/>
          <p:nvPr/>
        </p:nvGrpSpPr>
        <p:grpSpPr>
          <a:xfrm>
            <a:off x="801968" y="345370"/>
            <a:ext cx="2473915" cy="2365172"/>
            <a:chOff x="1405754" y="1704023"/>
            <a:chExt cx="433388" cy="414338"/>
          </a:xfrm>
        </p:grpSpPr>
        <p:sp>
          <p:nvSpPr>
            <p:cNvPr id="438" name="Google Shape;438;p8"/>
            <p:cNvSpPr/>
            <p:nvPr/>
          </p:nvSpPr>
          <p:spPr>
            <a:xfrm>
              <a:off x="1405754" y="1704023"/>
              <a:ext cx="433388" cy="414338"/>
            </a:xfrm>
            <a:custGeom>
              <a:avLst/>
              <a:gdLst/>
              <a:ahLst/>
              <a:cxnLst/>
              <a:rect l="l" t="t" r="r" b="b"/>
              <a:pathLst>
                <a:path w="1011" h="964" extrusionOk="0">
                  <a:moveTo>
                    <a:pt x="255" y="896"/>
                  </a:moveTo>
                  <a:cubicBezTo>
                    <a:pt x="269" y="862"/>
                    <a:pt x="289" y="800"/>
                    <a:pt x="287" y="722"/>
                  </a:cubicBezTo>
                  <a:cubicBezTo>
                    <a:pt x="283" y="621"/>
                    <a:pt x="243" y="548"/>
                    <a:pt x="223" y="515"/>
                  </a:cubicBezTo>
                  <a:cubicBezTo>
                    <a:pt x="212" y="495"/>
                    <a:pt x="196" y="461"/>
                    <a:pt x="192" y="416"/>
                  </a:cubicBezTo>
                  <a:cubicBezTo>
                    <a:pt x="189" y="382"/>
                    <a:pt x="194" y="357"/>
                    <a:pt x="197" y="340"/>
                  </a:cubicBezTo>
                  <a:cubicBezTo>
                    <a:pt x="203" y="311"/>
                    <a:pt x="221" y="219"/>
                    <a:pt x="299" y="163"/>
                  </a:cubicBezTo>
                  <a:cubicBezTo>
                    <a:pt x="320" y="148"/>
                    <a:pt x="338" y="141"/>
                    <a:pt x="350" y="136"/>
                  </a:cubicBezTo>
                  <a:cubicBezTo>
                    <a:pt x="444" y="98"/>
                    <a:pt x="533" y="123"/>
                    <a:pt x="578" y="136"/>
                  </a:cubicBezTo>
                  <a:cubicBezTo>
                    <a:pt x="605" y="144"/>
                    <a:pt x="629" y="151"/>
                    <a:pt x="658" y="169"/>
                  </a:cubicBezTo>
                  <a:cubicBezTo>
                    <a:pt x="704" y="198"/>
                    <a:pt x="727" y="236"/>
                    <a:pt x="735" y="249"/>
                  </a:cubicBezTo>
                  <a:cubicBezTo>
                    <a:pt x="755" y="284"/>
                    <a:pt x="762" y="316"/>
                    <a:pt x="765" y="337"/>
                  </a:cubicBezTo>
                  <a:cubicBezTo>
                    <a:pt x="769" y="345"/>
                    <a:pt x="775" y="356"/>
                    <a:pt x="783" y="370"/>
                  </a:cubicBezTo>
                  <a:cubicBezTo>
                    <a:pt x="791" y="383"/>
                    <a:pt x="793" y="384"/>
                    <a:pt x="794" y="389"/>
                  </a:cubicBezTo>
                  <a:cubicBezTo>
                    <a:pt x="798" y="407"/>
                    <a:pt x="780" y="415"/>
                    <a:pt x="778" y="438"/>
                  </a:cubicBezTo>
                  <a:cubicBezTo>
                    <a:pt x="777" y="455"/>
                    <a:pt x="785" y="470"/>
                    <a:pt x="791" y="479"/>
                  </a:cubicBezTo>
                  <a:cubicBezTo>
                    <a:pt x="800" y="494"/>
                    <a:pt x="805" y="493"/>
                    <a:pt x="822" y="513"/>
                  </a:cubicBezTo>
                  <a:cubicBezTo>
                    <a:pt x="837" y="531"/>
                    <a:pt x="844" y="540"/>
                    <a:pt x="843" y="551"/>
                  </a:cubicBezTo>
                  <a:cubicBezTo>
                    <a:pt x="842" y="563"/>
                    <a:pt x="833" y="575"/>
                    <a:pt x="823" y="581"/>
                  </a:cubicBezTo>
                  <a:cubicBezTo>
                    <a:pt x="813" y="587"/>
                    <a:pt x="805" y="584"/>
                    <a:pt x="802" y="591"/>
                  </a:cubicBezTo>
                  <a:cubicBezTo>
                    <a:pt x="800" y="594"/>
                    <a:pt x="801" y="597"/>
                    <a:pt x="807" y="615"/>
                  </a:cubicBezTo>
                  <a:cubicBezTo>
                    <a:pt x="814" y="635"/>
                    <a:pt x="814" y="638"/>
                    <a:pt x="813" y="641"/>
                  </a:cubicBezTo>
                  <a:cubicBezTo>
                    <a:pt x="811" y="646"/>
                    <a:pt x="804" y="652"/>
                    <a:pt x="781" y="653"/>
                  </a:cubicBezTo>
                  <a:cubicBezTo>
                    <a:pt x="783" y="653"/>
                    <a:pt x="791" y="652"/>
                    <a:pt x="800" y="658"/>
                  </a:cubicBezTo>
                  <a:cubicBezTo>
                    <a:pt x="801" y="658"/>
                    <a:pt x="809" y="665"/>
                    <a:pt x="811" y="676"/>
                  </a:cubicBezTo>
                  <a:cubicBezTo>
                    <a:pt x="811" y="686"/>
                    <a:pt x="807" y="695"/>
                    <a:pt x="798" y="701"/>
                  </a:cubicBezTo>
                  <a:cubicBezTo>
                    <a:pt x="796" y="703"/>
                    <a:pt x="792" y="706"/>
                    <a:pt x="791" y="711"/>
                  </a:cubicBezTo>
                  <a:cubicBezTo>
                    <a:pt x="790" y="714"/>
                    <a:pt x="790" y="716"/>
                    <a:pt x="790" y="717"/>
                  </a:cubicBezTo>
                  <a:cubicBezTo>
                    <a:pt x="791" y="743"/>
                    <a:pt x="792" y="775"/>
                    <a:pt x="792" y="775"/>
                  </a:cubicBezTo>
                  <a:cubicBezTo>
                    <a:pt x="791" y="777"/>
                    <a:pt x="791" y="781"/>
                    <a:pt x="788" y="786"/>
                  </a:cubicBezTo>
                  <a:cubicBezTo>
                    <a:pt x="785" y="791"/>
                    <a:pt x="781" y="795"/>
                    <a:pt x="779" y="796"/>
                  </a:cubicBezTo>
                  <a:cubicBezTo>
                    <a:pt x="775" y="798"/>
                    <a:pt x="771" y="799"/>
                    <a:pt x="765" y="800"/>
                  </a:cubicBezTo>
                  <a:cubicBezTo>
                    <a:pt x="753" y="801"/>
                    <a:pt x="743" y="798"/>
                    <a:pt x="738" y="796"/>
                  </a:cubicBezTo>
                  <a:cubicBezTo>
                    <a:pt x="731" y="795"/>
                    <a:pt x="722" y="794"/>
                    <a:pt x="710" y="795"/>
                  </a:cubicBezTo>
                  <a:cubicBezTo>
                    <a:pt x="696" y="796"/>
                    <a:pt x="685" y="796"/>
                    <a:pt x="674" y="803"/>
                  </a:cubicBezTo>
                  <a:cubicBezTo>
                    <a:pt x="659" y="811"/>
                    <a:pt x="652" y="825"/>
                    <a:pt x="649" y="831"/>
                  </a:cubicBezTo>
                  <a:cubicBezTo>
                    <a:pt x="643" y="840"/>
                    <a:pt x="642" y="849"/>
                    <a:pt x="641" y="856"/>
                  </a:cubicBezTo>
                  <a:cubicBezTo>
                    <a:pt x="639" y="869"/>
                    <a:pt x="639" y="879"/>
                    <a:pt x="640" y="886"/>
                  </a:cubicBezTo>
                  <a:cubicBezTo>
                    <a:pt x="640" y="912"/>
                    <a:pt x="641" y="938"/>
                    <a:pt x="642" y="964"/>
                  </a:cubicBezTo>
                  <a:cubicBezTo>
                    <a:pt x="656" y="960"/>
                    <a:pt x="677" y="953"/>
                    <a:pt x="701" y="943"/>
                  </a:cubicBezTo>
                  <a:cubicBezTo>
                    <a:pt x="868" y="872"/>
                    <a:pt x="940" y="719"/>
                    <a:pt x="948" y="700"/>
                  </a:cubicBezTo>
                  <a:cubicBezTo>
                    <a:pt x="968" y="656"/>
                    <a:pt x="1011" y="541"/>
                    <a:pt x="979" y="401"/>
                  </a:cubicBezTo>
                  <a:cubicBezTo>
                    <a:pt x="931" y="192"/>
                    <a:pt x="755" y="98"/>
                    <a:pt x="733" y="87"/>
                  </a:cubicBezTo>
                  <a:cubicBezTo>
                    <a:pt x="707" y="74"/>
                    <a:pt x="557" y="0"/>
                    <a:pt x="375" y="57"/>
                  </a:cubicBezTo>
                  <a:cubicBezTo>
                    <a:pt x="336" y="69"/>
                    <a:pt x="221" y="111"/>
                    <a:pt x="135" y="229"/>
                  </a:cubicBezTo>
                  <a:cubicBezTo>
                    <a:pt x="122" y="247"/>
                    <a:pt x="0" y="422"/>
                    <a:pt x="64" y="639"/>
                  </a:cubicBezTo>
                  <a:cubicBezTo>
                    <a:pt x="109" y="791"/>
                    <a:pt x="219" y="872"/>
                    <a:pt x="255" y="896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527991" y="1797686"/>
              <a:ext cx="150813" cy="90488"/>
            </a:xfrm>
            <a:custGeom>
              <a:avLst/>
              <a:gdLst/>
              <a:ahLst/>
              <a:cxnLst/>
              <a:rect l="l" t="t" r="r" b="b"/>
              <a:pathLst>
                <a:path w="95" h="57" extrusionOk="0">
                  <a:moveTo>
                    <a:pt x="24" y="57"/>
                  </a:moveTo>
                  <a:lnTo>
                    <a:pt x="30" y="27"/>
                  </a:lnTo>
                  <a:lnTo>
                    <a:pt x="0" y="28"/>
                  </a:lnTo>
                  <a:lnTo>
                    <a:pt x="13" y="5"/>
                  </a:lnTo>
                  <a:lnTo>
                    <a:pt x="53" y="3"/>
                  </a:lnTo>
                  <a:lnTo>
                    <a:pt x="82" y="25"/>
                  </a:lnTo>
                  <a:lnTo>
                    <a:pt x="92" y="0"/>
                  </a:lnTo>
                  <a:lnTo>
                    <a:pt x="95" y="1"/>
                  </a:lnTo>
                  <a:lnTo>
                    <a:pt x="83" y="31"/>
                  </a:lnTo>
                  <a:lnTo>
                    <a:pt x="52" y="7"/>
                  </a:lnTo>
                  <a:lnTo>
                    <a:pt x="15" y="8"/>
                  </a:lnTo>
                  <a:lnTo>
                    <a:pt x="6" y="24"/>
                  </a:lnTo>
                  <a:lnTo>
                    <a:pt x="34" y="24"/>
                  </a:lnTo>
                  <a:lnTo>
                    <a:pt x="28" y="53"/>
                  </a:lnTo>
                  <a:lnTo>
                    <a:pt x="55" y="48"/>
                  </a:lnTo>
                  <a:lnTo>
                    <a:pt x="55" y="51"/>
                  </a:lnTo>
                  <a:lnTo>
                    <a:pt x="24" y="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669279" y="1786573"/>
              <a:ext cx="17463" cy="174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647054" y="1831023"/>
              <a:ext cx="23813" cy="23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1599429" y="1791336"/>
              <a:ext cx="20638" cy="222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605779" y="1864361"/>
              <a:ext cx="20638" cy="206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527991" y="1829436"/>
              <a:ext cx="15875" cy="15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567679" y="1826261"/>
              <a:ext cx="22225" cy="23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542279" y="1799273"/>
              <a:ext cx="15875" cy="15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1556566" y="1873886"/>
              <a:ext cx="20638" cy="206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p8"/>
          <p:cNvSpPr/>
          <p:nvPr/>
        </p:nvSpPr>
        <p:spPr>
          <a:xfrm>
            <a:off x="-11942" y="3511295"/>
            <a:ext cx="4101737" cy="3382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8"/>
          <p:cNvSpPr txBox="1"/>
          <p:nvPr/>
        </p:nvSpPr>
        <p:spPr>
          <a:xfrm>
            <a:off x="151760" y="3673978"/>
            <a:ext cx="339372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here.</a:t>
            </a:r>
            <a:endParaRPr/>
          </a:p>
        </p:txBody>
      </p:sp>
      <p:sp>
        <p:nvSpPr>
          <p:cNvPr id="450" name="Google Shape;450;p8"/>
          <p:cNvSpPr txBox="1"/>
          <p:nvPr/>
        </p:nvSpPr>
        <p:spPr>
          <a:xfrm>
            <a:off x="608036" y="2703076"/>
            <a:ext cx="27892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Psicología</a:t>
            </a:r>
            <a:endParaRPr sz="360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9"/>
          <p:cNvGrpSpPr/>
          <p:nvPr/>
        </p:nvGrpSpPr>
        <p:grpSpPr>
          <a:xfrm>
            <a:off x="1505267" y="1489502"/>
            <a:ext cx="9039287" cy="2455481"/>
            <a:chOff x="2929120" y="2051205"/>
            <a:chExt cx="6086894" cy="1653477"/>
          </a:xfrm>
        </p:grpSpPr>
        <p:sp>
          <p:nvSpPr>
            <p:cNvPr id="456" name="Google Shape;456;p9"/>
            <p:cNvSpPr/>
            <p:nvPr/>
          </p:nvSpPr>
          <p:spPr>
            <a:xfrm>
              <a:off x="4299330" y="2051205"/>
              <a:ext cx="1673237" cy="1653477"/>
            </a:xfrm>
            <a:custGeom>
              <a:avLst/>
              <a:gdLst/>
              <a:ahLst/>
              <a:cxnLst/>
              <a:rect l="l" t="t" r="r" b="b"/>
              <a:pathLst>
                <a:path w="941" h="926" extrusionOk="0">
                  <a:moveTo>
                    <a:pt x="941" y="926"/>
                  </a:moveTo>
                  <a:cubicBezTo>
                    <a:pt x="554" y="926"/>
                    <a:pt x="554" y="926"/>
                    <a:pt x="554" y="926"/>
                  </a:cubicBezTo>
                  <a:cubicBezTo>
                    <a:pt x="560" y="907"/>
                    <a:pt x="560" y="907"/>
                    <a:pt x="560" y="907"/>
                  </a:cubicBezTo>
                  <a:cubicBezTo>
                    <a:pt x="568" y="883"/>
                    <a:pt x="582" y="864"/>
                    <a:pt x="600" y="851"/>
                  </a:cubicBezTo>
                  <a:cubicBezTo>
                    <a:pt x="614" y="842"/>
                    <a:pt x="628" y="839"/>
                    <a:pt x="652" y="832"/>
                  </a:cubicBezTo>
                  <a:cubicBezTo>
                    <a:pt x="669" y="828"/>
                    <a:pt x="686" y="825"/>
                    <a:pt x="702" y="823"/>
                  </a:cubicBezTo>
                  <a:cubicBezTo>
                    <a:pt x="703" y="823"/>
                    <a:pt x="703" y="823"/>
                    <a:pt x="703" y="823"/>
                  </a:cubicBezTo>
                  <a:cubicBezTo>
                    <a:pt x="705" y="823"/>
                    <a:pt x="705" y="823"/>
                    <a:pt x="705" y="823"/>
                  </a:cubicBezTo>
                  <a:cubicBezTo>
                    <a:pt x="727" y="824"/>
                    <a:pt x="746" y="817"/>
                    <a:pt x="751" y="805"/>
                  </a:cubicBezTo>
                  <a:cubicBezTo>
                    <a:pt x="754" y="799"/>
                    <a:pt x="755" y="790"/>
                    <a:pt x="755" y="786"/>
                  </a:cubicBezTo>
                  <a:cubicBezTo>
                    <a:pt x="754" y="782"/>
                    <a:pt x="754" y="780"/>
                    <a:pt x="752" y="773"/>
                  </a:cubicBezTo>
                  <a:cubicBezTo>
                    <a:pt x="751" y="770"/>
                    <a:pt x="750" y="766"/>
                    <a:pt x="749" y="762"/>
                  </a:cubicBezTo>
                  <a:cubicBezTo>
                    <a:pt x="742" y="738"/>
                    <a:pt x="739" y="728"/>
                    <a:pt x="741" y="719"/>
                  </a:cubicBezTo>
                  <a:cubicBezTo>
                    <a:pt x="745" y="708"/>
                    <a:pt x="752" y="701"/>
                    <a:pt x="757" y="697"/>
                  </a:cubicBezTo>
                  <a:cubicBezTo>
                    <a:pt x="758" y="696"/>
                    <a:pt x="760" y="694"/>
                    <a:pt x="761" y="693"/>
                  </a:cubicBezTo>
                  <a:cubicBezTo>
                    <a:pt x="761" y="692"/>
                    <a:pt x="760" y="691"/>
                    <a:pt x="759" y="690"/>
                  </a:cubicBezTo>
                  <a:cubicBezTo>
                    <a:pt x="757" y="686"/>
                    <a:pt x="751" y="678"/>
                    <a:pt x="756" y="668"/>
                  </a:cubicBezTo>
                  <a:cubicBezTo>
                    <a:pt x="759" y="661"/>
                    <a:pt x="765" y="658"/>
                    <a:pt x="769" y="656"/>
                  </a:cubicBezTo>
                  <a:cubicBezTo>
                    <a:pt x="769" y="656"/>
                    <a:pt x="769" y="655"/>
                    <a:pt x="769" y="655"/>
                  </a:cubicBezTo>
                  <a:cubicBezTo>
                    <a:pt x="768" y="653"/>
                    <a:pt x="767" y="650"/>
                    <a:pt x="766" y="647"/>
                  </a:cubicBezTo>
                  <a:cubicBezTo>
                    <a:pt x="762" y="633"/>
                    <a:pt x="756" y="614"/>
                    <a:pt x="765" y="600"/>
                  </a:cubicBezTo>
                  <a:cubicBezTo>
                    <a:pt x="771" y="592"/>
                    <a:pt x="778" y="590"/>
                    <a:pt x="786" y="589"/>
                  </a:cubicBezTo>
                  <a:cubicBezTo>
                    <a:pt x="789" y="588"/>
                    <a:pt x="794" y="587"/>
                    <a:pt x="801" y="585"/>
                  </a:cubicBezTo>
                  <a:cubicBezTo>
                    <a:pt x="813" y="581"/>
                    <a:pt x="827" y="577"/>
                    <a:pt x="829" y="572"/>
                  </a:cubicBezTo>
                  <a:cubicBezTo>
                    <a:pt x="830" y="570"/>
                    <a:pt x="830" y="568"/>
                    <a:pt x="830" y="566"/>
                  </a:cubicBezTo>
                  <a:cubicBezTo>
                    <a:pt x="758" y="398"/>
                    <a:pt x="758" y="398"/>
                    <a:pt x="758" y="398"/>
                  </a:cubicBezTo>
                  <a:cubicBezTo>
                    <a:pt x="760" y="393"/>
                    <a:pt x="760" y="393"/>
                    <a:pt x="760" y="393"/>
                  </a:cubicBezTo>
                  <a:cubicBezTo>
                    <a:pt x="766" y="378"/>
                    <a:pt x="770" y="363"/>
                    <a:pt x="771" y="348"/>
                  </a:cubicBezTo>
                  <a:cubicBezTo>
                    <a:pt x="777" y="283"/>
                    <a:pt x="742" y="232"/>
                    <a:pt x="718" y="198"/>
                  </a:cubicBezTo>
                  <a:cubicBezTo>
                    <a:pt x="674" y="134"/>
                    <a:pt x="619" y="98"/>
                    <a:pt x="590" y="82"/>
                  </a:cubicBezTo>
                  <a:cubicBezTo>
                    <a:pt x="488" y="27"/>
                    <a:pt x="387" y="35"/>
                    <a:pt x="348" y="42"/>
                  </a:cubicBezTo>
                  <a:cubicBezTo>
                    <a:pt x="272" y="54"/>
                    <a:pt x="217" y="88"/>
                    <a:pt x="191" y="106"/>
                  </a:cubicBezTo>
                  <a:cubicBezTo>
                    <a:pt x="168" y="123"/>
                    <a:pt x="97" y="174"/>
                    <a:pt x="64" y="272"/>
                  </a:cubicBezTo>
                  <a:cubicBezTo>
                    <a:pt x="56" y="298"/>
                    <a:pt x="30" y="391"/>
                    <a:pt x="67" y="485"/>
                  </a:cubicBezTo>
                  <a:cubicBezTo>
                    <a:pt x="74" y="502"/>
                    <a:pt x="78" y="509"/>
                    <a:pt x="85" y="517"/>
                  </a:cubicBezTo>
                  <a:cubicBezTo>
                    <a:pt x="91" y="526"/>
                    <a:pt x="100" y="538"/>
                    <a:pt x="113" y="565"/>
                  </a:cubicBezTo>
                  <a:cubicBezTo>
                    <a:pt x="130" y="601"/>
                    <a:pt x="171" y="687"/>
                    <a:pt x="164" y="796"/>
                  </a:cubicBezTo>
                  <a:cubicBezTo>
                    <a:pt x="161" y="839"/>
                    <a:pt x="151" y="881"/>
                    <a:pt x="134" y="922"/>
                  </a:cubicBezTo>
                  <a:cubicBezTo>
                    <a:pt x="108" y="912"/>
                    <a:pt x="108" y="912"/>
                    <a:pt x="108" y="912"/>
                  </a:cubicBezTo>
                  <a:cubicBezTo>
                    <a:pt x="124" y="873"/>
                    <a:pt x="133" y="834"/>
                    <a:pt x="136" y="794"/>
                  </a:cubicBezTo>
                  <a:cubicBezTo>
                    <a:pt x="143" y="692"/>
                    <a:pt x="104" y="612"/>
                    <a:pt x="87" y="577"/>
                  </a:cubicBezTo>
                  <a:cubicBezTo>
                    <a:pt x="75" y="552"/>
                    <a:pt x="68" y="542"/>
                    <a:pt x="62" y="534"/>
                  </a:cubicBezTo>
                  <a:cubicBezTo>
                    <a:pt x="55" y="524"/>
                    <a:pt x="49" y="516"/>
                    <a:pt x="41" y="495"/>
                  </a:cubicBezTo>
                  <a:cubicBezTo>
                    <a:pt x="0" y="392"/>
                    <a:pt x="28" y="292"/>
                    <a:pt x="38" y="264"/>
                  </a:cubicBezTo>
                  <a:cubicBezTo>
                    <a:pt x="74" y="157"/>
                    <a:pt x="150" y="102"/>
                    <a:pt x="175" y="84"/>
                  </a:cubicBezTo>
                  <a:cubicBezTo>
                    <a:pt x="203" y="63"/>
                    <a:pt x="262" y="28"/>
                    <a:pt x="344" y="14"/>
                  </a:cubicBezTo>
                  <a:cubicBezTo>
                    <a:pt x="395" y="6"/>
                    <a:pt x="498" y="0"/>
                    <a:pt x="604" y="58"/>
                  </a:cubicBezTo>
                  <a:cubicBezTo>
                    <a:pt x="635" y="75"/>
                    <a:pt x="694" y="113"/>
                    <a:pt x="742" y="182"/>
                  </a:cubicBezTo>
                  <a:cubicBezTo>
                    <a:pt x="767" y="219"/>
                    <a:pt x="806" y="276"/>
                    <a:pt x="799" y="350"/>
                  </a:cubicBezTo>
                  <a:cubicBezTo>
                    <a:pt x="797" y="366"/>
                    <a:pt x="794" y="382"/>
                    <a:pt x="788" y="398"/>
                  </a:cubicBezTo>
                  <a:cubicBezTo>
                    <a:pt x="856" y="558"/>
                    <a:pt x="856" y="558"/>
                    <a:pt x="856" y="558"/>
                  </a:cubicBezTo>
                  <a:cubicBezTo>
                    <a:pt x="857" y="559"/>
                    <a:pt x="857" y="559"/>
                    <a:pt x="857" y="559"/>
                  </a:cubicBezTo>
                  <a:cubicBezTo>
                    <a:pt x="859" y="568"/>
                    <a:pt x="858" y="575"/>
                    <a:pt x="855" y="583"/>
                  </a:cubicBezTo>
                  <a:cubicBezTo>
                    <a:pt x="847" y="600"/>
                    <a:pt x="827" y="606"/>
                    <a:pt x="809" y="612"/>
                  </a:cubicBezTo>
                  <a:cubicBezTo>
                    <a:pt x="801" y="614"/>
                    <a:pt x="795" y="615"/>
                    <a:pt x="791" y="616"/>
                  </a:cubicBezTo>
                  <a:cubicBezTo>
                    <a:pt x="790" y="617"/>
                    <a:pt x="789" y="617"/>
                    <a:pt x="788" y="617"/>
                  </a:cubicBezTo>
                  <a:cubicBezTo>
                    <a:pt x="788" y="622"/>
                    <a:pt x="791" y="634"/>
                    <a:pt x="793" y="639"/>
                  </a:cubicBezTo>
                  <a:cubicBezTo>
                    <a:pt x="794" y="641"/>
                    <a:pt x="794" y="644"/>
                    <a:pt x="795" y="646"/>
                  </a:cubicBezTo>
                  <a:cubicBezTo>
                    <a:pt x="798" y="652"/>
                    <a:pt x="801" y="660"/>
                    <a:pt x="796" y="670"/>
                  </a:cubicBezTo>
                  <a:cubicBezTo>
                    <a:pt x="793" y="675"/>
                    <a:pt x="789" y="678"/>
                    <a:pt x="785" y="680"/>
                  </a:cubicBezTo>
                  <a:cubicBezTo>
                    <a:pt x="787" y="683"/>
                    <a:pt x="789" y="687"/>
                    <a:pt x="789" y="693"/>
                  </a:cubicBezTo>
                  <a:cubicBezTo>
                    <a:pt x="789" y="706"/>
                    <a:pt x="781" y="713"/>
                    <a:pt x="776" y="718"/>
                  </a:cubicBezTo>
                  <a:cubicBezTo>
                    <a:pt x="772" y="721"/>
                    <a:pt x="770" y="723"/>
                    <a:pt x="769" y="726"/>
                  </a:cubicBezTo>
                  <a:cubicBezTo>
                    <a:pt x="769" y="730"/>
                    <a:pt x="772" y="742"/>
                    <a:pt x="775" y="754"/>
                  </a:cubicBezTo>
                  <a:cubicBezTo>
                    <a:pt x="777" y="759"/>
                    <a:pt x="778" y="762"/>
                    <a:pt x="778" y="765"/>
                  </a:cubicBezTo>
                  <a:cubicBezTo>
                    <a:pt x="781" y="773"/>
                    <a:pt x="782" y="778"/>
                    <a:pt x="782" y="786"/>
                  </a:cubicBezTo>
                  <a:cubicBezTo>
                    <a:pt x="783" y="790"/>
                    <a:pt x="782" y="805"/>
                    <a:pt x="777" y="817"/>
                  </a:cubicBezTo>
                  <a:cubicBezTo>
                    <a:pt x="766" y="839"/>
                    <a:pt x="738" y="852"/>
                    <a:pt x="705" y="851"/>
                  </a:cubicBezTo>
                  <a:cubicBezTo>
                    <a:pt x="689" y="853"/>
                    <a:pt x="674" y="856"/>
                    <a:pt x="659" y="860"/>
                  </a:cubicBezTo>
                  <a:cubicBezTo>
                    <a:pt x="636" y="865"/>
                    <a:pt x="626" y="868"/>
                    <a:pt x="616" y="875"/>
                  </a:cubicBezTo>
                  <a:cubicBezTo>
                    <a:pt x="608" y="880"/>
                    <a:pt x="601" y="888"/>
                    <a:pt x="595" y="898"/>
                  </a:cubicBezTo>
                  <a:cubicBezTo>
                    <a:pt x="941" y="898"/>
                    <a:pt x="941" y="898"/>
                    <a:pt x="941" y="898"/>
                  </a:cubicBezTo>
                  <a:lnTo>
                    <a:pt x="941" y="926"/>
                  </a:lnTo>
                  <a:close/>
                </a:path>
              </a:pathLst>
            </a:custGeom>
            <a:solidFill>
              <a:srgbClr val="266F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5946217" y="2051205"/>
              <a:ext cx="1653477" cy="1653477"/>
            </a:xfrm>
            <a:custGeom>
              <a:avLst/>
              <a:gdLst/>
              <a:ahLst/>
              <a:cxnLst/>
              <a:rect l="l" t="t" r="r" b="b"/>
              <a:pathLst>
                <a:path w="928" h="926" extrusionOk="0">
                  <a:moveTo>
                    <a:pt x="0" y="926"/>
                  </a:moveTo>
                  <a:cubicBezTo>
                    <a:pt x="382" y="926"/>
                    <a:pt x="382" y="926"/>
                    <a:pt x="382" y="926"/>
                  </a:cubicBezTo>
                  <a:cubicBezTo>
                    <a:pt x="375" y="907"/>
                    <a:pt x="375" y="907"/>
                    <a:pt x="375" y="907"/>
                  </a:cubicBezTo>
                  <a:cubicBezTo>
                    <a:pt x="367" y="883"/>
                    <a:pt x="354" y="864"/>
                    <a:pt x="336" y="851"/>
                  </a:cubicBezTo>
                  <a:cubicBezTo>
                    <a:pt x="322" y="842"/>
                    <a:pt x="309" y="839"/>
                    <a:pt x="285" y="832"/>
                  </a:cubicBezTo>
                  <a:cubicBezTo>
                    <a:pt x="268" y="828"/>
                    <a:pt x="252" y="825"/>
                    <a:pt x="235" y="823"/>
                  </a:cubicBezTo>
                  <a:cubicBezTo>
                    <a:pt x="234" y="823"/>
                    <a:pt x="234" y="823"/>
                    <a:pt x="234" y="823"/>
                  </a:cubicBezTo>
                  <a:cubicBezTo>
                    <a:pt x="233" y="823"/>
                    <a:pt x="233" y="823"/>
                    <a:pt x="233" y="823"/>
                  </a:cubicBezTo>
                  <a:cubicBezTo>
                    <a:pt x="211" y="824"/>
                    <a:pt x="192" y="817"/>
                    <a:pt x="187" y="805"/>
                  </a:cubicBezTo>
                  <a:cubicBezTo>
                    <a:pt x="184" y="799"/>
                    <a:pt x="184" y="790"/>
                    <a:pt x="184" y="786"/>
                  </a:cubicBezTo>
                  <a:cubicBezTo>
                    <a:pt x="184" y="782"/>
                    <a:pt x="184" y="780"/>
                    <a:pt x="187" y="773"/>
                  </a:cubicBezTo>
                  <a:cubicBezTo>
                    <a:pt x="187" y="770"/>
                    <a:pt x="188" y="766"/>
                    <a:pt x="190" y="762"/>
                  </a:cubicBezTo>
                  <a:cubicBezTo>
                    <a:pt x="196" y="738"/>
                    <a:pt x="199" y="728"/>
                    <a:pt x="197" y="719"/>
                  </a:cubicBezTo>
                  <a:cubicBezTo>
                    <a:pt x="194" y="708"/>
                    <a:pt x="186" y="701"/>
                    <a:pt x="181" y="697"/>
                  </a:cubicBezTo>
                  <a:cubicBezTo>
                    <a:pt x="180" y="696"/>
                    <a:pt x="178" y="694"/>
                    <a:pt x="177" y="693"/>
                  </a:cubicBezTo>
                  <a:cubicBezTo>
                    <a:pt x="178" y="692"/>
                    <a:pt x="179" y="691"/>
                    <a:pt x="179" y="690"/>
                  </a:cubicBezTo>
                  <a:cubicBezTo>
                    <a:pt x="182" y="686"/>
                    <a:pt x="187" y="678"/>
                    <a:pt x="183" y="668"/>
                  </a:cubicBezTo>
                  <a:cubicBezTo>
                    <a:pt x="180" y="661"/>
                    <a:pt x="173" y="658"/>
                    <a:pt x="169" y="656"/>
                  </a:cubicBezTo>
                  <a:cubicBezTo>
                    <a:pt x="169" y="656"/>
                    <a:pt x="169" y="655"/>
                    <a:pt x="170" y="655"/>
                  </a:cubicBezTo>
                  <a:cubicBezTo>
                    <a:pt x="170" y="653"/>
                    <a:pt x="171" y="650"/>
                    <a:pt x="172" y="647"/>
                  </a:cubicBezTo>
                  <a:cubicBezTo>
                    <a:pt x="176" y="633"/>
                    <a:pt x="182" y="614"/>
                    <a:pt x="173" y="600"/>
                  </a:cubicBezTo>
                  <a:cubicBezTo>
                    <a:pt x="168" y="592"/>
                    <a:pt x="160" y="590"/>
                    <a:pt x="153" y="589"/>
                  </a:cubicBezTo>
                  <a:cubicBezTo>
                    <a:pt x="149" y="588"/>
                    <a:pt x="145" y="587"/>
                    <a:pt x="138" y="585"/>
                  </a:cubicBezTo>
                  <a:cubicBezTo>
                    <a:pt x="126" y="581"/>
                    <a:pt x="113" y="577"/>
                    <a:pt x="110" y="572"/>
                  </a:cubicBezTo>
                  <a:cubicBezTo>
                    <a:pt x="109" y="570"/>
                    <a:pt x="109" y="568"/>
                    <a:pt x="110" y="566"/>
                  </a:cubicBezTo>
                  <a:cubicBezTo>
                    <a:pt x="180" y="398"/>
                    <a:pt x="180" y="398"/>
                    <a:pt x="180" y="398"/>
                  </a:cubicBezTo>
                  <a:cubicBezTo>
                    <a:pt x="178" y="393"/>
                    <a:pt x="178" y="393"/>
                    <a:pt x="178" y="393"/>
                  </a:cubicBezTo>
                  <a:cubicBezTo>
                    <a:pt x="173" y="378"/>
                    <a:pt x="169" y="363"/>
                    <a:pt x="167" y="348"/>
                  </a:cubicBezTo>
                  <a:cubicBezTo>
                    <a:pt x="161" y="283"/>
                    <a:pt x="196" y="232"/>
                    <a:pt x="219" y="198"/>
                  </a:cubicBezTo>
                  <a:cubicBezTo>
                    <a:pt x="263" y="134"/>
                    <a:pt x="317" y="98"/>
                    <a:pt x="346" y="82"/>
                  </a:cubicBezTo>
                  <a:cubicBezTo>
                    <a:pt x="447" y="27"/>
                    <a:pt x="546" y="35"/>
                    <a:pt x="585" y="42"/>
                  </a:cubicBezTo>
                  <a:cubicBezTo>
                    <a:pt x="660" y="54"/>
                    <a:pt x="714" y="88"/>
                    <a:pt x="740" y="106"/>
                  </a:cubicBezTo>
                  <a:cubicBezTo>
                    <a:pt x="763" y="123"/>
                    <a:pt x="832" y="174"/>
                    <a:pt x="865" y="272"/>
                  </a:cubicBezTo>
                  <a:cubicBezTo>
                    <a:pt x="874" y="298"/>
                    <a:pt x="899" y="391"/>
                    <a:pt x="862" y="485"/>
                  </a:cubicBezTo>
                  <a:cubicBezTo>
                    <a:pt x="855" y="502"/>
                    <a:pt x="851" y="509"/>
                    <a:pt x="845" y="517"/>
                  </a:cubicBezTo>
                  <a:cubicBezTo>
                    <a:pt x="838" y="526"/>
                    <a:pt x="830" y="538"/>
                    <a:pt x="817" y="565"/>
                  </a:cubicBezTo>
                  <a:cubicBezTo>
                    <a:pt x="800" y="601"/>
                    <a:pt x="759" y="687"/>
                    <a:pt x="767" y="796"/>
                  </a:cubicBezTo>
                  <a:cubicBezTo>
                    <a:pt x="769" y="839"/>
                    <a:pt x="779" y="881"/>
                    <a:pt x="796" y="922"/>
                  </a:cubicBezTo>
                  <a:cubicBezTo>
                    <a:pt x="822" y="912"/>
                    <a:pt x="822" y="912"/>
                    <a:pt x="822" y="912"/>
                  </a:cubicBezTo>
                  <a:cubicBezTo>
                    <a:pt x="806" y="873"/>
                    <a:pt x="797" y="834"/>
                    <a:pt x="794" y="794"/>
                  </a:cubicBezTo>
                  <a:cubicBezTo>
                    <a:pt x="787" y="692"/>
                    <a:pt x="826" y="612"/>
                    <a:pt x="842" y="577"/>
                  </a:cubicBezTo>
                  <a:cubicBezTo>
                    <a:pt x="854" y="552"/>
                    <a:pt x="861" y="542"/>
                    <a:pt x="867" y="534"/>
                  </a:cubicBezTo>
                  <a:cubicBezTo>
                    <a:pt x="874" y="524"/>
                    <a:pt x="880" y="516"/>
                    <a:pt x="888" y="495"/>
                  </a:cubicBezTo>
                  <a:cubicBezTo>
                    <a:pt x="928" y="392"/>
                    <a:pt x="900" y="292"/>
                    <a:pt x="891" y="264"/>
                  </a:cubicBezTo>
                  <a:cubicBezTo>
                    <a:pt x="856" y="157"/>
                    <a:pt x="781" y="102"/>
                    <a:pt x="756" y="84"/>
                  </a:cubicBezTo>
                  <a:cubicBezTo>
                    <a:pt x="728" y="63"/>
                    <a:pt x="670" y="28"/>
                    <a:pt x="589" y="14"/>
                  </a:cubicBezTo>
                  <a:cubicBezTo>
                    <a:pt x="538" y="6"/>
                    <a:pt x="437" y="0"/>
                    <a:pt x="333" y="58"/>
                  </a:cubicBezTo>
                  <a:cubicBezTo>
                    <a:pt x="302" y="75"/>
                    <a:pt x="243" y="113"/>
                    <a:pt x="197" y="182"/>
                  </a:cubicBezTo>
                  <a:cubicBezTo>
                    <a:pt x="171" y="219"/>
                    <a:pt x="133" y="276"/>
                    <a:pt x="140" y="350"/>
                  </a:cubicBezTo>
                  <a:cubicBezTo>
                    <a:pt x="141" y="366"/>
                    <a:pt x="145" y="382"/>
                    <a:pt x="151" y="398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3" y="559"/>
                    <a:pt x="83" y="559"/>
                    <a:pt x="83" y="559"/>
                  </a:cubicBezTo>
                  <a:cubicBezTo>
                    <a:pt x="81" y="568"/>
                    <a:pt x="82" y="575"/>
                    <a:pt x="85" y="583"/>
                  </a:cubicBezTo>
                  <a:cubicBezTo>
                    <a:pt x="92" y="600"/>
                    <a:pt x="112" y="606"/>
                    <a:pt x="130" y="612"/>
                  </a:cubicBezTo>
                  <a:cubicBezTo>
                    <a:pt x="138" y="614"/>
                    <a:pt x="143" y="615"/>
                    <a:pt x="147" y="616"/>
                  </a:cubicBezTo>
                  <a:cubicBezTo>
                    <a:pt x="148" y="617"/>
                    <a:pt x="149" y="617"/>
                    <a:pt x="150" y="617"/>
                  </a:cubicBezTo>
                  <a:cubicBezTo>
                    <a:pt x="151" y="622"/>
                    <a:pt x="147" y="634"/>
                    <a:pt x="146" y="639"/>
                  </a:cubicBezTo>
                  <a:cubicBezTo>
                    <a:pt x="145" y="641"/>
                    <a:pt x="144" y="644"/>
                    <a:pt x="144" y="646"/>
                  </a:cubicBezTo>
                  <a:cubicBezTo>
                    <a:pt x="141" y="652"/>
                    <a:pt x="138" y="660"/>
                    <a:pt x="143" y="670"/>
                  </a:cubicBezTo>
                  <a:cubicBezTo>
                    <a:pt x="146" y="675"/>
                    <a:pt x="150" y="678"/>
                    <a:pt x="153" y="680"/>
                  </a:cubicBezTo>
                  <a:cubicBezTo>
                    <a:pt x="151" y="683"/>
                    <a:pt x="150" y="687"/>
                    <a:pt x="150" y="693"/>
                  </a:cubicBezTo>
                  <a:cubicBezTo>
                    <a:pt x="149" y="706"/>
                    <a:pt x="157" y="713"/>
                    <a:pt x="163" y="718"/>
                  </a:cubicBezTo>
                  <a:cubicBezTo>
                    <a:pt x="167" y="721"/>
                    <a:pt x="169" y="723"/>
                    <a:pt x="170" y="726"/>
                  </a:cubicBezTo>
                  <a:cubicBezTo>
                    <a:pt x="170" y="730"/>
                    <a:pt x="166" y="742"/>
                    <a:pt x="163" y="754"/>
                  </a:cubicBezTo>
                  <a:cubicBezTo>
                    <a:pt x="162" y="759"/>
                    <a:pt x="161" y="762"/>
                    <a:pt x="160" y="765"/>
                  </a:cubicBezTo>
                  <a:cubicBezTo>
                    <a:pt x="158" y="773"/>
                    <a:pt x="156" y="778"/>
                    <a:pt x="156" y="786"/>
                  </a:cubicBezTo>
                  <a:cubicBezTo>
                    <a:pt x="156" y="790"/>
                    <a:pt x="156" y="805"/>
                    <a:pt x="162" y="817"/>
                  </a:cubicBezTo>
                  <a:cubicBezTo>
                    <a:pt x="172" y="839"/>
                    <a:pt x="200" y="852"/>
                    <a:pt x="233" y="851"/>
                  </a:cubicBezTo>
                  <a:cubicBezTo>
                    <a:pt x="248" y="853"/>
                    <a:pt x="263" y="856"/>
                    <a:pt x="278" y="860"/>
                  </a:cubicBezTo>
                  <a:cubicBezTo>
                    <a:pt x="301" y="865"/>
                    <a:pt x="311" y="868"/>
                    <a:pt x="321" y="875"/>
                  </a:cubicBezTo>
                  <a:cubicBezTo>
                    <a:pt x="329" y="880"/>
                    <a:pt x="336" y="888"/>
                    <a:pt x="341" y="898"/>
                  </a:cubicBezTo>
                  <a:cubicBezTo>
                    <a:pt x="0" y="898"/>
                    <a:pt x="0" y="898"/>
                    <a:pt x="0" y="898"/>
                  </a:cubicBezTo>
                  <a:lnTo>
                    <a:pt x="0" y="926"/>
                  </a:lnTo>
                  <a:close/>
                </a:path>
              </a:pathLst>
            </a:custGeom>
            <a:solidFill>
              <a:srgbClr val="266F8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4490367" y="2182956"/>
              <a:ext cx="1093533" cy="1014482"/>
            </a:xfrm>
            <a:custGeom>
              <a:avLst/>
              <a:gdLst/>
              <a:ahLst/>
              <a:cxnLst/>
              <a:rect l="l" t="t" r="r" b="b"/>
              <a:pathLst>
                <a:path w="616" h="568" extrusionOk="0">
                  <a:moveTo>
                    <a:pt x="264" y="555"/>
                  </a:moveTo>
                  <a:cubicBezTo>
                    <a:pt x="259" y="564"/>
                    <a:pt x="255" y="568"/>
                    <a:pt x="247" y="568"/>
                  </a:cubicBezTo>
                  <a:cubicBezTo>
                    <a:pt x="247" y="556"/>
                    <a:pt x="247" y="523"/>
                    <a:pt x="244" y="507"/>
                  </a:cubicBezTo>
                  <a:cubicBezTo>
                    <a:pt x="236" y="467"/>
                    <a:pt x="216" y="440"/>
                    <a:pt x="204" y="427"/>
                  </a:cubicBezTo>
                  <a:cubicBezTo>
                    <a:pt x="195" y="431"/>
                    <a:pt x="179" y="437"/>
                    <a:pt x="160" y="436"/>
                  </a:cubicBezTo>
                  <a:cubicBezTo>
                    <a:pt x="112" y="433"/>
                    <a:pt x="86" y="389"/>
                    <a:pt x="84" y="385"/>
                  </a:cubicBezTo>
                  <a:cubicBezTo>
                    <a:pt x="45" y="390"/>
                    <a:pt x="3" y="366"/>
                    <a:pt x="1" y="328"/>
                  </a:cubicBezTo>
                  <a:cubicBezTo>
                    <a:pt x="0" y="303"/>
                    <a:pt x="6" y="273"/>
                    <a:pt x="25" y="258"/>
                  </a:cubicBezTo>
                  <a:cubicBezTo>
                    <a:pt x="24" y="255"/>
                    <a:pt x="11" y="224"/>
                    <a:pt x="19" y="200"/>
                  </a:cubicBezTo>
                  <a:cubicBezTo>
                    <a:pt x="24" y="186"/>
                    <a:pt x="55" y="169"/>
                    <a:pt x="55" y="169"/>
                  </a:cubicBezTo>
                  <a:cubicBezTo>
                    <a:pt x="62" y="156"/>
                    <a:pt x="57" y="136"/>
                    <a:pt x="66" y="126"/>
                  </a:cubicBezTo>
                  <a:cubicBezTo>
                    <a:pt x="78" y="113"/>
                    <a:pt x="106" y="111"/>
                    <a:pt x="126" y="113"/>
                  </a:cubicBezTo>
                  <a:cubicBezTo>
                    <a:pt x="122" y="91"/>
                    <a:pt x="130" y="68"/>
                    <a:pt x="148" y="55"/>
                  </a:cubicBezTo>
                  <a:cubicBezTo>
                    <a:pt x="167" y="39"/>
                    <a:pt x="196" y="38"/>
                    <a:pt x="218" y="52"/>
                  </a:cubicBezTo>
                  <a:cubicBezTo>
                    <a:pt x="219" y="49"/>
                    <a:pt x="231" y="18"/>
                    <a:pt x="266" y="10"/>
                  </a:cubicBezTo>
                  <a:cubicBezTo>
                    <a:pt x="290" y="5"/>
                    <a:pt x="315" y="13"/>
                    <a:pt x="332" y="32"/>
                  </a:cubicBezTo>
                  <a:cubicBezTo>
                    <a:pt x="350" y="9"/>
                    <a:pt x="381" y="0"/>
                    <a:pt x="408" y="8"/>
                  </a:cubicBezTo>
                  <a:cubicBezTo>
                    <a:pt x="433" y="16"/>
                    <a:pt x="452" y="37"/>
                    <a:pt x="458" y="63"/>
                  </a:cubicBezTo>
                  <a:cubicBezTo>
                    <a:pt x="486" y="54"/>
                    <a:pt x="517" y="61"/>
                    <a:pt x="538" y="82"/>
                  </a:cubicBezTo>
                  <a:cubicBezTo>
                    <a:pt x="568" y="112"/>
                    <a:pt x="561" y="152"/>
                    <a:pt x="561" y="156"/>
                  </a:cubicBezTo>
                  <a:cubicBezTo>
                    <a:pt x="596" y="172"/>
                    <a:pt x="616" y="210"/>
                    <a:pt x="610" y="245"/>
                  </a:cubicBezTo>
                  <a:cubicBezTo>
                    <a:pt x="602" y="287"/>
                    <a:pt x="559" y="318"/>
                    <a:pt x="511" y="311"/>
                  </a:cubicBezTo>
                  <a:cubicBezTo>
                    <a:pt x="507" y="321"/>
                    <a:pt x="498" y="341"/>
                    <a:pt x="478" y="356"/>
                  </a:cubicBezTo>
                  <a:cubicBezTo>
                    <a:pt x="435" y="387"/>
                    <a:pt x="382" y="367"/>
                    <a:pt x="378" y="366"/>
                  </a:cubicBezTo>
                  <a:cubicBezTo>
                    <a:pt x="375" y="377"/>
                    <a:pt x="364" y="412"/>
                    <a:pt x="332" y="427"/>
                  </a:cubicBezTo>
                  <a:cubicBezTo>
                    <a:pt x="318" y="434"/>
                    <a:pt x="301" y="436"/>
                    <a:pt x="289" y="437"/>
                  </a:cubicBezTo>
                  <a:cubicBezTo>
                    <a:pt x="272" y="438"/>
                    <a:pt x="258" y="437"/>
                    <a:pt x="248" y="435"/>
                  </a:cubicBezTo>
                  <a:cubicBezTo>
                    <a:pt x="255" y="446"/>
                    <a:pt x="265" y="464"/>
                    <a:pt x="270" y="487"/>
                  </a:cubicBezTo>
                  <a:cubicBezTo>
                    <a:pt x="275" y="513"/>
                    <a:pt x="270" y="542"/>
                    <a:pt x="264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6328295" y="2182956"/>
              <a:ext cx="1093533" cy="1014482"/>
            </a:xfrm>
            <a:custGeom>
              <a:avLst/>
              <a:gdLst/>
              <a:ahLst/>
              <a:cxnLst/>
              <a:rect l="l" t="t" r="r" b="b"/>
              <a:pathLst>
                <a:path w="618" h="568" extrusionOk="0">
                  <a:moveTo>
                    <a:pt x="353" y="555"/>
                  </a:moveTo>
                  <a:cubicBezTo>
                    <a:pt x="358" y="564"/>
                    <a:pt x="362" y="568"/>
                    <a:pt x="370" y="568"/>
                  </a:cubicBezTo>
                  <a:cubicBezTo>
                    <a:pt x="370" y="556"/>
                    <a:pt x="370" y="523"/>
                    <a:pt x="373" y="507"/>
                  </a:cubicBezTo>
                  <a:cubicBezTo>
                    <a:pt x="381" y="467"/>
                    <a:pt x="402" y="440"/>
                    <a:pt x="414" y="427"/>
                  </a:cubicBezTo>
                  <a:cubicBezTo>
                    <a:pt x="423" y="431"/>
                    <a:pt x="438" y="437"/>
                    <a:pt x="457" y="436"/>
                  </a:cubicBezTo>
                  <a:cubicBezTo>
                    <a:pt x="505" y="433"/>
                    <a:pt x="531" y="389"/>
                    <a:pt x="533" y="385"/>
                  </a:cubicBezTo>
                  <a:cubicBezTo>
                    <a:pt x="573" y="390"/>
                    <a:pt x="615" y="366"/>
                    <a:pt x="617" y="328"/>
                  </a:cubicBezTo>
                  <a:cubicBezTo>
                    <a:pt x="618" y="303"/>
                    <a:pt x="612" y="273"/>
                    <a:pt x="593" y="258"/>
                  </a:cubicBezTo>
                  <a:cubicBezTo>
                    <a:pt x="594" y="255"/>
                    <a:pt x="607" y="224"/>
                    <a:pt x="599" y="200"/>
                  </a:cubicBezTo>
                  <a:cubicBezTo>
                    <a:pt x="594" y="186"/>
                    <a:pt x="563" y="169"/>
                    <a:pt x="563" y="169"/>
                  </a:cubicBezTo>
                  <a:cubicBezTo>
                    <a:pt x="556" y="156"/>
                    <a:pt x="561" y="136"/>
                    <a:pt x="552" y="126"/>
                  </a:cubicBezTo>
                  <a:cubicBezTo>
                    <a:pt x="539" y="113"/>
                    <a:pt x="511" y="111"/>
                    <a:pt x="491" y="113"/>
                  </a:cubicBezTo>
                  <a:cubicBezTo>
                    <a:pt x="495" y="91"/>
                    <a:pt x="487" y="68"/>
                    <a:pt x="470" y="55"/>
                  </a:cubicBezTo>
                  <a:cubicBezTo>
                    <a:pt x="450" y="39"/>
                    <a:pt x="421" y="38"/>
                    <a:pt x="399" y="52"/>
                  </a:cubicBezTo>
                  <a:cubicBezTo>
                    <a:pt x="398" y="49"/>
                    <a:pt x="386" y="18"/>
                    <a:pt x="351" y="10"/>
                  </a:cubicBezTo>
                  <a:cubicBezTo>
                    <a:pt x="327" y="5"/>
                    <a:pt x="302" y="13"/>
                    <a:pt x="285" y="32"/>
                  </a:cubicBezTo>
                  <a:cubicBezTo>
                    <a:pt x="266" y="9"/>
                    <a:pt x="236" y="0"/>
                    <a:pt x="208" y="8"/>
                  </a:cubicBezTo>
                  <a:cubicBezTo>
                    <a:pt x="183" y="16"/>
                    <a:pt x="164" y="37"/>
                    <a:pt x="159" y="63"/>
                  </a:cubicBezTo>
                  <a:cubicBezTo>
                    <a:pt x="130" y="54"/>
                    <a:pt x="99" y="61"/>
                    <a:pt x="78" y="82"/>
                  </a:cubicBezTo>
                  <a:cubicBezTo>
                    <a:pt x="48" y="112"/>
                    <a:pt x="55" y="152"/>
                    <a:pt x="55" y="156"/>
                  </a:cubicBezTo>
                  <a:cubicBezTo>
                    <a:pt x="20" y="172"/>
                    <a:pt x="0" y="210"/>
                    <a:pt x="6" y="245"/>
                  </a:cubicBezTo>
                  <a:cubicBezTo>
                    <a:pt x="14" y="287"/>
                    <a:pt x="57" y="318"/>
                    <a:pt x="106" y="311"/>
                  </a:cubicBezTo>
                  <a:cubicBezTo>
                    <a:pt x="109" y="321"/>
                    <a:pt x="118" y="341"/>
                    <a:pt x="139" y="356"/>
                  </a:cubicBezTo>
                  <a:cubicBezTo>
                    <a:pt x="181" y="387"/>
                    <a:pt x="234" y="367"/>
                    <a:pt x="239" y="366"/>
                  </a:cubicBezTo>
                  <a:cubicBezTo>
                    <a:pt x="242" y="377"/>
                    <a:pt x="253" y="412"/>
                    <a:pt x="284" y="427"/>
                  </a:cubicBezTo>
                  <a:cubicBezTo>
                    <a:pt x="299" y="434"/>
                    <a:pt x="316" y="436"/>
                    <a:pt x="328" y="437"/>
                  </a:cubicBezTo>
                  <a:cubicBezTo>
                    <a:pt x="345" y="438"/>
                    <a:pt x="359" y="437"/>
                    <a:pt x="369" y="435"/>
                  </a:cubicBezTo>
                  <a:cubicBezTo>
                    <a:pt x="362" y="446"/>
                    <a:pt x="352" y="464"/>
                    <a:pt x="347" y="487"/>
                  </a:cubicBezTo>
                  <a:cubicBezTo>
                    <a:pt x="342" y="513"/>
                    <a:pt x="347" y="542"/>
                    <a:pt x="353" y="5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7705090" y="2196131"/>
              <a:ext cx="1310924" cy="1264809"/>
            </a:xfrm>
            <a:custGeom>
              <a:avLst/>
              <a:gdLst/>
              <a:ahLst/>
              <a:cxnLst/>
              <a:rect l="l" t="t" r="r" b="b"/>
              <a:pathLst>
                <a:path w="738" h="711" extrusionOk="0">
                  <a:moveTo>
                    <a:pt x="152" y="711"/>
                  </a:moveTo>
                  <a:cubicBezTo>
                    <a:pt x="152" y="555"/>
                    <a:pt x="152" y="555"/>
                    <a:pt x="152" y="555"/>
                  </a:cubicBezTo>
                  <a:cubicBezTo>
                    <a:pt x="127" y="554"/>
                    <a:pt x="89" y="548"/>
                    <a:pt x="55" y="519"/>
                  </a:cubicBezTo>
                  <a:cubicBezTo>
                    <a:pt x="0" y="473"/>
                    <a:pt x="1" y="407"/>
                    <a:pt x="2" y="39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11" y="91"/>
                    <a:pt x="25" y="63"/>
                    <a:pt x="53" y="40"/>
                  </a:cubicBezTo>
                  <a:cubicBezTo>
                    <a:pt x="92" y="7"/>
                    <a:pt x="135" y="1"/>
                    <a:pt x="157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7" y="1"/>
                    <a:pt x="617" y="1"/>
                    <a:pt x="617" y="1"/>
                  </a:cubicBezTo>
                  <a:cubicBezTo>
                    <a:pt x="636" y="5"/>
                    <a:pt x="664" y="16"/>
                    <a:pt x="690" y="40"/>
                  </a:cubicBezTo>
                  <a:cubicBezTo>
                    <a:pt x="713" y="63"/>
                    <a:pt x="730" y="93"/>
                    <a:pt x="738" y="125"/>
                  </a:cubicBezTo>
                  <a:cubicBezTo>
                    <a:pt x="738" y="127"/>
                    <a:pt x="738" y="127"/>
                    <a:pt x="738" y="127"/>
                  </a:cubicBezTo>
                  <a:cubicBezTo>
                    <a:pt x="738" y="408"/>
                    <a:pt x="738" y="408"/>
                    <a:pt x="738" y="408"/>
                  </a:cubicBezTo>
                  <a:cubicBezTo>
                    <a:pt x="737" y="432"/>
                    <a:pt x="730" y="455"/>
                    <a:pt x="718" y="475"/>
                  </a:cubicBezTo>
                  <a:cubicBezTo>
                    <a:pt x="685" y="531"/>
                    <a:pt x="625" y="546"/>
                    <a:pt x="607" y="549"/>
                  </a:cubicBezTo>
                  <a:cubicBezTo>
                    <a:pt x="606" y="549"/>
                    <a:pt x="606" y="549"/>
                    <a:pt x="606" y="549"/>
                  </a:cubicBezTo>
                  <a:cubicBezTo>
                    <a:pt x="347" y="551"/>
                    <a:pt x="347" y="551"/>
                    <a:pt x="347" y="551"/>
                  </a:cubicBezTo>
                  <a:lnTo>
                    <a:pt x="152" y="711"/>
                  </a:lnTo>
                  <a:close/>
                  <a:moveTo>
                    <a:pt x="192" y="511"/>
                  </a:moveTo>
                  <a:cubicBezTo>
                    <a:pt x="192" y="627"/>
                    <a:pt x="192" y="627"/>
                    <a:pt x="192" y="627"/>
                  </a:cubicBezTo>
                  <a:cubicBezTo>
                    <a:pt x="333" y="511"/>
                    <a:pt x="333" y="511"/>
                    <a:pt x="333" y="511"/>
                  </a:cubicBezTo>
                  <a:cubicBezTo>
                    <a:pt x="602" y="509"/>
                    <a:pt x="602" y="509"/>
                    <a:pt x="602" y="509"/>
                  </a:cubicBezTo>
                  <a:cubicBezTo>
                    <a:pt x="617" y="506"/>
                    <a:pt x="660" y="495"/>
                    <a:pt x="684" y="455"/>
                  </a:cubicBezTo>
                  <a:cubicBezTo>
                    <a:pt x="692" y="440"/>
                    <a:pt x="697" y="424"/>
                    <a:pt x="698" y="407"/>
                  </a:cubicBezTo>
                  <a:cubicBezTo>
                    <a:pt x="698" y="131"/>
                    <a:pt x="698" y="131"/>
                    <a:pt x="698" y="131"/>
                  </a:cubicBezTo>
                  <a:cubicBezTo>
                    <a:pt x="694" y="117"/>
                    <a:pt x="685" y="91"/>
                    <a:pt x="662" y="70"/>
                  </a:cubicBezTo>
                  <a:cubicBezTo>
                    <a:pt x="644" y="52"/>
                    <a:pt x="624" y="44"/>
                    <a:pt x="609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41" y="41"/>
                    <a:pt x="108" y="46"/>
                    <a:pt x="79" y="70"/>
                  </a:cubicBezTo>
                  <a:cubicBezTo>
                    <a:pt x="59" y="87"/>
                    <a:pt x="48" y="106"/>
                    <a:pt x="42" y="121"/>
                  </a:cubicBezTo>
                  <a:cubicBezTo>
                    <a:pt x="42" y="394"/>
                    <a:pt x="42" y="394"/>
                    <a:pt x="42" y="394"/>
                  </a:cubicBezTo>
                  <a:cubicBezTo>
                    <a:pt x="42" y="400"/>
                    <a:pt x="39" y="453"/>
                    <a:pt x="81" y="489"/>
                  </a:cubicBezTo>
                  <a:cubicBezTo>
                    <a:pt x="116" y="519"/>
                    <a:pt x="157" y="516"/>
                    <a:pt x="169" y="514"/>
                  </a:cubicBezTo>
                  <a:lnTo>
                    <a:pt x="192" y="5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8014707" y="2532098"/>
              <a:ext cx="698280" cy="79051"/>
            </a:xfrm>
            <a:custGeom>
              <a:avLst/>
              <a:gdLst/>
              <a:ahLst/>
              <a:cxnLst/>
              <a:rect l="l" t="t" r="r" b="b"/>
              <a:pathLst>
                <a:path w="393" h="44" extrusionOk="0">
                  <a:moveTo>
                    <a:pt x="376" y="44"/>
                  </a:moveTo>
                  <a:cubicBezTo>
                    <a:pt x="18" y="44"/>
                    <a:pt x="18" y="44"/>
                    <a:pt x="18" y="44"/>
                  </a:cubicBezTo>
                  <a:cubicBezTo>
                    <a:pt x="8" y="44"/>
                    <a:pt x="0" y="36"/>
                    <a:pt x="0" y="2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5" y="0"/>
                    <a:pt x="393" y="8"/>
                    <a:pt x="393" y="18"/>
                  </a:cubicBezTo>
                  <a:cubicBezTo>
                    <a:pt x="393" y="27"/>
                    <a:pt x="393" y="27"/>
                    <a:pt x="393" y="27"/>
                  </a:cubicBezTo>
                  <a:cubicBezTo>
                    <a:pt x="393" y="36"/>
                    <a:pt x="385" y="44"/>
                    <a:pt x="376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8014707" y="2782425"/>
              <a:ext cx="441368" cy="72465"/>
            </a:xfrm>
            <a:custGeom>
              <a:avLst/>
              <a:gdLst/>
              <a:ahLst/>
              <a:cxnLst/>
              <a:rect l="l" t="t" r="r" b="b"/>
              <a:pathLst>
                <a:path w="250" h="41" extrusionOk="0">
                  <a:moveTo>
                    <a:pt x="233" y="41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8" y="41"/>
                    <a:pt x="0" y="3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2" y="0"/>
                    <a:pt x="250" y="8"/>
                    <a:pt x="250" y="18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33"/>
                    <a:pt x="242" y="41"/>
                    <a:pt x="233" y="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8640522" y="2789011"/>
              <a:ext cx="72465" cy="65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2929120" y="2150021"/>
              <a:ext cx="1304334" cy="1264809"/>
            </a:xfrm>
            <a:custGeom>
              <a:avLst/>
              <a:gdLst/>
              <a:ahLst/>
              <a:cxnLst/>
              <a:rect l="l" t="t" r="r" b="b"/>
              <a:pathLst>
                <a:path w="737" h="711" extrusionOk="0">
                  <a:moveTo>
                    <a:pt x="586" y="711"/>
                  </a:moveTo>
                  <a:cubicBezTo>
                    <a:pt x="586" y="555"/>
                    <a:pt x="586" y="555"/>
                    <a:pt x="586" y="555"/>
                  </a:cubicBezTo>
                  <a:cubicBezTo>
                    <a:pt x="610" y="554"/>
                    <a:pt x="648" y="548"/>
                    <a:pt x="682" y="519"/>
                  </a:cubicBezTo>
                  <a:cubicBezTo>
                    <a:pt x="737" y="472"/>
                    <a:pt x="736" y="407"/>
                    <a:pt x="736" y="392"/>
                  </a:cubicBezTo>
                  <a:cubicBezTo>
                    <a:pt x="736" y="113"/>
                    <a:pt x="736" y="113"/>
                    <a:pt x="736" y="113"/>
                  </a:cubicBezTo>
                  <a:cubicBezTo>
                    <a:pt x="734" y="109"/>
                    <a:pt x="734" y="109"/>
                    <a:pt x="734" y="109"/>
                  </a:cubicBezTo>
                  <a:cubicBezTo>
                    <a:pt x="727" y="90"/>
                    <a:pt x="712" y="63"/>
                    <a:pt x="684" y="39"/>
                  </a:cubicBezTo>
                  <a:cubicBezTo>
                    <a:pt x="646" y="7"/>
                    <a:pt x="603" y="1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2" y="5"/>
                    <a:pt x="74" y="16"/>
                    <a:pt x="48" y="40"/>
                  </a:cubicBezTo>
                  <a:cubicBezTo>
                    <a:pt x="24" y="62"/>
                    <a:pt x="7" y="92"/>
                    <a:pt x="0" y="12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1" y="432"/>
                    <a:pt x="7" y="455"/>
                    <a:pt x="19" y="475"/>
                  </a:cubicBezTo>
                  <a:cubicBezTo>
                    <a:pt x="52" y="531"/>
                    <a:pt x="112" y="545"/>
                    <a:pt x="130" y="548"/>
                  </a:cubicBezTo>
                  <a:cubicBezTo>
                    <a:pt x="132" y="549"/>
                    <a:pt x="132" y="549"/>
                    <a:pt x="132" y="549"/>
                  </a:cubicBezTo>
                  <a:cubicBezTo>
                    <a:pt x="390" y="551"/>
                    <a:pt x="390" y="551"/>
                    <a:pt x="390" y="551"/>
                  </a:cubicBezTo>
                  <a:lnTo>
                    <a:pt x="586" y="711"/>
                  </a:lnTo>
                  <a:close/>
                  <a:moveTo>
                    <a:pt x="546" y="511"/>
                  </a:moveTo>
                  <a:cubicBezTo>
                    <a:pt x="546" y="626"/>
                    <a:pt x="546" y="626"/>
                    <a:pt x="546" y="626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135" y="509"/>
                    <a:pt x="135" y="509"/>
                    <a:pt x="135" y="509"/>
                  </a:cubicBezTo>
                  <a:cubicBezTo>
                    <a:pt x="120" y="506"/>
                    <a:pt x="77" y="495"/>
                    <a:pt x="54" y="455"/>
                  </a:cubicBezTo>
                  <a:cubicBezTo>
                    <a:pt x="45" y="440"/>
                    <a:pt x="41" y="424"/>
                    <a:pt x="40" y="406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3" y="116"/>
                    <a:pt x="52" y="91"/>
                    <a:pt x="75" y="69"/>
                  </a:cubicBezTo>
                  <a:cubicBezTo>
                    <a:pt x="94" y="52"/>
                    <a:pt x="114" y="44"/>
                    <a:pt x="128" y="40"/>
                  </a:cubicBezTo>
                  <a:cubicBezTo>
                    <a:pt x="579" y="40"/>
                    <a:pt x="579" y="40"/>
                    <a:pt x="579" y="40"/>
                  </a:cubicBezTo>
                  <a:cubicBezTo>
                    <a:pt x="596" y="40"/>
                    <a:pt x="629" y="45"/>
                    <a:pt x="659" y="70"/>
                  </a:cubicBezTo>
                  <a:cubicBezTo>
                    <a:pt x="679" y="87"/>
                    <a:pt x="690" y="106"/>
                    <a:pt x="696" y="120"/>
                  </a:cubicBezTo>
                  <a:cubicBezTo>
                    <a:pt x="696" y="394"/>
                    <a:pt x="696" y="394"/>
                    <a:pt x="696" y="394"/>
                  </a:cubicBezTo>
                  <a:cubicBezTo>
                    <a:pt x="696" y="400"/>
                    <a:pt x="699" y="453"/>
                    <a:pt x="657" y="488"/>
                  </a:cubicBezTo>
                  <a:cubicBezTo>
                    <a:pt x="621" y="518"/>
                    <a:pt x="580" y="515"/>
                    <a:pt x="568" y="514"/>
                  </a:cubicBezTo>
                  <a:lnTo>
                    <a:pt x="546" y="5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3232147" y="2485983"/>
              <a:ext cx="698280" cy="79051"/>
            </a:xfrm>
            <a:custGeom>
              <a:avLst/>
              <a:gdLst/>
              <a:ahLst/>
              <a:cxnLst/>
              <a:rect l="l" t="t" r="r" b="b"/>
              <a:pathLst>
                <a:path w="393" h="44" extrusionOk="0">
                  <a:moveTo>
                    <a:pt x="17" y="44"/>
                  </a:moveTo>
                  <a:cubicBezTo>
                    <a:pt x="375" y="44"/>
                    <a:pt x="375" y="44"/>
                    <a:pt x="375" y="44"/>
                  </a:cubicBezTo>
                  <a:cubicBezTo>
                    <a:pt x="385" y="44"/>
                    <a:pt x="393" y="36"/>
                    <a:pt x="393" y="26"/>
                  </a:cubicBezTo>
                  <a:cubicBezTo>
                    <a:pt x="393" y="17"/>
                    <a:pt x="393" y="17"/>
                    <a:pt x="393" y="17"/>
                  </a:cubicBezTo>
                  <a:cubicBezTo>
                    <a:pt x="393" y="8"/>
                    <a:pt x="385" y="0"/>
                    <a:pt x="37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6"/>
                    <a:pt x="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3482474" y="2742900"/>
              <a:ext cx="447953" cy="65875"/>
            </a:xfrm>
            <a:custGeom>
              <a:avLst/>
              <a:gdLst/>
              <a:ahLst/>
              <a:cxnLst/>
              <a:rect l="l" t="t" r="r" b="b"/>
              <a:pathLst>
                <a:path w="251" h="40" extrusionOk="0">
                  <a:moveTo>
                    <a:pt x="18" y="40"/>
                  </a:moveTo>
                  <a:cubicBezTo>
                    <a:pt x="233" y="40"/>
                    <a:pt x="233" y="40"/>
                    <a:pt x="233" y="40"/>
                  </a:cubicBezTo>
                  <a:cubicBezTo>
                    <a:pt x="243" y="40"/>
                    <a:pt x="251" y="33"/>
                    <a:pt x="251" y="23"/>
                  </a:cubicBezTo>
                  <a:cubicBezTo>
                    <a:pt x="251" y="18"/>
                    <a:pt x="251" y="18"/>
                    <a:pt x="251" y="18"/>
                  </a:cubicBezTo>
                  <a:cubicBezTo>
                    <a:pt x="251" y="8"/>
                    <a:pt x="243" y="0"/>
                    <a:pt x="23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3"/>
                    <a:pt x="8" y="40"/>
                    <a:pt x="1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3232147" y="2742900"/>
              <a:ext cx="72465" cy="724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" name="Google Shape;468;p9"/>
          <p:cNvSpPr/>
          <p:nvPr/>
        </p:nvSpPr>
        <p:spPr>
          <a:xfrm>
            <a:off x="3054927" y="262720"/>
            <a:ext cx="58785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Infografía Creativa</a:t>
            </a:r>
            <a:endParaRPr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9"/>
          <p:cNvSpPr/>
          <p:nvPr/>
        </p:nvSpPr>
        <p:spPr>
          <a:xfrm>
            <a:off x="3540085" y="4040770"/>
            <a:ext cx="4901176" cy="56170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rgbClr val="256C8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Psicología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9"/>
          <p:cNvSpPr txBox="1"/>
          <p:nvPr/>
        </p:nvSpPr>
        <p:spPr>
          <a:xfrm>
            <a:off x="1417369" y="3745373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</a:t>
            </a:r>
            <a:endParaRPr/>
          </a:p>
        </p:txBody>
      </p:sp>
      <p:sp>
        <p:nvSpPr>
          <p:cNvPr id="471" name="Google Shape;471;p9"/>
          <p:cNvSpPr txBox="1"/>
          <p:nvPr/>
        </p:nvSpPr>
        <p:spPr>
          <a:xfrm>
            <a:off x="1417369" y="4207038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2" name="Google Shape;472;p9"/>
          <p:cNvSpPr txBox="1"/>
          <p:nvPr/>
        </p:nvSpPr>
        <p:spPr>
          <a:xfrm>
            <a:off x="8441261" y="3847148"/>
            <a:ext cx="18760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II</a:t>
            </a:r>
            <a:endParaRPr/>
          </a:p>
        </p:txBody>
      </p:sp>
      <p:sp>
        <p:nvSpPr>
          <p:cNvPr id="473" name="Google Shape;473;p9"/>
          <p:cNvSpPr txBox="1"/>
          <p:nvPr/>
        </p:nvSpPr>
        <p:spPr>
          <a:xfrm>
            <a:off x="8441261" y="4308813"/>
            <a:ext cx="18760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of Lorem Ipsum available, but the majority have suffered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Personalizado 312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0000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Personalizado 31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3A0A0"/>
      </a:accent1>
      <a:accent2>
        <a:srgbClr val="1496BE"/>
      </a:accent2>
      <a:accent3>
        <a:srgbClr val="3C78AA"/>
      </a:accent3>
      <a:accent4>
        <a:srgbClr val="645AA0"/>
      </a:accent4>
      <a:accent5>
        <a:srgbClr val="785AA0"/>
      </a:accent5>
      <a:accent6>
        <a:srgbClr val="4B4B4B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Personalizado 31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3A0A0"/>
      </a:accent1>
      <a:accent2>
        <a:srgbClr val="1496BE"/>
      </a:accent2>
      <a:accent3>
        <a:srgbClr val="3C78AA"/>
      </a:accent3>
      <a:accent4>
        <a:srgbClr val="645AA0"/>
      </a:accent4>
      <a:accent5>
        <a:srgbClr val="785AA0"/>
      </a:accent5>
      <a:accent6>
        <a:srgbClr val="4B4B4B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Personalizado 31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0000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4020</Words>
  <Application>Microsoft Office PowerPoint</Application>
  <PresentationFormat>Panorámica</PresentationFormat>
  <Paragraphs>508</Paragraphs>
  <Slides>44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44</vt:i4>
      </vt:variant>
    </vt:vector>
  </HeadingPairs>
  <TitlesOfParts>
    <vt:vector size="52" baseType="lpstr">
      <vt:lpstr>Arial</vt:lpstr>
      <vt:lpstr>Times New Roman</vt:lpstr>
      <vt:lpstr>Calibri</vt:lpstr>
      <vt:lpstr>Arial Black</vt:lpstr>
      <vt:lpstr>Contents Slide Master</vt:lpstr>
      <vt:lpstr>Cover and End Slide Master</vt:lpstr>
      <vt:lpstr>Section Break Slide Master</vt:lpstr>
      <vt:lpstr>1_Contents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1</cp:revision>
  <dcterms:created xsi:type="dcterms:W3CDTF">2019-01-14T06:35:35Z</dcterms:created>
  <dcterms:modified xsi:type="dcterms:W3CDTF">2023-11-25T19:48:04Z</dcterms:modified>
</cp:coreProperties>
</file>