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svg"/><Relationship Id="rId11" Type="http://schemas.openxmlformats.org/officeDocument/2006/relationships/image" Target="../media/image-1-11.png"/><Relationship Id="rId12" Type="http://schemas.openxmlformats.org/officeDocument/2006/relationships/image" Target="../media/image-1-12.png"/><Relationship Id="rId13" Type="http://schemas.openxmlformats.org/officeDocument/2006/relationships/image" Target="../media/image-1-13.svg"/><Relationship Id="rId14" Type="http://schemas.openxmlformats.org/officeDocument/2006/relationships/slideLayout" Target="../slideLayouts/slideLayout1.xml"/><Relationship Id="rId1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image" Target="../media/image-10-12.png"/><Relationship Id="rId13" Type="http://schemas.openxmlformats.org/officeDocument/2006/relationships/image" Target="../media/image-10-13.svg"/><Relationship Id="rId14" Type="http://schemas.openxmlformats.org/officeDocument/2006/relationships/image" Target="../media/image-10-14.png"/><Relationship Id="rId15" Type="http://schemas.openxmlformats.org/officeDocument/2006/relationships/image" Target="../media/image-10-15.svg"/><Relationship Id="rId16" Type="http://schemas.openxmlformats.org/officeDocument/2006/relationships/slideLayout" Target="../slideLayouts/slideLayout1.xml"/><Relationship Id="rId1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sv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sv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svg"/><Relationship Id="rId22" Type="http://schemas.openxmlformats.org/officeDocument/2006/relationships/image" Target="../media/image-11-22.png"/><Relationship Id="rId23" Type="http://schemas.openxmlformats.org/officeDocument/2006/relationships/image" Target="../media/image-11-23.png"/><Relationship Id="rId24" Type="http://schemas.openxmlformats.org/officeDocument/2006/relationships/image" Target="../media/image-11-24.svg"/><Relationship Id="rId25" Type="http://schemas.openxmlformats.org/officeDocument/2006/relationships/image" Target="../media/image-11-25.png"/><Relationship Id="rId26" Type="http://schemas.openxmlformats.org/officeDocument/2006/relationships/image" Target="../media/image-11-26.png"/><Relationship Id="rId27" Type="http://schemas.openxmlformats.org/officeDocument/2006/relationships/image" Target="../media/image-11-27.svg"/><Relationship Id="rId28" Type="http://schemas.openxmlformats.org/officeDocument/2006/relationships/image" Target="../media/image-11-28.png"/><Relationship Id="rId29" Type="http://schemas.openxmlformats.org/officeDocument/2006/relationships/image" Target="../media/image-11-29.png"/><Relationship Id="rId30" Type="http://schemas.openxmlformats.org/officeDocument/2006/relationships/image" Target="../media/image-11-30.svg"/><Relationship Id="rId31" Type="http://schemas.openxmlformats.org/officeDocument/2006/relationships/slideLayout" Target="../slideLayouts/slideLayout1.xml"/><Relationship Id="rId3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png"/><Relationship Id="rId13" Type="http://schemas.openxmlformats.org/officeDocument/2006/relationships/image" Target="../media/image-12-13.svg"/><Relationship Id="rId14" Type="http://schemas.openxmlformats.org/officeDocument/2006/relationships/image" Target="../media/image-12-14.png"/><Relationship Id="rId15" Type="http://schemas.openxmlformats.org/officeDocument/2006/relationships/image" Target="../media/image-12-15.svg"/><Relationship Id="rId16" Type="http://schemas.openxmlformats.org/officeDocument/2006/relationships/slideLayout" Target="../slideLayouts/slideLayout1.xml"/><Relationship Id="rId1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slideLayout" Target="../slideLayouts/slideLayout1.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slideLayout" Target="../slideLayouts/slideLayout1.xml"/><Relationship Id="rId1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svg"/><Relationship Id="rId6" Type="http://schemas.openxmlformats.org/officeDocument/2006/relationships/image" Target="../media/image-15-6.png"/><Relationship Id="rId7" Type="http://schemas.openxmlformats.org/officeDocument/2006/relationships/image" Target="../media/image-15-7.sv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png"/><Relationship Id="rId50" Type="http://schemas.openxmlformats.org/officeDocument/2006/relationships/slideLayout" Target="../slideLayouts/slideLayout1.xml"/><Relationship Id="rId51"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svg"/><Relationship Id="rId9" Type="http://schemas.openxmlformats.org/officeDocument/2006/relationships/image" Target="../media/image-16-9.png"/><Relationship Id="rId10" Type="http://schemas.openxmlformats.org/officeDocument/2006/relationships/image" Target="../media/image-16-10.svg"/><Relationship Id="rId11" Type="http://schemas.openxmlformats.org/officeDocument/2006/relationships/image" Target="../media/image-16-11.pn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image" Target="../media/image-16-14.png"/><Relationship Id="rId15" Type="http://schemas.openxmlformats.org/officeDocument/2006/relationships/image" Target="../media/image-16-15.svg"/><Relationship Id="rId16" Type="http://schemas.openxmlformats.org/officeDocument/2006/relationships/slideLayout" Target="../slideLayouts/slideLayout1.xml"/><Relationship Id="rId1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svg"/><Relationship Id="rId7" Type="http://schemas.openxmlformats.org/officeDocument/2006/relationships/image" Target="../media/image-17-7.png"/><Relationship Id="rId8" Type="http://schemas.openxmlformats.org/officeDocument/2006/relationships/image" Target="../media/image-17-8.svg"/><Relationship Id="rId9" Type="http://schemas.openxmlformats.org/officeDocument/2006/relationships/image" Target="../media/image-17-9.png"/><Relationship Id="rId10" Type="http://schemas.openxmlformats.org/officeDocument/2006/relationships/image" Target="../media/image-17-10.png"/><Relationship Id="rId11" Type="http://schemas.openxmlformats.org/officeDocument/2006/relationships/image" Target="../media/image-17-11.svg"/><Relationship Id="rId12" Type="http://schemas.openxmlformats.org/officeDocument/2006/relationships/image" Target="../media/image-17-12.png"/><Relationship Id="rId13" Type="http://schemas.openxmlformats.org/officeDocument/2006/relationships/image" Target="../media/image-17-13.svg"/><Relationship Id="rId14" Type="http://schemas.openxmlformats.org/officeDocument/2006/relationships/slideLayout" Target="../slideLayouts/slideLayout1.xml"/><Relationship Id="rId1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slideLayout" Target="../slideLayouts/slideLayout1.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image" Target="../media/image-19-9.png"/><Relationship Id="rId10" Type="http://schemas.openxmlformats.org/officeDocument/2006/relationships/image" Target="../media/image-19-10.svg"/><Relationship Id="rId11" Type="http://schemas.openxmlformats.org/officeDocument/2006/relationships/image" Target="../media/image-19-11.png"/><Relationship Id="rId12" Type="http://schemas.openxmlformats.org/officeDocument/2006/relationships/image" Target="../media/image-19-12.png"/><Relationship Id="rId13" Type="http://schemas.openxmlformats.org/officeDocument/2006/relationships/image" Target="../media/image-19-13.svg"/><Relationship Id="rId14" Type="http://schemas.openxmlformats.org/officeDocument/2006/relationships/slideLayout" Target="../slideLayouts/slideLayout1.xml"/><Relationship Id="rId1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slideLayout" Target="../slideLayouts/slideLayout1.xml"/><Relationship Id="rId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svg"/><Relationship Id="rId9" Type="http://schemas.openxmlformats.org/officeDocument/2006/relationships/image" Target="../media/image-20-9.png"/><Relationship Id="rId10" Type="http://schemas.openxmlformats.org/officeDocument/2006/relationships/image" Target="../media/image-20-10.png"/><Relationship Id="rId11" Type="http://schemas.openxmlformats.org/officeDocument/2006/relationships/image" Target="../media/image-20-11.svg"/><Relationship Id="rId12" Type="http://schemas.openxmlformats.org/officeDocument/2006/relationships/slideLayout" Target="../slideLayouts/slideLayout1.xml"/><Relationship Id="rId1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svg"/><Relationship Id="rId7" Type="http://schemas.openxmlformats.org/officeDocument/2006/relationships/image" Target="../media/image-21-7.png"/><Relationship Id="rId8" Type="http://schemas.openxmlformats.org/officeDocument/2006/relationships/image" Target="../media/image-21-8.svg"/><Relationship Id="rId9" Type="http://schemas.openxmlformats.org/officeDocument/2006/relationships/image" Target="../media/image-21-9.png"/><Relationship Id="rId10" Type="http://schemas.openxmlformats.org/officeDocument/2006/relationships/image" Target="../media/image-21-10.svg"/><Relationship Id="rId11" Type="http://schemas.openxmlformats.org/officeDocument/2006/relationships/image" Target="../media/image-21-11.png"/><Relationship Id="rId12" Type="http://schemas.openxmlformats.org/officeDocument/2006/relationships/image" Target="../media/image-21-12.png"/><Relationship Id="rId13" Type="http://schemas.openxmlformats.org/officeDocument/2006/relationships/image" Target="../media/image-21-13.png"/><Relationship Id="rId14" Type="http://schemas.openxmlformats.org/officeDocument/2006/relationships/image" Target="../media/image-21-14.png"/><Relationship Id="rId15" Type="http://schemas.openxmlformats.org/officeDocument/2006/relationships/image" Target="../media/image-21-15.svg"/><Relationship Id="rId16" Type="http://schemas.openxmlformats.org/officeDocument/2006/relationships/image" Target="../media/image-21-16.png"/><Relationship Id="rId17" Type="http://schemas.openxmlformats.org/officeDocument/2006/relationships/image" Target="../media/image-21-17.png"/><Relationship Id="rId18" Type="http://schemas.openxmlformats.org/officeDocument/2006/relationships/image" Target="../media/image-21-18.svg"/><Relationship Id="rId19" Type="http://schemas.openxmlformats.org/officeDocument/2006/relationships/image" Target="../media/image-21-19.png"/><Relationship Id="rId20" Type="http://schemas.openxmlformats.org/officeDocument/2006/relationships/image" Target="../media/image-21-20.png"/><Relationship Id="rId21" Type="http://schemas.openxmlformats.org/officeDocument/2006/relationships/image" Target="../media/image-21-21.svg"/><Relationship Id="rId22" Type="http://schemas.openxmlformats.org/officeDocument/2006/relationships/image" Target="../media/image-21-22.png"/><Relationship Id="rId23" Type="http://schemas.openxmlformats.org/officeDocument/2006/relationships/slideLayout" Target="../slideLayouts/slideLayout1.xml"/><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sv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image" Target="../media/image-22-11.svg"/><Relationship Id="rId12" Type="http://schemas.openxmlformats.org/officeDocument/2006/relationships/image" Target="../media/image-22-12.png"/><Relationship Id="rId13" Type="http://schemas.openxmlformats.org/officeDocument/2006/relationships/image" Target="../media/image-22-13.svg"/><Relationship Id="rId14" Type="http://schemas.openxmlformats.org/officeDocument/2006/relationships/image" Target="../media/image-22-14.png"/><Relationship Id="rId15" Type="http://schemas.openxmlformats.org/officeDocument/2006/relationships/image" Target="../media/image-22-15.svg"/><Relationship Id="rId16" Type="http://schemas.openxmlformats.org/officeDocument/2006/relationships/slideLayout" Target="../slideLayouts/slideLayout1.xml"/><Relationship Id="rId1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54" Type="http://schemas.openxmlformats.org/officeDocument/2006/relationships/hyperlink" Target="https://eatemp.com/powerpoint-org-chart-template/"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sv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png"/><Relationship Id="rId13" Type="http://schemas.openxmlformats.org/officeDocument/2006/relationships/image" Target="../media/image-23-13.svg"/><Relationship Id="rId14" Type="http://schemas.openxmlformats.org/officeDocument/2006/relationships/image" Target="../media/image-23-14.png"/><Relationship Id="rId15" Type="http://schemas.openxmlformats.org/officeDocument/2006/relationships/image" Target="../media/image-23-15.svg"/><Relationship Id="rId16" Type="http://schemas.openxmlformats.org/officeDocument/2006/relationships/image" Target="../media/image-23-16.png"/><Relationship Id="rId17" Type="http://schemas.openxmlformats.org/officeDocument/2006/relationships/image" Target="../media/image-23-17.svg"/><Relationship Id="rId18" Type="http://schemas.openxmlformats.org/officeDocument/2006/relationships/image" Target="../media/image-23-18.png"/><Relationship Id="rId19" Type="http://schemas.openxmlformats.org/officeDocument/2006/relationships/image" Target="../media/image-23-19.svg"/><Relationship Id="rId20" Type="http://schemas.openxmlformats.org/officeDocument/2006/relationships/image" Target="../media/image-23-20.png"/><Relationship Id="rId21" Type="http://schemas.openxmlformats.org/officeDocument/2006/relationships/image" Target="../media/image-23-21.svg"/><Relationship Id="rId22" Type="http://schemas.openxmlformats.org/officeDocument/2006/relationships/image" Target="../media/image-23-22.png"/><Relationship Id="rId23" Type="http://schemas.openxmlformats.org/officeDocument/2006/relationships/image" Target="../media/image-23-23.svg"/><Relationship Id="rId24" Type="http://schemas.openxmlformats.org/officeDocument/2006/relationships/image" Target="../media/image-23-24.png"/><Relationship Id="rId25" Type="http://schemas.openxmlformats.org/officeDocument/2006/relationships/image" Target="../media/image-23-25.svg"/><Relationship Id="rId26" Type="http://schemas.openxmlformats.org/officeDocument/2006/relationships/image" Target="../media/image-23-26.png"/><Relationship Id="rId27" Type="http://schemas.openxmlformats.org/officeDocument/2006/relationships/image" Target="../media/image-23-27.svg"/><Relationship Id="rId28" Type="http://schemas.openxmlformats.org/officeDocument/2006/relationships/image" Target="../media/image-23-28.png"/><Relationship Id="rId29" Type="http://schemas.openxmlformats.org/officeDocument/2006/relationships/image" Target="../media/image-23-29.svg"/><Relationship Id="rId30" Type="http://schemas.openxmlformats.org/officeDocument/2006/relationships/image" Target="../media/image-23-30.png"/><Relationship Id="rId31" Type="http://schemas.openxmlformats.org/officeDocument/2006/relationships/image" Target="../media/image-23-31.svg"/><Relationship Id="rId32" Type="http://schemas.openxmlformats.org/officeDocument/2006/relationships/image" Target="../media/image-23-32.png"/><Relationship Id="rId33" Type="http://schemas.openxmlformats.org/officeDocument/2006/relationships/image" Target="../media/image-23-33.svg"/><Relationship Id="rId34" Type="http://schemas.openxmlformats.org/officeDocument/2006/relationships/image" Target="../media/image-23-34.png"/><Relationship Id="rId35" Type="http://schemas.openxmlformats.org/officeDocument/2006/relationships/image" Target="../media/image-23-35.svg"/><Relationship Id="rId36" Type="http://schemas.openxmlformats.org/officeDocument/2006/relationships/image" Target="../media/image-23-36.png"/><Relationship Id="rId37" Type="http://schemas.openxmlformats.org/officeDocument/2006/relationships/image" Target="../media/image-23-37.svg"/><Relationship Id="rId38" Type="http://schemas.openxmlformats.org/officeDocument/2006/relationships/image" Target="../media/image-23-38.png"/><Relationship Id="rId39" Type="http://schemas.openxmlformats.org/officeDocument/2006/relationships/image" Target="../media/image-23-39.svg"/><Relationship Id="rId40" Type="http://schemas.openxmlformats.org/officeDocument/2006/relationships/image" Target="../media/image-23-40.png"/><Relationship Id="rId41" Type="http://schemas.openxmlformats.org/officeDocument/2006/relationships/image" Target="../media/image-23-41.svg"/><Relationship Id="rId42" Type="http://schemas.openxmlformats.org/officeDocument/2006/relationships/image" Target="../media/image-23-42.png"/><Relationship Id="rId43" Type="http://schemas.openxmlformats.org/officeDocument/2006/relationships/image" Target="../media/image-23-43.svg"/><Relationship Id="rId44" Type="http://schemas.openxmlformats.org/officeDocument/2006/relationships/image" Target="../media/image-23-44.png"/><Relationship Id="rId45" Type="http://schemas.openxmlformats.org/officeDocument/2006/relationships/image" Target="../media/image-23-45.svg"/><Relationship Id="rId46" Type="http://schemas.openxmlformats.org/officeDocument/2006/relationships/image" Target="../media/image-23-46.png"/><Relationship Id="rId47" Type="http://schemas.openxmlformats.org/officeDocument/2006/relationships/image" Target="../media/image-23-47.svg"/><Relationship Id="rId48" Type="http://schemas.openxmlformats.org/officeDocument/2006/relationships/image" Target="../media/image-23-48.png"/><Relationship Id="rId49" Type="http://schemas.openxmlformats.org/officeDocument/2006/relationships/image" Target="../media/image-23-49.svg"/><Relationship Id="rId50" Type="http://schemas.openxmlformats.org/officeDocument/2006/relationships/image" Target="../media/image-23-50.png"/><Relationship Id="rId51" Type="http://schemas.openxmlformats.org/officeDocument/2006/relationships/image" Target="../media/image-23-51.svg"/><Relationship Id="rId52" Type="http://schemas.openxmlformats.org/officeDocument/2006/relationships/image" Target="../media/image-23-52.png"/><Relationship Id="rId53" Type="http://schemas.openxmlformats.org/officeDocument/2006/relationships/image" Target="../media/image-23-53.svg"/><Relationship Id="rId55" Type="http://schemas.openxmlformats.org/officeDocument/2006/relationships/slideLayout" Target="../slideLayouts/slideLayout1.xml"/><Relationship Id="rId5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 TargetMode="External"/><Relationship Id="rId1" Type="http://schemas.openxmlformats.org/officeDocument/2006/relationships/image" Target="../media/image-24-1.png"/><Relationship Id="rId2" Type="http://schemas.openxmlformats.org/officeDocument/2006/relationships/image" Target="../media/image-24-2.png"/><Relationship Id="rId4" Type="http://schemas.openxmlformats.org/officeDocument/2006/relationships/image" Target="../media/image-24-3.png"/><Relationship Id="rId5" Type="http://schemas.openxmlformats.org/officeDocument/2006/relationships/image" Target="../media/image-24-4.svg"/><Relationship Id="rId6" Type="http://schemas.openxmlformats.org/officeDocument/2006/relationships/slideLayout" Target="../slideLayouts/slideLayout1.xml"/><Relationship Id="rId7"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svg"/><Relationship Id="rId12" Type="http://schemas.openxmlformats.org/officeDocument/2006/relationships/slideLayout" Target="../slideLayouts/slideLayout1.xml"/><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slideLayout" Target="../slideLayouts/slideLayout1.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image" Target="../media/image-5-10.svg"/><Relationship Id="rId11" Type="http://schemas.openxmlformats.org/officeDocument/2006/relationships/image" Target="../media/image-5-11.png"/><Relationship Id="rId12" Type="http://schemas.openxmlformats.org/officeDocument/2006/relationships/image" Target="../media/image-5-12.png"/><Relationship Id="rId13" Type="http://schemas.openxmlformats.org/officeDocument/2006/relationships/image" Target="../media/image-5-13.svg"/><Relationship Id="rId14" Type="http://schemas.openxmlformats.org/officeDocument/2006/relationships/image" Target="../media/image-5-14.png"/><Relationship Id="rId15" Type="http://schemas.openxmlformats.org/officeDocument/2006/relationships/image" Target="../media/image-5-15.svg"/><Relationship Id="rId16" Type="http://schemas.openxmlformats.org/officeDocument/2006/relationships/image" Target="../media/image-5-16.png"/><Relationship Id="rId17" Type="http://schemas.openxmlformats.org/officeDocument/2006/relationships/image" Target="../media/image-5-17.svg"/><Relationship Id="rId18" Type="http://schemas.openxmlformats.org/officeDocument/2006/relationships/slideLayout" Target="../slideLayouts/slideLayout1.xml"/><Relationship Id="rId1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sv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image" Target="../media/image-6-14.png"/><Relationship Id="rId15" Type="http://schemas.openxmlformats.org/officeDocument/2006/relationships/image" Target="../media/image-6-15.svg"/><Relationship Id="rId16" Type="http://schemas.openxmlformats.org/officeDocument/2006/relationships/image" Target="../media/image-6-16.png"/><Relationship Id="rId17" Type="http://schemas.openxmlformats.org/officeDocument/2006/relationships/image" Target="../media/image-6-17.svg"/><Relationship Id="rId18" Type="http://schemas.openxmlformats.org/officeDocument/2006/relationships/slideLayout" Target="../slideLayouts/slideLayout1.xml"/><Relationship Id="rId1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slideLayout" Target="../slideLayouts/slideLayout1.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svg"/><Relationship Id="rId11" Type="http://schemas.openxmlformats.org/officeDocument/2006/relationships/image" Target="../media/image-9-11.png"/><Relationship Id="rId12" Type="http://schemas.openxmlformats.org/officeDocument/2006/relationships/image" Target="../media/image-9-12.png"/><Relationship Id="rId13" Type="http://schemas.openxmlformats.org/officeDocument/2006/relationships/image" Target="../media/image-9-13.svg"/><Relationship Id="rId14" Type="http://schemas.openxmlformats.org/officeDocument/2006/relationships/image" Target="../media/image-9-14.png"/><Relationship Id="rId15" Type="http://schemas.openxmlformats.org/officeDocument/2006/relationships/image" Target="../media/image-9-15.svg"/><Relationship Id="rId16" Type="http://schemas.openxmlformats.org/officeDocument/2006/relationships/image" Target="../media/image-9-16.png"/><Relationship Id="rId17" Type="http://schemas.openxmlformats.org/officeDocument/2006/relationships/image" Target="../media/image-9-17.svg"/><Relationship Id="rId18" Type="http://schemas.openxmlformats.org/officeDocument/2006/relationships/slideLayout" Target="../slideLayouts/slideLayout1.xml"/><Relationship Id="rId1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521765" cy="1676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87861" y="0"/>
            <a:ext cx="3099187" cy="4787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89873" y="8026400"/>
            <a:ext cx="1397175" cy="318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7886" y="0"/>
            <a:ext cx="4686886" cy="1879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9615487"/>
            <a:ext cx="4621737" cy="4100513"/>
          </a:xfrm>
          <a:prstGeom prst="rect">
            <a:avLst/>
          </a:prstGeom>
        </p:spPr>
      </p:pic>
      <p:sp>
        <p:nvSpPr>
          <p:cNvPr id="7" name="Text 0"/>
          <p:cNvSpPr/>
          <p:nvPr/>
        </p:nvSpPr>
        <p:spPr>
          <a:xfrm>
            <a:off x="9958045" y="7696200"/>
            <a:ext cx="13239288" cy="14901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8" name="Shape 1"/>
          <p:cNvSpPr/>
          <p:nvPr/>
        </p:nvSpPr>
        <p:spPr>
          <a:xfrm>
            <a:off x="23370921" y="10515600"/>
            <a:ext cx="1016127" cy="3200400"/>
          </a:xfrm>
          <a:prstGeom prst="rect">
            <a:avLst/>
          </a:prstGeom>
          <a:noFill/>
          <a:ln/>
        </p:spPr>
      </p:sp>
      <p:pic>
        <p:nvPicPr>
          <p:cNvPr id="9"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1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1289" y="1168400"/>
            <a:ext cx="10034254" cy="12280901"/>
          </a:xfrm>
          <a:prstGeom prst="rect">
            <a:avLst/>
          </a:prstGeom>
        </p:spPr>
      </p:pic>
      <p:sp>
        <p:nvSpPr>
          <p:cNvPr id="11" name="Text 2"/>
          <p:cNvSpPr/>
          <p:nvPr/>
        </p:nvSpPr>
        <p:spPr>
          <a:xfrm>
            <a:off x="9958045" y="4292600"/>
            <a:ext cx="14204609" cy="3776133"/>
          </a:xfrm>
          <a:prstGeom prst="rect">
            <a:avLst/>
          </a:prstGeom>
          <a:noFill/>
          <a:ln/>
        </p:spPr>
        <p:txBody>
          <a:bodyPr wrap="square" lIns="0" tIns="0" rIns="0" bIns="0" rtlCol="0" anchor="t"/>
          <a:lstStyle/>
          <a:p>
            <a:pPr algn="l" indent="0" marL="0">
              <a:buNone/>
            </a:pPr>
            <a:r>
              <a:rPr lang="en-US" sz="18700" dirty="0">
                <a:solidFill>
                  <a:srgbClr val="4A989E">
                    <a:alpha val="100000"/>
                  </a:srgbClr>
                </a:solidFill>
                <a:latin typeface="Merriweather Black" pitchFamily="34" charset="0"/>
                <a:ea typeface="Merriweather Black" pitchFamily="34" charset="-122"/>
                <a:cs typeface="Merriweather Black" pitchFamily="34" charset="-120"/>
              </a:rPr>
              <a:t>Corruption </a:t>
            </a:r>
            <a:endParaRPr lang="en-US" sz="18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178397" y="12141200"/>
            <a:ext cx="4242330" cy="1574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3454" y="11950700"/>
            <a:ext cx="4420152" cy="1765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08426" y="1016000"/>
            <a:ext cx="3378622" cy="5842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5416396" cy="6215819"/>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9107038" y="469900"/>
            <a:ext cx="6664100"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Pricing Plan</a:t>
            </a:r>
            <a:endParaRPr lang="en-US" sz="8000" dirty="0"/>
          </a:p>
        </p:txBody>
      </p:sp>
      <p:sp>
        <p:nvSpPr>
          <p:cNvPr id="9" name="Shape 2"/>
          <p:cNvSpPr/>
          <p:nvPr/>
        </p:nvSpPr>
        <p:spPr>
          <a:xfrm>
            <a:off x="1778222" y="2489200"/>
            <a:ext cx="20843305" cy="10261600"/>
          </a:xfrm>
          <a:prstGeom prst="rect">
            <a:avLst/>
          </a:prstGeom>
          <a:noFill/>
          <a:ln/>
        </p:spPr>
      </p:sp>
      <p:sp>
        <p:nvSpPr>
          <p:cNvPr id="10" name="Shape 3"/>
          <p:cNvSpPr/>
          <p:nvPr/>
        </p:nvSpPr>
        <p:spPr>
          <a:xfrm>
            <a:off x="1778222" y="2489200"/>
            <a:ext cx="6439705" cy="10261600"/>
          </a:xfrm>
          <a:prstGeom prst="roundRect">
            <a:avLst>
              <a:gd name="adj" fmla="val 3124"/>
            </a:avLst>
          </a:prstGeom>
          <a:noFill/>
          <a:ln w="12700">
            <a:solidFill>
              <a:srgbClr val="6EAEB7"/>
            </a:solidFill>
            <a:prstDash val="solid"/>
          </a:ln>
        </p:spPr>
      </p:sp>
      <p:pic>
        <p:nvPicPr>
          <p:cNvPr id="11"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88814" y="2946400"/>
            <a:ext cx="1618522" cy="1625600"/>
          </a:xfrm>
          <a:prstGeom prst="rect">
            <a:avLst/>
          </a:prstGeom>
        </p:spPr>
      </p:pic>
      <p:sp>
        <p:nvSpPr>
          <p:cNvPr id="12" name="Text 4"/>
          <p:cNvSpPr/>
          <p:nvPr/>
        </p:nvSpPr>
        <p:spPr>
          <a:xfrm>
            <a:off x="4083560" y="4876800"/>
            <a:ext cx="1829029" cy="965200"/>
          </a:xfrm>
          <a:prstGeom prst="rect">
            <a:avLst/>
          </a:prstGeom>
          <a:noFill/>
          <a:ln/>
        </p:spPr>
        <p:txBody>
          <a:bodyPr wrap="square" lIns="0" tIns="0" rIns="0" bIns="0" rtlCol="0" anchor="t"/>
          <a:lstStyle/>
          <a:p>
            <a:pPr algn="ctr" indent="0" marL="0">
              <a:buNone/>
            </a:pPr>
            <a:r>
              <a:rPr lang="en-US" sz="4800" dirty="0">
                <a:solidFill>
                  <a:srgbClr val="6EAEB7">
                    <a:alpha val="100000"/>
                  </a:srgbClr>
                </a:solidFill>
                <a:latin typeface="Merriweather Bold" pitchFamily="34" charset="0"/>
                <a:ea typeface="Merriweather Bold" pitchFamily="34" charset="-122"/>
                <a:cs typeface="Merriweather Bold" pitchFamily="34" charset="-120"/>
              </a:rPr>
              <a:t>Basic</a:t>
            </a:r>
            <a:endParaRPr lang="en-US" sz="4800" dirty="0"/>
          </a:p>
        </p:txBody>
      </p:sp>
      <p:sp>
        <p:nvSpPr>
          <p:cNvPr id="13" name="Text 5"/>
          <p:cNvSpPr/>
          <p:nvPr/>
        </p:nvSpPr>
        <p:spPr>
          <a:xfrm>
            <a:off x="2235479" y="59436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4" name="Text 6"/>
          <p:cNvSpPr/>
          <p:nvPr/>
        </p:nvSpPr>
        <p:spPr>
          <a:xfrm>
            <a:off x="3181748" y="11531600"/>
            <a:ext cx="3632654"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$10/month</a:t>
            </a:r>
            <a:endParaRPr lang="en-US" sz="4800" dirty="0"/>
          </a:p>
        </p:txBody>
      </p:sp>
      <p:sp>
        <p:nvSpPr>
          <p:cNvPr id="15" name="Shape 7"/>
          <p:cNvSpPr/>
          <p:nvPr/>
        </p:nvSpPr>
        <p:spPr>
          <a:xfrm>
            <a:off x="8980022" y="2489200"/>
            <a:ext cx="6439705" cy="10261600"/>
          </a:xfrm>
          <a:prstGeom prst="roundRect">
            <a:avLst>
              <a:gd name="adj" fmla="val 3124"/>
            </a:avLst>
          </a:prstGeom>
          <a:noFill/>
          <a:ln w="12700">
            <a:solidFill>
              <a:srgbClr val="6EAEB7"/>
            </a:solidFill>
            <a:prstDash val="solid"/>
          </a:ln>
        </p:spPr>
      </p:sp>
      <p:pic>
        <p:nvPicPr>
          <p:cNvPr id="1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240858" y="2946400"/>
            <a:ext cx="1918030" cy="1625600"/>
          </a:xfrm>
          <a:prstGeom prst="rect">
            <a:avLst/>
          </a:prstGeom>
        </p:spPr>
      </p:pic>
      <p:sp>
        <p:nvSpPr>
          <p:cNvPr id="17" name="Text 8"/>
          <p:cNvSpPr/>
          <p:nvPr/>
        </p:nvSpPr>
        <p:spPr>
          <a:xfrm>
            <a:off x="11393324" y="4876800"/>
            <a:ext cx="1613102" cy="965200"/>
          </a:xfrm>
          <a:prstGeom prst="rect">
            <a:avLst/>
          </a:prstGeom>
          <a:noFill/>
          <a:ln/>
        </p:spPr>
        <p:txBody>
          <a:bodyPr wrap="square" lIns="0" tIns="0" rIns="0" bIns="0" rtlCol="0" anchor="t"/>
          <a:lstStyle/>
          <a:p>
            <a:pPr algn="ctr" indent="0" marL="0">
              <a:buNone/>
            </a:pPr>
            <a:r>
              <a:rPr lang="en-US" sz="4800" dirty="0">
                <a:solidFill>
                  <a:srgbClr val="6EAEB7">
                    <a:alpha val="100000"/>
                  </a:srgbClr>
                </a:solidFill>
                <a:latin typeface="Merriweather Bold" pitchFamily="34" charset="0"/>
                <a:ea typeface="Merriweather Bold" pitchFamily="34" charset="-122"/>
                <a:cs typeface="Merriweather Bold" pitchFamily="34" charset="-120"/>
              </a:rPr>
              <a:t>Elite</a:t>
            </a:r>
            <a:endParaRPr lang="en-US" sz="4800" dirty="0"/>
          </a:p>
        </p:txBody>
      </p:sp>
      <p:sp>
        <p:nvSpPr>
          <p:cNvPr id="18" name="Text 9"/>
          <p:cNvSpPr/>
          <p:nvPr/>
        </p:nvSpPr>
        <p:spPr>
          <a:xfrm>
            <a:off x="9437280" y="59436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9" name="Text 10"/>
          <p:cNvSpPr/>
          <p:nvPr/>
        </p:nvSpPr>
        <p:spPr>
          <a:xfrm>
            <a:off x="10339092" y="11531600"/>
            <a:ext cx="3721565"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$50/month</a:t>
            </a:r>
            <a:endParaRPr lang="en-US" sz="4800" dirty="0"/>
          </a:p>
        </p:txBody>
      </p:sp>
      <p:sp>
        <p:nvSpPr>
          <p:cNvPr id="20" name="Shape 11"/>
          <p:cNvSpPr/>
          <p:nvPr/>
        </p:nvSpPr>
        <p:spPr>
          <a:xfrm>
            <a:off x="16181822" y="2489200"/>
            <a:ext cx="6439705" cy="10261600"/>
          </a:xfrm>
          <a:prstGeom prst="roundRect">
            <a:avLst>
              <a:gd name="adj" fmla="val 3124"/>
            </a:avLst>
          </a:prstGeom>
          <a:noFill/>
          <a:ln w="12700">
            <a:solidFill>
              <a:srgbClr val="6EAEB7"/>
            </a:solidFill>
            <a:prstDash val="solid"/>
          </a:ln>
        </p:spPr>
      </p:sp>
      <p:pic>
        <p:nvPicPr>
          <p:cNvPr id="2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8698687" y="2946400"/>
            <a:ext cx="1405972" cy="1625600"/>
          </a:xfrm>
          <a:prstGeom prst="rect">
            <a:avLst/>
          </a:prstGeom>
        </p:spPr>
      </p:pic>
      <p:sp>
        <p:nvSpPr>
          <p:cNvPr id="22" name="Text 12"/>
          <p:cNvSpPr/>
          <p:nvPr/>
        </p:nvSpPr>
        <p:spPr>
          <a:xfrm>
            <a:off x="17686961" y="4876800"/>
            <a:ext cx="3429429" cy="965200"/>
          </a:xfrm>
          <a:prstGeom prst="rect">
            <a:avLst/>
          </a:prstGeom>
          <a:noFill/>
          <a:ln/>
        </p:spPr>
        <p:txBody>
          <a:bodyPr wrap="square" lIns="0" tIns="0" rIns="0" bIns="0" rtlCol="0" anchor="t"/>
          <a:lstStyle/>
          <a:p>
            <a:pPr algn="ctr" indent="0" marL="0">
              <a:buNone/>
            </a:pPr>
            <a:r>
              <a:rPr lang="en-US" sz="4800" dirty="0">
                <a:solidFill>
                  <a:srgbClr val="6EAEB7">
                    <a:alpha val="100000"/>
                  </a:srgbClr>
                </a:solidFill>
                <a:latin typeface="Merriweather Bold" pitchFamily="34" charset="0"/>
                <a:ea typeface="Merriweather Bold" pitchFamily="34" charset="-122"/>
                <a:cs typeface="Merriweather Bold" pitchFamily="34" charset="-120"/>
              </a:rPr>
              <a:t>Legendary</a:t>
            </a:r>
            <a:endParaRPr lang="en-US" sz="4800" dirty="0"/>
          </a:p>
        </p:txBody>
      </p:sp>
      <p:sp>
        <p:nvSpPr>
          <p:cNvPr id="23" name="Text 13"/>
          <p:cNvSpPr/>
          <p:nvPr/>
        </p:nvSpPr>
        <p:spPr>
          <a:xfrm>
            <a:off x="16639080" y="59436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4" name="Text 14"/>
          <p:cNvSpPr/>
          <p:nvPr/>
        </p:nvSpPr>
        <p:spPr>
          <a:xfrm>
            <a:off x="17388473" y="11531600"/>
            <a:ext cx="4026403"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4F1F2">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87698" y="0"/>
            <a:ext cx="21224353" cy="13525500"/>
          </a:xfrm>
          <a:prstGeom prst="rect">
            <a:avLst/>
          </a:prstGeom>
        </p:spPr>
      </p:pic>
      <p:sp>
        <p:nvSpPr>
          <p:cNvPr id="4" name="Shape 1"/>
          <p:cNvSpPr/>
          <p:nvPr/>
        </p:nvSpPr>
        <p:spPr>
          <a:xfrm>
            <a:off x="23370921" y="10515600"/>
            <a:ext cx="1016127" cy="3200400"/>
          </a:xfrm>
          <a:prstGeom prst="rect">
            <a:avLst/>
          </a:prstGeom>
          <a:noFill/>
          <a:ln/>
        </p:spPr>
      </p:sp>
      <p:pic>
        <p:nvPicPr>
          <p:cNvPr id="5"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2" descr=" ">    </p:cNvPr>
          <p:cNvPicPr>
            <a:picLocks noChangeAspect="1"/>
          </p:cNvPicPr>
          <p:nvPr/>
        </p:nvPicPr>
        <p:blipFill>
          <a:blip r:embed="rId4"/>
          <a:stretch>
            <a:fillRect/>
          </a:stretch>
        </p:blipFill>
        <p:spPr>
          <a:xfrm>
            <a:off x="3327816" y="1079500"/>
            <a:ext cx="17718715" cy="11569700"/>
          </a:xfrm>
          <a:prstGeom prst="rect">
            <a:avLst/>
          </a:prstGeom>
        </p:spPr>
      </p:pic>
      <p:pic>
        <p:nvPicPr>
          <p:cNvPr id="7" name="Image 3"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41105" y="1612888"/>
            <a:ext cx="5220352" cy="5232412"/>
          </a:xfrm>
          <a:prstGeom prst="rect">
            <a:avLst/>
          </a:prstGeom>
        </p:spPr>
      </p:pic>
      <p:pic>
        <p:nvPicPr>
          <p:cNvPr id="8"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08051" y="1612888"/>
            <a:ext cx="5220352" cy="5232412"/>
          </a:xfrm>
          <a:prstGeom prst="rect">
            <a:avLst/>
          </a:prstGeom>
        </p:spPr>
      </p:pic>
      <p:pic>
        <p:nvPicPr>
          <p:cNvPr id="9"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08051" y="6858000"/>
            <a:ext cx="5220352" cy="5232412"/>
          </a:xfrm>
          <a:prstGeom prst="rect">
            <a:avLst/>
          </a:prstGeom>
        </p:spPr>
      </p:pic>
      <p:pic>
        <p:nvPicPr>
          <p:cNvPr id="10"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041105" y="6858000"/>
            <a:ext cx="5220352" cy="5232412"/>
          </a:xfrm>
          <a:prstGeom prst="rect">
            <a:avLst/>
          </a:prstGeom>
        </p:spPr>
      </p:pic>
      <p:pic>
        <p:nvPicPr>
          <p:cNvPr id="11" name="Image 7" descr=" ">    </p:cNvPr>
          <p:cNvPicPr>
            <a:picLocks noChangeAspect="1"/>
          </p:cNvPicPr>
          <p:nvPr/>
        </p:nvPicPr>
        <p:blipFill>
          <a:blip r:embed="rId13"/>
          <a:stretch>
            <a:fillRect/>
          </a:stretch>
        </p:blipFill>
        <p:spPr>
          <a:xfrm>
            <a:off x="12676184" y="4597400"/>
            <a:ext cx="1702013" cy="1447800"/>
          </a:xfrm>
          <a:prstGeom prst="rect">
            <a:avLst/>
          </a:prstGeom>
        </p:spPr>
      </p:pic>
      <p:pic>
        <p:nvPicPr>
          <p:cNvPr id="12" name="Image 8" descr=" ">    </p:cNvPr>
          <p:cNvPicPr>
            <a:picLocks noChangeAspect="1"/>
          </p:cNvPicPr>
          <p:nvPr/>
        </p:nvPicPr>
        <p:blipFill>
          <a:blip r:embed="rId14"/>
          <a:stretch>
            <a:fillRect/>
          </a:stretch>
        </p:blipFill>
        <p:spPr>
          <a:xfrm>
            <a:off x="12676184" y="7810500"/>
            <a:ext cx="1702013" cy="1435100"/>
          </a:xfrm>
          <a:prstGeom prst="rect">
            <a:avLst/>
          </a:prstGeom>
        </p:spPr>
      </p:pic>
      <p:pic>
        <p:nvPicPr>
          <p:cNvPr id="13" name="Image 9" descr=" ">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028403" y="1079500"/>
            <a:ext cx="12702" cy="11569700"/>
          </a:xfrm>
          <a:prstGeom prst="rect">
            <a:avLst/>
          </a:prstGeom>
        </p:spPr>
      </p:pic>
      <p:pic>
        <p:nvPicPr>
          <p:cNvPr id="14"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327816" y="6845300"/>
            <a:ext cx="17401175" cy="12700"/>
          </a:xfrm>
          <a:prstGeom prst="rect">
            <a:avLst/>
          </a:prstGeom>
        </p:spPr>
      </p:pic>
      <p:sp>
        <p:nvSpPr>
          <p:cNvPr id="15" name="Text 2"/>
          <p:cNvSpPr/>
          <p:nvPr/>
        </p:nvSpPr>
        <p:spPr>
          <a:xfrm>
            <a:off x="9996149" y="4102100"/>
            <a:ext cx="1532658" cy="25865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Merriweather Black" pitchFamily="34" charset="0"/>
                <a:ea typeface="Merriweather Black" pitchFamily="34" charset="-122"/>
                <a:cs typeface="Merriweather Black" pitchFamily="34" charset="-120"/>
              </a:rPr>
              <a:t>S</a:t>
            </a:r>
            <a:endParaRPr lang="en-US" sz="12800" dirty="0"/>
          </a:p>
        </p:txBody>
      </p:sp>
      <p:sp>
        <p:nvSpPr>
          <p:cNvPr id="16" name="Text 3"/>
          <p:cNvSpPr/>
          <p:nvPr/>
        </p:nvSpPr>
        <p:spPr>
          <a:xfrm>
            <a:off x="12663483" y="4102100"/>
            <a:ext cx="2218544" cy="25865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Merriweather Black" pitchFamily="34" charset="0"/>
                <a:ea typeface="Merriweather Black" pitchFamily="34" charset="-122"/>
                <a:cs typeface="Merriweather Black" pitchFamily="34" charset="-120"/>
              </a:rPr>
              <a:t>W</a:t>
            </a:r>
            <a:endParaRPr lang="en-US" sz="12800" dirty="0"/>
          </a:p>
        </p:txBody>
      </p:sp>
      <p:sp>
        <p:nvSpPr>
          <p:cNvPr id="17" name="Text 4"/>
          <p:cNvSpPr/>
          <p:nvPr/>
        </p:nvSpPr>
        <p:spPr>
          <a:xfrm>
            <a:off x="9856432" y="7518400"/>
            <a:ext cx="1735884" cy="25865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Merriweather Black" pitchFamily="34" charset="0"/>
                <a:ea typeface="Merriweather Black" pitchFamily="34" charset="-122"/>
                <a:cs typeface="Merriweather Black" pitchFamily="34" charset="-120"/>
              </a:rPr>
              <a:t>O</a:t>
            </a:r>
            <a:endParaRPr lang="en-US" sz="12800" dirty="0"/>
          </a:p>
        </p:txBody>
      </p:sp>
      <p:sp>
        <p:nvSpPr>
          <p:cNvPr id="18" name="Text 5"/>
          <p:cNvSpPr/>
          <p:nvPr/>
        </p:nvSpPr>
        <p:spPr>
          <a:xfrm>
            <a:off x="12917514" y="7518400"/>
            <a:ext cx="1723182" cy="25865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Merriweather Black" pitchFamily="34" charset="0"/>
                <a:ea typeface="Merriweather Black" pitchFamily="34" charset="-122"/>
                <a:cs typeface="Merriweather Black" pitchFamily="34" charset="-120"/>
              </a:rPr>
              <a:t>T</a:t>
            </a:r>
            <a:endParaRPr lang="en-US" sz="12800" dirty="0"/>
          </a:p>
        </p:txBody>
      </p:sp>
      <p:pic>
        <p:nvPicPr>
          <p:cNvPr id="19" name="Image 11" descr=" ">    </p:cNvPr>
          <p:cNvPicPr>
            <a:picLocks noChangeAspect="1"/>
          </p:cNvPicPr>
          <p:nvPr/>
        </p:nvPicPr>
        <p:blipFill>
          <a:blip r:embed="rId19"/>
          <a:stretch>
            <a:fillRect/>
          </a:stretch>
        </p:blipFill>
        <p:spPr>
          <a:xfrm>
            <a:off x="3327816" y="1079500"/>
            <a:ext cx="1625803" cy="1625600"/>
          </a:xfrm>
          <a:prstGeom prst="rect">
            <a:avLst/>
          </a:prstGeom>
        </p:spPr>
      </p:pic>
      <p:pic>
        <p:nvPicPr>
          <p:cNvPr id="20" name="Image 12"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412504" y="1164183"/>
            <a:ext cx="1456422" cy="1456246"/>
          </a:xfrm>
          <a:prstGeom prst="rect">
            <a:avLst/>
          </a:prstGeom>
        </p:spPr>
      </p:pic>
      <p:pic>
        <p:nvPicPr>
          <p:cNvPr id="21" name="Image 13" descr=" ">    </p:cNvPr>
          <p:cNvPicPr>
            <a:picLocks noChangeAspect="1"/>
          </p:cNvPicPr>
          <p:nvPr/>
        </p:nvPicPr>
        <p:blipFill>
          <a:blip r:embed="rId22"/>
          <a:stretch>
            <a:fillRect/>
          </a:stretch>
        </p:blipFill>
        <p:spPr>
          <a:xfrm>
            <a:off x="3327816" y="8128000"/>
            <a:ext cx="1625803" cy="1625600"/>
          </a:xfrm>
          <a:prstGeom prst="rect">
            <a:avLst/>
          </a:prstGeom>
        </p:spPr>
      </p:pic>
      <p:pic>
        <p:nvPicPr>
          <p:cNvPr id="22" name="Image 14" descr=" ">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429404" y="8132763"/>
            <a:ext cx="1519452" cy="1519262"/>
          </a:xfrm>
          <a:prstGeom prst="rect">
            <a:avLst/>
          </a:prstGeom>
        </p:spPr>
      </p:pic>
      <p:pic>
        <p:nvPicPr>
          <p:cNvPr id="23" name="Image 15" descr=" ">    </p:cNvPr>
          <p:cNvPicPr>
            <a:picLocks noChangeAspect="1"/>
          </p:cNvPicPr>
          <p:nvPr/>
        </p:nvPicPr>
        <p:blipFill>
          <a:blip r:embed="rId25"/>
          <a:stretch>
            <a:fillRect/>
          </a:stretch>
        </p:blipFill>
        <p:spPr>
          <a:xfrm>
            <a:off x="16473959" y="1079500"/>
            <a:ext cx="1625803" cy="1625600"/>
          </a:xfrm>
          <a:prstGeom prst="rect">
            <a:avLst/>
          </a:prstGeom>
        </p:spPr>
      </p:pic>
      <p:pic>
        <p:nvPicPr>
          <p:cNvPr id="24" name="Image 16"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6677184" y="1282700"/>
            <a:ext cx="1192256" cy="1190414"/>
          </a:xfrm>
          <a:prstGeom prst="rect">
            <a:avLst/>
          </a:prstGeom>
        </p:spPr>
      </p:pic>
      <p:pic>
        <p:nvPicPr>
          <p:cNvPr id="25" name="Image 17" descr=" ">    </p:cNvPr>
          <p:cNvPicPr>
            <a:picLocks noChangeAspect="1"/>
          </p:cNvPicPr>
          <p:nvPr/>
        </p:nvPicPr>
        <p:blipFill>
          <a:blip r:embed="rId28"/>
          <a:stretch>
            <a:fillRect/>
          </a:stretch>
        </p:blipFill>
        <p:spPr>
          <a:xfrm>
            <a:off x="16473959" y="8128000"/>
            <a:ext cx="1625803" cy="1625600"/>
          </a:xfrm>
          <a:prstGeom prst="rect">
            <a:avLst/>
          </a:prstGeom>
        </p:spPr>
      </p:pic>
      <p:pic>
        <p:nvPicPr>
          <p:cNvPr id="26" name="Image 18" descr=" ">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6541703" y="8128000"/>
            <a:ext cx="1490319" cy="1625600"/>
          </a:xfrm>
          <a:prstGeom prst="rect">
            <a:avLst/>
          </a:prstGeom>
        </p:spPr>
      </p:pic>
      <p:sp>
        <p:nvSpPr>
          <p:cNvPr id="27" name="Shape 6"/>
          <p:cNvSpPr/>
          <p:nvPr/>
        </p:nvSpPr>
        <p:spPr>
          <a:xfrm>
            <a:off x="3327816" y="3536950"/>
            <a:ext cx="4572572" cy="1993900"/>
          </a:xfrm>
          <a:prstGeom prst="rect">
            <a:avLst/>
          </a:prstGeom>
          <a:noFill/>
          <a:ln/>
        </p:spPr>
      </p:sp>
      <p:sp>
        <p:nvSpPr>
          <p:cNvPr id="28" name="Shape 7"/>
          <p:cNvSpPr/>
          <p:nvPr/>
        </p:nvSpPr>
        <p:spPr>
          <a:xfrm>
            <a:off x="3327816" y="3536950"/>
            <a:ext cx="4572572" cy="1993900"/>
          </a:xfrm>
          <a:prstGeom prst="rect">
            <a:avLst/>
          </a:prstGeom>
          <a:noFill/>
          <a:ln/>
        </p:spPr>
      </p:sp>
      <p:sp>
        <p:nvSpPr>
          <p:cNvPr id="29" name="Shape 8"/>
          <p:cNvSpPr/>
          <p:nvPr/>
        </p:nvSpPr>
        <p:spPr>
          <a:xfrm>
            <a:off x="3327816" y="3536950"/>
            <a:ext cx="4572572" cy="1993900"/>
          </a:xfrm>
          <a:prstGeom prst="rect">
            <a:avLst/>
          </a:prstGeom>
          <a:noFill/>
          <a:ln/>
        </p:spPr>
      </p:sp>
      <p:sp>
        <p:nvSpPr>
          <p:cNvPr id="30" name="Text 9"/>
          <p:cNvSpPr/>
          <p:nvPr/>
        </p:nvSpPr>
        <p:spPr>
          <a:xfrm>
            <a:off x="3327816" y="353695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Strengths</a:t>
            </a:r>
            <a:endParaRPr lang="en-US" sz="3600" dirty="0"/>
          </a:p>
        </p:txBody>
      </p:sp>
      <p:sp>
        <p:nvSpPr>
          <p:cNvPr id="31" name="Text 10"/>
          <p:cNvSpPr/>
          <p:nvPr/>
        </p:nvSpPr>
        <p:spPr>
          <a:xfrm>
            <a:off x="3327816" y="43116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2" name="Shape 11"/>
          <p:cNvSpPr/>
          <p:nvPr/>
        </p:nvSpPr>
        <p:spPr>
          <a:xfrm>
            <a:off x="3327816" y="10585450"/>
            <a:ext cx="4572572" cy="1993900"/>
          </a:xfrm>
          <a:prstGeom prst="rect">
            <a:avLst/>
          </a:prstGeom>
          <a:noFill/>
          <a:ln/>
        </p:spPr>
      </p:sp>
      <p:sp>
        <p:nvSpPr>
          <p:cNvPr id="33" name="Shape 12"/>
          <p:cNvSpPr/>
          <p:nvPr/>
        </p:nvSpPr>
        <p:spPr>
          <a:xfrm>
            <a:off x="3327816" y="10585450"/>
            <a:ext cx="4572572" cy="1993900"/>
          </a:xfrm>
          <a:prstGeom prst="rect">
            <a:avLst/>
          </a:prstGeom>
          <a:noFill/>
          <a:ln/>
        </p:spPr>
      </p:sp>
      <p:sp>
        <p:nvSpPr>
          <p:cNvPr id="34" name="Shape 13"/>
          <p:cNvSpPr/>
          <p:nvPr/>
        </p:nvSpPr>
        <p:spPr>
          <a:xfrm>
            <a:off x="3327816" y="10585450"/>
            <a:ext cx="4572572" cy="1993900"/>
          </a:xfrm>
          <a:prstGeom prst="rect">
            <a:avLst/>
          </a:prstGeom>
          <a:noFill/>
          <a:ln/>
        </p:spPr>
      </p:sp>
      <p:sp>
        <p:nvSpPr>
          <p:cNvPr id="35" name="Text 14"/>
          <p:cNvSpPr/>
          <p:nvPr/>
        </p:nvSpPr>
        <p:spPr>
          <a:xfrm>
            <a:off x="3327816" y="1058545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Opportunities</a:t>
            </a:r>
            <a:endParaRPr lang="en-US" sz="3600" dirty="0"/>
          </a:p>
        </p:txBody>
      </p:sp>
      <p:sp>
        <p:nvSpPr>
          <p:cNvPr id="36" name="Text 15"/>
          <p:cNvSpPr/>
          <p:nvPr/>
        </p:nvSpPr>
        <p:spPr>
          <a:xfrm>
            <a:off x="3327816" y="113601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7" name="Shape 16"/>
          <p:cNvSpPr/>
          <p:nvPr/>
        </p:nvSpPr>
        <p:spPr>
          <a:xfrm>
            <a:off x="16473959" y="3536950"/>
            <a:ext cx="4572572" cy="1993900"/>
          </a:xfrm>
          <a:prstGeom prst="rect">
            <a:avLst/>
          </a:prstGeom>
          <a:noFill/>
          <a:ln/>
        </p:spPr>
      </p:sp>
      <p:sp>
        <p:nvSpPr>
          <p:cNvPr id="38" name="Shape 17"/>
          <p:cNvSpPr/>
          <p:nvPr/>
        </p:nvSpPr>
        <p:spPr>
          <a:xfrm>
            <a:off x="16473959" y="3536950"/>
            <a:ext cx="4572572" cy="1993900"/>
          </a:xfrm>
          <a:prstGeom prst="rect">
            <a:avLst/>
          </a:prstGeom>
          <a:noFill/>
          <a:ln/>
        </p:spPr>
      </p:sp>
      <p:sp>
        <p:nvSpPr>
          <p:cNvPr id="39" name="Shape 18"/>
          <p:cNvSpPr/>
          <p:nvPr/>
        </p:nvSpPr>
        <p:spPr>
          <a:xfrm>
            <a:off x="16473959" y="3536950"/>
            <a:ext cx="4572572" cy="1993900"/>
          </a:xfrm>
          <a:prstGeom prst="rect">
            <a:avLst/>
          </a:prstGeom>
          <a:noFill/>
          <a:ln/>
        </p:spPr>
      </p:sp>
      <p:sp>
        <p:nvSpPr>
          <p:cNvPr id="40" name="Text 19"/>
          <p:cNvSpPr/>
          <p:nvPr/>
        </p:nvSpPr>
        <p:spPr>
          <a:xfrm>
            <a:off x="16473959" y="353695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Weaknesses</a:t>
            </a:r>
            <a:endParaRPr lang="en-US" sz="3600" dirty="0"/>
          </a:p>
        </p:txBody>
      </p:sp>
      <p:sp>
        <p:nvSpPr>
          <p:cNvPr id="41" name="Text 20"/>
          <p:cNvSpPr/>
          <p:nvPr/>
        </p:nvSpPr>
        <p:spPr>
          <a:xfrm>
            <a:off x="16473959" y="43116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2" name="Shape 21"/>
          <p:cNvSpPr/>
          <p:nvPr/>
        </p:nvSpPr>
        <p:spPr>
          <a:xfrm>
            <a:off x="16473959" y="10585450"/>
            <a:ext cx="4572572" cy="1993900"/>
          </a:xfrm>
          <a:prstGeom prst="rect">
            <a:avLst/>
          </a:prstGeom>
          <a:noFill/>
          <a:ln/>
        </p:spPr>
      </p:sp>
      <p:sp>
        <p:nvSpPr>
          <p:cNvPr id="43" name="Shape 22"/>
          <p:cNvSpPr/>
          <p:nvPr/>
        </p:nvSpPr>
        <p:spPr>
          <a:xfrm>
            <a:off x="16473959" y="10585450"/>
            <a:ext cx="4572572" cy="1993900"/>
          </a:xfrm>
          <a:prstGeom prst="rect">
            <a:avLst/>
          </a:prstGeom>
          <a:noFill/>
          <a:ln/>
        </p:spPr>
      </p:sp>
      <p:sp>
        <p:nvSpPr>
          <p:cNvPr id="44" name="Shape 23"/>
          <p:cNvSpPr/>
          <p:nvPr/>
        </p:nvSpPr>
        <p:spPr>
          <a:xfrm>
            <a:off x="16473959" y="10585450"/>
            <a:ext cx="4572572" cy="1993900"/>
          </a:xfrm>
          <a:prstGeom prst="rect">
            <a:avLst/>
          </a:prstGeom>
          <a:noFill/>
          <a:ln/>
        </p:spPr>
      </p:sp>
      <p:sp>
        <p:nvSpPr>
          <p:cNvPr id="45" name="Text 24"/>
          <p:cNvSpPr/>
          <p:nvPr/>
        </p:nvSpPr>
        <p:spPr>
          <a:xfrm>
            <a:off x="16473959" y="10585450"/>
            <a:ext cx="4724991"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Threats</a:t>
            </a:r>
            <a:endParaRPr lang="en-US" sz="3600" dirty="0"/>
          </a:p>
        </p:txBody>
      </p:sp>
      <p:sp>
        <p:nvSpPr>
          <p:cNvPr id="46" name="Text 25"/>
          <p:cNvSpPr/>
          <p:nvPr/>
        </p:nvSpPr>
        <p:spPr>
          <a:xfrm>
            <a:off x="16473959" y="113601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521765" cy="1676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87861" y="0"/>
            <a:ext cx="3099187" cy="4787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89873" y="8026400"/>
            <a:ext cx="1397175" cy="318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7886" y="0"/>
            <a:ext cx="4686886" cy="1879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9615488"/>
            <a:ext cx="4621737" cy="4100513"/>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6905813" y="0"/>
            <a:ext cx="6084060" cy="12268200"/>
          </a:xfrm>
          <a:prstGeom prst="rect">
            <a:avLst/>
          </a:prstGeom>
        </p:spPr>
      </p:pic>
      <p:pic>
        <p:nvPicPr>
          <p:cNvPr id="10"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491511" y="1346200"/>
            <a:ext cx="6084060" cy="12369800"/>
          </a:xfrm>
          <a:prstGeom prst="rect">
            <a:avLst/>
          </a:prstGeom>
        </p:spPr>
      </p:pic>
      <p:sp>
        <p:nvSpPr>
          <p:cNvPr id="11" name="Text 1"/>
          <p:cNvSpPr/>
          <p:nvPr/>
        </p:nvSpPr>
        <p:spPr>
          <a:xfrm>
            <a:off x="1397175" y="1143000"/>
            <a:ext cx="10690503" cy="16213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Merriweather Black" pitchFamily="34" charset="0"/>
                <a:ea typeface="Merriweather Black" pitchFamily="34" charset="-122"/>
                <a:cs typeface="Merriweather Black" pitchFamily="34" charset="-120"/>
              </a:rPr>
              <a:t>Some Data</a:t>
            </a:r>
            <a:endParaRPr lang="en-US" sz="8000" dirty="0"/>
          </a:p>
        </p:txBody>
      </p:sp>
      <p:sp>
        <p:nvSpPr>
          <p:cNvPr id="12" name="Shape 2"/>
          <p:cNvSpPr/>
          <p:nvPr/>
        </p:nvSpPr>
        <p:spPr>
          <a:xfrm>
            <a:off x="1244756" y="5029200"/>
            <a:ext cx="8573572" cy="6858000"/>
          </a:xfrm>
          <a:prstGeom prst="rect">
            <a:avLst/>
          </a:prstGeom>
          <a:noFill/>
          <a:ln/>
        </p:spPr>
      </p:sp>
      <p:sp>
        <p:nvSpPr>
          <p:cNvPr id="13" name="Shape 3"/>
          <p:cNvSpPr/>
          <p:nvPr/>
        </p:nvSpPr>
        <p:spPr>
          <a:xfrm>
            <a:off x="1244756" y="5029200"/>
            <a:ext cx="8573572" cy="1892300"/>
          </a:xfrm>
          <a:prstGeom prst="rect">
            <a:avLst/>
          </a:prstGeom>
          <a:noFill/>
          <a:ln/>
        </p:spPr>
      </p:sp>
      <p:sp>
        <p:nvSpPr>
          <p:cNvPr id="14" name="Shape 4"/>
          <p:cNvSpPr/>
          <p:nvPr/>
        </p:nvSpPr>
        <p:spPr>
          <a:xfrm>
            <a:off x="1244756" y="5334000"/>
            <a:ext cx="2337092" cy="1282700"/>
          </a:xfrm>
          <a:prstGeom prst="rect">
            <a:avLst/>
          </a:prstGeom>
          <a:noFill/>
          <a:ln/>
        </p:spPr>
      </p:sp>
      <p:sp>
        <p:nvSpPr>
          <p:cNvPr id="15" name="Text 5"/>
          <p:cNvSpPr/>
          <p:nvPr/>
        </p:nvSpPr>
        <p:spPr>
          <a:xfrm>
            <a:off x="1244756" y="5334000"/>
            <a:ext cx="2675801"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75%</a:t>
            </a:r>
            <a:endParaRPr lang="en-US" sz="8000" dirty="0"/>
          </a:p>
        </p:txBody>
      </p:sp>
      <p:sp>
        <p:nvSpPr>
          <p:cNvPr id="16" name="Shape 6"/>
          <p:cNvSpPr/>
          <p:nvPr/>
        </p:nvSpPr>
        <p:spPr>
          <a:xfrm>
            <a:off x="3785073" y="5029200"/>
            <a:ext cx="6033254" cy="1892300"/>
          </a:xfrm>
          <a:prstGeom prst="rect">
            <a:avLst/>
          </a:prstGeom>
          <a:noFill/>
          <a:ln/>
        </p:spPr>
      </p:sp>
      <p:sp>
        <p:nvSpPr>
          <p:cNvPr id="17" name="Text 7"/>
          <p:cNvSpPr/>
          <p:nvPr/>
        </p:nvSpPr>
        <p:spPr>
          <a:xfrm>
            <a:off x="3785073" y="5029200"/>
            <a:ext cx="6185673"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Enchanted Creatures</a:t>
            </a:r>
            <a:endParaRPr lang="en-US" sz="3600" dirty="0"/>
          </a:p>
        </p:txBody>
      </p:sp>
      <p:sp>
        <p:nvSpPr>
          <p:cNvPr id="18" name="Text 8"/>
          <p:cNvSpPr/>
          <p:nvPr/>
        </p:nvSpPr>
        <p:spPr>
          <a:xfrm>
            <a:off x="3785073" y="5702300"/>
            <a:ext cx="616873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9" name="Shape 9"/>
          <p:cNvSpPr/>
          <p:nvPr/>
        </p:nvSpPr>
        <p:spPr>
          <a:xfrm>
            <a:off x="1244756" y="7531100"/>
            <a:ext cx="8573572" cy="1854200"/>
          </a:xfrm>
          <a:prstGeom prst="rect">
            <a:avLst/>
          </a:prstGeom>
          <a:noFill/>
          <a:ln/>
        </p:spPr>
      </p:sp>
      <p:sp>
        <p:nvSpPr>
          <p:cNvPr id="20" name="Shape 10"/>
          <p:cNvSpPr/>
          <p:nvPr/>
        </p:nvSpPr>
        <p:spPr>
          <a:xfrm>
            <a:off x="1244756" y="7816850"/>
            <a:ext cx="2464108" cy="1282700"/>
          </a:xfrm>
          <a:prstGeom prst="rect">
            <a:avLst/>
          </a:prstGeom>
          <a:noFill/>
          <a:ln/>
        </p:spPr>
      </p:sp>
      <p:sp>
        <p:nvSpPr>
          <p:cNvPr id="21" name="Text 11"/>
          <p:cNvSpPr/>
          <p:nvPr/>
        </p:nvSpPr>
        <p:spPr>
          <a:xfrm>
            <a:off x="1244756" y="7816850"/>
            <a:ext cx="2802817"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60%</a:t>
            </a:r>
            <a:endParaRPr lang="en-US" sz="8000" dirty="0"/>
          </a:p>
        </p:txBody>
      </p:sp>
      <p:sp>
        <p:nvSpPr>
          <p:cNvPr id="22" name="Shape 12"/>
          <p:cNvSpPr/>
          <p:nvPr/>
        </p:nvSpPr>
        <p:spPr>
          <a:xfrm>
            <a:off x="3912089" y="7531100"/>
            <a:ext cx="5906238" cy="1854200"/>
          </a:xfrm>
          <a:prstGeom prst="rect">
            <a:avLst/>
          </a:prstGeom>
          <a:noFill/>
          <a:ln/>
        </p:spPr>
      </p:sp>
      <p:sp>
        <p:nvSpPr>
          <p:cNvPr id="23" name="Text 13"/>
          <p:cNvSpPr/>
          <p:nvPr/>
        </p:nvSpPr>
        <p:spPr>
          <a:xfrm>
            <a:off x="3912089" y="7531100"/>
            <a:ext cx="6058657" cy="12954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Magic-Wielding Individuals</a:t>
            </a:r>
            <a:endParaRPr lang="en-US" sz="3600" dirty="0"/>
          </a:p>
        </p:txBody>
      </p:sp>
      <p:sp>
        <p:nvSpPr>
          <p:cNvPr id="24" name="Text 14"/>
          <p:cNvSpPr/>
          <p:nvPr/>
        </p:nvSpPr>
        <p:spPr>
          <a:xfrm>
            <a:off x="3912089" y="8775700"/>
            <a:ext cx="6041722"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5" name="Shape 15"/>
          <p:cNvSpPr/>
          <p:nvPr/>
        </p:nvSpPr>
        <p:spPr>
          <a:xfrm>
            <a:off x="1244756" y="9994900"/>
            <a:ext cx="8573572" cy="1892300"/>
          </a:xfrm>
          <a:prstGeom prst="rect">
            <a:avLst/>
          </a:prstGeom>
          <a:noFill/>
          <a:ln/>
        </p:spPr>
      </p:sp>
      <p:sp>
        <p:nvSpPr>
          <p:cNvPr id="26" name="Shape 16"/>
          <p:cNvSpPr/>
          <p:nvPr/>
        </p:nvSpPr>
        <p:spPr>
          <a:xfrm>
            <a:off x="1244756" y="10299700"/>
            <a:ext cx="2451406" cy="1282700"/>
          </a:xfrm>
          <a:prstGeom prst="rect">
            <a:avLst/>
          </a:prstGeom>
          <a:noFill/>
          <a:ln/>
        </p:spPr>
      </p:sp>
      <p:sp>
        <p:nvSpPr>
          <p:cNvPr id="27" name="Text 17"/>
          <p:cNvSpPr/>
          <p:nvPr/>
        </p:nvSpPr>
        <p:spPr>
          <a:xfrm>
            <a:off x="1244756" y="10299700"/>
            <a:ext cx="2790115"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90%</a:t>
            </a:r>
            <a:endParaRPr lang="en-US" sz="8000" dirty="0"/>
          </a:p>
        </p:txBody>
      </p:sp>
      <p:sp>
        <p:nvSpPr>
          <p:cNvPr id="28" name="Shape 18"/>
          <p:cNvSpPr/>
          <p:nvPr/>
        </p:nvSpPr>
        <p:spPr>
          <a:xfrm>
            <a:off x="3899387" y="9994900"/>
            <a:ext cx="5918940" cy="1892300"/>
          </a:xfrm>
          <a:prstGeom prst="rect">
            <a:avLst/>
          </a:prstGeom>
          <a:noFill/>
          <a:ln/>
        </p:spPr>
      </p:sp>
      <p:sp>
        <p:nvSpPr>
          <p:cNvPr id="29" name="Text 19"/>
          <p:cNvSpPr/>
          <p:nvPr/>
        </p:nvSpPr>
        <p:spPr>
          <a:xfrm>
            <a:off x="3899387" y="9994900"/>
            <a:ext cx="6071359"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Spells Cast</a:t>
            </a:r>
            <a:endParaRPr lang="en-US" sz="3600" dirty="0"/>
          </a:p>
        </p:txBody>
      </p:sp>
      <p:sp>
        <p:nvSpPr>
          <p:cNvPr id="30" name="Text 20"/>
          <p:cNvSpPr/>
          <p:nvPr/>
        </p:nvSpPr>
        <p:spPr>
          <a:xfrm>
            <a:off x="3899387" y="10668000"/>
            <a:ext cx="6054423"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4F1F2">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3867" y="0"/>
            <a:ext cx="19204800" cy="13716000"/>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7" name="Shape 2"/>
          <p:cNvSpPr/>
          <p:nvPr/>
        </p:nvSpPr>
        <p:spPr>
          <a:xfrm>
            <a:off x="4305838" y="3403600"/>
            <a:ext cx="15762670" cy="6883400"/>
          </a:xfrm>
          <a:prstGeom prst="rect">
            <a:avLst/>
          </a:prstGeom>
          <a:noFill/>
          <a:ln/>
        </p:spPr>
      </p:sp>
      <p:sp>
        <p:nvSpPr>
          <p:cNvPr id="8" name="Shape 3"/>
          <p:cNvSpPr/>
          <p:nvPr/>
        </p:nvSpPr>
        <p:spPr>
          <a:xfrm>
            <a:off x="4305838" y="3403600"/>
            <a:ext cx="15762670" cy="5257800"/>
          </a:xfrm>
          <a:prstGeom prst="rect">
            <a:avLst/>
          </a:prstGeom>
          <a:noFill/>
          <a:ln/>
        </p:spPr>
      </p:sp>
      <p:sp>
        <p:nvSpPr>
          <p:cNvPr id="9" name="Text 4"/>
          <p:cNvSpPr/>
          <p:nvPr/>
        </p:nvSpPr>
        <p:spPr>
          <a:xfrm>
            <a:off x="5455332" y="3403600"/>
            <a:ext cx="13463683" cy="48514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Merriweather Black" pitchFamily="34" charset="0"/>
                <a:ea typeface="Merriweather Black" pitchFamily="34" charset="-122"/>
                <a:cs typeface="Merriweather Black" pitchFamily="34" charset="-120"/>
              </a:rPr>
              <a:t>234,567</a:t>
            </a:r>
            <a:endParaRPr lang="en-US" sz="24000" dirty="0"/>
          </a:p>
        </p:txBody>
      </p:sp>
      <p:sp>
        <p:nvSpPr>
          <p:cNvPr id="10" name="Text 5"/>
          <p:cNvSpPr/>
          <p:nvPr/>
        </p:nvSpPr>
        <p:spPr>
          <a:xfrm>
            <a:off x="4170355" y="744220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1" name="Text 6"/>
          <p:cNvSpPr/>
          <p:nvPr/>
        </p:nvSpPr>
        <p:spPr>
          <a:xfrm>
            <a:off x="7483352" y="90678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178397" y="12141200"/>
            <a:ext cx="4242330" cy="1574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3454" y="11950700"/>
            <a:ext cx="4420152" cy="1765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08426" y="1016000"/>
            <a:ext cx="3378622" cy="5842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5416396" cy="6215831"/>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3391324" y="3263900"/>
            <a:ext cx="7874984" cy="2654300"/>
          </a:xfrm>
          <a:prstGeom prst="rect">
            <a:avLst/>
          </a:prstGeom>
          <a:noFill/>
          <a:ln/>
        </p:spPr>
      </p:sp>
      <p:sp>
        <p:nvSpPr>
          <p:cNvPr id="9" name="Shape 2"/>
          <p:cNvSpPr/>
          <p:nvPr/>
        </p:nvSpPr>
        <p:spPr>
          <a:xfrm>
            <a:off x="3372271" y="3263900"/>
            <a:ext cx="7913089" cy="2044700"/>
          </a:xfrm>
          <a:prstGeom prst="rect">
            <a:avLst/>
          </a:prstGeom>
          <a:noFill/>
          <a:ln/>
        </p:spPr>
      </p:sp>
      <p:sp>
        <p:nvSpPr>
          <p:cNvPr id="10" name="Text 3"/>
          <p:cNvSpPr/>
          <p:nvPr/>
        </p:nvSpPr>
        <p:spPr>
          <a:xfrm>
            <a:off x="3372271" y="3263900"/>
            <a:ext cx="8455023"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erriweather Black" pitchFamily="34" charset="0"/>
                <a:ea typeface="Merriweather Black" pitchFamily="34" charset="-122"/>
                <a:cs typeface="Merriweather Black" pitchFamily="34" charset="-120"/>
              </a:rPr>
              <a:t>233 Coins</a:t>
            </a:r>
            <a:endParaRPr lang="en-US" sz="12800" dirty="0"/>
          </a:p>
        </p:txBody>
      </p:sp>
      <p:sp>
        <p:nvSpPr>
          <p:cNvPr id="11" name="Shape 4"/>
          <p:cNvSpPr/>
          <p:nvPr/>
        </p:nvSpPr>
        <p:spPr>
          <a:xfrm>
            <a:off x="3391324" y="5308600"/>
            <a:ext cx="7874984" cy="609600"/>
          </a:xfrm>
          <a:prstGeom prst="rect">
            <a:avLst/>
          </a:prstGeom>
          <a:noFill/>
          <a:ln/>
        </p:spPr>
      </p:sp>
      <p:sp>
        <p:nvSpPr>
          <p:cNvPr id="12" name="Text 5"/>
          <p:cNvSpPr/>
          <p:nvPr/>
        </p:nvSpPr>
        <p:spPr>
          <a:xfrm>
            <a:off x="3323582" y="53086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3" name="Shape 6"/>
          <p:cNvSpPr/>
          <p:nvPr/>
        </p:nvSpPr>
        <p:spPr>
          <a:xfrm>
            <a:off x="3391324" y="6985000"/>
            <a:ext cx="7874984" cy="2654300"/>
          </a:xfrm>
          <a:prstGeom prst="rect">
            <a:avLst/>
          </a:prstGeom>
          <a:noFill/>
          <a:ln/>
        </p:spPr>
      </p:sp>
      <p:sp>
        <p:nvSpPr>
          <p:cNvPr id="14" name="Shape 7"/>
          <p:cNvSpPr/>
          <p:nvPr/>
        </p:nvSpPr>
        <p:spPr>
          <a:xfrm>
            <a:off x="2984873" y="6985000"/>
            <a:ext cx="8687886" cy="2044700"/>
          </a:xfrm>
          <a:prstGeom prst="rect">
            <a:avLst/>
          </a:prstGeom>
          <a:noFill/>
          <a:ln/>
        </p:spPr>
      </p:sp>
      <p:sp>
        <p:nvSpPr>
          <p:cNvPr id="15" name="Text 8"/>
          <p:cNvSpPr/>
          <p:nvPr/>
        </p:nvSpPr>
        <p:spPr>
          <a:xfrm>
            <a:off x="2984873" y="6985000"/>
            <a:ext cx="9229820"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erriweather Black" pitchFamily="34" charset="0"/>
                <a:ea typeface="Merriweather Black" pitchFamily="34" charset="-122"/>
                <a:cs typeface="Merriweather Black" pitchFamily="34" charset="-120"/>
              </a:rPr>
              <a:t>456 Hours</a:t>
            </a:r>
            <a:endParaRPr lang="en-US" sz="12800" dirty="0"/>
          </a:p>
        </p:txBody>
      </p:sp>
      <p:sp>
        <p:nvSpPr>
          <p:cNvPr id="16" name="Shape 9"/>
          <p:cNvSpPr/>
          <p:nvPr/>
        </p:nvSpPr>
        <p:spPr>
          <a:xfrm>
            <a:off x="3391324" y="9029700"/>
            <a:ext cx="7874984" cy="609600"/>
          </a:xfrm>
          <a:prstGeom prst="rect">
            <a:avLst/>
          </a:prstGeom>
          <a:noFill/>
          <a:ln/>
        </p:spPr>
      </p:sp>
      <p:sp>
        <p:nvSpPr>
          <p:cNvPr id="17" name="Text 10"/>
          <p:cNvSpPr/>
          <p:nvPr/>
        </p:nvSpPr>
        <p:spPr>
          <a:xfrm>
            <a:off x="3323582" y="90297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8" name="Shape 11"/>
          <p:cNvSpPr/>
          <p:nvPr/>
        </p:nvSpPr>
        <p:spPr>
          <a:xfrm>
            <a:off x="13552594" y="3263900"/>
            <a:ext cx="7874984" cy="2654300"/>
          </a:xfrm>
          <a:prstGeom prst="rect">
            <a:avLst/>
          </a:prstGeom>
          <a:noFill/>
          <a:ln/>
        </p:spPr>
      </p:sp>
      <p:sp>
        <p:nvSpPr>
          <p:cNvPr id="19" name="Shape 12"/>
          <p:cNvSpPr/>
          <p:nvPr/>
        </p:nvSpPr>
        <p:spPr>
          <a:xfrm>
            <a:off x="15578497" y="3263900"/>
            <a:ext cx="3823178" cy="2044700"/>
          </a:xfrm>
          <a:prstGeom prst="rect">
            <a:avLst/>
          </a:prstGeom>
          <a:noFill/>
          <a:ln/>
        </p:spPr>
      </p:sp>
      <p:sp>
        <p:nvSpPr>
          <p:cNvPr id="20" name="Text 13"/>
          <p:cNvSpPr/>
          <p:nvPr/>
        </p:nvSpPr>
        <p:spPr>
          <a:xfrm>
            <a:off x="15578497" y="3263900"/>
            <a:ext cx="4365112"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erriweather Black" pitchFamily="34" charset="0"/>
                <a:ea typeface="Merriweather Black" pitchFamily="34" charset="-122"/>
                <a:cs typeface="Merriweather Black" pitchFamily="34" charset="-120"/>
              </a:rPr>
              <a:t>85%</a:t>
            </a:r>
            <a:endParaRPr lang="en-US" sz="12800" dirty="0"/>
          </a:p>
        </p:txBody>
      </p:sp>
      <p:sp>
        <p:nvSpPr>
          <p:cNvPr id="21" name="Shape 14"/>
          <p:cNvSpPr/>
          <p:nvPr/>
        </p:nvSpPr>
        <p:spPr>
          <a:xfrm>
            <a:off x="13552594" y="5308600"/>
            <a:ext cx="7874984" cy="609600"/>
          </a:xfrm>
          <a:prstGeom prst="rect">
            <a:avLst/>
          </a:prstGeom>
          <a:noFill/>
          <a:ln/>
        </p:spPr>
      </p:sp>
      <p:sp>
        <p:nvSpPr>
          <p:cNvPr id="22" name="Text 15"/>
          <p:cNvSpPr/>
          <p:nvPr/>
        </p:nvSpPr>
        <p:spPr>
          <a:xfrm>
            <a:off x="13484852" y="53086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3" name="Shape 16"/>
          <p:cNvSpPr/>
          <p:nvPr/>
        </p:nvSpPr>
        <p:spPr>
          <a:xfrm>
            <a:off x="13552594" y="6985000"/>
            <a:ext cx="7874984" cy="2654300"/>
          </a:xfrm>
          <a:prstGeom prst="rect">
            <a:avLst/>
          </a:prstGeom>
          <a:noFill/>
          <a:ln/>
        </p:spPr>
      </p:sp>
      <p:sp>
        <p:nvSpPr>
          <p:cNvPr id="24" name="Shape 17"/>
          <p:cNvSpPr/>
          <p:nvPr/>
        </p:nvSpPr>
        <p:spPr>
          <a:xfrm>
            <a:off x="14371846" y="6985000"/>
            <a:ext cx="6236479" cy="2044700"/>
          </a:xfrm>
          <a:prstGeom prst="rect">
            <a:avLst/>
          </a:prstGeom>
          <a:noFill/>
          <a:ln/>
        </p:spPr>
      </p:sp>
      <p:sp>
        <p:nvSpPr>
          <p:cNvPr id="25" name="Text 18"/>
          <p:cNvSpPr/>
          <p:nvPr/>
        </p:nvSpPr>
        <p:spPr>
          <a:xfrm>
            <a:off x="14371846" y="6985000"/>
            <a:ext cx="6778414"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erriweather Black" pitchFamily="34" charset="0"/>
                <a:ea typeface="Merriweather Black" pitchFamily="34" charset="-122"/>
                <a:cs typeface="Merriweather Black" pitchFamily="34" charset="-120"/>
              </a:rPr>
              <a:t>535 Km</a:t>
            </a:r>
            <a:endParaRPr lang="en-US" sz="12800" dirty="0"/>
          </a:p>
        </p:txBody>
      </p:sp>
      <p:sp>
        <p:nvSpPr>
          <p:cNvPr id="26" name="Shape 19"/>
          <p:cNvSpPr/>
          <p:nvPr/>
        </p:nvSpPr>
        <p:spPr>
          <a:xfrm>
            <a:off x="13552594" y="9029700"/>
            <a:ext cx="7874984" cy="609600"/>
          </a:xfrm>
          <a:prstGeom prst="rect">
            <a:avLst/>
          </a:prstGeom>
          <a:noFill/>
          <a:ln/>
        </p:spPr>
      </p:sp>
      <p:sp>
        <p:nvSpPr>
          <p:cNvPr id="27" name="Text 20"/>
          <p:cNvSpPr/>
          <p:nvPr/>
        </p:nvSpPr>
        <p:spPr>
          <a:xfrm>
            <a:off x="13484852" y="90297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4F1F2">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87698" y="0"/>
            <a:ext cx="21224353" cy="13525500"/>
          </a:xfrm>
          <a:prstGeom prst="rect">
            <a:avLst/>
          </a:prstGeom>
        </p:spPr>
      </p:pic>
      <p:sp>
        <p:nvSpPr>
          <p:cNvPr id="4" name="Shape 1"/>
          <p:cNvSpPr/>
          <p:nvPr/>
        </p:nvSpPr>
        <p:spPr>
          <a:xfrm>
            <a:off x="23370921" y="10515600"/>
            <a:ext cx="1016127" cy="3200400"/>
          </a:xfrm>
          <a:prstGeom prst="rect">
            <a:avLst/>
          </a:prstGeom>
          <a:noFill/>
          <a:ln/>
        </p:spPr>
      </p:sp>
      <p:pic>
        <p:nvPicPr>
          <p:cNvPr id="5"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2"/>
          <p:cNvSpPr/>
          <p:nvPr/>
        </p:nvSpPr>
        <p:spPr>
          <a:xfrm>
            <a:off x="6841922" y="1143000"/>
            <a:ext cx="10690503" cy="16213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Some Graph</a:t>
            </a:r>
            <a:endParaRPr lang="en-US" sz="8000" dirty="0"/>
          </a:p>
        </p:txBody>
      </p:sp>
      <p:sp>
        <p:nvSpPr>
          <p:cNvPr id="7" name="Shape 3"/>
          <p:cNvSpPr/>
          <p:nvPr/>
        </p:nvSpPr>
        <p:spPr>
          <a:xfrm>
            <a:off x="2718140" y="3771900"/>
            <a:ext cx="8941918" cy="6180901"/>
          </a:xfrm>
          <a:prstGeom prst="rect">
            <a:avLst/>
          </a:prstGeom>
          <a:noFill/>
          <a:ln/>
        </p:spPr>
      </p:sp>
      <p:sp>
        <p:nvSpPr>
          <p:cNvPr id="8" name="Text 4"/>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6EAEB7">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5"/>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6EAEB7">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6"/>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6EAEB7">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7"/>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6EAEB7">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8"/>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6EAEB7">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9"/>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6EAEB7">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10"/>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6EAEB7">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1"/>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6EAEB7">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2"/>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6EAEB7">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3"/>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6EAEB7">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4"/>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6EAEB7">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5"/>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6EAEB7">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6"/>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6EAEB7">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7"/>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6EAEB7">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8"/>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6EAEB7">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9"/>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6EAEB7">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20"/>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6EAEB7">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1"/>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6EAEB7">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2"/>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6EAEB7">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68467" y="3771900"/>
            <a:ext cx="8291591" cy="5511006"/>
          </a:xfrm>
          <a:prstGeom prst="rect">
            <a:avLst/>
          </a:prstGeom>
        </p:spPr>
      </p:pic>
      <p:pic>
        <p:nvPicPr>
          <p:cNvPr id="2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12766" y="4185444"/>
            <a:ext cx="11567" cy="5258445"/>
          </a:xfrm>
          <a:prstGeom prst="rect">
            <a:avLst/>
          </a:prstGeom>
        </p:spPr>
      </p:pic>
      <p:pic>
        <p:nvPicPr>
          <p:cNvPr id="2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51279" y="4185444"/>
            <a:ext cx="11567" cy="5258445"/>
          </a:xfrm>
          <a:prstGeom prst="rect">
            <a:avLst/>
          </a:prstGeom>
        </p:spPr>
      </p:pic>
      <p:pic>
        <p:nvPicPr>
          <p:cNvPr id="3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89795" y="4185444"/>
            <a:ext cx="11567" cy="5258445"/>
          </a:xfrm>
          <a:prstGeom prst="rect">
            <a:avLst/>
          </a:prstGeom>
        </p:spPr>
      </p:pic>
      <p:pic>
        <p:nvPicPr>
          <p:cNvPr id="3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28309" y="4185444"/>
            <a:ext cx="11567" cy="5258445"/>
          </a:xfrm>
          <a:prstGeom prst="rect">
            <a:avLst/>
          </a:prstGeom>
        </p:spPr>
      </p:pic>
      <p:pic>
        <p:nvPicPr>
          <p:cNvPr id="3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66828" y="4185444"/>
            <a:ext cx="11567" cy="5258445"/>
          </a:xfrm>
          <a:prstGeom prst="rect">
            <a:avLst/>
          </a:prstGeom>
        </p:spPr>
      </p:pic>
      <p:pic>
        <p:nvPicPr>
          <p:cNvPr id="3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05341" y="4185444"/>
            <a:ext cx="11567" cy="5258445"/>
          </a:xfrm>
          <a:prstGeom prst="rect">
            <a:avLst/>
          </a:prstGeom>
        </p:spPr>
      </p:pic>
      <p:pic>
        <p:nvPicPr>
          <p:cNvPr id="34"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343854" y="4185444"/>
            <a:ext cx="11567" cy="5258445"/>
          </a:xfrm>
          <a:prstGeom prst="rect">
            <a:avLst/>
          </a:prstGeom>
        </p:spPr>
      </p:pic>
      <p:pic>
        <p:nvPicPr>
          <p:cNvPr id="35"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55539" y="5483845"/>
            <a:ext cx="8050168" cy="2373585"/>
          </a:xfrm>
          <a:prstGeom prst="rect">
            <a:avLst/>
          </a:prstGeom>
        </p:spPr>
      </p:pic>
      <p:pic>
        <p:nvPicPr>
          <p:cNvPr id="36"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69143" y="6359525"/>
            <a:ext cx="8044031" cy="2268538"/>
          </a:xfrm>
          <a:prstGeom prst="rect">
            <a:avLst/>
          </a:prstGeom>
        </p:spPr>
      </p:pic>
      <p:pic>
        <p:nvPicPr>
          <p:cNvPr id="37"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441751" y="6055643"/>
            <a:ext cx="153591" cy="153566"/>
          </a:xfrm>
          <a:prstGeom prst="rect">
            <a:avLst/>
          </a:prstGeom>
        </p:spPr>
      </p:pic>
      <p:pic>
        <p:nvPicPr>
          <p:cNvPr id="38"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981130"/>
            <a:ext cx="153591" cy="153566"/>
          </a:xfrm>
          <a:prstGeom prst="rect">
            <a:avLst/>
          </a:prstGeom>
        </p:spPr>
      </p:pic>
      <p:pic>
        <p:nvPicPr>
          <p:cNvPr id="39"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5580267" y="5651277"/>
            <a:ext cx="153591" cy="153566"/>
          </a:xfrm>
          <a:prstGeom prst="rect">
            <a:avLst/>
          </a:prstGeom>
        </p:spPr>
      </p:pic>
      <p:pic>
        <p:nvPicPr>
          <p:cNvPr id="40"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7415510"/>
            <a:ext cx="153591" cy="153566"/>
          </a:xfrm>
          <a:prstGeom prst="rect">
            <a:avLst/>
          </a:prstGeom>
        </p:spPr>
      </p:pic>
      <p:pic>
        <p:nvPicPr>
          <p:cNvPr id="41"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718783" y="7732812"/>
            <a:ext cx="153591" cy="153566"/>
          </a:xfrm>
          <a:prstGeom prst="rect">
            <a:avLst/>
          </a:prstGeom>
        </p:spPr>
      </p:pic>
      <p:pic>
        <p:nvPicPr>
          <p:cNvPr id="42"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6311826"/>
            <a:ext cx="153591" cy="153566"/>
          </a:xfrm>
          <a:prstGeom prst="rect">
            <a:avLst/>
          </a:prstGeom>
        </p:spPr>
      </p:pic>
      <p:pic>
        <p:nvPicPr>
          <p:cNvPr id="43"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861923" y="6733232"/>
            <a:ext cx="153591" cy="153566"/>
          </a:xfrm>
          <a:prstGeom prst="rect">
            <a:avLst/>
          </a:prstGeom>
        </p:spPr>
      </p:pic>
      <p:pic>
        <p:nvPicPr>
          <p:cNvPr id="44"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420644"/>
            <a:ext cx="153591" cy="153566"/>
          </a:xfrm>
          <a:prstGeom prst="rect">
            <a:avLst/>
          </a:prstGeom>
        </p:spPr>
      </p:pic>
      <p:pic>
        <p:nvPicPr>
          <p:cNvPr id="45"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995813" y="7667575"/>
            <a:ext cx="153591" cy="153566"/>
          </a:xfrm>
          <a:prstGeom prst="rect">
            <a:avLst/>
          </a:prstGeom>
        </p:spPr>
      </p:pic>
      <p:pic>
        <p:nvPicPr>
          <p:cNvPr id="46"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076877"/>
            <a:ext cx="153591" cy="153566"/>
          </a:xfrm>
          <a:prstGeom prst="rect">
            <a:avLst/>
          </a:prstGeom>
        </p:spPr>
      </p:pic>
      <p:pic>
        <p:nvPicPr>
          <p:cNvPr id="47"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0138955" y="6972449"/>
            <a:ext cx="153591" cy="153566"/>
          </a:xfrm>
          <a:prstGeom prst="rect">
            <a:avLst/>
          </a:prstGeom>
        </p:spPr>
      </p:pic>
      <p:pic>
        <p:nvPicPr>
          <p:cNvPr id="48"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572771"/>
            <a:ext cx="153591" cy="153566"/>
          </a:xfrm>
          <a:prstGeom prst="rect">
            <a:avLst/>
          </a:prstGeom>
        </p:spPr>
      </p:pic>
      <p:sp>
        <p:nvSpPr>
          <p:cNvPr id="49" name="Shape 23"/>
          <p:cNvSpPr/>
          <p:nvPr/>
        </p:nvSpPr>
        <p:spPr>
          <a:xfrm>
            <a:off x="14403600" y="4191000"/>
            <a:ext cx="5601400" cy="7620000"/>
          </a:xfrm>
          <a:prstGeom prst="rect">
            <a:avLst/>
          </a:prstGeom>
          <a:noFill/>
          <a:ln/>
        </p:spPr>
      </p:sp>
      <p:sp>
        <p:nvSpPr>
          <p:cNvPr id="50" name="Shape 24"/>
          <p:cNvSpPr/>
          <p:nvPr/>
        </p:nvSpPr>
        <p:spPr>
          <a:xfrm>
            <a:off x="14403600" y="4191000"/>
            <a:ext cx="5601400" cy="7620000"/>
          </a:xfrm>
          <a:prstGeom prst="rect">
            <a:avLst/>
          </a:prstGeom>
          <a:noFill/>
          <a:ln/>
        </p:spPr>
      </p:sp>
      <p:pic>
        <p:nvPicPr>
          <p:cNvPr id="51" name="Image 24" descr=" ">    </p:cNvPr>
          <p:cNvPicPr>
            <a:picLocks noChangeAspect="1"/>
          </p:cNvPicPr>
          <p:nvPr/>
        </p:nvPicPr>
        <p:blipFill>
          <a:blip r:embed="rId48"/>
          <a:stretch>
            <a:fillRect/>
          </a:stretch>
        </p:blipFill>
        <p:spPr>
          <a:xfrm>
            <a:off x="14403600" y="4191000"/>
            <a:ext cx="5575997" cy="5575300"/>
          </a:xfrm>
          <a:prstGeom prst="rect">
            <a:avLst/>
          </a:prstGeom>
        </p:spPr>
      </p:pic>
      <p:pic>
        <p:nvPicPr>
          <p:cNvPr id="52" name="Image 25" descr=" ">    </p:cNvPr>
          <p:cNvPicPr>
            <a:picLocks noChangeAspect="1"/>
          </p:cNvPicPr>
          <p:nvPr/>
        </p:nvPicPr>
        <p:blipFill>
          <a:blip r:embed="rId49"/>
          <a:stretch>
            <a:fillRect/>
          </a:stretch>
        </p:blipFill>
        <p:spPr>
          <a:xfrm>
            <a:off x="14403600" y="4191000"/>
            <a:ext cx="5575997" cy="5575300"/>
          </a:xfrm>
          <a:prstGeom prst="rect">
            <a:avLst/>
          </a:prstGeom>
        </p:spPr>
      </p:pic>
      <p:sp>
        <p:nvSpPr>
          <p:cNvPr id="53" name="Shape 25"/>
          <p:cNvSpPr/>
          <p:nvPr/>
        </p:nvSpPr>
        <p:spPr>
          <a:xfrm>
            <a:off x="16162770" y="6365379"/>
            <a:ext cx="2070359" cy="1226566"/>
          </a:xfrm>
          <a:prstGeom prst="rect">
            <a:avLst/>
          </a:prstGeom>
          <a:noFill/>
          <a:ln/>
        </p:spPr>
      </p:sp>
      <p:sp>
        <p:nvSpPr>
          <p:cNvPr id="54" name="Text 26"/>
          <p:cNvSpPr/>
          <p:nvPr/>
        </p:nvSpPr>
        <p:spPr>
          <a:xfrm>
            <a:off x="16162770" y="6292850"/>
            <a:ext cx="2273584"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34.574</a:t>
            </a:r>
            <a:endParaRPr lang="en-US" sz="4800" dirty="0"/>
          </a:p>
        </p:txBody>
      </p:sp>
      <p:sp>
        <p:nvSpPr>
          <p:cNvPr id="55" name="Text 27"/>
          <p:cNvSpPr/>
          <p:nvPr/>
        </p:nvSpPr>
        <p:spPr>
          <a:xfrm>
            <a:off x="16696237" y="70548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6" name="Shape 28"/>
          <p:cNvSpPr/>
          <p:nvPr/>
        </p:nvSpPr>
        <p:spPr>
          <a:xfrm>
            <a:off x="13260457" y="10515600"/>
            <a:ext cx="7874984" cy="2082800"/>
          </a:xfrm>
          <a:prstGeom prst="rect">
            <a:avLst/>
          </a:prstGeom>
          <a:noFill/>
          <a:ln/>
        </p:spPr>
      </p:sp>
      <p:sp>
        <p:nvSpPr>
          <p:cNvPr id="57" name="Shape 29"/>
          <p:cNvSpPr/>
          <p:nvPr/>
        </p:nvSpPr>
        <p:spPr>
          <a:xfrm>
            <a:off x="13260457" y="10515600"/>
            <a:ext cx="7874984" cy="2082800"/>
          </a:xfrm>
          <a:prstGeom prst="rect">
            <a:avLst/>
          </a:prstGeom>
          <a:noFill/>
          <a:ln/>
        </p:spPr>
      </p:sp>
      <p:sp>
        <p:nvSpPr>
          <p:cNvPr id="58" name="Text 30"/>
          <p:cNvSpPr/>
          <p:nvPr/>
        </p:nvSpPr>
        <p:spPr>
          <a:xfrm>
            <a:off x="13158845" y="10515600"/>
            <a:ext cx="807821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Treasure Found</a:t>
            </a:r>
            <a:endParaRPr lang="en-US" sz="4800" dirty="0"/>
          </a:p>
        </p:txBody>
      </p:sp>
      <p:sp>
        <p:nvSpPr>
          <p:cNvPr id="59" name="Text 31"/>
          <p:cNvSpPr/>
          <p:nvPr/>
        </p:nvSpPr>
        <p:spPr>
          <a:xfrm>
            <a:off x="13192716" y="113792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0" name="Shape 32"/>
          <p:cNvSpPr/>
          <p:nvPr/>
        </p:nvSpPr>
        <p:spPr>
          <a:xfrm>
            <a:off x="3251606" y="10515600"/>
            <a:ext cx="7874984" cy="2082800"/>
          </a:xfrm>
          <a:prstGeom prst="rect">
            <a:avLst/>
          </a:prstGeom>
          <a:noFill/>
          <a:ln/>
        </p:spPr>
      </p:sp>
      <p:sp>
        <p:nvSpPr>
          <p:cNvPr id="61" name="Shape 33"/>
          <p:cNvSpPr/>
          <p:nvPr/>
        </p:nvSpPr>
        <p:spPr>
          <a:xfrm>
            <a:off x="3251606" y="10515600"/>
            <a:ext cx="7874984" cy="2082800"/>
          </a:xfrm>
          <a:prstGeom prst="rect">
            <a:avLst/>
          </a:prstGeom>
          <a:noFill/>
          <a:ln/>
        </p:spPr>
      </p:sp>
      <p:sp>
        <p:nvSpPr>
          <p:cNvPr id="62" name="Text 34"/>
          <p:cNvSpPr/>
          <p:nvPr/>
        </p:nvSpPr>
        <p:spPr>
          <a:xfrm>
            <a:off x="3149994" y="10515600"/>
            <a:ext cx="8078210"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Spellcasting Progress</a:t>
            </a:r>
            <a:endParaRPr lang="en-US" sz="4800" dirty="0"/>
          </a:p>
        </p:txBody>
      </p:sp>
      <p:sp>
        <p:nvSpPr>
          <p:cNvPr id="63" name="Text 35"/>
          <p:cNvSpPr/>
          <p:nvPr/>
        </p:nvSpPr>
        <p:spPr>
          <a:xfrm>
            <a:off x="3183865" y="113792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521765" cy="1676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87861" y="0"/>
            <a:ext cx="3099187" cy="4787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89873" y="8026400"/>
            <a:ext cx="1397175" cy="318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7886" y="0"/>
            <a:ext cx="4686886" cy="1879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9615488"/>
            <a:ext cx="4621737" cy="4100513"/>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13450981" y="5753100"/>
            <a:ext cx="8738692" cy="2184400"/>
          </a:xfrm>
          <a:prstGeom prst="rect">
            <a:avLst/>
          </a:prstGeom>
          <a:noFill/>
          <a:ln/>
        </p:spPr>
      </p:sp>
      <p:sp>
        <p:nvSpPr>
          <p:cNvPr id="10" name="Shape 2"/>
          <p:cNvSpPr/>
          <p:nvPr/>
        </p:nvSpPr>
        <p:spPr>
          <a:xfrm>
            <a:off x="13450981" y="5753100"/>
            <a:ext cx="8738692" cy="2184400"/>
          </a:xfrm>
          <a:prstGeom prst="rect">
            <a:avLst/>
          </a:prstGeom>
          <a:noFill/>
          <a:ln/>
        </p:spPr>
      </p:sp>
      <p:sp>
        <p:nvSpPr>
          <p:cNvPr id="11" name="Text 3"/>
          <p:cNvSpPr/>
          <p:nvPr/>
        </p:nvSpPr>
        <p:spPr>
          <a:xfrm>
            <a:off x="13450981" y="5753100"/>
            <a:ext cx="894191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A web application</a:t>
            </a:r>
            <a:endParaRPr lang="en-US" sz="4800" dirty="0"/>
          </a:p>
        </p:txBody>
      </p:sp>
      <p:sp>
        <p:nvSpPr>
          <p:cNvPr id="12" name="Text 4"/>
          <p:cNvSpPr/>
          <p:nvPr/>
        </p:nvSpPr>
        <p:spPr>
          <a:xfrm>
            <a:off x="13450981" y="67183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3"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4032" y="3251200"/>
            <a:ext cx="13768521" cy="8166100"/>
          </a:xfrm>
          <a:prstGeom prst="rect">
            <a:avLst/>
          </a:prstGeom>
        </p:spPr>
      </p:pic>
      <p:pic>
        <p:nvPicPr>
          <p:cNvPr id="14"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184673" y="3594100"/>
            <a:ext cx="9894537" cy="6489700"/>
          </a:xfrm>
          <a:prstGeom prst="rect">
            <a:avLst/>
          </a:prstGeom>
        </p:spPr>
      </p:pic>
      <p:sp>
        <p:nvSpPr>
          <p:cNvPr id="15" name="Text 5"/>
          <p:cNvSpPr/>
          <p:nvPr/>
        </p:nvSpPr>
        <p:spPr>
          <a:xfrm>
            <a:off x="7011276" y="1219200"/>
            <a:ext cx="10690503"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178397" y="12141200"/>
            <a:ext cx="4242330" cy="1574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3454" y="11950700"/>
            <a:ext cx="4420152" cy="1765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08426" y="1016000"/>
            <a:ext cx="3378622" cy="5842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5416396" cy="6215831"/>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46768" y="4152900"/>
            <a:ext cx="8738692" cy="2794000"/>
          </a:xfrm>
          <a:prstGeom prst="rect">
            <a:avLst/>
          </a:prstGeom>
          <a:noFill/>
          <a:ln/>
        </p:spPr>
      </p:sp>
      <p:sp>
        <p:nvSpPr>
          <p:cNvPr id="9" name="Shape 2"/>
          <p:cNvSpPr/>
          <p:nvPr/>
        </p:nvSpPr>
        <p:spPr>
          <a:xfrm>
            <a:off x="2946768" y="4152900"/>
            <a:ext cx="8738692" cy="2794000"/>
          </a:xfrm>
          <a:prstGeom prst="rect">
            <a:avLst/>
          </a:prstGeom>
          <a:noFill/>
          <a:ln/>
        </p:spPr>
      </p:sp>
      <p:sp>
        <p:nvSpPr>
          <p:cNvPr id="10" name="Text 3"/>
          <p:cNvSpPr/>
          <p:nvPr/>
        </p:nvSpPr>
        <p:spPr>
          <a:xfrm>
            <a:off x="2946768" y="4152900"/>
            <a:ext cx="8941918"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An mobile app</a:t>
            </a:r>
            <a:endParaRPr lang="en-US" sz="4800" dirty="0"/>
          </a:p>
        </p:txBody>
      </p:sp>
      <p:sp>
        <p:nvSpPr>
          <p:cNvPr id="11" name="Text 4"/>
          <p:cNvSpPr/>
          <p:nvPr/>
        </p:nvSpPr>
        <p:spPr>
          <a:xfrm>
            <a:off x="2946768" y="51181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2"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3" name="Text 6"/>
          <p:cNvSpPr/>
          <p:nvPr/>
        </p:nvSpPr>
        <p:spPr>
          <a:xfrm>
            <a:off x="2895962" y="1854200"/>
            <a:ext cx="12900579"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The Future of Fantasy</a:t>
            </a:r>
            <a:endParaRPr lang="en-US" sz="80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457832" y="1028700"/>
            <a:ext cx="5474384" cy="118491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29040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A Magic Picture</a:t>
            </a:r>
            <a:endParaRPr lang="en-US" sz="8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521765" cy="1676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87861" y="0"/>
            <a:ext cx="3099187" cy="4787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89873" y="8026400"/>
            <a:ext cx="1397175" cy="318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7886" y="0"/>
            <a:ext cx="4686886" cy="1879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9615488"/>
            <a:ext cx="4621737" cy="4100513"/>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0"/>
            <a:ext cx="7646356" cy="13716000"/>
          </a:xfrm>
          <a:prstGeom prst="rect">
            <a:avLst/>
          </a:prstGeom>
        </p:spPr>
      </p:pic>
      <p:sp>
        <p:nvSpPr>
          <p:cNvPr id="10" name="Shape 1"/>
          <p:cNvSpPr/>
          <p:nvPr/>
        </p:nvSpPr>
        <p:spPr>
          <a:xfrm>
            <a:off x="8675184" y="2578100"/>
            <a:ext cx="6604826" cy="3454400"/>
          </a:xfrm>
          <a:prstGeom prst="rect">
            <a:avLst/>
          </a:prstGeom>
          <a:noFill/>
          <a:ln/>
        </p:spPr>
      </p:sp>
      <p:sp>
        <p:nvSpPr>
          <p:cNvPr id="11" name="Shape 2"/>
          <p:cNvSpPr/>
          <p:nvPr/>
        </p:nvSpPr>
        <p:spPr>
          <a:xfrm>
            <a:off x="8675184" y="3282950"/>
            <a:ext cx="762095" cy="2044700"/>
          </a:xfrm>
          <a:prstGeom prst="rect">
            <a:avLst/>
          </a:prstGeom>
          <a:noFill/>
          <a:ln/>
        </p:spPr>
      </p:sp>
      <p:sp>
        <p:nvSpPr>
          <p:cNvPr id="12" name="Text 3"/>
          <p:cNvSpPr/>
          <p:nvPr/>
        </p:nvSpPr>
        <p:spPr>
          <a:xfrm>
            <a:off x="8675184" y="3282950"/>
            <a:ext cx="1304030"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erriweather Black" pitchFamily="34" charset="0"/>
                <a:ea typeface="Merriweather Black" pitchFamily="34" charset="-122"/>
                <a:cs typeface="Merriweather Black" pitchFamily="34" charset="-120"/>
              </a:rPr>
              <a:t>1</a:t>
            </a:r>
            <a:endParaRPr lang="en-US" sz="12800" dirty="0"/>
          </a:p>
        </p:txBody>
      </p:sp>
      <p:sp>
        <p:nvSpPr>
          <p:cNvPr id="13" name="Shape 4"/>
          <p:cNvSpPr/>
          <p:nvPr/>
        </p:nvSpPr>
        <p:spPr>
          <a:xfrm>
            <a:off x="9640505" y="2578100"/>
            <a:ext cx="5639505" cy="3454400"/>
          </a:xfrm>
          <a:prstGeom prst="rect">
            <a:avLst/>
          </a:prstGeom>
          <a:noFill/>
          <a:ln/>
        </p:spPr>
      </p:sp>
      <p:sp>
        <p:nvSpPr>
          <p:cNvPr id="14" name="Text 5"/>
          <p:cNvSpPr/>
          <p:nvPr/>
        </p:nvSpPr>
        <p:spPr>
          <a:xfrm>
            <a:off x="9640505" y="2578100"/>
            <a:ext cx="5842730"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Discover the secrets</a:t>
            </a:r>
            <a:endParaRPr lang="en-US" sz="4800" dirty="0"/>
          </a:p>
        </p:txBody>
      </p:sp>
      <p:sp>
        <p:nvSpPr>
          <p:cNvPr id="15" name="Text 6"/>
          <p:cNvSpPr/>
          <p:nvPr/>
        </p:nvSpPr>
        <p:spPr>
          <a:xfrm>
            <a:off x="9640505" y="4203700"/>
            <a:ext cx="577498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6" name="Shape 7"/>
          <p:cNvSpPr/>
          <p:nvPr/>
        </p:nvSpPr>
        <p:spPr>
          <a:xfrm>
            <a:off x="8675184" y="6997700"/>
            <a:ext cx="6604826" cy="4064000"/>
          </a:xfrm>
          <a:prstGeom prst="rect">
            <a:avLst/>
          </a:prstGeom>
          <a:noFill/>
          <a:ln/>
        </p:spPr>
      </p:sp>
      <p:sp>
        <p:nvSpPr>
          <p:cNvPr id="17" name="Shape 8"/>
          <p:cNvSpPr/>
          <p:nvPr/>
        </p:nvSpPr>
        <p:spPr>
          <a:xfrm>
            <a:off x="8675184" y="8007350"/>
            <a:ext cx="927216" cy="2044700"/>
          </a:xfrm>
          <a:prstGeom prst="rect">
            <a:avLst/>
          </a:prstGeom>
          <a:noFill/>
          <a:ln/>
        </p:spPr>
      </p:sp>
      <p:sp>
        <p:nvSpPr>
          <p:cNvPr id="18" name="Text 9"/>
          <p:cNvSpPr/>
          <p:nvPr/>
        </p:nvSpPr>
        <p:spPr>
          <a:xfrm>
            <a:off x="8675184" y="8007350"/>
            <a:ext cx="1469150"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erriweather Black" pitchFamily="34" charset="0"/>
                <a:ea typeface="Merriweather Black" pitchFamily="34" charset="-122"/>
                <a:cs typeface="Merriweather Black" pitchFamily="34" charset="-120"/>
              </a:rPr>
              <a:t>3</a:t>
            </a:r>
            <a:endParaRPr lang="en-US" sz="12800" dirty="0"/>
          </a:p>
        </p:txBody>
      </p:sp>
      <p:sp>
        <p:nvSpPr>
          <p:cNvPr id="19" name="Shape 10"/>
          <p:cNvSpPr/>
          <p:nvPr/>
        </p:nvSpPr>
        <p:spPr>
          <a:xfrm>
            <a:off x="9805626" y="6997700"/>
            <a:ext cx="5474384" cy="4064000"/>
          </a:xfrm>
          <a:prstGeom prst="rect">
            <a:avLst/>
          </a:prstGeom>
          <a:noFill/>
          <a:ln/>
        </p:spPr>
      </p:sp>
      <p:sp>
        <p:nvSpPr>
          <p:cNvPr id="20" name="Text 11"/>
          <p:cNvSpPr/>
          <p:nvPr/>
        </p:nvSpPr>
        <p:spPr>
          <a:xfrm>
            <a:off x="9805626" y="6997700"/>
            <a:ext cx="5677610"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Meet the creatures</a:t>
            </a:r>
            <a:endParaRPr lang="en-US" sz="4800" dirty="0"/>
          </a:p>
        </p:txBody>
      </p:sp>
      <p:sp>
        <p:nvSpPr>
          <p:cNvPr id="21" name="Text 12"/>
          <p:cNvSpPr/>
          <p:nvPr/>
        </p:nvSpPr>
        <p:spPr>
          <a:xfrm>
            <a:off x="9805626" y="8623300"/>
            <a:ext cx="56098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2" name="Shape 13"/>
          <p:cNvSpPr/>
          <p:nvPr/>
        </p:nvSpPr>
        <p:spPr>
          <a:xfrm>
            <a:off x="16181822" y="6997700"/>
            <a:ext cx="6604826" cy="4064000"/>
          </a:xfrm>
          <a:prstGeom prst="rect">
            <a:avLst/>
          </a:prstGeom>
          <a:noFill/>
          <a:ln/>
        </p:spPr>
      </p:sp>
      <p:sp>
        <p:nvSpPr>
          <p:cNvPr id="23" name="Shape 14"/>
          <p:cNvSpPr/>
          <p:nvPr/>
        </p:nvSpPr>
        <p:spPr>
          <a:xfrm>
            <a:off x="16181822" y="8007350"/>
            <a:ext cx="1092337" cy="2044700"/>
          </a:xfrm>
          <a:prstGeom prst="rect">
            <a:avLst/>
          </a:prstGeom>
          <a:noFill/>
          <a:ln/>
        </p:spPr>
      </p:sp>
      <p:sp>
        <p:nvSpPr>
          <p:cNvPr id="24" name="Text 15"/>
          <p:cNvSpPr/>
          <p:nvPr/>
        </p:nvSpPr>
        <p:spPr>
          <a:xfrm>
            <a:off x="16181822" y="8007350"/>
            <a:ext cx="1634271"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erriweather Black" pitchFamily="34" charset="0"/>
                <a:ea typeface="Merriweather Black" pitchFamily="34" charset="-122"/>
                <a:cs typeface="Merriweather Black" pitchFamily="34" charset="-120"/>
              </a:rPr>
              <a:t>4</a:t>
            </a:r>
            <a:endParaRPr lang="en-US" sz="12800" dirty="0"/>
          </a:p>
        </p:txBody>
      </p:sp>
      <p:sp>
        <p:nvSpPr>
          <p:cNvPr id="25" name="Shape 16"/>
          <p:cNvSpPr/>
          <p:nvPr/>
        </p:nvSpPr>
        <p:spPr>
          <a:xfrm>
            <a:off x="17477384" y="6997700"/>
            <a:ext cx="5309264" cy="4064000"/>
          </a:xfrm>
          <a:prstGeom prst="rect">
            <a:avLst/>
          </a:prstGeom>
          <a:noFill/>
          <a:ln/>
        </p:spPr>
      </p:sp>
      <p:sp>
        <p:nvSpPr>
          <p:cNvPr id="26" name="Text 17"/>
          <p:cNvSpPr/>
          <p:nvPr/>
        </p:nvSpPr>
        <p:spPr>
          <a:xfrm>
            <a:off x="17477384" y="6997700"/>
            <a:ext cx="5512489"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Uncover the magic</a:t>
            </a:r>
            <a:endParaRPr lang="en-US" sz="4800" dirty="0"/>
          </a:p>
        </p:txBody>
      </p:sp>
      <p:sp>
        <p:nvSpPr>
          <p:cNvPr id="27" name="Text 18"/>
          <p:cNvSpPr/>
          <p:nvPr/>
        </p:nvSpPr>
        <p:spPr>
          <a:xfrm>
            <a:off x="17477384" y="8623300"/>
            <a:ext cx="5444747"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8" name="Shape 19"/>
          <p:cNvSpPr/>
          <p:nvPr/>
        </p:nvSpPr>
        <p:spPr>
          <a:xfrm>
            <a:off x="16181822" y="2578100"/>
            <a:ext cx="6604826" cy="3454400"/>
          </a:xfrm>
          <a:prstGeom prst="rect">
            <a:avLst/>
          </a:prstGeom>
          <a:noFill/>
          <a:ln/>
        </p:spPr>
      </p:sp>
      <p:sp>
        <p:nvSpPr>
          <p:cNvPr id="29" name="Shape 20"/>
          <p:cNvSpPr/>
          <p:nvPr/>
        </p:nvSpPr>
        <p:spPr>
          <a:xfrm>
            <a:off x="16181822" y="3282950"/>
            <a:ext cx="990724" cy="2044700"/>
          </a:xfrm>
          <a:prstGeom prst="rect">
            <a:avLst/>
          </a:prstGeom>
          <a:noFill/>
          <a:ln/>
        </p:spPr>
      </p:sp>
      <p:sp>
        <p:nvSpPr>
          <p:cNvPr id="30" name="Text 21"/>
          <p:cNvSpPr/>
          <p:nvPr/>
        </p:nvSpPr>
        <p:spPr>
          <a:xfrm>
            <a:off x="16181822" y="3282950"/>
            <a:ext cx="1532658"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erriweather Black" pitchFamily="34" charset="0"/>
                <a:ea typeface="Merriweather Black" pitchFamily="34" charset="-122"/>
                <a:cs typeface="Merriweather Black" pitchFamily="34" charset="-120"/>
              </a:rPr>
              <a:t>2</a:t>
            </a:r>
            <a:endParaRPr lang="en-US" sz="12800" dirty="0"/>
          </a:p>
        </p:txBody>
      </p:sp>
      <p:sp>
        <p:nvSpPr>
          <p:cNvPr id="31" name="Shape 22"/>
          <p:cNvSpPr/>
          <p:nvPr/>
        </p:nvSpPr>
        <p:spPr>
          <a:xfrm>
            <a:off x="17375772" y="2578100"/>
            <a:ext cx="5410876" cy="3454400"/>
          </a:xfrm>
          <a:prstGeom prst="rect">
            <a:avLst/>
          </a:prstGeom>
          <a:noFill/>
          <a:ln/>
        </p:spPr>
      </p:sp>
      <p:sp>
        <p:nvSpPr>
          <p:cNvPr id="32" name="Text 23"/>
          <p:cNvSpPr/>
          <p:nvPr/>
        </p:nvSpPr>
        <p:spPr>
          <a:xfrm>
            <a:off x="17375772" y="2578100"/>
            <a:ext cx="5614102" cy="1727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Find your own path</a:t>
            </a:r>
            <a:endParaRPr lang="en-US" sz="4800" dirty="0"/>
          </a:p>
        </p:txBody>
      </p:sp>
      <p:sp>
        <p:nvSpPr>
          <p:cNvPr id="33" name="Text 24"/>
          <p:cNvSpPr/>
          <p:nvPr/>
        </p:nvSpPr>
        <p:spPr>
          <a:xfrm>
            <a:off x="17375772" y="4203700"/>
            <a:ext cx="554636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4F1F2">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3867" y="0"/>
            <a:ext cx="19204800" cy="13716000"/>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7" name="Text 2"/>
          <p:cNvSpPr/>
          <p:nvPr/>
        </p:nvSpPr>
        <p:spPr>
          <a:xfrm>
            <a:off x="8124782" y="3251200"/>
            <a:ext cx="8137484" cy="25865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Merriweather Black" pitchFamily="34" charset="0"/>
                <a:ea typeface="Merriweather Black" pitchFamily="34" charset="-122"/>
                <a:cs typeface="Merriweather Black" pitchFamily="34" charset="-120"/>
              </a:rPr>
              <a:t>Welcome</a:t>
            </a:r>
            <a:endParaRPr lang="en-US" sz="12800" dirty="0"/>
          </a:p>
        </p:txBody>
      </p:sp>
      <p:sp>
        <p:nvSpPr>
          <p:cNvPr id="8" name="Text 3"/>
          <p:cNvSpPr/>
          <p:nvPr/>
        </p:nvSpPr>
        <p:spPr>
          <a:xfrm>
            <a:off x="7146760" y="5778500"/>
            <a:ext cx="10093528" cy="3793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178397" y="12141200"/>
            <a:ext cx="4242330" cy="1574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3454" y="11950700"/>
            <a:ext cx="4420152" cy="1765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08426" y="1016000"/>
            <a:ext cx="3378622" cy="5842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5416396" cy="6215831"/>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063" y="2933700"/>
            <a:ext cx="14479810" cy="7861300"/>
          </a:xfrm>
          <a:prstGeom prst="rect">
            <a:avLst/>
          </a:prstGeom>
        </p:spPr>
      </p:pic>
      <p:sp>
        <p:nvSpPr>
          <p:cNvPr id="9" name="Text 1"/>
          <p:cNvSpPr/>
          <p:nvPr/>
        </p:nvSpPr>
        <p:spPr>
          <a:xfrm>
            <a:off x="5012893" y="11696700"/>
            <a:ext cx="14348560" cy="16213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Fantasy Realm at a Glance</a:t>
            </a:r>
            <a:endParaRPr lang="en-US" sz="8000" dirty="0"/>
          </a:p>
        </p:txBody>
      </p:sp>
      <p:sp>
        <p:nvSpPr>
          <p:cNvPr id="10" name="Shape 2"/>
          <p:cNvSpPr/>
          <p:nvPr/>
        </p:nvSpPr>
        <p:spPr>
          <a:xfrm>
            <a:off x="15724565" y="1638300"/>
            <a:ext cx="6935067" cy="2692400"/>
          </a:xfrm>
          <a:prstGeom prst="rect">
            <a:avLst/>
          </a:prstGeom>
          <a:noFill/>
          <a:ln/>
        </p:spPr>
      </p:sp>
      <p:sp>
        <p:nvSpPr>
          <p:cNvPr id="11" name="Shape 3"/>
          <p:cNvSpPr/>
          <p:nvPr/>
        </p:nvSpPr>
        <p:spPr>
          <a:xfrm>
            <a:off x="15724565" y="1638300"/>
            <a:ext cx="6935067" cy="2692400"/>
          </a:xfrm>
          <a:prstGeom prst="rect">
            <a:avLst/>
          </a:prstGeom>
          <a:noFill/>
          <a:ln/>
        </p:spPr>
      </p:sp>
      <p:sp>
        <p:nvSpPr>
          <p:cNvPr id="12" name="Text 4"/>
          <p:cNvSpPr/>
          <p:nvPr/>
        </p:nvSpPr>
        <p:spPr>
          <a:xfrm>
            <a:off x="15724565" y="16383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The Enchanted Forest</a:t>
            </a:r>
            <a:endParaRPr lang="en-US" sz="4800" dirty="0"/>
          </a:p>
        </p:txBody>
      </p:sp>
      <p:sp>
        <p:nvSpPr>
          <p:cNvPr id="13" name="Text 5"/>
          <p:cNvSpPr/>
          <p:nvPr/>
        </p:nvSpPr>
        <p:spPr>
          <a:xfrm>
            <a:off x="15724565" y="25019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4" name="Shape 6"/>
          <p:cNvSpPr/>
          <p:nvPr/>
        </p:nvSpPr>
        <p:spPr>
          <a:xfrm>
            <a:off x="15724565" y="4940300"/>
            <a:ext cx="6935067" cy="2692400"/>
          </a:xfrm>
          <a:prstGeom prst="rect">
            <a:avLst/>
          </a:prstGeom>
          <a:noFill/>
          <a:ln/>
        </p:spPr>
      </p:sp>
      <p:sp>
        <p:nvSpPr>
          <p:cNvPr id="15" name="Shape 7"/>
          <p:cNvSpPr/>
          <p:nvPr/>
        </p:nvSpPr>
        <p:spPr>
          <a:xfrm>
            <a:off x="15724565" y="4940300"/>
            <a:ext cx="6935067" cy="2692400"/>
          </a:xfrm>
          <a:prstGeom prst="rect">
            <a:avLst/>
          </a:prstGeom>
          <a:noFill/>
          <a:ln/>
        </p:spPr>
      </p:sp>
      <p:sp>
        <p:nvSpPr>
          <p:cNvPr id="16" name="Text 8"/>
          <p:cNvSpPr/>
          <p:nvPr/>
        </p:nvSpPr>
        <p:spPr>
          <a:xfrm>
            <a:off x="15724565" y="49403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The Crystal Caves</a:t>
            </a:r>
            <a:endParaRPr lang="en-US" sz="4800" dirty="0"/>
          </a:p>
        </p:txBody>
      </p:sp>
      <p:sp>
        <p:nvSpPr>
          <p:cNvPr id="17" name="Text 9"/>
          <p:cNvSpPr/>
          <p:nvPr/>
        </p:nvSpPr>
        <p:spPr>
          <a:xfrm>
            <a:off x="15724565" y="58039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8" name="Shape 10"/>
          <p:cNvSpPr/>
          <p:nvPr/>
        </p:nvSpPr>
        <p:spPr>
          <a:xfrm>
            <a:off x="15724565" y="8267700"/>
            <a:ext cx="6935067" cy="2082800"/>
          </a:xfrm>
          <a:prstGeom prst="rect">
            <a:avLst/>
          </a:prstGeom>
          <a:noFill/>
          <a:ln/>
        </p:spPr>
      </p:sp>
      <p:sp>
        <p:nvSpPr>
          <p:cNvPr id="19" name="Shape 11"/>
          <p:cNvSpPr/>
          <p:nvPr/>
        </p:nvSpPr>
        <p:spPr>
          <a:xfrm>
            <a:off x="15724565" y="8267700"/>
            <a:ext cx="6935067" cy="2082800"/>
          </a:xfrm>
          <a:prstGeom prst="rect">
            <a:avLst/>
          </a:prstGeom>
          <a:noFill/>
          <a:ln/>
        </p:spPr>
      </p:sp>
      <p:sp>
        <p:nvSpPr>
          <p:cNvPr id="20" name="Text 12"/>
          <p:cNvSpPr/>
          <p:nvPr/>
        </p:nvSpPr>
        <p:spPr>
          <a:xfrm>
            <a:off x="15724565" y="8267700"/>
            <a:ext cx="7138292"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The Dragon's Lair</a:t>
            </a:r>
            <a:endParaRPr lang="en-US" sz="4800" dirty="0"/>
          </a:p>
        </p:txBody>
      </p:sp>
      <p:sp>
        <p:nvSpPr>
          <p:cNvPr id="21" name="Text 13"/>
          <p:cNvSpPr/>
          <p:nvPr/>
        </p:nvSpPr>
        <p:spPr>
          <a:xfrm>
            <a:off x="15724565" y="91313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9865283" y="0"/>
            <a:ext cx="4521765" cy="1676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3099187" cy="4787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8026400"/>
            <a:ext cx="1397175" cy="318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12276" y="0"/>
            <a:ext cx="4686886" cy="1879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765307" y="9615488"/>
            <a:ext cx="4621741" cy="4100513"/>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Text 1"/>
          <p:cNvSpPr/>
          <p:nvPr/>
        </p:nvSpPr>
        <p:spPr>
          <a:xfrm>
            <a:off x="6054423" y="965200"/>
            <a:ext cx="12278201" cy="16213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The Timeline</a:t>
            </a:r>
            <a:endParaRPr lang="en-US" sz="8000" dirty="0"/>
          </a:p>
        </p:txBody>
      </p:sp>
      <p:pic>
        <p:nvPicPr>
          <p:cNvPr id="10" name="Image 6" descr=" ">    </p:cNvPr>
          <p:cNvPicPr>
            <a:picLocks noChangeAspect="1"/>
          </p:cNvPicPr>
          <p:nvPr/>
        </p:nvPicPr>
        <p:blipFill>
          <a:blip r:embed="rId12"/>
          <a:stretch>
            <a:fillRect/>
          </a:stretch>
        </p:blipFill>
        <p:spPr>
          <a:xfrm>
            <a:off x="927216" y="3568700"/>
            <a:ext cx="22532616" cy="7251700"/>
          </a:xfrm>
          <a:prstGeom prst="rect">
            <a:avLst/>
          </a:prstGeom>
        </p:spPr>
      </p:pic>
      <p:sp>
        <p:nvSpPr>
          <p:cNvPr id="11" name="Shape 2"/>
          <p:cNvSpPr/>
          <p:nvPr/>
        </p:nvSpPr>
        <p:spPr>
          <a:xfrm>
            <a:off x="3035679" y="6299200"/>
            <a:ext cx="18087061" cy="1625600"/>
          </a:xfrm>
          <a:prstGeom prst="rect">
            <a:avLst/>
          </a:prstGeom>
          <a:noFill/>
          <a:ln/>
        </p:spPr>
      </p:sp>
      <p:pic>
        <p:nvPicPr>
          <p:cNvPr id="12" name="Image 7" descr=" ">    </p:cNvPr>
          <p:cNvPicPr>
            <a:picLocks noChangeAspect="1"/>
          </p:cNvPicPr>
          <p:nvPr/>
        </p:nvPicPr>
        <p:blipFill>
          <a:blip r:embed="rId13"/>
          <a:stretch>
            <a:fillRect/>
          </a:stretch>
        </p:blipFill>
        <p:spPr>
          <a:xfrm>
            <a:off x="3035679" y="6299200"/>
            <a:ext cx="1625803" cy="1625600"/>
          </a:xfrm>
          <a:prstGeom prst="rect">
            <a:avLst/>
          </a:prstGeom>
        </p:spPr>
      </p:pic>
      <p:sp>
        <p:nvSpPr>
          <p:cNvPr id="13" name="Shape 3"/>
          <p:cNvSpPr/>
          <p:nvPr/>
        </p:nvSpPr>
        <p:spPr>
          <a:xfrm>
            <a:off x="3035679" y="6299200"/>
            <a:ext cx="1625803" cy="1625600"/>
          </a:xfrm>
          <a:prstGeom prst="roundRect">
            <a:avLst>
              <a:gd name="adj" fmla="val 781313"/>
            </a:avLst>
          </a:prstGeom>
          <a:noFill/>
          <a:ln w="12700">
            <a:solidFill>
              <a:srgbClr val="6EAEB7"/>
            </a:solidFill>
            <a:prstDash val="solid"/>
          </a:ln>
        </p:spPr>
      </p:sp>
      <p:sp>
        <p:nvSpPr>
          <p:cNvPr id="14" name="Text 4"/>
          <p:cNvSpPr/>
          <p:nvPr/>
        </p:nvSpPr>
        <p:spPr>
          <a:xfrm>
            <a:off x="2991224" y="6629400"/>
            <a:ext cx="1714714" cy="965200"/>
          </a:xfrm>
          <a:prstGeom prst="rect">
            <a:avLst/>
          </a:prstGeom>
          <a:noFill/>
          <a:ln/>
        </p:spPr>
        <p:txBody>
          <a:bodyPr wrap="square" lIns="0" tIns="0" rIns="0" bIns="0" rtlCol="0" anchor="ctr"/>
          <a:lstStyle/>
          <a:p>
            <a:pPr algn="ctr" indent="0" marL="0">
              <a:buNone/>
            </a:pPr>
            <a:r>
              <a:rPr lang="en-US" sz="4800" dirty="0">
                <a:solidFill>
                  <a:srgbClr val="6EAEB7">
                    <a:alpha val="100000"/>
                  </a:srgbClr>
                </a:solidFill>
                <a:latin typeface="Merriweather Bold" pitchFamily="34" charset="0"/>
                <a:ea typeface="Merriweather Bold" pitchFamily="34" charset="-122"/>
                <a:cs typeface="Merriweather Bold" pitchFamily="34" charset="-120"/>
              </a:rPr>
              <a:t>2022</a:t>
            </a:r>
            <a:endParaRPr lang="en-US" sz="4800" dirty="0"/>
          </a:p>
        </p:txBody>
      </p:sp>
      <p:sp>
        <p:nvSpPr>
          <p:cNvPr id="15" name="Shape 5"/>
          <p:cNvSpPr/>
          <p:nvPr/>
        </p:nvSpPr>
        <p:spPr>
          <a:xfrm>
            <a:off x="4661483" y="7112000"/>
            <a:ext cx="3861283" cy="0"/>
          </a:xfrm>
          <a:prstGeom prst="rect">
            <a:avLst/>
          </a:prstGeom>
          <a:noFill/>
          <a:ln/>
        </p:spPr>
      </p:sp>
      <p:pic>
        <p:nvPicPr>
          <p:cNvPr id="16" name="Image 8"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61483" y="7073900"/>
            <a:ext cx="3861283" cy="38100"/>
          </a:xfrm>
          <a:prstGeom prst="rect">
            <a:avLst/>
          </a:prstGeom>
        </p:spPr>
      </p:pic>
      <p:pic>
        <p:nvPicPr>
          <p:cNvPr id="17" name="Image 9" descr=" ">    </p:cNvPr>
          <p:cNvPicPr>
            <a:picLocks noChangeAspect="1"/>
          </p:cNvPicPr>
          <p:nvPr/>
        </p:nvPicPr>
        <p:blipFill>
          <a:blip r:embed="rId16"/>
          <a:stretch>
            <a:fillRect/>
          </a:stretch>
        </p:blipFill>
        <p:spPr>
          <a:xfrm>
            <a:off x="8522765" y="6299200"/>
            <a:ext cx="1625803" cy="1625600"/>
          </a:xfrm>
          <a:prstGeom prst="rect">
            <a:avLst/>
          </a:prstGeom>
        </p:spPr>
      </p:pic>
      <p:sp>
        <p:nvSpPr>
          <p:cNvPr id="18" name="Shape 6"/>
          <p:cNvSpPr/>
          <p:nvPr/>
        </p:nvSpPr>
        <p:spPr>
          <a:xfrm>
            <a:off x="8522765" y="6299200"/>
            <a:ext cx="1625803" cy="1625600"/>
          </a:xfrm>
          <a:prstGeom prst="roundRect">
            <a:avLst>
              <a:gd name="adj" fmla="val 781313"/>
            </a:avLst>
          </a:prstGeom>
          <a:noFill/>
          <a:ln w="12700">
            <a:solidFill>
              <a:srgbClr val="6EAEB7"/>
            </a:solidFill>
            <a:prstDash val="solid"/>
          </a:ln>
        </p:spPr>
      </p:sp>
      <p:sp>
        <p:nvSpPr>
          <p:cNvPr id="19" name="Text 7"/>
          <p:cNvSpPr/>
          <p:nvPr/>
        </p:nvSpPr>
        <p:spPr>
          <a:xfrm>
            <a:off x="8491011" y="6629400"/>
            <a:ext cx="1689311" cy="965200"/>
          </a:xfrm>
          <a:prstGeom prst="rect">
            <a:avLst/>
          </a:prstGeom>
          <a:noFill/>
          <a:ln/>
        </p:spPr>
        <p:txBody>
          <a:bodyPr wrap="square" lIns="0" tIns="0" rIns="0" bIns="0" rtlCol="0" anchor="ctr"/>
          <a:lstStyle/>
          <a:p>
            <a:pPr algn="ctr" indent="0" marL="0">
              <a:buNone/>
            </a:pPr>
            <a:r>
              <a:rPr lang="en-US" sz="4800" dirty="0">
                <a:solidFill>
                  <a:srgbClr val="6EAEB7">
                    <a:alpha val="100000"/>
                  </a:srgbClr>
                </a:solidFill>
                <a:latin typeface="Merriweather Bold" pitchFamily="34" charset="0"/>
                <a:ea typeface="Merriweather Bold" pitchFamily="34" charset="-122"/>
                <a:cs typeface="Merriweather Bold" pitchFamily="34" charset="-120"/>
              </a:rPr>
              <a:t>2023</a:t>
            </a:r>
            <a:endParaRPr lang="en-US" sz="4800" dirty="0"/>
          </a:p>
        </p:txBody>
      </p:sp>
      <p:sp>
        <p:nvSpPr>
          <p:cNvPr id="20" name="Shape 8"/>
          <p:cNvSpPr/>
          <p:nvPr/>
        </p:nvSpPr>
        <p:spPr>
          <a:xfrm>
            <a:off x="10148568" y="7112000"/>
            <a:ext cx="3861283" cy="0"/>
          </a:xfrm>
          <a:prstGeom prst="rect">
            <a:avLst/>
          </a:prstGeom>
          <a:noFill/>
          <a:ln/>
        </p:spPr>
      </p:sp>
      <p:pic>
        <p:nvPicPr>
          <p:cNvPr id="21"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48568" y="7073900"/>
            <a:ext cx="3861283" cy="38100"/>
          </a:xfrm>
          <a:prstGeom prst="rect">
            <a:avLst/>
          </a:prstGeom>
        </p:spPr>
      </p:pic>
      <p:pic>
        <p:nvPicPr>
          <p:cNvPr id="22" name="Image 11" descr=" ">    </p:cNvPr>
          <p:cNvPicPr>
            <a:picLocks noChangeAspect="1"/>
          </p:cNvPicPr>
          <p:nvPr/>
        </p:nvPicPr>
        <p:blipFill>
          <a:blip r:embed="rId19"/>
          <a:stretch>
            <a:fillRect/>
          </a:stretch>
        </p:blipFill>
        <p:spPr>
          <a:xfrm>
            <a:off x="14009851" y="6299200"/>
            <a:ext cx="1625803" cy="1625600"/>
          </a:xfrm>
          <a:prstGeom prst="rect">
            <a:avLst/>
          </a:prstGeom>
        </p:spPr>
      </p:pic>
      <p:sp>
        <p:nvSpPr>
          <p:cNvPr id="23" name="Shape 9"/>
          <p:cNvSpPr/>
          <p:nvPr/>
        </p:nvSpPr>
        <p:spPr>
          <a:xfrm>
            <a:off x="14009851" y="6299200"/>
            <a:ext cx="1625803" cy="1625600"/>
          </a:xfrm>
          <a:prstGeom prst="roundRect">
            <a:avLst>
              <a:gd name="adj" fmla="val 781313"/>
            </a:avLst>
          </a:prstGeom>
          <a:noFill/>
          <a:ln w="12700">
            <a:solidFill>
              <a:srgbClr val="6EAEB7"/>
            </a:solidFill>
            <a:prstDash val="solid"/>
          </a:ln>
        </p:spPr>
      </p:sp>
      <p:sp>
        <p:nvSpPr>
          <p:cNvPr id="24" name="Text 10"/>
          <p:cNvSpPr/>
          <p:nvPr/>
        </p:nvSpPr>
        <p:spPr>
          <a:xfrm>
            <a:off x="13946343" y="6629400"/>
            <a:ext cx="1752819" cy="965200"/>
          </a:xfrm>
          <a:prstGeom prst="rect">
            <a:avLst/>
          </a:prstGeom>
          <a:noFill/>
          <a:ln/>
        </p:spPr>
        <p:txBody>
          <a:bodyPr wrap="square" lIns="0" tIns="0" rIns="0" bIns="0" rtlCol="0" anchor="ctr"/>
          <a:lstStyle/>
          <a:p>
            <a:pPr algn="ctr" indent="0" marL="0">
              <a:buNone/>
            </a:pPr>
            <a:r>
              <a:rPr lang="en-US" sz="4800" dirty="0">
                <a:solidFill>
                  <a:srgbClr val="6EAEB7">
                    <a:alpha val="100000"/>
                  </a:srgbClr>
                </a:solidFill>
                <a:latin typeface="Merriweather Bold" pitchFamily="34" charset="0"/>
                <a:ea typeface="Merriweather Bold" pitchFamily="34" charset="-122"/>
                <a:cs typeface="Merriweather Bold" pitchFamily="34" charset="-120"/>
              </a:rPr>
              <a:t>2024</a:t>
            </a:r>
            <a:endParaRPr lang="en-US" sz="4800" dirty="0"/>
          </a:p>
        </p:txBody>
      </p:sp>
      <p:sp>
        <p:nvSpPr>
          <p:cNvPr id="25" name="Shape 11"/>
          <p:cNvSpPr/>
          <p:nvPr/>
        </p:nvSpPr>
        <p:spPr>
          <a:xfrm>
            <a:off x="15635654" y="7112000"/>
            <a:ext cx="3861283" cy="0"/>
          </a:xfrm>
          <a:prstGeom prst="rect">
            <a:avLst/>
          </a:prstGeom>
          <a:noFill/>
          <a:ln/>
        </p:spPr>
      </p:sp>
      <p:pic>
        <p:nvPicPr>
          <p:cNvPr id="26" name="Image 12"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5635654" y="7073900"/>
            <a:ext cx="3861283" cy="38100"/>
          </a:xfrm>
          <a:prstGeom prst="rect">
            <a:avLst/>
          </a:prstGeom>
        </p:spPr>
      </p:pic>
      <p:pic>
        <p:nvPicPr>
          <p:cNvPr id="27" name="Image 13" descr=" ">    </p:cNvPr>
          <p:cNvPicPr>
            <a:picLocks noChangeAspect="1"/>
          </p:cNvPicPr>
          <p:nvPr/>
        </p:nvPicPr>
        <p:blipFill>
          <a:blip r:embed="rId22"/>
          <a:stretch>
            <a:fillRect/>
          </a:stretch>
        </p:blipFill>
        <p:spPr>
          <a:xfrm>
            <a:off x="19496937" y="6299200"/>
            <a:ext cx="1625803" cy="1625600"/>
          </a:xfrm>
          <a:prstGeom prst="rect">
            <a:avLst/>
          </a:prstGeom>
        </p:spPr>
      </p:pic>
      <p:sp>
        <p:nvSpPr>
          <p:cNvPr id="28" name="Shape 12"/>
          <p:cNvSpPr/>
          <p:nvPr/>
        </p:nvSpPr>
        <p:spPr>
          <a:xfrm>
            <a:off x="19496937" y="6299200"/>
            <a:ext cx="1625803" cy="1625600"/>
          </a:xfrm>
          <a:prstGeom prst="roundRect">
            <a:avLst>
              <a:gd name="adj" fmla="val 781313"/>
            </a:avLst>
          </a:prstGeom>
          <a:noFill/>
          <a:ln w="12700">
            <a:solidFill>
              <a:srgbClr val="6EAEB7"/>
            </a:solidFill>
            <a:prstDash val="solid"/>
          </a:ln>
        </p:spPr>
      </p:sp>
      <p:sp>
        <p:nvSpPr>
          <p:cNvPr id="29" name="Text 13"/>
          <p:cNvSpPr/>
          <p:nvPr/>
        </p:nvSpPr>
        <p:spPr>
          <a:xfrm>
            <a:off x="19446130" y="6629400"/>
            <a:ext cx="1727416" cy="965200"/>
          </a:xfrm>
          <a:prstGeom prst="rect">
            <a:avLst/>
          </a:prstGeom>
          <a:noFill/>
          <a:ln/>
        </p:spPr>
        <p:txBody>
          <a:bodyPr wrap="square" lIns="0" tIns="0" rIns="0" bIns="0" rtlCol="0" anchor="ctr"/>
          <a:lstStyle/>
          <a:p>
            <a:pPr algn="ctr" indent="0" marL="0">
              <a:buNone/>
            </a:pPr>
            <a:r>
              <a:rPr lang="en-US" sz="4800" dirty="0">
                <a:solidFill>
                  <a:srgbClr val="6EAEB7">
                    <a:alpha val="100000"/>
                  </a:srgbClr>
                </a:solidFill>
                <a:latin typeface="Merriweather Bold" pitchFamily="34" charset="0"/>
                <a:ea typeface="Merriweather Bold" pitchFamily="34" charset="-122"/>
                <a:cs typeface="Merriweather Bold" pitchFamily="34" charset="-120"/>
              </a:rPr>
              <a:t>2025</a:t>
            </a:r>
            <a:endParaRPr lang="en-US" sz="4800" dirty="0"/>
          </a:p>
        </p:txBody>
      </p:sp>
      <p:sp>
        <p:nvSpPr>
          <p:cNvPr id="30" name="Shape 14"/>
          <p:cNvSpPr/>
          <p:nvPr/>
        </p:nvSpPr>
        <p:spPr>
          <a:xfrm>
            <a:off x="927216" y="3644900"/>
            <a:ext cx="6096762" cy="2082800"/>
          </a:xfrm>
          <a:prstGeom prst="rect">
            <a:avLst/>
          </a:prstGeom>
          <a:noFill/>
          <a:ln/>
        </p:spPr>
      </p:sp>
      <p:sp>
        <p:nvSpPr>
          <p:cNvPr id="31" name="Shape 15"/>
          <p:cNvSpPr/>
          <p:nvPr/>
        </p:nvSpPr>
        <p:spPr>
          <a:xfrm>
            <a:off x="927216" y="3644900"/>
            <a:ext cx="6096762" cy="2082800"/>
          </a:xfrm>
          <a:prstGeom prst="rect">
            <a:avLst/>
          </a:prstGeom>
          <a:noFill/>
          <a:ln/>
        </p:spPr>
      </p:sp>
      <p:sp>
        <p:nvSpPr>
          <p:cNvPr id="32" name="Text 16"/>
          <p:cNvSpPr/>
          <p:nvPr/>
        </p:nvSpPr>
        <p:spPr>
          <a:xfrm>
            <a:off x="825603" y="364490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Dragon Taming</a:t>
            </a:r>
            <a:endParaRPr lang="en-US" sz="4800" dirty="0"/>
          </a:p>
        </p:txBody>
      </p:sp>
      <p:sp>
        <p:nvSpPr>
          <p:cNvPr id="33" name="Text 17"/>
          <p:cNvSpPr/>
          <p:nvPr/>
        </p:nvSpPr>
        <p:spPr>
          <a:xfrm>
            <a:off x="859474" y="45085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4" name="Shape 18"/>
          <p:cNvSpPr/>
          <p:nvPr/>
        </p:nvSpPr>
        <p:spPr>
          <a:xfrm>
            <a:off x="11926791" y="3644900"/>
            <a:ext cx="6096762" cy="2082800"/>
          </a:xfrm>
          <a:prstGeom prst="rect">
            <a:avLst/>
          </a:prstGeom>
          <a:noFill/>
          <a:ln/>
        </p:spPr>
      </p:sp>
      <p:sp>
        <p:nvSpPr>
          <p:cNvPr id="35" name="Shape 19"/>
          <p:cNvSpPr/>
          <p:nvPr/>
        </p:nvSpPr>
        <p:spPr>
          <a:xfrm>
            <a:off x="11926791" y="3644900"/>
            <a:ext cx="6096762" cy="2082800"/>
          </a:xfrm>
          <a:prstGeom prst="rect">
            <a:avLst/>
          </a:prstGeom>
          <a:noFill/>
          <a:ln/>
        </p:spPr>
      </p:sp>
      <p:sp>
        <p:nvSpPr>
          <p:cNvPr id="36" name="Text 20"/>
          <p:cNvSpPr/>
          <p:nvPr/>
        </p:nvSpPr>
        <p:spPr>
          <a:xfrm>
            <a:off x="11825178" y="364490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Unicorn Migration</a:t>
            </a:r>
            <a:endParaRPr lang="en-US" sz="4800" dirty="0"/>
          </a:p>
        </p:txBody>
      </p:sp>
      <p:sp>
        <p:nvSpPr>
          <p:cNvPr id="37" name="Text 21"/>
          <p:cNvSpPr/>
          <p:nvPr/>
        </p:nvSpPr>
        <p:spPr>
          <a:xfrm>
            <a:off x="11859049" y="45085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38" name="Shape 22"/>
          <p:cNvSpPr/>
          <p:nvPr/>
        </p:nvSpPr>
        <p:spPr>
          <a:xfrm>
            <a:off x="17363070" y="8661400"/>
            <a:ext cx="6096762" cy="2082800"/>
          </a:xfrm>
          <a:prstGeom prst="rect">
            <a:avLst/>
          </a:prstGeom>
          <a:noFill/>
          <a:ln/>
        </p:spPr>
      </p:sp>
      <p:sp>
        <p:nvSpPr>
          <p:cNvPr id="39" name="Shape 23"/>
          <p:cNvSpPr/>
          <p:nvPr/>
        </p:nvSpPr>
        <p:spPr>
          <a:xfrm>
            <a:off x="17363070" y="8661400"/>
            <a:ext cx="6096762" cy="2082800"/>
          </a:xfrm>
          <a:prstGeom prst="rect">
            <a:avLst/>
          </a:prstGeom>
          <a:noFill/>
          <a:ln/>
        </p:spPr>
      </p:sp>
      <p:sp>
        <p:nvSpPr>
          <p:cNvPr id="40" name="Text 24"/>
          <p:cNvSpPr/>
          <p:nvPr/>
        </p:nvSpPr>
        <p:spPr>
          <a:xfrm>
            <a:off x="17261457" y="866140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Rainbow Sightings</a:t>
            </a:r>
            <a:endParaRPr lang="en-US" sz="4800" dirty="0"/>
          </a:p>
        </p:txBody>
      </p:sp>
      <p:sp>
        <p:nvSpPr>
          <p:cNvPr id="41" name="Text 25"/>
          <p:cNvSpPr/>
          <p:nvPr/>
        </p:nvSpPr>
        <p:spPr>
          <a:xfrm>
            <a:off x="17295328" y="95250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42" name="Shape 26"/>
          <p:cNvSpPr/>
          <p:nvPr/>
        </p:nvSpPr>
        <p:spPr>
          <a:xfrm>
            <a:off x="6490511" y="8661400"/>
            <a:ext cx="6096762" cy="2082800"/>
          </a:xfrm>
          <a:prstGeom prst="rect">
            <a:avLst/>
          </a:prstGeom>
          <a:noFill/>
          <a:ln/>
        </p:spPr>
      </p:sp>
      <p:sp>
        <p:nvSpPr>
          <p:cNvPr id="43" name="Shape 27"/>
          <p:cNvSpPr/>
          <p:nvPr/>
        </p:nvSpPr>
        <p:spPr>
          <a:xfrm>
            <a:off x="6490511" y="8661400"/>
            <a:ext cx="6096762" cy="2082800"/>
          </a:xfrm>
          <a:prstGeom prst="rect">
            <a:avLst/>
          </a:prstGeom>
          <a:noFill/>
          <a:ln/>
        </p:spPr>
      </p:sp>
      <p:sp>
        <p:nvSpPr>
          <p:cNvPr id="44" name="Text 28"/>
          <p:cNvSpPr/>
          <p:nvPr/>
        </p:nvSpPr>
        <p:spPr>
          <a:xfrm>
            <a:off x="6388899" y="8661400"/>
            <a:ext cx="6299987"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Enchanted Pool</a:t>
            </a:r>
            <a:endParaRPr lang="en-US" sz="4800" dirty="0"/>
          </a:p>
        </p:txBody>
      </p:sp>
      <p:sp>
        <p:nvSpPr>
          <p:cNvPr id="45" name="Text 29"/>
          <p:cNvSpPr/>
          <p:nvPr/>
        </p:nvSpPr>
        <p:spPr>
          <a:xfrm>
            <a:off x="6422769" y="9525000"/>
            <a:ext cx="6232246"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178397" y="12141200"/>
            <a:ext cx="4242330" cy="1574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3454" y="11950700"/>
            <a:ext cx="4420152" cy="1765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08426" y="1016000"/>
            <a:ext cx="3378622" cy="5842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5416396" cy="6215831"/>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Text 1"/>
          <p:cNvSpPr/>
          <p:nvPr/>
        </p:nvSpPr>
        <p:spPr>
          <a:xfrm>
            <a:off x="3581848" y="711200"/>
            <a:ext cx="5851198"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Our Team</a:t>
            </a:r>
            <a:endParaRPr lang="en-US" sz="8000" dirty="0"/>
          </a:p>
        </p:txBody>
      </p:sp>
      <p:sp>
        <p:nvSpPr>
          <p:cNvPr id="9" name="Shape 2"/>
          <p:cNvSpPr/>
          <p:nvPr/>
        </p:nvSpPr>
        <p:spPr>
          <a:xfrm>
            <a:off x="3556445" y="2832100"/>
            <a:ext cx="4788498" cy="9956800"/>
          </a:xfrm>
          <a:prstGeom prst="rect">
            <a:avLst/>
          </a:prstGeom>
          <a:noFill/>
          <a:ln/>
        </p:spPr>
      </p:sp>
      <p:pic>
        <p:nvPicPr>
          <p:cNvPr id="1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56445" y="2832100"/>
            <a:ext cx="4788498" cy="8229600"/>
          </a:xfrm>
          <a:prstGeom prst="rect">
            <a:avLst/>
          </a:prstGeom>
        </p:spPr>
      </p:pic>
      <p:sp>
        <p:nvSpPr>
          <p:cNvPr id="11" name="Shape 3"/>
          <p:cNvSpPr/>
          <p:nvPr/>
        </p:nvSpPr>
        <p:spPr>
          <a:xfrm>
            <a:off x="3556445" y="11264900"/>
            <a:ext cx="4788498" cy="1524000"/>
          </a:xfrm>
          <a:prstGeom prst="rect">
            <a:avLst/>
          </a:prstGeom>
          <a:noFill/>
          <a:ln/>
        </p:spPr>
      </p:sp>
      <p:sp>
        <p:nvSpPr>
          <p:cNvPr id="12" name="Shape 4"/>
          <p:cNvSpPr/>
          <p:nvPr/>
        </p:nvSpPr>
        <p:spPr>
          <a:xfrm>
            <a:off x="3556445" y="11264900"/>
            <a:ext cx="4788498" cy="1524000"/>
          </a:xfrm>
          <a:prstGeom prst="rect">
            <a:avLst/>
          </a:prstGeom>
          <a:noFill/>
          <a:ln/>
        </p:spPr>
      </p:sp>
      <p:sp>
        <p:nvSpPr>
          <p:cNvPr id="13" name="Text 5"/>
          <p:cNvSpPr/>
          <p:nvPr/>
        </p:nvSpPr>
        <p:spPr>
          <a:xfrm>
            <a:off x="3454832" y="11264900"/>
            <a:ext cx="4991724"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Eldruin</a:t>
            </a:r>
            <a:endParaRPr lang="en-US" sz="4800" dirty="0"/>
          </a:p>
        </p:txBody>
      </p:sp>
      <p:sp>
        <p:nvSpPr>
          <p:cNvPr id="14" name="Text 6"/>
          <p:cNvSpPr/>
          <p:nvPr/>
        </p:nvSpPr>
        <p:spPr>
          <a:xfrm>
            <a:off x="3488703" y="121793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5" name="Shape 7"/>
          <p:cNvSpPr/>
          <p:nvPr/>
        </p:nvSpPr>
        <p:spPr>
          <a:xfrm>
            <a:off x="9157845" y="2832100"/>
            <a:ext cx="4788498" cy="9956800"/>
          </a:xfrm>
          <a:prstGeom prst="rect">
            <a:avLst/>
          </a:prstGeom>
          <a:noFill/>
          <a:ln/>
        </p:spPr>
      </p:sp>
      <p:pic>
        <p:nvPicPr>
          <p:cNvPr id="16"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57845" y="2832100"/>
            <a:ext cx="4788498" cy="8229600"/>
          </a:xfrm>
          <a:prstGeom prst="rect">
            <a:avLst/>
          </a:prstGeom>
        </p:spPr>
      </p:pic>
      <p:sp>
        <p:nvSpPr>
          <p:cNvPr id="17" name="Shape 8"/>
          <p:cNvSpPr/>
          <p:nvPr/>
        </p:nvSpPr>
        <p:spPr>
          <a:xfrm>
            <a:off x="9157845" y="11264900"/>
            <a:ext cx="4788498" cy="1524000"/>
          </a:xfrm>
          <a:prstGeom prst="rect">
            <a:avLst/>
          </a:prstGeom>
          <a:noFill/>
          <a:ln/>
        </p:spPr>
      </p:sp>
      <p:sp>
        <p:nvSpPr>
          <p:cNvPr id="18" name="Shape 9"/>
          <p:cNvSpPr/>
          <p:nvPr/>
        </p:nvSpPr>
        <p:spPr>
          <a:xfrm>
            <a:off x="9157845" y="11264900"/>
            <a:ext cx="4788498" cy="1524000"/>
          </a:xfrm>
          <a:prstGeom prst="rect">
            <a:avLst/>
          </a:prstGeom>
          <a:noFill/>
          <a:ln/>
        </p:spPr>
      </p:sp>
      <p:sp>
        <p:nvSpPr>
          <p:cNvPr id="19" name="Text 10"/>
          <p:cNvSpPr/>
          <p:nvPr/>
        </p:nvSpPr>
        <p:spPr>
          <a:xfrm>
            <a:off x="9056232" y="11264900"/>
            <a:ext cx="4991724"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Elementalen</a:t>
            </a:r>
            <a:endParaRPr lang="en-US" sz="4800" dirty="0"/>
          </a:p>
        </p:txBody>
      </p:sp>
      <p:sp>
        <p:nvSpPr>
          <p:cNvPr id="20" name="Text 11"/>
          <p:cNvSpPr/>
          <p:nvPr/>
        </p:nvSpPr>
        <p:spPr>
          <a:xfrm>
            <a:off x="9090103" y="121793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21" name="Shape 12"/>
          <p:cNvSpPr/>
          <p:nvPr/>
        </p:nvSpPr>
        <p:spPr>
          <a:xfrm>
            <a:off x="14759245" y="2832100"/>
            <a:ext cx="4788498" cy="9956800"/>
          </a:xfrm>
          <a:prstGeom prst="rect">
            <a:avLst/>
          </a:prstGeom>
          <a:noFill/>
          <a:ln/>
        </p:spPr>
      </p:sp>
      <p:pic>
        <p:nvPicPr>
          <p:cNvPr id="2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759245" y="2832100"/>
            <a:ext cx="4788498" cy="8229600"/>
          </a:xfrm>
          <a:prstGeom prst="rect">
            <a:avLst/>
          </a:prstGeom>
        </p:spPr>
      </p:pic>
      <p:sp>
        <p:nvSpPr>
          <p:cNvPr id="23" name="Shape 13"/>
          <p:cNvSpPr/>
          <p:nvPr/>
        </p:nvSpPr>
        <p:spPr>
          <a:xfrm>
            <a:off x="14759245" y="11264900"/>
            <a:ext cx="4788498" cy="1524000"/>
          </a:xfrm>
          <a:prstGeom prst="rect">
            <a:avLst/>
          </a:prstGeom>
          <a:noFill/>
          <a:ln/>
        </p:spPr>
      </p:sp>
      <p:sp>
        <p:nvSpPr>
          <p:cNvPr id="24" name="Shape 14"/>
          <p:cNvSpPr/>
          <p:nvPr/>
        </p:nvSpPr>
        <p:spPr>
          <a:xfrm>
            <a:off x="14759245" y="11264900"/>
            <a:ext cx="4788498" cy="1524000"/>
          </a:xfrm>
          <a:prstGeom prst="rect">
            <a:avLst/>
          </a:prstGeom>
          <a:noFill/>
          <a:ln/>
        </p:spPr>
      </p:sp>
      <p:sp>
        <p:nvSpPr>
          <p:cNvPr id="25" name="Text 15"/>
          <p:cNvSpPr/>
          <p:nvPr/>
        </p:nvSpPr>
        <p:spPr>
          <a:xfrm>
            <a:off x="14657632" y="11264900"/>
            <a:ext cx="4991724" cy="9652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Lunaria</a:t>
            </a:r>
            <a:endParaRPr lang="en-US" sz="4800" dirty="0"/>
          </a:p>
        </p:txBody>
      </p:sp>
      <p:sp>
        <p:nvSpPr>
          <p:cNvPr id="26" name="Text 16"/>
          <p:cNvSpPr/>
          <p:nvPr/>
        </p:nvSpPr>
        <p:spPr>
          <a:xfrm>
            <a:off x="14691503" y="121793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521765" cy="1676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87861" y="0"/>
            <a:ext cx="3099187" cy="4787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89873" y="8026400"/>
            <a:ext cx="1397175" cy="318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7886" y="0"/>
            <a:ext cx="4686886" cy="1879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9615488"/>
            <a:ext cx="4621737" cy="4100513"/>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9" name="Shape 1"/>
          <p:cNvSpPr/>
          <p:nvPr/>
        </p:nvSpPr>
        <p:spPr>
          <a:xfrm>
            <a:off x="787498" y="3124200"/>
            <a:ext cx="22812051" cy="8597900"/>
          </a:xfrm>
          <a:prstGeom prst="rect">
            <a:avLst/>
          </a:prstGeom>
          <a:noFill/>
          <a:ln/>
        </p:spPr>
      </p:sp>
      <p:sp>
        <p:nvSpPr>
          <p:cNvPr id="10" name="Shape 2"/>
          <p:cNvSpPr/>
          <p:nvPr/>
        </p:nvSpPr>
        <p:spPr>
          <a:xfrm>
            <a:off x="10173972" y="3124200"/>
            <a:ext cx="5487086" cy="1689100"/>
          </a:xfrm>
          <a:prstGeom prst="roundRect">
            <a:avLst>
              <a:gd name="adj" fmla="val 75248"/>
            </a:avLst>
          </a:prstGeom>
          <a:solidFill>
            <a:srgbClr val="FFFFFF">
              <a:alpha val="100000"/>
            </a:srgbClr>
          </a:solidFill>
          <a:ln w="12700">
            <a:solidFill>
              <a:srgbClr val="6EAEB7"/>
            </a:solidFill>
            <a:prstDash val="solid"/>
          </a:ln>
        </p:spPr>
      </p:sp>
      <p:pic>
        <p:nvPicPr>
          <p:cNvPr id="11"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478810" y="3409950"/>
            <a:ext cx="1117740" cy="1117600"/>
          </a:xfrm>
          <a:prstGeom prst="rect">
            <a:avLst/>
          </a:prstGeom>
        </p:spPr>
      </p:pic>
      <p:sp>
        <p:nvSpPr>
          <p:cNvPr id="12" name="Shape 3"/>
          <p:cNvSpPr/>
          <p:nvPr/>
        </p:nvSpPr>
        <p:spPr>
          <a:xfrm>
            <a:off x="11799775" y="3327400"/>
            <a:ext cx="3556445" cy="1282700"/>
          </a:xfrm>
          <a:prstGeom prst="roundRect">
            <a:avLst>
              <a:gd name="adj" fmla="val 4277"/>
            </a:avLst>
          </a:prstGeom>
          <a:noFill/>
          <a:ln/>
        </p:spPr>
      </p:sp>
      <p:sp>
        <p:nvSpPr>
          <p:cNvPr id="13" name="Text 4"/>
          <p:cNvSpPr/>
          <p:nvPr/>
        </p:nvSpPr>
        <p:spPr>
          <a:xfrm>
            <a:off x="11799775" y="3327400"/>
            <a:ext cx="3708864"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Chloe Ng</a:t>
            </a:r>
            <a:endParaRPr lang="en-US" sz="3600" dirty="0"/>
          </a:p>
        </p:txBody>
      </p:sp>
      <p:sp>
        <p:nvSpPr>
          <p:cNvPr id="14" name="Text 5"/>
          <p:cNvSpPr/>
          <p:nvPr/>
        </p:nvSpPr>
        <p:spPr>
          <a:xfrm>
            <a:off x="11799775" y="40005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sp>
        <p:nvSpPr>
          <p:cNvPr id="15" name="Shape 6"/>
          <p:cNvSpPr/>
          <p:nvPr/>
        </p:nvSpPr>
        <p:spPr>
          <a:xfrm>
            <a:off x="787498" y="5486400"/>
            <a:ext cx="5487086" cy="1689100"/>
          </a:xfrm>
          <a:prstGeom prst="roundRect">
            <a:avLst>
              <a:gd name="adj" fmla="val 75248"/>
            </a:avLst>
          </a:prstGeom>
          <a:solidFill>
            <a:srgbClr val="FFFFFF">
              <a:alpha val="100000"/>
            </a:srgbClr>
          </a:solidFill>
          <a:ln w="12700">
            <a:solidFill>
              <a:srgbClr val="6EAEB7"/>
            </a:solidFill>
            <a:prstDash val="solid"/>
          </a:ln>
        </p:spPr>
      </p:sp>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92337" y="5772150"/>
            <a:ext cx="1117740" cy="1117600"/>
          </a:xfrm>
          <a:prstGeom prst="rect">
            <a:avLst/>
          </a:prstGeom>
        </p:spPr>
      </p:pic>
      <p:sp>
        <p:nvSpPr>
          <p:cNvPr id="17" name="Shape 7"/>
          <p:cNvSpPr/>
          <p:nvPr/>
        </p:nvSpPr>
        <p:spPr>
          <a:xfrm>
            <a:off x="2413302" y="5689600"/>
            <a:ext cx="3556445" cy="1282700"/>
          </a:xfrm>
          <a:prstGeom prst="roundRect">
            <a:avLst>
              <a:gd name="adj" fmla="val 4277"/>
            </a:avLst>
          </a:prstGeom>
          <a:noFill/>
          <a:ln/>
        </p:spPr>
      </p:sp>
      <p:sp>
        <p:nvSpPr>
          <p:cNvPr id="18" name="Text 8"/>
          <p:cNvSpPr/>
          <p:nvPr/>
        </p:nvSpPr>
        <p:spPr>
          <a:xfrm>
            <a:off x="2413302" y="5689600"/>
            <a:ext cx="3708864"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Valtorin</a:t>
            </a:r>
            <a:endParaRPr lang="en-US" sz="3600" dirty="0"/>
          </a:p>
        </p:txBody>
      </p:sp>
      <p:sp>
        <p:nvSpPr>
          <p:cNvPr id="19" name="Text 9"/>
          <p:cNvSpPr/>
          <p:nvPr/>
        </p:nvSpPr>
        <p:spPr>
          <a:xfrm>
            <a:off x="2413302" y="63627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sp>
        <p:nvSpPr>
          <p:cNvPr id="20" name="Shape 10"/>
          <p:cNvSpPr/>
          <p:nvPr/>
        </p:nvSpPr>
        <p:spPr>
          <a:xfrm>
            <a:off x="3835879" y="7823200"/>
            <a:ext cx="5487086" cy="1689100"/>
          </a:xfrm>
          <a:prstGeom prst="roundRect">
            <a:avLst>
              <a:gd name="adj" fmla="val 75248"/>
            </a:avLst>
          </a:prstGeom>
          <a:solidFill>
            <a:srgbClr val="FFFFFF">
              <a:alpha val="100000"/>
            </a:srgbClr>
          </a:solidFill>
          <a:ln w="12700">
            <a:solidFill>
              <a:srgbClr val="6EAEB7"/>
            </a:solidFill>
            <a:prstDash val="solid"/>
          </a:ln>
        </p:spPr>
      </p:sp>
      <p:pic>
        <p:nvPicPr>
          <p:cNvPr id="2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140718" y="8108950"/>
            <a:ext cx="1117740" cy="1117600"/>
          </a:xfrm>
          <a:prstGeom prst="rect">
            <a:avLst/>
          </a:prstGeom>
        </p:spPr>
      </p:pic>
      <p:sp>
        <p:nvSpPr>
          <p:cNvPr id="22" name="Shape 11"/>
          <p:cNvSpPr/>
          <p:nvPr/>
        </p:nvSpPr>
        <p:spPr>
          <a:xfrm>
            <a:off x="5461683" y="8026400"/>
            <a:ext cx="3556445" cy="1282700"/>
          </a:xfrm>
          <a:prstGeom prst="roundRect">
            <a:avLst>
              <a:gd name="adj" fmla="val 4277"/>
            </a:avLst>
          </a:prstGeom>
          <a:noFill/>
          <a:ln/>
        </p:spPr>
      </p:sp>
      <p:sp>
        <p:nvSpPr>
          <p:cNvPr id="23" name="Text 12"/>
          <p:cNvSpPr/>
          <p:nvPr/>
        </p:nvSpPr>
        <p:spPr>
          <a:xfrm>
            <a:off x="5461683" y="8026400"/>
            <a:ext cx="3708864"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Lucian</a:t>
            </a:r>
            <a:endParaRPr lang="en-US" sz="3600" dirty="0"/>
          </a:p>
        </p:txBody>
      </p:sp>
      <p:sp>
        <p:nvSpPr>
          <p:cNvPr id="24" name="Text 13"/>
          <p:cNvSpPr/>
          <p:nvPr/>
        </p:nvSpPr>
        <p:spPr>
          <a:xfrm>
            <a:off x="5461683" y="86995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sp>
        <p:nvSpPr>
          <p:cNvPr id="25" name="Shape 14"/>
          <p:cNvSpPr/>
          <p:nvPr/>
        </p:nvSpPr>
        <p:spPr>
          <a:xfrm>
            <a:off x="3835879" y="10210800"/>
            <a:ext cx="5487086" cy="1689100"/>
          </a:xfrm>
          <a:prstGeom prst="roundRect">
            <a:avLst>
              <a:gd name="adj" fmla="val 75248"/>
            </a:avLst>
          </a:prstGeom>
          <a:solidFill>
            <a:srgbClr val="FFFFFF">
              <a:alpha val="100000"/>
            </a:srgbClr>
          </a:solidFill>
          <a:ln w="12700">
            <a:solidFill>
              <a:srgbClr val="6EAEB7"/>
            </a:solidFill>
            <a:prstDash val="solid"/>
          </a:ln>
        </p:spPr>
      </p:sp>
      <p:pic>
        <p:nvPicPr>
          <p:cNvPr id="26"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140718" y="10496550"/>
            <a:ext cx="1117740" cy="1117600"/>
          </a:xfrm>
          <a:prstGeom prst="rect">
            <a:avLst/>
          </a:prstGeom>
        </p:spPr>
      </p:pic>
      <p:sp>
        <p:nvSpPr>
          <p:cNvPr id="27" name="Shape 15"/>
          <p:cNvSpPr/>
          <p:nvPr/>
        </p:nvSpPr>
        <p:spPr>
          <a:xfrm>
            <a:off x="5461683" y="10414000"/>
            <a:ext cx="3556445" cy="1282700"/>
          </a:xfrm>
          <a:prstGeom prst="roundRect">
            <a:avLst>
              <a:gd name="adj" fmla="val 4277"/>
            </a:avLst>
          </a:prstGeom>
          <a:noFill/>
          <a:ln/>
        </p:spPr>
      </p:sp>
      <p:sp>
        <p:nvSpPr>
          <p:cNvPr id="28" name="Text 16"/>
          <p:cNvSpPr/>
          <p:nvPr/>
        </p:nvSpPr>
        <p:spPr>
          <a:xfrm>
            <a:off x="5461683" y="10414000"/>
            <a:ext cx="3708864"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Cedric</a:t>
            </a:r>
            <a:endParaRPr lang="en-US" sz="3600" dirty="0"/>
          </a:p>
        </p:txBody>
      </p:sp>
      <p:sp>
        <p:nvSpPr>
          <p:cNvPr id="29" name="Text 17"/>
          <p:cNvSpPr/>
          <p:nvPr/>
        </p:nvSpPr>
        <p:spPr>
          <a:xfrm>
            <a:off x="5461683" y="110871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sp>
        <p:nvSpPr>
          <p:cNvPr id="30" name="Shape 18"/>
          <p:cNvSpPr/>
          <p:nvPr/>
        </p:nvSpPr>
        <p:spPr>
          <a:xfrm>
            <a:off x="15343518" y="7848600"/>
            <a:ext cx="5487086" cy="1689100"/>
          </a:xfrm>
          <a:prstGeom prst="roundRect">
            <a:avLst>
              <a:gd name="adj" fmla="val 75248"/>
            </a:avLst>
          </a:prstGeom>
          <a:solidFill>
            <a:srgbClr val="FFFFFF">
              <a:alpha val="100000"/>
            </a:srgbClr>
          </a:solidFill>
          <a:ln w="12700">
            <a:solidFill>
              <a:srgbClr val="6EAEB7"/>
            </a:solidFill>
            <a:prstDash val="solid"/>
          </a:ln>
        </p:spPr>
      </p:sp>
      <p:pic>
        <p:nvPicPr>
          <p:cNvPr id="31"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5648356" y="8134350"/>
            <a:ext cx="1117740" cy="1117600"/>
          </a:xfrm>
          <a:prstGeom prst="rect">
            <a:avLst/>
          </a:prstGeom>
        </p:spPr>
      </p:pic>
      <p:sp>
        <p:nvSpPr>
          <p:cNvPr id="32" name="Shape 19"/>
          <p:cNvSpPr/>
          <p:nvPr/>
        </p:nvSpPr>
        <p:spPr>
          <a:xfrm>
            <a:off x="16969321" y="8051800"/>
            <a:ext cx="3556445" cy="1282700"/>
          </a:xfrm>
          <a:prstGeom prst="roundRect">
            <a:avLst>
              <a:gd name="adj" fmla="val 4277"/>
            </a:avLst>
          </a:prstGeom>
          <a:noFill/>
          <a:ln/>
        </p:spPr>
      </p:sp>
      <p:sp>
        <p:nvSpPr>
          <p:cNvPr id="33" name="Text 20"/>
          <p:cNvSpPr/>
          <p:nvPr/>
        </p:nvSpPr>
        <p:spPr>
          <a:xfrm>
            <a:off x="16969321" y="8051800"/>
            <a:ext cx="3708864"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Elvina</a:t>
            </a:r>
            <a:endParaRPr lang="en-US" sz="3600" dirty="0"/>
          </a:p>
        </p:txBody>
      </p:sp>
      <p:sp>
        <p:nvSpPr>
          <p:cNvPr id="34" name="Text 21"/>
          <p:cNvSpPr/>
          <p:nvPr/>
        </p:nvSpPr>
        <p:spPr>
          <a:xfrm>
            <a:off x="16969321" y="87249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sp>
        <p:nvSpPr>
          <p:cNvPr id="35" name="Shape 22"/>
          <p:cNvSpPr/>
          <p:nvPr/>
        </p:nvSpPr>
        <p:spPr>
          <a:xfrm>
            <a:off x="15343518" y="10210800"/>
            <a:ext cx="5487086" cy="1689100"/>
          </a:xfrm>
          <a:prstGeom prst="roundRect">
            <a:avLst>
              <a:gd name="adj" fmla="val 75248"/>
            </a:avLst>
          </a:prstGeom>
          <a:solidFill>
            <a:srgbClr val="FFFFFF">
              <a:alpha val="100000"/>
            </a:srgbClr>
          </a:solidFill>
          <a:ln w="12700">
            <a:solidFill>
              <a:srgbClr val="6EAEB7"/>
            </a:solidFill>
            <a:prstDash val="solid"/>
          </a:ln>
        </p:spPr>
      </p:sp>
      <p:pic>
        <p:nvPicPr>
          <p:cNvPr id="36"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5648356" y="10496550"/>
            <a:ext cx="1117740" cy="1117600"/>
          </a:xfrm>
          <a:prstGeom prst="rect">
            <a:avLst/>
          </a:prstGeom>
        </p:spPr>
      </p:pic>
      <p:sp>
        <p:nvSpPr>
          <p:cNvPr id="37" name="Shape 23"/>
          <p:cNvSpPr/>
          <p:nvPr/>
        </p:nvSpPr>
        <p:spPr>
          <a:xfrm>
            <a:off x="16969321" y="10414000"/>
            <a:ext cx="3556445" cy="1282700"/>
          </a:xfrm>
          <a:prstGeom prst="roundRect">
            <a:avLst>
              <a:gd name="adj" fmla="val 4277"/>
            </a:avLst>
          </a:prstGeom>
          <a:noFill/>
          <a:ln/>
        </p:spPr>
      </p:sp>
      <p:sp>
        <p:nvSpPr>
          <p:cNvPr id="38" name="Text 24"/>
          <p:cNvSpPr/>
          <p:nvPr/>
        </p:nvSpPr>
        <p:spPr>
          <a:xfrm>
            <a:off x="16969321" y="10414000"/>
            <a:ext cx="3708864"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Seraphina</a:t>
            </a:r>
            <a:endParaRPr lang="en-US" sz="3600" dirty="0"/>
          </a:p>
        </p:txBody>
      </p:sp>
      <p:sp>
        <p:nvSpPr>
          <p:cNvPr id="39" name="Text 25"/>
          <p:cNvSpPr/>
          <p:nvPr/>
        </p:nvSpPr>
        <p:spPr>
          <a:xfrm>
            <a:off x="16969321" y="110871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sp>
        <p:nvSpPr>
          <p:cNvPr id="40" name="Shape 26"/>
          <p:cNvSpPr/>
          <p:nvPr/>
        </p:nvSpPr>
        <p:spPr>
          <a:xfrm>
            <a:off x="6681035" y="5486400"/>
            <a:ext cx="5487086" cy="1689100"/>
          </a:xfrm>
          <a:prstGeom prst="roundRect">
            <a:avLst>
              <a:gd name="adj" fmla="val 75248"/>
            </a:avLst>
          </a:prstGeom>
          <a:solidFill>
            <a:srgbClr val="FFFFFF">
              <a:alpha val="100000"/>
            </a:srgbClr>
          </a:solidFill>
          <a:ln w="12700">
            <a:solidFill>
              <a:srgbClr val="6EAEB7"/>
            </a:solidFill>
            <a:prstDash val="solid"/>
          </a:ln>
        </p:spPr>
      </p:sp>
      <p:pic>
        <p:nvPicPr>
          <p:cNvPr id="41"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6985873" y="5772150"/>
            <a:ext cx="1117740" cy="1117600"/>
          </a:xfrm>
          <a:prstGeom prst="rect">
            <a:avLst/>
          </a:prstGeom>
        </p:spPr>
      </p:pic>
      <p:sp>
        <p:nvSpPr>
          <p:cNvPr id="42" name="Shape 27"/>
          <p:cNvSpPr/>
          <p:nvPr/>
        </p:nvSpPr>
        <p:spPr>
          <a:xfrm>
            <a:off x="8306838" y="5689600"/>
            <a:ext cx="3556445" cy="1282700"/>
          </a:xfrm>
          <a:prstGeom prst="roundRect">
            <a:avLst>
              <a:gd name="adj" fmla="val 4277"/>
            </a:avLst>
          </a:prstGeom>
          <a:noFill/>
          <a:ln/>
        </p:spPr>
      </p:sp>
      <p:sp>
        <p:nvSpPr>
          <p:cNvPr id="43" name="Text 28"/>
          <p:cNvSpPr/>
          <p:nvPr/>
        </p:nvSpPr>
        <p:spPr>
          <a:xfrm>
            <a:off x="8306838" y="5689600"/>
            <a:ext cx="3708864"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Aurielle</a:t>
            </a:r>
            <a:endParaRPr lang="en-US" sz="3600" dirty="0"/>
          </a:p>
        </p:txBody>
      </p:sp>
      <p:sp>
        <p:nvSpPr>
          <p:cNvPr id="44" name="Text 29"/>
          <p:cNvSpPr/>
          <p:nvPr/>
        </p:nvSpPr>
        <p:spPr>
          <a:xfrm>
            <a:off x="8306838" y="63627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sp>
        <p:nvSpPr>
          <p:cNvPr id="45" name="Shape 30"/>
          <p:cNvSpPr/>
          <p:nvPr/>
        </p:nvSpPr>
        <p:spPr>
          <a:xfrm>
            <a:off x="18468108" y="5486400"/>
            <a:ext cx="5487086" cy="1689100"/>
          </a:xfrm>
          <a:prstGeom prst="roundRect">
            <a:avLst>
              <a:gd name="adj" fmla="val 75248"/>
            </a:avLst>
          </a:prstGeom>
          <a:solidFill>
            <a:srgbClr val="FFFFFF">
              <a:alpha val="100000"/>
            </a:srgbClr>
          </a:solidFill>
          <a:ln w="12700">
            <a:solidFill>
              <a:srgbClr val="6EAEB7"/>
            </a:solidFill>
            <a:prstDash val="solid"/>
          </a:ln>
        </p:spPr>
      </p:sp>
      <p:pic>
        <p:nvPicPr>
          <p:cNvPr id="46"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8772946" y="5772150"/>
            <a:ext cx="1117740" cy="1117600"/>
          </a:xfrm>
          <a:prstGeom prst="rect">
            <a:avLst/>
          </a:prstGeom>
        </p:spPr>
      </p:pic>
      <p:sp>
        <p:nvSpPr>
          <p:cNvPr id="47" name="Shape 31"/>
          <p:cNvSpPr/>
          <p:nvPr/>
        </p:nvSpPr>
        <p:spPr>
          <a:xfrm>
            <a:off x="20093911" y="5689600"/>
            <a:ext cx="3556445" cy="1282700"/>
          </a:xfrm>
          <a:prstGeom prst="roundRect">
            <a:avLst>
              <a:gd name="adj" fmla="val 4277"/>
            </a:avLst>
          </a:prstGeom>
          <a:noFill/>
          <a:ln/>
        </p:spPr>
      </p:sp>
      <p:sp>
        <p:nvSpPr>
          <p:cNvPr id="48" name="Text 32"/>
          <p:cNvSpPr/>
          <p:nvPr/>
        </p:nvSpPr>
        <p:spPr>
          <a:xfrm>
            <a:off x="20093911" y="5689600"/>
            <a:ext cx="3708864"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Dariana</a:t>
            </a:r>
            <a:endParaRPr lang="en-US" sz="3600" dirty="0"/>
          </a:p>
        </p:txBody>
      </p:sp>
      <p:sp>
        <p:nvSpPr>
          <p:cNvPr id="49" name="Text 33"/>
          <p:cNvSpPr/>
          <p:nvPr/>
        </p:nvSpPr>
        <p:spPr>
          <a:xfrm>
            <a:off x="20093911" y="63627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sp>
        <p:nvSpPr>
          <p:cNvPr id="50" name="Shape 34"/>
          <p:cNvSpPr/>
          <p:nvPr/>
        </p:nvSpPr>
        <p:spPr>
          <a:xfrm>
            <a:off x="12574572" y="5486400"/>
            <a:ext cx="5487086" cy="1689100"/>
          </a:xfrm>
          <a:prstGeom prst="roundRect">
            <a:avLst>
              <a:gd name="adj" fmla="val 75248"/>
            </a:avLst>
          </a:prstGeom>
          <a:solidFill>
            <a:srgbClr val="FFFFFF">
              <a:alpha val="100000"/>
            </a:srgbClr>
          </a:solidFill>
          <a:ln w="12700">
            <a:solidFill>
              <a:srgbClr val="6EAEB7"/>
            </a:solidFill>
            <a:prstDash val="solid"/>
          </a:ln>
        </p:spPr>
      </p:sp>
      <p:pic>
        <p:nvPicPr>
          <p:cNvPr id="51"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879410" y="5772150"/>
            <a:ext cx="1117740" cy="1117600"/>
          </a:xfrm>
          <a:prstGeom prst="rect">
            <a:avLst/>
          </a:prstGeom>
        </p:spPr>
      </p:pic>
      <p:sp>
        <p:nvSpPr>
          <p:cNvPr id="52" name="Shape 35"/>
          <p:cNvSpPr/>
          <p:nvPr/>
        </p:nvSpPr>
        <p:spPr>
          <a:xfrm>
            <a:off x="14200375" y="5689600"/>
            <a:ext cx="3556445" cy="1282700"/>
          </a:xfrm>
          <a:prstGeom prst="roundRect">
            <a:avLst>
              <a:gd name="adj" fmla="val 4277"/>
            </a:avLst>
          </a:prstGeom>
          <a:noFill/>
          <a:ln/>
        </p:spPr>
      </p:sp>
      <p:sp>
        <p:nvSpPr>
          <p:cNvPr id="53" name="Text 36"/>
          <p:cNvSpPr/>
          <p:nvPr/>
        </p:nvSpPr>
        <p:spPr>
          <a:xfrm>
            <a:off x="14200375" y="5689600"/>
            <a:ext cx="3708864"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Theronis</a:t>
            </a:r>
            <a:endParaRPr lang="en-US" sz="3600" dirty="0"/>
          </a:p>
        </p:txBody>
      </p:sp>
      <p:sp>
        <p:nvSpPr>
          <p:cNvPr id="54" name="Text 37"/>
          <p:cNvSpPr/>
          <p:nvPr/>
        </p:nvSpPr>
        <p:spPr>
          <a:xfrm>
            <a:off x="14200375" y="63627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5"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353219" y="5067300"/>
            <a:ext cx="17680610" cy="12700"/>
          </a:xfrm>
          <a:prstGeom prst="rect">
            <a:avLst/>
          </a:prstGeom>
        </p:spPr>
      </p:pic>
      <p:pic>
        <p:nvPicPr>
          <p:cNvPr id="56"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006426" y="4673600"/>
            <a:ext cx="12702" cy="406400"/>
          </a:xfrm>
          <a:prstGeom prst="rect">
            <a:avLst/>
          </a:prstGeom>
        </p:spPr>
      </p:pic>
      <p:pic>
        <p:nvPicPr>
          <p:cNvPr id="57"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353219" y="5080000"/>
            <a:ext cx="12702" cy="419100"/>
          </a:xfrm>
          <a:prstGeom prst="rect">
            <a:avLst/>
          </a:prstGeom>
        </p:spPr>
      </p:pic>
      <p:pic>
        <p:nvPicPr>
          <p:cNvPr id="58"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513489" y="5080000"/>
            <a:ext cx="12702" cy="419100"/>
          </a:xfrm>
          <a:prstGeom prst="rect">
            <a:avLst/>
          </a:prstGeom>
        </p:spPr>
      </p:pic>
      <p:pic>
        <p:nvPicPr>
          <p:cNvPr id="59"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5407026" y="5080000"/>
            <a:ext cx="12702" cy="419100"/>
          </a:xfrm>
          <a:prstGeom prst="rect">
            <a:avLst/>
          </a:prstGeom>
        </p:spPr>
      </p:pic>
      <p:pic>
        <p:nvPicPr>
          <p:cNvPr id="60"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21021127" y="5080000"/>
            <a:ext cx="12702" cy="419100"/>
          </a:xfrm>
          <a:prstGeom prst="rect">
            <a:avLst/>
          </a:prstGeom>
        </p:spPr>
      </p:pic>
      <p:pic>
        <p:nvPicPr>
          <p:cNvPr id="61"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9513489" y="6896100"/>
            <a:ext cx="12702" cy="4165600"/>
          </a:xfrm>
          <a:prstGeom prst="rect">
            <a:avLst/>
          </a:prstGeom>
        </p:spPr>
      </p:pic>
      <p:pic>
        <p:nvPicPr>
          <p:cNvPr id="62"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322965" y="8585200"/>
            <a:ext cx="203225" cy="12700"/>
          </a:xfrm>
          <a:prstGeom prst="rect">
            <a:avLst/>
          </a:prstGeom>
        </p:spPr>
      </p:pic>
      <p:pic>
        <p:nvPicPr>
          <p:cNvPr id="63"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0830603" y="8585200"/>
            <a:ext cx="203225" cy="12700"/>
          </a:xfrm>
          <a:prstGeom prst="rect">
            <a:avLst/>
          </a:prstGeom>
        </p:spPr>
      </p:pic>
      <p:pic>
        <p:nvPicPr>
          <p:cNvPr id="64"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9322965" y="11049000"/>
            <a:ext cx="203225" cy="12700"/>
          </a:xfrm>
          <a:prstGeom prst="rect">
            <a:avLst/>
          </a:prstGeom>
        </p:spPr>
      </p:pic>
      <p:pic>
        <p:nvPicPr>
          <p:cNvPr id="65" name="Image 25" descr=" ">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20830603" y="11049000"/>
            <a:ext cx="203225" cy="12700"/>
          </a:xfrm>
          <a:prstGeom prst="rect">
            <a:avLst/>
          </a:prstGeom>
        </p:spPr>
      </p:pic>
      <p:pic>
        <p:nvPicPr>
          <p:cNvPr id="66" name="Image 26" descr=" ">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21021127" y="7035800"/>
            <a:ext cx="12702" cy="4025900"/>
          </a:xfrm>
          <a:prstGeom prst="rect">
            <a:avLst/>
          </a:prstGeom>
        </p:spPr>
      </p:pic>
      <p:sp>
        <p:nvSpPr>
          <p:cNvPr id="67" name="Text 38"/>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54"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8" name="Text 39"/>
          <p:cNvSpPr/>
          <p:nvPr/>
        </p:nvSpPr>
        <p:spPr>
          <a:xfrm>
            <a:off x="6985873" y="571500"/>
            <a:ext cx="10754011"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The Organization</a:t>
            </a:r>
            <a:endParaRPr lang="en-US" sz="8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E4F1F2"/>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2"/>
          <a:stretch>
            <a:fillRect/>
          </a:stretch>
        </p:blipFill>
        <p:spPr>
          <a:xfrm>
            <a:off x="23523340" y="10820400"/>
            <a:ext cx="711289" cy="2590800"/>
          </a:xfrm>
          <a:prstGeom prst="rect">
            <a:avLst/>
          </a:prstGeom>
        </p:spPr>
      </p:pic>
      <p:sp>
        <p:nvSpPr>
          <p:cNvPr id="5" name="Shape 1"/>
          <p:cNvSpPr/>
          <p:nvPr/>
        </p:nvSpPr>
        <p:spPr>
          <a:xfrm>
            <a:off x="2133867" y="2070100"/>
            <a:ext cx="11380622" cy="9575800"/>
          </a:xfrm>
          <a:prstGeom prst="roundRect">
            <a:avLst>
              <a:gd name="adj" fmla="val 13273"/>
            </a:avLst>
          </a:prstGeom>
          <a:noFill/>
          <a:ln/>
        </p:spPr>
      </p:sp>
      <p:sp>
        <p:nvSpPr>
          <p:cNvPr id="6" name="Text 2"/>
          <p:cNvSpPr/>
          <p:nvPr/>
        </p:nvSpPr>
        <p:spPr>
          <a:xfrm>
            <a:off x="2946768" y="2882900"/>
            <a:ext cx="10093528" cy="29040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Thank you for choosing EaTemp</a:t>
            </a:r>
            <a:endParaRPr lang="en-US" sz="8000" dirty="0"/>
          </a:p>
        </p:txBody>
      </p:sp>
      <p:sp>
        <p:nvSpPr>
          <p:cNvPr id="7" name="Text 3"/>
          <p:cNvSpPr/>
          <p:nvPr/>
        </p:nvSpPr>
        <p:spPr>
          <a:xfrm>
            <a:off x="2946768" y="6057900"/>
            <a:ext cx="9890303" cy="4910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8" name="Text 4"/>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3"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9"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66708" y="1752600"/>
            <a:ext cx="11370730" cy="1072683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966321" y="12141200"/>
            <a:ext cx="4242330" cy="1574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33441" y="11950700"/>
            <a:ext cx="4420152" cy="1765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016000"/>
            <a:ext cx="3378622" cy="5842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70652" y="0"/>
            <a:ext cx="5416396" cy="6215822"/>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506213" y="800100"/>
            <a:ext cx="5543889" cy="11554340"/>
          </a:xfrm>
          <a:prstGeom prst="rect">
            <a:avLst/>
          </a:prstGeom>
        </p:spPr>
      </p:pic>
      <p:sp>
        <p:nvSpPr>
          <p:cNvPr id="9" name="Text 1"/>
          <p:cNvSpPr/>
          <p:nvPr/>
        </p:nvSpPr>
        <p:spPr>
          <a:xfrm>
            <a:off x="1714714" y="1320800"/>
            <a:ext cx="15072551" cy="25865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Merriweather Black" pitchFamily="34" charset="0"/>
                <a:ea typeface="Merriweather Black" pitchFamily="34" charset="-122"/>
                <a:cs typeface="Merriweather Black" pitchFamily="34" charset="-120"/>
              </a:rPr>
              <a:t>Table of Contents</a:t>
            </a:r>
            <a:endParaRPr lang="en-US" sz="12800" dirty="0"/>
          </a:p>
        </p:txBody>
      </p:sp>
      <p:sp>
        <p:nvSpPr>
          <p:cNvPr id="10" name="Shape 2"/>
          <p:cNvSpPr/>
          <p:nvPr/>
        </p:nvSpPr>
        <p:spPr>
          <a:xfrm>
            <a:off x="1651206" y="4051300"/>
            <a:ext cx="7316114" cy="1625600"/>
          </a:xfrm>
          <a:prstGeom prst="rect">
            <a:avLst/>
          </a:prstGeom>
          <a:noFill/>
          <a:ln/>
        </p:spPr>
      </p:sp>
      <p:sp>
        <p:nvSpPr>
          <p:cNvPr id="11" name="Shape 3"/>
          <p:cNvSpPr/>
          <p:nvPr/>
        </p:nvSpPr>
        <p:spPr>
          <a:xfrm>
            <a:off x="1651206" y="4051300"/>
            <a:ext cx="1625803" cy="1625600"/>
          </a:xfrm>
          <a:prstGeom prst="roundRect">
            <a:avLst>
              <a:gd name="adj" fmla="val 781313"/>
            </a:avLst>
          </a:prstGeom>
          <a:solidFill>
            <a:srgbClr val="6EAEB7">
              <a:alpha val="100000"/>
            </a:srgbClr>
          </a:solidFill>
          <a:ln/>
        </p:spPr>
      </p:sp>
      <p:sp>
        <p:nvSpPr>
          <p:cNvPr id="12" name="Text 4"/>
          <p:cNvSpPr/>
          <p:nvPr/>
        </p:nvSpPr>
        <p:spPr>
          <a:xfrm>
            <a:off x="2019552" y="4381500"/>
            <a:ext cx="889111" cy="965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erriweather Bold" pitchFamily="34" charset="0"/>
                <a:ea typeface="Merriweather Bold" pitchFamily="34" charset="-122"/>
                <a:cs typeface="Merriweather Bold" pitchFamily="34" charset="-120"/>
              </a:rPr>
              <a:t>01</a:t>
            </a:r>
            <a:endParaRPr lang="en-US" sz="4800" dirty="0"/>
          </a:p>
        </p:txBody>
      </p:sp>
      <p:sp>
        <p:nvSpPr>
          <p:cNvPr id="13" name="Shape 5"/>
          <p:cNvSpPr/>
          <p:nvPr/>
        </p:nvSpPr>
        <p:spPr>
          <a:xfrm>
            <a:off x="3480235" y="4127500"/>
            <a:ext cx="5487086" cy="1473200"/>
          </a:xfrm>
          <a:prstGeom prst="rect">
            <a:avLst/>
          </a:prstGeom>
          <a:noFill/>
          <a:ln/>
        </p:spPr>
      </p:sp>
      <p:sp>
        <p:nvSpPr>
          <p:cNvPr id="14" name="Text 6"/>
          <p:cNvSpPr/>
          <p:nvPr/>
        </p:nvSpPr>
        <p:spPr>
          <a:xfrm>
            <a:off x="3480235" y="412750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Introduction</a:t>
            </a:r>
            <a:endParaRPr lang="en-US" sz="4800" dirty="0"/>
          </a:p>
        </p:txBody>
      </p:sp>
      <p:sp>
        <p:nvSpPr>
          <p:cNvPr id="15" name="Text 7"/>
          <p:cNvSpPr/>
          <p:nvPr/>
        </p:nvSpPr>
        <p:spPr>
          <a:xfrm>
            <a:off x="3480235" y="49911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6" name="Shape 8"/>
          <p:cNvSpPr/>
          <p:nvPr/>
        </p:nvSpPr>
        <p:spPr>
          <a:xfrm>
            <a:off x="9119740" y="4051300"/>
            <a:ext cx="7316114" cy="1625600"/>
          </a:xfrm>
          <a:prstGeom prst="rect">
            <a:avLst/>
          </a:prstGeom>
          <a:noFill/>
          <a:ln/>
        </p:spPr>
      </p:sp>
      <p:sp>
        <p:nvSpPr>
          <p:cNvPr id="17" name="Shape 9"/>
          <p:cNvSpPr/>
          <p:nvPr/>
        </p:nvSpPr>
        <p:spPr>
          <a:xfrm>
            <a:off x="9119740" y="4051300"/>
            <a:ext cx="1625803" cy="1625600"/>
          </a:xfrm>
          <a:prstGeom prst="roundRect">
            <a:avLst>
              <a:gd name="adj" fmla="val 781313"/>
            </a:avLst>
          </a:prstGeom>
          <a:solidFill>
            <a:srgbClr val="6EAEB7">
              <a:alpha val="100000"/>
            </a:srgbClr>
          </a:solidFill>
          <a:ln/>
        </p:spPr>
      </p:sp>
      <p:sp>
        <p:nvSpPr>
          <p:cNvPr id="18" name="Text 10"/>
          <p:cNvSpPr/>
          <p:nvPr/>
        </p:nvSpPr>
        <p:spPr>
          <a:xfrm>
            <a:off x="9443630" y="4381500"/>
            <a:ext cx="978022" cy="965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erriweather Bold" pitchFamily="34" charset="0"/>
                <a:ea typeface="Merriweather Bold" pitchFamily="34" charset="-122"/>
                <a:cs typeface="Merriweather Bold" pitchFamily="34" charset="-120"/>
              </a:rPr>
              <a:t>02</a:t>
            </a:r>
            <a:endParaRPr lang="en-US" sz="4800" dirty="0"/>
          </a:p>
        </p:txBody>
      </p:sp>
      <p:sp>
        <p:nvSpPr>
          <p:cNvPr id="19" name="Shape 11"/>
          <p:cNvSpPr/>
          <p:nvPr/>
        </p:nvSpPr>
        <p:spPr>
          <a:xfrm>
            <a:off x="10948768" y="4127500"/>
            <a:ext cx="5487086" cy="1473200"/>
          </a:xfrm>
          <a:prstGeom prst="rect">
            <a:avLst/>
          </a:prstGeom>
          <a:noFill/>
          <a:ln/>
        </p:spPr>
      </p:sp>
      <p:sp>
        <p:nvSpPr>
          <p:cNvPr id="20" name="Text 12"/>
          <p:cNvSpPr/>
          <p:nvPr/>
        </p:nvSpPr>
        <p:spPr>
          <a:xfrm>
            <a:off x="10948768" y="412750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Encounters</a:t>
            </a:r>
            <a:endParaRPr lang="en-US" sz="4800" dirty="0"/>
          </a:p>
        </p:txBody>
      </p:sp>
      <p:sp>
        <p:nvSpPr>
          <p:cNvPr id="21" name="Text 13"/>
          <p:cNvSpPr/>
          <p:nvPr/>
        </p:nvSpPr>
        <p:spPr>
          <a:xfrm>
            <a:off x="10948768" y="49911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2" name="Shape 14"/>
          <p:cNvSpPr/>
          <p:nvPr/>
        </p:nvSpPr>
        <p:spPr>
          <a:xfrm>
            <a:off x="1651206" y="7035800"/>
            <a:ext cx="7316114" cy="1625600"/>
          </a:xfrm>
          <a:prstGeom prst="rect">
            <a:avLst/>
          </a:prstGeom>
          <a:noFill/>
          <a:ln/>
        </p:spPr>
      </p:sp>
      <p:sp>
        <p:nvSpPr>
          <p:cNvPr id="23" name="Shape 15"/>
          <p:cNvSpPr/>
          <p:nvPr/>
        </p:nvSpPr>
        <p:spPr>
          <a:xfrm>
            <a:off x="1651206" y="7035800"/>
            <a:ext cx="1625803" cy="1625600"/>
          </a:xfrm>
          <a:prstGeom prst="roundRect">
            <a:avLst>
              <a:gd name="adj" fmla="val 781313"/>
            </a:avLst>
          </a:prstGeom>
          <a:solidFill>
            <a:srgbClr val="6EAEB7">
              <a:alpha val="100000"/>
            </a:srgbClr>
          </a:solidFill>
          <a:ln/>
        </p:spPr>
      </p:sp>
      <p:sp>
        <p:nvSpPr>
          <p:cNvPr id="24" name="Text 16"/>
          <p:cNvSpPr/>
          <p:nvPr/>
        </p:nvSpPr>
        <p:spPr>
          <a:xfrm>
            <a:off x="1987798" y="7366000"/>
            <a:ext cx="952619" cy="965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erriweather Bold" pitchFamily="34" charset="0"/>
                <a:ea typeface="Merriweather Bold" pitchFamily="34" charset="-122"/>
                <a:cs typeface="Merriweather Bold" pitchFamily="34" charset="-120"/>
              </a:rPr>
              <a:t>03</a:t>
            </a:r>
            <a:endParaRPr lang="en-US" sz="4800" dirty="0"/>
          </a:p>
        </p:txBody>
      </p:sp>
      <p:sp>
        <p:nvSpPr>
          <p:cNvPr id="25" name="Shape 17"/>
          <p:cNvSpPr/>
          <p:nvPr/>
        </p:nvSpPr>
        <p:spPr>
          <a:xfrm>
            <a:off x="3480235" y="7112000"/>
            <a:ext cx="5487086" cy="1473200"/>
          </a:xfrm>
          <a:prstGeom prst="rect">
            <a:avLst/>
          </a:prstGeom>
          <a:noFill/>
          <a:ln/>
        </p:spPr>
      </p:sp>
      <p:sp>
        <p:nvSpPr>
          <p:cNvPr id="26" name="Text 18"/>
          <p:cNvSpPr/>
          <p:nvPr/>
        </p:nvSpPr>
        <p:spPr>
          <a:xfrm>
            <a:off x="3480235" y="711200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Wonders</a:t>
            </a:r>
            <a:endParaRPr lang="en-US" sz="4800" dirty="0"/>
          </a:p>
        </p:txBody>
      </p:sp>
      <p:sp>
        <p:nvSpPr>
          <p:cNvPr id="27" name="Text 19"/>
          <p:cNvSpPr/>
          <p:nvPr/>
        </p:nvSpPr>
        <p:spPr>
          <a:xfrm>
            <a:off x="3480235" y="79756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8" name="Shape 20"/>
          <p:cNvSpPr/>
          <p:nvPr/>
        </p:nvSpPr>
        <p:spPr>
          <a:xfrm>
            <a:off x="9119740" y="7035800"/>
            <a:ext cx="7316114" cy="1625600"/>
          </a:xfrm>
          <a:prstGeom prst="rect">
            <a:avLst/>
          </a:prstGeom>
          <a:noFill/>
          <a:ln/>
        </p:spPr>
      </p:sp>
      <p:sp>
        <p:nvSpPr>
          <p:cNvPr id="29" name="Shape 21"/>
          <p:cNvSpPr/>
          <p:nvPr/>
        </p:nvSpPr>
        <p:spPr>
          <a:xfrm>
            <a:off x="9119740" y="7035800"/>
            <a:ext cx="1625803" cy="1625600"/>
          </a:xfrm>
          <a:prstGeom prst="roundRect">
            <a:avLst>
              <a:gd name="adj" fmla="val 781313"/>
            </a:avLst>
          </a:prstGeom>
          <a:solidFill>
            <a:srgbClr val="6EAEB7">
              <a:alpha val="100000"/>
            </a:srgbClr>
          </a:solidFill>
          <a:ln/>
        </p:spPr>
      </p:sp>
      <p:sp>
        <p:nvSpPr>
          <p:cNvPr id="30" name="Text 22"/>
          <p:cNvSpPr/>
          <p:nvPr/>
        </p:nvSpPr>
        <p:spPr>
          <a:xfrm>
            <a:off x="9424578" y="7366000"/>
            <a:ext cx="1016127" cy="965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erriweather Bold" pitchFamily="34" charset="0"/>
                <a:ea typeface="Merriweather Bold" pitchFamily="34" charset="-122"/>
                <a:cs typeface="Merriweather Bold" pitchFamily="34" charset="-120"/>
              </a:rPr>
              <a:t>04</a:t>
            </a:r>
            <a:endParaRPr lang="en-US" sz="4800" dirty="0"/>
          </a:p>
        </p:txBody>
      </p:sp>
      <p:sp>
        <p:nvSpPr>
          <p:cNvPr id="31" name="Shape 23"/>
          <p:cNvSpPr/>
          <p:nvPr/>
        </p:nvSpPr>
        <p:spPr>
          <a:xfrm>
            <a:off x="10948768" y="7112000"/>
            <a:ext cx="5487086" cy="1473200"/>
          </a:xfrm>
          <a:prstGeom prst="rect">
            <a:avLst/>
          </a:prstGeom>
          <a:noFill/>
          <a:ln/>
        </p:spPr>
      </p:sp>
      <p:sp>
        <p:nvSpPr>
          <p:cNvPr id="32" name="Text 24"/>
          <p:cNvSpPr/>
          <p:nvPr/>
        </p:nvSpPr>
        <p:spPr>
          <a:xfrm>
            <a:off x="10948768" y="711200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Magic</a:t>
            </a:r>
            <a:endParaRPr lang="en-US" sz="4800" dirty="0"/>
          </a:p>
        </p:txBody>
      </p:sp>
      <p:sp>
        <p:nvSpPr>
          <p:cNvPr id="33" name="Text 25"/>
          <p:cNvSpPr/>
          <p:nvPr/>
        </p:nvSpPr>
        <p:spPr>
          <a:xfrm>
            <a:off x="10948768" y="79756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4" name="Shape 26"/>
          <p:cNvSpPr/>
          <p:nvPr/>
        </p:nvSpPr>
        <p:spPr>
          <a:xfrm>
            <a:off x="1651206" y="10020300"/>
            <a:ext cx="7316114" cy="1625600"/>
          </a:xfrm>
          <a:prstGeom prst="rect">
            <a:avLst/>
          </a:prstGeom>
          <a:noFill/>
          <a:ln/>
        </p:spPr>
      </p:sp>
      <p:sp>
        <p:nvSpPr>
          <p:cNvPr id="35" name="Shape 27"/>
          <p:cNvSpPr/>
          <p:nvPr/>
        </p:nvSpPr>
        <p:spPr>
          <a:xfrm>
            <a:off x="1651206" y="10020300"/>
            <a:ext cx="1625803" cy="1625600"/>
          </a:xfrm>
          <a:prstGeom prst="roundRect">
            <a:avLst>
              <a:gd name="adj" fmla="val 781313"/>
            </a:avLst>
          </a:prstGeom>
          <a:solidFill>
            <a:srgbClr val="6EAEB7">
              <a:alpha val="100000"/>
            </a:srgbClr>
          </a:solidFill>
          <a:ln/>
        </p:spPr>
      </p:sp>
      <p:sp>
        <p:nvSpPr>
          <p:cNvPr id="36" name="Text 28"/>
          <p:cNvSpPr/>
          <p:nvPr/>
        </p:nvSpPr>
        <p:spPr>
          <a:xfrm>
            <a:off x="1975097" y="10350500"/>
            <a:ext cx="978022" cy="965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erriweather Bold" pitchFamily="34" charset="0"/>
                <a:ea typeface="Merriweather Bold" pitchFamily="34" charset="-122"/>
                <a:cs typeface="Merriweather Bold" pitchFamily="34" charset="-120"/>
              </a:rPr>
              <a:t>05</a:t>
            </a:r>
            <a:endParaRPr lang="en-US" sz="4800" dirty="0"/>
          </a:p>
        </p:txBody>
      </p:sp>
      <p:sp>
        <p:nvSpPr>
          <p:cNvPr id="37" name="Shape 29"/>
          <p:cNvSpPr/>
          <p:nvPr/>
        </p:nvSpPr>
        <p:spPr>
          <a:xfrm>
            <a:off x="3480235" y="10096500"/>
            <a:ext cx="5487086" cy="1473200"/>
          </a:xfrm>
          <a:prstGeom prst="rect">
            <a:avLst/>
          </a:prstGeom>
          <a:noFill/>
          <a:ln/>
        </p:spPr>
      </p:sp>
      <p:sp>
        <p:nvSpPr>
          <p:cNvPr id="38" name="Text 30"/>
          <p:cNvSpPr/>
          <p:nvPr/>
        </p:nvSpPr>
        <p:spPr>
          <a:xfrm>
            <a:off x="3480235" y="1009650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Adventure</a:t>
            </a:r>
            <a:endParaRPr lang="en-US" sz="4800" dirty="0"/>
          </a:p>
        </p:txBody>
      </p:sp>
      <p:sp>
        <p:nvSpPr>
          <p:cNvPr id="39" name="Text 31"/>
          <p:cNvSpPr/>
          <p:nvPr/>
        </p:nvSpPr>
        <p:spPr>
          <a:xfrm>
            <a:off x="3480235" y="109601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40" name="Shape 32"/>
          <p:cNvSpPr/>
          <p:nvPr/>
        </p:nvSpPr>
        <p:spPr>
          <a:xfrm>
            <a:off x="9119740" y="10020300"/>
            <a:ext cx="7316114" cy="1625600"/>
          </a:xfrm>
          <a:prstGeom prst="rect">
            <a:avLst/>
          </a:prstGeom>
          <a:noFill/>
          <a:ln/>
        </p:spPr>
      </p:sp>
      <p:sp>
        <p:nvSpPr>
          <p:cNvPr id="41" name="Shape 33"/>
          <p:cNvSpPr/>
          <p:nvPr/>
        </p:nvSpPr>
        <p:spPr>
          <a:xfrm>
            <a:off x="9119740" y="10020300"/>
            <a:ext cx="1625803" cy="1625600"/>
          </a:xfrm>
          <a:prstGeom prst="roundRect">
            <a:avLst>
              <a:gd name="adj" fmla="val 781313"/>
            </a:avLst>
          </a:prstGeom>
          <a:solidFill>
            <a:srgbClr val="6EAEB7">
              <a:alpha val="100000"/>
            </a:srgbClr>
          </a:solidFill>
          <a:ln/>
        </p:spPr>
      </p:sp>
      <p:sp>
        <p:nvSpPr>
          <p:cNvPr id="42" name="Text 34"/>
          <p:cNvSpPr/>
          <p:nvPr/>
        </p:nvSpPr>
        <p:spPr>
          <a:xfrm>
            <a:off x="9424578" y="10350500"/>
            <a:ext cx="1016127" cy="965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erriweather Bold" pitchFamily="34" charset="0"/>
                <a:ea typeface="Merriweather Bold" pitchFamily="34" charset="-122"/>
                <a:cs typeface="Merriweather Bold" pitchFamily="34" charset="-120"/>
              </a:rPr>
              <a:t>06</a:t>
            </a:r>
            <a:endParaRPr lang="en-US" sz="4800" dirty="0"/>
          </a:p>
        </p:txBody>
      </p:sp>
      <p:sp>
        <p:nvSpPr>
          <p:cNvPr id="43" name="Shape 35"/>
          <p:cNvSpPr/>
          <p:nvPr/>
        </p:nvSpPr>
        <p:spPr>
          <a:xfrm>
            <a:off x="10948768" y="10096500"/>
            <a:ext cx="5487086" cy="1473200"/>
          </a:xfrm>
          <a:prstGeom prst="rect">
            <a:avLst/>
          </a:prstGeom>
          <a:noFill/>
          <a:ln/>
        </p:spPr>
      </p:sp>
      <p:sp>
        <p:nvSpPr>
          <p:cNvPr id="44" name="Text 36"/>
          <p:cNvSpPr/>
          <p:nvPr/>
        </p:nvSpPr>
        <p:spPr>
          <a:xfrm>
            <a:off x="10948768" y="10096500"/>
            <a:ext cx="569031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Conclusion</a:t>
            </a:r>
            <a:endParaRPr lang="en-US" sz="4800" dirty="0"/>
          </a:p>
        </p:txBody>
      </p:sp>
      <p:sp>
        <p:nvSpPr>
          <p:cNvPr id="45" name="Text 37"/>
          <p:cNvSpPr/>
          <p:nvPr/>
        </p:nvSpPr>
        <p:spPr>
          <a:xfrm>
            <a:off x="10948768" y="109601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4F1F2">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4" name="Shape 1"/>
          <p:cNvSpPr/>
          <p:nvPr/>
        </p:nvSpPr>
        <p:spPr>
          <a:xfrm>
            <a:off x="23370921" y="10515600"/>
            <a:ext cx="1016127" cy="3200400"/>
          </a:xfrm>
          <a:prstGeom prst="rect">
            <a:avLst/>
          </a:prstGeom>
          <a:noFill/>
          <a:ln/>
        </p:spPr>
      </p:sp>
      <p:pic>
        <p:nvPicPr>
          <p:cNvPr id="5"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6" name="Text 2"/>
          <p:cNvSpPr/>
          <p:nvPr/>
        </p:nvSpPr>
        <p:spPr>
          <a:xfrm>
            <a:off x="2959470" y="2743200"/>
            <a:ext cx="16571338" cy="16213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The Realm of the Extraordinary</a:t>
            </a:r>
            <a:endParaRPr lang="en-US" sz="8000" dirty="0"/>
          </a:p>
        </p:txBody>
      </p:sp>
      <p:sp>
        <p:nvSpPr>
          <p:cNvPr id="7" name="Text 3"/>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4"/>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521765" cy="1676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87861" y="0"/>
            <a:ext cx="3099187" cy="4787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89873" y="8026400"/>
            <a:ext cx="1397175" cy="318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7886" y="0"/>
            <a:ext cx="4686886" cy="1879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9615488"/>
            <a:ext cx="4621737" cy="4100513"/>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 ">    </p:cNvPr>
          <p:cNvPicPr>
            <a:picLocks noChangeAspect="1"/>
          </p:cNvPicPr>
          <p:nvPr/>
        </p:nvPicPr>
        <p:blipFill>
          <a:blip r:embed="rId11"/>
          <a:stretch>
            <a:fillRect/>
          </a:stretch>
        </p:blipFill>
        <p:spPr>
          <a:xfrm>
            <a:off x="23523340" y="10820400"/>
            <a:ext cx="711289" cy="2590800"/>
          </a:xfrm>
          <a:prstGeom prst="rect">
            <a:avLst/>
          </a:prstGeom>
        </p:spPr>
      </p:pic>
      <p:pic>
        <p:nvPicPr>
          <p:cNvPr id="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0"/>
            <a:ext cx="11685461" cy="13716000"/>
          </a:xfrm>
          <a:prstGeom prst="rect">
            <a:avLst/>
          </a:prstGeom>
        </p:spPr>
      </p:pic>
      <p:sp>
        <p:nvSpPr>
          <p:cNvPr id="10" name="Shape 1"/>
          <p:cNvSpPr/>
          <p:nvPr/>
        </p:nvSpPr>
        <p:spPr>
          <a:xfrm>
            <a:off x="12498362" y="3263900"/>
            <a:ext cx="9907238" cy="3403600"/>
          </a:xfrm>
          <a:prstGeom prst="rect">
            <a:avLst/>
          </a:prstGeom>
          <a:noFill/>
          <a:ln/>
        </p:spPr>
      </p:sp>
      <p:pic>
        <p:nvPicPr>
          <p:cNvPr id="1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498362" y="4152900"/>
            <a:ext cx="1828474" cy="1625600"/>
          </a:xfrm>
          <a:prstGeom prst="rect">
            <a:avLst/>
          </a:prstGeom>
        </p:spPr>
      </p:pic>
      <p:sp>
        <p:nvSpPr>
          <p:cNvPr id="12" name="Shape 2"/>
          <p:cNvSpPr/>
          <p:nvPr/>
        </p:nvSpPr>
        <p:spPr>
          <a:xfrm>
            <a:off x="14733286" y="3263900"/>
            <a:ext cx="7672314" cy="3403600"/>
          </a:xfrm>
          <a:prstGeom prst="rect">
            <a:avLst/>
          </a:prstGeom>
          <a:noFill/>
          <a:ln/>
        </p:spPr>
      </p:sp>
      <p:sp>
        <p:nvSpPr>
          <p:cNvPr id="13" name="Text 3"/>
          <p:cNvSpPr/>
          <p:nvPr/>
        </p:nvSpPr>
        <p:spPr>
          <a:xfrm>
            <a:off x="14733286" y="3263900"/>
            <a:ext cx="7875539"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Unicorn Sightings</a:t>
            </a:r>
            <a:endParaRPr lang="en-US" sz="4800" dirty="0"/>
          </a:p>
        </p:txBody>
      </p:sp>
      <p:sp>
        <p:nvSpPr>
          <p:cNvPr id="14" name="Text 4"/>
          <p:cNvSpPr/>
          <p:nvPr/>
        </p:nvSpPr>
        <p:spPr>
          <a:xfrm>
            <a:off x="14733286" y="4229100"/>
            <a:ext cx="780779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5" name="Shape 5"/>
          <p:cNvSpPr/>
          <p:nvPr/>
        </p:nvSpPr>
        <p:spPr>
          <a:xfrm>
            <a:off x="12498362" y="7416800"/>
            <a:ext cx="9907238" cy="3403600"/>
          </a:xfrm>
          <a:prstGeom prst="rect">
            <a:avLst/>
          </a:prstGeom>
          <a:noFill/>
          <a:ln/>
        </p:spPr>
      </p:sp>
      <p:pic>
        <p:nvPicPr>
          <p:cNvPr id="1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498362" y="8305800"/>
            <a:ext cx="1807657" cy="1625600"/>
          </a:xfrm>
          <a:prstGeom prst="rect">
            <a:avLst/>
          </a:prstGeom>
        </p:spPr>
      </p:pic>
      <p:sp>
        <p:nvSpPr>
          <p:cNvPr id="17" name="Shape 6"/>
          <p:cNvSpPr/>
          <p:nvPr/>
        </p:nvSpPr>
        <p:spPr>
          <a:xfrm>
            <a:off x="14712470" y="7416800"/>
            <a:ext cx="7693132" cy="3403600"/>
          </a:xfrm>
          <a:prstGeom prst="rect">
            <a:avLst/>
          </a:prstGeom>
          <a:noFill/>
          <a:ln/>
        </p:spPr>
      </p:sp>
      <p:sp>
        <p:nvSpPr>
          <p:cNvPr id="18" name="Text 7"/>
          <p:cNvSpPr/>
          <p:nvPr/>
        </p:nvSpPr>
        <p:spPr>
          <a:xfrm>
            <a:off x="14712470" y="7416800"/>
            <a:ext cx="7896357"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Dragon Taming</a:t>
            </a:r>
            <a:endParaRPr lang="en-US" sz="4800" dirty="0"/>
          </a:p>
        </p:txBody>
      </p:sp>
      <p:sp>
        <p:nvSpPr>
          <p:cNvPr id="19" name="Text 8"/>
          <p:cNvSpPr/>
          <p:nvPr/>
        </p:nvSpPr>
        <p:spPr>
          <a:xfrm>
            <a:off x="14712470" y="8382000"/>
            <a:ext cx="7828615"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178397" y="12141200"/>
            <a:ext cx="4242330" cy="15748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3454" y="11950700"/>
            <a:ext cx="4420152" cy="17653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08426" y="1016000"/>
            <a:ext cx="3378622" cy="58420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0"/>
            <a:ext cx="5416396" cy="6215819"/>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3543743" y="1384300"/>
            <a:ext cx="8129016" cy="11214100"/>
          </a:xfrm>
          <a:prstGeom prst="rect">
            <a:avLst/>
          </a:prstGeom>
          <a:noFill/>
          <a:ln/>
        </p:spPr>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04841" y="1384300"/>
            <a:ext cx="1606819" cy="1625600"/>
          </a:xfrm>
          <a:prstGeom prst="rect">
            <a:avLst/>
          </a:prstGeom>
        </p:spPr>
      </p:pic>
      <p:sp>
        <p:nvSpPr>
          <p:cNvPr id="10" name="Shape 2"/>
          <p:cNvSpPr/>
          <p:nvPr/>
        </p:nvSpPr>
        <p:spPr>
          <a:xfrm>
            <a:off x="4826603" y="3619500"/>
            <a:ext cx="5563295" cy="762000"/>
          </a:xfrm>
          <a:prstGeom prst="rect">
            <a:avLst/>
          </a:prstGeom>
          <a:noFill/>
          <a:ln/>
        </p:spPr>
      </p:sp>
      <p:sp>
        <p:nvSpPr>
          <p:cNvPr id="11" name="Text 3"/>
          <p:cNvSpPr/>
          <p:nvPr/>
        </p:nvSpPr>
        <p:spPr>
          <a:xfrm>
            <a:off x="4826603" y="3619500"/>
            <a:ext cx="5766521"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Unicorn Sightings</a:t>
            </a:r>
            <a:endParaRPr lang="en-US" sz="4800" dirty="0"/>
          </a:p>
        </p:txBody>
      </p:sp>
      <p:sp>
        <p:nvSpPr>
          <p:cNvPr id="12" name="Shape 4"/>
          <p:cNvSpPr/>
          <p:nvPr/>
        </p:nvSpPr>
        <p:spPr>
          <a:xfrm>
            <a:off x="3543743" y="4991100"/>
            <a:ext cx="8129016" cy="1828800"/>
          </a:xfrm>
          <a:prstGeom prst="rect">
            <a:avLst/>
          </a:prstGeom>
          <a:noFill/>
          <a:ln/>
        </p:spPr>
      </p:sp>
      <p:sp>
        <p:nvSpPr>
          <p:cNvPr id="13" name="Text 5"/>
          <p:cNvSpPr/>
          <p:nvPr/>
        </p:nvSpPr>
        <p:spPr>
          <a:xfrm>
            <a:off x="3476001" y="49911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4"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43743" y="7429500"/>
            <a:ext cx="8129016" cy="5168900"/>
          </a:xfrm>
          <a:prstGeom prst="rect">
            <a:avLst/>
          </a:prstGeom>
        </p:spPr>
      </p:pic>
      <p:sp>
        <p:nvSpPr>
          <p:cNvPr id="15" name="Shape 6"/>
          <p:cNvSpPr/>
          <p:nvPr/>
        </p:nvSpPr>
        <p:spPr>
          <a:xfrm>
            <a:off x="12663483" y="1384300"/>
            <a:ext cx="8129016" cy="11214100"/>
          </a:xfrm>
          <a:prstGeom prst="rect">
            <a:avLst/>
          </a:prstGeom>
          <a:noFill/>
          <a:ln/>
        </p:spPr>
      </p:sp>
      <p:pic>
        <p:nvPicPr>
          <p:cNvPr id="16"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016348" y="1384300"/>
            <a:ext cx="1423282" cy="1625600"/>
          </a:xfrm>
          <a:prstGeom prst="rect">
            <a:avLst/>
          </a:prstGeom>
        </p:spPr>
      </p:pic>
      <p:sp>
        <p:nvSpPr>
          <p:cNvPr id="17" name="Shape 7"/>
          <p:cNvSpPr/>
          <p:nvPr/>
        </p:nvSpPr>
        <p:spPr>
          <a:xfrm>
            <a:off x="14314689" y="3619500"/>
            <a:ext cx="4826603" cy="762000"/>
          </a:xfrm>
          <a:prstGeom prst="rect">
            <a:avLst/>
          </a:prstGeom>
          <a:noFill/>
          <a:ln/>
        </p:spPr>
      </p:sp>
      <p:sp>
        <p:nvSpPr>
          <p:cNvPr id="18" name="Text 8"/>
          <p:cNvSpPr/>
          <p:nvPr/>
        </p:nvSpPr>
        <p:spPr>
          <a:xfrm>
            <a:off x="14314689" y="3619500"/>
            <a:ext cx="5029829" cy="96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Dragon Taming</a:t>
            </a:r>
            <a:endParaRPr lang="en-US" sz="4800" dirty="0"/>
          </a:p>
        </p:txBody>
      </p:sp>
      <p:sp>
        <p:nvSpPr>
          <p:cNvPr id="19" name="Shape 9"/>
          <p:cNvSpPr/>
          <p:nvPr/>
        </p:nvSpPr>
        <p:spPr>
          <a:xfrm>
            <a:off x="12663483" y="4991100"/>
            <a:ext cx="8129016" cy="1828800"/>
          </a:xfrm>
          <a:prstGeom prst="rect">
            <a:avLst/>
          </a:prstGeom>
          <a:noFill/>
          <a:ln/>
        </p:spPr>
      </p:sp>
      <p:sp>
        <p:nvSpPr>
          <p:cNvPr id="20" name="Text 10"/>
          <p:cNvSpPr/>
          <p:nvPr/>
        </p:nvSpPr>
        <p:spPr>
          <a:xfrm>
            <a:off x="12595741" y="49911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1"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663483" y="7429500"/>
            <a:ext cx="8129016" cy="51689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4F1F2">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pic>
        <p:nvPicPr>
          <p:cNvPr id="4"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33867" y="0"/>
            <a:ext cx="19204800" cy="13716000"/>
          </a:xfrm>
          <a:prstGeom prst="rect">
            <a:avLst/>
          </a:prstGeom>
        </p:spPr>
      </p:pic>
      <p:sp>
        <p:nvSpPr>
          <p:cNvPr id="5" name="Shape 1"/>
          <p:cNvSpPr/>
          <p:nvPr/>
        </p:nvSpPr>
        <p:spPr>
          <a:xfrm>
            <a:off x="23370921" y="10515600"/>
            <a:ext cx="1016127" cy="3200400"/>
          </a:xfrm>
          <a:prstGeom prst="rect">
            <a:avLst/>
          </a:prstGeom>
          <a:noFill/>
          <a:ln/>
        </p:spPr>
      </p:sp>
      <p:pic>
        <p:nvPicPr>
          <p:cNvPr id="6"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33867" y="584200"/>
            <a:ext cx="5966698" cy="4437887"/>
          </a:xfrm>
          <a:prstGeom prst="rect">
            <a:avLst/>
          </a:prstGeom>
        </p:spPr>
      </p:pic>
      <p:sp>
        <p:nvSpPr>
          <p:cNvPr id="8" name="Shape 2"/>
          <p:cNvSpPr/>
          <p:nvPr/>
        </p:nvSpPr>
        <p:spPr>
          <a:xfrm>
            <a:off x="7176397" y="3657600"/>
            <a:ext cx="8853006" cy="7734300"/>
          </a:xfrm>
          <a:prstGeom prst="rect">
            <a:avLst/>
          </a:prstGeom>
          <a:noFill/>
          <a:ln/>
        </p:spPr>
      </p:sp>
      <p:sp>
        <p:nvSpPr>
          <p:cNvPr id="9" name="Text 3"/>
          <p:cNvSpPr/>
          <p:nvPr/>
        </p:nvSpPr>
        <p:spPr>
          <a:xfrm>
            <a:off x="7176397" y="3657600"/>
            <a:ext cx="9056232" cy="7061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0" name="Text 4"/>
          <p:cNvSpPr/>
          <p:nvPr/>
        </p:nvSpPr>
        <p:spPr>
          <a:xfrm>
            <a:off x="11685461" y="10820400"/>
            <a:ext cx="4496362" cy="7239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Merriweather Bold" pitchFamily="34" charset="0"/>
                <a:ea typeface="Merriweather Bold" pitchFamily="34" charset="-122"/>
                <a:cs typeface="Merriweather 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sp>
        <p:nvSpPr>
          <p:cNvPr id="2" name="Shape 0"/>
          <p:cNvSpPr/>
          <p:nvPr/>
        </p:nvSpPr>
        <p:spPr>
          <a:xfrm>
            <a:off x="0" y="0"/>
            <a:ext cx="24387048" cy="13716000"/>
          </a:xfrm>
          <a:prstGeom prst="rect">
            <a:avLst/>
          </a:prstGeom>
          <a:solidFill>
            <a:srgbClr val="E4F1F2">
              <a:alpha val="100000"/>
            </a:srgbClr>
          </a:solidFill>
          <a:ln/>
        </p:spPr>
      </p:sp>
      <p:pic>
        <p:nvPicPr>
          <p:cNvPr id="3"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87698" y="0"/>
            <a:ext cx="21224353" cy="13525500"/>
          </a:xfrm>
          <a:prstGeom prst="rect">
            <a:avLst/>
          </a:prstGeom>
        </p:spPr>
      </p:pic>
      <p:sp>
        <p:nvSpPr>
          <p:cNvPr id="4" name="Shape 1"/>
          <p:cNvSpPr/>
          <p:nvPr/>
        </p:nvSpPr>
        <p:spPr>
          <a:xfrm>
            <a:off x="23370921" y="10515600"/>
            <a:ext cx="1016127" cy="3200400"/>
          </a:xfrm>
          <a:prstGeom prst="rect">
            <a:avLst/>
          </a:prstGeom>
          <a:noFill/>
          <a:ln/>
        </p:spPr>
      </p:sp>
      <p:pic>
        <p:nvPicPr>
          <p:cNvPr id="5"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6"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5749" y="1866900"/>
            <a:ext cx="7595549" cy="10147300"/>
          </a:xfrm>
          <a:prstGeom prst="rect">
            <a:avLst/>
          </a:prstGeom>
        </p:spPr>
      </p:pic>
      <p:sp>
        <p:nvSpPr>
          <p:cNvPr id="7" name="Shape 2"/>
          <p:cNvSpPr/>
          <p:nvPr/>
        </p:nvSpPr>
        <p:spPr>
          <a:xfrm>
            <a:off x="3086486" y="1866900"/>
            <a:ext cx="4369346" cy="5029200"/>
          </a:xfrm>
          <a:prstGeom prst="rect">
            <a:avLst/>
          </a:prstGeom>
          <a:noFill/>
          <a:ln/>
        </p:spPr>
      </p:sp>
      <p:sp>
        <p:nvSpPr>
          <p:cNvPr id="8" name="Text 3"/>
          <p:cNvSpPr/>
          <p:nvPr/>
        </p:nvSpPr>
        <p:spPr>
          <a:xfrm>
            <a:off x="3086486" y="1866900"/>
            <a:ext cx="4572572" cy="2489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Dragon Taming Technique</a:t>
            </a:r>
            <a:endParaRPr lang="en-US" sz="4800" dirty="0"/>
          </a:p>
        </p:txBody>
      </p:sp>
      <p:sp>
        <p:nvSpPr>
          <p:cNvPr id="9" name="Text 4"/>
          <p:cNvSpPr/>
          <p:nvPr/>
        </p:nvSpPr>
        <p:spPr>
          <a:xfrm>
            <a:off x="3086486" y="44577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0" name="Shape 5"/>
          <p:cNvSpPr/>
          <p:nvPr/>
        </p:nvSpPr>
        <p:spPr>
          <a:xfrm>
            <a:off x="16931216" y="6527800"/>
            <a:ext cx="4369346" cy="5029200"/>
          </a:xfrm>
          <a:prstGeom prst="rect">
            <a:avLst/>
          </a:prstGeom>
          <a:noFill/>
          <a:ln/>
        </p:spPr>
      </p:sp>
      <p:sp>
        <p:nvSpPr>
          <p:cNvPr id="11" name="Text 6"/>
          <p:cNvSpPr/>
          <p:nvPr/>
        </p:nvSpPr>
        <p:spPr>
          <a:xfrm>
            <a:off x="16931216" y="6527800"/>
            <a:ext cx="4572572" cy="2489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Merriweather Bold" pitchFamily="34" charset="0"/>
                <a:ea typeface="Merriweather Bold" pitchFamily="34" charset="-122"/>
                <a:cs typeface="Merriweather Bold" pitchFamily="34" charset="-120"/>
              </a:rPr>
              <a:t>The Art of Unicorn Sighting</a:t>
            </a:r>
            <a:endParaRPr lang="en-US" sz="4800" dirty="0"/>
          </a:p>
        </p:txBody>
      </p:sp>
      <p:sp>
        <p:nvSpPr>
          <p:cNvPr id="12" name="Text 7"/>
          <p:cNvSpPr/>
          <p:nvPr/>
        </p:nvSpPr>
        <p:spPr>
          <a:xfrm>
            <a:off x="16931216" y="91186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4521765" cy="1676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87861" y="0"/>
            <a:ext cx="3099187" cy="47879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89873" y="8026400"/>
            <a:ext cx="1397175" cy="3187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7886" y="0"/>
            <a:ext cx="4686886" cy="1879600"/>
          </a:xfrm>
          <a:prstGeom prst="rect">
            <a:avLst/>
          </a:prstGeom>
        </p:spPr>
      </p:pic>
      <p:pic>
        <p:nvPicPr>
          <p:cNvPr id="6" name="Image 4"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9615488"/>
            <a:ext cx="4621737" cy="4100513"/>
          </a:xfrm>
          <a:prstGeom prst="rect">
            <a:avLst/>
          </a:prstGeom>
        </p:spPr>
      </p:pic>
      <p:sp>
        <p:nvSpPr>
          <p:cNvPr id="7" name="Text 0"/>
          <p:cNvSpPr/>
          <p:nvPr/>
        </p:nvSpPr>
        <p:spPr>
          <a:xfrm>
            <a:off x="2091528" y="749300"/>
            <a:ext cx="20216693" cy="16213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Merriweather Black" pitchFamily="34" charset="0"/>
                <a:ea typeface="Merriweather Black" pitchFamily="34" charset="-122"/>
                <a:cs typeface="Merriweather Black" pitchFamily="34" charset="-120"/>
              </a:rPr>
              <a:t>The Magic of Dragons: A Research</a:t>
            </a:r>
            <a:endParaRPr lang="en-US" sz="8000" dirty="0"/>
          </a:p>
        </p:txBody>
      </p:sp>
      <p:sp>
        <p:nvSpPr>
          <p:cNvPr id="8" name="Shape 1"/>
          <p:cNvSpPr/>
          <p:nvPr/>
        </p:nvSpPr>
        <p:spPr>
          <a:xfrm>
            <a:off x="2146568" y="4025900"/>
            <a:ext cx="8205226" cy="8204200"/>
          </a:xfrm>
          <a:prstGeom prst="rect">
            <a:avLst/>
          </a:prstGeom>
          <a:noFill/>
          <a:ln/>
        </p:spPr>
      </p:sp>
      <p:sp>
        <p:nvSpPr>
          <p:cNvPr id="9" name="Shape 2"/>
          <p:cNvSpPr/>
          <p:nvPr/>
        </p:nvSpPr>
        <p:spPr>
          <a:xfrm>
            <a:off x="2146568" y="4025900"/>
            <a:ext cx="8205226" cy="8204200"/>
          </a:xfrm>
          <a:prstGeom prst="ellipse">
            <a:avLst/>
          </a:prstGeom>
          <a:solidFill>
            <a:srgbClr val="6EAEB7">
              <a:alpha val="100000"/>
            </a:srgbClr>
          </a:solidFill>
          <a:ln/>
        </p:spPr>
      </p:sp>
      <p:sp>
        <p:nvSpPr>
          <p:cNvPr id="10" name="Shape 3"/>
          <p:cNvSpPr/>
          <p:nvPr/>
        </p:nvSpPr>
        <p:spPr>
          <a:xfrm>
            <a:off x="3175397" y="5918200"/>
            <a:ext cx="6160270" cy="6159500"/>
          </a:xfrm>
          <a:prstGeom prst="ellipse">
            <a:avLst/>
          </a:prstGeom>
          <a:solidFill>
            <a:srgbClr val="E4F1F2">
              <a:alpha val="100000"/>
            </a:srgbClr>
          </a:solidFill>
          <a:ln/>
        </p:spPr>
      </p:sp>
      <p:sp>
        <p:nvSpPr>
          <p:cNvPr id="11" name="Shape 4"/>
          <p:cNvSpPr/>
          <p:nvPr/>
        </p:nvSpPr>
        <p:spPr>
          <a:xfrm>
            <a:off x="4204225" y="7797800"/>
            <a:ext cx="4089911" cy="4089400"/>
          </a:xfrm>
          <a:prstGeom prst="ellipse">
            <a:avLst/>
          </a:prstGeom>
          <a:solidFill>
            <a:srgbClr val="FFFFFF">
              <a:alpha val="100000"/>
            </a:srgbClr>
          </a:solidFill>
          <a:ln/>
        </p:spPr>
      </p:sp>
      <p:sp>
        <p:nvSpPr>
          <p:cNvPr id="12" name="Text 5"/>
          <p:cNvSpPr/>
          <p:nvPr/>
        </p:nvSpPr>
        <p:spPr>
          <a:xfrm>
            <a:off x="5347368" y="4546600"/>
            <a:ext cx="1778222" cy="9652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Merriweather Bold" pitchFamily="34" charset="0"/>
                <a:ea typeface="Merriweather Bold" pitchFamily="34" charset="-122"/>
                <a:cs typeface="Merriweather Bold" pitchFamily="34" charset="-120"/>
              </a:rPr>
              <a:t>6.7M</a:t>
            </a:r>
            <a:endParaRPr lang="en-US" sz="4800" dirty="0"/>
          </a:p>
        </p:txBody>
      </p:sp>
      <p:sp>
        <p:nvSpPr>
          <p:cNvPr id="13" name="Text 6"/>
          <p:cNvSpPr/>
          <p:nvPr/>
        </p:nvSpPr>
        <p:spPr>
          <a:xfrm>
            <a:off x="5385473" y="9359900"/>
            <a:ext cx="1727416" cy="965200"/>
          </a:xfrm>
          <a:prstGeom prst="rect">
            <a:avLst/>
          </a:prstGeom>
          <a:noFill/>
          <a:ln/>
        </p:spPr>
        <p:txBody>
          <a:bodyPr wrap="square" lIns="0" tIns="0" rIns="0" bIns="0" rtlCol="0" anchor="ctr"/>
          <a:lstStyle/>
          <a:p>
            <a:pPr algn="ctr" indent="0" marL="0">
              <a:buNone/>
            </a:pPr>
            <a:r>
              <a:rPr lang="en-US" sz="4800" dirty="0">
                <a:solidFill>
                  <a:srgbClr val="6EAEB7">
                    <a:alpha val="100000"/>
                  </a:srgbClr>
                </a:solidFill>
                <a:latin typeface="Merriweather Bold" pitchFamily="34" charset="0"/>
                <a:ea typeface="Merriweather Bold" pitchFamily="34" charset="-122"/>
                <a:cs typeface="Merriweather Bold" pitchFamily="34" charset="-120"/>
              </a:rPr>
              <a:t>2.3M</a:t>
            </a:r>
            <a:endParaRPr lang="en-US" sz="4800" dirty="0"/>
          </a:p>
        </p:txBody>
      </p:sp>
      <p:sp>
        <p:nvSpPr>
          <p:cNvPr id="14" name="Text 7"/>
          <p:cNvSpPr/>
          <p:nvPr/>
        </p:nvSpPr>
        <p:spPr>
          <a:xfrm>
            <a:off x="5347368" y="6426200"/>
            <a:ext cx="1816327" cy="965200"/>
          </a:xfrm>
          <a:prstGeom prst="rect">
            <a:avLst/>
          </a:prstGeom>
          <a:noFill/>
          <a:ln/>
        </p:spPr>
        <p:txBody>
          <a:bodyPr wrap="square" lIns="0" tIns="0" rIns="0" bIns="0" rtlCol="0" anchor="ctr"/>
          <a:lstStyle/>
          <a:p>
            <a:pPr algn="ctr" indent="0" marL="0">
              <a:buNone/>
            </a:pPr>
            <a:r>
              <a:rPr lang="en-US" sz="4800" dirty="0">
                <a:solidFill>
                  <a:srgbClr val="6EAEB7">
                    <a:alpha val="100000"/>
                  </a:srgbClr>
                </a:solidFill>
                <a:latin typeface="Merriweather Bold" pitchFamily="34" charset="0"/>
                <a:ea typeface="Merriweather Bold" pitchFamily="34" charset="-122"/>
                <a:cs typeface="Merriweather Bold" pitchFamily="34" charset="-120"/>
              </a:rPr>
              <a:t>4.4M</a:t>
            </a:r>
            <a:endParaRPr lang="en-US" sz="4800" dirty="0"/>
          </a:p>
        </p:txBody>
      </p:sp>
      <p:sp>
        <p:nvSpPr>
          <p:cNvPr id="15" name="Shape 8"/>
          <p:cNvSpPr/>
          <p:nvPr/>
        </p:nvSpPr>
        <p:spPr>
          <a:xfrm>
            <a:off x="23370921" y="10515600"/>
            <a:ext cx="1016127" cy="3200400"/>
          </a:xfrm>
          <a:prstGeom prst="rect">
            <a:avLst/>
          </a:prstGeom>
          <a:noFill/>
          <a:ln/>
        </p:spPr>
      </p:sp>
      <p:pic>
        <p:nvPicPr>
          <p:cNvPr id="16" name="Image 5" descr=" ">    </p:cNvPr>
          <p:cNvPicPr>
            <a:picLocks noChangeAspect="1"/>
          </p:cNvPicPr>
          <p:nvPr/>
        </p:nvPicPr>
        <p:blipFill>
          <a:blip r:embed="rId11"/>
          <a:stretch>
            <a:fillRect/>
          </a:stretch>
        </p:blipFill>
        <p:spPr>
          <a:xfrm>
            <a:off x="23523340" y="10820400"/>
            <a:ext cx="711289" cy="2590800"/>
          </a:xfrm>
          <a:prstGeom prst="rect">
            <a:avLst/>
          </a:prstGeom>
        </p:spPr>
      </p:pic>
      <p:sp>
        <p:nvSpPr>
          <p:cNvPr id="17" name="Shape 9"/>
          <p:cNvSpPr/>
          <p:nvPr/>
        </p:nvSpPr>
        <p:spPr>
          <a:xfrm>
            <a:off x="12638080" y="3594100"/>
            <a:ext cx="8459257" cy="2540000"/>
          </a:xfrm>
          <a:prstGeom prst="rect">
            <a:avLst/>
          </a:prstGeom>
          <a:noFill/>
          <a:ln/>
        </p:spPr>
      </p:sp>
      <p:pic>
        <p:nvPicPr>
          <p:cNvPr id="18"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38080" y="3594100"/>
            <a:ext cx="1002343" cy="1016000"/>
          </a:xfrm>
          <a:prstGeom prst="rect">
            <a:avLst/>
          </a:prstGeom>
        </p:spPr>
      </p:pic>
      <p:sp>
        <p:nvSpPr>
          <p:cNvPr id="19" name="Shape 10"/>
          <p:cNvSpPr/>
          <p:nvPr/>
        </p:nvSpPr>
        <p:spPr>
          <a:xfrm>
            <a:off x="12638080" y="4914900"/>
            <a:ext cx="8459257" cy="1219200"/>
          </a:xfrm>
          <a:prstGeom prst="rect">
            <a:avLst/>
          </a:prstGeom>
          <a:noFill/>
          <a:ln/>
        </p:spPr>
      </p:sp>
      <p:sp>
        <p:nvSpPr>
          <p:cNvPr id="20" name="Text 11"/>
          <p:cNvSpPr/>
          <p:nvPr/>
        </p:nvSpPr>
        <p:spPr>
          <a:xfrm>
            <a:off x="12638080" y="49149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1" name="Shape 12"/>
          <p:cNvSpPr/>
          <p:nvPr/>
        </p:nvSpPr>
        <p:spPr>
          <a:xfrm>
            <a:off x="12638080" y="6781800"/>
            <a:ext cx="8459257" cy="2540000"/>
          </a:xfrm>
          <a:prstGeom prst="rect">
            <a:avLst/>
          </a:prstGeom>
          <a:noFill/>
          <a:ln/>
        </p:spPr>
      </p:sp>
      <p:pic>
        <p:nvPicPr>
          <p:cNvPr id="22"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638080" y="6781800"/>
            <a:ext cx="845775" cy="1016000"/>
          </a:xfrm>
          <a:prstGeom prst="rect">
            <a:avLst/>
          </a:prstGeom>
        </p:spPr>
      </p:pic>
      <p:sp>
        <p:nvSpPr>
          <p:cNvPr id="23" name="Shape 13"/>
          <p:cNvSpPr/>
          <p:nvPr/>
        </p:nvSpPr>
        <p:spPr>
          <a:xfrm>
            <a:off x="12638080" y="8102600"/>
            <a:ext cx="8459257" cy="1219200"/>
          </a:xfrm>
          <a:prstGeom prst="rect">
            <a:avLst/>
          </a:prstGeom>
          <a:noFill/>
          <a:ln/>
        </p:spPr>
      </p:sp>
      <p:sp>
        <p:nvSpPr>
          <p:cNvPr id="24" name="Text 14"/>
          <p:cNvSpPr/>
          <p:nvPr/>
        </p:nvSpPr>
        <p:spPr>
          <a:xfrm>
            <a:off x="12638080" y="81026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5" name="Shape 15"/>
          <p:cNvSpPr/>
          <p:nvPr/>
        </p:nvSpPr>
        <p:spPr>
          <a:xfrm>
            <a:off x="12638080" y="9969500"/>
            <a:ext cx="8459257" cy="2540000"/>
          </a:xfrm>
          <a:prstGeom prst="rect">
            <a:avLst/>
          </a:prstGeom>
          <a:noFill/>
          <a:ln/>
        </p:spPr>
      </p:sp>
      <p:pic>
        <p:nvPicPr>
          <p:cNvPr id="26"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638080" y="9969500"/>
            <a:ext cx="916725" cy="1016000"/>
          </a:xfrm>
          <a:prstGeom prst="rect">
            <a:avLst/>
          </a:prstGeom>
        </p:spPr>
      </p:pic>
      <p:sp>
        <p:nvSpPr>
          <p:cNvPr id="27" name="Shape 16"/>
          <p:cNvSpPr/>
          <p:nvPr/>
        </p:nvSpPr>
        <p:spPr>
          <a:xfrm>
            <a:off x="12638080" y="11290300"/>
            <a:ext cx="8459257" cy="1219200"/>
          </a:xfrm>
          <a:prstGeom prst="rect">
            <a:avLst/>
          </a:prstGeom>
          <a:noFill/>
          <a:ln/>
        </p:spPr>
      </p:sp>
      <p:sp>
        <p:nvSpPr>
          <p:cNvPr id="28" name="Text 17"/>
          <p:cNvSpPr/>
          <p:nvPr/>
        </p:nvSpPr>
        <p:spPr>
          <a:xfrm>
            <a:off x="12638080" y="112903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2023-09-08T04:21:35Z</dcterms:created>
  <dcterms:modified xsi:type="dcterms:W3CDTF">2023-09-08T04:21:35Z</dcterms:modified>
</cp:coreProperties>
</file>