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40" r:id="rId4"/>
    <p:sldId id="333" r:id="rId5"/>
    <p:sldId id="341" r:id="rId6"/>
    <p:sldId id="344" r:id="rId7"/>
    <p:sldId id="334" r:id="rId8"/>
    <p:sldId id="342" r:id="rId9"/>
    <p:sldId id="345" r:id="rId10"/>
    <p:sldId id="329" r:id="rId11"/>
    <p:sldId id="343" r:id="rId12"/>
    <p:sldId id="34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3/9/2025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3/9/2025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3/9/2025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3/9/2025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3/9/2025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3/9/2025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3/9/2025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CỦA LỄ CHÂN THÀNH</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274320"/>
            <a:ext cx="11357033" cy="5632311"/>
          </a:xfrm>
          <a:prstGeom prst="rect">
            <a:avLst/>
          </a:prstGeom>
        </p:spPr>
        <p:txBody>
          <a:bodyPr wrap="square">
            <a:spAutoFit/>
          </a:bodyPr>
          <a:lstStyle/>
          <a:p>
            <a:pPr algn="just"/>
            <a:r>
              <a:rPr lang="en-US" sz="5000" b="1" dirty="0" smtClean="0">
                <a:solidFill>
                  <a:srgbClr val="FF0000"/>
                </a:solidFill>
              </a:rPr>
              <a:t>3. </a:t>
            </a:r>
            <a:r>
              <a:rPr lang="vi-VN" sz="5000" b="1" dirty="0"/>
              <a:t> </a:t>
            </a:r>
            <a:r>
              <a:rPr lang="vi-VN" sz="6000" dirty="0"/>
              <a:t> </a:t>
            </a:r>
            <a:r>
              <a:rPr lang="en-US" sz="6000" b="1" dirty="0" smtClean="0"/>
              <a:t>Đã có một lần Con Chúa xuống gian trần. Chịu chết một lần để thay  muôn lễ dâng. Chúa hỡi lòng này, ước muốn trọn đời. Cũng được như của lễ chân thành xin hiến dâng.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1750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6247864"/>
          </a:xfrm>
          <a:prstGeom prst="rect">
            <a:avLst/>
          </a:prstGeom>
        </p:spPr>
        <p:txBody>
          <a:bodyPr wrap="square">
            <a:spAutoFit/>
          </a:bodyPr>
          <a:lstStyle/>
          <a:p>
            <a:pPr algn="just"/>
            <a:r>
              <a:rPr lang="en-US" sz="5000" b="1" dirty="0" smtClean="0">
                <a:solidFill>
                  <a:srgbClr val="FF0000"/>
                </a:solidFill>
              </a:rPr>
              <a:t>  </a:t>
            </a:r>
            <a:r>
              <a:rPr lang="en-US" sz="7200" b="1" dirty="0" smtClean="0">
                <a:solidFill>
                  <a:srgbClr val="FF0000"/>
                </a:solidFill>
              </a:rPr>
              <a:t>Đ</a:t>
            </a:r>
            <a:r>
              <a:rPr lang="en-US" sz="6600" b="1" dirty="0" smtClean="0">
                <a:solidFill>
                  <a:srgbClr val="FF0000"/>
                </a:solidFill>
              </a:rPr>
              <a:t>K. </a:t>
            </a:r>
            <a:r>
              <a:rPr lang="vi-VN" sz="6600" b="1" dirty="0"/>
              <a:t> </a:t>
            </a:r>
            <a:r>
              <a:rPr lang="en-US" sz="8000" b="1" dirty="0" smtClean="0"/>
              <a:t>Với tấm lòng thành xin Chúa thương nhận lời. Xin dâng lên Ngài ly rượu và tấm bánh.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8864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4524315"/>
          </a:xfrm>
          <a:prstGeom prst="rect">
            <a:avLst/>
          </a:prstGeom>
        </p:spPr>
        <p:txBody>
          <a:bodyPr wrap="square">
            <a:spAutoFit/>
          </a:bodyPr>
          <a:lstStyle/>
          <a:p>
            <a:pPr algn="just"/>
            <a:r>
              <a:rPr lang="en-US" sz="6600" b="1" dirty="0" smtClean="0">
                <a:solidFill>
                  <a:srgbClr val="FF0000"/>
                </a:solidFill>
              </a:rPr>
              <a:t>ĐK.</a:t>
            </a:r>
            <a:r>
              <a:rPr lang="en-US" sz="6600" b="1" dirty="0" smtClean="0"/>
              <a:t> </a:t>
            </a:r>
            <a:r>
              <a:rPr lang="en-US" sz="7200" b="1" dirty="0"/>
              <a:t>Nguyện cầu ơn thánh hóa từ lòng </a:t>
            </a:r>
            <a:r>
              <a:rPr lang="en-US" sz="7200" b="1" dirty="0" smtClean="0"/>
              <a:t>Cha </a:t>
            </a:r>
            <a:r>
              <a:rPr lang="en-US" sz="7200" b="1" dirty="0"/>
              <a:t>nhân ái. Cúi xin Cha thương nhận lễ vật con hiến dâng.</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9203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6247864"/>
          </a:xfrm>
          <a:prstGeom prst="rect">
            <a:avLst/>
          </a:prstGeom>
        </p:spPr>
        <p:txBody>
          <a:bodyPr wrap="square">
            <a:spAutoFit/>
          </a:bodyPr>
          <a:lstStyle/>
          <a:p>
            <a:pPr algn="just"/>
            <a:r>
              <a:rPr lang="en-US" sz="5000" b="1" dirty="0" smtClean="0">
                <a:solidFill>
                  <a:srgbClr val="FF0000"/>
                </a:solidFill>
              </a:rPr>
              <a:t>  </a:t>
            </a:r>
            <a:r>
              <a:rPr lang="en-US" sz="7200" b="1" dirty="0" smtClean="0">
                <a:solidFill>
                  <a:srgbClr val="FF0000"/>
                </a:solidFill>
              </a:rPr>
              <a:t>Đ</a:t>
            </a:r>
            <a:r>
              <a:rPr lang="en-US" sz="6600" b="1" dirty="0" smtClean="0">
                <a:solidFill>
                  <a:srgbClr val="FF0000"/>
                </a:solidFill>
              </a:rPr>
              <a:t>K. </a:t>
            </a:r>
            <a:r>
              <a:rPr lang="vi-VN" sz="6600" b="1" dirty="0"/>
              <a:t> </a:t>
            </a:r>
            <a:r>
              <a:rPr lang="en-US" sz="8000" b="1" dirty="0" smtClean="0"/>
              <a:t>Với tấm lòng thành xin Chúa thương nhận lời. Xin dâng lên Ngài ly rượu và tấm bánh.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4524315"/>
          </a:xfrm>
          <a:prstGeom prst="rect">
            <a:avLst/>
          </a:prstGeom>
        </p:spPr>
        <p:txBody>
          <a:bodyPr wrap="square">
            <a:spAutoFit/>
          </a:bodyPr>
          <a:lstStyle/>
          <a:p>
            <a:pPr algn="just"/>
            <a:r>
              <a:rPr lang="en-US" sz="6600" b="1" dirty="0" smtClean="0">
                <a:solidFill>
                  <a:srgbClr val="FF0000"/>
                </a:solidFill>
              </a:rPr>
              <a:t>ĐK.</a:t>
            </a:r>
            <a:r>
              <a:rPr lang="en-US" sz="6600" b="1" dirty="0" smtClean="0"/>
              <a:t> </a:t>
            </a:r>
            <a:r>
              <a:rPr lang="en-US" sz="7200" b="1" dirty="0"/>
              <a:t>Nguyện cầu ơn thánh hóa từ lòng </a:t>
            </a:r>
            <a:r>
              <a:rPr lang="en-US" sz="7200" b="1" dirty="0" smtClean="0"/>
              <a:t>Cha </a:t>
            </a:r>
            <a:r>
              <a:rPr lang="en-US" sz="7200" b="1" dirty="0"/>
              <a:t>nhân ái. Cúi xin Cha thương nhận lễ vật con hiến dâng.</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077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339634"/>
            <a:ext cx="11513787" cy="5447645"/>
          </a:xfrm>
          <a:prstGeom prst="rect">
            <a:avLst/>
          </a:prstGeom>
        </p:spPr>
        <p:txBody>
          <a:bodyPr wrap="square">
            <a:spAutoFit/>
          </a:bodyPr>
          <a:lstStyle/>
          <a:p>
            <a:pPr algn="just"/>
            <a:r>
              <a:rPr lang="en-US" sz="5000" b="1" dirty="0" smtClean="0">
                <a:solidFill>
                  <a:srgbClr val="FF0000"/>
                </a:solidFill>
              </a:rPr>
              <a:t>1. </a:t>
            </a:r>
            <a:r>
              <a:rPr lang="vi-VN" sz="5000" b="1" dirty="0"/>
              <a:t> </a:t>
            </a:r>
            <a:r>
              <a:rPr lang="en-US" sz="5800" b="1" dirty="0" smtClean="0"/>
              <a:t>Tấm bánh mọn hèn con tiến Chúa trọn niềm. Giây phút êm đềm đọng trên môi kính tin: Tiếng Hát (rộn ràng) thắm thiết nhịp nhàng. Ca tụng uy danh Chúa qua từng tấm bánh dâng.</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0264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6247864"/>
          </a:xfrm>
          <a:prstGeom prst="rect">
            <a:avLst/>
          </a:prstGeom>
        </p:spPr>
        <p:txBody>
          <a:bodyPr wrap="square">
            <a:spAutoFit/>
          </a:bodyPr>
          <a:lstStyle/>
          <a:p>
            <a:pPr algn="just"/>
            <a:r>
              <a:rPr lang="en-US" sz="5000" b="1" dirty="0" smtClean="0">
                <a:solidFill>
                  <a:srgbClr val="FF0000"/>
                </a:solidFill>
              </a:rPr>
              <a:t>  </a:t>
            </a:r>
            <a:r>
              <a:rPr lang="en-US" sz="7200" b="1" dirty="0" smtClean="0">
                <a:solidFill>
                  <a:srgbClr val="FF0000"/>
                </a:solidFill>
              </a:rPr>
              <a:t>Đ</a:t>
            </a:r>
            <a:r>
              <a:rPr lang="en-US" sz="6600" b="1" dirty="0" smtClean="0">
                <a:solidFill>
                  <a:srgbClr val="FF0000"/>
                </a:solidFill>
              </a:rPr>
              <a:t>K. </a:t>
            </a:r>
            <a:r>
              <a:rPr lang="vi-VN" sz="6600" b="1" dirty="0"/>
              <a:t> </a:t>
            </a:r>
            <a:r>
              <a:rPr lang="en-US" sz="8000" b="1" dirty="0" smtClean="0"/>
              <a:t>Với tấm lòng thành xin Chúa thương nhận lời. Xin dâng lên Ngài ly rượu và tấm bánh.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6417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4524315"/>
          </a:xfrm>
          <a:prstGeom prst="rect">
            <a:avLst/>
          </a:prstGeom>
        </p:spPr>
        <p:txBody>
          <a:bodyPr wrap="square">
            <a:spAutoFit/>
          </a:bodyPr>
          <a:lstStyle/>
          <a:p>
            <a:pPr algn="just"/>
            <a:r>
              <a:rPr lang="en-US" sz="6600" b="1" dirty="0" smtClean="0">
                <a:solidFill>
                  <a:srgbClr val="FF0000"/>
                </a:solidFill>
              </a:rPr>
              <a:t>ĐK.</a:t>
            </a:r>
            <a:r>
              <a:rPr lang="en-US" sz="6600" b="1" dirty="0" smtClean="0"/>
              <a:t> </a:t>
            </a:r>
            <a:r>
              <a:rPr lang="en-US" sz="7200" b="1" dirty="0"/>
              <a:t>Nguyện cầu ơn thánh hóa từ lòng </a:t>
            </a:r>
            <a:r>
              <a:rPr lang="en-US" sz="7200" b="1" dirty="0" smtClean="0"/>
              <a:t>Cha </a:t>
            </a:r>
            <a:r>
              <a:rPr lang="en-US" sz="7200" b="1" dirty="0"/>
              <a:t>nhân ái. Cúi xin Cha thương nhận lễ vật con hiến dâng.</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6893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274320"/>
            <a:ext cx="11357033" cy="6555641"/>
          </a:xfrm>
          <a:prstGeom prst="rect">
            <a:avLst/>
          </a:prstGeom>
        </p:spPr>
        <p:txBody>
          <a:bodyPr wrap="square">
            <a:spAutoFit/>
          </a:bodyPr>
          <a:lstStyle/>
          <a:p>
            <a:pPr algn="just"/>
            <a:r>
              <a:rPr lang="en-US" sz="6000" b="1" dirty="0" smtClean="0">
                <a:solidFill>
                  <a:srgbClr val="FF0000"/>
                </a:solidFill>
              </a:rPr>
              <a:t>2</a:t>
            </a:r>
            <a:r>
              <a:rPr lang="en-US" sz="5000" b="1" dirty="0" smtClean="0">
                <a:solidFill>
                  <a:srgbClr val="FF0000"/>
                </a:solidFill>
              </a:rPr>
              <a:t>. </a:t>
            </a:r>
            <a:r>
              <a:rPr lang="vi-VN" sz="5000" b="1" dirty="0"/>
              <a:t> </a:t>
            </a:r>
            <a:r>
              <a:rPr lang="en-US" sz="6000" b="1" dirty="0" smtClean="0"/>
              <a:t>Đây chén rượu nồng như đức mến trong lòng. Yêu Chúa muôn trùng, tuổi xuân xin hiến dâng. Sức sống đầy tràn mến Chúa nồng nàn. Yêu người như yêu Chúa chan hòa cùng ước mơ.</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9024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6247864"/>
          </a:xfrm>
          <a:prstGeom prst="rect">
            <a:avLst/>
          </a:prstGeom>
        </p:spPr>
        <p:txBody>
          <a:bodyPr wrap="square">
            <a:spAutoFit/>
          </a:bodyPr>
          <a:lstStyle/>
          <a:p>
            <a:pPr algn="just"/>
            <a:r>
              <a:rPr lang="en-US" sz="5000" b="1" dirty="0" smtClean="0">
                <a:solidFill>
                  <a:srgbClr val="FF0000"/>
                </a:solidFill>
              </a:rPr>
              <a:t>  </a:t>
            </a:r>
            <a:r>
              <a:rPr lang="en-US" sz="7200" b="1" dirty="0" smtClean="0">
                <a:solidFill>
                  <a:srgbClr val="FF0000"/>
                </a:solidFill>
              </a:rPr>
              <a:t>Đ</a:t>
            </a:r>
            <a:r>
              <a:rPr lang="en-US" sz="6600" b="1" dirty="0" smtClean="0">
                <a:solidFill>
                  <a:srgbClr val="FF0000"/>
                </a:solidFill>
              </a:rPr>
              <a:t>K. </a:t>
            </a:r>
            <a:r>
              <a:rPr lang="vi-VN" sz="6600" b="1" dirty="0"/>
              <a:t> </a:t>
            </a:r>
            <a:r>
              <a:rPr lang="en-US" sz="8000" b="1" dirty="0" smtClean="0"/>
              <a:t>Với tấm lòng thành xin Chúa thương nhận lời. Xin dâng lên Ngài ly rượu và tấm bánh. </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9186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4524315"/>
          </a:xfrm>
          <a:prstGeom prst="rect">
            <a:avLst/>
          </a:prstGeom>
        </p:spPr>
        <p:txBody>
          <a:bodyPr wrap="square">
            <a:spAutoFit/>
          </a:bodyPr>
          <a:lstStyle/>
          <a:p>
            <a:pPr algn="just"/>
            <a:r>
              <a:rPr lang="en-US" sz="6600" b="1" dirty="0" smtClean="0">
                <a:solidFill>
                  <a:srgbClr val="FF0000"/>
                </a:solidFill>
              </a:rPr>
              <a:t>ĐK.</a:t>
            </a:r>
            <a:r>
              <a:rPr lang="en-US" sz="6600" b="1" dirty="0" smtClean="0"/>
              <a:t> </a:t>
            </a:r>
            <a:r>
              <a:rPr lang="en-US" sz="7200" b="1" dirty="0"/>
              <a:t>Nguyện cầu ơn thánh hóa từ lòng </a:t>
            </a:r>
            <a:r>
              <a:rPr lang="en-US" sz="7200" b="1" dirty="0" smtClean="0"/>
              <a:t>Cha </a:t>
            </a:r>
            <a:r>
              <a:rPr lang="en-US" sz="7200" b="1" dirty="0"/>
              <a:t>nhân ái. Cúi xin Cha thương nhận lễ vật con hiến dâng.</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86097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422</TotalTime>
  <Words>118</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CỦA LỄ CHÂN THÀNH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Admin</cp:lastModifiedBy>
  <cp:revision>102</cp:revision>
  <dcterms:created xsi:type="dcterms:W3CDTF">2024-12-09T09:23:25Z</dcterms:created>
  <dcterms:modified xsi:type="dcterms:W3CDTF">2025-09-03T16:52:55Z</dcterms:modified>
</cp:coreProperties>
</file>