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3" r:id="rId3"/>
    <p:sldId id="310" r:id="rId4"/>
    <p:sldId id="308" r:id="rId5"/>
    <p:sldId id="313" r:id="rId6"/>
    <p:sldId id="311" r:id="rId7"/>
    <p:sldId id="314" r:id="rId8"/>
    <p:sldId id="309" r:id="rId9"/>
    <p:sldId id="315" r:id="rId10"/>
    <p:sldId id="312" r:id="rId11"/>
    <p:sldId id="316"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21" d="100"/>
          <a:sy n="121" d="100"/>
        </p:scale>
        <p:origin x="523"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txBody>
          <a:bodyPr/>
          <a:lstStyle/>
          <a:p>
            <a:endParaRPr lang="en-US"/>
          </a:p>
        </p:txBody>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txBody>
          <a:bodyPr/>
          <a:lstStyle/>
          <a:p>
            <a:endParaRPr lang="en-US"/>
          </a:p>
        </p:txBody>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7B2D0FE1-7B04-4692-BAF6-A2D1E0A8D3B2}" type="datetimeFigureOut">
              <a:rPr lang="en-US" smtClean="0"/>
              <a:t>2/23/2026</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7865BAF3-C24D-4234-9009-DD9404419E74}" type="slidenum">
              <a:rPr lang="en-US" smtClean="0"/>
              <a:t>‹#›</a:t>
            </a:fld>
            <a:endParaRPr lang="en-US"/>
          </a:p>
        </p:txBody>
      </p:sp>
    </p:spTree>
    <p:extLst>
      <p:ext uri="{BB962C8B-B14F-4D97-AF65-F5344CB8AC3E}">
        <p14:creationId xmlns:p14="http://schemas.microsoft.com/office/powerpoint/2010/main" val="82962145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2D0FE1-7B04-4692-BAF6-A2D1E0A8D3B2}" type="datetimeFigureOut">
              <a:rPr lang="en-US" smtClean="0"/>
              <a:t>2/23/2026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466844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2D0FE1-7B04-4692-BAF6-A2D1E0A8D3B2}" type="datetimeFigureOut">
              <a:rPr lang="en-US" smtClean="0"/>
              <a:t>2/23/2026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42237613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2D0FE1-7B04-4692-BAF6-A2D1E0A8D3B2}" type="datetimeFigureOut">
              <a:rPr lang="en-US" smtClean="0"/>
              <a:t>2/23/2026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749089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7B2D0FE1-7B04-4692-BAF6-A2D1E0A8D3B2}" type="datetimeFigureOut">
              <a:rPr lang="en-US" smtClean="0"/>
              <a:t>2/23/2026</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255840281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2D0FE1-7B04-4692-BAF6-A2D1E0A8D3B2}" type="datetimeFigureOut">
              <a:rPr lang="en-US" smtClean="0"/>
              <a:t>2/23/2026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580260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2D0FE1-7B04-4692-BAF6-A2D1E0A8D3B2}" type="datetimeFigureOut">
              <a:rPr lang="en-US" smtClean="0"/>
              <a:t>2/23/2026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3577510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2D0FE1-7B04-4692-BAF6-A2D1E0A8D3B2}" type="datetimeFigureOut">
              <a:rPr lang="en-US" smtClean="0"/>
              <a:t>2/23/2026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40784296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2D0FE1-7B04-4692-BAF6-A2D1E0A8D3B2}" type="datetimeFigureOut">
              <a:rPr lang="en-US" smtClean="0"/>
              <a:t>2/23/2026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865BAF3-C24D-4234-9009-DD9404419E74}" type="slidenum">
              <a:rPr lang="en-US" smtClean="0"/>
              <a:t>‹#›</a:t>
            </a:fld>
            <a:endParaRPr lang="en-US"/>
          </a:p>
        </p:txBody>
      </p:sp>
    </p:spTree>
    <p:extLst>
      <p:ext uri="{BB962C8B-B14F-4D97-AF65-F5344CB8AC3E}">
        <p14:creationId xmlns:p14="http://schemas.microsoft.com/office/powerpoint/2010/main" val="22058129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7B2D0FE1-7B04-4692-BAF6-A2D1E0A8D3B2}" type="datetimeFigureOut">
              <a:rPr lang="en-US" smtClean="0"/>
              <a:t>2/23/2026</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7865BAF3-C24D-4234-9009-DD9404419E74}"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5676084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7B2D0FE1-7B04-4692-BAF6-A2D1E0A8D3B2}" type="datetimeFigureOut">
              <a:rPr lang="en-US" smtClean="0"/>
              <a:t>2/23/2026</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7865BAF3-C24D-4234-9009-DD9404419E74}"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3769210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txBody>
          <a:bodyPr/>
          <a:lstStyle/>
          <a:p>
            <a:endParaRPr lang="en-US"/>
          </a:p>
        </p:txBody>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7B2D0FE1-7B04-4692-BAF6-A2D1E0A8D3B2}" type="datetimeFigureOut">
              <a:rPr lang="en-US" smtClean="0"/>
              <a:t>2/23/2026</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7865BAF3-C24D-4234-9009-DD9404419E74}" type="slidenum">
              <a:rPr lang="en-US" smtClean="0"/>
              <a:t>‹#›</a:t>
            </a:fld>
            <a:endParaRPr lang="en-US"/>
          </a:p>
        </p:txBody>
      </p:sp>
    </p:spTree>
    <p:extLst>
      <p:ext uri="{BB962C8B-B14F-4D97-AF65-F5344CB8AC3E}">
        <p14:creationId xmlns:p14="http://schemas.microsoft.com/office/powerpoint/2010/main" val="232263704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4800" b="1" dirty="0">
                <a:solidFill>
                  <a:srgbClr val="FF0000"/>
                </a:solidFill>
                <a:latin typeface="Arial" panose="020B0604020202020204" pitchFamily="34" charset="0"/>
                <a:cs typeface="Arial" panose="020B0604020202020204" pitchFamily="34" charset="0"/>
              </a:rPr>
              <a:t>CHO CON NHẬN BIẾT</a:t>
            </a:r>
          </a:p>
        </p:txBody>
      </p:sp>
    </p:spTree>
    <p:extLst>
      <p:ext uri="{BB962C8B-B14F-4D97-AF65-F5344CB8AC3E}">
        <p14:creationId xmlns:p14="http://schemas.microsoft.com/office/powerpoint/2010/main" val="39860798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390D42C-0496-C6CD-9A65-309FF0BA843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50258FC-0AEC-057A-85E5-4973E163A0A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F70FEA54-5660-D0F5-2921-03889114A1C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5" y="0"/>
            <a:ext cx="12575567" cy="7109717"/>
          </a:xfrm>
          <a:prstGeom prst="rect">
            <a:avLst/>
          </a:prstGeom>
        </p:spPr>
      </p:pic>
      <p:sp>
        <p:nvSpPr>
          <p:cNvPr id="4" name="Rectangle 3">
            <a:extLst>
              <a:ext uri="{FF2B5EF4-FFF2-40B4-BE49-F238E27FC236}">
                <a16:creationId xmlns:a16="http://schemas.microsoft.com/office/drawing/2014/main" id="{F021CF0F-6351-AFF6-4FE6-E56C8C2CD91A}"/>
              </a:ext>
            </a:extLst>
          </p:cNvPr>
          <p:cNvSpPr/>
          <p:nvPr/>
        </p:nvSpPr>
        <p:spPr>
          <a:xfrm>
            <a:off x="438728" y="528034"/>
            <a:ext cx="11268168" cy="6186309"/>
          </a:xfrm>
          <a:prstGeom prst="rect">
            <a:avLst/>
          </a:prstGeom>
        </p:spPr>
        <p:txBody>
          <a:bodyPr wrap="square">
            <a:spAutoFit/>
          </a:bodyPr>
          <a:lstStyle/>
          <a:p>
            <a:pPr algn="just"/>
            <a:r>
              <a:rPr lang="en-US" sz="5800" b="1" dirty="0">
                <a:solidFill>
                  <a:srgbClr val="FF0000"/>
                </a:solidFill>
                <a:effectLst/>
                <a:latin typeface="Times New Roman" panose="02020603050405020304" pitchFamily="18" charset="0"/>
                <a:cs typeface="Times New Roman" panose="02020603050405020304" pitchFamily="18" charset="0"/>
              </a:rPr>
              <a:t>5</a:t>
            </a:r>
            <a:r>
              <a:rPr lang="vi-VN" sz="5800" b="1" dirty="0">
                <a:solidFill>
                  <a:srgbClr val="FF0000"/>
                </a:solidFill>
                <a:effectLst/>
                <a:latin typeface="Times New Roman" panose="02020603050405020304" pitchFamily="18" charset="0"/>
                <a:cs typeface="Times New Roman" panose="02020603050405020304" pitchFamily="18" charset="0"/>
              </a:rPr>
              <a:t>. </a:t>
            </a:r>
            <a:r>
              <a:rPr lang="en-US" sz="6600" b="1" dirty="0">
                <a:latin typeface="Times New Roman" panose="02020603050405020304" pitchFamily="18" charset="0"/>
                <a:cs typeface="Times New Roman" panose="02020603050405020304" pitchFamily="18" charset="0"/>
              </a:rPr>
              <a:t>Xin </a:t>
            </a:r>
            <a:r>
              <a:rPr lang="en-US" sz="6600" b="1" dirty="0" err="1">
                <a:latin typeface="Times New Roman" panose="02020603050405020304" pitchFamily="18" charset="0"/>
                <a:cs typeface="Times New Roman" panose="02020603050405020304" pitchFamily="18" charset="0"/>
              </a:rPr>
              <a:t>cho</a:t>
            </a:r>
            <a:r>
              <a:rPr lang="en-US" sz="6600" b="1" dirty="0">
                <a:latin typeface="Times New Roman" panose="02020603050405020304" pitchFamily="18" charset="0"/>
                <a:cs typeface="Times New Roman" panose="02020603050405020304" pitchFamily="18" charset="0"/>
              </a:rPr>
              <a:t> con </a:t>
            </a:r>
            <a:r>
              <a:rPr lang="en-US" sz="6600" b="1" dirty="0" err="1">
                <a:latin typeface="Times New Roman" panose="02020603050405020304" pitchFamily="18" charset="0"/>
                <a:cs typeface="Times New Roman" panose="02020603050405020304" pitchFamily="18" charset="0"/>
              </a:rPr>
              <a:t>biết</a:t>
            </a:r>
            <a:r>
              <a:rPr lang="en-US" sz="6600" b="1" dirty="0">
                <a:latin typeface="Times New Roman" panose="02020603050405020304" pitchFamily="18" charset="0"/>
                <a:cs typeface="Times New Roman" panose="02020603050405020304" pitchFamily="18" charset="0"/>
              </a:rPr>
              <a:t> con </a:t>
            </a:r>
            <a:r>
              <a:rPr lang="en-US" sz="6600" b="1" dirty="0" err="1">
                <a:latin typeface="Times New Roman" panose="02020603050405020304" pitchFamily="18" charset="0"/>
                <a:cs typeface="Times New Roman" panose="02020603050405020304" pitchFamily="18" charset="0"/>
              </a:rPr>
              <a:t>và</a:t>
            </a:r>
            <a:r>
              <a:rPr lang="en-US" sz="6600" b="1" dirty="0">
                <a:latin typeface="Times New Roman" panose="02020603050405020304" pitchFamily="18" charset="0"/>
                <a:cs typeface="Times New Roman" panose="02020603050405020304" pitchFamily="18" charset="0"/>
              </a:rPr>
              <a:t> </a:t>
            </a:r>
            <a:r>
              <a:rPr lang="en-US" sz="6600" b="1" dirty="0" err="1">
                <a:latin typeface="Times New Roman" panose="02020603050405020304" pitchFamily="18" charset="0"/>
                <a:cs typeface="Times New Roman" panose="02020603050405020304" pitchFamily="18" charset="0"/>
              </a:rPr>
              <a:t>xin</a:t>
            </a:r>
            <a:r>
              <a:rPr lang="en-US" sz="6600" b="1" dirty="0">
                <a:latin typeface="Times New Roman" panose="02020603050405020304" pitchFamily="18" charset="0"/>
                <a:cs typeface="Times New Roman" panose="02020603050405020304" pitchFamily="18" charset="0"/>
              </a:rPr>
              <a:t> </a:t>
            </a:r>
            <a:r>
              <a:rPr lang="en-US" sz="6600" b="1" dirty="0" err="1">
                <a:latin typeface="Times New Roman" panose="02020603050405020304" pitchFamily="18" charset="0"/>
                <a:cs typeface="Times New Roman" panose="02020603050405020304" pitchFamily="18" charset="0"/>
              </a:rPr>
              <a:t>cho</a:t>
            </a:r>
            <a:r>
              <a:rPr lang="en-US" sz="6600" b="1" dirty="0">
                <a:latin typeface="Times New Roman" panose="02020603050405020304" pitchFamily="18" charset="0"/>
                <a:cs typeface="Times New Roman" panose="02020603050405020304" pitchFamily="18" charset="0"/>
              </a:rPr>
              <a:t> con </a:t>
            </a:r>
            <a:r>
              <a:rPr lang="en-US" sz="6600" b="1" dirty="0" err="1">
                <a:latin typeface="Times New Roman" panose="02020603050405020304" pitchFamily="18" charset="0"/>
                <a:cs typeface="Times New Roman" panose="02020603050405020304" pitchFamily="18" charset="0"/>
              </a:rPr>
              <a:t>biết</a:t>
            </a:r>
            <a:r>
              <a:rPr lang="en-US" sz="6600" b="1" dirty="0">
                <a:latin typeface="Times New Roman" panose="02020603050405020304" pitchFamily="18" charset="0"/>
                <a:cs typeface="Times New Roman" panose="02020603050405020304" pitchFamily="18" charset="0"/>
              </a:rPr>
              <a:t> Chúa. </a:t>
            </a:r>
            <a:r>
              <a:rPr lang="en-US" sz="6600" b="1" dirty="0" err="1">
                <a:latin typeface="Times New Roman" panose="02020603050405020304" pitchFamily="18" charset="0"/>
                <a:cs typeface="Times New Roman" panose="02020603050405020304" pitchFamily="18" charset="0"/>
              </a:rPr>
              <a:t>Biết</a:t>
            </a:r>
            <a:r>
              <a:rPr lang="en-US" sz="6600" b="1" dirty="0">
                <a:latin typeface="Times New Roman" panose="02020603050405020304" pitchFamily="18" charset="0"/>
                <a:cs typeface="Times New Roman" panose="02020603050405020304" pitchFamily="18" charset="0"/>
              </a:rPr>
              <a:t> con </a:t>
            </a:r>
            <a:r>
              <a:rPr lang="en-US" sz="6600" b="1" dirty="0" err="1">
                <a:latin typeface="Times New Roman" panose="02020603050405020304" pitchFamily="18" charset="0"/>
                <a:cs typeface="Times New Roman" panose="02020603050405020304" pitchFamily="18" charset="0"/>
              </a:rPr>
              <a:t>vẫn</a:t>
            </a:r>
            <a:r>
              <a:rPr lang="en-US" sz="6600" b="1" dirty="0">
                <a:latin typeface="Times New Roman" panose="02020603050405020304" pitchFamily="18" charset="0"/>
                <a:cs typeface="Times New Roman" panose="02020603050405020304" pitchFamily="18" charset="0"/>
              </a:rPr>
              <a:t> </a:t>
            </a:r>
            <a:r>
              <a:rPr lang="en-US" sz="6600" b="1" dirty="0" err="1">
                <a:latin typeface="Times New Roman" panose="02020603050405020304" pitchFamily="18" charset="0"/>
                <a:cs typeface="Times New Roman" panose="02020603050405020304" pitchFamily="18" charset="0"/>
              </a:rPr>
              <a:t>còn</a:t>
            </a:r>
            <a:r>
              <a:rPr lang="en-US" sz="6600" b="1" dirty="0">
                <a:latin typeface="Times New Roman" panose="02020603050405020304" pitchFamily="18" charset="0"/>
                <a:cs typeface="Times New Roman" panose="02020603050405020304" pitchFamily="18" charset="0"/>
              </a:rPr>
              <a:t> </a:t>
            </a:r>
            <a:r>
              <a:rPr lang="en-US" sz="6600" b="1" dirty="0" err="1">
                <a:latin typeface="Times New Roman" panose="02020603050405020304" pitchFamily="18" charset="0"/>
                <a:cs typeface="Times New Roman" panose="02020603050405020304" pitchFamily="18" charset="0"/>
              </a:rPr>
              <a:t>đắm</a:t>
            </a:r>
            <a:r>
              <a:rPr lang="en-US" sz="6600" b="1" dirty="0">
                <a:latin typeface="Times New Roman" panose="02020603050405020304" pitchFamily="18" charset="0"/>
                <a:cs typeface="Times New Roman" panose="02020603050405020304" pitchFamily="18" charset="0"/>
              </a:rPr>
              <a:t> </a:t>
            </a:r>
            <a:r>
              <a:rPr lang="en-US" sz="6600" b="1" dirty="0" err="1">
                <a:latin typeface="Times New Roman" panose="02020603050405020304" pitchFamily="18" charset="0"/>
                <a:cs typeface="Times New Roman" panose="02020603050405020304" pitchFamily="18" charset="0"/>
              </a:rPr>
              <a:t>mê</a:t>
            </a:r>
            <a:r>
              <a:rPr lang="en-US" sz="6600" b="1" dirty="0">
                <a:latin typeface="Times New Roman" panose="02020603050405020304" pitchFamily="18" charset="0"/>
                <a:cs typeface="Times New Roman" panose="02020603050405020304" pitchFamily="18" charset="0"/>
              </a:rPr>
              <a:t>, </a:t>
            </a:r>
            <a:r>
              <a:rPr lang="en-US" sz="6600" b="1" dirty="0" err="1">
                <a:latin typeface="Times New Roman" panose="02020603050405020304" pitchFamily="18" charset="0"/>
                <a:cs typeface="Times New Roman" panose="02020603050405020304" pitchFamily="18" charset="0"/>
              </a:rPr>
              <a:t>biết</a:t>
            </a:r>
            <a:r>
              <a:rPr lang="en-US" sz="6600" b="1" dirty="0">
                <a:latin typeface="Times New Roman" panose="02020603050405020304" pitchFamily="18" charset="0"/>
                <a:cs typeface="Times New Roman" panose="02020603050405020304" pitchFamily="18" charset="0"/>
              </a:rPr>
              <a:t> Chúa </a:t>
            </a:r>
            <a:r>
              <a:rPr lang="en-US" sz="6600" b="1" dirty="0" err="1">
                <a:latin typeface="Times New Roman" panose="02020603050405020304" pitchFamily="18" charset="0"/>
                <a:cs typeface="Times New Roman" panose="02020603050405020304" pitchFamily="18" charset="0"/>
              </a:rPr>
              <a:t>chờ</a:t>
            </a:r>
            <a:r>
              <a:rPr lang="en-US" sz="6600" b="1" dirty="0">
                <a:latin typeface="Times New Roman" panose="02020603050405020304" pitchFamily="18" charset="0"/>
                <a:cs typeface="Times New Roman" panose="02020603050405020304" pitchFamily="18" charset="0"/>
              </a:rPr>
              <a:t> con </a:t>
            </a:r>
            <a:r>
              <a:rPr lang="en-US" sz="6600" b="1" dirty="0" err="1">
                <a:latin typeface="Times New Roman" panose="02020603050405020304" pitchFamily="18" charset="0"/>
                <a:cs typeface="Times New Roman" panose="02020603050405020304" pitchFamily="18" charset="0"/>
              </a:rPr>
              <a:t>trở</a:t>
            </a:r>
            <a:r>
              <a:rPr lang="en-US" sz="6600" b="1" dirty="0">
                <a:latin typeface="Times New Roman" panose="02020603050405020304" pitchFamily="18" charset="0"/>
                <a:cs typeface="Times New Roman" panose="02020603050405020304" pitchFamily="18" charset="0"/>
              </a:rPr>
              <a:t> </a:t>
            </a:r>
            <a:r>
              <a:rPr lang="en-US" sz="6600" b="1" dirty="0" err="1">
                <a:latin typeface="Times New Roman" panose="02020603050405020304" pitchFamily="18" charset="0"/>
                <a:cs typeface="Times New Roman" panose="02020603050405020304" pitchFamily="18" charset="0"/>
              </a:rPr>
              <a:t>về</a:t>
            </a:r>
            <a:r>
              <a:rPr lang="en-US" sz="6600" b="1" dirty="0">
                <a:latin typeface="Times New Roman" panose="02020603050405020304" pitchFamily="18" charset="0"/>
                <a:cs typeface="Times New Roman" panose="02020603050405020304" pitchFamily="18" charset="0"/>
              </a:rPr>
              <a:t>. </a:t>
            </a:r>
            <a:r>
              <a:rPr lang="en-US" sz="6600" b="1" dirty="0" err="1">
                <a:latin typeface="Times New Roman" panose="02020603050405020304" pitchFamily="18" charset="0"/>
                <a:cs typeface="Times New Roman" panose="02020603050405020304" pitchFamily="18" charset="0"/>
              </a:rPr>
              <a:t>Biết</a:t>
            </a:r>
            <a:r>
              <a:rPr lang="en-US" sz="6600" b="1" dirty="0">
                <a:latin typeface="Times New Roman" panose="02020603050405020304" pitchFamily="18" charset="0"/>
                <a:cs typeface="Times New Roman" panose="02020603050405020304" pitchFamily="18" charset="0"/>
              </a:rPr>
              <a:t> con </a:t>
            </a:r>
            <a:r>
              <a:rPr lang="en-US" sz="6600" b="1" dirty="0" err="1">
                <a:latin typeface="Times New Roman" panose="02020603050405020304" pitchFamily="18" charset="0"/>
                <a:cs typeface="Times New Roman" panose="02020603050405020304" pitchFamily="18" charset="0"/>
              </a:rPr>
              <a:t>thiếu</a:t>
            </a:r>
            <a:r>
              <a:rPr lang="en-US" sz="6600" b="1" dirty="0">
                <a:latin typeface="Times New Roman" panose="02020603050405020304" pitchFamily="18" charset="0"/>
                <a:cs typeface="Times New Roman" panose="02020603050405020304" pitchFamily="18" charset="0"/>
              </a:rPr>
              <a:t> </a:t>
            </a:r>
            <a:r>
              <a:rPr lang="en-US" sz="6600" b="1" dirty="0" err="1">
                <a:latin typeface="Times New Roman" panose="02020603050405020304" pitchFamily="18" charset="0"/>
                <a:cs typeface="Times New Roman" panose="02020603050405020304" pitchFamily="18" charset="0"/>
              </a:rPr>
              <a:t>thốn</a:t>
            </a:r>
            <a:r>
              <a:rPr lang="en-US" sz="6600" b="1" dirty="0">
                <a:latin typeface="Times New Roman" panose="02020603050405020304" pitchFamily="18" charset="0"/>
                <a:cs typeface="Times New Roman" panose="02020603050405020304" pitchFamily="18" charset="0"/>
              </a:rPr>
              <a:t> </a:t>
            </a:r>
            <a:r>
              <a:rPr lang="en-US" sz="6600" b="1" dirty="0" err="1">
                <a:latin typeface="Times New Roman" panose="02020603050405020304" pitchFamily="18" charset="0"/>
                <a:cs typeface="Times New Roman" panose="02020603050405020304" pitchFamily="18" charset="0"/>
              </a:rPr>
              <a:t>tư</a:t>
            </a:r>
            <a:r>
              <a:rPr lang="en-US" sz="6600" b="1" dirty="0">
                <a:latin typeface="Times New Roman" panose="02020603050405020304" pitchFamily="18" charset="0"/>
                <a:cs typeface="Times New Roman" panose="02020603050405020304" pitchFamily="18" charset="0"/>
              </a:rPr>
              <a:t> </a:t>
            </a:r>
            <a:r>
              <a:rPr lang="en-US" sz="6600" b="1" dirty="0" err="1">
                <a:latin typeface="Times New Roman" panose="02020603050405020304" pitchFamily="18" charset="0"/>
                <a:cs typeface="Times New Roman" panose="02020603050405020304" pitchFamily="18" charset="0"/>
              </a:rPr>
              <a:t>bề</a:t>
            </a:r>
            <a:r>
              <a:rPr lang="en-US" sz="6600" b="1" dirty="0">
                <a:latin typeface="Times New Roman" panose="02020603050405020304" pitchFamily="18" charset="0"/>
                <a:cs typeface="Times New Roman" panose="02020603050405020304" pitchFamily="18" charset="0"/>
              </a:rPr>
              <a:t>, </a:t>
            </a:r>
            <a:r>
              <a:rPr lang="en-US" sz="6600" b="1" dirty="0" err="1">
                <a:latin typeface="Times New Roman" panose="02020603050405020304" pitchFamily="18" charset="0"/>
                <a:cs typeface="Times New Roman" panose="02020603050405020304" pitchFamily="18" charset="0"/>
              </a:rPr>
              <a:t>biết</a:t>
            </a:r>
            <a:r>
              <a:rPr lang="en-US" sz="6600" b="1" dirty="0">
                <a:latin typeface="Times New Roman" panose="02020603050405020304" pitchFamily="18" charset="0"/>
                <a:cs typeface="Times New Roman" panose="02020603050405020304" pitchFamily="18" charset="0"/>
              </a:rPr>
              <a:t> </a:t>
            </a:r>
            <a:r>
              <a:rPr lang="en-US" sz="6600" b="1" dirty="0" err="1">
                <a:latin typeface="Times New Roman" panose="02020603050405020304" pitchFamily="18" charset="0"/>
                <a:cs typeface="Times New Roman" panose="02020603050405020304" pitchFamily="18" charset="0"/>
              </a:rPr>
              <a:t>Ngài</a:t>
            </a:r>
            <a:r>
              <a:rPr lang="en-US" sz="6600" b="1" dirty="0">
                <a:latin typeface="Times New Roman" panose="02020603050405020304" pitchFamily="18" charset="0"/>
                <a:cs typeface="Times New Roman" panose="02020603050405020304" pitchFamily="18" charset="0"/>
              </a:rPr>
              <a:t> </a:t>
            </a:r>
            <a:r>
              <a:rPr lang="en-US" sz="6600" b="1" dirty="0" err="1">
                <a:latin typeface="Times New Roman" panose="02020603050405020304" pitchFamily="18" charset="0"/>
                <a:cs typeface="Times New Roman" panose="02020603050405020304" pitchFamily="18" charset="0"/>
              </a:rPr>
              <a:t>ân</a:t>
            </a:r>
            <a:r>
              <a:rPr lang="en-US" sz="6600" b="1" dirty="0">
                <a:latin typeface="Times New Roman" panose="02020603050405020304" pitchFamily="18" charset="0"/>
                <a:cs typeface="Times New Roman" panose="02020603050405020304" pitchFamily="18" charset="0"/>
              </a:rPr>
              <a:t> </a:t>
            </a:r>
            <a:r>
              <a:rPr lang="en-US" sz="6600" b="1" dirty="0" err="1">
                <a:latin typeface="Times New Roman" panose="02020603050405020304" pitchFamily="18" charset="0"/>
                <a:cs typeface="Times New Roman" panose="02020603050405020304" pitchFamily="18" charset="0"/>
              </a:rPr>
              <a:t>phúc</a:t>
            </a:r>
            <a:r>
              <a:rPr lang="en-US" sz="6600" b="1" dirty="0">
                <a:latin typeface="Times New Roman" panose="02020603050405020304" pitchFamily="18" charset="0"/>
                <a:cs typeface="Times New Roman" panose="02020603050405020304" pitchFamily="18" charset="0"/>
              </a:rPr>
              <a:t> </a:t>
            </a:r>
            <a:r>
              <a:rPr lang="en-US" sz="6600" b="1" dirty="0" err="1">
                <a:latin typeface="Times New Roman" panose="02020603050405020304" pitchFamily="18" charset="0"/>
                <a:cs typeface="Times New Roman" panose="02020603050405020304" pitchFamily="18" charset="0"/>
              </a:rPr>
              <a:t>tràn</a:t>
            </a:r>
            <a:r>
              <a:rPr lang="en-US" sz="6600" b="1" dirty="0">
                <a:latin typeface="Times New Roman" panose="02020603050405020304" pitchFamily="18" charset="0"/>
                <a:cs typeface="Times New Roman" panose="02020603050405020304" pitchFamily="18" charset="0"/>
              </a:rPr>
              <a:t> </a:t>
            </a:r>
            <a:r>
              <a:rPr lang="en-US" sz="6600" b="1" dirty="0" err="1">
                <a:latin typeface="Times New Roman" panose="02020603050405020304" pitchFamily="18" charset="0"/>
                <a:cs typeface="Times New Roman" panose="02020603050405020304" pitchFamily="18" charset="0"/>
              </a:rPr>
              <a:t>trề</a:t>
            </a:r>
            <a:r>
              <a:rPr lang="en-US" sz="6600" b="1" dirty="0">
                <a:latin typeface="Times New Roman" panose="02020603050405020304" pitchFamily="18" charset="0"/>
                <a:cs typeface="Times New Roman" panose="02020603050405020304" pitchFamily="18" charset="0"/>
              </a:rPr>
              <a:t>.</a:t>
            </a:r>
            <a:endParaRPr lang="vi-VN" sz="66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272721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496413-E26D-E307-5D48-1B28B8629CB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90ED2A2-0638-5BAD-FB1D-FD49B4187B18}"/>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EAEB5DC4-0CB8-32D4-6071-C3152B8050C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5" y="0"/>
            <a:ext cx="12575567" cy="7109717"/>
          </a:xfrm>
          <a:prstGeom prst="rect">
            <a:avLst/>
          </a:prstGeom>
        </p:spPr>
      </p:pic>
      <p:sp>
        <p:nvSpPr>
          <p:cNvPr id="4" name="Rectangle 3">
            <a:extLst>
              <a:ext uri="{FF2B5EF4-FFF2-40B4-BE49-F238E27FC236}">
                <a16:creationId xmlns:a16="http://schemas.microsoft.com/office/drawing/2014/main" id="{1C3C0F30-1B1B-B932-A8C5-446640905263}"/>
              </a:ext>
            </a:extLst>
          </p:cNvPr>
          <p:cNvSpPr/>
          <p:nvPr/>
        </p:nvSpPr>
        <p:spPr>
          <a:xfrm>
            <a:off x="438728" y="528034"/>
            <a:ext cx="11268168" cy="6186309"/>
          </a:xfrm>
          <a:prstGeom prst="rect">
            <a:avLst/>
          </a:prstGeom>
        </p:spPr>
        <p:txBody>
          <a:bodyPr wrap="square">
            <a:spAutoFit/>
          </a:bodyPr>
          <a:lstStyle/>
          <a:p>
            <a:pPr algn="just"/>
            <a:r>
              <a:rPr lang="en-US" sz="5800" b="1" dirty="0">
                <a:solidFill>
                  <a:srgbClr val="FF0000"/>
                </a:solidFill>
                <a:effectLst/>
                <a:latin typeface="Times New Roman" panose="02020603050405020304" pitchFamily="18" charset="0"/>
                <a:cs typeface="Times New Roman" panose="02020603050405020304" pitchFamily="18" charset="0"/>
              </a:rPr>
              <a:t>ĐK</a:t>
            </a:r>
            <a:r>
              <a:rPr lang="vi-VN" sz="5800" b="1" dirty="0">
                <a:solidFill>
                  <a:srgbClr val="FF0000"/>
                </a:solidFill>
                <a:effectLst/>
                <a:latin typeface="Times New Roman" panose="02020603050405020304" pitchFamily="18" charset="0"/>
                <a:cs typeface="Times New Roman" panose="02020603050405020304" pitchFamily="18" charset="0"/>
              </a:rPr>
              <a:t>. </a:t>
            </a:r>
            <a:r>
              <a:rPr lang="vi-VN" sz="6600" b="1" dirty="0">
                <a:latin typeface="Times New Roman" panose="02020603050405020304" pitchFamily="18" charset="0"/>
                <a:cs typeface="Times New Roman" panose="02020603050405020304" pitchFamily="18" charset="0"/>
              </a:rPr>
              <a:t>Xin cho lòng con chỉ đặt nơi Chúa. Xin cho đời con mãi khát khao Ngài, để sống với Chúa sắt son, để yêu mến Chúa vẹn tròn, và hồn con bừng sáng trong Ngài.</a:t>
            </a:r>
            <a:endParaRPr lang="vi-VN" sz="66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183984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5" y="0"/>
            <a:ext cx="12575567" cy="7109717"/>
          </a:xfrm>
          <a:prstGeom prst="rect">
            <a:avLst/>
          </a:prstGeom>
        </p:spPr>
      </p:pic>
      <p:sp>
        <p:nvSpPr>
          <p:cNvPr id="4" name="Rectangle 3"/>
          <p:cNvSpPr/>
          <p:nvPr/>
        </p:nvSpPr>
        <p:spPr>
          <a:xfrm>
            <a:off x="438728" y="528034"/>
            <a:ext cx="11268168" cy="6186309"/>
          </a:xfrm>
          <a:prstGeom prst="rect">
            <a:avLst/>
          </a:prstGeom>
        </p:spPr>
        <p:txBody>
          <a:bodyPr wrap="square">
            <a:spAutoFit/>
          </a:bodyPr>
          <a:lstStyle/>
          <a:p>
            <a:pPr algn="just"/>
            <a:r>
              <a:rPr lang="en-US" sz="5800" b="1" dirty="0">
                <a:solidFill>
                  <a:srgbClr val="FF0000"/>
                </a:solidFill>
                <a:effectLst/>
                <a:latin typeface="Times New Roman" panose="02020603050405020304" pitchFamily="18" charset="0"/>
                <a:cs typeface="Times New Roman" panose="02020603050405020304" pitchFamily="18" charset="0"/>
              </a:rPr>
              <a:t>1</a:t>
            </a:r>
            <a:r>
              <a:rPr lang="vi-VN" sz="5800" b="1" dirty="0">
                <a:solidFill>
                  <a:srgbClr val="FF0000"/>
                </a:solidFill>
                <a:effectLst/>
                <a:latin typeface="Times New Roman" panose="02020603050405020304" pitchFamily="18" charset="0"/>
                <a:cs typeface="Times New Roman" panose="02020603050405020304" pitchFamily="18" charset="0"/>
              </a:rPr>
              <a:t>. </a:t>
            </a:r>
            <a:r>
              <a:rPr lang="en-US" sz="6600" b="1" dirty="0">
                <a:latin typeface="Times New Roman" panose="02020603050405020304" pitchFamily="18" charset="0"/>
                <a:cs typeface="Times New Roman" panose="02020603050405020304" pitchFamily="18" charset="0"/>
              </a:rPr>
              <a:t>Xin </a:t>
            </a:r>
            <a:r>
              <a:rPr lang="en-US" sz="6600" b="1" dirty="0" err="1">
                <a:latin typeface="Times New Roman" panose="02020603050405020304" pitchFamily="18" charset="0"/>
                <a:cs typeface="Times New Roman" panose="02020603050405020304" pitchFamily="18" charset="0"/>
              </a:rPr>
              <a:t>cho</a:t>
            </a:r>
            <a:r>
              <a:rPr lang="en-US" sz="6600" b="1" dirty="0">
                <a:latin typeface="Times New Roman" panose="02020603050405020304" pitchFamily="18" charset="0"/>
                <a:cs typeface="Times New Roman" panose="02020603050405020304" pitchFamily="18" charset="0"/>
              </a:rPr>
              <a:t> con </a:t>
            </a:r>
            <a:r>
              <a:rPr lang="en-US" sz="6600" b="1" dirty="0" err="1">
                <a:latin typeface="Times New Roman" panose="02020603050405020304" pitchFamily="18" charset="0"/>
                <a:cs typeface="Times New Roman" panose="02020603050405020304" pitchFamily="18" charset="0"/>
              </a:rPr>
              <a:t>biết</a:t>
            </a:r>
            <a:r>
              <a:rPr lang="en-US" sz="6600" b="1" dirty="0">
                <a:latin typeface="Times New Roman" panose="02020603050405020304" pitchFamily="18" charset="0"/>
                <a:cs typeface="Times New Roman" panose="02020603050405020304" pitchFamily="18" charset="0"/>
              </a:rPr>
              <a:t> con </a:t>
            </a:r>
            <a:r>
              <a:rPr lang="en-US" sz="6600" b="1" dirty="0" err="1">
                <a:latin typeface="Times New Roman" panose="02020603050405020304" pitchFamily="18" charset="0"/>
                <a:cs typeface="Times New Roman" panose="02020603050405020304" pitchFamily="18" charset="0"/>
              </a:rPr>
              <a:t>và</a:t>
            </a:r>
            <a:r>
              <a:rPr lang="en-US" sz="6600" b="1" dirty="0">
                <a:latin typeface="Times New Roman" panose="02020603050405020304" pitchFamily="18" charset="0"/>
                <a:cs typeface="Times New Roman" panose="02020603050405020304" pitchFamily="18" charset="0"/>
              </a:rPr>
              <a:t> </a:t>
            </a:r>
            <a:r>
              <a:rPr lang="en-US" sz="6600" b="1" dirty="0" err="1">
                <a:latin typeface="Times New Roman" panose="02020603050405020304" pitchFamily="18" charset="0"/>
                <a:cs typeface="Times New Roman" panose="02020603050405020304" pitchFamily="18" charset="0"/>
              </a:rPr>
              <a:t>xin</a:t>
            </a:r>
            <a:r>
              <a:rPr lang="en-US" sz="6600" b="1" dirty="0">
                <a:latin typeface="Times New Roman" panose="02020603050405020304" pitchFamily="18" charset="0"/>
                <a:cs typeface="Times New Roman" panose="02020603050405020304" pitchFamily="18" charset="0"/>
              </a:rPr>
              <a:t> </a:t>
            </a:r>
            <a:r>
              <a:rPr lang="en-US" sz="6600" b="1" dirty="0" err="1">
                <a:latin typeface="Times New Roman" panose="02020603050405020304" pitchFamily="18" charset="0"/>
                <a:cs typeface="Times New Roman" panose="02020603050405020304" pitchFamily="18" charset="0"/>
              </a:rPr>
              <a:t>cho</a:t>
            </a:r>
            <a:r>
              <a:rPr lang="en-US" sz="6600" b="1" dirty="0">
                <a:latin typeface="Times New Roman" panose="02020603050405020304" pitchFamily="18" charset="0"/>
                <a:cs typeface="Times New Roman" panose="02020603050405020304" pitchFamily="18" charset="0"/>
              </a:rPr>
              <a:t> con </a:t>
            </a:r>
            <a:r>
              <a:rPr lang="en-US" sz="6600" b="1" dirty="0" err="1">
                <a:latin typeface="Times New Roman" panose="02020603050405020304" pitchFamily="18" charset="0"/>
                <a:cs typeface="Times New Roman" panose="02020603050405020304" pitchFamily="18" charset="0"/>
              </a:rPr>
              <a:t>biết</a:t>
            </a:r>
            <a:r>
              <a:rPr lang="en-US" sz="6600" b="1" dirty="0">
                <a:latin typeface="Times New Roman" panose="02020603050405020304" pitchFamily="18" charset="0"/>
                <a:cs typeface="Times New Roman" panose="02020603050405020304" pitchFamily="18" charset="0"/>
              </a:rPr>
              <a:t> Chúa. </a:t>
            </a:r>
            <a:r>
              <a:rPr lang="vi-VN" sz="6600" b="1" dirty="0">
                <a:latin typeface="Times New Roman" panose="02020603050405020304" pitchFamily="18" charset="0"/>
                <a:cs typeface="Times New Roman" panose="02020603050405020304" pitchFamily="18" charset="0"/>
              </a:rPr>
              <a:t>Biết con trơ trọi tấm thân, biết Chúa tình yêu vô ngần. Biết con yếu đuối mỏng giòn, biết Ngài là sức mạnh con.</a:t>
            </a:r>
            <a:endParaRPr lang="vi-VN" sz="66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431131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A18588-A140-70C1-2F37-41D11B5AF5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A6CFDDF-F153-201B-AD5F-9D5CE4AA3392}"/>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6A27EE69-6884-44AB-1198-36445FA9468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5" y="0"/>
            <a:ext cx="12575567" cy="7109717"/>
          </a:xfrm>
          <a:prstGeom prst="rect">
            <a:avLst/>
          </a:prstGeom>
        </p:spPr>
      </p:pic>
      <p:sp>
        <p:nvSpPr>
          <p:cNvPr id="4" name="Rectangle 3">
            <a:extLst>
              <a:ext uri="{FF2B5EF4-FFF2-40B4-BE49-F238E27FC236}">
                <a16:creationId xmlns:a16="http://schemas.microsoft.com/office/drawing/2014/main" id="{C7650F53-F83C-0AB5-7A71-3C9A73D458FA}"/>
              </a:ext>
            </a:extLst>
          </p:cNvPr>
          <p:cNvSpPr/>
          <p:nvPr/>
        </p:nvSpPr>
        <p:spPr>
          <a:xfrm>
            <a:off x="438728" y="528034"/>
            <a:ext cx="11268168" cy="6186309"/>
          </a:xfrm>
          <a:prstGeom prst="rect">
            <a:avLst/>
          </a:prstGeom>
        </p:spPr>
        <p:txBody>
          <a:bodyPr wrap="square">
            <a:spAutoFit/>
          </a:bodyPr>
          <a:lstStyle/>
          <a:p>
            <a:pPr algn="just"/>
            <a:r>
              <a:rPr lang="en-US" sz="5800" b="1" dirty="0">
                <a:solidFill>
                  <a:srgbClr val="FF0000"/>
                </a:solidFill>
                <a:effectLst/>
                <a:latin typeface="Times New Roman" panose="02020603050405020304" pitchFamily="18" charset="0"/>
                <a:cs typeface="Times New Roman" panose="02020603050405020304" pitchFamily="18" charset="0"/>
              </a:rPr>
              <a:t>ĐK</a:t>
            </a:r>
            <a:r>
              <a:rPr lang="vi-VN" sz="5800" b="1" dirty="0">
                <a:solidFill>
                  <a:srgbClr val="FF0000"/>
                </a:solidFill>
                <a:effectLst/>
                <a:latin typeface="Times New Roman" panose="02020603050405020304" pitchFamily="18" charset="0"/>
                <a:cs typeface="Times New Roman" panose="02020603050405020304" pitchFamily="18" charset="0"/>
              </a:rPr>
              <a:t>. </a:t>
            </a:r>
            <a:r>
              <a:rPr lang="vi-VN" sz="6600" b="1" dirty="0">
                <a:latin typeface="Times New Roman" panose="02020603050405020304" pitchFamily="18" charset="0"/>
                <a:cs typeface="Times New Roman" panose="02020603050405020304" pitchFamily="18" charset="0"/>
              </a:rPr>
              <a:t>Xin cho lòng con chỉ đặt nơi Chúa. Xin cho đời con mãi khát khao Ngài, để sống với Chúa sắt son, để yêu mến Chúa vẹn tròn, và hồn con bừng sáng trong Ngài.</a:t>
            </a:r>
            <a:endParaRPr lang="vi-VN" sz="66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833209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5" y="0"/>
            <a:ext cx="12575567" cy="7109717"/>
          </a:xfrm>
          <a:prstGeom prst="rect">
            <a:avLst/>
          </a:prstGeom>
        </p:spPr>
      </p:pic>
      <p:sp>
        <p:nvSpPr>
          <p:cNvPr id="4" name="Rectangle 3"/>
          <p:cNvSpPr/>
          <p:nvPr/>
        </p:nvSpPr>
        <p:spPr>
          <a:xfrm>
            <a:off x="438728" y="528034"/>
            <a:ext cx="11268168" cy="6186309"/>
          </a:xfrm>
          <a:prstGeom prst="rect">
            <a:avLst/>
          </a:prstGeom>
        </p:spPr>
        <p:txBody>
          <a:bodyPr wrap="square">
            <a:spAutoFit/>
          </a:bodyPr>
          <a:lstStyle/>
          <a:p>
            <a:pPr algn="just"/>
            <a:r>
              <a:rPr lang="en-US" sz="6000" b="1" dirty="0">
                <a:solidFill>
                  <a:srgbClr val="FF0000"/>
                </a:solidFill>
                <a:latin typeface="Arial" panose="020B0604020202020204" pitchFamily="34" charset="0"/>
                <a:cs typeface="Arial" panose="020B0604020202020204" pitchFamily="34" charset="0"/>
              </a:rPr>
              <a:t>2</a:t>
            </a:r>
            <a:r>
              <a:rPr lang="vi-VN" sz="6000" b="1" dirty="0">
                <a:solidFill>
                  <a:srgbClr val="FF0000"/>
                </a:solidFill>
                <a:effectLst/>
                <a:latin typeface="Arial" panose="020B0604020202020204" pitchFamily="34" charset="0"/>
                <a:cs typeface="Arial" panose="020B0604020202020204" pitchFamily="34" charset="0"/>
              </a:rPr>
              <a:t>. </a:t>
            </a:r>
            <a:r>
              <a:rPr lang="en-US" sz="6600" b="1" dirty="0">
                <a:latin typeface="Times New Roman" panose="02020603050405020304" pitchFamily="18" charset="0"/>
                <a:cs typeface="Times New Roman" panose="02020603050405020304" pitchFamily="18" charset="0"/>
              </a:rPr>
              <a:t>Xin </a:t>
            </a:r>
            <a:r>
              <a:rPr lang="en-US" sz="6600" b="1" dirty="0" err="1">
                <a:latin typeface="Times New Roman" panose="02020603050405020304" pitchFamily="18" charset="0"/>
                <a:cs typeface="Times New Roman" panose="02020603050405020304" pitchFamily="18" charset="0"/>
              </a:rPr>
              <a:t>cho</a:t>
            </a:r>
            <a:r>
              <a:rPr lang="en-US" sz="6600" b="1" dirty="0">
                <a:latin typeface="Times New Roman" panose="02020603050405020304" pitchFamily="18" charset="0"/>
                <a:cs typeface="Times New Roman" panose="02020603050405020304" pitchFamily="18" charset="0"/>
              </a:rPr>
              <a:t> con </a:t>
            </a:r>
            <a:r>
              <a:rPr lang="en-US" sz="6600" b="1" dirty="0" err="1">
                <a:latin typeface="Times New Roman" panose="02020603050405020304" pitchFamily="18" charset="0"/>
                <a:cs typeface="Times New Roman" panose="02020603050405020304" pitchFamily="18" charset="0"/>
              </a:rPr>
              <a:t>biết</a:t>
            </a:r>
            <a:r>
              <a:rPr lang="en-US" sz="6600" b="1" dirty="0">
                <a:latin typeface="Times New Roman" panose="02020603050405020304" pitchFamily="18" charset="0"/>
                <a:cs typeface="Times New Roman" panose="02020603050405020304" pitchFamily="18" charset="0"/>
              </a:rPr>
              <a:t> con </a:t>
            </a:r>
            <a:r>
              <a:rPr lang="en-US" sz="6600" b="1" dirty="0" err="1">
                <a:latin typeface="Times New Roman" panose="02020603050405020304" pitchFamily="18" charset="0"/>
                <a:cs typeface="Times New Roman" panose="02020603050405020304" pitchFamily="18" charset="0"/>
              </a:rPr>
              <a:t>và</a:t>
            </a:r>
            <a:r>
              <a:rPr lang="en-US" sz="6600" b="1" dirty="0">
                <a:latin typeface="Times New Roman" panose="02020603050405020304" pitchFamily="18" charset="0"/>
                <a:cs typeface="Times New Roman" panose="02020603050405020304" pitchFamily="18" charset="0"/>
              </a:rPr>
              <a:t> </a:t>
            </a:r>
            <a:r>
              <a:rPr lang="en-US" sz="6600" b="1" dirty="0" err="1">
                <a:latin typeface="Times New Roman" panose="02020603050405020304" pitchFamily="18" charset="0"/>
                <a:cs typeface="Times New Roman" panose="02020603050405020304" pitchFamily="18" charset="0"/>
              </a:rPr>
              <a:t>xin</a:t>
            </a:r>
            <a:r>
              <a:rPr lang="en-US" sz="6600" b="1" dirty="0">
                <a:latin typeface="Times New Roman" panose="02020603050405020304" pitchFamily="18" charset="0"/>
                <a:cs typeface="Times New Roman" panose="02020603050405020304" pitchFamily="18" charset="0"/>
              </a:rPr>
              <a:t> </a:t>
            </a:r>
            <a:r>
              <a:rPr lang="en-US" sz="6600" b="1" dirty="0" err="1">
                <a:latin typeface="Times New Roman" panose="02020603050405020304" pitchFamily="18" charset="0"/>
                <a:cs typeface="Times New Roman" panose="02020603050405020304" pitchFamily="18" charset="0"/>
              </a:rPr>
              <a:t>cho</a:t>
            </a:r>
            <a:r>
              <a:rPr lang="en-US" sz="6600" b="1" dirty="0">
                <a:latin typeface="Times New Roman" panose="02020603050405020304" pitchFamily="18" charset="0"/>
                <a:cs typeface="Times New Roman" panose="02020603050405020304" pitchFamily="18" charset="0"/>
              </a:rPr>
              <a:t> con </a:t>
            </a:r>
            <a:r>
              <a:rPr lang="en-US" sz="6600" b="1" dirty="0" err="1">
                <a:latin typeface="Times New Roman" panose="02020603050405020304" pitchFamily="18" charset="0"/>
                <a:cs typeface="Times New Roman" panose="02020603050405020304" pitchFamily="18" charset="0"/>
              </a:rPr>
              <a:t>biết</a:t>
            </a:r>
            <a:r>
              <a:rPr lang="en-US" sz="6600" b="1" dirty="0">
                <a:latin typeface="Times New Roman" panose="02020603050405020304" pitchFamily="18" charset="0"/>
                <a:cs typeface="Times New Roman" panose="02020603050405020304" pitchFamily="18" charset="0"/>
              </a:rPr>
              <a:t> Chúa. </a:t>
            </a:r>
            <a:r>
              <a:rPr lang="vi-VN" sz="6600" b="1" dirty="0">
                <a:latin typeface="Times New Roman" panose="02020603050405020304" pitchFamily="18" charset="0"/>
                <a:cs typeface="Times New Roman" panose="02020603050405020304" pitchFamily="18" charset="0"/>
              </a:rPr>
              <a:t>Biết con vẫn hằng khát mong, biết Chúa niềm vui hy vọng. Biết con kiếp sống </a:t>
            </a:r>
            <a:r>
              <a:rPr lang="en-US" sz="6600" b="1" dirty="0" err="1">
                <a:latin typeface="Times New Roman" panose="02020603050405020304" pitchFamily="18" charset="0"/>
                <a:cs typeface="Times New Roman" panose="02020603050405020304" pitchFamily="18" charset="0"/>
              </a:rPr>
              <a:t>giữa</a:t>
            </a:r>
            <a:r>
              <a:rPr lang="vi-VN" sz="6600" b="1" dirty="0">
                <a:latin typeface="Times New Roman" panose="02020603050405020304" pitchFamily="18" charset="0"/>
                <a:cs typeface="Times New Roman" panose="02020603050405020304" pitchFamily="18" charset="0"/>
              </a:rPr>
              <a:t> vời, biết Ngài hạnh phúc nào vơi.</a:t>
            </a:r>
            <a:endParaRPr lang="vi-VN" sz="66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736975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E47DE9-E112-4D35-7F35-51D42170339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D592661-37AE-F0F1-828C-E77DB6AA3C04}"/>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F1C891E0-A741-0367-7272-96D87C8E6BE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5" y="0"/>
            <a:ext cx="12575567" cy="7109717"/>
          </a:xfrm>
          <a:prstGeom prst="rect">
            <a:avLst/>
          </a:prstGeom>
        </p:spPr>
      </p:pic>
      <p:sp>
        <p:nvSpPr>
          <p:cNvPr id="4" name="Rectangle 3">
            <a:extLst>
              <a:ext uri="{FF2B5EF4-FFF2-40B4-BE49-F238E27FC236}">
                <a16:creationId xmlns:a16="http://schemas.microsoft.com/office/drawing/2014/main" id="{8B50BDD0-DA5F-EBC1-5AA3-B00D5A4A8A36}"/>
              </a:ext>
            </a:extLst>
          </p:cNvPr>
          <p:cNvSpPr/>
          <p:nvPr/>
        </p:nvSpPr>
        <p:spPr>
          <a:xfrm>
            <a:off x="438728" y="528034"/>
            <a:ext cx="11268168" cy="6186309"/>
          </a:xfrm>
          <a:prstGeom prst="rect">
            <a:avLst/>
          </a:prstGeom>
        </p:spPr>
        <p:txBody>
          <a:bodyPr wrap="square">
            <a:spAutoFit/>
          </a:bodyPr>
          <a:lstStyle/>
          <a:p>
            <a:pPr algn="just"/>
            <a:r>
              <a:rPr lang="en-US" sz="5800" b="1" dirty="0">
                <a:solidFill>
                  <a:srgbClr val="FF0000"/>
                </a:solidFill>
                <a:effectLst/>
                <a:latin typeface="Times New Roman" panose="02020603050405020304" pitchFamily="18" charset="0"/>
                <a:cs typeface="Times New Roman" panose="02020603050405020304" pitchFamily="18" charset="0"/>
              </a:rPr>
              <a:t>ĐK</a:t>
            </a:r>
            <a:r>
              <a:rPr lang="vi-VN" sz="5800" b="1" dirty="0">
                <a:solidFill>
                  <a:srgbClr val="FF0000"/>
                </a:solidFill>
                <a:effectLst/>
                <a:latin typeface="Times New Roman" panose="02020603050405020304" pitchFamily="18" charset="0"/>
                <a:cs typeface="Times New Roman" panose="02020603050405020304" pitchFamily="18" charset="0"/>
              </a:rPr>
              <a:t>. </a:t>
            </a:r>
            <a:r>
              <a:rPr lang="vi-VN" sz="6600" b="1" dirty="0">
                <a:latin typeface="Times New Roman" panose="02020603050405020304" pitchFamily="18" charset="0"/>
                <a:cs typeface="Times New Roman" panose="02020603050405020304" pitchFamily="18" charset="0"/>
              </a:rPr>
              <a:t>Xin cho lòng con chỉ đặt nơi Chúa. Xin cho đời con mãi khát khao Ngài, để sống với Chúa sắt son, để yêu mến Chúa vẹn tròn, và hồn con bừng sáng trong Ngài.</a:t>
            </a:r>
            <a:endParaRPr lang="vi-VN" sz="66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449012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39FFB0-EB40-1C00-C5EF-ECE477F05B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B718C84-C63B-0470-031E-56FBF27A8007}"/>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E4BF9746-2A35-39A2-1311-903FE7A4B73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5" y="0"/>
            <a:ext cx="12575567" cy="7109717"/>
          </a:xfrm>
          <a:prstGeom prst="rect">
            <a:avLst/>
          </a:prstGeom>
        </p:spPr>
      </p:pic>
      <p:sp>
        <p:nvSpPr>
          <p:cNvPr id="4" name="Rectangle 3">
            <a:extLst>
              <a:ext uri="{FF2B5EF4-FFF2-40B4-BE49-F238E27FC236}">
                <a16:creationId xmlns:a16="http://schemas.microsoft.com/office/drawing/2014/main" id="{2E352F17-4C85-1F2C-4083-787094932DC0}"/>
              </a:ext>
            </a:extLst>
          </p:cNvPr>
          <p:cNvSpPr/>
          <p:nvPr/>
        </p:nvSpPr>
        <p:spPr>
          <a:xfrm>
            <a:off x="438728" y="528034"/>
            <a:ext cx="11268168" cy="5632311"/>
          </a:xfrm>
          <a:prstGeom prst="rect">
            <a:avLst/>
          </a:prstGeom>
        </p:spPr>
        <p:txBody>
          <a:bodyPr wrap="square">
            <a:spAutoFit/>
          </a:bodyPr>
          <a:lstStyle/>
          <a:p>
            <a:pPr algn="just"/>
            <a:r>
              <a:rPr lang="en-US" sz="5800" b="1" dirty="0">
                <a:solidFill>
                  <a:srgbClr val="FF0000"/>
                </a:solidFill>
                <a:effectLst/>
                <a:latin typeface="Times New Roman" panose="02020603050405020304" pitchFamily="18" charset="0"/>
                <a:cs typeface="Times New Roman" panose="02020603050405020304" pitchFamily="18" charset="0"/>
              </a:rPr>
              <a:t>3</a:t>
            </a:r>
            <a:r>
              <a:rPr lang="vi-VN" sz="5800" b="1" dirty="0">
                <a:solidFill>
                  <a:srgbClr val="FF0000"/>
                </a:solidFill>
                <a:effectLst/>
                <a:latin typeface="Times New Roman" panose="02020603050405020304" pitchFamily="18" charset="0"/>
                <a:cs typeface="Times New Roman" panose="02020603050405020304" pitchFamily="18" charset="0"/>
              </a:rPr>
              <a:t>. </a:t>
            </a:r>
            <a:r>
              <a:rPr lang="en-US" sz="6000" b="1" dirty="0">
                <a:latin typeface="Times New Roman" panose="02020603050405020304" pitchFamily="18" charset="0"/>
                <a:cs typeface="Times New Roman" panose="02020603050405020304" pitchFamily="18" charset="0"/>
              </a:rPr>
              <a:t>Xin </a:t>
            </a:r>
            <a:r>
              <a:rPr lang="en-US" sz="6000" b="1" dirty="0" err="1">
                <a:latin typeface="Times New Roman" panose="02020603050405020304" pitchFamily="18" charset="0"/>
                <a:cs typeface="Times New Roman" panose="02020603050405020304" pitchFamily="18" charset="0"/>
              </a:rPr>
              <a:t>cho</a:t>
            </a:r>
            <a:r>
              <a:rPr lang="en-US" sz="6000" b="1" dirty="0">
                <a:latin typeface="Times New Roman" panose="02020603050405020304" pitchFamily="18" charset="0"/>
                <a:cs typeface="Times New Roman" panose="02020603050405020304" pitchFamily="18" charset="0"/>
              </a:rPr>
              <a:t> con </a:t>
            </a:r>
            <a:r>
              <a:rPr lang="en-US" sz="6000" b="1" dirty="0" err="1">
                <a:latin typeface="Times New Roman" panose="02020603050405020304" pitchFamily="18" charset="0"/>
                <a:cs typeface="Times New Roman" panose="02020603050405020304" pitchFamily="18" charset="0"/>
              </a:rPr>
              <a:t>biết</a:t>
            </a:r>
            <a:r>
              <a:rPr lang="en-US" sz="6000" b="1" dirty="0">
                <a:latin typeface="Times New Roman" panose="02020603050405020304" pitchFamily="18" charset="0"/>
                <a:cs typeface="Times New Roman" panose="02020603050405020304" pitchFamily="18" charset="0"/>
              </a:rPr>
              <a:t> con </a:t>
            </a:r>
            <a:r>
              <a:rPr lang="en-US" sz="6000" b="1" dirty="0" err="1">
                <a:latin typeface="Times New Roman" panose="02020603050405020304" pitchFamily="18" charset="0"/>
                <a:cs typeface="Times New Roman" panose="02020603050405020304" pitchFamily="18" charset="0"/>
              </a:rPr>
              <a:t>và</a:t>
            </a:r>
            <a:r>
              <a:rPr lang="en-US" sz="6000" b="1" dirty="0">
                <a:latin typeface="Times New Roman" panose="02020603050405020304" pitchFamily="18" charset="0"/>
                <a:cs typeface="Times New Roman" panose="02020603050405020304" pitchFamily="18" charset="0"/>
              </a:rPr>
              <a:t> </a:t>
            </a:r>
            <a:r>
              <a:rPr lang="en-US" sz="6000" b="1" dirty="0" err="1">
                <a:latin typeface="Times New Roman" panose="02020603050405020304" pitchFamily="18" charset="0"/>
                <a:cs typeface="Times New Roman" panose="02020603050405020304" pitchFamily="18" charset="0"/>
              </a:rPr>
              <a:t>xin</a:t>
            </a:r>
            <a:r>
              <a:rPr lang="en-US" sz="6000" b="1" dirty="0">
                <a:latin typeface="Times New Roman" panose="02020603050405020304" pitchFamily="18" charset="0"/>
                <a:cs typeface="Times New Roman" panose="02020603050405020304" pitchFamily="18" charset="0"/>
              </a:rPr>
              <a:t> </a:t>
            </a:r>
            <a:r>
              <a:rPr lang="en-US" sz="6000" b="1" dirty="0" err="1">
                <a:latin typeface="Times New Roman" panose="02020603050405020304" pitchFamily="18" charset="0"/>
                <a:cs typeface="Times New Roman" panose="02020603050405020304" pitchFamily="18" charset="0"/>
              </a:rPr>
              <a:t>cho</a:t>
            </a:r>
            <a:r>
              <a:rPr lang="en-US" sz="6000" b="1" dirty="0">
                <a:latin typeface="Times New Roman" panose="02020603050405020304" pitchFamily="18" charset="0"/>
                <a:cs typeface="Times New Roman" panose="02020603050405020304" pitchFamily="18" charset="0"/>
              </a:rPr>
              <a:t> con </a:t>
            </a:r>
            <a:r>
              <a:rPr lang="en-US" sz="6000" b="1" dirty="0" err="1">
                <a:latin typeface="Times New Roman" panose="02020603050405020304" pitchFamily="18" charset="0"/>
                <a:cs typeface="Times New Roman" panose="02020603050405020304" pitchFamily="18" charset="0"/>
              </a:rPr>
              <a:t>biết</a:t>
            </a:r>
            <a:r>
              <a:rPr lang="en-US" sz="6000" b="1" dirty="0">
                <a:latin typeface="Times New Roman" panose="02020603050405020304" pitchFamily="18" charset="0"/>
                <a:cs typeface="Times New Roman" panose="02020603050405020304" pitchFamily="18" charset="0"/>
              </a:rPr>
              <a:t> Chúa. </a:t>
            </a:r>
            <a:r>
              <a:rPr lang="vi-VN" sz="6000" b="1" dirty="0">
                <a:latin typeface="Times New Roman" panose="02020603050405020304" pitchFamily="18" charset="0"/>
                <a:cs typeface="Times New Roman" panose="02020603050405020304" pitchFamily="18" charset="0"/>
              </a:rPr>
              <a:t>Biết con tâm hồn ngổn ngang, biết Chúa bình an dư tràn. Biết con mến Chúa muộn màng, biết Ngài s</a:t>
            </a:r>
            <a:r>
              <a:rPr lang="en-US" sz="6000" b="1" dirty="0">
                <a:latin typeface="Times New Roman" panose="02020603050405020304" pitchFamily="18" charset="0"/>
                <a:cs typeface="Times New Roman" panose="02020603050405020304" pitchFamily="18" charset="0"/>
              </a:rPr>
              <a:t>ự</a:t>
            </a:r>
            <a:r>
              <a:rPr lang="vi-VN" sz="6000" b="1" dirty="0">
                <a:latin typeface="Times New Roman" panose="02020603050405020304" pitchFamily="18" charset="0"/>
                <a:cs typeface="Times New Roman" panose="02020603050405020304" pitchFamily="18" charset="0"/>
              </a:rPr>
              <a:t> sống hoà chan.</a:t>
            </a:r>
            <a:endParaRPr lang="vi-VN" sz="60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711554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3A395D-0B98-683B-CCFE-8BDAD303DFA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46D621B-1A66-169D-DBD9-555EAEFE4616}"/>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34EEC54C-B548-65C8-512B-CC52B24418C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5" y="0"/>
            <a:ext cx="12575567" cy="7109717"/>
          </a:xfrm>
          <a:prstGeom prst="rect">
            <a:avLst/>
          </a:prstGeom>
        </p:spPr>
      </p:pic>
      <p:sp>
        <p:nvSpPr>
          <p:cNvPr id="4" name="Rectangle 3">
            <a:extLst>
              <a:ext uri="{FF2B5EF4-FFF2-40B4-BE49-F238E27FC236}">
                <a16:creationId xmlns:a16="http://schemas.microsoft.com/office/drawing/2014/main" id="{1B597C4D-6F27-692F-E9C4-5A5BB8E15978}"/>
              </a:ext>
            </a:extLst>
          </p:cNvPr>
          <p:cNvSpPr/>
          <p:nvPr/>
        </p:nvSpPr>
        <p:spPr>
          <a:xfrm>
            <a:off x="438728" y="528034"/>
            <a:ext cx="11268168" cy="6186309"/>
          </a:xfrm>
          <a:prstGeom prst="rect">
            <a:avLst/>
          </a:prstGeom>
        </p:spPr>
        <p:txBody>
          <a:bodyPr wrap="square">
            <a:spAutoFit/>
          </a:bodyPr>
          <a:lstStyle/>
          <a:p>
            <a:pPr algn="just"/>
            <a:r>
              <a:rPr lang="en-US" sz="5800" b="1" dirty="0">
                <a:solidFill>
                  <a:srgbClr val="FF0000"/>
                </a:solidFill>
                <a:effectLst/>
                <a:latin typeface="Times New Roman" panose="02020603050405020304" pitchFamily="18" charset="0"/>
                <a:cs typeface="Times New Roman" panose="02020603050405020304" pitchFamily="18" charset="0"/>
              </a:rPr>
              <a:t>ĐK</a:t>
            </a:r>
            <a:r>
              <a:rPr lang="vi-VN" sz="5800" b="1" dirty="0">
                <a:solidFill>
                  <a:srgbClr val="FF0000"/>
                </a:solidFill>
                <a:effectLst/>
                <a:latin typeface="Times New Roman" panose="02020603050405020304" pitchFamily="18" charset="0"/>
                <a:cs typeface="Times New Roman" panose="02020603050405020304" pitchFamily="18" charset="0"/>
              </a:rPr>
              <a:t>. </a:t>
            </a:r>
            <a:r>
              <a:rPr lang="vi-VN" sz="6600" b="1" dirty="0">
                <a:latin typeface="Times New Roman" panose="02020603050405020304" pitchFamily="18" charset="0"/>
                <a:cs typeface="Times New Roman" panose="02020603050405020304" pitchFamily="18" charset="0"/>
              </a:rPr>
              <a:t>Xin cho lòng con chỉ đặt nơi Chúa. Xin cho đời con mãi khát khao Ngài, để sống với Chúa sắt son, để yêu mến Chúa vẹn tròn, và hồn con bừng sáng trong Ngài.</a:t>
            </a:r>
            <a:endParaRPr lang="vi-VN" sz="66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106113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33949E-67AD-39F9-B532-6D365984C1D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72BB3CF-E603-4B37-2D0E-0B6475D04FDB}"/>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CD34FB57-42DB-C122-39B3-7201514A380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4" y="79513"/>
            <a:ext cx="12575567" cy="7109717"/>
          </a:xfrm>
          <a:prstGeom prst="rect">
            <a:avLst/>
          </a:prstGeom>
        </p:spPr>
      </p:pic>
      <p:sp>
        <p:nvSpPr>
          <p:cNvPr id="4" name="Rectangle 3">
            <a:extLst>
              <a:ext uri="{FF2B5EF4-FFF2-40B4-BE49-F238E27FC236}">
                <a16:creationId xmlns:a16="http://schemas.microsoft.com/office/drawing/2014/main" id="{6173202B-3ED2-59D1-8BCE-94A431B22051}"/>
              </a:ext>
            </a:extLst>
          </p:cNvPr>
          <p:cNvSpPr/>
          <p:nvPr/>
        </p:nvSpPr>
        <p:spPr>
          <a:xfrm>
            <a:off x="438728" y="528034"/>
            <a:ext cx="11268168" cy="6186309"/>
          </a:xfrm>
          <a:prstGeom prst="rect">
            <a:avLst/>
          </a:prstGeom>
        </p:spPr>
        <p:txBody>
          <a:bodyPr wrap="square">
            <a:spAutoFit/>
          </a:bodyPr>
          <a:lstStyle/>
          <a:p>
            <a:pPr algn="just"/>
            <a:r>
              <a:rPr lang="en-US" sz="6000" b="1" dirty="0">
                <a:solidFill>
                  <a:srgbClr val="FF0000"/>
                </a:solidFill>
                <a:latin typeface="Arial" panose="020B0604020202020204" pitchFamily="34" charset="0"/>
                <a:cs typeface="Arial" panose="020B0604020202020204" pitchFamily="34" charset="0"/>
              </a:rPr>
              <a:t>4</a:t>
            </a:r>
            <a:r>
              <a:rPr lang="vi-VN" sz="6000" b="1" dirty="0">
                <a:solidFill>
                  <a:srgbClr val="FF0000"/>
                </a:solidFill>
                <a:effectLst/>
                <a:latin typeface="Arial" panose="020B0604020202020204" pitchFamily="34" charset="0"/>
                <a:cs typeface="Arial" panose="020B0604020202020204" pitchFamily="34" charset="0"/>
              </a:rPr>
              <a:t>. </a:t>
            </a:r>
            <a:r>
              <a:rPr lang="en-US" sz="6600" b="1" dirty="0">
                <a:latin typeface="Times New Roman" panose="02020603050405020304" pitchFamily="18" charset="0"/>
                <a:cs typeface="Times New Roman" panose="02020603050405020304" pitchFamily="18" charset="0"/>
              </a:rPr>
              <a:t>Xin </a:t>
            </a:r>
            <a:r>
              <a:rPr lang="en-US" sz="6600" b="1" dirty="0" err="1">
                <a:latin typeface="Times New Roman" panose="02020603050405020304" pitchFamily="18" charset="0"/>
                <a:cs typeface="Times New Roman" panose="02020603050405020304" pitchFamily="18" charset="0"/>
              </a:rPr>
              <a:t>cho</a:t>
            </a:r>
            <a:r>
              <a:rPr lang="en-US" sz="6600" b="1" dirty="0">
                <a:latin typeface="Times New Roman" panose="02020603050405020304" pitchFamily="18" charset="0"/>
                <a:cs typeface="Times New Roman" panose="02020603050405020304" pitchFamily="18" charset="0"/>
              </a:rPr>
              <a:t> con </a:t>
            </a:r>
            <a:r>
              <a:rPr lang="en-US" sz="6600" b="1" dirty="0" err="1">
                <a:latin typeface="Times New Roman" panose="02020603050405020304" pitchFamily="18" charset="0"/>
                <a:cs typeface="Times New Roman" panose="02020603050405020304" pitchFamily="18" charset="0"/>
              </a:rPr>
              <a:t>biết</a:t>
            </a:r>
            <a:r>
              <a:rPr lang="en-US" sz="6600" b="1" dirty="0">
                <a:latin typeface="Times New Roman" panose="02020603050405020304" pitchFamily="18" charset="0"/>
                <a:cs typeface="Times New Roman" panose="02020603050405020304" pitchFamily="18" charset="0"/>
              </a:rPr>
              <a:t> con </a:t>
            </a:r>
            <a:r>
              <a:rPr lang="en-US" sz="6600" b="1" dirty="0" err="1">
                <a:latin typeface="Times New Roman" panose="02020603050405020304" pitchFamily="18" charset="0"/>
                <a:cs typeface="Times New Roman" panose="02020603050405020304" pitchFamily="18" charset="0"/>
              </a:rPr>
              <a:t>và</a:t>
            </a:r>
            <a:r>
              <a:rPr lang="en-US" sz="6600" b="1" dirty="0">
                <a:latin typeface="Times New Roman" panose="02020603050405020304" pitchFamily="18" charset="0"/>
                <a:cs typeface="Times New Roman" panose="02020603050405020304" pitchFamily="18" charset="0"/>
              </a:rPr>
              <a:t> </a:t>
            </a:r>
            <a:r>
              <a:rPr lang="en-US" sz="6600" b="1" dirty="0" err="1">
                <a:latin typeface="Times New Roman" panose="02020603050405020304" pitchFamily="18" charset="0"/>
                <a:cs typeface="Times New Roman" panose="02020603050405020304" pitchFamily="18" charset="0"/>
              </a:rPr>
              <a:t>xin</a:t>
            </a:r>
            <a:r>
              <a:rPr lang="en-US" sz="6600" b="1" dirty="0">
                <a:latin typeface="Times New Roman" panose="02020603050405020304" pitchFamily="18" charset="0"/>
                <a:cs typeface="Times New Roman" panose="02020603050405020304" pitchFamily="18" charset="0"/>
              </a:rPr>
              <a:t> </a:t>
            </a:r>
            <a:r>
              <a:rPr lang="en-US" sz="6600" b="1" dirty="0" err="1">
                <a:latin typeface="Times New Roman" panose="02020603050405020304" pitchFamily="18" charset="0"/>
                <a:cs typeface="Times New Roman" panose="02020603050405020304" pitchFamily="18" charset="0"/>
              </a:rPr>
              <a:t>cho</a:t>
            </a:r>
            <a:r>
              <a:rPr lang="en-US" sz="6600" b="1" dirty="0">
                <a:latin typeface="Times New Roman" panose="02020603050405020304" pitchFamily="18" charset="0"/>
                <a:cs typeface="Times New Roman" panose="02020603050405020304" pitchFamily="18" charset="0"/>
              </a:rPr>
              <a:t> con </a:t>
            </a:r>
            <a:r>
              <a:rPr lang="en-US" sz="6600" b="1" dirty="0" err="1">
                <a:latin typeface="Times New Roman" panose="02020603050405020304" pitchFamily="18" charset="0"/>
                <a:cs typeface="Times New Roman" panose="02020603050405020304" pitchFamily="18" charset="0"/>
              </a:rPr>
              <a:t>biết</a:t>
            </a:r>
            <a:r>
              <a:rPr lang="en-US" sz="6600" b="1" dirty="0">
                <a:latin typeface="Times New Roman" panose="02020603050405020304" pitchFamily="18" charset="0"/>
                <a:cs typeface="Times New Roman" panose="02020603050405020304" pitchFamily="18" charset="0"/>
              </a:rPr>
              <a:t> Chúa. </a:t>
            </a:r>
            <a:r>
              <a:rPr lang="en-US" sz="6600" b="1" dirty="0" err="1">
                <a:latin typeface="Times New Roman" panose="02020603050405020304" pitchFamily="18" charset="0"/>
                <a:cs typeface="Times New Roman" panose="02020603050405020304" pitchFamily="18" charset="0"/>
              </a:rPr>
              <a:t>Biết</a:t>
            </a:r>
            <a:r>
              <a:rPr lang="en-US" sz="6600" b="1" dirty="0">
                <a:latin typeface="Times New Roman" panose="02020603050405020304" pitchFamily="18" charset="0"/>
                <a:cs typeface="Times New Roman" panose="02020603050405020304" pitchFamily="18" charset="0"/>
              </a:rPr>
              <a:t> con </a:t>
            </a:r>
            <a:r>
              <a:rPr lang="en-US" sz="6600" b="1" dirty="0" err="1">
                <a:latin typeface="Times New Roman" panose="02020603050405020304" pitchFamily="18" charset="0"/>
                <a:cs typeface="Times New Roman" panose="02020603050405020304" pitchFamily="18" charset="0"/>
              </a:rPr>
              <a:t>vẫn</a:t>
            </a:r>
            <a:r>
              <a:rPr lang="en-US" sz="6600" b="1" dirty="0">
                <a:latin typeface="Times New Roman" panose="02020603050405020304" pitchFamily="18" charset="0"/>
                <a:cs typeface="Times New Roman" panose="02020603050405020304" pitchFamily="18" charset="0"/>
              </a:rPr>
              <a:t> </a:t>
            </a:r>
            <a:r>
              <a:rPr lang="en-US" sz="6600" b="1" dirty="0" err="1">
                <a:latin typeface="Times New Roman" panose="02020603050405020304" pitchFamily="18" charset="0"/>
                <a:cs typeface="Times New Roman" panose="02020603050405020304" pitchFamily="18" charset="0"/>
              </a:rPr>
              <a:t>còn</a:t>
            </a:r>
            <a:r>
              <a:rPr lang="en-US" sz="6600" b="1" dirty="0">
                <a:latin typeface="Times New Roman" panose="02020603050405020304" pitchFamily="18" charset="0"/>
                <a:cs typeface="Times New Roman" panose="02020603050405020304" pitchFamily="18" charset="0"/>
              </a:rPr>
              <a:t> </a:t>
            </a:r>
            <a:r>
              <a:rPr lang="en-US" sz="6600" b="1" dirty="0" err="1">
                <a:latin typeface="Times New Roman" panose="02020603050405020304" pitchFamily="18" charset="0"/>
                <a:cs typeface="Times New Roman" panose="02020603050405020304" pitchFamily="18" charset="0"/>
              </a:rPr>
              <a:t>tối</a:t>
            </a:r>
            <a:r>
              <a:rPr lang="en-US" sz="6600" b="1" dirty="0">
                <a:latin typeface="Times New Roman" panose="02020603050405020304" pitchFamily="18" charset="0"/>
                <a:cs typeface="Times New Roman" panose="02020603050405020304" pitchFamily="18" charset="0"/>
              </a:rPr>
              <a:t> </a:t>
            </a:r>
            <a:r>
              <a:rPr lang="en-US" sz="6600" b="1" dirty="0" err="1">
                <a:latin typeface="Times New Roman" panose="02020603050405020304" pitchFamily="18" charset="0"/>
                <a:cs typeface="Times New Roman" panose="02020603050405020304" pitchFamily="18" charset="0"/>
              </a:rPr>
              <a:t>tăm</a:t>
            </a:r>
            <a:r>
              <a:rPr lang="en-US" sz="6600" b="1" dirty="0">
                <a:latin typeface="Times New Roman" panose="02020603050405020304" pitchFamily="18" charset="0"/>
                <a:cs typeface="Times New Roman" panose="02020603050405020304" pitchFamily="18" charset="0"/>
              </a:rPr>
              <a:t>, </a:t>
            </a:r>
            <a:r>
              <a:rPr lang="en-US" sz="6600" b="1" dirty="0" err="1">
                <a:latin typeface="Times New Roman" panose="02020603050405020304" pitchFamily="18" charset="0"/>
                <a:cs typeface="Times New Roman" panose="02020603050405020304" pitchFamily="18" charset="0"/>
              </a:rPr>
              <a:t>biết</a:t>
            </a:r>
            <a:r>
              <a:rPr lang="en-US" sz="6600" b="1" dirty="0">
                <a:latin typeface="Times New Roman" panose="02020603050405020304" pitchFamily="18" charset="0"/>
                <a:cs typeface="Times New Roman" panose="02020603050405020304" pitchFamily="18" charset="0"/>
              </a:rPr>
              <a:t> Chúa </a:t>
            </a:r>
            <a:r>
              <a:rPr lang="en-US" sz="6600" b="1" dirty="0" err="1">
                <a:latin typeface="Times New Roman" panose="02020603050405020304" pitchFamily="18" charset="0"/>
                <a:cs typeface="Times New Roman" panose="02020603050405020304" pitchFamily="18" charset="0"/>
              </a:rPr>
              <a:t>dọi</a:t>
            </a:r>
            <a:r>
              <a:rPr lang="en-US" sz="6600" b="1" dirty="0">
                <a:latin typeface="Times New Roman" panose="02020603050405020304" pitchFamily="18" charset="0"/>
                <a:cs typeface="Times New Roman" panose="02020603050405020304" pitchFamily="18" charset="0"/>
              </a:rPr>
              <a:t> </a:t>
            </a:r>
            <a:r>
              <a:rPr lang="en-US" sz="6600" b="1" dirty="0" err="1">
                <a:latin typeface="Times New Roman" panose="02020603050405020304" pitchFamily="18" charset="0"/>
                <a:cs typeface="Times New Roman" panose="02020603050405020304" pitchFamily="18" charset="0"/>
              </a:rPr>
              <a:t>sáng</a:t>
            </a:r>
            <a:r>
              <a:rPr lang="en-US" sz="6600" b="1" dirty="0">
                <a:latin typeface="Times New Roman" panose="02020603050405020304" pitchFamily="18" charset="0"/>
                <a:cs typeface="Times New Roman" panose="02020603050405020304" pitchFamily="18" charset="0"/>
              </a:rPr>
              <a:t> </a:t>
            </a:r>
            <a:r>
              <a:rPr lang="en-US" sz="6600" b="1" dirty="0" err="1">
                <a:latin typeface="Times New Roman" panose="02020603050405020304" pitchFamily="18" charset="0"/>
                <a:cs typeface="Times New Roman" panose="02020603050405020304" pitchFamily="18" charset="0"/>
              </a:rPr>
              <a:t>âm</a:t>
            </a:r>
            <a:r>
              <a:rPr lang="en-US" sz="6600" b="1" dirty="0">
                <a:latin typeface="Times New Roman" panose="02020603050405020304" pitchFamily="18" charset="0"/>
                <a:cs typeface="Times New Roman" panose="02020603050405020304" pitchFamily="18" charset="0"/>
              </a:rPr>
              <a:t> </a:t>
            </a:r>
            <a:r>
              <a:rPr lang="en-US" sz="6600" b="1" dirty="0" err="1">
                <a:latin typeface="Times New Roman" panose="02020603050405020304" pitchFamily="18" charset="0"/>
                <a:cs typeface="Times New Roman" panose="02020603050405020304" pitchFamily="18" charset="0"/>
              </a:rPr>
              <a:t>thầm</a:t>
            </a:r>
            <a:r>
              <a:rPr lang="en-US" sz="6600" b="1" dirty="0">
                <a:latin typeface="Times New Roman" panose="02020603050405020304" pitchFamily="18" charset="0"/>
                <a:cs typeface="Times New Roman" panose="02020603050405020304" pitchFamily="18" charset="0"/>
              </a:rPr>
              <a:t>. </a:t>
            </a:r>
            <a:r>
              <a:rPr lang="en-US" sz="6600" b="1" dirty="0" err="1">
                <a:latin typeface="Times New Roman" panose="02020603050405020304" pitchFamily="18" charset="0"/>
                <a:cs typeface="Times New Roman" panose="02020603050405020304" pitchFamily="18" charset="0"/>
              </a:rPr>
              <a:t>Biết</a:t>
            </a:r>
            <a:r>
              <a:rPr lang="en-US" sz="6600" b="1" dirty="0">
                <a:latin typeface="Times New Roman" panose="02020603050405020304" pitchFamily="18" charset="0"/>
                <a:cs typeface="Times New Roman" panose="02020603050405020304" pitchFamily="18" charset="0"/>
              </a:rPr>
              <a:t> con </a:t>
            </a:r>
            <a:r>
              <a:rPr lang="en-US" sz="6600" b="1" dirty="0" err="1">
                <a:latin typeface="Times New Roman" panose="02020603050405020304" pitchFamily="18" charset="0"/>
                <a:cs typeface="Times New Roman" panose="02020603050405020304" pitchFamily="18" charset="0"/>
              </a:rPr>
              <a:t>vẫn</a:t>
            </a:r>
            <a:r>
              <a:rPr lang="en-US" sz="6600" b="1" dirty="0">
                <a:latin typeface="Times New Roman" panose="02020603050405020304" pitchFamily="18" charset="0"/>
                <a:cs typeface="Times New Roman" panose="02020603050405020304" pitchFamily="18" charset="0"/>
              </a:rPr>
              <a:t> </a:t>
            </a:r>
            <a:r>
              <a:rPr lang="en-US" sz="6600" b="1" dirty="0" err="1">
                <a:latin typeface="Times New Roman" panose="02020603050405020304" pitchFamily="18" charset="0"/>
                <a:cs typeface="Times New Roman" panose="02020603050405020304" pitchFamily="18" charset="0"/>
              </a:rPr>
              <a:t>sống</a:t>
            </a:r>
            <a:r>
              <a:rPr lang="en-US" sz="6600" b="1" dirty="0">
                <a:latin typeface="Times New Roman" panose="02020603050405020304" pitchFamily="18" charset="0"/>
                <a:cs typeface="Times New Roman" panose="02020603050405020304" pitchFamily="18" charset="0"/>
              </a:rPr>
              <a:t> </a:t>
            </a:r>
            <a:r>
              <a:rPr lang="en-US" sz="6600" b="1" dirty="0" err="1">
                <a:latin typeface="Times New Roman" panose="02020603050405020304" pitchFamily="18" charset="0"/>
                <a:cs typeface="Times New Roman" panose="02020603050405020304" pitchFamily="18" charset="0"/>
              </a:rPr>
              <a:t>lỗi</a:t>
            </a:r>
            <a:r>
              <a:rPr lang="en-US" sz="6600" b="1" dirty="0">
                <a:latin typeface="Times New Roman" panose="02020603050405020304" pitchFamily="18" charset="0"/>
                <a:cs typeface="Times New Roman" panose="02020603050405020304" pitchFamily="18" charset="0"/>
              </a:rPr>
              <a:t> </a:t>
            </a:r>
            <a:r>
              <a:rPr lang="en-US" sz="6600" b="1" dirty="0" err="1">
                <a:latin typeface="Times New Roman" panose="02020603050405020304" pitchFamily="18" charset="0"/>
                <a:cs typeface="Times New Roman" panose="02020603050405020304" pitchFamily="18" charset="0"/>
              </a:rPr>
              <a:t>lầm</a:t>
            </a:r>
            <a:r>
              <a:rPr lang="en-US" sz="6600" b="1" dirty="0">
                <a:latin typeface="Times New Roman" panose="02020603050405020304" pitchFamily="18" charset="0"/>
                <a:cs typeface="Times New Roman" panose="02020603050405020304" pitchFamily="18" charset="0"/>
              </a:rPr>
              <a:t>, </a:t>
            </a:r>
            <a:r>
              <a:rPr lang="en-US" sz="6600" b="1" dirty="0" err="1">
                <a:latin typeface="Times New Roman" panose="02020603050405020304" pitchFamily="18" charset="0"/>
                <a:cs typeface="Times New Roman" panose="02020603050405020304" pitchFamily="18" charset="0"/>
              </a:rPr>
              <a:t>biết</a:t>
            </a:r>
            <a:r>
              <a:rPr lang="en-US" sz="6600" b="1" dirty="0">
                <a:latin typeface="Times New Roman" panose="02020603050405020304" pitchFamily="18" charset="0"/>
                <a:cs typeface="Times New Roman" panose="02020603050405020304" pitchFamily="18" charset="0"/>
              </a:rPr>
              <a:t> </a:t>
            </a:r>
            <a:r>
              <a:rPr lang="en-US" sz="6600" b="1" dirty="0" err="1">
                <a:latin typeface="Times New Roman" panose="02020603050405020304" pitchFamily="18" charset="0"/>
                <a:cs typeface="Times New Roman" panose="02020603050405020304" pitchFamily="18" charset="0"/>
              </a:rPr>
              <a:t>Ngài</a:t>
            </a:r>
            <a:r>
              <a:rPr lang="en-US" sz="6600" b="1" dirty="0">
                <a:latin typeface="Times New Roman" panose="02020603050405020304" pitchFamily="18" charset="0"/>
                <a:cs typeface="Times New Roman" panose="02020603050405020304" pitchFamily="18" charset="0"/>
              </a:rPr>
              <a:t> </a:t>
            </a:r>
            <a:r>
              <a:rPr lang="en-US" sz="6600" b="1" dirty="0" err="1">
                <a:latin typeface="Times New Roman" panose="02020603050405020304" pitchFamily="18" charset="0"/>
                <a:cs typeface="Times New Roman" panose="02020603050405020304" pitchFamily="18" charset="0"/>
              </a:rPr>
              <a:t>nghĩa</a:t>
            </a:r>
            <a:r>
              <a:rPr lang="en-US" sz="6600" b="1" dirty="0">
                <a:latin typeface="Times New Roman" panose="02020603050405020304" pitchFamily="18" charset="0"/>
                <a:cs typeface="Times New Roman" panose="02020603050405020304" pitchFamily="18" charset="0"/>
              </a:rPr>
              <a:t> </a:t>
            </a:r>
            <a:r>
              <a:rPr lang="en-US" sz="6600" b="1" dirty="0" err="1">
                <a:latin typeface="Times New Roman" panose="02020603050405020304" pitchFamily="18" charset="0"/>
                <a:cs typeface="Times New Roman" panose="02020603050405020304" pitchFamily="18" charset="0"/>
              </a:rPr>
              <a:t>thiết</a:t>
            </a:r>
            <a:r>
              <a:rPr lang="en-US" sz="6600" b="1" dirty="0">
                <a:latin typeface="Times New Roman" panose="02020603050405020304" pitchFamily="18" charset="0"/>
                <a:cs typeface="Times New Roman" panose="02020603050405020304" pitchFamily="18" charset="0"/>
              </a:rPr>
              <a:t> </a:t>
            </a:r>
            <a:r>
              <a:rPr lang="en-US" sz="6600" b="1" dirty="0" err="1">
                <a:latin typeface="Times New Roman" panose="02020603050405020304" pitchFamily="18" charset="0"/>
                <a:cs typeface="Times New Roman" panose="02020603050405020304" pitchFamily="18" charset="0"/>
              </a:rPr>
              <a:t>tình</a:t>
            </a:r>
            <a:r>
              <a:rPr lang="en-US" sz="6600" b="1" dirty="0">
                <a:latin typeface="Times New Roman" panose="02020603050405020304" pitchFamily="18" charset="0"/>
                <a:cs typeface="Times New Roman" panose="02020603050405020304" pitchFamily="18" charset="0"/>
              </a:rPr>
              <a:t> </a:t>
            </a:r>
            <a:r>
              <a:rPr lang="en-US" sz="6600" b="1" dirty="0" err="1">
                <a:latin typeface="Times New Roman" panose="02020603050405020304" pitchFamily="18" charset="0"/>
                <a:cs typeface="Times New Roman" panose="02020603050405020304" pitchFamily="18" charset="0"/>
              </a:rPr>
              <a:t>thâm</a:t>
            </a:r>
            <a:r>
              <a:rPr lang="en-US" sz="6600" b="1" dirty="0">
                <a:latin typeface="Times New Roman" panose="02020603050405020304" pitchFamily="18" charset="0"/>
                <a:cs typeface="Times New Roman" panose="02020603050405020304" pitchFamily="18" charset="0"/>
              </a:rPr>
              <a:t>.</a:t>
            </a:r>
            <a:endParaRPr lang="vi-VN" sz="54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423486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D61510-1F59-062F-E1E1-B97E5269BBB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9CF79FB-A9A8-02A1-3645-10FFAAA98439}"/>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C7F60E1-C477-5F3B-8F04-DAEEE8E5593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5" y="0"/>
            <a:ext cx="12575567" cy="7109717"/>
          </a:xfrm>
          <a:prstGeom prst="rect">
            <a:avLst/>
          </a:prstGeom>
        </p:spPr>
      </p:pic>
      <p:sp>
        <p:nvSpPr>
          <p:cNvPr id="4" name="Rectangle 3">
            <a:extLst>
              <a:ext uri="{FF2B5EF4-FFF2-40B4-BE49-F238E27FC236}">
                <a16:creationId xmlns:a16="http://schemas.microsoft.com/office/drawing/2014/main" id="{F6A64347-D6A8-36FC-A7EF-E3B1D5A3B929}"/>
              </a:ext>
            </a:extLst>
          </p:cNvPr>
          <p:cNvSpPr/>
          <p:nvPr/>
        </p:nvSpPr>
        <p:spPr>
          <a:xfrm>
            <a:off x="438728" y="528034"/>
            <a:ext cx="11268168" cy="6186309"/>
          </a:xfrm>
          <a:prstGeom prst="rect">
            <a:avLst/>
          </a:prstGeom>
        </p:spPr>
        <p:txBody>
          <a:bodyPr wrap="square">
            <a:spAutoFit/>
          </a:bodyPr>
          <a:lstStyle/>
          <a:p>
            <a:pPr algn="just"/>
            <a:r>
              <a:rPr lang="en-US" sz="5800" b="1" dirty="0">
                <a:solidFill>
                  <a:srgbClr val="FF0000"/>
                </a:solidFill>
                <a:effectLst/>
                <a:latin typeface="Times New Roman" panose="02020603050405020304" pitchFamily="18" charset="0"/>
                <a:cs typeface="Times New Roman" panose="02020603050405020304" pitchFamily="18" charset="0"/>
              </a:rPr>
              <a:t>ĐK</a:t>
            </a:r>
            <a:r>
              <a:rPr lang="vi-VN" sz="5800" b="1" dirty="0">
                <a:solidFill>
                  <a:srgbClr val="FF0000"/>
                </a:solidFill>
                <a:effectLst/>
                <a:latin typeface="Times New Roman" panose="02020603050405020304" pitchFamily="18" charset="0"/>
                <a:cs typeface="Times New Roman" panose="02020603050405020304" pitchFamily="18" charset="0"/>
              </a:rPr>
              <a:t>. </a:t>
            </a:r>
            <a:r>
              <a:rPr lang="vi-VN" sz="6600" b="1" dirty="0">
                <a:latin typeface="Times New Roman" panose="02020603050405020304" pitchFamily="18" charset="0"/>
                <a:cs typeface="Times New Roman" panose="02020603050405020304" pitchFamily="18" charset="0"/>
              </a:rPr>
              <a:t>Xin cho lòng con chỉ đặt nơi Chúa. Xin cho đời con mãi khát khao Ngài, để sống với Chúa sắt son, để yêu mến Chúa vẹn tròn, và hồn con bừng sáng trong Ngài.</a:t>
            </a:r>
            <a:endParaRPr lang="vi-VN" sz="66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9575239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743</TotalTime>
  <Words>425</Words>
  <Application>Microsoft Office PowerPoint</Application>
  <PresentationFormat>Widescreen</PresentationFormat>
  <Paragraphs>11</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Century Gothic</vt:lpstr>
      <vt:lpstr>Garamond</vt:lpstr>
      <vt:lpstr>Times New Roman</vt:lpstr>
      <vt:lpstr>Savon</vt:lpstr>
      <vt:lpstr>CHO CON NHẬN BIẾT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CHÚNG TA LÊN ĐƯỜNG</dc:title>
  <dc:creator>Admin</dc:creator>
  <cp:lastModifiedBy>DINH GIA</cp:lastModifiedBy>
  <cp:revision>33</cp:revision>
  <dcterms:created xsi:type="dcterms:W3CDTF">2024-12-09T09:20:09Z</dcterms:created>
  <dcterms:modified xsi:type="dcterms:W3CDTF">2026-02-23T13:41:43Z</dcterms:modified>
</cp:coreProperties>
</file>