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511">
          <p15:clr>
            <a:srgbClr val="A4A3A4"/>
          </p15:clr>
        </p15:guide>
        <p15:guide id="2" pos="29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511" orient="horz"/>
        <p:guide pos="2947"/>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0213"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3025" y="0"/>
            <a:ext cx="2973388"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 name="Google Shape;6;n"/>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0213"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 name="Google Shape;27;p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 name="Google Shape;28;p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5" name="Google Shape;255;p10: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10: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4" name="Google Shape;284;p1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1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1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22" name="Google Shape;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3: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52" name="Google Shape;35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1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72" name="Google Shape;372;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7" name="Google Shape;417;p1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18" name="Google Shape;418;p1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3" name="Google Shape;433;p1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34" name="Google Shape;434;p1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1" name="Google Shape;451;p1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1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76" name="Google Shape;476;p1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77" name="Google Shape;477;p1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04" name="Google Shape;504;p1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05" name="Google Shape;505;p1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 name="Google Shape;36;p2: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7" name="Google Shape;37;p2: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20: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60" name="Google Shape;56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6" name="Google Shape;576;p2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77" name="Google Shape;577;p2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2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92" name="Google Shape;59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8" name="Google Shape;608;p2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9" name="Google Shape;609;p2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0" name="Shape 630"/>
        <p:cNvGrpSpPr/>
        <p:nvPr/>
      </p:nvGrpSpPr>
      <p:grpSpPr>
        <a:xfrm>
          <a:off x="0" y="0"/>
          <a:ext cx="0" cy="0"/>
          <a:chOff x="0" y="0"/>
          <a:chExt cx="0" cy="0"/>
        </a:xfrm>
      </p:grpSpPr>
      <p:sp>
        <p:nvSpPr>
          <p:cNvPr id="631" name="Google Shape;631;p2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32" name="Google Shape;632;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p25: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53" name="Google Shape;653;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4" name="Shape 674"/>
        <p:cNvGrpSpPr/>
        <p:nvPr/>
      </p:nvGrpSpPr>
      <p:grpSpPr>
        <a:xfrm>
          <a:off x="0" y="0"/>
          <a:ext cx="0" cy="0"/>
          <a:chOff x="0" y="0"/>
          <a:chExt cx="0" cy="0"/>
        </a:xfrm>
      </p:grpSpPr>
      <p:sp>
        <p:nvSpPr>
          <p:cNvPr id="675" name="Google Shape;675;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76" name="Google Shape;676;p2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77" name="Google Shape;677;p2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19" name="Google Shape;719;p2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20" name="Google Shape;720;p2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7" name="Shape 727"/>
        <p:cNvGrpSpPr/>
        <p:nvPr/>
      </p:nvGrpSpPr>
      <p:grpSpPr>
        <a:xfrm>
          <a:off x="0" y="0"/>
          <a:ext cx="0" cy="0"/>
          <a:chOff x="0" y="0"/>
          <a:chExt cx="0" cy="0"/>
        </a:xfrm>
      </p:grpSpPr>
      <p:sp>
        <p:nvSpPr>
          <p:cNvPr id="728" name="Google Shape;728;g84204d3272_1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729" name="Google Shape;729;g84204d3272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9" name="Google Shape;59;p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 name="Google Shape;60;p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5" name="Google Shape;75;p4: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6" name="Google Shape;76;p4: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 name="Google Shape;90;p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6: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20" name="Google Shape;12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40" name="Google Shape;14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5" name="Google Shape;215;p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blank">
  <p:cSld name="BLANK">
    <p:spTree>
      <p:nvGrpSpPr>
        <p:cNvPr id="10" name="Shape 10"/>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p:cSld name="Slide 4">
    <p:bg>
      <p:bgPr>
        <a:solidFill>
          <a:srgbClr val="F5F5F5"/>
        </a:solidFill>
      </p:bgPr>
    </p:bg>
    <p:spTree>
      <p:nvGrpSpPr>
        <p:cNvPr id="11" name="Shape 11"/>
        <p:cNvGrpSpPr/>
        <p:nvPr/>
      </p:nvGrpSpPr>
      <p:grpSpPr>
        <a:xfrm>
          <a:off x="0" y="0"/>
          <a:ext cx="0" cy="0"/>
          <a:chOff x="0" y="0"/>
          <a:chExt cx="0" cy="0"/>
        </a:xfrm>
      </p:grpSpPr>
      <p:pic>
        <p:nvPicPr>
          <p:cNvPr id="12" name="Google Shape;12;p3"/>
          <p:cNvPicPr preferRelativeResize="0"/>
          <p:nvPr/>
        </p:nvPicPr>
        <p:blipFill rotWithShape="1">
          <a:blip r:embed="rId2">
            <a:alphaModFix/>
          </a:blip>
          <a:srcRect b="0" l="0" r="0" t="0"/>
          <a:stretch/>
        </p:blipFill>
        <p:spPr>
          <a:xfrm rot="10800000">
            <a:off x="0" y="-31738"/>
            <a:ext cx="9143245" cy="1231924"/>
          </a:xfrm>
          <a:prstGeom prst="rect">
            <a:avLst/>
          </a:prstGeom>
          <a:noFill/>
          <a:ln>
            <a:noFill/>
          </a:ln>
        </p:spPr>
      </p:pic>
      <p:sp>
        <p:nvSpPr>
          <p:cNvPr id="13" name="Google Shape;13;p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lt1"/>
              </a:buClr>
              <a:buSzPts val="2400"/>
              <a:buFont typeface="Microsoft Yahei"/>
              <a:buNone/>
              <a:defRPr b="0" i="0" sz="2400" u="none" cap="none" strike="noStrike">
                <a:solidFill>
                  <a:schemeClr val="lt1"/>
                </a:solidFill>
                <a:latin typeface="Microsoft Yahei"/>
                <a:ea typeface="Microsoft Yahei"/>
                <a:cs typeface="Microsoft Yahei"/>
                <a:sym typeface="Microsoft Yahe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4" name="Shape 14"/>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15" name="Shape 15"/>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bg>
      <p:bgPr>
        <a:solidFill>
          <a:srgbClr val="F5F5F5"/>
        </a:solidFill>
      </p:bgPr>
    </p:bg>
    <p:spTree>
      <p:nvGrpSpPr>
        <p:cNvPr id="16" name="Shape 16"/>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p:cSld name="Slide 5">
    <p:bg>
      <p:bgPr>
        <a:solidFill>
          <a:srgbClr val="F5F5F5"/>
        </a:solidFill>
      </p:bgPr>
    </p:bg>
    <p:spTree>
      <p:nvGrpSpPr>
        <p:cNvPr id="17" name="Shape 17"/>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p:cSld name="Slide 7">
    <p:spTree>
      <p:nvGrpSpPr>
        <p:cNvPr id="18" name="Shape 18"/>
        <p:cNvGrpSpPr/>
        <p:nvPr/>
      </p:nvGrpSpPr>
      <p:grpSpPr>
        <a:xfrm>
          <a:off x="0" y="0"/>
          <a:ext cx="0" cy="0"/>
          <a:chOff x="0" y="0"/>
          <a:chExt cx="0" cy="0"/>
        </a:xfrm>
      </p:grpSpPr>
      <p:sp>
        <p:nvSpPr>
          <p:cNvPr id="19" name="Google Shape;19;p8"/>
          <p:cNvSpPr txBox="1"/>
          <p:nvPr>
            <p:ph type="title"/>
          </p:nvPr>
        </p:nvSpPr>
        <p:spPr>
          <a:xfrm>
            <a:off x="457200" y="206375"/>
            <a:ext cx="8229600" cy="857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Clr>
                <a:schemeClr val="dk1"/>
              </a:buClr>
              <a:buSzPts val="3899"/>
              <a:buFont typeface="Libre Franklin Medium"/>
              <a:buNone/>
              <a:defRPr b="0" i="0" sz="3899" u="none" cap="none" strike="noStrike">
                <a:solidFill>
                  <a:schemeClr val="dk1"/>
                </a:solidFill>
                <a:latin typeface="Libre Franklin Medium"/>
                <a:ea typeface="Libre Franklin Medium"/>
                <a:cs typeface="Libre Franklin Medium"/>
                <a:sym typeface="Libre Franklin Medium"/>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8"/>
          <p:cNvSpPr/>
          <p:nvPr/>
        </p:nvSpPr>
        <p:spPr>
          <a:xfrm>
            <a:off x="7848514" y="4856553"/>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21" name="Shape 21"/>
        <p:cNvGrpSpPr/>
        <p:nvPr/>
      </p:nvGrpSpPr>
      <p:grpSpPr>
        <a:xfrm>
          <a:off x="0" y="0"/>
          <a:ext cx="0" cy="0"/>
          <a:chOff x="0" y="0"/>
          <a:chExt cx="0" cy="0"/>
        </a:xfrm>
      </p:grpSpPr>
      <p:sp>
        <p:nvSpPr>
          <p:cNvPr id="22" name="Google Shape;22;p9"/>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3" name="Google Shape;23;p9"/>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4" name="Google Shape;24;p9"/>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mc:AlternateContent>
    <mc:Choice Requires="p14">
      <p:transition spd="slow" p14:dur="1250">
        <p14:flip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3.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3.png"/><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8.xml"/><Relationship Id="rId2" Type="http://schemas.openxmlformats.org/officeDocument/2006/relationships/notesSlide" Target="../notesSlides/notesSlide28.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10"/>
          <p:cNvSpPr txBox="1"/>
          <p:nvPr/>
        </p:nvSpPr>
        <p:spPr>
          <a:xfrm>
            <a:off x="2793100" y="989575"/>
            <a:ext cx="48591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8800" u="none" cap="none" strike="noStrike">
                <a:solidFill>
                  <a:srgbClr val="006800"/>
                </a:solidFill>
                <a:latin typeface="Libre Franklin Medium"/>
                <a:ea typeface="Libre Franklin Medium"/>
                <a:cs typeface="Libre Franklin Medium"/>
                <a:sym typeface="Libre Franklin Medium"/>
              </a:rPr>
              <a:t>3D Icon</a:t>
            </a:r>
            <a:endParaRPr b="1" i="0" sz="8800" u="none" cap="none" strike="noStrike">
              <a:solidFill>
                <a:srgbClr val="006800"/>
              </a:solidFill>
              <a:latin typeface="Libre Franklin Medium"/>
              <a:ea typeface="Libre Franklin Medium"/>
              <a:cs typeface="Libre Franklin Medium"/>
              <a:sym typeface="Libre Franklin Medium"/>
            </a:endParaRPr>
          </a:p>
        </p:txBody>
      </p:sp>
      <p:pic>
        <p:nvPicPr>
          <p:cNvPr id="31" name="Google Shape;31;p10"/>
          <p:cNvPicPr preferRelativeResize="0"/>
          <p:nvPr/>
        </p:nvPicPr>
        <p:blipFill rotWithShape="1">
          <a:blip r:embed="rId3">
            <a:alphaModFix/>
          </a:blip>
          <a:srcRect b="0" l="0" r="0" t="0"/>
          <a:stretch/>
        </p:blipFill>
        <p:spPr>
          <a:xfrm>
            <a:off x="-9839" y="2419354"/>
            <a:ext cx="9153719" cy="2724146"/>
          </a:xfrm>
          <a:prstGeom prst="rect">
            <a:avLst/>
          </a:prstGeom>
          <a:noFill/>
          <a:ln>
            <a:noFill/>
          </a:ln>
        </p:spPr>
      </p:pic>
      <p:sp>
        <p:nvSpPr>
          <p:cNvPr id="32" name="Google Shape;32;p10"/>
          <p:cNvSpPr txBox="1"/>
          <p:nvPr/>
        </p:nvSpPr>
        <p:spPr>
          <a:xfrm>
            <a:off x="2845271" y="2370725"/>
            <a:ext cx="5075100" cy="646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3600" u="none" cap="none" strike="noStrike">
                <a:solidFill>
                  <a:srgbClr val="006800"/>
                </a:solidFill>
                <a:latin typeface="Libre Franklin"/>
                <a:ea typeface="Libre Franklin"/>
                <a:cs typeface="Libre Franklin"/>
                <a:sym typeface="Libre Franklin"/>
              </a:rPr>
              <a:t>Style Presentation</a:t>
            </a:r>
            <a:endParaRPr b="0" i="0" sz="3600" u="none" cap="none" strike="noStrike">
              <a:solidFill>
                <a:srgbClr val="006800"/>
              </a:solidFill>
              <a:latin typeface="Libre Franklin"/>
              <a:ea typeface="Libre Franklin"/>
              <a:cs typeface="Libre Franklin"/>
              <a:sym typeface="Libre Franklin"/>
            </a:endParaRPr>
          </a:p>
        </p:txBody>
      </p:sp>
      <p:pic>
        <p:nvPicPr>
          <p:cNvPr id="33" name="Google Shape;33;p10"/>
          <p:cNvPicPr preferRelativeResize="0"/>
          <p:nvPr/>
        </p:nvPicPr>
        <p:blipFill rotWithShape="1">
          <a:blip r:embed="rId4">
            <a:alphaModFix/>
          </a:blip>
          <a:srcRect b="0" l="0" r="0" t="0"/>
          <a:stretch/>
        </p:blipFill>
        <p:spPr>
          <a:xfrm>
            <a:off x="430956" y="1331459"/>
            <a:ext cx="2301423" cy="1736321"/>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
                                        </p:tgtEl>
                                        <p:attrNameLst>
                                          <p:attrName>style.visibility</p:attrName>
                                        </p:attrNameLst>
                                      </p:cBhvr>
                                      <p:to>
                                        <p:strVal val="visible"/>
                                      </p:to>
                                    </p:set>
                                    <p:animEffect filter="fade" transition="in">
                                      <p:cBhvr>
                                        <p:cTn dur="750"/>
                                        <p:tgtEl>
                                          <p:spTgt spid="31"/>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p:tgtEl>
                                          <p:spTgt spid="33"/>
                                        </p:tgtEl>
                                        <p:attrNameLst>
                                          <p:attrName>ppt_w</p:attrName>
                                        </p:attrNameLst>
                                      </p:cBhvr>
                                      <p:tavLst>
                                        <p:tav fmla="" tm="0">
                                          <p:val>
                                            <p:strVal val="0"/>
                                          </p:val>
                                        </p:tav>
                                        <p:tav fmla="" tm="100000">
                                          <p:val>
                                            <p:strVal val="#ppt_w"/>
                                          </p:val>
                                        </p:tav>
                                      </p:tavLst>
                                    </p:anim>
                                    <p:anim calcmode="lin" valueType="num">
                                      <p:cBhvr additive="base">
                                        <p:cTn dur="500"/>
                                        <p:tgtEl>
                                          <p:spTgt spid="33"/>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p:tgtEl>
                                          <p:spTgt spid="30"/>
                                        </p:tgtEl>
                                        <p:attrNameLst>
                                          <p:attrName>ppt_w</p:attrName>
                                        </p:attrNameLst>
                                      </p:cBhvr>
                                      <p:tavLst>
                                        <p:tav fmla="" tm="0">
                                          <p:val>
                                            <p:strVal val="0"/>
                                          </p:val>
                                        </p:tav>
                                        <p:tav fmla="" tm="100000">
                                          <p:val>
                                            <p:strVal val="#ppt_w"/>
                                          </p:val>
                                        </p:tav>
                                      </p:tavLst>
                                    </p:anim>
                                    <p:anim calcmode="lin" valueType="num">
                                      <p:cBhvr additive="base">
                                        <p:cTn dur="500"/>
                                        <p:tgtEl>
                                          <p:spTgt spid="30"/>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32"/>
                                        </p:tgtEl>
                                        <p:attrNameLst>
                                          <p:attrName>style.visibility</p:attrName>
                                        </p:attrNameLst>
                                      </p:cBhvr>
                                      <p:to>
                                        <p:strVal val="visible"/>
                                      </p:to>
                                    </p:set>
                                    <p:animEffect filter="fade" transition="in">
                                      <p:cBhvr>
                                        <p:cTn dur="500"/>
                                        <p:tgtEl>
                                          <p:spTgt spid="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grpSp>
        <p:nvGrpSpPr>
          <p:cNvPr id="258" name="Google Shape;258;p19"/>
          <p:cNvGrpSpPr/>
          <p:nvPr/>
        </p:nvGrpSpPr>
        <p:grpSpPr>
          <a:xfrm>
            <a:off x="1413554" y="3523044"/>
            <a:ext cx="4075202" cy="1306737"/>
            <a:chOff x="2605" y="2725"/>
            <a:chExt cx="2957" cy="948"/>
          </a:xfrm>
        </p:grpSpPr>
        <p:sp>
          <p:nvSpPr>
            <p:cNvPr id="259" name="Google Shape;259;p19"/>
            <p:cNvSpPr/>
            <p:nvPr/>
          </p:nvSpPr>
          <p:spPr>
            <a:xfrm>
              <a:off x="3187" y="2725"/>
              <a:ext cx="2375" cy="504"/>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0" name="Google Shape;260;p19"/>
            <p:cNvSpPr/>
            <p:nvPr/>
          </p:nvSpPr>
          <p:spPr>
            <a:xfrm>
              <a:off x="2605" y="3055"/>
              <a:ext cx="2521" cy="618"/>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1" name="Google Shape;261;p19"/>
          <p:cNvGrpSpPr/>
          <p:nvPr/>
        </p:nvGrpSpPr>
        <p:grpSpPr>
          <a:xfrm>
            <a:off x="712086" y="2309837"/>
            <a:ext cx="3558119" cy="2429087"/>
            <a:chOff x="7" y="1943"/>
            <a:chExt cx="2663" cy="1818"/>
          </a:xfrm>
        </p:grpSpPr>
        <p:sp>
          <p:nvSpPr>
            <p:cNvPr id="262" name="Google Shape;262;p19"/>
            <p:cNvSpPr/>
            <p:nvPr/>
          </p:nvSpPr>
          <p:spPr>
            <a:xfrm>
              <a:off x="7" y="1943"/>
              <a:ext cx="2599" cy="1803"/>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gradFill>
              <a:gsLst>
                <a:gs pos="0">
                  <a:srgbClr val="717171"/>
                </a:gs>
                <a:gs pos="50000">
                  <a:srgbClr val="F6F6F6"/>
                </a:gs>
                <a:gs pos="100000">
                  <a:srgbClr val="71717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3" name="Google Shape;263;p19"/>
            <p:cNvSpPr/>
            <p:nvPr/>
          </p:nvSpPr>
          <p:spPr>
            <a:xfrm>
              <a:off x="755" y="2589"/>
              <a:ext cx="1915" cy="1172"/>
            </a:xfrm>
            <a:custGeom>
              <a:rect b="b" l="l" r="r" t="t"/>
              <a:pathLst>
                <a:path extrusionOk="0" h="803" w="1312">
                  <a:moveTo>
                    <a:pt x="0" y="589"/>
                  </a:moveTo>
                  <a:cubicBezTo>
                    <a:pt x="0" y="589"/>
                    <a:pt x="399" y="803"/>
                    <a:pt x="989" y="335"/>
                  </a:cubicBezTo>
                  <a:cubicBezTo>
                    <a:pt x="1163" y="189"/>
                    <a:pt x="1267" y="0"/>
                    <a:pt x="1267" y="0"/>
                  </a:cubicBezTo>
                  <a:cubicBezTo>
                    <a:pt x="1312" y="63"/>
                    <a:pt x="1312" y="63"/>
                    <a:pt x="1312" y="63"/>
                  </a:cubicBezTo>
                  <a:cubicBezTo>
                    <a:pt x="1312" y="63"/>
                    <a:pt x="999" y="633"/>
                    <a:pt x="400" y="678"/>
                  </a:cubicBezTo>
                  <a:cubicBezTo>
                    <a:pt x="148" y="694"/>
                    <a:pt x="0" y="589"/>
                    <a:pt x="0" y="589"/>
                  </a:cubicBezTo>
                  <a:close/>
                </a:path>
              </a:pathLst>
            </a:custGeom>
            <a:gradFill>
              <a:gsLst>
                <a:gs pos="0">
                  <a:srgbClr val="C1C1C1"/>
                </a:gs>
                <a:gs pos="50000">
                  <a:srgbClr val="565656"/>
                </a:gs>
                <a:gs pos="100000">
                  <a:srgbClr val="C1C1C1"/>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4" name="Google Shape;264;p19"/>
            <p:cNvSpPr/>
            <p:nvPr/>
          </p:nvSpPr>
          <p:spPr>
            <a:xfrm>
              <a:off x="419" y="1996"/>
              <a:ext cx="389" cy="1042"/>
            </a:xfrm>
            <a:custGeom>
              <a:rect b="b" l="l" r="r" t="t"/>
              <a:pathLst>
                <a:path extrusionOk="0" h="714" w="267">
                  <a:moveTo>
                    <a:pt x="205" y="0"/>
                  </a:moveTo>
                  <a:cubicBezTo>
                    <a:pt x="205" y="0"/>
                    <a:pt x="254" y="45"/>
                    <a:pt x="261" y="50"/>
                  </a:cubicBezTo>
                  <a:cubicBezTo>
                    <a:pt x="267" y="61"/>
                    <a:pt x="0" y="424"/>
                    <a:pt x="264" y="714"/>
                  </a:cubicBezTo>
                  <a:cubicBezTo>
                    <a:pt x="69" y="593"/>
                    <a:pt x="85" y="409"/>
                    <a:pt x="87" y="363"/>
                  </a:cubicBezTo>
                  <a:cubicBezTo>
                    <a:pt x="88" y="197"/>
                    <a:pt x="205" y="0"/>
                    <a:pt x="205" y="0"/>
                  </a:cubicBezTo>
                  <a:close/>
                </a:path>
              </a:pathLst>
            </a:custGeom>
            <a:gradFill>
              <a:gsLst>
                <a:gs pos="0">
                  <a:srgbClr val="A3A3A3"/>
                </a:gs>
                <a:gs pos="50000">
                  <a:srgbClr val="525252"/>
                </a:gs>
                <a:gs pos="100000">
                  <a:srgbClr val="A3A3A3"/>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5" name="Google Shape;265;p19"/>
          <p:cNvGrpSpPr/>
          <p:nvPr/>
        </p:nvGrpSpPr>
        <p:grpSpPr>
          <a:xfrm>
            <a:off x="1512429" y="1063226"/>
            <a:ext cx="3274859" cy="2097727"/>
            <a:chOff x="606" y="1010"/>
            <a:chExt cx="2451" cy="1570"/>
          </a:xfrm>
        </p:grpSpPr>
        <p:sp>
          <p:nvSpPr>
            <p:cNvPr id="266" name="Google Shape;266;p19"/>
            <p:cNvSpPr/>
            <p:nvPr/>
          </p:nvSpPr>
          <p:spPr>
            <a:xfrm>
              <a:off x="606" y="1010"/>
              <a:ext cx="2451" cy="1473"/>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7" name="Google Shape;267;p19"/>
            <p:cNvSpPr/>
            <p:nvPr/>
          </p:nvSpPr>
          <p:spPr>
            <a:xfrm>
              <a:off x="2683" y="1564"/>
              <a:ext cx="261" cy="1016"/>
            </a:xfrm>
            <a:custGeom>
              <a:rect b="b" l="l" r="r" t="t"/>
              <a:pathLst>
                <a:path extrusionOk="0" h="696" w="179">
                  <a:moveTo>
                    <a:pt x="0" y="630"/>
                  </a:moveTo>
                  <a:cubicBezTo>
                    <a:pt x="19" y="659"/>
                    <a:pt x="42" y="696"/>
                    <a:pt x="42" y="696"/>
                  </a:cubicBezTo>
                  <a:cubicBezTo>
                    <a:pt x="42" y="696"/>
                    <a:pt x="134" y="518"/>
                    <a:pt x="139" y="315"/>
                  </a:cubicBezTo>
                  <a:cubicBezTo>
                    <a:pt x="146" y="172"/>
                    <a:pt x="91" y="63"/>
                    <a:pt x="91" y="63"/>
                  </a:cubicBezTo>
                  <a:cubicBezTo>
                    <a:pt x="64" y="0"/>
                    <a:pt x="64" y="0"/>
                    <a:pt x="64" y="0"/>
                  </a:cubicBezTo>
                  <a:cubicBezTo>
                    <a:pt x="64" y="0"/>
                    <a:pt x="179" y="245"/>
                    <a:pt x="0" y="6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8" name="Google Shape;268;p19"/>
            <p:cNvSpPr/>
            <p:nvPr/>
          </p:nvSpPr>
          <p:spPr>
            <a:xfrm>
              <a:off x="775" y="1187"/>
              <a:ext cx="1606" cy="826"/>
            </a:xfrm>
            <a:custGeom>
              <a:rect b="b" l="l" r="r" t="t"/>
              <a:pathLst>
                <a:path extrusionOk="0" h="565" w="1100">
                  <a:moveTo>
                    <a:pt x="869" y="130"/>
                  </a:moveTo>
                  <a:cubicBezTo>
                    <a:pt x="355" y="0"/>
                    <a:pt x="0" y="515"/>
                    <a:pt x="0" y="515"/>
                  </a:cubicBezTo>
                  <a:cubicBezTo>
                    <a:pt x="0" y="515"/>
                    <a:pt x="0" y="515"/>
                    <a:pt x="54" y="565"/>
                  </a:cubicBezTo>
                  <a:cubicBezTo>
                    <a:pt x="279" y="285"/>
                    <a:pt x="580" y="120"/>
                    <a:pt x="866" y="186"/>
                  </a:cubicBezTo>
                  <a:cubicBezTo>
                    <a:pt x="1050" y="226"/>
                    <a:pt x="1100" y="347"/>
                    <a:pt x="1100" y="347"/>
                  </a:cubicBezTo>
                  <a:cubicBezTo>
                    <a:pt x="1084" y="303"/>
                    <a:pt x="1043" y="192"/>
                    <a:pt x="869" y="1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9" name="Google Shape;269;p19"/>
            <p:cNvSpPr/>
            <p:nvPr/>
          </p:nvSpPr>
          <p:spPr>
            <a:xfrm>
              <a:off x="2303" y="2376"/>
              <a:ext cx="440" cy="204"/>
            </a:xfrm>
            <a:custGeom>
              <a:rect b="b" l="l" r="r" t="t"/>
              <a:pathLst>
                <a:path extrusionOk="0" h="218" w="469">
                  <a:moveTo>
                    <a:pt x="0" y="0"/>
                  </a:moveTo>
                  <a:lnTo>
                    <a:pt x="404" y="115"/>
                  </a:lnTo>
                  <a:lnTo>
                    <a:pt x="469" y="218"/>
                  </a:lnTo>
                  <a:lnTo>
                    <a:pt x="73" y="100"/>
                  </a:lnTo>
                  <a:lnTo>
                    <a:pt x="0"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0" name="Google Shape;270;p19"/>
            <p:cNvSpPr/>
            <p:nvPr/>
          </p:nvSpPr>
          <p:spPr>
            <a:xfrm>
              <a:off x="606" y="1890"/>
              <a:ext cx="249" cy="123"/>
            </a:xfrm>
            <a:custGeom>
              <a:rect b="b" l="l" r="r" t="t"/>
              <a:pathLst>
                <a:path extrusionOk="0" h="131" w="264">
                  <a:moveTo>
                    <a:pt x="180" y="53"/>
                  </a:moveTo>
                  <a:lnTo>
                    <a:pt x="264" y="131"/>
                  </a:lnTo>
                  <a:lnTo>
                    <a:pt x="83" y="78"/>
                  </a:lnTo>
                  <a:lnTo>
                    <a:pt x="0" y="0"/>
                  </a:lnTo>
                  <a:lnTo>
                    <a:pt x="180" y="53"/>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71" name="Google Shape;271;p19"/>
          <p:cNvGrpSpPr/>
          <p:nvPr/>
        </p:nvGrpSpPr>
        <p:grpSpPr>
          <a:xfrm>
            <a:off x="2090649" y="1825056"/>
            <a:ext cx="1141621" cy="1857959"/>
            <a:chOff x="2090648" y="2110806"/>
            <a:chExt cx="1141621" cy="1857959"/>
          </a:xfrm>
        </p:grpSpPr>
        <p:cxnSp>
          <p:nvCxnSpPr>
            <p:cNvPr id="272" name="Google Shape;272;p19"/>
            <p:cNvCxnSpPr/>
            <p:nvPr/>
          </p:nvCxnSpPr>
          <p:spPr>
            <a:xfrm flipH="1" rot="-292290">
              <a:off x="2112351" y="3425323"/>
              <a:ext cx="391487" cy="527772"/>
            </a:xfrm>
            <a:prstGeom prst="straightConnector1">
              <a:avLst/>
            </a:prstGeom>
            <a:noFill/>
            <a:ln cap="flat" cmpd="sng" w="76200">
              <a:solidFill>
                <a:srgbClr val="777777"/>
              </a:solidFill>
              <a:prstDash val="solid"/>
              <a:round/>
              <a:headEnd len="med" w="med" type="none"/>
              <a:tailEnd len="med" w="med" type="triangle"/>
            </a:ln>
          </p:spPr>
        </p:cxnSp>
        <p:cxnSp>
          <p:nvCxnSpPr>
            <p:cNvPr id="273" name="Google Shape;273;p19"/>
            <p:cNvCxnSpPr/>
            <p:nvPr/>
          </p:nvCxnSpPr>
          <p:spPr>
            <a:xfrm flipH="1" rot="10507710">
              <a:off x="2881963" y="2123931"/>
              <a:ext cx="330025" cy="491696"/>
            </a:xfrm>
            <a:prstGeom prst="straightConnector1">
              <a:avLst/>
            </a:prstGeom>
            <a:noFill/>
            <a:ln cap="flat" cmpd="sng" w="76200">
              <a:solidFill>
                <a:srgbClr val="008000"/>
              </a:solidFill>
              <a:prstDash val="solid"/>
              <a:round/>
              <a:headEnd len="med" w="med" type="none"/>
              <a:tailEnd len="med" w="med" type="triangle"/>
            </a:ln>
          </p:spPr>
        </p:cxnSp>
      </p:grpSp>
      <p:sp>
        <p:nvSpPr>
          <p:cNvPr id="274" name="Google Shape;274;p19"/>
          <p:cNvSpPr txBox="1"/>
          <p:nvPr/>
        </p:nvSpPr>
        <p:spPr>
          <a:xfrm>
            <a:off x="2112784" y="2547667"/>
            <a:ext cx="1305870" cy="377411"/>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400">
                <a:solidFill>
                  <a:schemeClr val="dk1"/>
                </a:solidFill>
                <a:latin typeface="Microsoft Yahei"/>
                <a:ea typeface="Microsoft Yahei"/>
                <a:cs typeface="Microsoft Yahei"/>
                <a:sym typeface="Microsoft Yahei"/>
              </a:rPr>
              <a:t>E-commerce</a:t>
            </a:r>
            <a:endParaRPr b="1" sz="1400">
              <a:solidFill>
                <a:srgbClr val="171717"/>
              </a:solidFill>
              <a:latin typeface="Microsoft Yahei"/>
              <a:ea typeface="Microsoft Yahei"/>
              <a:cs typeface="Microsoft Yahei"/>
              <a:sym typeface="Microsoft Yahei"/>
            </a:endParaRPr>
          </a:p>
        </p:txBody>
      </p:sp>
      <p:grpSp>
        <p:nvGrpSpPr>
          <p:cNvPr id="275" name="Google Shape;275;p19"/>
          <p:cNvGrpSpPr/>
          <p:nvPr/>
        </p:nvGrpSpPr>
        <p:grpSpPr>
          <a:xfrm>
            <a:off x="4995723" y="932284"/>
            <a:ext cx="3125212" cy="1724946"/>
            <a:chOff x="4995723" y="1218034"/>
            <a:chExt cx="3125212" cy="1724946"/>
          </a:xfrm>
        </p:grpSpPr>
        <p:sp>
          <p:nvSpPr>
            <p:cNvPr id="276" name="Google Shape;276;p19"/>
            <p:cNvSpPr/>
            <p:nvPr/>
          </p:nvSpPr>
          <p:spPr>
            <a:xfrm>
              <a:off x="4995723" y="1218034"/>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Performance</a:t>
              </a:r>
              <a:endParaRPr b="1" sz="1400">
                <a:solidFill>
                  <a:schemeClr val="lt1"/>
                </a:solidFill>
                <a:latin typeface="Microsoft Yahei"/>
                <a:ea typeface="Microsoft Yahei"/>
                <a:cs typeface="Microsoft Yahei"/>
                <a:sym typeface="Microsoft Yahei"/>
              </a:endParaRPr>
            </a:p>
          </p:txBody>
        </p:sp>
        <p:sp>
          <p:nvSpPr>
            <p:cNvPr id="277" name="Google Shape;277;p19"/>
            <p:cNvSpPr/>
            <p:nvPr/>
          </p:nvSpPr>
          <p:spPr>
            <a:xfrm>
              <a:off x="4995723" y="1521336"/>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use well-known development methodologies to create a customized approach for each of the projects.</a:t>
              </a:r>
              <a:endParaRPr sz="1200">
                <a:solidFill>
                  <a:srgbClr val="171717"/>
                </a:solidFill>
                <a:latin typeface="Microsoft Yahei"/>
                <a:ea typeface="Microsoft Yahei"/>
                <a:cs typeface="Microsoft Yahei"/>
                <a:sym typeface="Microsoft Yahei"/>
              </a:endParaRPr>
            </a:p>
          </p:txBody>
        </p:sp>
      </p:grpSp>
      <p:grpSp>
        <p:nvGrpSpPr>
          <p:cNvPr id="278" name="Google Shape;278;p19"/>
          <p:cNvGrpSpPr/>
          <p:nvPr/>
        </p:nvGrpSpPr>
        <p:grpSpPr>
          <a:xfrm>
            <a:off x="4995723" y="2781490"/>
            <a:ext cx="3125212" cy="1724946"/>
            <a:chOff x="4995723" y="3067240"/>
            <a:chExt cx="3125212" cy="1724946"/>
          </a:xfrm>
        </p:grpSpPr>
        <p:sp>
          <p:nvSpPr>
            <p:cNvPr id="279" name="Google Shape;279;p19"/>
            <p:cNvSpPr/>
            <p:nvPr/>
          </p:nvSpPr>
          <p:spPr>
            <a:xfrm>
              <a:off x="4995723" y="3067240"/>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Working</a:t>
              </a:r>
              <a:endParaRPr b="1" sz="1400">
                <a:solidFill>
                  <a:schemeClr val="lt1"/>
                </a:solidFill>
                <a:latin typeface="Microsoft Yahei"/>
                <a:ea typeface="Microsoft Yahei"/>
                <a:cs typeface="Microsoft Yahei"/>
                <a:sym typeface="Microsoft Yahei"/>
              </a:endParaRPr>
            </a:p>
          </p:txBody>
        </p:sp>
        <p:sp>
          <p:nvSpPr>
            <p:cNvPr id="280" name="Google Shape;280;p19"/>
            <p:cNvSpPr/>
            <p:nvPr/>
          </p:nvSpPr>
          <p:spPr>
            <a:xfrm>
              <a:off x="4995723" y="3370542"/>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align with your users need to build and evolve a flowing shopping interface, one that slots easily into place with each step.</a:t>
              </a:r>
              <a:endParaRPr sz="1200">
                <a:solidFill>
                  <a:srgbClr val="171717"/>
                </a:solidFill>
                <a:latin typeface="Microsoft Yahei"/>
                <a:ea typeface="Microsoft Yahei"/>
                <a:cs typeface="Microsoft Yahei"/>
                <a:sym typeface="Microsoft Yahei"/>
              </a:endParaRPr>
            </a:p>
          </p:txBody>
        </p:sp>
      </p:grpSp>
      <p:sp>
        <p:nvSpPr>
          <p:cNvPr id="281" name="Google Shape;281;p1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261"/>
                                        </p:tgtEl>
                                        <p:attrNameLst>
                                          <p:attrName>style.visibility</p:attrName>
                                        </p:attrNameLst>
                                      </p:cBhvr>
                                      <p:to>
                                        <p:strVal val="visible"/>
                                      </p:to>
                                    </p:set>
                                    <p:anim calcmode="lin" valueType="num">
                                      <p:cBhvr additive="base">
                                        <p:cTn dur="500"/>
                                        <p:tgtEl>
                                          <p:spTgt spid="2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0"/>
                                  </p:stCondLst>
                                  <p:childTnLst>
                                    <p:set>
                                      <p:cBhvr>
                                        <p:cTn dur="1" fill="hold">
                                          <p:stCondLst>
                                            <p:cond delay="0"/>
                                          </p:stCondLst>
                                        </p:cTn>
                                        <p:tgtEl>
                                          <p:spTgt spid="265"/>
                                        </p:tgtEl>
                                        <p:attrNameLst>
                                          <p:attrName>style.visibility</p:attrName>
                                        </p:attrNameLst>
                                      </p:cBhvr>
                                      <p:to>
                                        <p:strVal val="visible"/>
                                      </p:to>
                                    </p:set>
                                    <p:anim calcmode="lin" valueType="num">
                                      <p:cBhvr additive="base">
                                        <p:cTn dur="500"/>
                                        <p:tgtEl>
                                          <p:spTgt spid="26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par>
                                <p:cTn fill="hold" nodeType="withEffect" presetClass="entr" presetID="10" presetSubtype="0">
                                  <p:stCondLst>
                                    <p:cond delay="50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200"/>
                                        <p:tgtEl>
                                          <p:spTgt spid="275"/>
                                        </p:tgtEl>
                                        <p:attrNameLst>
                                          <p:attrName>ppt_w</p:attrName>
                                        </p:attrNameLst>
                                      </p:cBhvr>
                                      <p:tavLst>
                                        <p:tav fmla="" tm="0">
                                          <p:val>
                                            <p:strVal val="0"/>
                                          </p:val>
                                        </p:tav>
                                        <p:tav fmla="" tm="100000">
                                          <p:val>
                                            <p:strVal val="#ppt_w"/>
                                          </p:val>
                                        </p:tav>
                                      </p:tavLst>
                                    </p:anim>
                                    <p:anim calcmode="lin" valueType="num">
                                      <p:cBhvr additive="base">
                                        <p:cTn dur="200"/>
                                        <p:tgtEl>
                                          <p:spTgt spid="275"/>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23" presetSubtype="16">
                                  <p:stCondLst>
                                    <p:cond delay="0"/>
                                  </p:stCondLst>
                                  <p:childTnLst>
                                    <p:set>
                                      <p:cBhvr>
                                        <p:cTn dur="1" fill="hold">
                                          <p:stCondLst>
                                            <p:cond delay="0"/>
                                          </p:stCondLst>
                                        </p:cTn>
                                        <p:tgtEl>
                                          <p:spTgt spid="278"/>
                                        </p:tgtEl>
                                        <p:attrNameLst>
                                          <p:attrName>style.visibility</p:attrName>
                                        </p:attrNameLst>
                                      </p:cBhvr>
                                      <p:to>
                                        <p:strVal val="visible"/>
                                      </p:to>
                                    </p:set>
                                    <p:anim calcmode="lin" valueType="num">
                                      <p:cBhvr additive="base">
                                        <p:cTn dur="200"/>
                                        <p:tgtEl>
                                          <p:spTgt spid="278"/>
                                        </p:tgtEl>
                                        <p:attrNameLst>
                                          <p:attrName>ppt_w</p:attrName>
                                        </p:attrNameLst>
                                      </p:cBhvr>
                                      <p:tavLst>
                                        <p:tav fmla="" tm="0">
                                          <p:val>
                                            <p:strVal val="0"/>
                                          </p:val>
                                        </p:tav>
                                        <p:tav fmla="" tm="100000">
                                          <p:val>
                                            <p:strVal val="#ppt_w"/>
                                          </p:val>
                                        </p:tav>
                                      </p:tavLst>
                                    </p:anim>
                                    <p:anim calcmode="lin" valueType="num">
                                      <p:cBhvr additive="base">
                                        <p:cTn dur="200"/>
                                        <p:tgtEl>
                                          <p:spTgt spid="27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descr="© INSCALE GmbH, 21.06.2010" id="287" name="Google Shape;287;p20"/>
          <p:cNvSpPr/>
          <p:nvPr/>
        </p:nvSpPr>
        <p:spPr>
          <a:xfrm>
            <a:off x="2855120" y="2596357"/>
            <a:ext cx="1085850" cy="193675"/>
          </a:xfrm>
          <a:custGeom>
            <a:rect b="b" l="l" r="r" t="t"/>
            <a:pathLst>
              <a:path extrusionOk="0" h="224" w="1170">
                <a:moveTo>
                  <a:pt x="1170" y="0"/>
                </a:moveTo>
                <a:lnTo>
                  <a:pt x="0" y="224"/>
                </a:lnTo>
                <a:lnTo>
                  <a:pt x="1170" y="0"/>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cxnSp>
        <p:nvCxnSpPr>
          <p:cNvPr descr="© INSCALE GmbH, 21.06.2010" id="288" name="Google Shape;288;p20"/>
          <p:cNvCxnSpPr/>
          <p:nvPr/>
        </p:nvCxnSpPr>
        <p:spPr>
          <a:xfrm flipH="1">
            <a:off x="2855120" y="2596357"/>
            <a:ext cx="1085850" cy="193675"/>
          </a:xfrm>
          <a:prstGeom prst="straightConnector1">
            <a:avLst/>
          </a:prstGeom>
          <a:noFill/>
          <a:ln>
            <a:noFill/>
          </a:ln>
        </p:spPr>
      </p:cxnSp>
      <p:sp>
        <p:nvSpPr>
          <p:cNvPr descr="© INSCALE GmbH, 21.06.2010" id="289" name="Google Shape;289;p20"/>
          <p:cNvSpPr/>
          <p:nvPr/>
        </p:nvSpPr>
        <p:spPr>
          <a:xfrm>
            <a:off x="2856707" y="224075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290" name="Google Shape;290;p20"/>
          <p:cNvGrpSpPr/>
          <p:nvPr/>
        </p:nvGrpSpPr>
        <p:grpSpPr>
          <a:xfrm>
            <a:off x="1416846" y="2026444"/>
            <a:ext cx="2871787" cy="1395412"/>
            <a:chOff x="1416845" y="2312194"/>
            <a:chExt cx="2871787" cy="1395412"/>
          </a:xfrm>
        </p:grpSpPr>
        <p:sp>
          <p:nvSpPr>
            <p:cNvPr descr="© INSCALE GmbH, 21.06.2010" id="291" name="Google Shape;291;p20"/>
            <p:cNvSpPr/>
            <p:nvPr/>
          </p:nvSpPr>
          <p:spPr>
            <a:xfrm>
              <a:off x="1416845" y="2391569"/>
              <a:ext cx="1439862" cy="1316037"/>
            </a:xfrm>
            <a:custGeom>
              <a:rect b="b" l="l" r="r" t="t"/>
              <a:pathLst>
                <a:path extrusionOk="0" h="1470" w="1473">
                  <a:moveTo>
                    <a:pt x="1002" y="60"/>
                  </a:moveTo>
                  <a:lnTo>
                    <a:pt x="688" y="0"/>
                  </a:lnTo>
                  <a:lnTo>
                    <a:pt x="610" y="134"/>
                  </a:lnTo>
                  <a:lnTo>
                    <a:pt x="494" y="336"/>
                  </a:lnTo>
                  <a:lnTo>
                    <a:pt x="0" y="1190"/>
                  </a:lnTo>
                  <a:lnTo>
                    <a:pt x="1473" y="1470"/>
                  </a:lnTo>
                  <a:lnTo>
                    <a:pt x="1473" y="150"/>
                  </a:lnTo>
                  <a:lnTo>
                    <a:pt x="1002" y="6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2" name="Google Shape;292;p20"/>
            <p:cNvSpPr/>
            <p:nvPr/>
          </p:nvSpPr>
          <p:spPr>
            <a:xfrm>
              <a:off x="2856707" y="2391569"/>
              <a:ext cx="1431925" cy="1316037"/>
            </a:xfrm>
            <a:custGeom>
              <a:rect b="b" l="l" r="r" t="t"/>
              <a:pathLst>
                <a:path extrusionOk="0" h="1470" w="1466">
                  <a:moveTo>
                    <a:pt x="970" y="336"/>
                  </a:moveTo>
                  <a:lnTo>
                    <a:pt x="854" y="134"/>
                  </a:lnTo>
                  <a:lnTo>
                    <a:pt x="778" y="0"/>
                  </a:lnTo>
                  <a:lnTo>
                    <a:pt x="468" y="60"/>
                  </a:lnTo>
                  <a:lnTo>
                    <a:pt x="0" y="150"/>
                  </a:lnTo>
                  <a:lnTo>
                    <a:pt x="0" y="1470"/>
                  </a:lnTo>
                  <a:lnTo>
                    <a:pt x="1466" y="1190"/>
                  </a:lnTo>
                  <a:lnTo>
                    <a:pt x="970" y="336"/>
                  </a:ln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3" name="Google Shape;293;p20"/>
            <p:cNvSpPr/>
            <p:nvPr/>
          </p:nvSpPr>
          <p:spPr>
            <a:xfrm>
              <a:off x="1427957" y="3213894"/>
              <a:ext cx="1428750" cy="493712"/>
            </a:xfrm>
            <a:custGeom>
              <a:rect b="b" l="l" r="r" t="t"/>
              <a:pathLst>
                <a:path extrusionOk="0" h="552" w="1461">
                  <a:moveTo>
                    <a:pt x="0" y="274"/>
                  </a:moveTo>
                  <a:lnTo>
                    <a:pt x="1461" y="0"/>
                  </a:lnTo>
                  <a:lnTo>
                    <a:pt x="1461" y="552"/>
                  </a:lnTo>
                  <a:lnTo>
                    <a:pt x="0" y="274"/>
                  </a:lnTo>
                  <a:close/>
                </a:path>
              </a:pathLst>
            </a:custGeom>
            <a:solidFill>
              <a:srgbClr val="00401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4" name="Google Shape;294;p20"/>
            <p:cNvSpPr/>
            <p:nvPr/>
          </p:nvSpPr>
          <p:spPr>
            <a:xfrm>
              <a:off x="2856707" y="3213894"/>
              <a:ext cx="1431925" cy="493712"/>
            </a:xfrm>
            <a:custGeom>
              <a:rect b="b" l="l" r="r" t="t"/>
              <a:pathLst>
                <a:path extrusionOk="0" h="552" w="1466">
                  <a:moveTo>
                    <a:pt x="0" y="0"/>
                  </a:moveTo>
                  <a:lnTo>
                    <a:pt x="1466" y="272"/>
                  </a:lnTo>
                  <a:lnTo>
                    <a:pt x="0" y="552"/>
                  </a:lnTo>
                  <a:lnTo>
                    <a:pt x="0" y="0"/>
                  </a:lnTo>
                  <a:close/>
                </a:path>
              </a:pathLst>
            </a:custGeom>
            <a:solidFill>
              <a:srgbClr val="92D05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5" name="Google Shape;295;p20"/>
            <p:cNvSpPr/>
            <p:nvPr/>
          </p:nvSpPr>
          <p:spPr>
            <a:xfrm>
              <a:off x="2088357" y="2312194"/>
              <a:ext cx="1528763" cy="214312"/>
            </a:xfrm>
            <a:custGeom>
              <a:rect b="b" l="l" r="r" t="t"/>
              <a:pathLst>
                <a:path extrusionOk="0" h="240" w="1563">
                  <a:moveTo>
                    <a:pt x="1097" y="0"/>
                  </a:moveTo>
                  <a:lnTo>
                    <a:pt x="785" y="60"/>
                  </a:lnTo>
                  <a:lnTo>
                    <a:pt x="470" y="0"/>
                  </a:lnTo>
                  <a:lnTo>
                    <a:pt x="0" y="90"/>
                  </a:lnTo>
                  <a:lnTo>
                    <a:pt x="785" y="240"/>
                  </a:lnTo>
                  <a:lnTo>
                    <a:pt x="1563" y="90"/>
                  </a:lnTo>
                  <a:lnTo>
                    <a:pt x="1097" y="0"/>
                  </a:lnTo>
                  <a:close/>
                </a:path>
              </a:pathLst>
            </a:custGeom>
            <a:solidFill>
              <a:srgbClr val="0068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296" name="Google Shape;296;p20"/>
          <p:cNvGrpSpPr/>
          <p:nvPr/>
        </p:nvGrpSpPr>
        <p:grpSpPr>
          <a:xfrm>
            <a:off x="2182021" y="897731"/>
            <a:ext cx="1341437" cy="1181100"/>
            <a:chOff x="2182020" y="1183481"/>
            <a:chExt cx="1341437" cy="1181100"/>
          </a:xfrm>
        </p:grpSpPr>
        <p:sp>
          <p:nvSpPr>
            <p:cNvPr descr="© INSCALE GmbH, 21.06.2010" id="297" name="Google Shape;297;p20"/>
            <p:cNvSpPr/>
            <p:nvPr/>
          </p:nvSpPr>
          <p:spPr>
            <a:xfrm>
              <a:off x="2182020" y="1183481"/>
              <a:ext cx="674687" cy="1181100"/>
            </a:xfrm>
            <a:custGeom>
              <a:rect b="b" l="l" r="r" t="t"/>
              <a:pathLst>
                <a:path extrusionOk="0" h="1319" w="691">
                  <a:moveTo>
                    <a:pt x="691" y="4"/>
                  </a:moveTo>
                  <a:lnTo>
                    <a:pt x="687" y="0"/>
                  </a:lnTo>
                  <a:lnTo>
                    <a:pt x="0" y="1187"/>
                  </a:lnTo>
                  <a:lnTo>
                    <a:pt x="691" y="1319"/>
                  </a:lnTo>
                  <a:lnTo>
                    <a:pt x="691" y="4"/>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8" name="Google Shape;298;p20"/>
            <p:cNvSpPr/>
            <p:nvPr/>
          </p:nvSpPr>
          <p:spPr>
            <a:xfrm>
              <a:off x="2856707" y="1186656"/>
              <a:ext cx="666750" cy="1177925"/>
            </a:xfrm>
            <a:custGeom>
              <a:rect b="b" l="l" r="r" t="t"/>
              <a:pathLst>
                <a:path extrusionOk="0" h="1315" w="684">
                  <a:moveTo>
                    <a:pt x="0" y="1315"/>
                  </a:moveTo>
                  <a:lnTo>
                    <a:pt x="684" y="1185"/>
                  </a:lnTo>
                  <a:lnTo>
                    <a:pt x="0" y="0"/>
                  </a:lnTo>
                  <a:lnTo>
                    <a:pt x="0" y="1315"/>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9" name="Google Shape;299;p20"/>
            <p:cNvSpPr/>
            <p:nvPr/>
          </p:nvSpPr>
          <p:spPr>
            <a:xfrm>
              <a:off x="2856707" y="2364581"/>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0" name="Google Shape;300;p20"/>
            <p:cNvSpPr/>
            <p:nvPr/>
          </p:nvSpPr>
          <p:spPr>
            <a:xfrm>
              <a:off x="2182020" y="2128044"/>
              <a:ext cx="674687" cy="236537"/>
            </a:xfrm>
            <a:custGeom>
              <a:rect b="b" l="l" r="r" t="t"/>
              <a:pathLst>
                <a:path extrusionOk="0" h="265" w="691">
                  <a:moveTo>
                    <a:pt x="0" y="133"/>
                  </a:moveTo>
                  <a:lnTo>
                    <a:pt x="691" y="0"/>
                  </a:lnTo>
                  <a:lnTo>
                    <a:pt x="691" y="265"/>
                  </a:lnTo>
                  <a:lnTo>
                    <a:pt x="0" y="133"/>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1" name="Google Shape;301;p20"/>
            <p:cNvSpPr/>
            <p:nvPr/>
          </p:nvSpPr>
          <p:spPr>
            <a:xfrm>
              <a:off x="2856707" y="2128044"/>
              <a:ext cx="666750" cy="236537"/>
            </a:xfrm>
            <a:custGeom>
              <a:rect b="b" l="l" r="r" t="t"/>
              <a:pathLst>
                <a:path extrusionOk="0" h="265" w="684">
                  <a:moveTo>
                    <a:pt x="0" y="265"/>
                  </a:moveTo>
                  <a:lnTo>
                    <a:pt x="0" y="0"/>
                  </a:lnTo>
                  <a:lnTo>
                    <a:pt x="684" y="135"/>
                  </a:lnTo>
                  <a:lnTo>
                    <a:pt x="0" y="265"/>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302" name="Google Shape;302;p20"/>
          <p:cNvGrpSpPr/>
          <p:nvPr/>
        </p:nvGrpSpPr>
        <p:grpSpPr>
          <a:xfrm>
            <a:off x="659608" y="3234531"/>
            <a:ext cx="4386263" cy="2381250"/>
            <a:chOff x="659607" y="3520281"/>
            <a:chExt cx="4386263" cy="2381250"/>
          </a:xfrm>
        </p:grpSpPr>
        <p:sp>
          <p:nvSpPr>
            <p:cNvPr descr="© INSCALE GmbH, 21.06.2010" id="303" name="Google Shape;303;p20"/>
            <p:cNvSpPr/>
            <p:nvPr/>
          </p:nvSpPr>
          <p:spPr>
            <a:xfrm>
              <a:off x="659607" y="3602831"/>
              <a:ext cx="2197100" cy="1441450"/>
            </a:xfrm>
            <a:custGeom>
              <a:rect b="b" l="l" r="r" t="t"/>
              <a:pathLst>
                <a:path extrusionOk="0" h="1611" w="2249">
                  <a:moveTo>
                    <a:pt x="1776" y="208"/>
                  </a:moveTo>
                  <a:lnTo>
                    <a:pt x="684" y="0"/>
                  </a:lnTo>
                  <a:lnTo>
                    <a:pt x="412" y="470"/>
                  </a:lnTo>
                  <a:lnTo>
                    <a:pt x="294" y="672"/>
                  </a:lnTo>
                  <a:lnTo>
                    <a:pt x="0" y="1180"/>
                  </a:lnTo>
                  <a:lnTo>
                    <a:pt x="2249" y="1611"/>
                  </a:lnTo>
                  <a:lnTo>
                    <a:pt x="2249" y="298"/>
                  </a:lnTo>
                  <a:lnTo>
                    <a:pt x="1776" y="208"/>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4" name="Google Shape;304;p20"/>
            <p:cNvSpPr/>
            <p:nvPr/>
          </p:nvSpPr>
          <p:spPr>
            <a:xfrm>
              <a:off x="2856707" y="3602831"/>
              <a:ext cx="2189163" cy="1441450"/>
            </a:xfrm>
            <a:custGeom>
              <a:rect b="b" l="l" r="r" t="t"/>
              <a:pathLst>
                <a:path extrusionOk="0" h="1611" w="2242">
                  <a:moveTo>
                    <a:pt x="1946" y="670"/>
                  </a:moveTo>
                  <a:lnTo>
                    <a:pt x="1830" y="468"/>
                  </a:lnTo>
                  <a:lnTo>
                    <a:pt x="1558" y="0"/>
                  </a:lnTo>
                  <a:lnTo>
                    <a:pt x="470" y="208"/>
                  </a:lnTo>
                  <a:lnTo>
                    <a:pt x="0" y="298"/>
                  </a:lnTo>
                  <a:lnTo>
                    <a:pt x="0" y="1611"/>
                  </a:lnTo>
                  <a:lnTo>
                    <a:pt x="2242" y="1180"/>
                  </a:lnTo>
                  <a:lnTo>
                    <a:pt x="1946" y="670"/>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5" name="Google Shape;305;p20"/>
            <p:cNvSpPr/>
            <p:nvPr/>
          </p:nvSpPr>
          <p:spPr>
            <a:xfrm>
              <a:off x="659607" y="4272756"/>
              <a:ext cx="2197100" cy="771525"/>
            </a:xfrm>
            <a:custGeom>
              <a:rect b="b" l="l" r="r" t="t"/>
              <a:pathLst>
                <a:path extrusionOk="0" h="859" w="2249">
                  <a:moveTo>
                    <a:pt x="0" y="428"/>
                  </a:moveTo>
                  <a:lnTo>
                    <a:pt x="2249" y="0"/>
                  </a:lnTo>
                  <a:lnTo>
                    <a:pt x="2249" y="859"/>
                  </a:lnTo>
                  <a:lnTo>
                    <a:pt x="0" y="428"/>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6" name="Google Shape;306;p20"/>
            <p:cNvSpPr/>
            <p:nvPr/>
          </p:nvSpPr>
          <p:spPr>
            <a:xfrm>
              <a:off x="2856707" y="4272756"/>
              <a:ext cx="2189163" cy="771525"/>
            </a:xfrm>
            <a:custGeom>
              <a:rect b="b" l="l" r="r" t="t"/>
              <a:pathLst>
                <a:path extrusionOk="0" h="859" w="2242">
                  <a:moveTo>
                    <a:pt x="0" y="0"/>
                  </a:moveTo>
                  <a:lnTo>
                    <a:pt x="2242" y="428"/>
                  </a:lnTo>
                  <a:lnTo>
                    <a:pt x="0" y="859"/>
                  </a:lnTo>
                  <a:lnTo>
                    <a:pt x="0" y="0"/>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7" name="Google Shape;307;p20"/>
            <p:cNvSpPr/>
            <p:nvPr/>
          </p:nvSpPr>
          <p:spPr>
            <a:xfrm>
              <a:off x="2856707" y="370760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8" name="Google Shape;308;p20"/>
            <p:cNvSpPr/>
            <p:nvPr/>
          </p:nvSpPr>
          <p:spPr>
            <a:xfrm>
              <a:off x="2856707" y="3867944"/>
              <a:ext cx="0" cy="3175"/>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9" name="Google Shape;309;p20"/>
            <p:cNvSpPr/>
            <p:nvPr/>
          </p:nvSpPr>
          <p:spPr>
            <a:xfrm>
              <a:off x="1326357" y="3520281"/>
              <a:ext cx="3055938" cy="347663"/>
            </a:xfrm>
            <a:custGeom>
              <a:rect b="b" l="l" r="r" t="t"/>
              <a:pathLst>
                <a:path extrusionOk="0" h="388" w="3129">
                  <a:moveTo>
                    <a:pt x="0" y="88"/>
                  </a:moveTo>
                  <a:lnTo>
                    <a:pt x="470" y="0"/>
                  </a:lnTo>
                  <a:lnTo>
                    <a:pt x="1567" y="208"/>
                  </a:lnTo>
                  <a:lnTo>
                    <a:pt x="2661" y="0"/>
                  </a:lnTo>
                  <a:lnTo>
                    <a:pt x="3129" y="88"/>
                  </a:lnTo>
                  <a:lnTo>
                    <a:pt x="1567" y="388"/>
                  </a:lnTo>
                  <a:lnTo>
                    <a:pt x="0" y="88"/>
                  </a:lnTo>
                  <a:close/>
                </a:path>
              </a:pathLst>
            </a:custGeom>
            <a:gradFill>
              <a:gsLst>
                <a:gs pos="0">
                  <a:srgbClr val="000000"/>
                </a:gs>
                <a:gs pos="100000">
                  <a:srgbClr val="4A4A4A"/>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descr="© INSCALE GmbH, 21.06.2010" id="310" name="Google Shape;310;p20"/>
            <p:cNvGrpSpPr/>
            <p:nvPr/>
          </p:nvGrpSpPr>
          <p:grpSpPr>
            <a:xfrm>
              <a:off x="659607" y="4653756"/>
              <a:ext cx="4386263" cy="1247775"/>
              <a:chOff x="1505" y="3178"/>
              <a:chExt cx="2763" cy="786"/>
            </a:xfrm>
          </p:grpSpPr>
          <p:sp>
            <p:nvSpPr>
              <p:cNvPr descr="© INSCALE GmbH, 21.06.2010" id="311" name="Google Shape;311;p20"/>
              <p:cNvSpPr/>
              <p:nvPr/>
            </p:nvSpPr>
            <p:spPr>
              <a:xfrm>
                <a:off x="1505" y="3178"/>
                <a:ext cx="1382" cy="786"/>
              </a:xfrm>
              <a:custGeom>
                <a:rect b="b" l="l" r="r" t="t"/>
                <a:pathLst>
                  <a:path extrusionOk="0" h="1393" w="2246">
                    <a:moveTo>
                      <a:pt x="0" y="0"/>
                    </a:moveTo>
                    <a:lnTo>
                      <a:pt x="2246" y="429"/>
                    </a:lnTo>
                    <a:lnTo>
                      <a:pt x="2246" y="1393"/>
                    </a:lnTo>
                    <a:lnTo>
                      <a:pt x="660" y="1393"/>
                    </a:lnTo>
                    <a:lnTo>
                      <a:pt x="0" y="0"/>
                    </a:lnTo>
                    <a:close/>
                  </a:path>
                </a:pathLst>
              </a:custGeom>
              <a:gradFill>
                <a:gsLst>
                  <a:gs pos="0">
                    <a:srgbClr val="969696"/>
                  </a:gs>
                  <a:gs pos="100000">
                    <a:srgbClr val="DBDBDB">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12" name="Google Shape;312;p20"/>
              <p:cNvSpPr/>
              <p:nvPr/>
            </p:nvSpPr>
            <p:spPr>
              <a:xfrm>
                <a:off x="2887" y="3178"/>
                <a:ext cx="1381" cy="786"/>
              </a:xfrm>
              <a:custGeom>
                <a:rect b="b" l="l" r="r" t="t"/>
                <a:pathLst>
                  <a:path extrusionOk="0" h="1393" w="2243">
                    <a:moveTo>
                      <a:pt x="0" y="429"/>
                    </a:moveTo>
                    <a:lnTo>
                      <a:pt x="2243" y="0"/>
                    </a:lnTo>
                    <a:lnTo>
                      <a:pt x="1585" y="1393"/>
                    </a:lnTo>
                    <a:lnTo>
                      <a:pt x="0" y="1393"/>
                    </a:lnTo>
                    <a:lnTo>
                      <a:pt x="0" y="429"/>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sp>
        <p:nvSpPr>
          <p:cNvPr id="313" name="Google Shape;313;p20"/>
          <p:cNvSpPr txBox="1"/>
          <p:nvPr/>
        </p:nvSpPr>
        <p:spPr>
          <a:xfrm>
            <a:off x="3754073" y="693925"/>
            <a:ext cx="25569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Evaluation</a:t>
            </a:r>
            <a:endParaRPr sz="3200">
              <a:solidFill>
                <a:schemeClr val="dk1"/>
              </a:solidFill>
              <a:latin typeface="Libre Franklin"/>
              <a:ea typeface="Libre Franklin"/>
              <a:cs typeface="Libre Franklin"/>
              <a:sym typeface="Libre Franklin"/>
            </a:endParaRPr>
          </a:p>
        </p:txBody>
      </p:sp>
      <p:sp>
        <p:nvSpPr>
          <p:cNvPr id="314" name="Google Shape;314;p20"/>
          <p:cNvSpPr txBox="1"/>
          <p:nvPr/>
        </p:nvSpPr>
        <p:spPr>
          <a:xfrm>
            <a:off x="4495800" y="1857425"/>
            <a:ext cx="36138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Implementation</a:t>
            </a:r>
            <a:endParaRPr sz="3200">
              <a:solidFill>
                <a:schemeClr val="dk1"/>
              </a:solidFill>
              <a:latin typeface="Libre Franklin"/>
              <a:ea typeface="Libre Franklin"/>
              <a:cs typeface="Libre Franklin"/>
              <a:sym typeface="Libre Franklin"/>
            </a:endParaRPr>
          </a:p>
        </p:txBody>
      </p:sp>
      <p:cxnSp>
        <p:nvCxnSpPr>
          <p:cNvPr descr="© INSCALE GmbH, 21.06.2010" id="315" name="Google Shape;315;p20"/>
          <p:cNvCxnSpPr/>
          <p:nvPr/>
        </p:nvCxnSpPr>
        <p:spPr>
          <a:xfrm>
            <a:off x="3310733" y="1435894"/>
            <a:ext cx="3813175" cy="0"/>
          </a:xfrm>
          <a:prstGeom prst="straightConnector1">
            <a:avLst/>
          </a:prstGeom>
          <a:noFill/>
          <a:ln cap="flat" cmpd="sng" w="19050">
            <a:solidFill>
              <a:srgbClr val="868282"/>
            </a:solidFill>
            <a:prstDash val="dot"/>
            <a:round/>
            <a:headEnd len="med" w="med" type="none"/>
            <a:tailEnd len="med" w="med" type="none"/>
          </a:ln>
        </p:spPr>
      </p:cxnSp>
      <p:cxnSp>
        <p:nvCxnSpPr>
          <p:cNvPr descr="© INSCALE GmbH, 21.06.2010" id="316" name="Google Shape;316;p20"/>
          <p:cNvCxnSpPr/>
          <p:nvPr/>
        </p:nvCxnSpPr>
        <p:spPr>
          <a:xfrm>
            <a:off x="4107657" y="2594769"/>
            <a:ext cx="3819525" cy="0"/>
          </a:xfrm>
          <a:prstGeom prst="straightConnector1">
            <a:avLst/>
          </a:prstGeom>
          <a:noFill/>
          <a:ln cap="flat" cmpd="sng" w="19050">
            <a:solidFill>
              <a:srgbClr val="868282"/>
            </a:solidFill>
            <a:prstDash val="dot"/>
            <a:round/>
            <a:headEnd len="med" w="med" type="none"/>
            <a:tailEnd len="med" w="med" type="none"/>
          </a:ln>
        </p:spPr>
      </p:cxnSp>
      <p:sp>
        <p:nvSpPr>
          <p:cNvPr id="317" name="Google Shape;317;p20"/>
          <p:cNvSpPr txBox="1"/>
          <p:nvPr/>
        </p:nvSpPr>
        <p:spPr>
          <a:xfrm>
            <a:off x="5294314" y="2993292"/>
            <a:ext cx="3659187" cy="83014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Arts &amp; Culture</a:t>
            </a:r>
            <a:endParaRPr sz="3200">
              <a:solidFill>
                <a:schemeClr val="dk1"/>
              </a:solidFill>
              <a:latin typeface="Libre Franklin"/>
              <a:ea typeface="Libre Franklin"/>
              <a:cs typeface="Libre Franklin"/>
              <a:sym typeface="Libre Franklin"/>
            </a:endParaRPr>
          </a:p>
        </p:txBody>
      </p:sp>
      <p:cxnSp>
        <p:nvCxnSpPr>
          <p:cNvPr descr="© INSCALE GmbH, 21.06.2010" id="318" name="Google Shape;318;p20"/>
          <p:cNvCxnSpPr/>
          <p:nvPr/>
        </p:nvCxnSpPr>
        <p:spPr>
          <a:xfrm>
            <a:off x="4814095" y="3769519"/>
            <a:ext cx="3567805" cy="0"/>
          </a:xfrm>
          <a:prstGeom prst="straightConnector1">
            <a:avLst/>
          </a:prstGeom>
          <a:noFill/>
          <a:ln cap="flat" cmpd="sng" w="19050">
            <a:solidFill>
              <a:srgbClr val="868282"/>
            </a:solidFill>
            <a:prstDash val="dot"/>
            <a:round/>
            <a:headEnd len="med" w="med" type="none"/>
            <a:tailEnd len="med" w="med" type="none"/>
          </a:ln>
        </p:spPr>
      </p:cxnSp>
      <p:sp>
        <p:nvSpPr>
          <p:cNvPr id="319" name="Google Shape;319;p20"/>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302"/>
                                        </p:tgtEl>
                                        <p:attrNameLst>
                                          <p:attrName>style.visibility</p:attrName>
                                        </p:attrNameLst>
                                      </p:cBhvr>
                                      <p:to>
                                        <p:strVal val="visible"/>
                                      </p:to>
                                    </p:set>
                                    <p:animEffect filter="fade" transition="in">
                                      <p:cBhvr>
                                        <p:cTn dur="1000"/>
                                        <p:tgtEl>
                                          <p:spTgt spid="302"/>
                                        </p:tgtEl>
                                      </p:cBhvr>
                                    </p:animEffect>
                                  </p:childTnLst>
                                </p:cTn>
                              </p:par>
                              <p:par>
                                <p:cTn fill="hold" nodeType="withEffect" presetClass="entr" presetID="2" presetSubtype="2">
                                  <p:stCondLst>
                                    <p:cond delay="3500"/>
                                  </p:stCondLst>
                                  <p:childTnLst>
                                    <p:set>
                                      <p:cBhvr>
                                        <p:cTn dur="1" fill="hold">
                                          <p:stCondLst>
                                            <p:cond delay="0"/>
                                          </p:stCondLst>
                                        </p:cTn>
                                        <p:tgtEl>
                                          <p:spTgt spid="318"/>
                                        </p:tgtEl>
                                        <p:attrNameLst>
                                          <p:attrName>style.visibility</p:attrName>
                                        </p:attrNameLst>
                                      </p:cBhvr>
                                      <p:to>
                                        <p:strVal val="visible"/>
                                      </p:to>
                                    </p:set>
                                    <p:anim calcmode="lin" valueType="num">
                                      <p:cBhvr additive="base">
                                        <p:cTn dur="500"/>
                                        <p:tgtEl>
                                          <p:spTgt spid="31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17"/>
                                        </p:tgtEl>
                                        <p:attrNameLst>
                                          <p:attrName>style.visibility</p:attrName>
                                        </p:attrNameLst>
                                      </p:cBhvr>
                                      <p:to>
                                        <p:strVal val="visible"/>
                                      </p:to>
                                    </p:set>
                                    <p:anim calcmode="lin" valueType="num">
                                      <p:cBhvr additive="base">
                                        <p:cTn dur="500"/>
                                        <p:tgtEl>
                                          <p:spTgt spid="317"/>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425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par>
                                <p:cTn fill="hold" nodeType="withEffect" presetClass="entr" presetID="2" presetSubtype="2">
                                  <p:stCondLst>
                                    <p:cond delay="5250"/>
                                  </p:stCondLst>
                                  <p:childTnLst>
                                    <p:set>
                                      <p:cBhvr>
                                        <p:cTn dur="1" fill="hold">
                                          <p:stCondLst>
                                            <p:cond delay="0"/>
                                          </p:stCondLst>
                                        </p:cTn>
                                        <p:tgtEl>
                                          <p:spTgt spid="316"/>
                                        </p:tgtEl>
                                        <p:attrNameLst>
                                          <p:attrName>style.visibility</p:attrName>
                                        </p:attrNameLst>
                                      </p:cBhvr>
                                      <p:to>
                                        <p:strVal val="visible"/>
                                      </p:to>
                                    </p:set>
                                    <p:anim calcmode="lin" valueType="num">
                                      <p:cBhvr additive="base">
                                        <p:cTn dur="500"/>
                                        <p:tgtEl>
                                          <p:spTgt spid="31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750"/>
                                  </p:stCondLst>
                                  <p:childTnLst>
                                    <p:set>
                                      <p:cBhvr>
                                        <p:cTn dur="1" fill="hold">
                                          <p:stCondLst>
                                            <p:cond delay="0"/>
                                          </p:stCondLst>
                                        </p:cTn>
                                        <p:tgtEl>
                                          <p:spTgt spid="314"/>
                                        </p:tgtEl>
                                        <p:attrNameLst>
                                          <p:attrName>style.visibility</p:attrName>
                                        </p:attrNameLst>
                                      </p:cBhvr>
                                      <p:to>
                                        <p:strVal val="visible"/>
                                      </p:to>
                                    </p:set>
                                    <p:anim calcmode="lin" valueType="num">
                                      <p:cBhvr additive="base">
                                        <p:cTn dur="500"/>
                                        <p:tgtEl>
                                          <p:spTgt spid="314"/>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620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par>
                                <p:cTn fill="hold" nodeType="withEffect" presetClass="entr" presetID="2" presetSubtype="2">
                                  <p:stCondLst>
                                    <p:cond delay="725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500"/>
                                        <p:tgtEl>
                                          <p:spTgt spid="31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750"/>
                                  </p:stCondLst>
                                  <p:childTnLst>
                                    <p:set>
                                      <p:cBhvr>
                                        <p:cTn dur="1" fill="hold">
                                          <p:stCondLst>
                                            <p:cond delay="0"/>
                                          </p:stCondLst>
                                        </p:cTn>
                                        <p:tgtEl>
                                          <p:spTgt spid="313"/>
                                        </p:tgtEl>
                                        <p:attrNameLst>
                                          <p:attrName>style.visibility</p:attrName>
                                        </p:attrNameLst>
                                      </p:cBhvr>
                                      <p:to>
                                        <p:strVal val="visible"/>
                                      </p:to>
                                    </p:set>
                                    <p:anim calcmode="lin" valueType="num">
                                      <p:cBhvr additive="base">
                                        <p:cTn dur="500"/>
                                        <p:tgtEl>
                                          <p:spTgt spid="31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21"/>
          <p:cNvSpPr/>
          <p:nvPr/>
        </p:nvSpPr>
        <p:spPr>
          <a:xfrm>
            <a:off x="1887870" y="2038364"/>
            <a:ext cx="1803600" cy="1804126"/>
          </a:xfrm>
          <a:prstGeom prst="ellipse">
            <a:avLst/>
          </a:prstGeom>
          <a:solidFill>
            <a:srgbClr val="7F7F7F"/>
          </a:solidFill>
          <a:ln>
            <a:noFill/>
          </a:ln>
        </p:spPr>
        <p:txBody>
          <a:bodyPr anchorCtr="0" anchor="ctr" bIns="45700" lIns="0" spcFirstLastPara="1" rIns="0"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Milestone</a:t>
            </a:r>
            <a:endParaRPr b="1" sz="1600">
              <a:solidFill>
                <a:schemeClr val="lt1"/>
              </a:solidFill>
              <a:latin typeface="Arial"/>
              <a:ea typeface="Arial"/>
              <a:cs typeface="Arial"/>
              <a:sym typeface="Arial"/>
            </a:endParaRPr>
          </a:p>
        </p:txBody>
      </p:sp>
      <p:grpSp>
        <p:nvGrpSpPr>
          <p:cNvPr id="325" name="Google Shape;325;p21"/>
          <p:cNvGrpSpPr/>
          <p:nvPr/>
        </p:nvGrpSpPr>
        <p:grpSpPr>
          <a:xfrm>
            <a:off x="498732" y="742998"/>
            <a:ext cx="4646861" cy="4458978"/>
            <a:chOff x="1588230" y="1021838"/>
            <a:chExt cx="6038032" cy="5695782"/>
          </a:xfrm>
        </p:grpSpPr>
        <p:sp>
          <p:nvSpPr>
            <p:cNvPr id="326" name="Google Shape;326;p21"/>
            <p:cNvSpPr/>
            <p:nvPr/>
          </p:nvSpPr>
          <p:spPr>
            <a:xfrm>
              <a:off x="3449603" y="1021838"/>
              <a:ext cx="2203944" cy="1810269"/>
            </a:xfrm>
            <a:custGeom>
              <a:rect b="b" l="l" r="r" t="t"/>
              <a:pathLst>
                <a:path extrusionOk="0" h="2225141" w="2709038">
                  <a:moveTo>
                    <a:pt x="1354519" y="0"/>
                  </a:moveTo>
                  <a:cubicBezTo>
                    <a:pt x="2102599" y="0"/>
                    <a:pt x="2709038" y="606439"/>
                    <a:pt x="2709038" y="1354519"/>
                  </a:cubicBezTo>
                  <a:cubicBezTo>
                    <a:pt x="2709038" y="1686182"/>
                    <a:pt x="2589836" y="1990004"/>
                    <a:pt x="2391532" y="2225141"/>
                  </a:cubicBezTo>
                  <a:cubicBezTo>
                    <a:pt x="2118271" y="1987777"/>
                    <a:pt x="1761303" y="1844825"/>
                    <a:pt x="1370947" y="1844825"/>
                  </a:cubicBezTo>
                  <a:cubicBezTo>
                    <a:pt x="1080693" y="1844825"/>
                    <a:pt x="808899" y="1923861"/>
                    <a:pt x="576781" y="2063055"/>
                  </a:cubicBezTo>
                  <a:cubicBezTo>
                    <a:pt x="446805" y="1848102"/>
                    <a:pt x="254756" y="1670088"/>
                    <a:pt x="16605" y="1555988"/>
                  </a:cubicBezTo>
                  <a:cubicBezTo>
                    <a:pt x="5092" y="1490427"/>
                    <a:pt x="0" y="1423068"/>
                    <a:pt x="0" y="1354519"/>
                  </a:cubicBezTo>
                  <a:cubicBezTo>
                    <a:pt x="0" y="606439"/>
                    <a:pt x="606439" y="0"/>
                    <a:pt x="1354519" y="0"/>
                  </a:cubicBezTo>
                  <a:close/>
                </a:path>
              </a:pathLst>
            </a:custGeom>
            <a:solidFill>
              <a:srgbClr val="0080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7" name="Google Shape;327;p21"/>
            <p:cNvSpPr/>
            <p:nvPr/>
          </p:nvSpPr>
          <p:spPr>
            <a:xfrm rot="1602816">
              <a:off x="5245384" y="2203403"/>
              <a:ext cx="1992984" cy="2198981"/>
            </a:xfrm>
            <a:custGeom>
              <a:rect b="b" l="l" r="r" t="t"/>
              <a:pathLst>
                <a:path extrusionOk="0" h="2702937" w="2449731">
                  <a:moveTo>
                    <a:pt x="449568" y="163483"/>
                  </a:moveTo>
                  <a:cubicBezTo>
                    <a:pt x="641494" y="59222"/>
                    <a:pt x="861437" y="0"/>
                    <a:pt x="1095212" y="0"/>
                  </a:cubicBezTo>
                  <a:cubicBezTo>
                    <a:pt x="1843292" y="0"/>
                    <a:pt x="2449731" y="606439"/>
                    <a:pt x="2449731" y="1354519"/>
                  </a:cubicBezTo>
                  <a:cubicBezTo>
                    <a:pt x="2449731" y="2061857"/>
                    <a:pt x="1907549" y="2642562"/>
                    <a:pt x="1216034" y="2702937"/>
                  </a:cubicBezTo>
                  <a:cubicBezTo>
                    <a:pt x="1201866" y="2504104"/>
                    <a:pt x="1148670" y="2304837"/>
                    <a:pt x="1053489" y="2115701"/>
                  </a:cubicBezTo>
                  <a:cubicBezTo>
                    <a:pt x="840207" y="1691888"/>
                    <a:pt x="460456" y="1407066"/>
                    <a:pt x="33278" y="1301846"/>
                  </a:cubicBezTo>
                  <a:cubicBezTo>
                    <a:pt x="92387" y="1061969"/>
                    <a:pt x="83747" y="804960"/>
                    <a:pt x="0" y="559782"/>
                  </a:cubicBezTo>
                  <a:cubicBezTo>
                    <a:pt x="117373" y="395872"/>
                    <a:pt x="271398" y="260271"/>
                    <a:pt x="449568" y="163483"/>
                  </a:cubicBezTo>
                  <a:close/>
                </a:path>
              </a:pathLst>
            </a:custGeom>
            <a:solidFill>
              <a:srgbClr val="00B05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8" name="Google Shape;328;p21"/>
            <p:cNvSpPr/>
            <p:nvPr/>
          </p:nvSpPr>
          <p:spPr>
            <a:xfrm rot="558114">
              <a:off x="4468344" y="4240599"/>
              <a:ext cx="2200599" cy="2037239"/>
            </a:xfrm>
            <a:custGeom>
              <a:rect b="b" l="l" r="r" t="t"/>
              <a:pathLst>
                <a:path extrusionOk="0" h="2504127" w="2704926">
                  <a:moveTo>
                    <a:pt x="1367525" y="32468"/>
                  </a:moveTo>
                  <a:cubicBezTo>
                    <a:pt x="1605267" y="85012"/>
                    <a:pt x="1844683" y="70520"/>
                    <a:pt x="2064244" y="0"/>
                  </a:cubicBezTo>
                  <a:cubicBezTo>
                    <a:pt x="2449205" y="237779"/>
                    <a:pt x="2704927" y="663830"/>
                    <a:pt x="2704926" y="1149607"/>
                  </a:cubicBezTo>
                  <a:cubicBezTo>
                    <a:pt x="2704926" y="1897687"/>
                    <a:pt x="2098487" y="2504128"/>
                    <a:pt x="1350407" y="2504127"/>
                  </a:cubicBezTo>
                  <a:cubicBezTo>
                    <a:pt x="629702" y="2504126"/>
                    <a:pt x="40461" y="1941260"/>
                    <a:pt x="0" y="1231039"/>
                  </a:cubicBezTo>
                  <a:lnTo>
                    <a:pt x="97064" y="1220133"/>
                  </a:lnTo>
                  <a:cubicBezTo>
                    <a:pt x="740755" y="1114702"/>
                    <a:pt x="1227934" y="630455"/>
                    <a:pt x="1367525" y="32468"/>
                  </a:cubicBezTo>
                  <a:close/>
                </a:path>
              </a:pathLst>
            </a:custGeom>
            <a:solidFill>
              <a:srgbClr val="0068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9" name="Google Shape;329;p21"/>
            <p:cNvSpPr/>
            <p:nvPr/>
          </p:nvSpPr>
          <p:spPr>
            <a:xfrm rot="2184403">
              <a:off x="2349043" y="4411197"/>
              <a:ext cx="2203944" cy="1831079"/>
            </a:xfrm>
            <a:custGeom>
              <a:rect b="b" l="l" r="r" t="t"/>
              <a:pathLst>
                <a:path extrusionOk="0" h="2250721" w="2709038">
                  <a:moveTo>
                    <a:pt x="340166" y="0"/>
                  </a:moveTo>
                  <a:cubicBezTo>
                    <a:pt x="855174" y="431249"/>
                    <a:pt x="1605143" y="488839"/>
                    <a:pt x="2185723" y="111806"/>
                  </a:cubicBezTo>
                  <a:cubicBezTo>
                    <a:pt x="2307324" y="319312"/>
                    <a:pt x="2477458" y="482976"/>
                    <a:pt x="2674383" y="595470"/>
                  </a:cubicBezTo>
                  <a:cubicBezTo>
                    <a:pt x="2697442" y="692020"/>
                    <a:pt x="2709038" y="792757"/>
                    <a:pt x="2709038" y="896202"/>
                  </a:cubicBezTo>
                  <a:cubicBezTo>
                    <a:pt x="2709038" y="1644282"/>
                    <a:pt x="2102599" y="2250721"/>
                    <a:pt x="1354519" y="2250721"/>
                  </a:cubicBezTo>
                  <a:cubicBezTo>
                    <a:pt x="606439" y="2250721"/>
                    <a:pt x="0" y="1644282"/>
                    <a:pt x="0" y="896202"/>
                  </a:cubicBezTo>
                  <a:cubicBezTo>
                    <a:pt x="0" y="552248"/>
                    <a:pt x="128201" y="238237"/>
                    <a:pt x="340166" y="0"/>
                  </a:cubicBezTo>
                  <a:close/>
                </a:path>
              </a:pathLst>
            </a:custGeom>
            <a:solidFill>
              <a:srgbClr val="33CC33"/>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30" name="Google Shape;330;p21"/>
            <p:cNvSpPr/>
            <p:nvPr/>
          </p:nvSpPr>
          <p:spPr>
            <a:xfrm rot="1112104">
              <a:off x="1891684" y="2113562"/>
              <a:ext cx="1806260" cy="2203944"/>
            </a:xfrm>
            <a:custGeom>
              <a:rect b="b" l="l" r="r" t="t"/>
              <a:pathLst>
                <a:path extrusionOk="0" h="2709038" w="2220214">
                  <a:moveTo>
                    <a:pt x="951727" y="60896"/>
                  </a:moveTo>
                  <a:cubicBezTo>
                    <a:pt x="1078969" y="21320"/>
                    <a:pt x="1214254" y="0"/>
                    <a:pt x="1354519" y="0"/>
                  </a:cubicBezTo>
                  <a:cubicBezTo>
                    <a:pt x="1683791" y="0"/>
                    <a:pt x="1985621" y="117490"/>
                    <a:pt x="2220214" y="313028"/>
                  </a:cubicBezTo>
                  <a:cubicBezTo>
                    <a:pt x="1867634" y="716622"/>
                    <a:pt x="1733553" y="1291377"/>
                    <a:pt x="1916237" y="1836252"/>
                  </a:cubicBezTo>
                  <a:cubicBezTo>
                    <a:pt x="1957396" y="1959016"/>
                    <a:pt x="2012300" y="2073297"/>
                    <a:pt x="2080225" y="2176965"/>
                  </a:cubicBezTo>
                  <a:cubicBezTo>
                    <a:pt x="1875040" y="2296436"/>
                    <a:pt x="1701884" y="2471390"/>
                    <a:pt x="1583502" y="2688234"/>
                  </a:cubicBezTo>
                  <a:cubicBezTo>
                    <a:pt x="1509242" y="2702423"/>
                    <a:pt x="1432653" y="2709038"/>
                    <a:pt x="1354519" y="2709038"/>
                  </a:cubicBezTo>
                  <a:cubicBezTo>
                    <a:pt x="606439" y="2709038"/>
                    <a:pt x="0" y="2102599"/>
                    <a:pt x="0" y="1354519"/>
                  </a:cubicBezTo>
                  <a:cubicBezTo>
                    <a:pt x="0" y="746704"/>
                    <a:pt x="400344" y="232394"/>
                    <a:pt x="951727" y="60896"/>
                  </a:cubicBezTo>
                  <a:close/>
                </a:path>
              </a:pathLst>
            </a:custGeom>
            <a:solidFill>
              <a:srgbClr val="00FF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grpSp>
      <p:sp>
        <p:nvSpPr>
          <p:cNvPr id="331" name="Google Shape;331;p21"/>
          <p:cNvSpPr/>
          <p:nvPr/>
        </p:nvSpPr>
        <p:spPr>
          <a:xfrm>
            <a:off x="2184073" y="1205916"/>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Briefing</a:t>
            </a:r>
            <a:endParaRPr sz="1600" cap="small">
              <a:solidFill>
                <a:schemeClr val="lt1"/>
              </a:solidFill>
              <a:latin typeface="Libre Franklin"/>
              <a:ea typeface="Libre Franklin"/>
              <a:cs typeface="Libre Franklin"/>
              <a:sym typeface="Libre Franklin"/>
            </a:endParaRPr>
          </a:p>
        </p:txBody>
      </p:sp>
      <p:sp>
        <p:nvSpPr>
          <p:cNvPr id="332" name="Google Shape;332;p21"/>
          <p:cNvSpPr/>
          <p:nvPr/>
        </p:nvSpPr>
        <p:spPr>
          <a:xfrm>
            <a:off x="3644415" y="2236198"/>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Finance</a:t>
            </a:r>
            <a:endParaRPr sz="1600" cap="small">
              <a:solidFill>
                <a:schemeClr val="lt1"/>
              </a:solidFill>
              <a:latin typeface="Libre Franklin"/>
              <a:ea typeface="Libre Franklin"/>
              <a:cs typeface="Libre Franklin"/>
              <a:sym typeface="Libre Franklin"/>
            </a:endParaRPr>
          </a:p>
        </p:txBody>
      </p:sp>
      <p:sp>
        <p:nvSpPr>
          <p:cNvPr id="333" name="Google Shape;333;p21"/>
          <p:cNvSpPr/>
          <p:nvPr/>
        </p:nvSpPr>
        <p:spPr>
          <a:xfrm>
            <a:off x="694575" y="2236198"/>
            <a:ext cx="1298323"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Team</a:t>
            </a:r>
            <a:endParaRPr sz="1600" cap="small">
              <a:solidFill>
                <a:schemeClr val="lt1"/>
              </a:solidFill>
              <a:latin typeface="Libre Franklin"/>
              <a:ea typeface="Libre Franklin"/>
              <a:cs typeface="Libre Franklin"/>
              <a:sym typeface="Libre Franklin"/>
            </a:endParaRPr>
          </a:p>
        </p:txBody>
      </p:sp>
      <p:sp>
        <p:nvSpPr>
          <p:cNvPr id="334" name="Google Shape;334;p21"/>
          <p:cNvSpPr/>
          <p:nvPr/>
        </p:nvSpPr>
        <p:spPr>
          <a:xfrm>
            <a:off x="1378862" y="3830549"/>
            <a:ext cx="1064038" cy="584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Mission</a:t>
            </a:r>
            <a:endParaRPr sz="1600" cap="small">
              <a:solidFill>
                <a:schemeClr val="lt1"/>
              </a:solidFill>
              <a:latin typeface="Libre Franklin"/>
              <a:ea typeface="Libre Franklin"/>
              <a:cs typeface="Libre Franklin"/>
              <a:sym typeface="Libre Franklin"/>
            </a:endParaRPr>
          </a:p>
        </p:txBody>
      </p:sp>
      <p:sp>
        <p:nvSpPr>
          <p:cNvPr id="335" name="Google Shape;335;p21"/>
          <p:cNvSpPr/>
          <p:nvPr/>
        </p:nvSpPr>
        <p:spPr>
          <a:xfrm>
            <a:off x="3119070" y="3887445"/>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Check</a:t>
            </a:r>
            <a:endParaRPr sz="1600" cap="small">
              <a:solidFill>
                <a:schemeClr val="lt1"/>
              </a:solidFill>
              <a:latin typeface="Libre Franklin"/>
              <a:ea typeface="Libre Franklin"/>
              <a:cs typeface="Libre Franklin"/>
              <a:sym typeface="Libre Franklin"/>
            </a:endParaRPr>
          </a:p>
        </p:txBody>
      </p:sp>
      <p:cxnSp>
        <p:nvCxnSpPr>
          <p:cNvPr id="336" name="Google Shape;336;p21"/>
          <p:cNvCxnSpPr/>
          <p:nvPr/>
        </p:nvCxnSpPr>
        <p:spPr>
          <a:xfrm>
            <a:off x="5105386" y="943582"/>
            <a:ext cx="0" cy="3990307"/>
          </a:xfrm>
          <a:prstGeom prst="straightConnector1">
            <a:avLst/>
          </a:prstGeom>
          <a:noFill/>
          <a:ln cap="flat" cmpd="sng" w="9525">
            <a:solidFill>
              <a:schemeClr val="dk1"/>
            </a:solidFill>
            <a:prstDash val="dash"/>
            <a:round/>
            <a:headEnd len="sm" w="sm" type="none"/>
            <a:tailEnd len="sm" w="sm" type="none"/>
          </a:ln>
        </p:spPr>
      </p:cxnSp>
      <p:grpSp>
        <p:nvGrpSpPr>
          <p:cNvPr id="337" name="Google Shape;337;p21"/>
          <p:cNvGrpSpPr/>
          <p:nvPr/>
        </p:nvGrpSpPr>
        <p:grpSpPr>
          <a:xfrm>
            <a:off x="5315829" y="895395"/>
            <a:ext cx="3334067" cy="953305"/>
            <a:chOff x="5638771" y="1267050"/>
            <a:chExt cx="3334067" cy="953305"/>
          </a:xfrm>
        </p:grpSpPr>
        <p:sp>
          <p:nvSpPr>
            <p:cNvPr id="338" name="Google Shape;338;p21"/>
            <p:cNvSpPr txBox="1"/>
            <p:nvPr/>
          </p:nvSpPr>
          <p:spPr>
            <a:xfrm>
              <a:off x="5638772" y="1267050"/>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Tech Startup</a:t>
              </a:r>
              <a:endParaRPr sz="1800">
                <a:solidFill>
                  <a:srgbClr val="008000"/>
                </a:solidFill>
                <a:latin typeface="Libre Franklin"/>
                <a:ea typeface="Libre Franklin"/>
                <a:cs typeface="Libre Franklin"/>
                <a:sym typeface="Libre Franklin"/>
              </a:endParaRPr>
            </a:p>
          </p:txBody>
        </p:sp>
        <p:sp>
          <p:nvSpPr>
            <p:cNvPr id="339" name="Google Shape;339;p21"/>
            <p:cNvSpPr txBox="1"/>
            <p:nvPr/>
          </p:nvSpPr>
          <p:spPr>
            <a:xfrm>
              <a:off x="5638771" y="1571849"/>
              <a:ext cx="3334067"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Free Google Slides Themes and PowerPoint Templates for Presentations.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0" name="Google Shape;340;p21"/>
          <p:cNvGrpSpPr/>
          <p:nvPr/>
        </p:nvGrpSpPr>
        <p:grpSpPr>
          <a:xfrm>
            <a:off x="5315830" y="1913530"/>
            <a:ext cx="3334066" cy="953305"/>
            <a:chOff x="5638772" y="2285185"/>
            <a:chExt cx="3334066" cy="953305"/>
          </a:xfrm>
        </p:grpSpPr>
        <p:sp>
          <p:nvSpPr>
            <p:cNvPr id="341" name="Google Shape;341;p21"/>
            <p:cNvSpPr txBox="1"/>
            <p:nvPr/>
          </p:nvSpPr>
          <p:spPr>
            <a:xfrm>
              <a:off x="5638772" y="2285185"/>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Public &amp; NGO</a:t>
              </a:r>
              <a:endParaRPr sz="1800">
                <a:solidFill>
                  <a:srgbClr val="008000"/>
                </a:solidFill>
                <a:latin typeface="Libre Franklin"/>
                <a:ea typeface="Libre Franklin"/>
                <a:cs typeface="Libre Franklin"/>
                <a:sym typeface="Libre Franklin"/>
              </a:endParaRPr>
            </a:p>
          </p:txBody>
        </p:sp>
        <p:sp>
          <p:nvSpPr>
            <p:cNvPr id="342" name="Google Shape;342;p21"/>
            <p:cNvSpPr txBox="1"/>
            <p:nvPr/>
          </p:nvSpPr>
          <p:spPr>
            <a:xfrm>
              <a:off x="5638772" y="2589984"/>
              <a:ext cx="333406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Simple &amp; Smooth, exactly how purchasing experiences should be.</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3" name="Google Shape;343;p21"/>
          <p:cNvGrpSpPr/>
          <p:nvPr/>
        </p:nvGrpSpPr>
        <p:grpSpPr>
          <a:xfrm>
            <a:off x="5315830" y="2980302"/>
            <a:ext cx="2895596" cy="953305"/>
            <a:chOff x="5638772" y="3351957"/>
            <a:chExt cx="2895596" cy="953305"/>
          </a:xfrm>
        </p:grpSpPr>
        <p:sp>
          <p:nvSpPr>
            <p:cNvPr id="344" name="Google Shape;344;p21"/>
            <p:cNvSpPr txBox="1"/>
            <p:nvPr/>
          </p:nvSpPr>
          <p:spPr>
            <a:xfrm>
              <a:off x="5638772" y="3351957"/>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Arts &amp; Culture</a:t>
              </a:r>
              <a:endParaRPr sz="1800">
                <a:solidFill>
                  <a:srgbClr val="008000"/>
                </a:solidFill>
                <a:latin typeface="Libre Franklin"/>
                <a:ea typeface="Libre Franklin"/>
                <a:cs typeface="Libre Franklin"/>
                <a:sym typeface="Libre Franklin"/>
              </a:endParaRPr>
            </a:p>
          </p:txBody>
        </p:sp>
        <p:sp>
          <p:nvSpPr>
            <p:cNvPr id="345" name="Google Shape;345;p21"/>
            <p:cNvSpPr txBox="1"/>
            <p:nvPr/>
          </p:nvSpPr>
          <p:spPr>
            <a:xfrm>
              <a:off x="5638772" y="3656756"/>
              <a:ext cx="289559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 We press play on your digital story.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6" name="Google Shape;346;p21"/>
          <p:cNvGrpSpPr/>
          <p:nvPr/>
        </p:nvGrpSpPr>
        <p:grpSpPr>
          <a:xfrm>
            <a:off x="5315830" y="4086003"/>
            <a:ext cx="3370862" cy="953305"/>
            <a:chOff x="5638772" y="4457658"/>
            <a:chExt cx="3370862" cy="953305"/>
          </a:xfrm>
        </p:grpSpPr>
        <p:sp>
          <p:nvSpPr>
            <p:cNvPr id="347" name="Google Shape;347;p21"/>
            <p:cNvSpPr txBox="1"/>
            <p:nvPr/>
          </p:nvSpPr>
          <p:spPr>
            <a:xfrm>
              <a:off x="5638772" y="4457658"/>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Implementation</a:t>
              </a:r>
              <a:endParaRPr sz="1800">
                <a:solidFill>
                  <a:srgbClr val="008000"/>
                </a:solidFill>
                <a:latin typeface="Libre Franklin"/>
                <a:ea typeface="Libre Franklin"/>
                <a:cs typeface="Libre Franklin"/>
                <a:sym typeface="Libre Franklin"/>
              </a:endParaRPr>
            </a:p>
          </p:txBody>
        </p:sp>
        <p:sp>
          <p:nvSpPr>
            <p:cNvPr id="348" name="Google Shape;348;p21"/>
            <p:cNvSpPr txBox="1"/>
            <p:nvPr/>
          </p:nvSpPr>
          <p:spPr>
            <a:xfrm>
              <a:off x="5638772" y="4762457"/>
              <a:ext cx="3370862"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Your audience relate and absorb information on different sensory levels.</a:t>
              </a:r>
              <a:endParaRPr sz="1300">
                <a:solidFill>
                  <a:srgbClr val="3F3F3F"/>
                </a:solidFill>
                <a:latin typeface="Libre Franklin"/>
                <a:ea typeface="Libre Franklin"/>
                <a:cs typeface="Libre Franklin"/>
                <a:sym typeface="Libre Franklin"/>
              </a:endParaRPr>
            </a:p>
          </p:txBody>
        </p:sp>
      </p:grpSp>
      <p:sp>
        <p:nvSpPr>
          <p:cNvPr id="349" name="Google Shape;349;p2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24"/>
                                        </p:tgtEl>
                                        <p:attrNameLst>
                                          <p:attrName>style.visibility</p:attrName>
                                        </p:attrNameLst>
                                      </p:cBhvr>
                                      <p:to>
                                        <p:strVal val="visible"/>
                                      </p:to>
                                    </p:set>
                                    <p:anim calcmode="lin" valueType="num">
                                      <p:cBhvr additive="base">
                                        <p:cTn dur="200"/>
                                        <p:tgtEl>
                                          <p:spTgt spid="324"/>
                                        </p:tgtEl>
                                        <p:attrNameLst>
                                          <p:attrName>ppt_w</p:attrName>
                                        </p:attrNameLst>
                                      </p:cBhvr>
                                      <p:tavLst>
                                        <p:tav fmla="" tm="0">
                                          <p:val>
                                            <p:strVal val="0"/>
                                          </p:val>
                                        </p:tav>
                                        <p:tav fmla="" tm="100000">
                                          <p:val>
                                            <p:strVal val="#ppt_w"/>
                                          </p:val>
                                        </p:tav>
                                      </p:tavLst>
                                    </p:anim>
                                    <p:anim calcmode="lin" valueType="num">
                                      <p:cBhvr additive="base">
                                        <p:cTn dur="200"/>
                                        <p:tgtEl>
                                          <p:spTgt spid="324"/>
                                        </p:tgtEl>
                                        <p:attrNameLst>
                                          <p:attrName>ppt_h</p:attrName>
                                        </p:attrNameLst>
                                      </p:cBhvr>
                                      <p:tavLst>
                                        <p:tav fmla="" tm="0">
                                          <p:val>
                                            <p:strVal val="0"/>
                                          </p:val>
                                        </p:tav>
                                        <p:tav fmla="" tm="100000">
                                          <p:val>
                                            <p:strVal val="#ppt_h"/>
                                          </p:val>
                                        </p:tav>
                                      </p:tavLst>
                                    </p:anim>
                                  </p:childTnLst>
                                </p:cTn>
                              </p:par>
                            </p:childTnLst>
                          </p:cTn>
                        </p:par>
                        <p:par>
                          <p:cTn fill="hold">
                            <p:stCondLst>
                              <p:cond delay="200"/>
                            </p:stCondLst>
                            <p:childTnLst>
                              <p:par>
                                <p:cTn fill="hold" nodeType="afterEffect" presetClass="entr" presetID="23" presetSubtype="16">
                                  <p:stCondLst>
                                    <p:cond delay="0"/>
                                  </p:stCondLst>
                                  <p:childTnLst>
                                    <p:set>
                                      <p:cBhvr>
                                        <p:cTn dur="1" fill="hold">
                                          <p:stCondLst>
                                            <p:cond delay="0"/>
                                          </p:stCondLst>
                                        </p:cTn>
                                        <p:tgtEl>
                                          <p:spTgt spid="325"/>
                                        </p:tgtEl>
                                        <p:attrNameLst>
                                          <p:attrName>style.visibility</p:attrName>
                                        </p:attrNameLst>
                                      </p:cBhvr>
                                      <p:to>
                                        <p:strVal val="visible"/>
                                      </p:to>
                                    </p:set>
                                    <p:anim calcmode="lin" valueType="num">
                                      <p:cBhvr additive="base">
                                        <p:cTn dur="500"/>
                                        <p:tgtEl>
                                          <p:spTgt spid="325"/>
                                        </p:tgtEl>
                                        <p:attrNameLst>
                                          <p:attrName>ppt_w</p:attrName>
                                        </p:attrNameLst>
                                      </p:cBhvr>
                                      <p:tavLst>
                                        <p:tav fmla="" tm="0">
                                          <p:val>
                                            <p:strVal val="0"/>
                                          </p:val>
                                        </p:tav>
                                        <p:tav fmla="" tm="100000">
                                          <p:val>
                                            <p:strVal val="#ppt_w"/>
                                          </p:val>
                                        </p:tav>
                                      </p:tavLst>
                                    </p:anim>
                                    <p:anim calcmode="lin" valueType="num">
                                      <p:cBhvr additive="base">
                                        <p:cTn dur="500"/>
                                        <p:tgtEl>
                                          <p:spTgt spid="325"/>
                                        </p:tgtEl>
                                        <p:attrNameLst>
                                          <p:attrName>ppt_h</p:attrName>
                                        </p:attrNameLst>
                                      </p:cBhvr>
                                      <p:tavLst>
                                        <p:tav fmla="" tm="0">
                                          <p:val>
                                            <p:strVal val="0"/>
                                          </p:val>
                                        </p:tav>
                                        <p:tav fmla="" tm="100000">
                                          <p:val>
                                            <p:strVal val="#ppt_h"/>
                                          </p:val>
                                        </p:tav>
                                      </p:tavLst>
                                    </p:anim>
                                  </p:childTnLst>
                                </p:cTn>
                              </p:par>
                            </p:childTnLst>
                          </p:cTn>
                        </p:par>
                        <p:par>
                          <p:cTn fill="hold">
                            <p:stCondLst>
                              <p:cond delay="7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500"/>
                                        <p:tgtEl>
                                          <p:spTgt spid="333"/>
                                        </p:tgtEl>
                                      </p:cBhvr>
                                    </p:animEffect>
                                  </p:childTnLst>
                                </p:cTn>
                              </p:par>
                              <p:par>
                                <p:cTn fill="hold" nodeType="withEffect" presetClass="entr" presetID="10" presetSubtype="0">
                                  <p:stCondLst>
                                    <p:cond delay="25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par>
                                <p:cTn fill="hold" nodeType="withEffect" presetClass="entr" presetID="10" presetSubtype="0">
                                  <p:stCondLst>
                                    <p:cond delay="50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par>
                                <p:cTn fill="hold" nodeType="withEffect" presetClass="entr" presetID="10" presetSubtype="0">
                                  <p:stCondLst>
                                    <p:cond delay="75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par>
                                <p:cTn fill="hold" nodeType="withEffect" presetClass="entr" presetID="10" presetSubtype="0">
                                  <p:stCondLst>
                                    <p:cond delay="1000"/>
                                  </p:stCondLst>
                                  <p:childTnLst>
                                    <p:set>
                                      <p:cBhvr>
                                        <p:cTn dur="1" fill="hold">
                                          <p:stCondLst>
                                            <p:cond delay="0"/>
                                          </p:stCondLst>
                                        </p:cTn>
                                        <p:tgtEl>
                                          <p:spTgt spid="334"/>
                                        </p:tgtEl>
                                        <p:attrNameLst>
                                          <p:attrName>style.visibility</p:attrName>
                                        </p:attrNameLst>
                                      </p:cBhvr>
                                      <p:to>
                                        <p:strVal val="visible"/>
                                      </p:to>
                                    </p:set>
                                    <p:animEffect filter="fade" transition="in">
                                      <p:cBhvr>
                                        <p:cTn dur="500"/>
                                        <p:tgtEl>
                                          <p:spTgt spid="334"/>
                                        </p:tgtEl>
                                      </p:cBhvr>
                                    </p:animEffect>
                                  </p:childTnLst>
                                </p:cTn>
                              </p:par>
                            </p:childTnLst>
                          </p:cTn>
                        </p:par>
                        <p:par>
                          <p:cTn fill="hold">
                            <p:stCondLst>
                              <p:cond delay="1200"/>
                            </p:stCondLst>
                            <p:childTnLst>
                              <p:par>
                                <p:cTn fill="hold" nodeType="afterEffect" presetClass="entr" presetID="2" presetSubtype="2">
                                  <p:stCondLst>
                                    <p:cond delay="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500"/>
                                        <p:tgtEl>
                                          <p:spTgt spid="336"/>
                                        </p:tgtEl>
                                        <p:attrNameLst>
                                          <p:attrName>ppt_x</p:attrName>
                                        </p:attrNameLst>
                                      </p:cBhvr>
                                      <p:tavLst>
                                        <p:tav fmla="" tm="0">
                                          <p:val>
                                            <p:strVal val="#ppt_x+1"/>
                                          </p:val>
                                        </p:tav>
                                        <p:tav fmla="" tm="100000">
                                          <p:val>
                                            <p:strVal val="#ppt_x"/>
                                          </p:val>
                                        </p:tav>
                                      </p:tavLst>
                                    </p:anim>
                                  </p:childTnLst>
                                </p:cTn>
                              </p:par>
                            </p:childTnLst>
                          </p:cTn>
                        </p:par>
                        <p:par>
                          <p:cTn fill="hold">
                            <p:stCondLst>
                              <p:cond delay="1700"/>
                            </p:stCondLst>
                            <p:childTnLst>
                              <p:par>
                                <p:cTn fill="hold" nodeType="afterEffect" presetClass="entr" presetID="2" presetSubtype="2">
                                  <p:stCondLst>
                                    <p:cond delay="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500"/>
                                        <p:tgtEl>
                                          <p:spTgt spid="3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
                                  </p:stCondLst>
                                  <p:childTnLst>
                                    <p:set>
                                      <p:cBhvr>
                                        <p:cTn dur="1" fill="hold">
                                          <p:stCondLst>
                                            <p:cond delay="0"/>
                                          </p:stCondLst>
                                        </p:cTn>
                                        <p:tgtEl>
                                          <p:spTgt spid="340"/>
                                        </p:tgtEl>
                                        <p:attrNameLst>
                                          <p:attrName>style.visibility</p:attrName>
                                        </p:attrNameLst>
                                      </p:cBhvr>
                                      <p:to>
                                        <p:strVal val="visible"/>
                                      </p:to>
                                    </p:set>
                                    <p:anim calcmode="lin" valueType="num">
                                      <p:cBhvr additive="base">
                                        <p:cTn dur="500"/>
                                        <p:tgtEl>
                                          <p:spTgt spid="3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343"/>
                                        </p:tgtEl>
                                        <p:attrNameLst>
                                          <p:attrName>style.visibility</p:attrName>
                                        </p:attrNameLst>
                                      </p:cBhvr>
                                      <p:to>
                                        <p:strVal val="visible"/>
                                      </p:to>
                                    </p:set>
                                    <p:anim calcmode="lin" valueType="num">
                                      <p:cBhvr additive="base">
                                        <p:cTn dur="500"/>
                                        <p:tgtEl>
                                          <p:spTgt spid="3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346"/>
                                        </p:tgtEl>
                                        <p:attrNameLst>
                                          <p:attrName>style.visibility</p:attrName>
                                        </p:attrNameLst>
                                      </p:cBhvr>
                                      <p:to>
                                        <p:strVal val="visible"/>
                                      </p:to>
                                    </p:set>
                                    <p:anim calcmode="lin" valueType="num">
                                      <p:cBhvr additive="base">
                                        <p:cTn dur="500"/>
                                        <p:tgtEl>
                                          <p:spTgt spid="34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22"/>
          <p:cNvSpPr txBox="1"/>
          <p:nvPr/>
        </p:nvSpPr>
        <p:spPr>
          <a:xfrm>
            <a:off x="4502109" y="3140958"/>
            <a:ext cx="4181081" cy="58477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Simple &amp; Smooth, exactly how purchasing </a:t>
            </a:r>
            <a:endParaRPr/>
          </a:p>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experiences should be.</a:t>
            </a:r>
            <a:endParaRPr sz="1600">
              <a:solidFill>
                <a:srgbClr val="3F3F3F"/>
              </a:solidFill>
              <a:latin typeface="Libre Franklin"/>
              <a:ea typeface="Libre Franklin"/>
              <a:cs typeface="Libre Franklin"/>
              <a:sym typeface="Libre Franklin"/>
            </a:endParaRPr>
          </a:p>
        </p:txBody>
      </p:sp>
      <p:sp>
        <p:nvSpPr>
          <p:cNvPr id="355" name="Google Shape;355;p22"/>
          <p:cNvSpPr txBox="1"/>
          <p:nvPr/>
        </p:nvSpPr>
        <p:spPr>
          <a:xfrm>
            <a:off x="2401468" y="3987272"/>
            <a:ext cx="4448205" cy="646331"/>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Free Google Slides Themes and </a:t>
            </a:r>
            <a:endParaRPr/>
          </a:p>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PowerPoint Templates for Presentations.</a:t>
            </a:r>
            <a:endParaRPr sz="1800">
              <a:solidFill>
                <a:srgbClr val="3F3F3F"/>
              </a:solidFill>
              <a:latin typeface="Libre Franklin"/>
              <a:ea typeface="Libre Franklin"/>
              <a:cs typeface="Libre Franklin"/>
              <a:sym typeface="Libre Franklin"/>
            </a:endParaRPr>
          </a:p>
        </p:txBody>
      </p:sp>
      <p:sp>
        <p:nvSpPr>
          <p:cNvPr id="356" name="Google Shape;356;p22"/>
          <p:cNvSpPr txBox="1"/>
          <p:nvPr/>
        </p:nvSpPr>
        <p:spPr>
          <a:xfrm>
            <a:off x="6508320" y="2063020"/>
            <a:ext cx="2844818" cy="52322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We know visual stories are</a:t>
            </a:r>
            <a:endParaRPr sz="1400">
              <a:solidFill>
                <a:srgbClr val="3F3F3F"/>
              </a:solidFill>
              <a:latin typeface="Libre Franklin"/>
              <a:ea typeface="Libre Franklin"/>
              <a:cs typeface="Libre Franklin"/>
              <a:sym typeface="Libre Franklin"/>
            </a:endParaRPr>
          </a:p>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amplified with the right words.</a:t>
            </a:r>
            <a:endParaRPr sz="1400">
              <a:solidFill>
                <a:srgbClr val="3F3F3F"/>
              </a:solidFill>
              <a:latin typeface="Libre Franklin"/>
              <a:ea typeface="Libre Franklin"/>
              <a:cs typeface="Libre Franklin"/>
              <a:sym typeface="Libre Franklin"/>
            </a:endParaRPr>
          </a:p>
        </p:txBody>
      </p:sp>
      <p:grpSp>
        <p:nvGrpSpPr>
          <p:cNvPr id="357" name="Google Shape;357;p22"/>
          <p:cNvGrpSpPr/>
          <p:nvPr/>
        </p:nvGrpSpPr>
        <p:grpSpPr>
          <a:xfrm>
            <a:off x="313169" y="1405148"/>
            <a:ext cx="2462460" cy="3038242"/>
            <a:chOff x="313168" y="1690897"/>
            <a:chExt cx="2462460" cy="3038242"/>
          </a:xfrm>
        </p:grpSpPr>
        <p:sp>
          <p:nvSpPr>
            <p:cNvPr id="358" name="Google Shape;358;p22"/>
            <p:cNvSpPr/>
            <p:nvPr/>
          </p:nvSpPr>
          <p:spPr>
            <a:xfrm>
              <a:off x="593028" y="1981736"/>
              <a:ext cx="2182600" cy="2747403"/>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59" name="Google Shape;359;p22"/>
            <p:cNvSpPr/>
            <p:nvPr/>
          </p:nvSpPr>
          <p:spPr>
            <a:xfrm>
              <a:off x="1073433" y="2667697"/>
              <a:ext cx="128592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Style Guide</a:t>
              </a:r>
              <a:endParaRPr sz="1800">
                <a:solidFill>
                  <a:schemeClr val="lt1"/>
                </a:solidFill>
                <a:latin typeface="Libre Franklin"/>
                <a:ea typeface="Libre Franklin"/>
                <a:cs typeface="Libre Franklin"/>
                <a:sym typeface="Libre Franklin"/>
              </a:endParaRPr>
            </a:p>
          </p:txBody>
        </p:sp>
        <p:sp>
          <p:nvSpPr>
            <p:cNvPr id="360" name="Google Shape;360;p22"/>
            <p:cNvSpPr/>
            <p:nvPr/>
          </p:nvSpPr>
          <p:spPr>
            <a:xfrm rot="3501444">
              <a:off x="940783" y="1575984"/>
              <a:ext cx="804055" cy="1923400"/>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1" name="Google Shape;361;p22"/>
          <p:cNvGrpSpPr/>
          <p:nvPr/>
        </p:nvGrpSpPr>
        <p:grpSpPr>
          <a:xfrm>
            <a:off x="3149931" y="1043408"/>
            <a:ext cx="1826114" cy="2268595"/>
            <a:chOff x="3149930" y="1329157"/>
            <a:chExt cx="1826114" cy="2268595"/>
          </a:xfrm>
        </p:grpSpPr>
        <p:sp>
          <p:nvSpPr>
            <p:cNvPr id="362" name="Google Shape;362;p22"/>
            <p:cNvSpPr/>
            <p:nvPr/>
          </p:nvSpPr>
          <p:spPr>
            <a:xfrm>
              <a:off x="3360030" y="1563034"/>
              <a:ext cx="1616014" cy="2034717"/>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3" name="Google Shape;363;p22"/>
            <p:cNvSpPr/>
            <p:nvPr/>
          </p:nvSpPr>
          <p:spPr>
            <a:xfrm>
              <a:off x="3832296" y="2061924"/>
              <a:ext cx="8460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Libre Franklin"/>
                  <a:ea typeface="Libre Franklin"/>
                  <a:cs typeface="Libre Franklin"/>
                  <a:sym typeface="Libre Franklin"/>
                </a:rPr>
                <a:t>Icons</a:t>
              </a:r>
              <a:endParaRPr sz="1600">
                <a:solidFill>
                  <a:schemeClr val="lt1"/>
                </a:solidFill>
                <a:latin typeface="Libre Franklin"/>
                <a:ea typeface="Libre Franklin"/>
                <a:cs typeface="Libre Franklin"/>
                <a:sym typeface="Libre Franklin"/>
              </a:endParaRPr>
            </a:p>
          </p:txBody>
        </p:sp>
        <p:sp>
          <p:nvSpPr>
            <p:cNvPr id="364" name="Google Shape;364;p22"/>
            <p:cNvSpPr/>
            <p:nvPr/>
          </p:nvSpPr>
          <p:spPr>
            <a:xfrm rot="3501444">
              <a:off x="3607619" y="1268582"/>
              <a:ext cx="665642" cy="1446913"/>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5" name="Google Shape;365;p22"/>
          <p:cNvGrpSpPr/>
          <p:nvPr/>
        </p:nvGrpSpPr>
        <p:grpSpPr>
          <a:xfrm>
            <a:off x="5360084" y="782054"/>
            <a:ext cx="1299682" cy="1615928"/>
            <a:chOff x="5360083" y="1067804"/>
            <a:chExt cx="1299682" cy="1615928"/>
          </a:xfrm>
        </p:grpSpPr>
        <p:sp>
          <p:nvSpPr>
            <p:cNvPr id="366" name="Google Shape;366;p22"/>
            <p:cNvSpPr/>
            <p:nvPr/>
          </p:nvSpPr>
          <p:spPr>
            <a:xfrm>
              <a:off x="5523031" y="1253016"/>
              <a:ext cx="1136734" cy="1430716"/>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7" name="Google Shape;367;p22"/>
            <p:cNvSpPr/>
            <p:nvPr/>
          </p:nvSpPr>
          <p:spPr>
            <a:xfrm>
              <a:off x="5754401" y="1534525"/>
              <a:ext cx="8169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lt1"/>
                  </a:solidFill>
                  <a:latin typeface="Libre Franklin"/>
                  <a:ea typeface="Libre Franklin"/>
                  <a:cs typeface="Libre Franklin"/>
                  <a:sym typeface="Libre Franklin"/>
                </a:rPr>
                <a:t>Future</a:t>
              </a:r>
              <a:endParaRPr sz="1400">
                <a:solidFill>
                  <a:schemeClr val="lt1"/>
                </a:solidFill>
                <a:latin typeface="Libre Franklin"/>
                <a:ea typeface="Libre Franklin"/>
                <a:cs typeface="Libre Franklin"/>
                <a:sym typeface="Libre Franklin"/>
              </a:endParaRPr>
            </a:p>
          </p:txBody>
        </p:sp>
        <p:sp>
          <p:nvSpPr>
            <p:cNvPr id="368" name="Google Shape;368;p22"/>
            <p:cNvSpPr/>
            <p:nvPr/>
          </p:nvSpPr>
          <p:spPr>
            <a:xfrm rot="3501444">
              <a:off x="5693092" y="1030195"/>
              <a:ext cx="506380" cy="1065079"/>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69" name="Google Shape;369;p2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57"/>
                                        </p:tgtEl>
                                        <p:attrNameLst>
                                          <p:attrName>style.visibility</p:attrName>
                                        </p:attrNameLst>
                                      </p:cBhvr>
                                      <p:to>
                                        <p:strVal val="visible"/>
                                      </p:to>
                                    </p:set>
                                    <p:anim calcmode="lin" valueType="num">
                                      <p:cBhvr additive="base">
                                        <p:cTn dur="500"/>
                                        <p:tgtEl>
                                          <p:spTgt spid="357"/>
                                        </p:tgtEl>
                                        <p:attrNameLst>
                                          <p:attrName>ppt_w</p:attrName>
                                        </p:attrNameLst>
                                      </p:cBhvr>
                                      <p:tavLst>
                                        <p:tav fmla="" tm="0">
                                          <p:val>
                                            <p:strVal val="0"/>
                                          </p:val>
                                        </p:tav>
                                        <p:tav fmla="" tm="100000">
                                          <p:val>
                                            <p:strVal val="#ppt_w"/>
                                          </p:val>
                                        </p:tav>
                                      </p:tavLst>
                                    </p:anim>
                                    <p:anim calcmode="lin" valueType="num">
                                      <p:cBhvr additive="base">
                                        <p:cTn dur="500"/>
                                        <p:tgtEl>
                                          <p:spTgt spid="3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75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ppt_w</p:attrName>
                                        </p:attrNameLst>
                                      </p:cBhvr>
                                      <p:tavLst>
                                        <p:tav fmla="" tm="0">
                                          <p:val>
                                            <p:strVal val="0"/>
                                          </p:val>
                                        </p:tav>
                                        <p:tav fmla="" tm="100000">
                                          <p:val>
                                            <p:strVal val="#ppt_w"/>
                                          </p:val>
                                        </p:tav>
                                      </p:tavLst>
                                    </p:anim>
                                    <p:anim calcmode="lin" valueType="num">
                                      <p:cBhvr additive="base">
                                        <p:cTn dur="500"/>
                                        <p:tgtEl>
                                          <p:spTgt spid="3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0"/>
                                  </p:stCondLst>
                                  <p:childTnLst>
                                    <p:set>
                                      <p:cBhvr>
                                        <p:cTn dur="1" fill="hold">
                                          <p:stCondLst>
                                            <p:cond delay="0"/>
                                          </p:stCondLst>
                                        </p:cTn>
                                        <p:tgtEl>
                                          <p:spTgt spid="365"/>
                                        </p:tgtEl>
                                        <p:attrNameLst>
                                          <p:attrName>style.visibility</p:attrName>
                                        </p:attrNameLst>
                                      </p:cBhvr>
                                      <p:to>
                                        <p:strVal val="visible"/>
                                      </p:to>
                                    </p:set>
                                    <p:anim calcmode="lin" valueType="num">
                                      <p:cBhvr additive="base">
                                        <p:cTn dur="500"/>
                                        <p:tgtEl>
                                          <p:spTgt spid="365"/>
                                        </p:tgtEl>
                                        <p:attrNameLst>
                                          <p:attrName>ppt_w</p:attrName>
                                        </p:attrNameLst>
                                      </p:cBhvr>
                                      <p:tavLst>
                                        <p:tav fmla="" tm="0">
                                          <p:val>
                                            <p:strVal val="0"/>
                                          </p:val>
                                        </p:tav>
                                        <p:tav fmla="" tm="100000">
                                          <p:val>
                                            <p:strVal val="#ppt_w"/>
                                          </p:val>
                                        </p:tav>
                                      </p:tavLst>
                                    </p:anim>
                                    <p:anim calcmode="lin" valueType="num">
                                      <p:cBhvr additive="base">
                                        <p:cTn dur="500"/>
                                        <p:tgtEl>
                                          <p:spTgt spid="365"/>
                                        </p:tgtEl>
                                        <p:attrNameLst>
                                          <p:attrName>ppt_h</p:attrName>
                                        </p:attrNameLst>
                                      </p:cBhvr>
                                      <p:tavLst>
                                        <p:tav fmla="" tm="0">
                                          <p:val>
                                            <p:strVal val="0"/>
                                          </p:val>
                                        </p:tav>
                                        <p:tav fmla="" tm="100000">
                                          <p:val>
                                            <p:strVal val="#ppt_h"/>
                                          </p:val>
                                        </p:tav>
                                      </p:tavLst>
                                    </p:anim>
                                  </p:childTnLst>
                                </p:cTn>
                              </p:par>
                              <p:par>
                                <p:cTn fill="hold" nodeType="withEffect" presetClass="entr" presetID="2" presetSubtype="2">
                                  <p:stCondLst>
                                    <p:cond delay="3500"/>
                                  </p:stCondLst>
                                  <p:childTnLst>
                                    <p:set>
                                      <p:cBhvr>
                                        <p:cTn dur="1" fill="hold">
                                          <p:stCondLst>
                                            <p:cond delay="0"/>
                                          </p:stCondLst>
                                        </p:cTn>
                                        <p:tgtEl>
                                          <p:spTgt spid="356"/>
                                        </p:tgtEl>
                                        <p:attrNameLst>
                                          <p:attrName>style.visibility</p:attrName>
                                        </p:attrNameLst>
                                      </p:cBhvr>
                                      <p:to>
                                        <p:strVal val="visible"/>
                                      </p:to>
                                    </p:set>
                                    <p:anim calcmode="lin" valueType="num">
                                      <p:cBhvr additive="base">
                                        <p:cTn dur="500"/>
                                        <p:tgtEl>
                                          <p:spTgt spid="3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500"/>
                                        <p:tgtEl>
                                          <p:spTgt spid="35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0"/>
                                  </p:stCondLst>
                                  <p:childTnLst>
                                    <p:set>
                                      <p:cBhvr>
                                        <p:cTn dur="1" fill="hold">
                                          <p:stCondLst>
                                            <p:cond delay="0"/>
                                          </p:stCondLst>
                                        </p:cTn>
                                        <p:tgtEl>
                                          <p:spTgt spid="355"/>
                                        </p:tgtEl>
                                        <p:attrNameLst>
                                          <p:attrName>style.visibility</p:attrName>
                                        </p:attrNameLst>
                                      </p:cBhvr>
                                      <p:to>
                                        <p:strVal val="visible"/>
                                      </p:to>
                                    </p:set>
                                    <p:anim calcmode="lin" valueType="num">
                                      <p:cBhvr additive="base">
                                        <p:cTn dur="500"/>
                                        <p:tgtEl>
                                          <p:spTgt spid="35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3"/>
          <p:cNvSpPr/>
          <p:nvPr/>
        </p:nvSpPr>
        <p:spPr>
          <a:xfrm>
            <a:off x="760410" y="1733572"/>
            <a:ext cx="3887788" cy="2241550"/>
          </a:xfrm>
          <a:prstGeom prst="roundRect">
            <a:avLst>
              <a:gd fmla="val 8586" name="adj"/>
            </a:avLst>
          </a:prstGeom>
          <a:noFill/>
          <a:ln cap="flat" cmpd="sng" w="12700">
            <a:solidFill>
              <a:srgbClr val="00427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375" name="Google Shape;375;p23"/>
          <p:cNvGrpSpPr/>
          <p:nvPr/>
        </p:nvGrpSpPr>
        <p:grpSpPr>
          <a:xfrm>
            <a:off x="1047749" y="3387747"/>
            <a:ext cx="314325" cy="315912"/>
            <a:chOff x="5940153" y="4725144"/>
            <a:chExt cx="628790" cy="628790"/>
          </a:xfrm>
        </p:grpSpPr>
        <p:sp>
          <p:nvSpPr>
            <p:cNvPr id="376" name="Google Shape;376;p23"/>
            <p:cNvSpPr/>
            <p:nvPr/>
          </p:nvSpPr>
          <p:spPr>
            <a:xfrm>
              <a:off x="5940153" y="4725144"/>
              <a:ext cx="628790" cy="628790"/>
            </a:xfrm>
            <a:prstGeom prst="teardrop">
              <a:avLst>
                <a:gd fmla="val 100000" name="adj"/>
              </a:avLst>
            </a:prstGeom>
            <a:solidFill>
              <a:srgbClr val="00F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77" name="Google Shape;377;p23"/>
            <p:cNvSpPr/>
            <p:nvPr/>
          </p:nvSpPr>
          <p:spPr>
            <a:xfrm>
              <a:off x="6102113" y="4895771"/>
              <a:ext cx="295342" cy="297017"/>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78" name="Google Shape;378;p23"/>
          <p:cNvGrpSpPr/>
          <p:nvPr/>
        </p:nvGrpSpPr>
        <p:grpSpPr>
          <a:xfrm>
            <a:off x="1047749" y="2911498"/>
            <a:ext cx="314325" cy="314325"/>
            <a:chOff x="7452319" y="4725144"/>
            <a:chExt cx="628790" cy="628790"/>
          </a:xfrm>
        </p:grpSpPr>
        <p:sp>
          <p:nvSpPr>
            <p:cNvPr id="379" name="Google Shape;379;p23"/>
            <p:cNvSpPr/>
            <p:nvPr/>
          </p:nvSpPr>
          <p:spPr>
            <a:xfrm flipH="1">
              <a:off x="7452319" y="4725144"/>
              <a:ext cx="628790" cy="628790"/>
            </a:xfrm>
            <a:prstGeom prst="teardrop">
              <a:avLst>
                <a:gd fmla="val 100000" name="adj"/>
              </a:avLst>
            </a:prstGeom>
            <a:solidFill>
              <a:srgbClr val="008000"/>
            </a:solidFill>
            <a:ln cap="flat" cmpd="sng" w="25400">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0" name="Google Shape;380;p23"/>
            <p:cNvSpPr/>
            <p:nvPr/>
          </p:nvSpPr>
          <p:spPr>
            <a:xfrm flipH="1">
              <a:off x="7611104" y="4896632"/>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1" name="Google Shape;381;p23"/>
          <p:cNvGrpSpPr/>
          <p:nvPr/>
        </p:nvGrpSpPr>
        <p:grpSpPr>
          <a:xfrm>
            <a:off x="1047749" y="1955823"/>
            <a:ext cx="314325" cy="314325"/>
            <a:chOff x="5004048" y="1923583"/>
            <a:chExt cx="628790" cy="628790"/>
          </a:xfrm>
        </p:grpSpPr>
        <p:sp>
          <p:nvSpPr>
            <p:cNvPr id="382" name="Google Shape;382;p23"/>
            <p:cNvSpPr/>
            <p:nvPr/>
          </p:nvSpPr>
          <p:spPr>
            <a:xfrm flipH="1" rot="10800000">
              <a:off x="5004048" y="1923583"/>
              <a:ext cx="628790" cy="628790"/>
            </a:xfrm>
            <a:prstGeom prst="teardrop">
              <a:avLst>
                <a:gd fmla="val 100000" name="adj"/>
              </a:avLst>
            </a:prstGeom>
            <a:solidFill>
              <a:srgbClr val="0068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3" name="Google Shape;383;p23"/>
            <p:cNvSpPr/>
            <p:nvPr/>
          </p:nvSpPr>
          <p:spPr>
            <a:xfrm flipH="1" rot="10800000">
              <a:off x="5166008" y="2098246"/>
              <a:ext cx="295342" cy="295342"/>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4" name="Google Shape;384;p23"/>
          <p:cNvGrpSpPr/>
          <p:nvPr/>
        </p:nvGrpSpPr>
        <p:grpSpPr>
          <a:xfrm>
            <a:off x="1047749" y="2433660"/>
            <a:ext cx="314325" cy="314325"/>
            <a:chOff x="5147890" y="2714704"/>
            <a:chExt cx="628790" cy="628790"/>
          </a:xfrm>
        </p:grpSpPr>
        <p:sp>
          <p:nvSpPr>
            <p:cNvPr id="385" name="Google Shape;385;p23"/>
            <p:cNvSpPr/>
            <p:nvPr/>
          </p:nvSpPr>
          <p:spPr>
            <a:xfrm flipH="1" rot="-5400000">
              <a:off x="5147890" y="2714704"/>
              <a:ext cx="628790" cy="628790"/>
            </a:xfrm>
            <a:prstGeom prst="teardrop">
              <a:avLst>
                <a:gd fmla="val 100000" name="adj"/>
              </a:avLst>
            </a:prstGeom>
            <a:solidFill>
              <a:srgbClr val="FFD0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6" name="Google Shape;386;p23"/>
            <p:cNvSpPr/>
            <p:nvPr/>
          </p:nvSpPr>
          <p:spPr>
            <a:xfrm flipH="1" rot="-5400000">
              <a:off x="5306675" y="2889369"/>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87" name="Google Shape;387;p23"/>
          <p:cNvSpPr/>
          <p:nvPr/>
        </p:nvSpPr>
        <p:spPr>
          <a:xfrm>
            <a:off x="1568025" y="1927250"/>
            <a:ext cx="26919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Organic, Social Media</a:t>
            </a:r>
            <a:endParaRPr sz="1800">
              <a:solidFill>
                <a:schemeClr val="dk1"/>
              </a:solidFill>
              <a:latin typeface="Libre Franklin"/>
              <a:ea typeface="Libre Franklin"/>
              <a:cs typeface="Libre Franklin"/>
              <a:sym typeface="Libre Franklin"/>
            </a:endParaRPr>
          </a:p>
        </p:txBody>
      </p:sp>
      <p:sp>
        <p:nvSpPr>
          <p:cNvPr id="388" name="Google Shape;388;p23"/>
          <p:cNvSpPr/>
          <p:nvPr/>
        </p:nvSpPr>
        <p:spPr>
          <a:xfrm>
            <a:off x="1568025" y="2409850"/>
            <a:ext cx="25398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Slideshare Campaign</a:t>
            </a:r>
            <a:endParaRPr sz="1800">
              <a:solidFill>
                <a:schemeClr val="dk1"/>
              </a:solidFill>
              <a:latin typeface="Libre Franklin"/>
              <a:ea typeface="Libre Franklin"/>
              <a:cs typeface="Libre Franklin"/>
              <a:sym typeface="Libre Franklin"/>
            </a:endParaRPr>
          </a:p>
        </p:txBody>
      </p:sp>
      <p:sp>
        <p:nvSpPr>
          <p:cNvPr id="389" name="Google Shape;389;p23"/>
          <p:cNvSpPr/>
          <p:nvPr/>
        </p:nvSpPr>
        <p:spPr>
          <a:xfrm>
            <a:off x="1513326" y="2857525"/>
            <a:ext cx="16500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Partnerships</a:t>
            </a:r>
            <a:endParaRPr sz="1800">
              <a:solidFill>
                <a:schemeClr val="dk1"/>
              </a:solidFill>
              <a:latin typeface="Libre Franklin"/>
              <a:ea typeface="Libre Franklin"/>
              <a:cs typeface="Libre Franklin"/>
              <a:sym typeface="Libre Franklin"/>
            </a:endParaRPr>
          </a:p>
        </p:txBody>
      </p:sp>
      <p:sp>
        <p:nvSpPr>
          <p:cNvPr id="390" name="Google Shape;390;p23"/>
          <p:cNvSpPr/>
          <p:nvPr/>
        </p:nvSpPr>
        <p:spPr>
          <a:xfrm>
            <a:off x="1584851" y="3330600"/>
            <a:ext cx="28251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Conferences and Events</a:t>
            </a:r>
            <a:endParaRPr sz="1800">
              <a:solidFill>
                <a:schemeClr val="dk1"/>
              </a:solidFill>
              <a:latin typeface="Libre Franklin"/>
              <a:ea typeface="Libre Franklin"/>
              <a:cs typeface="Libre Franklin"/>
              <a:sym typeface="Libre Franklin"/>
            </a:endParaRPr>
          </a:p>
        </p:txBody>
      </p:sp>
      <p:grpSp>
        <p:nvGrpSpPr>
          <p:cNvPr id="391" name="Google Shape;391;p23"/>
          <p:cNvGrpSpPr/>
          <p:nvPr/>
        </p:nvGrpSpPr>
        <p:grpSpPr>
          <a:xfrm>
            <a:off x="6397929" y="1123989"/>
            <a:ext cx="1574757" cy="1574757"/>
            <a:chOff x="6397928" y="1409738"/>
            <a:chExt cx="1574757" cy="1574757"/>
          </a:xfrm>
        </p:grpSpPr>
        <p:grpSp>
          <p:nvGrpSpPr>
            <p:cNvPr id="392" name="Google Shape;392;p23"/>
            <p:cNvGrpSpPr/>
            <p:nvPr/>
          </p:nvGrpSpPr>
          <p:grpSpPr>
            <a:xfrm flipH="1" rot="-5400000">
              <a:off x="6397928" y="1409738"/>
              <a:ext cx="1574757" cy="1574757"/>
              <a:chOff x="1187624" y="4077072"/>
              <a:chExt cx="1728192" cy="1728192"/>
            </a:xfrm>
          </p:grpSpPr>
          <p:sp>
            <p:nvSpPr>
              <p:cNvPr id="393" name="Google Shape;393;p23"/>
              <p:cNvSpPr/>
              <p:nvPr/>
            </p:nvSpPr>
            <p:spPr>
              <a:xfrm>
                <a:off x="1187624" y="4077072"/>
                <a:ext cx="1728192" cy="1728192"/>
              </a:xfrm>
              <a:prstGeom prst="teardrop">
                <a:avLst>
                  <a:gd fmla="val 100000" name="adj"/>
                </a:avLst>
              </a:prstGeom>
              <a:solidFill>
                <a:srgbClr val="FFD03B"/>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4" name="Google Shape;394;p23"/>
              <p:cNvSpPr/>
              <p:nvPr/>
            </p:nvSpPr>
            <p:spPr>
              <a:xfrm>
                <a:off x="1369740" y="4567120"/>
                <a:ext cx="1056027" cy="1056027"/>
              </a:xfrm>
              <a:prstGeom prst="ellipse">
                <a:avLst/>
              </a:prstGeom>
              <a:solidFill>
                <a:schemeClr val="lt1"/>
              </a:solidFill>
              <a:ln cap="flat" cmpd="sng" w="9525">
                <a:solidFill>
                  <a:srgbClr val="F2F2F2"/>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95" name="Google Shape;395;p23"/>
            <p:cNvSpPr/>
            <p:nvPr/>
          </p:nvSpPr>
          <p:spPr>
            <a:xfrm>
              <a:off x="6986827" y="1909349"/>
              <a:ext cx="8199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2005</a:t>
              </a:r>
              <a:endParaRPr sz="1600">
                <a:solidFill>
                  <a:schemeClr val="dk1"/>
                </a:solidFill>
                <a:latin typeface="Libre Franklin"/>
                <a:ea typeface="Libre Franklin"/>
                <a:cs typeface="Libre Franklin"/>
                <a:sym typeface="Libre Franklin"/>
              </a:endParaRPr>
            </a:p>
          </p:txBody>
        </p:sp>
      </p:grpSp>
      <p:grpSp>
        <p:nvGrpSpPr>
          <p:cNvPr id="396" name="Google Shape;396;p23"/>
          <p:cNvGrpSpPr/>
          <p:nvPr/>
        </p:nvGrpSpPr>
        <p:grpSpPr>
          <a:xfrm>
            <a:off x="4791983" y="2784367"/>
            <a:ext cx="1520552" cy="1520552"/>
            <a:chOff x="4791983" y="3070117"/>
            <a:chExt cx="1520552" cy="1520552"/>
          </a:xfrm>
        </p:grpSpPr>
        <p:grpSp>
          <p:nvGrpSpPr>
            <p:cNvPr id="397" name="Google Shape;397;p23"/>
            <p:cNvGrpSpPr/>
            <p:nvPr/>
          </p:nvGrpSpPr>
          <p:grpSpPr>
            <a:xfrm>
              <a:off x="4791983" y="3070117"/>
              <a:ext cx="1520552" cy="1520552"/>
              <a:chOff x="1187624" y="4077072"/>
              <a:chExt cx="1728192" cy="1728192"/>
            </a:xfrm>
          </p:grpSpPr>
          <p:sp>
            <p:nvSpPr>
              <p:cNvPr id="398" name="Google Shape;398;p23"/>
              <p:cNvSpPr/>
              <p:nvPr/>
            </p:nvSpPr>
            <p:spPr>
              <a:xfrm>
                <a:off x="1187624" y="4077072"/>
                <a:ext cx="1728192" cy="1728192"/>
              </a:xfrm>
              <a:prstGeom prst="teardrop">
                <a:avLst>
                  <a:gd fmla="val 100000" name="adj"/>
                </a:avLst>
              </a:prstGeom>
              <a:solidFill>
                <a:srgbClr val="00FF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9" name="Google Shape;399;p23"/>
              <p:cNvSpPr/>
              <p:nvPr/>
            </p:nvSpPr>
            <p:spPr>
              <a:xfrm>
                <a:off x="1369740" y="4495805"/>
                <a:ext cx="1127342" cy="1127342"/>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0" name="Google Shape;400;p23"/>
            <p:cNvSpPr/>
            <p:nvPr/>
          </p:nvSpPr>
          <p:spPr>
            <a:xfrm>
              <a:off x="5095438" y="3814300"/>
              <a:ext cx="8487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2010</a:t>
              </a:r>
              <a:endParaRPr sz="1600">
                <a:solidFill>
                  <a:schemeClr val="dk1"/>
                </a:solidFill>
                <a:latin typeface="Libre Franklin"/>
                <a:ea typeface="Libre Franklin"/>
                <a:cs typeface="Libre Franklin"/>
                <a:sym typeface="Libre Franklin"/>
              </a:endParaRPr>
            </a:p>
          </p:txBody>
        </p:sp>
      </p:grpSp>
      <p:grpSp>
        <p:nvGrpSpPr>
          <p:cNvPr id="401" name="Google Shape;401;p23"/>
          <p:cNvGrpSpPr/>
          <p:nvPr/>
        </p:nvGrpSpPr>
        <p:grpSpPr>
          <a:xfrm>
            <a:off x="6406436" y="2784367"/>
            <a:ext cx="1735787" cy="1735787"/>
            <a:chOff x="6406435" y="3070116"/>
            <a:chExt cx="1735787" cy="1735787"/>
          </a:xfrm>
        </p:grpSpPr>
        <p:grpSp>
          <p:nvGrpSpPr>
            <p:cNvPr id="402" name="Google Shape;402;p23"/>
            <p:cNvGrpSpPr/>
            <p:nvPr/>
          </p:nvGrpSpPr>
          <p:grpSpPr>
            <a:xfrm flipH="1">
              <a:off x="6406435" y="3070116"/>
              <a:ext cx="1735787" cy="1735787"/>
              <a:chOff x="1187624" y="4077072"/>
              <a:chExt cx="1728192" cy="1728192"/>
            </a:xfrm>
          </p:grpSpPr>
          <p:sp>
            <p:nvSpPr>
              <p:cNvPr id="403" name="Google Shape;403;p23"/>
              <p:cNvSpPr/>
              <p:nvPr/>
            </p:nvSpPr>
            <p:spPr>
              <a:xfrm>
                <a:off x="1187624" y="4077072"/>
                <a:ext cx="1728192" cy="1728192"/>
              </a:xfrm>
              <a:prstGeom prst="teardrop">
                <a:avLst>
                  <a:gd fmla="val 100000" name="adj"/>
                </a:avLst>
              </a:prstGeom>
              <a:solidFill>
                <a:srgbClr val="0068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4" name="Google Shape;404;p23"/>
              <p:cNvSpPr/>
              <p:nvPr/>
            </p:nvSpPr>
            <p:spPr>
              <a:xfrm>
                <a:off x="1369741" y="4577646"/>
                <a:ext cx="1045501" cy="1045501"/>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5" name="Google Shape;405;p23"/>
            <p:cNvSpPr/>
            <p:nvPr/>
          </p:nvSpPr>
          <p:spPr>
            <a:xfrm>
              <a:off x="7074123" y="3966699"/>
              <a:ext cx="7752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2020</a:t>
              </a:r>
              <a:endParaRPr sz="1600">
                <a:solidFill>
                  <a:schemeClr val="dk1"/>
                </a:solidFill>
                <a:latin typeface="Libre Franklin"/>
                <a:ea typeface="Libre Franklin"/>
                <a:cs typeface="Libre Franklin"/>
                <a:sym typeface="Libre Franklin"/>
              </a:endParaRPr>
            </a:p>
          </p:txBody>
        </p:sp>
      </p:grpSp>
      <p:sp>
        <p:nvSpPr>
          <p:cNvPr id="406" name="Google Shape;406;p23"/>
          <p:cNvSpPr/>
          <p:nvPr/>
        </p:nvSpPr>
        <p:spPr>
          <a:xfrm rot="3501444">
            <a:off x="5113306" y="922622"/>
            <a:ext cx="716410" cy="1713742"/>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7" name="Google Shape;407;p23"/>
          <p:cNvGrpSpPr/>
          <p:nvPr/>
        </p:nvGrpSpPr>
        <p:grpSpPr>
          <a:xfrm>
            <a:off x="4953635" y="1369437"/>
            <a:ext cx="1358900" cy="1358900"/>
            <a:chOff x="4953635" y="1655187"/>
            <a:chExt cx="1358900" cy="1358900"/>
          </a:xfrm>
        </p:grpSpPr>
        <p:sp>
          <p:nvSpPr>
            <p:cNvPr id="408" name="Google Shape;408;p23"/>
            <p:cNvSpPr/>
            <p:nvPr/>
          </p:nvSpPr>
          <p:spPr>
            <a:xfrm flipH="1" rot="10800000">
              <a:off x="4953635" y="1655187"/>
              <a:ext cx="1358900" cy="1358900"/>
            </a:xfrm>
            <a:prstGeom prst="teardrop">
              <a:avLst>
                <a:gd fmla="val 100000" name="adj"/>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9" name="Google Shape;409;p23"/>
            <p:cNvGrpSpPr/>
            <p:nvPr/>
          </p:nvGrpSpPr>
          <p:grpSpPr>
            <a:xfrm>
              <a:off x="5071696" y="1798062"/>
              <a:ext cx="812830" cy="812800"/>
              <a:chOff x="5071696" y="1798062"/>
              <a:chExt cx="812830" cy="812800"/>
            </a:xfrm>
          </p:grpSpPr>
          <p:sp>
            <p:nvSpPr>
              <p:cNvPr id="410" name="Google Shape;410;p23"/>
              <p:cNvSpPr/>
              <p:nvPr/>
            </p:nvSpPr>
            <p:spPr>
              <a:xfrm flipH="1" rot="10800000">
                <a:off x="5071696" y="1798062"/>
                <a:ext cx="812800" cy="812800"/>
              </a:xfrm>
              <a:prstGeom prst="ellipse">
                <a:avLst/>
              </a:prstGeom>
              <a:solidFill>
                <a:schemeClr val="lt1"/>
              </a:solidFill>
              <a:ln cap="flat" cmpd="sng" w="9525">
                <a:solidFill>
                  <a:srgbClr val="BFBFBF"/>
                </a:solidFill>
                <a:prstDash val="solid"/>
                <a:round/>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1" name="Google Shape;411;p23"/>
              <p:cNvSpPr/>
              <p:nvPr/>
            </p:nvSpPr>
            <p:spPr>
              <a:xfrm>
                <a:off x="5167826" y="2092525"/>
                <a:ext cx="7167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2001</a:t>
                </a:r>
                <a:endParaRPr sz="1400">
                  <a:solidFill>
                    <a:schemeClr val="dk1"/>
                  </a:solidFill>
                  <a:latin typeface="Libre Franklin"/>
                  <a:ea typeface="Libre Franklin"/>
                  <a:cs typeface="Libre Franklin"/>
                  <a:sym typeface="Libre Franklin"/>
                </a:endParaRPr>
              </a:p>
            </p:txBody>
          </p:sp>
        </p:grpSp>
      </p:grpSp>
      <p:sp>
        <p:nvSpPr>
          <p:cNvPr id="412" name="Google Shape;412;p23"/>
          <p:cNvSpPr/>
          <p:nvPr/>
        </p:nvSpPr>
        <p:spPr>
          <a:xfrm rot="3501444">
            <a:off x="6532312" y="678625"/>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3" name="Google Shape;413;p23"/>
          <p:cNvSpPr/>
          <p:nvPr/>
        </p:nvSpPr>
        <p:spPr>
          <a:xfrm rot="8052732">
            <a:off x="7323170" y="2462976"/>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4" name="Google Shape;414;p2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1000"/>
                                        <p:tgtEl>
                                          <p:spTgt spid="37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81"/>
                                        </p:tgtEl>
                                        <p:attrNameLst>
                                          <p:attrName>style.visibility</p:attrName>
                                        </p:attrNameLst>
                                      </p:cBhvr>
                                      <p:to>
                                        <p:strVal val="visible"/>
                                      </p:to>
                                    </p:set>
                                    <p:animEffect filter="fade" transition="in">
                                      <p:cBhvr>
                                        <p:cTn dur="500"/>
                                        <p:tgtEl>
                                          <p:spTgt spid="38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500"/>
                                        <p:tgtEl>
                                          <p:spTgt spid="38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500"/>
                                        <p:tgtEl>
                                          <p:spTgt spid="38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500"/>
                                        <p:tgtEl>
                                          <p:spTgt spid="388"/>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500"/>
                                        <p:tgtEl>
                                          <p:spTgt spid="37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500"/>
                                        <p:tgtEl>
                                          <p:spTgt spid="389"/>
                                        </p:tgtEl>
                                      </p:cBhvr>
                                    </p:animEffect>
                                  </p:childTnLst>
                                </p:cTn>
                              </p:par>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pic>
        <p:nvPicPr>
          <p:cNvPr id="420" name="Google Shape;420;p24"/>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21" name="Google Shape;421;p24"/>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422" name="Google Shape;422;p24"/>
          <p:cNvGrpSpPr/>
          <p:nvPr/>
        </p:nvGrpSpPr>
        <p:grpSpPr>
          <a:xfrm>
            <a:off x="1751893" y="1770395"/>
            <a:ext cx="3693710" cy="371400"/>
            <a:chOff x="1691321" y="632994"/>
            <a:chExt cx="3693710" cy="371400"/>
          </a:xfrm>
        </p:grpSpPr>
        <p:sp>
          <p:nvSpPr>
            <p:cNvPr id="423" name="Google Shape;423;p24"/>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Devices</a:t>
              </a:r>
              <a:endParaRPr b="1" sz="2000">
                <a:solidFill>
                  <a:srgbClr val="FFFFFF"/>
                </a:solidFill>
                <a:latin typeface="Libre Franklin"/>
                <a:ea typeface="Libre Franklin"/>
                <a:cs typeface="Libre Franklin"/>
                <a:sym typeface="Libre Franklin"/>
              </a:endParaRPr>
            </a:p>
          </p:txBody>
        </p:sp>
        <p:sp>
          <p:nvSpPr>
            <p:cNvPr id="424" name="Google Shape;424;p24"/>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03</a:t>
              </a:r>
              <a:endParaRPr b="1" sz="2000">
                <a:solidFill>
                  <a:srgbClr val="FFFFFF"/>
                </a:solidFill>
                <a:latin typeface="Libre Franklin"/>
                <a:ea typeface="Libre Franklin"/>
                <a:cs typeface="Libre Franklin"/>
                <a:sym typeface="Libre Franklin"/>
              </a:endParaRPr>
            </a:p>
          </p:txBody>
        </p:sp>
      </p:grpSp>
      <p:pic>
        <p:nvPicPr>
          <p:cNvPr id="425" name="Google Shape;425;p24"/>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426" name="Google Shape;426;p24"/>
          <p:cNvSpPr txBox="1"/>
          <p:nvPr/>
        </p:nvSpPr>
        <p:spPr>
          <a:xfrm>
            <a:off x="1828872" y="2422471"/>
            <a:ext cx="1064715"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Business</a:t>
            </a:r>
            <a:endParaRPr b="1" sz="1200">
              <a:solidFill>
                <a:srgbClr val="00561F"/>
              </a:solidFill>
              <a:latin typeface="Libre Franklin"/>
              <a:ea typeface="Libre Franklin"/>
              <a:cs typeface="Libre Franklin"/>
              <a:sym typeface="Libre Franklin"/>
            </a:endParaRPr>
          </a:p>
        </p:txBody>
      </p:sp>
      <p:sp>
        <p:nvSpPr>
          <p:cNvPr id="427" name="Google Shape;427;p24"/>
          <p:cNvSpPr txBox="1"/>
          <p:nvPr/>
        </p:nvSpPr>
        <p:spPr>
          <a:xfrm>
            <a:off x="3500284" y="2422471"/>
            <a:ext cx="80021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Base</a:t>
            </a:r>
            <a:endParaRPr b="1" sz="1200">
              <a:solidFill>
                <a:srgbClr val="00561F"/>
              </a:solidFill>
              <a:latin typeface="Libre Franklin"/>
              <a:ea typeface="Libre Franklin"/>
              <a:cs typeface="Libre Franklin"/>
              <a:sym typeface="Libre Franklin"/>
            </a:endParaRPr>
          </a:p>
        </p:txBody>
      </p:sp>
      <p:sp>
        <p:nvSpPr>
          <p:cNvPr id="428" name="Google Shape;428;p24"/>
          <p:cNvSpPr txBox="1"/>
          <p:nvPr/>
        </p:nvSpPr>
        <p:spPr>
          <a:xfrm>
            <a:off x="1828872" y="2736493"/>
            <a:ext cx="113826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Enterprise</a:t>
            </a:r>
            <a:endParaRPr b="1" sz="1200">
              <a:solidFill>
                <a:srgbClr val="00561F"/>
              </a:solidFill>
              <a:latin typeface="Libre Franklin"/>
              <a:ea typeface="Libre Franklin"/>
              <a:cs typeface="Libre Franklin"/>
              <a:sym typeface="Libre Franklin"/>
            </a:endParaRPr>
          </a:p>
        </p:txBody>
      </p:sp>
      <p:sp>
        <p:nvSpPr>
          <p:cNvPr id="429" name="Google Shape;429;p24"/>
          <p:cNvSpPr txBox="1"/>
          <p:nvPr/>
        </p:nvSpPr>
        <p:spPr>
          <a:xfrm>
            <a:off x="3500284" y="2736493"/>
            <a:ext cx="91242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Mobile</a:t>
            </a:r>
            <a:endParaRPr b="1" sz="1200">
              <a:solidFill>
                <a:srgbClr val="00561F"/>
              </a:solidFill>
              <a:latin typeface="Libre Franklin"/>
              <a:ea typeface="Libre Franklin"/>
              <a:cs typeface="Libre Franklin"/>
              <a:sym typeface="Libre Franklin"/>
            </a:endParaRPr>
          </a:p>
        </p:txBody>
      </p:sp>
      <p:sp>
        <p:nvSpPr>
          <p:cNvPr id="430" name="Google Shape;430;p24"/>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1000"/>
                                        <p:tgtEl>
                                          <p:spTgt spid="42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10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25"/>
          <p:cNvSpPr txBox="1"/>
          <p:nvPr/>
        </p:nvSpPr>
        <p:spPr>
          <a:xfrm>
            <a:off x="5791168" y="1754675"/>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I believe that people would be alive today if there were a death penalty.</a:t>
            </a:r>
            <a:endParaRPr sz="1400">
              <a:solidFill>
                <a:srgbClr val="333333"/>
              </a:solidFill>
              <a:latin typeface="Libre Franklin"/>
              <a:ea typeface="Libre Franklin"/>
              <a:cs typeface="Libre Franklin"/>
              <a:sym typeface="Libre Franklin"/>
            </a:endParaRPr>
          </a:p>
        </p:txBody>
      </p:sp>
      <p:sp>
        <p:nvSpPr>
          <p:cNvPr id="437" name="Google Shape;437;p25"/>
          <p:cNvSpPr/>
          <p:nvPr/>
        </p:nvSpPr>
        <p:spPr>
          <a:xfrm>
            <a:off x="685798" y="2494150"/>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35%</a:t>
            </a:r>
            <a:endParaRPr/>
          </a:p>
        </p:txBody>
      </p:sp>
      <p:sp>
        <p:nvSpPr>
          <p:cNvPr id="438" name="Google Shape;438;p25"/>
          <p:cNvSpPr/>
          <p:nvPr/>
        </p:nvSpPr>
        <p:spPr>
          <a:xfrm>
            <a:off x="1028698" y="1069356"/>
            <a:ext cx="1905000" cy="979282"/>
          </a:xfrm>
          <a:prstGeom prst="wedgeRectCallout">
            <a:avLst>
              <a:gd fmla="val -35040" name="adj1"/>
              <a:gd fmla="val 85930" name="adj2"/>
            </a:avLst>
          </a:prstGeom>
          <a:solidFill>
            <a:srgbClr val="A5A5A5"/>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Show and explain your  web</a:t>
            </a:r>
            <a:endParaRPr sz="1200">
              <a:solidFill>
                <a:schemeClr val="lt1"/>
              </a:solidFill>
              <a:latin typeface="Arial"/>
              <a:ea typeface="Arial"/>
              <a:cs typeface="Arial"/>
              <a:sym typeface="Arial"/>
            </a:endParaRPr>
          </a:p>
        </p:txBody>
      </p:sp>
      <p:sp>
        <p:nvSpPr>
          <p:cNvPr id="439" name="Google Shape;439;p25"/>
          <p:cNvSpPr/>
          <p:nvPr/>
        </p:nvSpPr>
        <p:spPr>
          <a:xfrm>
            <a:off x="1752598" y="3653313"/>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25%</a:t>
            </a:r>
            <a:endParaRPr/>
          </a:p>
        </p:txBody>
      </p:sp>
      <p:sp>
        <p:nvSpPr>
          <p:cNvPr id="440" name="Google Shape;440;p25"/>
          <p:cNvSpPr/>
          <p:nvPr/>
        </p:nvSpPr>
        <p:spPr>
          <a:xfrm>
            <a:off x="1981198" y="2372724"/>
            <a:ext cx="1905000" cy="979282"/>
          </a:xfrm>
          <a:prstGeom prst="wedgeRectCallout">
            <a:avLst>
              <a:gd fmla="val -33923" name="adj1"/>
              <a:gd fmla="val 84612"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Our Process is Easy</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1" name="Google Shape;441;p25"/>
          <p:cNvSpPr/>
          <p:nvPr/>
        </p:nvSpPr>
        <p:spPr>
          <a:xfrm>
            <a:off x="4008118" y="2545541"/>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50%</a:t>
            </a:r>
            <a:endParaRPr/>
          </a:p>
        </p:txBody>
      </p:sp>
      <p:sp>
        <p:nvSpPr>
          <p:cNvPr id="442" name="Google Shape;442;p25"/>
          <p:cNvSpPr/>
          <p:nvPr/>
        </p:nvSpPr>
        <p:spPr>
          <a:xfrm>
            <a:off x="3314698" y="1047790"/>
            <a:ext cx="1905000" cy="979282"/>
          </a:xfrm>
          <a:prstGeom prst="wedgeRectCallout">
            <a:avLst>
              <a:gd fmla="val 12910" name="adj1"/>
              <a:gd fmla="val 87187"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Easy to change colors.</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3" name="Google Shape;443;p25"/>
          <p:cNvSpPr/>
          <p:nvPr/>
        </p:nvSpPr>
        <p:spPr>
          <a:xfrm>
            <a:off x="5791168" y="1184529"/>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8000"/>
                </a:solidFill>
                <a:latin typeface="Libre Franklin"/>
                <a:ea typeface="Libre Franklin"/>
                <a:cs typeface="Libre Franklin"/>
                <a:sym typeface="Libre Franklin"/>
              </a:rPr>
              <a:t>Nancy Reagan</a:t>
            </a:r>
            <a:endParaRPr/>
          </a:p>
        </p:txBody>
      </p:sp>
      <p:cxnSp>
        <p:nvCxnSpPr>
          <p:cNvPr id="444" name="Google Shape;444;p25"/>
          <p:cNvCxnSpPr/>
          <p:nvPr/>
        </p:nvCxnSpPr>
        <p:spPr>
          <a:xfrm>
            <a:off x="5867338" y="1685011"/>
            <a:ext cx="2133572" cy="0"/>
          </a:xfrm>
          <a:prstGeom prst="straightConnector1">
            <a:avLst/>
          </a:prstGeom>
          <a:solidFill>
            <a:schemeClr val="accent1"/>
          </a:solidFill>
          <a:ln cap="flat" cmpd="sng" w="9525">
            <a:solidFill>
              <a:srgbClr val="008000"/>
            </a:solidFill>
            <a:prstDash val="solid"/>
            <a:round/>
            <a:headEnd len="sm" w="sm" type="none"/>
            <a:tailEnd len="sm" w="sm" type="none"/>
          </a:ln>
        </p:spPr>
      </p:cxnSp>
      <p:sp>
        <p:nvSpPr>
          <p:cNvPr id="445" name="Google Shape;445;p25"/>
          <p:cNvSpPr txBox="1"/>
          <p:nvPr/>
        </p:nvSpPr>
        <p:spPr>
          <a:xfrm>
            <a:off x="5791168" y="3583427"/>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Genius hath electric power which earth can never tame.</a:t>
            </a:r>
            <a:endParaRPr sz="1400">
              <a:solidFill>
                <a:srgbClr val="333333"/>
              </a:solidFill>
              <a:latin typeface="Libre Franklin"/>
              <a:ea typeface="Libre Franklin"/>
              <a:cs typeface="Libre Franklin"/>
              <a:sym typeface="Libre Franklin"/>
            </a:endParaRPr>
          </a:p>
        </p:txBody>
      </p:sp>
      <p:sp>
        <p:nvSpPr>
          <p:cNvPr id="446" name="Google Shape;446;p25"/>
          <p:cNvSpPr/>
          <p:nvPr/>
        </p:nvSpPr>
        <p:spPr>
          <a:xfrm>
            <a:off x="5791168" y="3013281"/>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Libre Franklin"/>
                <a:ea typeface="Libre Franklin"/>
                <a:cs typeface="Libre Franklin"/>
                <a:sym typeface="Libre Franklin"/>
              </a:rPr>
              <a:t>Lydia M. Child</a:t>
            </a:r>
            <a:endParaRPr b="1" sz="2000">
              <a:solidFill>
                <a:schemeClr val="dk1"/>
              </a:solidFill>
              <a:latin typeface="Libre Franklin"/>
              <a:ea typeface="Libre Franklin"/>
              <a:cs typeface="Libre Franklin"/>
              <a:sym typeface="Libre Franklin"/>
            </a:endParaRPr>
          </a:p>
        </p:txBody>
      </p:sp>
      <p:cxnSp>
        <p:nvCxnSpPr>
          <p:cNvPr id="447" name="Google Shape;447;p25"/>
          <p:cNvCxnSpPr/>
          <p:nvPr/>
        </p:nvCxnSpPr>
        <p:spPr>
          <a:xfrm>
            <a:off x="5867338" y="3513763"/>
            <a:ext cx="2133572" cy="0"/>
          </a:xfrm>
          <a:prstGeom prst="straightConnector1">
            <a:avLst/>
          </a:prstGeom>
          <a:solidFill>
            <a:schemeClr val="accent1"/>
          </a:solidFill>
          <a:ln cap="flat" cmpd="sng" w="9525">
            <a:solidFill>
              <a:schemeClr val="dk1"/>
            </a:solidFill>
            <a:prstDash val="solid"/>
            <a:round/>
            <a:headEnd len="sm" w="sm" type="none"/>
            <a:tailEnd len="sm" w="sm" type="none"/>
          </a:ln>
        </p:spPr>
      </p:cxnSp>
      <p:sp>
        <p:nvSpPr>
          <p:cNvPr id="448" name="Google Shape;448;p2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37"/>
                                        </p:tgtEl>
                                        <p:attrNameLst>
                                          <p:attrName>style.visibility</p:attrName>
                                        </p:attrNameLst>
                                      </p:cBhvr>
                                      <p:to>
                                        <p:strVal val="visible"/>
                                      </p:to>
                                    </p:set>
                                    <p:animEffect filter="fade" transition="in">
                                      <p:cBhvr>
                                        <p:cTn dur="1000"/>
                                        <p:tgtEl>
                                          <p:spTgt spid="437"/>
                                        </p:tgtEl>
                                      </p:cBhvr>
                                    </p:animEffect>
                                  </p:childTnLst>
                                </p:cTn>
                              </p:par>
                              <p:par>
                                <p:cTn fill="hold" nodeType="withEffect" presetClass="entr" presetID="10" presetSubtype="0">
                                  <p:stCondLst>
                                    <p:cond delay="350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par>
                                <p:cTn fill="hold" nodeType="withEffect" presetClass="entr" presetID="10" presetSubtype="0">
                                  <p:stCondLst>
                                    <p:cond delay="2750"/>
                                  </p:stCondLst>
                                  <p:childTnLst>
                                    <p:set>
                                      <p:cBhvr>
                                        <p:cTn dur="1" fill="hold">
                                          <p:stCondLst>
                                            <p:cond delay="0"/>
                                          </p:stCondLst>
                                        </p:cTn>
                                        <p:tgtEl>
                                          <p:spTgt spid="439"/>
                                        </p:tgtEl>
                                        <p:attrNameLst>
                                          <p:attrName>style.visibility</p:attrName>
                                        </p:attrNameLst>
                                      </p:cBhvr>
                                      <p:to>
                                        <p:strVal val="visible"/>
                                      </p:to>
                                    </p:set>
                                    <p:animEffect filter="fade" transition="in">
                                      <p:cBhvr>
                                        <p:cTn dur="1000"/>
                                        <p:tgtEl>
                                          <p:spTgt spid="439"/>
                                        </p:tgtEl>
                                      </p:cBhvr>
                                    </p:animEffect>
                                  </p:childTnLst>
                                </p:cTn>
                              </p:par>
                              <p:par>
                                <p:cTn fill="hold" nodeType="withEffect" presetClass="entr" presetID="10" presetSubtype="0">
                                  <p:stCondLst>
                                    <p:cond delay="3750"/>
                                  </p:stCondLst>
                                  <p:childTnLst>
                                    <p:set>
                                      <p:cBhvr>
                                        <p:cTn dur="1" fill="hold">
                                          <p:stCondLst>
                                            <p:cond delay="0"/>
                                          </p:stCondLst>
                                        </p:cTn>
                                        <p:tgtEl>
                                          <p:spTgt spid="440"/>
                                        </p:tgtEl>
                                        <p:attrNameLst>
                                          <p:attrName>style.visibility</p:attrName>
                                        </p:attrNameLst>
                                      </p:cBhvr>
                                      <p:to>
                                        <p:strVal val="visible"/>
                                      </p:to>
                                    </p:set>
                                    <p:animEffect filter="fade" transition="in">
                                      <p:cBhvr>
                                        <p:cTn dur="500"/>
                                        <p:tgtEl>
                                          <p:spTgt spid="440"/>
                                        </p:tgtEl>
                                      </p:cBhvr>
                                    </p:animEffect>
                                  </p:childTnLst>
                                </p:cTn>
                              </p:par>
                              <p:par>
                                <p:cTn fill="hold" nodeType="withEffect" presetClass="entr" presetID="10" presetSubtype="0">
                                  <p:stCondLst>
                                    <p:cond delay="3250"/>
                                  </p:stCondLst>
                                  <p:childTnLst>
                                    <p:set>
                                      <p:cBhvr>
                                        <p:cTn dur="1" fill="hold">
                                          <p:stCondLst>
                                            <p:cond delay="0"/>
                                          </p:stCondLst>
                                        </p:cTn>
                                        <p:tgtEl>
                                          <p:spTgt spid="441"/>
                                        </p:tgtEl>
                                        <p:attrNameLst>
                                          <p:attrName>style.visibility</p:attrName>
                                        </p:attrNameLst>
                                      </p:cBhvr>
                                      <p:to>
                                        <p:strVal val="visible"/>
                                      </p:to>
                                    </p:set>
                                    <p:animEffect filter="fade" transition="in">
                                      <p:cBhvr>
                                        <p:cTn dur="1000"/>
                                        <p:tgtEl>
                                          <p:spTgt spid="441"/>
                                        </p:tgtEl>
                                      </p:cBhvr>
                                    </p:animEffect>
                                  </p:childTnLst>
                                </p:cTn>
                              </p:par>
                              <p:par>
                                <p:cTn fill="hold" nodeType="withEffect" presetClass="entr" presetID="10" presetSubtype="0">
                                  <p:stCondLst>
                                    <p:cond delay="4250"/>
                                  </p:stCondLst>
                                  <p:childTnLst>
                                    <p:set>
                                      <p:cBhvr>
                                        <p:cTn dur="1" fill="hold">
                                          <p:stCondLst>
                                            <p:cond delay="0"/>
                                          </p:stCondLst>
                                        </p:cTn>
                                        <p:tgtEl>
                                          <p:spTgt spid="442"/>
                                        </p:tgtEl>
                                        <p:attrNameLst>
                                          <p:attrName>style.visibility</p:attrName>
                                        </p:attrNameLst>
                                      </p:cBhvr>
                                      <p:to>
                                        <p:strVal val="visible"/>
                                      </p:to>
                                    </p:set>
                                    <p:animEffect filter="fade" transition="in">
                                      <p:cBhvr>
                                        <p:cTn dur="500"/>
                                        <p:tgtEl>
                                          <p:spTgt spid="442"/>
                                        </p:tgtEl>
                                      </p:cBhvr>
                                    </p:animEffect>
                                  </p:childTnLst>
                                </p:cTn>
                              </p:par>
                              <p:par>
                                <p:cTn fill="hold" nodeType="withEffect" presetClass="entr" presetID="10" presetSubtype="0">
                                  <p:stCondLst>
                                    <p:cond delay="475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par>
                                <p:cTn fill="hold" nodeType="withEffect" presetClass="entr" presetID="10" presetSubtype="0">
                                  <p:stCondLst>
                                    <p:cond delay="5250"/>
                                  </p:stCondLst>
                                  <p:childTnLst>
                                    <p:set>
                                      <p:cBhvr>
                                        <p:cTn dur="1" fill="hold">
                                          <p:stCondLst>
                                            <p:cond delay="0"/>
                                          </p:stCondLst>
                                        </p:cTn>
                                        <p:tgtEl>
                                          <p:spTgt spid="443"/>
                                        </p:tgtEl>
                                        <p:attrNameLst>
                                          <p:attrName>style.visibility</p:attrName>
                                        </p:attrNameLst>
                                      </p:cBhvr>
                                      <p:to>
                                        <p:strVal val="visible"/>
                                      </p:to>
                                    </p:set>
                                    <p:animEffect filter="fade" transition="in">
                                      <p:cBhvr>
                                        <p:cTn dur="500"/>
                                        <p:tgtEl>
                                          <p:spTgt spid="443"/>
                                        </p:tgtEl>
                                      </p:cBhvr>
                                    </p:animEffect>
                                  </p:childTnLst>
                                </p:cTn>
                              </p:par>
                              <p:par>
                                <p:cTn fill="hold" nodeType="withEffect" presetClass="entr" presetID="10" presetSubtype="0">
                                  <p:stCondLst>
                                    <p:cond delay="525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par>
                                <p:cTn fill="hold" nodeType="withEffect" presetClass="entr" presetID="10" presetSubtype="0">
                                  <p:stCondLst>
                                    <p:cond delay="575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par>
                                <p:cTn fill="hold" nodeType="withEffect" presetClass="entr" presetID="10" presetSubtype="0">
                                  <p:stCondLst>
                                    <p:cond delay="625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par>
                                <p:cTn fill="hold" nodeType="withEffect" presetClass="entr" presetID="10" presetSubtype="0">
                                  <p:stCondLst>
                                    <p:cond delay="625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pic>
        <p:nvPicPr>
          <p:cNvPr id="454" name="Google Shape;454;p26"/>
          <p:cNvPicPr preferRelativeResize="0"/>
          <p:nvPr/>
        </p:nvPicPr>
        <p:blipFill rotWithShape="1">
          <a:blip r:embed="rId3">
            <a:alphaModFix/>
          </a:blip>
          <a:srcRect b="0" l="0" r="0" t="0"/>
          <a:stretch/>
        </p:blipFill>
        <p:spPr>
          <a:xfrm>
            <a:off x="609704" y="1023796"/>
            <a:ext cx="7833360" cy="4200144"/>
          </a:xfrm>
          <a:prstGeom prst="rect">
            <a:avLst/>
          </a:prstGeom>
          <a:noFill/>
          <a:ln>
            <a:noFill/>
          </a:ln>
        </p:spPr>
      </p:pic>
      <p:sp>
        <p:nvSpPr>
          <p:cNvPr id="455" name="Google Shape;455;p26"/>
          <p:cNvSpPr/>
          <p:nvPr/>
        </p:nvSpPr>
        <p:spPr>
          <a:xfrm>
            <a:off x="1136946" y="733474"/>
            <a:ext cx="2173287" cy="368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Operation</a:t>
            </a:r>
            <a:endParaRPr b="1" sz="1800">
              <a:solidFill>
                <a:srgbClr val="000000"/>
              </a:solidFill>
              <a:latin typeface="Libre Franklin"/>
              <a:ea typeface="Libre Franklin"/>
              <a:cs typeface="Libre Franklin"/>
              <a:sym typeface="Libre Franklin"/>
            </a:endParaRPr>
          </a:p>
        </p:txBody>
      </p:sp>
      <p:sp>
        <p:nvSpPr>
          <p:cNvPr id="456" name="Google Shape;456;p26"/>
          <p:cNvSpPr/>
          <p:nvPr/>
        </p:nvSpPr>
        <p:spPr>
          <a:xfrm>
            <a:off x="1673521" y="1776463"/>
            <a:ext cx="3571875" cy="287337"/>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7" name="Google Shape;457;p26"/>
          <p:cNvSpPr/>
          <p:nvPr/>
        </p:nvSpPr>
        <p:spPr>
          <a:xfrm>
            <a:off x="932157" y="175582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#1</a:t>
            </a:r>
            <a:endParaRPr sz="1800">
              <a:solidFill>
                <a:srgbClr val="008000"/>
              </a:solidFill>
              <a:latin typeface="Libre Franklin"/>
              <a:ea typeface="Libre Franklin"/>
              <a:cs typeface="Libre Franklin"/>
              <a:sym typeface="Libre Franklin"/>
            </a:endParaRPr>
          </a:p>
        </p:txBody>
      </p:sp>
      <p:sp>
        <p:nvSpPr>
          <p:cNvPr id="458" name="Google Shape;458;p26"/>
          <p:cNvSpPr/>
          <p:nvPr/>
        </p:nvSpPr>
        <p:spPr>
          <a:xfrm>
            <a:off x="1673521" y="2367013"/>
            <a:ext cx="2987675" cy="287337"/>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9" name="Google Shape;459;p26"/>
          <p:cNvSpPr/>
          <p:nvPr/>
        </p:nvSpPr>
        <p:spPr>
          <a:xfrm>
            <a:off x="1673521" y="2957563"/>
            <a:ext cx="19081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0" name="Google Shape;460;p26"/>
          <p:cNvSpPr/>
          <p:nvPr/>
        </p:nvSpPr>
        <p:spPr>
          <a:xfrm>
            <a:off x="1673521" y="3549699"/>
            <a:ext cx="2339975" cy="287338"/>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cxnSp>
        <p:nvCxnSpPr>
          <p:cNvPr id="461" name="Google Shape;461;p26"/>
          <p:cNvCxnSpPr/>
          <p:nvPr/>
        </p:nvCxnSpPr>
        <p:spPr>
          <a:xfrm rot="5400000">
            <a:off x="3999206" y="3087735"/>
            <a:ext cx="3527425" cy="0"/>
          </a:xfrm>
          <a:prstGeom prst="straightConnector1">
            <a:avLst/>
          </a:prstGeom>
          <a:noFill/>
          <a:ln cap="flat" cmpd="sng" w="19050">
            <a:solidFill>
              <a:schemeClr val="dk1"/>
            </a:solidFill>
            <a:prstDash val="dash"/>
            <a:round/>
            <a:headEnd len="med" w="med" type="none"/>
            <a:tailEnd len="med" w="med" type="none"/>
          </a:ln>
        </p:spPr>
      </p:cxnSp>
      <p:sp>
        <p:nvSpPr>
          <p:cNvPr id="462" name="Google Shape;462;p26"/>
          <p:cNvSpPr/>
          <p:nvPr/>
        </p:nvSpPr>
        <p:spPr>
          <a:xfrm>
            <a:off x="5778796" y="700138"/>
            <a:ext cx="2174875"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Personal</a:t>
            </a:r>
            <a:endParaRPr b="1" sz="1800">
              <a:solidFill>
                <a:srgbClr val="000000"/>
              </a:solidFill>
              <a:latin typeface="Libre Franklin"/>
              <a:ea typeface="Libre Franklin"/>
              <a:cs typeface="Libre Franklin"/>
              <a:sym typeface="Libre Franklin"/>
            </a:endParaRPr>
          </a:p>
        </p:txBody>
      </p:sp>
      <p:sp>
        <p:nvSpPr>
          <p:cNvPr id="463" name="Google Shape;463;p26"/>
          <p:cNvSpPr/>
          <p:nvPr/>
        </p:nvSpPr>
        <p:spPr>
          <a:xfrm>
            <a:off x="1673521" y="4140250"/>
            <a:ext cx="8286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4" name="Google Shape;464;p26"/>
          <p:cNvSpPr/>
          <p:nvPr/>
        </p:nvSpPr>
        <p:spPr>
          <a:xfrm>
            <a:off x="932157" y="234637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#2</a:t>
            </a:r>
            <a:endParaRPr sz="1800">
              <a:solidFill>
                <a:srgbClr val="008000"/>
              </a:solidFill>
              <a:latin typeface="Libre Franklin"/>
              <a:ea typeface="Libre Franklin"/>
              <a:cs typeface="Libre Franklin"/>
              <a:sym typeface="Libre Franklin"/>
            </a:endParaRPr>
          </a:p>
        </p:txBody>
      </p:sp>
      <p:sp>
        <p:nvSpPr>
          <p:cNvPr id="465" name="Google Shape;465;p26"/>
          <p:cNvSpPr/>
          <p:nvPr/>
        </p:nvSpPr>
        <p:spPr>
          <a:xfrm>
            <a:off x="932157" y="2935338"/>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#3</a:t>
            </a:r>
            <a:endParaRPr sz="1800">
              <a:solidFill>
                <a:srgbClr val="008000"/>
              </a:solidFill>
              <a:latin typeface="Libre Franklin"/>
              <a:ea typeface="Libre Franklin"/>
              <a:cs typeface="Libre Franklin"/>
              <a:sym typeface="Libre Franklin"/>
            </a:endParaRPr>
          </a:p>
        </p:txBody>
      </p:sp>
      <p:sp>
        <p:nvSpPr>
          <p:cNvPr id="466" name="Google Shape;466;p26"/>
          <p:cNvSpPr/>
          <p:nvPr/>
        </p:nvSpPr>
        <p:spPr>
          <a:xfrm>
            <a:off x="932157" y="3524299"/>
            <a:ext cx="635000" cy="33855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#4</a:t>
            </a:r>
            <a:endParaRPr sz="1800">
              <a:solidFill>
                <a:srgbClr val="008000"/>
              </a:solidFill>
              <a:latin typeface="Libre Franklin"/>
              <a:ea typeface="Libre Franklin"/>
              <a:cs typeface="Libre Franklin"/>
              <a:sym typeface="Libre Franklin"/>
            </a:endParaRPr>
          </a:p>
        </p:txBody>
      </p:sp>
      <p:sp>
        <p:nvSpPr>
          <p:cNvPr id="467" name="Google Shape;467;p26"/>
          <p:cNvSpPr/>
          <p:nvPr/>
        </p:nvSpPr>
        <p:spPr>
          <a:xfrm>
            <a:off x="932157" y="4113263"/>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#5</a:t>
            </a:r>
            <a:endParaRPr sz="1800">
              <a:solidFill>
                <a:srgbClr val="008000"/>
              </a:solidFill>
              <a:latin typeface="Libre Franklin"/>
              <a:ea typeface="Libre Franklin"/>
              <a:cs typeface="Libre Franklin"/>
              <a:sym typeface="Libre Franklin"/>
            </a:endParaRPr>
          </a:p>
        </p:txBody>
      </p:sp>
      <p:sp>
        <p:nvSpPr>
          <p:cNvPr id="468" name="Google Shape;468;p26"/>
          <p:cNvSpPr/>
          <p:nvPr/>
        </p:nvSpPr>
        <p:spPr>
          <a:xfrm>
            <a:off x="6258219" y="1781224"/>
            <a:ext cx="1742679"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Steven Spielberg</a:t>
            </a:r>
            <a:endParaRPr sz="1800">
              <a:solidFill>
                <a:schemeClr val="dk1"/>
              </a:solidFill>
              <a:latin typeface="Libre Franklin"/>
              <a:ea typeface="Libre Franklin"/>
              <a:cs typeface="Libre Franklin"/>
              <a:sym typeface="Libre Franklin"/>
            </a:endParaRPr>
          </a:p>
        </p:txBody>
      </p:sp>
      <p:sp>
        <p:nvSpPr>
          <p:cNvPr id="469" name="Google Shape;469;p26"/>
          <p:cNvSpPr/>
          <p:nvPr/>
        </p:nvSpPr>
        <p:spPr>
          <a:xfrm>
            <a:off x="6258220" y="23812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Mervy Golmen</a:t>
            </a:r>
            <a:endParaRPr sz="1800">
              <a:solidFill>
                <a:schemeClr val="dk1"/>
              </a:solidFill>
              <a:latin typeface="Libre Franklin"/>
              <a:ea typeface="Libre Franklin"/>
              <a:cs typeface="Libre Franklin"/>
              <a:sym typeface="Libre Franklin"/>
            </a:endParaRPr>
          </a:p>
        </p:txBody>
      </p:sp>
      <p:sp>
        <p:nvSpPr>
          <p:cNvPr id="470" name="Google Shape;470;p26"/>
          <p:cNvSpPr/>
          <p:nvPr/>
        </p:nvSpPr>
        <p:spPr>
          <a:xfrm>
            <a:off x="6258220" y="2982963"/>
            <a:ext cx="1516062" cy="3381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John Yalyiz</a:t>
            </a:r>
            <a:endParaRPr sz="1800">
              <a:solidFill>
                <a:schemeClr val="dk1"/>
              </a:solidFill>
              <a:latin typeface="Libre Franklin"/>
              <a:ea typeface="Libre Franklin"/>
              <a:cs typeface="Libre Franklin"/>
              <a:sym typeface="Libre Franklin"/>
            </a:endParaRPr>
          </a:p>
        </p:txBody>
      </p:sp>
      <p:sp>
        <p:nvSpPr>
          <p:cNvPr id="471" name="Google Shape;471;p26"/>
          <p:cNvSpPr/>
          <p:nvPr/>
        </p:nvSpPr>
        <p:spPr>
          <a:xfrm>
            <a:off x="6258220" y="3584624"/>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Filwer Molke</a:t>
            </a:r>
            <a:endParaRPr sz="1800">
              <a:solidFill>
                <a:schemeClr val="dk1"/>
              </a:solidFill>
              <a:latin typeface="Libre Franklin"/>
              <a:ea typeface="Libre Franklin"/>
              <a:cs typeface="Libre Franklin"/>
              <a:sym typeface="Libre Franklin"/>
            </a:endParaRPr>
          </a:p>
        </p:txBody>
      </p:sp>
      <p:sp>
        <p:nvSpPr>
          <p:cNvPr id="472" name="Google Shape;472;p26"/>
          <p:cNvSpPr/>
          <p:nvPr/>
        </p:nvSpPr>
        <p:spPr>
          <a:xfrm>
            <a:off x="6258220" y="41846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Ulga Vilvil</a:t>
            </a:r>
            <a:endParaRPr sz="1800">
              <a:solidFill>
                <a:schemeClr val="dk1"/>
              </a:solidFill>
              <a:latin typeface="Libre Franklin"/>
              <a:ea typeface="Libre Franklin"/>
              <a:cs typeface="Libre Franklin"/>
              <a:sym typeface="Libre Franklin"/>
            </a:endParaRPr>
          </a:p>
        </p:txBody>
      </p:sp>
      <p:sp>
        <p:nvSpPr>
          <p:cNvPr id="473" name="Google Shape;473;p2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54"/>
                                        </p:tgtEl>
                                        <p:attrNameLst>
                                          <p:attrName>style.visibility</p:attrName>
                                        </p:attrNameLst>
                                      </p:cBhvr>
                                      <p:to>
                                        <p:strVal val="visible"/>
                                      </p:to>
                                    </p:set>
                                    <p:animEffect filter="fade" transition="in">
                                      <p:cBhvr>
                                        <p:cTn dur="1000"/>
                                        <p:tgtEl>
                                          <p:spTgt spid="454"/>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455"/>
                                        </p:tgtEl>
                                        <p:attrNameLst>
                                          <p:attrName>style.visibility</p:attrName>
                                        </p:attrNameLst>
                                      </p:cBhvr>
                                      <p:to>
                                        <p:strVal val="visible"/>
                                      </p:to>
                                    </p:set>
                                    <p:anim calcmode="lin" valueType="num">
                                      <p:cBhvr additive="base">
                                        <p:cTn dur="500"/>
                                        <p:tgtEl>
                                          <p:spTgt spid="45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462"/>
                                        </p:tgtEl>
                                        <p:attrNameLst>
                                          <p:attrName>style.visibility</p:attrName>
                                        </p:attrNameLst>
                                      </p:cBhvr>
                                      <p:to>
                                        <p:strVal val="visible"/>
                                      </p:to>
                                    </p:set>
                                    <p:anim calcmode="lin" valueType="num">
                                      <p:cBhvr additive="base">
                                        <p:cTn dur="500"/>
                                        <p:tgtEl>
                                          <p:spTgt spid="462"/>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500"/>
                                  </p:stCondLst>
                                  <p:childTnLst>
                                    <p:set>
                                      <p:cBhvr>
                                        <p:cTn dur="1" fill="hold">
                                          <p:stCondLst>
                                            <p:cond delay="0"/>
                                          </p:stCondLst>
                                        </p:cTn>
                                        <p:tgtEl>
                                          <p:spTgt spid="463"/>
                                        </p:tgtEl>
                                        <p:attrNameLst>
                                          <p:attrName>style.visibility</p:attrName>
                                        </p:attrNameLst>
                                      </p:cBhvr>
                                      <p:to>
                                        <p:strVal val="visible"/>
                                      </p:to>
                                    </p:set>
                                    <p:animEffect filter="fade" transition="in">
                                      <p:cBhvr>
                                        <p:cTn dur="500"/>
                                        <p:tgtEl>
                                          <p:spTgt spid="463"/>
                                        </p:tgtEl>
                                      </p:cBhvr>
                                    </p:animEffect>
                                  </p:childTnLst>
                                </p:cTn>
                              </p:par>
                              <p:par>
                                <p:cTn fill="hold" nodeType="withEffect" presetClass="entr" presetID="10" presetSubtype="0">
                                  <p:stCondLst>
                                    <p:cond delay="1000"/>
                                  </p:stCondLst>
                                  <p:childTnLst>
                                    <p:set>
                                      <p:cBhvr>
                                        <p:cTn dur="1" fill="hold">
                                          <p:stCondLst>
                                            <p:cond delay="0"/>
                                          </p:stCondLst>
                                        </p:cTn>
                                        <p:tgtEl>
                                          <p:spTgt spid="467"/>
                                        </p:tgtEl>
                                        <p:attrNameLst>
                                          <p:attrName>style.visibility</p:attrName>
                                        </p:attrNameLst>
                                      </p:cBhvr>
                                      <p:to>
                                        <p:strVal val="visible"/>
                                      </p:to>
                                    </p:set>
                                    <p:animEffect filter="fade" transition="in">
                                      <p:cBhvr>
                                        <p:cTn dur="500"/>
                                        <p:tgtEl>
                                          <p:spTgt spid="467"/>
                                        </p:tgtEl>
                                      </p:cBhvr>
                                    </p:animEffect>
                                  </p:childTnLst>
                                </p:cTn>
                              </p:par>
                              <p:par>
                                <p:cTn fill="hold" nodeType="withEffect" presetClass="entr" presetID="10" presetSubtype="0">
                                  <p:stCondLst>
                                    <p:cond delay="75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par>
                                <p:cTn fill="hold" nodeType="withEffect" presetClass="entr" presetID="10" presetSubtype="0">
                                  <p:stCondLst>
                                    <p:cond delay="125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1000"/>
                                  </p:stCondLst>
                                  <p:childTnLst>
                                    <p:set>
                                      <p:cBhvr>
                                        <p:cTn dur="1" fill="hold">
                                          <p:stCondLst>
                                            <p:cond delay="0"/>
                                          </p:stCondLst>
                                        </p:cTn>
                                        <p:tgtEl>
                                          <p:spTgt spid="459"/>
                                        </p:tgtEl>
                                        <p:attrNameLst>
                                          <p:attrName>style.visibility</p:attrName>
                                        </p:attrNameLst>
                                      </p:cBhvr>
                                      <p:to>
                                        <p:strVal val="visible"/>
                                      </p:to>
                                    </p:set>
                                    <p:animEffect filter="fade" transition="in">
                                      <p:cBhvr>
                                        <p:cTn dur="500"/>
                                        <p:tgtEl>
                                          <p:spTgt spid="459"/>
                                        </p:tgtEl>
                                      </p:cBhvr>
                                    </p:animEffect>
                                  </p:childTnLst>
                                </p:cTn>
                              </p:par>
                              <p:par>
                                <p:cTn fill="hold" nodeType="withEffect" presetClass="entr" presetID="10" presetSubtype="0">
                                  <p:stCondLst>
                                    <p:cond delay="15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125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75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par>
                                <p:cTn fill="hold" nodeType="withEffect" presetClass="entr" presetID="10" presetSubtype="0">
                                  <p:stCondLst>
                                    <p:cond delay="1500"/>
                                  </p:stCondLst>
                                  <p:childTnLst>
                                    <p:set>
                                      <p:cBhvr>
                                        <p:cTn dur="1" fill="hold">
                                          <p:stCondLst>
                                            <p:cond delay="0"/>
                                          </p:stCondLst>
                                        </p:cTn>
                                        <p:tgtEl>
                                          <p:spTgt spid="456"/>
                                        </p:tgtEl>
                                        <p:attrNameLst>
                                          <p:attrName>style.visibility</p:attrName>
                                        </p:attrNameLst>
                                      </p:cBhvr>
                                      <p:to>
                                        <p:strVal val="visible"/>
                                      </p:to>
                                    </p:set>
                                    <p:animEffect filter="fade" transition="in">
                                      <p:cBhvr>
                                        <p:cTn dur="500"/>
                                        <p:tgtEl>
                                          <p:spTgt spid="456"/>
                                        </p:tgtEl>
                                      </p:cBhvr>
                                    </p:animEffect>
                                  </p:childTnLst>
                                </p:cTn>
                              </p:par>
                              <p:par>
                                <p:cTn fill="hold" nodeType="withEffect" presetClass="entr" presetID="10" presetSubtype="0">
                                  <p:stCondLst>
                                    <p:cond delay="20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2" presetSubtype="2">
                                  <p:stCondLst>
                                    <p:cond delay="500"/>
                                  </p:stCondLst>
                                  <p:childTnLst>
                                    <p:set>
                                      <p:cBhvr>
                                        <p:cTn dur="1" fill="hold">
                                          <p:stCondLst>
                                            <p:cond delay="0"/>
                                          </p:stCondLst>
                                        </p:cTn>
                                        <p:tgtEl>
                                          <p:spTgt spid="468"/>
                                        </p:tgtEl>
                                        <p:attrNameLst>
                                          <p:attrName>style.visibility</p:attrName>
                                        </p:attrNameLst>
                                      </p:cBhvr>
                                      <p:to>
                                        <p:strVal val="visible"/>
                                      </p:to>
                                    </p:set>
                                    <p:anim calcmode="lin" valueType="num">
                                      <p:cBhvr additive="base">
                                        <p:cTn dur="500"/>
                                        <p:tgtEl>
                                          <p:spTgt spid="46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469"/>
                                        </p:tgtEl>
                                        <p:attrNameLst>
                                          <p:attrName>style.visibility</p:attrName>
                                        </p:attrNameLst>
                                      </p:cBhvr>
                                      <p:to>
                                        <p:strVal val="visible"/>
                                      </p:to>
                                    </p:set>
                                    <p:anim calcmode="lin" valueType="num">
                                      <p:cBhvr additive="base">
                                        <p:cTn dur="500"/>
                                        <p:tgtEl>
                                          <p:spTgt spid="46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470"/>
                                        </p:tgtEl>
                                        <p:attrNameLst>
                                          <p:attrName>style.visibility</p:attrName>
                                        </p:attrNameLst>
                                      </p:cBhvr>
                                      <p:to>
                                        <p:strVal val="visible"/>
                                      </p:to>
                                    </p:set>
                                    <p:anim calcmode="lin" valueType="num">
                                      <p:cBhvr additive="base">
                                        <p:cTn dur="500"/>
                                        <p:tgtEl>
                                          <p:spTgt spid="47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50"/>
                                  </p:stCondLst>
                                  <p:childTnLst>
                                    <p:set>
                                      <p:cBhvr>
                                        <p:cTn dur="1" fill="hold">
                                          <p:stCondLst>
                                            <p:cond delay="0"/>
                                          </p:stCondLst>
                                        </p:cTn>
                                        <p:tgtEl>
                                          <p:spTgt spid="471"/>
                                        </p:tgtEl>
                                        <p:attrNameLst>
                                          <p:attrName>style.visibility</p:attrName>
                                        </p:attrNameLst>
                                      </p:cBhvr>
                                      <p:to>
                                        <p:strVal val="visible"/>
                                      </p:to>
                                    </p:set>
                                    <p:anim calcmode="lin" valueType="num">
                                      <p:cBhvr additive="base">
                                        <p:cTn dur="500"/>
                                        <p:tgtEl>
                                          <p:spTgt spid="4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500"/>
                                        <p:tgtEl>
                                          <p:spTgt spid="4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grpSp>
        <p:nvGrpSpPr>
          <p:cNvPr id="479" name="Google Shape;479;p27"/>
          <p:cNvGrpSpPr/>
          <p:nvPr/>
        </p:nvGrpSpPr>
        <p:grpSpPr>
          <a:xfrm>
            <a:off x="2449514" y="4191041"/>
            <a:ext cx="4391025" cy="714375"/>
            <a:chOff x="2449513" y="4476790"/>
            <a:chExt cx="4391025" cy="714375"/>
          </a:xfrm>
        </p:grpSpPr>
        <p:pic>
          <p:nvPicPr>
            <p:cNvPr id="480" name="Google Shape;480;p27"/>
            <p:cNvPicPr preferRelativeResize="0"/>
            <p:nvPr/>
          </p:nvPicPr>
          <p:blipFill rotWithShape="1">
            <a:blip r:embed="rId3">
              <a:alphaModFix/>
            </a:blip>
            <a:srcRect b="0" l="0" r="0" t="0"/>
            <a:stretch/>
          </p:blipFill>
          <p:spPr>
            <a:xfrm>
              <a:off x="2449513" y="4476790"/>
              <a:ext cx="4391025" cy="714375"/>
            </a:xfrm>
            <a:prstGeom prst="rect">
              <a:avLst/>
            </a:prstGeom>
            <a:noFill/>
            <a:ln>
              <a:noFill/>
            </a:ln>
          </p:spPr>
        </p:pic>
        <p:pic>
          <p:nvPicPr>
            <p:cNvPr id="481" name="Google Shape;481;p27"/>
            <p:cNvPicPr preferRelativeResize="0"/>
            <p:nvPr/>
          </p:nvPicPr>
          <p:blipFill rotWithShape="1">
            <a:blip r:embed="rId4">
              <a:alphaModFix/>
            </a:blip>
            <a:srcRect b="0" l="0" r="0" t="0"/>
            <a:stretch/>
          </p:blipFill>
          <p:spPr>
            <a:xfrm>
              <a:off x="2449513" y="4476790"/>
              <a:ext cx="4391025" cy="714375"/>
            </a:xfrm>
            <a:prstGeom prst="rect">
              <a:avLst/>
            </a:prstGeom>
            <a:noFill/>
            <a:ln>
              <a:noFill/>
            </a:ln>
          </p:spPr>
        </p:pic>
      </p:grpSp>
      <p:cxnSp>
        <p:nvCxnSpPr>
          <p:cNvPr id="482" name="Google Shape;482;p27"/>
          <p:cNvCxnSpPr/>
          <p:nvPr/>
        </p:nvCxnSpPr>
        <p:spPr>
          <a:xfrm>
            <a:off x="5233988" y="1466890"/>
            <a:ext cx="3276600" cy="0"/>
          </a:xfrm>
          <a:prstGeom prst="straightConnector1">
            <a:avLst/>
          </a:prstGeom>
          <a:noFill/>
          <a:ln>
            <a:noFill/>
          </a:ln>
        </p:spPr>
      </p:cxnSp>
      <p:grpSp>
        <p:nvGrpSpPr>
          <p:cNvPr id="483" name="Google Shape;483;p27"/>
          <p:cNvGrpSpPr/>
          <p:nvPr/>
        </p:nvGrpSpPr>
        <p:grpSpPr>
          <a:xfrm>
            <a:off x="2960688" y="1047790"/>
            <a:ext cx="3219450" cy="3322638"/>
            <a:chOff x="2960688" y="1333540"/>
            <a:chExt cx="3219450" cy="3322638"/>
          </a:xfrm>
        </p:grpSpPr>
        <p:sp>
          <p:nvSpPr>
            <p:cNvPr id="484" name="Google Shape;484;p27"/>
            <p:cNvSpPr/>
            <p:nvPr/>
          </p:nvSpPr>
          <p:spPr>
            <a:xfrm>
              <a:off x="3759200" y="1333540"/>
              <a:ext cx="1606550" cy="235426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485" name="Google Shape;485;p27"/>
            <p:cNvGrpSpPr/>
            <p:nvPr/>
          </p:nvGrpSpPr>
          <p:grpSpPr>
            <a:xfrm>
              <a:off x="3759200" y="1376403"/>
              <a:ext cx="2420938" cy="3279775"/>
              <a:chOff x="1439" y="1137"/>
              <a:chExt cx="1525" cy="2066"/>
            </a:xfrm>
          </p:grpSpPr>
          <p:sp>
            <p:nvSpPr>
              <p:cNvPr id="486" name="Google Shape;486;p27"/>
              <p:cNvSpPr/>
              <p:nvPr/>
            </p:nvSpPr>
            <p:spPr>
              <a:xfrm rot="10800000">
                <a:off x="1449" y="1720"/>
                <a:ext cx="1012" cy="148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87" name="Google Shape;487;p27"/>
              <p:cNvSpPr/>
              <p:nvPr/>
            </p:nvSpPr>
            <p:spPr>
              <a:xfrm>
                <a:off x="1439" y="1137"/>
                <a:ext cx="1525" cy="204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EAEAEA"/>
                  </a:gs>
                  <a:gs pos="100000">
                    <a:srgbClr val="474747"/>
                  </a:gs>
                </a:gsLst>
                <a:lin ang="27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488" name="Google Shape;488;p27"/>
            <p:cNvGrpSpPr/>
            <p:nvPr/>
          </p:nvGrpSpPr>
          <p:grpSpPr>
            <a:xfrm>
              <a:off x="2960688" y="1376403"/>
              <a:ext cx="3219450" cy="3238500"/>
              <a:chOff x="2960688" y="1376403"/>
              <a:chExt cx="3219450" cy="3238500"/>
            </a:xfrm>
          </p:grpSpPr>
          <p:sp>
            <p:nvSpPr>
              <p:cNvPr id="489" name="Google Shape;489;p27"/>
              <p:cNvSpPr/>
              <p:nvPr/>
            </p:nvSpPr>
            <p:spPr>
              <a:xfrm>
                <a:off x="2960688" y="1376403"/>
                <a:ext cx="2420937" cy="3238500"/>
              </a:xfrm>
              <a:custGeom>
                <a:rect b="b" l="l" r="r" t="t"/>
                <a:pathLst>
                  <a:path extrusionOk="0" h="1133" w="849">
                    <a:moveTo>
                      <a:pt x="566" y="1133"/>
                    </a:moveTo>
                    <a:cubicBezTo>
                      <a:pt x="254" y="1133"/>
                      <a:pt x="0" y="880"/>
                      <a:pt x="0" y="567"/>
                    </a:cubicBezTo>
                    <a:cubicBezTo>
                      <a:pt x="0" y="253"/>
                      <a:pt x="254" y="0"/>
                      <a:pt x="566" y="0"/>
                    </a:cubicBezTo>
                    <a:cubicBezTo>
                      <a:pt x="566" y="0"/>
                      <a:pt x="566" y="0"/>
                      <a:pt x="566" y="0"/>
                    </a:cubicBezTo>
                    <a:cubicBezTo>
                      <a:pt x="410" y="0"/>
                      <a:pt x="283" y="126"/>
                      <a:pt x="283" y="282"/>
                    </a:cubicBezTo>
                    <a:cubicBezTo>
                      <a:pt x="283" y="439"/>
                      <a:pt x="410" y="566"/>
                      <a:pt x="566" y="566"/>
                    </a:cubicBezTo>
                    <a:cubicBezTo>
                      <a:pt x="722" y="566"/>
                      <a:pt x="849" y="693"/>
                      <a:pt x="849" y="850"/>
                    </a:cubicBezTo>
                    <a:cubicBezTo>
                      <a:pt x="849" y="1006"/>
                      <a:pt x="722" y="1133"/>
                      <a:pt x="566" y="1133"/>
                    </a:cubicBezTo>
                    <a:close/>
                  </a:path>
                </a:pathLst>
              </a:custGeom>
              <a:gradFill>
                <a:gsLst>
                  <a:gs pos="0">
                    <a:srgbClr val="969696"/>
                  </a:gs>
                  <a:gs pos="100000">
                    <a:srgbClr val="222222"/>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0" name="Google Shape;490;p27"/>
              <p:cNvSpPr/>
              <p:nvPr/>
            </p:nvSpPr>
            <p:spPr>
              <a:xfrm>
                <a:off x="3248025" y="3244890"/>
                <a:ext cx="1971675" cy="369888"/>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Potantial</a:t>
                </a:r>
                <a:endParaRPr b="1" sz="1800">
                  <a:solidFill>
                    <a:schemeClr val="lt1"/>
                  </a:solidFill>
                  <a:latin typeface="Libre Franklin"/>
                  <a:ea typeface="Libre Franklin"/>
                  <a:cs typeface="Libre Franklin"/>
                  <a:sym typeface="Libre Franklin"/>
                </a:endParaRPr>
              </a:p>
            </p:txBody>
          </p:sp>
          <p:sp>
            <p:nvSpPr>
              <p:cNvPr id="491" name="Google Shape;491;p27"/>
              <p:cNvSpPr/>
              <p:nvPr/>
            </p:nvSpPr>
            <p:spPr>
              <a:xfrm>
                <a:off x="3759200" y="1376403"/>
                <a:ext cx="2420938" cy="323850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33CC33"/>
                  </a:gs>
                  <a:gs pos="61000">
                    <a:srgbClr val="1FAE1F"/>
                  </a:gs>
                  <a:gs pos="100000">
                    <a:srgbClr val="008000"/>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2" name="Google Shape;492;p27"/>
              <p:cNvSpPr/>
              <p:nvPr/>
            </p:nvSpPr>
            <p:spPr>
              <a:xfrm>
                <a:off x="4171950" y="2430503"/>
                <a:ext cx="1695450" cy="369887"/>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Personal</a:t>
                </a:r>
                <a:endParaRPr b="1" sz="1800">
                  <a:solidFill>
                    <a:schemeClr val="lt1"/>
                  </a:solidFill>
                  <a:latin typeface="Libre Franklin"/>
                  <a:ea typeface="Libre Franklin"/>
                  <a:cs typeface="Libre Franklin"/>
                  <a:sym typeface="Libre Franklin"/>
                </a:endParaRPr>
              </a:p>
            </p:txBody>
          </p:sp>
        </p:grpSp>
      </p:grpSp>
      <p:grpSp>
        <p:nvGrpSpPr>
          <p:cNvPr id="493" name="Google Shape;493;p27"/>
          <p:cNvGrpSpPr/>
          <p:nvPr/>
        </p:nvGrpSpPr>
        <p:grpSpPr>
          <a:xfrm>
            <a:off x="715224" y="1516944"/>
            <a:ext cx="2028025" cy="2674096"/>
            <a:chOff x="715223" y="1802694"/>
            <a:chExt cx="2028025" cy="2674096"/>
          </a:xfrm>
        </p:grpSpPr>
        <p:sp>
          <p:nvSpPr>
            <p:cNvPr id="494" name="Google Shape;494;p27"/>
            <p:cNvSpPr/>
            <p:nvPr/>
          </p:nvSpPr>
          <p:spPr>
            <a:xfrm>
              <a:off x="715223" y="1802694"/>
              <a:ext cx="2028025" cy="314059"/>
            </a:xfrm>
            <a:prstGeom prst="rect">
              <a:avLst/>
            </a:prstGeom>
            <a:gradFill>
              <a:gsLst>
                <a:gs pos="0">
                  <a:srgbClr val="969696"/>
                </a:gs>
                <a:gs pos="100000">
                  <a:srgbClr val="222222"/>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Potential</a:t>
              </a:r>
              <a:endParaRPr b="1" sz="1600">
                <a:solidFill>
                  <a:schemeClr val="lt1"/>
                </a:solidFill>
                <a:latin typeface="Arial"/>
                <a:ea typeface="Arial"/>
                <a:cs typeface="Arial"/>
                <a:sym typeface="Arial"/>
              </a:endParaRPr>
            </a:p>
          </p:txBody>
        </p:sp>
        <p:sp>
          <p:nvSpPr>
            <p:cNvPr id="495" name="Google Shape;495;p27"/>
            <p:cNvSpPr/>
            <p:nvPr/>
          </p:nvSpPr>
          <p:spPr>
            <a:xfrm>
              <a:off x="715223" y="2116753"/>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496" name="Google Shape;496;p27"/>
            <p:cNvSpPr txBox="1"/>
            <p:nvPr/>
          </p:nvSpPr>
          <p:spPr>
            <a:xfrm>
              <a:off x="751043" y="2248250"/>
              <a:ext cx="1730987"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The Solution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Content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Impress Investors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Raise Money</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 Grow Your Company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Visual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Enterprise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Partnerships</a:t>
              </a:r>
              <a:endParaRPr sz="1400">
                <a:solidFill>
                  <a:schemeClr val="dk1"/>
                </a:solidFill>
                <a:latin typeface="Libre Franklin"/>
                <a:ea typeface="Libre Franklin"/>
                <a:cs typeface="Libre Franklin"/>
                <a:sym typeface="Libre Franklin"/>
              </a:endParaRPr>
            </a:p>
          </p:txBody>
        </p:sp>
      </p:grpSp>
      <p:grpSp>
        <p:nvGrpSpPr>
          <p:cNvPr id="497" name="Google Shape;497;p27"/>
          <p:cNvGrpSpPr/>
          <p:nvPr/>
        </p:nvGrpSpPr>
        <p:grpSpPr>
          <a:xfrm>
            <a:off x="6400752" y="1545537"/>
            <a:ext cx="2028025" cy="2674096"/>
            <a:chOff x="6400752" y="1831287"/>
            <a:chExt cx="2028025" cy="2674096"/>
          </a:xfrm>
        </p:grpSpPr>
        <p:sp>
          <p:nvSpPr>
            <p:cNvPr id="498" name="Google Shape;498;p27"/>
            <p:cNvSpPr/>
            <p:nvPr/>
          </p:nvSpPr>
          <p:spPr>
            <a:xfrm>
              <a:off x="6400752" y="1831287"/>
              <a:ext cx="2028025"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Personal</a:t>
              </a:r>
              <a:endParaRPr b="1" sz="1600">
                <a:solidFill>
                  <a:schemeClr val="lt1"/>
                </a:solidFill>
                <a:latin typeface="Arial"/>
                <a:ea typeface="Arial"/>
                <a:cs typeface="Arial"/>
                <a:sym typeface="Arial"/>
              </a:endParaRPr>
            </a:p>
          </p:txBody>
        </p:sp>
        <p:sp>
          <p:nvSpPr>
            <p:cNvPr id="499" name="Google Shape;499;p27"/>
            <p:cNvSpPr/>
            <p:nvPr/>
          </p:nvSpPr>
          <p:spPr>
            <a:xfrm>
              <a:off x="6400752" y="2145346"/>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500" name="Google Shape;500;p27"/>
            <p:cNvSpPr txBox="1"/>
            <p:nvPr/>
          </p:nvSpPr>
          <p:spPr>
            <a:xfrm>
              <a:off x="6478069" y="2219443"/>
              <a:ext cx="1614353"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Powerpoint</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Web Design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Overview</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Devices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Infographics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Opening Cerenomy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reak time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400">
                <a:solidFill>
                  <a:schemeClr val="dk1"/>
                </a:solidFill>
                <a:latin typeface="Libre Franklin"/>
                <a:ea typeface="Libre Franklin"/>
                <a:cs typeface="Libre Franklin"/>
                <a:sym typeface="Libre Franklin"/>
              </a:endParaRPr>
            </a:p>
          </p:txBody>
        </p:sp>
      </p:grpSp>
      <p:sp>
        <p:nvSpPr>
          <p:cNvPr id="501" name="Google Shape;501;p2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483"/>
                                        </p:tgtEl>
                                        <p:attrNameLst>
                                          <p:attrName>style.visibility</p:attrName>
                                        </p:attrNameLst>
                                      </p:cBhvr>
                                      <p:to>
                                        <p:strVal val="visible"/>
                                      </p:to>
                                    </p:set>
                                    <p:anim calcmode="lin" valueType="num">
                                      <p:cBhvr additive="base">
                                        <p:cTn dur="500"/>
                                        <p:tgtEl>
                                          <p:spTgt spid="483"/>
                                        </p:tgtEl>
                                        <p:attrNameLst>
                                          <p:attrName>ppt_w</p:attrName>
                                        </p:attrNameLst>
                                      </p:cBhvr>
                                      <p:tavLst>
                                        <p:tav fmla="" tm="0">
                                          <p:val>
                                            <p:strVal val="0"/>
                                          </p:val>
                                        </p:tav>
                                        <p:tav fmla="" tm="100000">
                                          <p:val>
                                            <p:strVal val="#ppt_w"/>
                                          </p:val>
                                        </p:tav>
                                      </p:tavLst>
                                    </p:anim>
                                    <p:anim calcmode="lin" valueType="num">
                                      <p:cBhvr additive="base">
                                        <p:cTn dur="500"/>
                                        <p:tgtEl>
                                          <p:spTgt spid="483"/>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2500"/>
                                  </p:stCondLst>
                                  <p:childTnLst>
                                    <p:animRot by="-21600000">
                                      <p:cBhvr>
                                        <p:cTn dur="1500" fill="hold"/>
                                        <p:tgtEl>
                                          <p:spTgt spid="483"/>
                                        </p:tgtEl>
                                        <p:attrNameLst>
                                          <p:attrName>r</p:attrName>
                                        </p:attrNameLst>
                                      </p:cBhvr>
                                    </p:animRo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97"/>
                                        </p:tgtEl>
                                        <p:attrNameLst>
                                          <p:attrName>style.visibility</p:attrName>
                                        </p:attrNameLst>
                                      </p:cBhvr>
                                      <p:to>
                                        <p:strVal val="visible"/>
                                      </p:to>
                                    </p:set>
                                    <p:animEffect filter="fade" transition="in">
                                      <p:cBhvr>
                                        <p:cTn dur="1000"/>
                                        <p:tgtEl>
                                          <p:spTgt spid="497"/>
                                        </p:tgtEl>
                                      </p:cBhvr>
                                    </p:animEffect>
                                  </p:childTnLst>
                                </p:cTn>
                              </p:par>
                              <p:par>
                                <p:cTn fill="hold" nodeType="with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10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grpSp>
        <p:nvGrpSpPr>
          <p:cNvPr id="507" name="Google Shape;507;p28"/>
          <p:cNvGrpSpPr/>
          <p:nvPr/>
        </p:nvGrpSpPr>
        <p:grpSpPr>
          <a:xfrm>
            <a:off x="838299" y="1139656"/>
            <a:ext cx="7610899" cy="3870431"/>
            <a:chOff x="649288" y="1274762"/>
            <a:chExt cx="7826375" cy="3749675"/>
          </a:xfrm>
        </p:grpSpPr>
        <p:sp>
          <p:nvSpPr>
            <p:cNvPr id="508" name="Google Shape;508;p28"/>
            <p:cNvSpPr/>
            <p:nvPr/>
          </p:nvSpPr>
          <p:spPr>
            <a:xfrm>
              <a:off x="649288" y="1274762"/>
              <a:ext cx="7826375" cy="3749675"/>
            </a:xfrm>
            <a:prstGeom prst="roundRect">
              <a:avLst>
                <a:gd fmla="val 3231" name="adj"/>
              </a:avLst>
            </a:prstGeom>
            <a:noFill/>
            <a:ln cap="flat" cmpd="sng" w="25400">
              <a:solidFill>
                <a:srgbClr val="CBCBCB"/>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509" name="Google Shape;509;p28"/>
            <p:cNvSpPr/>
            <p:nvPr/>
          </p:nvSpPr>
          <p:spPr>
            <a:xfrm>
              <a:off x="727643" y="1333404"/>
              <a:ext cx="7569200" cy="3524250"/>
            </a:xfrm>
            <a:prstGeom prst="roundRect">
              <a:avLst>
                <a:gd fmla="val 3486" name="adj"/>
              </a:avLst>
            </a:prstGeom>
            <a:solidFill>
              <a:schemeClr val="lt1">
                <a:alpha val="6549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510" name="Google Shape;510;p28"/>
          <p:cNvGrpSpPr/>
          <p:nvPr/>
        </p:nvGrpSpPr>
        <p:grpSpPr>
          <a:xfrm>
            <a:off x="2860750" y="819196"/>
            <a:ext cx="3646110" cy="655160"/>
            <a:chOff x="2947172" y="1895454"/>
            <a:chExt cx="3249657" cy="584766"/>
          </a:xfrm>
        </p:grpSpPr>
        <p:grpSp>
          <p:nvGrpSpPr>
            <p:cNvPr id="511" name="Google Shape;511;p28"/>
            <p:cNvGrpSpPr/>
            <p:nvPr/>
          </p:nvGrpSpPr>
          <p:grpSpPr>
            <a:xfrm>
              <a:off x="3039144" y="1895454"/>
              <a:ext cx="3065714" cy="584766"/>
              <a:chOff x="1214414" y="2661856"/>
              <a:chExt cx="1500198" cy="767144"/>
            </a:xfrm>
          </p:grpSpPr>
          <p:sp>
            <p:nvSpPr>
              <p:cNvPr id="512" name="Google Shape;512;p28"/>
              <p:cNvSpPr/>
              <p:nvPr/>
            </p:nvSpPr>
            <p:spPr>
              <a:xfrm>
                <a:off x="1214414" y="2714620"/>
                <a:ext cx="1500198" cy="714380"/>
              </a:xfrm>
              <a:prstGeom prst="roundRect">
                <a:avLst>
                  <a:gd fmla="val 16667" name="adj"/>
                </a:avLst>
              </a:prstGeom>
              <a:solidFill>
                <a:srgbClr val="008000"/>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3" name="Google Shape;513;p28"/>
              <p:cNvSpPr/>
              <p:nvPr/>
            </p:nvSpPr>
            <p:spPr>
              <a:xfrm>
                <a:off x="1214443" y="2661856"/>
                <a:ext cx="1500139" cy="583697"/>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sp>
          <p:nvSpPr>
            <p:cNvPr id="514" name="Google Shape;514;p28"/>
            <p:cNvSpPr txBox="1"/>
            <p:nvPr/>
          </p:nvSpPr>
          <p:spPr>
            <a:xfrm>
              <a:off x="2947172" y="1969685"/>
              <a:ext cx="3249657" cy="4120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Circle Infographic</a:t>
              </a:r>
              <a:endParaRPr b="1" sz="2400">
                <a:solidFill>
                  <a:schemeClr val="lt1"/>
                </a:solidFill>
                <a:latin typeface="Libre Franklin"/>
                <a:ea typeface="Libre Franklin"/>
                <a:cs typeface="Libre Franklin"/>
                <a:sym typeface="Libre Franklin"/>
              </a:endParaRPr>
            </a:p>
          </p:txBody>
        </p:sp>
      </p:grpSp>
      <p:grpSp>
        <p:nvGrpSpPr>
          <p:cNvPr id="515" name="Google Shape;515;p28"/>
          <p:cNvGrpSpPr/>
          <p:nvPr/>
        </p:nvGrpSpPr>
        <p:grpSpPr>
          <a:xfrm>
            <a:off x="1276259" y="1787694"/>
            <a:ext cx="6653083" cy="2892812"/>
            <a:chOff x="1276258" y="2073444"/>
            <a:chExt cx="6653083" cy="2892812"/>
          </a:xfrm>
        </p:grpSpPr>
        <p:grpSp>
          <p:nvGrpSpPr>
            <p:cNvPr id="516" name="Google Shape;516;p28"/>
            <p:cNvGrpSpPr/>
            <p:nvPr/>
          </p:nvGrpSpPr>
          <p:grpSpPr>
            <a:xfrm>
              <a:off x="2104075" y="3561807"/>
              <a:ext cx="511078" cy="1064650"/>
              <a:chOff x="1214414" y="2661856"/>
              <a:chExt cx="1500198" cy="1341221"/>
            </a:xfrm>
          </p:grpSpPr>
          <p:sp>
            <p:nvSpPr>
              <p:cNvPr id="517" name="Google Shape;517;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8" name="Google Shape;518;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19" name="Google Shape;519;p28"/>
            <p:cNvGrpSpPr/>
            <p:nvPr/>
          </p:nvGrpSpPr>
          <p:grpSpPr>
            <a:xfrm>
              <a:off x="1598840" y="3930339"/>
              <a:ext cx="511078" cy="696119"/>
              <a:chOff x="1214414" y="2661856"/>
              <a:chExt cx="1500198" cy="876953"/>
            </a:xfrm>
          </p:grpSpPr>
          <p:sp>
            <p:nvSpPr>
              <p:cNvPr id="520" name="Google Shape;520;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2" name="Google Shape;522;p28"/>
            <p:cNvGrpSpPr/>
            <p:nvPr/>
          </p:nvGrpSpPr>
          <p:grpSpPr>
            <a:xfrm>
              <a:off x="3741999" y="3684652"/>
              <a:ext cx="511078" cy="941806"/>
              <a:chOff x="1214414" y="2661856"/>
              <a:chExt cx="1500198" cy="1341221"/>
            </a:xfrm>
          </p:grpSpPr>
          <p:sp>
            <p:nvSpPr>
              <p:cNvPr id="523" name="Google Shape;523;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4" name="Google Shape;524;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5" name="Google Shape;525;p28"/>
            <p:cNvGrpSpPr/>
            <p:nvPr/>
          </p:nvGrpSpPr>
          <p:grpSpPr>
            <a:xfrm>
              <a:off x="3224157" y="4176028"/>
              <a:ext cx="511078" cy="450430"/>
              <a:chOff x="1214414" y="2661856"/>
              <a:chExt cx="1500198" cy="876953"/>
            </a:xfrm>
          </p:grpSpPr>
          <p:sp>
            <p:nvSpPr>
              <p:cNvPr id="526" name="Google Shape;526;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7" name="Google Shape;527;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8" name="Google Shape;528;p28"/>
            <p:cNvGrpSpPr/>
            <p:nvPr/>
          </p:nvGrpSpPr>
          <p:grpSpPr>
            <a:xfrm>
              <a:off x="4978456" y="3739458"/>
              <a:ext cx="511078" cy="887000"/>
              <a:chOff x="1214414" y="2661856"/>
              <a:chExt cx="1500198" cy="1212917"/>
            </a:xfrm>
          </p:grpSpPr>
          <p:sp>
            <p:nvSpPr>
              <p:cNvPr id="529" name="Google Shape;529;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0" name="Google Shape;530;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1" name="Google Shape;531;p28"/>
            <p:cNvGrpSpPr/>
            <p:nvPr/>
          </p:nvGrpSpPr>
          <p:grpSpPr>
            <a:xfrm>
              <a:off x="5502766" y="3193275"/>
              <a:ext cx="511078" cy="1433183"/>
              <a:chOff x="1214414" y="2661856"/>
              <a:chExt cx="1500198" cy="1805490"/>
            </a:xfrm>
          </p:grpSpPr>
          <p:sp>
            <p:nvSpPr>
              <p:cNvPr id="532" name="Google Shape;532;p28"/>
              <p:cNvSpPr/>
              <p:nvPr/>
            </p:nvSpPr>
            <p:spPr>
              <a:xfrm>
                <a:off x="1214414" y="2714620"/>
                <a:ext cx="1500198" cy="1752726"/>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3" name="Google Shape;533;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4" name="Google Shape;534;p28"/>
            <p:cNvGrpSpPr/>
            <p:nvPr/>
          </p:nvGrpSpPr>
          <p:grpSpPr>
            <a:xfrm>
              <a:off x="6713083" y="3578255"/>
              <a:ext cx="511078" cy="1091740"/>
              <a:chOff x="1214414" y="2661856"/>
              <a:chExt cx="1500198" cy="1212917"/>
            </a:xfrm>
          </p:grpSpPr>
          <p:sp>
            <p:nvSpPr>
              <p:cNvPr id="535" name="Google Shape;535;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6" name="Google Shape;536;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7" name="Google Shape;537;p28"/>
            <p:cNvGrpSpPr/>
            <p:nvPr/>
          </p:nvGrpSpPr>
          <p:grpSpPr>
            <a:xfrm>
              <a:off x="7195496" y="3480843"/>
              <a:ext cx="511078" cy="1145610"/>
              <a:chOff x="1214414" y="3074541"/>
              <a:chExt cx="1500198" cy="1443214"/>
            </a:xfrm>
          </p:grpSpPr>
          <p:sp>
            <p:nvSpPr>
              <p:cNvPr id="538" name="Google Shape;538;p28"/>
              <p:cNvSpPr/>
              <p:nvPr/>
            </p:nvSpPr>
            <p:spPr>
              <a:xfrm>
                <a:off x="1214414" y="3074541"/>
                <a:ext cx="1500198" cy="1443214"/>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9" name="Google Shape;539;p28"/>
              <p:cNvSpPr/>
              <p:nvPr/>
            </p:nvSpPr>
            <p:spPr>
              <a:xfrm>
                <a:off x="1214414" y="3091554"/>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cxnSp>
          <p:nvCxnSpPr>
            <p:cNvPr id="540" name="Google Shape;540;p28"/>
            <p:cNvCxnSpPr/>
            <p:nvPr/>
          </p:nvCxnSpPr>
          <p:spPr>
            <a:xfrm>
              <a:off x="2928402" y="2504283"/>
              <a:ext cx="1781" cy="2104347"/>
            </a:xfrm>
            <a:prstGeom prst="straightConnector1">
              <a:avLst/>
            </a:prstGeom>
            <a:noFill/>
            <a:ln cap="flat" cmpd="sng" w="15875">
              <a:solidFill>
                <a:srgbClr val="7F7F7F"/>
              </a:solidFill>
              <a:prstDash val="dash"/>
              <a:round/>
              <a:headEnd len="med" w="med" type="none"/>
              <a:tailEnd len="med" w="med" type="none"/>
            </a:ln>
          </p:spPr>
        </p:cxnSp>
        <p:cxnSp>
          <p:nvCxnSpPr>
            <p:cNvPr id="541" name="Google Shape;541;p28"/>
            <p:cNvCxnSpPr/>
            <p:nvPr/>
          </p:nvCxnSpPr>
          <p:spPr>
            <a:xfrm>
              <a:off x="4633955" y="2504283"/>
              <a:ext cx="1781" cy="2104347"/>
            </a:xfrm>
            <a:prstGeom prst="straightConnector1">
              <a:avLst/>
            </a:prstGeom>
            <a:noFill/>
            <a:ln cap="flat" cmpd="sng" w="15875">
              <a:solidFill>
                <a:srgbClr val="008000"/>
              </a:solidFill>
              <a:prstDash val="dash"/>
              <a:round/>
              <a:headEnd len="med" w="med" type="none"/>
              <a:tailEnd len="med" w="med" type="none"/>
            </a:ln>
          </p:spPr>
        </p:cxnSp>
        <p:cxnSp>
          <p:nvCxnSpPr>
            <p:cNvPr id="542" name="Google Shape;542;p28"/>
            <p:cNvCxnSpPr/>
            <p:nvPr/>
          </p:nvCxnSpPr>
          <p:spPr>
            <a:xfrm>
              <a:off x="6328827" y="2504283"/>
              <a:ext cx="3561" cy="2104347"/>
            </a:xfrm>
            <a:prstGeom prst="straightConnector1">
              <a:avLst/>
            </a:prstGeom>
            <a:noFill/>
            <a:ln cap="flat" cmpd="sng" w="15875">
              <a:solidFill>
                <a:srgbClr val="7F7F7F"/>
              </a:solidFill>
              <a:prstDash val="dash"/>
              <a:round/>
              <a:headEnd len="med" w="med" type="none"/>
              <a:tailEnd len="med" w="med" type="none"/>
            </a:ln>
          </p:spPr>
        </p:cxnSp>
        <p:sp>
          <p:nvSpPr>
            <p:cNvPr id="543" name="Google Shape;543;p28"/>
            <p:cNvSpPr txBox="1"/>
            <p:nvPr/>
          </p:nvSpPr>
          <p:spPr>
            <a:xfrm>
              <a:off x="1730525" y="4658479"/>
              <a:ext cx="81304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Opening</a:t>
              </a:r>
              <a:endParaRPr sz="1800">
                <a:solidFill>
                  <a:schemeClr val="dk1"/>
                </a:solidFill>
                <a:latin typeface="Libre Franklin"/>
                <a:ea typeface="Libre Franklin"/>
                <a:cs typeface="Libre Franklin"/>
                <a:sym typeface="Libre Franklin"/>
              </a:endParaRPr>
            </a:p>
          </p:txBody>
        </p:sp>
        <p:sp>
          <p:nvSpPr>
            <p:cNvPr id="544" name="Google Shape;544;p28"/>
            <p:cNvSpPr txBox="1"/>
            <p:nvPr/>
          </p:nvSpPr>
          <p:spPr>
            <a:xfrm>
              <a:off x="3335714" y="4658479"/>
              <a:ext cx="10102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Break time</a:t>
              </a:r>
              <a:endParaRPr sz="1800">
                <a:solidFill>
                  <a:schemeClr val="dk1"/>
                </a:solidFill>
                <a:latin typeface="Libre Franklin"/>
                <a:ea typeface="Libre Franklin"/>
                <a:cs typeface="Libre Franklin"/>
                <a:sym typeface="Libre Franklin"/>
              </a:endParaRPr>
            </a:p>
          </p:txBody>
        </p:sp>
        <p:sp>
          <p:nvSpPr>
            <p:cNvPr id="545" name="Google Shape;545;p28"/>
            <p:cNvSpPr txBox="1"/>
            <p:nvPr/>
          </p:nvSpPr>
          <p:spPr>
            <a:xfrm>
              <a:off x="5096748" y="4658479"/>
              <a:ext cx="9028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Speakers</a:t>
              </a:r>
              <a:endParaRPr sz="1800">
                <a:solidFill>
                  <a:schemeClr val="dk1"/>
                </a:solidFill>
                <a:latin typeface="Libre Franklin"/>
                <a:ea typeface="Libre Franklin"/>
                <a:cs typeface="Libre Franklin"/>
                <a:sym typeface="Libre Franklin"/>
              </a:endParaRPr>
            </a:p>
          </p:txBody>
        </p:sp>
        <p:sp>
          <p:nvSpPr>
            <p:cNvPr id="546" name="Google Shape;546;p28"/>
            <p:cNvSpPr txBox="1"/>
            <p:nvPr/>
          </p:nvSpPr>
          <p:spPr>
            <a:xfrm>
              <a:off x="6799052" y="4658479"/>
              <a:ext cx="9271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800">
                <a:solidFill>
                  <a:schemeClr val="dk1"/>
                </a:solidFill>
                <a:latin typeface="Libre Franklin"/>
                <a:ea typeface="Libre Franklin"/>
                <a:cs typeface="Libre Franklin"/>
                <a:sym typeface="Libre Franklin"/>
              </a:endParaRPr>
            </a:p>
          </p:txBody>
        </p:sp>
        <p:sp>
          <p:nvSpPr>
            <p:cNvPr id="547" name="Google Shape;547;p28"/>
            <p:cNvSpPr txBox="1"/>
            <p:nvPr/>
          </p:nvSpPr>
          <p:spPr>
            <a:xfrm>
              <a:off x="2026897" y="3246680"/>
              <a:ext cx="65114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8" name="Google Shape;548;p28"/>
            <p:cNvSpPr txBox="1"/>
            <p:nvPr/>
          </p:nvSpPr>
          <p:spPr>
            <a:xfrm>
              <a:off x="3604926" y="3385546"/>
              <a:ext cx="8225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9" name="Google Shape;549;p28"/>
            <p:cNvSpPr txBox="1"/>
            <p:nvPr/>
          </p:nvSpPr>
          <p:spPr>
            <a:xfrm>
              <a:off x="3124237" y="3871574"/>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0" name="Google Shape;550;p28"/>
            <p:cNvSpPr txBox="1"/>
            <p:nvPr/>
          </p:nvSpPr>
          <p:spPr>
            <a:xfrm>
              <a:off x="5367450" y="2855008"/>
              <a:ext cx="74417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1" name="Google Shape;551;p28"/>
            <p:cNvSpPr txBox="1"/>
            <p:nvPr/>
          </p:nvSpPr>
          <p:spPr>
            <a:xfrm>
              <a:off x="4876791" y="345853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2" name="Google Shape;552;p28"/>
            <p:cNvSpPr txBox="1"/>
            <p:nvPr/>
          </p:nvSpPr>
          <p:spPr>
            <a:xfrm>
              <a:off x="7086533" y="3086094"/>
              <a:ext cx="70749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3" name="Google Shape;553;p28"/>
            <p:cNvSpPr txBox="1"/>
            <p:nvPr/>
          </p:nvSpPr>
          <p:spPr>
            <a:xfrm>
              <a:off x="6590161" y="3262702"/>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cxnSp>
          <p:nvCxnSpPr>
            <p:cNvPr id="554" name="Google Shape;554;p28"/>
            <p:cNvCxnSpPr/>
            <p:nvPr/>
          </p:nvCxnSpPr>
          <p:spPr>
            <a:xfrm>
              <a:off x="1285161" y="2073444"/>
              <a:ext cx="0" cy="2538746"/>
            </a:xfrm>
            <a:prstGeom prst="straightConnector1">
              <a:avLst/>
            </a:prstGeom>
            <a:noFill/>
            <a:ln cap="flat" cmpd="sng" w="25400">
              <a:solidFill>
                <a:srgbClr val="7F7F7F"/>
              </a:solidFill>
              <a:prstDash val="solid"/>
              <a:round/>
              <a:headEnd len="med" w="med" type="triangle"/>
              <a:tailEnd len="med" w="med" type="none"/>
            </a:ln>
          </p:spPr>
        </p:cxnSp>
        <p:cxnSp>
          <p:nvCxnSpPr>
            <p:cNvPr id="555" name="Google Shape;555;p28"/>
            <p:cNvCxnSpPr/>
            <p:nvPr/>
          </p:nvCxnSpPr>
          <p:spPr>
            <a:xfrm rot="10800000">
              <a:off x="4602800" y="1296331"/>
              <a:ext cx="0" cy="6653083"/>
            </a:xfrm>
            <a:prstGeom prst="straightConnector1">
              <a:avLst/>
            </a:prstGeom>
            <a:noFill/>
            <a:ln cap="flat" cmpd="sng" w="25400">
              <a:solidFill>
                <a:srgbClr val="7F7F7F"/>
              </a:solidFill>
              <a:prstDash val="solid"/>
              <a:round/>
              <a:headEnd len="med" w="med" type="none"/>
              <a:tailEnd len="med" w="med" type="triangle"/>
            </a:ln>
          </p:spPr>
        </p:cxnSp>
        <p:sp>
          <p:nvSpPr>
            <p:cNvPr id="556" name="Google Shape;556;p28"/>
            <p:cNvSpPr txBox="1"/>
            <p:nvPr/>
          </p:nvSpPr>
          <p:spPr>
            <a:xfrm>
              <a:off x="1524079" y="361698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grpSp>
      <p:sp>
        <p:nvSpPr>
          <p:cNvPr id="557" name="Google Shape;557;p28"/>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10"/>
                                        </p:tgtEl>
                                        <p:attrNameLst>
                                          <p:attrName>style.visibility</p:attrName>
                                        </p:attrNameLst>
                                      </p:cBhvr>
                                      <p:to>
                                        <p:strVal val="visible"/>
                                      </p:to>
                                    </p:set>
                                    <p:animEffect filter="fade" transition="in">
                                      <p:cBhvr>
                                        <p:cTn dur="500"/>
                                        <p:tgtEl>
                                          <p:spTgt spid="510"/>
                                        </p:tgtEl>
                                      </p:cBhvr>
                                    </p:animEffect>
                                  </p:childTnLst>
                                </p:cTn>
                              </p:par>
                              <p:par>
                                <p:cTn fill="hold" nodeType="withEffect" presetClass="entr" presetID="10" presetSubtype="0">
                                  <p:stCondLst>
                                    <p:cond delay="300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pic>
        <p:nvPicPr>
          <p:cNvPr id="39" name="Google Shape;39;p11"/>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0" name="Google Shape;40;p11"/>
          <p:cNvSpPr/>
          <p:nvPr/>
        </p:nvSpPr>
        <p:spPr>
          <a:xfrm>
            <a:off x="1447882" y="746911"/>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1" name="Google Shape;41;p11"/>
          <p:cNvGrpSpPr/>
          <p:nvPr/>
        </p:nvGrpSpPr>
        <p:grpSpPr>
          <a:xfrm>
            <a:off x="1691321" y="632994"/>
            <a:ext cx="3693710" cy="371400"/>
            <a:chOff x="1691321" y="632994"/>
            <a:chExt cx="3693710" cy="371400"/>
          </a:xfrm>
        </p:grpSpPr>
        <p:sp>
          <p:nvSpPr>
            <p:cNvPr id="42" name="Google Shape;42;p11"/>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Solutions</a:t>
              </a:r>
              <a:endParaRPr b="1" i="0" sz="2000" u="none" cap="none" strike="noStrike">
                <a:solidFill>
                  <a:srgbClr val="FFFFFF"/>
                </a:solidFill>
                <a:latin typeface="Libre Franklin"/>
                <a:ea typeface="Libre Franklin"/>
                <a:cs typeface="Libre Franklin"/>
                <a:sym typeface="Libre Franklin"/>
              </a:endParaRPr>
            </a:p>
          </p:txBody>
        </p:sp>
        <p:sp>
          <p:nvSpPr>
            <p:cNvPr id="43" name="Google Shape;43;p11"/>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sp>
        <p:nvSpPr>
          <p:cNvPr id="44" name="Google Shape;44;p11"/>
          <p:cNvSpPr/>
          <p:nvPr/>
        </p:nvSpPr>
        <p:spPr>
          <a:xfrm>
            <a:off x="1447882" y="1573977"/>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5" name="Google Shape;45;p11"/>
          <p:cNvGrpSpPr/>
          <p:nvPr/>
        </p:nvGrpSpPr>
        <p:grpSpPr>
          <a:xfrm>
            <a:off x="1691321" y="1460061"/>
            <a:ext cx="3693710" cy="371400"/>
            <a:chOff x="1691321" y="1460061"/>
            <a:chExt cx="3693710" cy="371400"/>
          </a:xfrm>
        </p:grpSpPr>
        <p:sp>
          <p:nvSpPr>
            <p:cNvPr id="46" name="Google Shape;46;p11"/>
            <p:cNvSpPr/>
            <p:nvPr/>
          </p:nvSpPr>
          <p:spPr>
            <a:xfrm>
              <a:off x="1691321" y="1460061"/>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Web design</a:t>
              </a:r>
              <a:endParaRPr b="1" i="0" sz="2000" u="none" cap="none" strike="noStrike">
                <a:solidFill>
                  <a:srgbClr val="FFFFFF"/>
                </a:solidFill>
                <a:latin typeface="Libre Franklin"/>
                <a:ea typeface="Libre Franklin"/>
                <a:cs typeface="Libre Franklin"/>
                <a:sym typeface="Libre Franklin"/>
              </a:endParaRPr>
            </a:p>
          </p:txBody>
        </p:sp>
        <p:sp>
          <p:nvSpPr>
            <p:cNvPr id="47" name="Google Shape;47;p11"/>
            <p:cNvSpPr/>
            <p:nvPr/>
          </p:nvSpPr>
          <p:spPr>
            <a:xfrm>
              <a:off x="1696003" y="1460061"/>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02</a:t>
              </a:r>
              <a:endParaRPr b="1" i="0" sz="2000" u="none" cap="none" strike="noStrike">
                <a:solidFill>
                  <a:srgbClr val="FFFFFF"/>
                </a:solidFill>
                <a:latin typeface="Libre Franklin"/>
                <a:ea typeface="Libre Franklin"/>
                <a:cs typeface="Libre Franklin"/>
                <a:sym typeface="Libre Franklin"/>
              </a:endParaRPr>
            </a:p>
          </p:txBody>
        </p:sp>
      </p:grpSp>
      <p:sp>
        <p:nvSpPr>
          <p:cNvPr id="48" name="Google Shape;48;p11"/>
          <p:cNvSpPr/>
          <p:nvPr/>
        </p:nvSpPr>
        <p:spPr>
          <a:xfrm>
            <a:off x="1447882" y="2401043"/>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9" name="Google Shape;49;p11"/>
          <p:cNvGrpSpPr/>
          <p:nvPr/>
        </p:nvGrpSpPr>
        <p:grpSpPr>
          <a:xfrm>
            <a:off x="1691321" y="2287127"/>
            <a:ext cx="3693710" cy="371400"/>
            <a:chOff x="1691321" y="2287127"/>
            <a:chExt cx="3693710" cy="371400"/>
          </a:xfrm>
        </p:grpSpPr>
        <p:sp>
          <p:nvSpPr>
            <p:cNvPr id="50" name="Google Shape;50;p11"/>
            <p:cNvSpPr/>
            <p:nvPr/>
          </p:nvSpPr>
          <p:spPr>
            <a:xfrm>
              <a:off x="1691321" y="2287127"/>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Devices</a:t>
              </a:r>
              <a:endParaRPr b="1" i="0" sz="2000" u="none" cap="none" strike="noStrike">
                <a:solidFill>
                  <a:srgbClr val="FFFFFF"/>
                </a:solidFill>
                <a:latin typeface="Libre Franklin"/>
                <a:ea typeface="Libre Franklin"/>
                <a:cs typeface="Libre Franklin"/>
                <a:sym typeface="Libre Franklin"/>
              </a:endParaRPr>
            </a:p>
          </p:txBody>
        </p:sp>
        <p:sp>
          <p:nvSpPr>
            <p:cNvPr id="51" name="Google Shape;51;p11"/>
            <p:cNvSpPr/>
            <p:nvPr/>
          </p:nvSpPr>
          <p:spPr>
            <a:xfrm>
              <a:off x="1696003" y="2287127"/>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03</a:t>
              </a:r>
              <a:endParaRPr b="1" i="0" sz="2000" u="none" cap="none" strike="noStrike">
                <a:solidFill>
                  <a:srgbClr val="FFFFFF"/>
                </a:solidFill>
                <a:latin typeface="Libre Franklin"/>
                <a:ea typeface="Libre Franklin"/>
                <a:cs typeface="Libre Franklin"/>
                <a:sym typeface="Libre Franklin"/>
              </a:endParaRPr>
            </a:p>
          </p:txBody>
        </p:sp>
      </p:grpSp>
      <p:sp>
        <p:nvSpPr>
          <p:cNvPr id="52" name="Google Shape;52;p11"/>
          <p:cNvSpPr/>
          <p:nvPr/>
        </p:nvSpPr>
        <p:spPr>
          <a:xfrm>
            <a:off x="1447882" y="3228109"/>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53" name="Google Shape;53;p11"/>
          <p:cNvGrpSpPr/>
          <p:nvPr/>
        </p:nvGrpSpPr>
        <p:grpSpPr>
          <a:xfrm>
            <a:off x="1691321" y="3114193"/>
            <a:ext cx="3693710" cy="371400"/>
            <a:chOff x="1691321" y="3114193"/>
            <a:chExt cx="3693710" cy="371400"/>
          </a:xfrm>
        </p:grpSpPr>
        <p:sp>
          <p:nvSpPr>
            <p:cNvPr id="54" name="Google Shape;54;p11"/>
            <p:cNvSpPr/>
            <p:nvPr/>
          </p:nvSpPr>
          <p:spPr>
            <a:xfrm>
              <a:off x="1691321" y="3114193"/>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Infographics</a:t>
              </a:r>
              <a:endParaRPr b="1" i="0" sz="2000" u="none" cap="none" strike="noStrike">
                <a:solidFill>
                  <a:srgbClr val="FFFFFF"/>
                </a:solidFill>
                <a:latin typeface="Libre Franklin"/>
                <a:ea typeface="Libre Franklin"/>
                <a:cs typeface="Libre Franklin"/>
                <a:sym typeface="Libre Franklin"/>
              </a:endParaRPr>
            </a:p>
          </p:txBody>
        </p:sp>
        <p:sp>
          <p:nvSpPr>
            <p:cNvPr id="55" name="Google Shape;55;p11"/>
            <p:cNvSpPr/>
            <p:nvPr/>
          </p:nvSpPr>
          <p:spPr>
            <a:xfrm>
              <a:off x="1696003" y="3114193"/>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04</a:t>
              </a:r>
              <a:endParaRPr b="1" i="0" sz="2000" u="none" cap="none" strike="noStrike">
                <a:solidFill>
                  <a:srgbClr val="FFFFFF"/>
                </a:solidFill>
                <a:latin typeface="Libre Franklin"/>
                <a:ea typeface="Libre Franklin"/>
                <a:cs typeface="Libre Franklin"/>
                <a:sym typeface="Libre Franklin"/>
              </a:endParaRPr>
            </a:p>
          </p:txBody>
        </p:sp>
      </p:grpSp>
      <p:pic>
        <p:nvPicPr>
          <p:cNvPr id="56" name="Google Shape;56;p11"/>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
                                        </p:tgtEl>
                                        <p:attrNameLst>
                                          <p:attrName>style.visibility</p:attrName>
                                        </p:attrNameLst>
                                      </p:cBhvr>
                                      <p:to>
                                        <p:strVal val="visible"/>
                                      </p:to>
                                    </p:set>
                                    <p:animEffect filter="fade" transition="in">
                                      <p:cBhvr>
                                        <p:cTn dur="1000"/>
                                        <p:tgtEl>
                                          <p:spTgt spid="4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1"/>
                                        </p:tgtEl>
                                        <p:attrNameLst>
                                          <p:attrName>style.visibility</p:attrName>
                                        </p:attrNameLst>
                                      </p:cBhvr>
                                      <p:to>
                                        <p:strVal val="visible"/>
                                      </p:to>
                                    </p:set>
                                    <p:animEffect filter="fade" transition="in">
                                      <p:cBhvr>
                                        <p:cTn dur="500"/>
                                        <p:tgtEl>
                                          <p:spTgt spid="41"/>
                                        </p:tgtEl>
                                      </p:cBhvr>
                                    </p:animEffect>
                                  </p:childTnLst>
                                </p:cTn>
                              </p:par>
                              <p:par>
                                <p:cTn fill="hold" nodeType="withEffect" presetClass="entr" presetID="10" presetSubtype="0">
                                  <p:stCondLst>
                                    <p:cond delay="0"/>
                                  </p:stCondLst>
                                  <p:childTnLst>
                                    <p:set>
                                      <p:cBhvr>
                                        <p:cTn dur="1" fill="hold">
                                          <p:stCondLst>
                                            <p:cond delay="0"/>
                                          </p:stCondLst>
                                        </p:cTn>
                                        <p:tgtEl>
                                          <p:spTgt spid="44"/>
                                        </p:tgtEl>
                                        <p:attrNameLst>
                                          <p:attrName>style.visibility</p:attrName>
                                        </p:attrNameLst>
                                      </p:cBhvr>
                                      <p:to>
                                        <p:strVal val="visible"/>
                                      </p:to>
                                    </p:set>
                                    <p:animEffect filter="fade" transition="in">
                                      <p:cBhvr>
                                        <p:cTn dur="1000"/>
                                        <p:tgtEl>
                                          <p:spTgt spid="4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5"/>
                                        </p:tgtEl>
                                        <p:attrNameLst>
                                          <p:attrName>style.visibility</p:attrName>
                                        </p:attrNameLst>
                                      </p:cBhvr>
                                      <p:to>
                                        <p:strVal val="visible"/>
                                      </p:to>
                                    </p:set>
                                    <p:animEffect filter="fade" transition="in">
                                      <p:cBhvr>
                                        <p:cTn dur="500"/>
                                        <p:tgtEl>
                                          <p:spTgt spid="45"/>
                                        </p:tgtEl>
                                      </p:cBhvr>
                                    </p:animEffect>
                                  </p:childTnLst>
                                </p:cTn>
                              </p:par>
                              <p:par>
                                <p:cTn fill="hold" nodeType="with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1000"/>
                                        <p:tgtEl>
                                          <p:spTgt spid="4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9"/>
                                        </p:tgtEl>
                                        <p:attrNameLst>
                                          <p:attrName>style.visibility</p:attrName>
                                        </p:attrNameLst>
                                      </p:cBhvr>
                                      <p:to>
                                        <p:strVal val="visible"/>
                                      </p:to>
                                    </p:set>
                                    <p:animEffect filter="fade" transition="in">
                                      <p:cBhvr>
                                        <p:cTn dur="500"/>
                                        <p:tgtEl>
                                          <p:spTgt spid="49"/>
                                        </p:tgtEl>
                                      </p:cBhvr>
                                    </p:animEffect>
                                  </p:childTnLst>
                                </p:cTn>
                              </p:par>
                              <p:par>
                                <p:cTn fill="hold" nodeType="withEffect" presetClass="entr" presetID="10" presetSubtype="0">
                                  <p:stCondLst>
                                    <p:cond delay="0"/>
                                  </p:stCondLst>
                                  <p:childTnLst>
                                    <p:set>
                                      <p:cBhvr>
                                        <p:cTn dur="1" fill="hold">
                                          <p:stCondLst>
                                            <p:cond delay="0"/>
                                          </p:stCondLst>
                                        </p:cTn>
                                        <p:tgtEl>
                                          <p:spTgt spid="52"/>
                                        </p:tgtEl>
                                        <p:attrNameLst>
                                          <p:attrName>style.visibility</p:attrName>
                                        </p:attrNameLst>
                                      </p:cBhvr>
                                      <p:to>
                                        <p:strVal val="visible"/>
                                      </p:to>
                                    </p:set>
                                    <p:animEffect filter="fade" transition="in">
                                      <p:cBhvr>
                                        <p:cTn dur="1000"/>
                                        <p:tgtEl>
                                          <p:spTgt spid="5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3"/>
                                        </p:tgtEl>
                                        <p:attrNameLst>
                                          <p:attrName>style.visibility</p:attrName>
                                        </p:attrNameLst>
                                      </p:cBhvr>
                                      <p:to>
                                        <p:strVal val="visible"/>
                                      </p:to>
                                    </p:set>
                                    <p:animEffect filter="fade" transition="in">
                                      <p:cBhvr>
                                        <p:cTn dur="500"/>
                                        <p:tgtEl>
                                          <p:spTgt spid="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29"/>
          <p:cNvSpPr/>
          <p:nvPr/>
        </p:nvSpPr>
        <p:spPr>
          <a:xfrm>
            <a:off x="2674403" y="1126906"/>
            <a:ext cx="3272095" cy="3272095"/>
          </a:xfrm>
          <a:prstGeom prst="star5">
            <a:avLst>
              <a:gd fmla="val 31063" name="adj"/>
              <a:gd fmla="val 105146" name="hf"/>
              <a:gd fmla="val 110557" name="vf"/>
            </a:avLst>
          </a:prstGeom>
          <a:gradFill>
            <a:gsLst>
              <a:gs pos="0">
                <a:srgbClr val="006800"/>
              </a:gs>
              <a:gs pos="16700">
                <a:srgbClr val="33CC33"/>
              </a:gs>
              <a:gs pos="100000">
                <a:srgbClr val="0068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563" name="Google Shape;563;p29"/>
          <p:cNvSpPr/>
          <p:nvPr/>
        </p:nvSpPr>
        <p:spPr>
          <a:xfrm flipH="1">
            <a:off x="2132822" y="1726336"/>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4" name="Google Shape;564;p29"/>
          <p:cNvSpPr/>
          <p:nvPr/>
        </p:nvSpPr>
        <p:spPr>
          <a:xfrm flipH="1">
            <a:off x="1866409" y="282649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9"/>
          <p:cNvSpPr txBox="1"/>
          <p:nvPr/>
        </p:nvSpPr>
        <p:spPr>
          <a:xfrm>
            <a:off x="1284393" y="1532648"/>
            <a:ext cx="84927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Potential</a:t>
            </a:r>
            <a:endParaRPr b="1" sz="1400">
              <a:solidFill>
                <a:schemeClr val="dk1"/>
              </a:solidFill>
              <a:latin typeface="Libre Franklin"/>
              <a:ea typeface="Libre Franklin"/>
              <a:cs typeface="Libre Franklin"/>
              <a:sym typeface="Libre Franklin"/>
            </a:endParaRPr>
          </a:p>
        </p:txBody>
      </p:sp>
      <p:sp>
        <p:nvSpPr>
          <p:cNvPr id="566" name="Google Shape;566;p29"/>
          <p:cNvSpPr txBox="1"/>
          <p:nvPr/>
        </p:nvSpPr>
        <p:spPr>
          <a:xfrm>
            <a:off x="876117" y="2647948"/>
            <a:ext cx="927113"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Free Time</a:t>
            </a:r>
            <a:endParaRPr b="1" sz="1400">
              <a:solidFill>
                <a:schemeClr val="dk1"/>
              </a:solidFill>
              <a:latin typeface="Libre Franklin"/>
              <a:ea typeface="Libre Franklin"/>
              <a:cs typeface="Libre Franklin"/>
              <a:sym typeface="Libre Franklin"/>
            </a:endParaRPr>
          </a:p>
        </p:txBody>
      </p:sp>
      <p:sp>
        <p:nvSpPr>
          <p:cNvPr id="567" name="Google Shape;567;p29"/>
          <p:cNvSpPr txBox="1"/>
          <p:nvPr/>
        </p:nvSpPr>
        <p:spPr>
          <a:xfrm>
            <a:off x="6261956" y="1332195"/>
            <a:ext cx="106202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Web design</a:t>
            </a:r>
            <a:endParaRPr b="1" sz="1400">
              <a:solidFill>
                <a:schemeClr val="dk1"/>
              </a:solidFill>
              <a:latin typeface="Libre Franklin"/>
              <a:ea typeface="Libre Franklin"/>
              <a:cs typeface="Libre Franklin"/>
              <a:sym typeface="Libre Franklin"/>
            </a:endParaRPr>
          </a:p>
        </p:txBody>
      </p:sp>
      <p:sp>
        <p:nvSpPr>
          <p:cNvPr id="568" name="Google Shape;568;p29"/>
          <p:cNvSpPr txBox="1"/>
          <p:nvPr/>
        </p:nvSpPr>
        <p:spPr>
          <a:xfrm>
            <a:off x="7315128" y="2406195"/>
            <a:ext cx="77130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Devices</a:t>
            </a:r>
            <a:endParaRPr b="1" sz="1400">
              <a:solidFill>
                <a:schemeClr val="dk1"/>
              </a:solidFill>
              <a:latin typeface="Libre Franklin"/>
              <a:ea typeface="Libre Franklin"/>
              <a:cs typeface="Libre Franklin"/>
              <a:sym typeface="Libre Franklin"/>
            </a:endParaRPr>
          </a:p>
        </p:txBody>
      </p:sp>
      <p:sp>
        <p:nvSpPr>
          <p:cNvPr id="569" name="Google Shape;569;p29"/>
          <p:cNvSpPr/>
          <p:nvPr/>
        </p:nvSpPr>
        <p:spPr>
          <a:xfrm>
            <a:off x="5205328" y="153264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0" name="Google Shape;570;p29"/>
          <p:cNvSpPr/>
          <p:nvPr/>
        </p:nvSpPr>
        <p:spPr>
          <a:xfrm>
            <a:off x="6163862" y="2560084"/>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1" name="Google Shape;571;p29"/>
          <p:cNvSpPr txBox="1"/>
          <p:nvPr/>
        </p:nvSpPr>
        <p:spPr>
          <a:xfrm>
            <a:off x="5835846" y="4234161"/>
            <a:ext cx="9571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WorkShop</a:t>
            </a:r>
            <a:endParaRPr b="1" sz="1400">
              <a:solidFill>
                <a:schemeClr val="dk1"/>
              </a:solidFill>
              <a:latin typeface="Libre Franklin"/>
              <a:ea typeface="Libre Franklin"/>
              <a:cs typeface="Libre Franklin"/>
              <a:sym typeface="Libre Franklin"/>
            </a:endParaRPr>
          </a:p>
        </p:txBody>
      </p:sp>
      <p:sp>
        <p:nvSpPr>
          <p:cNvPr id="572" name="Google Shape;572;p29"/>
          <p:cNvSpPr/>
          <p:nvPr/>
        </p:nvSpPr>
        <p:spPr>
          <a:xfrm flipH="1" rot="10800000">
            <a:off x="4747865" y="3956337"/>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3" name="Google Shape;573;p2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562"/>
                                        </p:tgtEl>
                                        <p:attrNameLst>
                                          <p:attrName>style.visibility</p:attrName>
                                        </p:attrNameLst>
                                      </p:cBhvr>
                                      <p:to>
                                        <p:strVal val="visible"/>
                                      </p:to>
                                    </p:set>
                                    <p:anim calcmode="lin" valueType="num">
                                      <p:cBhvr additive="base">
                                        <p:cTn dur="750"/>
                                        <p:tgtEl>
                                          <p:spTgt spid="562"/>
                                        </p:tgtEl>
                                        <p:attrNameLst>
                                          <p:attrName>ppt_x</p:attrName>
                                        </p:attrNameLst>
                                      </p:cBhvr>
                                      <p:tavLst>
                                        <p:tav fmla="" tm="0">
                                          <p:val>
                                            <p:strVal val="#ppt_x-1"/>
                                          </p:val>
                                        </p:tav>
                                        <p:tav fmla="" tm="100000">
                                          <p:val>
                                            <p:strVal val="#ppt_x"/>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63"/>
                                        </p:tgtEl>
                                        <p:attrNameLst>
                                          <p:attrName>style.visibility</p:attrName>
                                        </p:attrNameLst>
                                      </p:cBhvr>
                                      <p:to>
                                        <p:strVal val="visible"/>
                                      </p:to>
                                    </p:set>
                                    <p:animEffect filter="fade" transition="in">
                                      <p:cBhvr>
                                        <p:cTn dur="500"/>
                                        <p:tgtEl>
                                          <p:spTgt spid="563"/>
                                        </p:tgtEl>
                                      </p:cBhvr>
                                    </p:animEffect>
                                  </p:childTnLst>
                                </p:cTn>
                              </p:par>
                            </p:childTnLst>
                          </p:cTn>
                        </p:par>
                        <p:par>
                          <p:cTn fill="hold">
                            <p:stCondLst>
                              <p:cond delay="1250"/>
                            </p:stCondLst>
                            <p:childTnLst>
                              <p:par>
                                <p:cTn fill="hold" nodeType="afterEffect" presetClass="entr" presetID="2" presetSubtype="8">
                                  <p:stCondLst>
                                    <p:cond delay="0"/>
                                  </p:stCondLst>
                                  <p:childTnLst>
                                    <p:set>
                                      <p:cBhvr>
                                        <p:cTn dur="1" fill="hold">
                                          <p:stCondLst>
                                            <p:cond delay="0"/>
                                          </p:stCondLst>
                                        </p:cTn>
                                        <p:tgtEl>
                                          <p:spTgt spid="565"/>
                                        </p:tgtEl>
                                        <p:attrNameLst>
                                          <p:attrName>style.visibility</p:attrName>
                                        </p:attrNameLst>
                                      </p:cBhvr>
                                      <p:to>
                                        <p:strVal val="visible"/>
                                      </p:to>
                                    </p:set>
                                    <p:anim calcmode="lin" valueType="num">
                                      <p:cBhvr additive="base">
                                        <p:cTn dur="500"/>
                                        <p:tgtEl>
                                          <p:spTgt spid="565"/>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childTnLst>
                          </p:cTn>
                        </p:par>
                        <p:par>
                          <p:cTn fill="hold">
                            <p:stCondLst>
                              <p:cond delay="2250"/>
                            </p:stCondLst>
                            <p:childTnLst>
                              <p:par>
                                <p:cTn fill="hold" nodeType="afterEffect" presetClass="entr" presetID="2" presetSubtype="8">
                                  <p:stCondLst>
                                    <p:cond delay="0"/>
                                  </p:stCondLst>
                                  <p:childTnLst>
                                    <p:set>
                                      <p:cBhvr>
                                        <p:cTn dur="1" fill="hold">
                                          <p:stCondLst>
                                            <p:cond delay="0"/>
                                          </p:stCondLst>
                                        </p:cTn>
                                        <p:tgtEl>
                                          <p:spTgt spid="566"/>
                                        </p:tgtEl>
                                        <p:attrNameLst>
                                          <p:attrName>style.visibility</p:attrName>
                                        </p:attrNameLst>
                                      </p:cBhvr>
                                      <p:to>
                                        <p:strVal val="visible"/>
                                      </p:to>
                                    </p:set>
                                    <p:anim calcmode="lin" valueType="num">
                                      <p:cBhvr additive="base">
                                        <p:cTn dur="500"/>
                                        <p:tgtEl>
                                          <p:spTgt spid="566"/>
                                        </p:tgtEl>
                                        <p:attrNameLst>
                                          <p:attrName>ppt_x</p:attrName>
                                        </p:attrNameLst>
                                      </p:cBhvr>
                                      <p:tavLst>
                                        <p:tav fmla="" tm="0">
                                          <p:val>
                                            <p:strVal val="#ppt_x-1"/>
                                          </p:val>
                                        </p:tav>
                                        <p:tav fmla="" tm="100000">
                                          <p:val>
                                            <p:strVal val="#ppt_x"/>
                                          </p:val>
                                        </p:tav>
                                      </p:tavLst>
                                    </p:anim>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569"/>
                                        </p:tgtEl>
                                        <p:attrNameLst>
                                          <p:attrName>style.visibility</p:attrName>
                                        </p:attrNameLst>
                                      </p:cBhvr>
                                      <p:to>
                                        <p:strVal val="visible"/>
                                      </p:to>
                                    </p:set>
                                    <p:animEffect filter="fade" transition="in">
                                      <p:cBhvr>
                                        <p:cTn dur="500"/>
                                        <p:tgtEl>
                                          <p:spTgt spid="569"/>
                                        </p:tgtEl>
                                      </p:cBhvr>
                                    </p:animEffect>
                                  </p:childTnLst>
                                </p:cTn>
                              </p:par>
                            </p:childTnLst>
                          </p:cTn>
                        </p:par>
                        <p:par>
                          <p:cTn fill="hold">
                            <p:stCondLst>
                              <p:cond delay="3250"/>
                            </p:stCondLst>
                            <p:childTnLst>
                              <p:par>
                                <p:cTn fill="hold" nodeType="afterEffect" presetClass="entr" presetID="2" presetSubtype="2">
                                  <p:stCondLst>
                                    <p:cond delay="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500"/>
                                        <p:tgtEl>
                                          <p:spTgt spid="567"/>
                                        </p:tgtEl>
                                        <p:attrNameLst>
                                          <p:attrName>ppt_x</p:attrName>
                                        </p:attrNameLst>
                                      </p:cBhvr>
                                      <p:tavLst>
                                        <p:tav fmla="" tm="0">
                                          <p:val>
                                            <p:strVal val="#ppt_x+1"/>
                                          </p:val>
                                        </p:tav>
                                        <p:tav fmla="" tm="100000">
                                          <p:val>
                                            <p:strVal val="#ppt_x"/>
                                          </p:val>
                                        </p:tav>
                                      </p:tavLst>
                                    </p:anim>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childTnLst>
                          </p:cTn>
                        </p:par>
                        <p:par>
                          <p:cTn fill="hold">
                            <p:stCondLst>
                              <p:cond delay="4250"/>
                            </p:stCondLst>
                            <p:childTnLst>
                              <p:par>
                                <p:cTn fill="hold" nodeType="afterEffect" presetClass="entr" presetID="2" presetSubtype="2">
                                  <p:stCondLst>
                                    <p:cond delay="0"/>
                                  </p:stCondLst>
                                  <p:childTnLst>
                                    <p:set>
                                      <p:cBhvr>
                                        <p:cTn dur="1" fill="hold">
                                          <p:stCondLst>
                                            <p:cond delay="0"/>
                                          </p:stCondLst>
                                        </p:cTn>
                                        <p:tgtEl>
                                          <p:spTgt spid="568"/>
                                        </p:tgtEl>
                                        <p:attrNameLst>
                                          <p:attrName>style.visibility</p:attrName>
                                        </p:attrNameLst>
                                      </p:cBhvr>
                                      <p:to>
                                        <p:strVal val="visible"/>
                                      </p:to>
                                    </p:set>
                                    <p:anim calcmode="lin" valueType="num">
                                      <p:cBhvr additive="base">
                                        <p:cTn dur="500"/>
                                        <p:tgtEl>
                                          <p:spTgt spid="568"/>
                                        </p:tgtEl>
                                        <p:attrNameLst>
                                          <p:attrName>ppt_x</p:attrName>
                                        </p:attrNameLst>
                                      </p:cBhvr>
                                      <p:tavLst>
                                        <p:tav fmla="" tm="0">
                                          <p:val>
                                            <p:strVal val="#ppt_x+1"/>
                                          </p:val>
                                        </p:tav>
                                        <p:tav fmla="" tm="100000">
                                          <p:val>
                                            <p:strVal val="#ppt_x"/>
                                          </p:val>
                                        </p:tav>
                                      </p:tavLst>
                                    </p:anim>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500"/>
                                        <p:tgtEl>
                                          <p:spTgt spid="572"/>
                                        </p:tgtEl>
                                      </p:cBhvr>
                                    </p:animEffect>
                                  </p:childTnLst>
                                </p:cTn>
                              </p:par>
                            </p:childTnLst>
                          </p:cTn>
                        </p:par>
                        <p:par>
                          <p:cTn fill="hold">
                            <p:stCondLst>
                              <p:cond delay="5250"/>
                            </p:stCondLst>
                            <p:childTnLst>
                              <p:par>
                                <p:cTn fill="hold" nodeType="afterEffect" presetClass="entr" presetID="2" presetSubtype="2">
                                  <p:stCondLst>
                                    <p:cond delay="0"/>
                                  </p:stCondLst>
                                  <p:childTnLst>
                                    <p:set>
                                      <p:cBhvr>
                                        <p:cTn dur="1" fill="hold">
                                          <p:stCondLst>
                                            <p:cond delay="0"/>
                                          </p:stCondLst>
                                        </p:cTn>
                                        <p:tgtEl>
                                          <p:spTgt spid="571"/>
                                        </p:tgtEl>
                                        <p:attrNameLst>
                                          <p:attrName>style.visibility</p:attrName>
                                        </p:attrNameLst>
                                      </p:cBhvr>
                                      <p:to>
                                        <p:strVal val="visible"/>
                                      </p:to>
                                    </p:set>
                                    <p:anim calcmode="lin" valueType="num">
                                      <p:cBhvr additive="base">
                                        <p:cTn dur="500"/>
                                        <p:tgtEl>
                                          <p:spTgt spid="57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8" name="Shape 578"/>
        <p:cNvGrpSpPr/>
        <p:nvPr/>
      </p:nvGrpSpPr>
      <p:grpSpPr>
        <a:xfrm>
          <a:off x="0" y="0"/>
          <a:ext cx="0" cy="0"/>
          <a:chOff x="0" y="0"/>
          <a:chExt cx="0" cy="0"/>
        </a:xfrm>
      </p:grpSpPr>
      <p:pic>
        <p:nvPicPr>
          <p:cNvPr id="579" name="Google Shape;579;p30"/>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580" name="Google Shape;580;p30"/>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581" name="Google Shape;581;p30"/>
          <p:cNvGrpSpPr/>
          <p:nvPr/>
        </p:nvGrpSpPr>
        <p:grpSpPr>
          <a:xfrm>
            <a:off x="1751893" y="1770395"/>
            <a:ext cx="3693710" cy="371400"/>
            <a:chOff x="1691321" y="632994"/>
            <a:chExt cx="3693710" cy="371400"/>
          </a:xfrm>
        </p:grpSpPr>
        <p:sp>
          <p:nvSpPr>
            <p:cNvPr id="582" name="Google Shape;582;p30"/>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Infographick</a:t>
              </a:r>
              <a:endParaRPr b="1" sz="2000">
                <a:solidFill>
                  <a:srgbClr val="FFFFFF"/>
                </a:solidFill>
                <a:latin typeface="Libre Franklin"/>
                <a:ea typeface="Libre Franklin"/>
                <a:cs typeface="Libre Franklin"/>
                <a:sym typeface="Libre Franklin"/>
              </a:endParaRPr>
            </a:p>
          </p:txBody>
        </p:sp>
        <p:sp>
          <p:nvSpPr>
            <p:cNvPr id="583" name="Google Shape;583;p30"/>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04</a:t>
              </a:r>
              <a:endParaRPr b="1" sz="2000">
                <a:solidFill>
                  <a:srgbClr val="FFFFFF"/>
                </a:solidFill>
                <a:latin typeface="Libre Franklin"/>
                <a:ea typeface="Libre Franklin"/>
                <a:cs typeface="Libre Franklin"/>
                <a:sym typeface="Libre Franklin"/>
              </a:endParaRPr>
            </a:p>
          </p:txBody>
        </p:sp>
      </p:grpSp>
      <p:pic>
        <p:nvPicPr>
          <p:cNvPr id="584" name="Google Shape;584;p30"/>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585" name="Google Shape;585;p30"/>
          <p:cNvSpPr txBox="1"/>
          <p:nvPr/>
        </p:nvSpPr>
        <p:spPr>
          <a:xfrm>
            <a:off x="1828872" y="2422471"/>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586" name="Google Shape;586;p30"/>
          <p:cNvSpPr txBox="1"/>
          <p:nvPr/>
        </p:nvSpPr>
        <p:spPr>
          <a:xfrm>
            <a:off x="3500284" y="2422471"/>
            <a:ext cx="124220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Web Design</a:t>
            </a:r>
            <a:endParaRPr b="1" sz="1200">
              <a:solidFill>
                <a:srgbClr val="00561F"/>
              </a:solidFill>
              <a:latin typeface="Libre Franklin"/>
              <a:ea typeface="Libre Franklin"/>
              <a:cs typeface="Libre Franklin"/>
              <a:sym typeface="Libre Franklin"/>
            </a:endParaRPr>
          </a:p>
        </p:txBody>
      </p:sp>
      <p:sp>
        <p:nvSpPr>
          <p:cNvPr id="587" name="Google Shape;587;p30"/>
          <p:cNvSpPr txBox="1"/>
          <p:nvPr/>
        </p:nvSpPr>
        <p:spPr>
          <a:xfrm>
            <a:off x="1828872" y="2736493"/>
            <a:ext cx="1330557"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Development</a:t>
            </a:r>
            <a:endParaRPr b="1" sz="1200">
              <a:solidFill>
                <a:srgbClr val="00561F"/>
              </a:solidFill>
              <a:latin typeface="Libre Franklin"/>
              <a:ea typeface="Libre Franklin"/>
              <a:cs typeface="Libre Franklin"/>
              <a:sym typeface="Libre Franklin"/>
            </a:endParaRPr>
          </a:p>
        </p:txBody>
      </p:sp>
      <p:sp>
        <p:nvSpPr>
          <p:cNvPr id="588" name="Google Shape;588;p30"/>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
        <p:nvSpPr>
          <p:cNvPr id="589" name="Google Shape;589;p30"/>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0"/>
                                        </p:tgtEl>
                                        <p:attrNameLst>
                                          <p:attrName>style.visibility</p:attrName>
                                        </p:attrNameLst>
                                      </p:cBhvr>
                                      <p:to>
                                        <p:strVal val="visible"/>
                                      </p:to>
                                    </p:set>
                                    <p:animEffect filter="fade" transition="in">
                                      <p:cBhvr>
                                        <p:cTn dur="1000"/>
                                        <p:tgtEl>
                                          <p:spTgt spid="58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1"/>
                                        </p:tgtEl>
                                        <p:attrNameLst>
                                          <p:attrName>style.visibility</p:attrName>
                                        </p:attrNameLst>
                                      </p:cBhvr>
                                      <p:to>
                                        <p:strVal val="visible"/>
                                      </p:to>
                                    </p:set>
                                    <p:animEffect filter="fade" transition="in">
                                      <p:cBhvr>
                                        <p:cTn dur="500"/>
                                        <p:tgtEl>
                                          <p:spTgt spid="58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85"/>
                                        </p:tgtEl>
                                        <p:attrNameLst>
                                          <p:attrName>style.visibility</p:attrName>
                                        </p:attrNameLst>
                                      </p:cBhvr>
                                      <p:to>
                                        <p:strVal val="visible"/>
                                      </p:to>
                                    </p:set>
                                    <p:animEffect filter="fade" transition="in">
                                      <p:cBhvr>
                                        <p:cTn dur="500"/>
                                        <p:tgtEl>
                                          <p:spTgt spid="58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500"/>
                                        <p:tgtEl>
                                          <p:spTgt spid="58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87"/>
                                        </p:tgtEl>
                                        <p:attrNameLst>
                                          <p:attrName>style.visibility</p:attrName>
                                        </p:attrNameLst>
                                      </p:cBhvr>
                                      <p:to>
                                        <p:strVal val="visible"/>
                                      </p:to>
                                    </p:set>
                                    <p:animEffect filter="fade" transition="in">
                                      <p:cBhvr>
                                        <p:cTn dur="500"/>
                                        <p:tgtEl>
                                          <p:spTgt spid="5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500"/>
                                        <p:tgtEl>
                                          <p:spTgt spid="588"/>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89"/>
                                        </p:tgtEl>
                                        <p:attrNameLst>
                                          <p:attrName>style.visibility</p:attrName>
                                        </p:attrNameLst>
                                      </p:cBhvr>
                                      <p:to>
                                        <p:strVal val="visible"/>
                                      </p:to>
                                    </p:set>
                                    <p:animEffect filter="fade" transition="in">
                                      <p:cBhvr>
                                        <p:cTn dur="1000"/>
                                        <p:tgtEl>
                                          <p:spTgt spid="5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3" name="Shape 593"/>
        <p:cNvGrpSpPr/>
        <p:nvPr/>
      </p:nvGrpSpPr>
      <p:grpSpPr>
        <a:xfrm>
          <a:off x="0" y="0"/>
          <a:ext cx="0" cy="0"/>
          <a:chOff x="0" y="0"/>
          <a:chExt cx="0" cy="0"/>
        </a:xfrm>
      </p:grpSpPr>
      <p:sp>
        <p:nvSpPr>
          <p:cNvPr id="594" name="Google Shape;594;p31"/>
          <p:cNvSpPr/>
          <p:nvPr/>
        </p:nvSpPr>
        <p:spPr>
          <a:xfrm>
            <a:off x="1672910" y="748187"/>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5" name="Google Shape;595;p31"/>
          <p:cNvSpPr/>
          <p:nvPr/>
        </p:nvSpPr>
        <p:spPr>
          <a:xfrm>
            <a:off x="1545375" y="1977210"/>
            <a:ext cx="700755" cy="1401510"/>
          </a:xfrm>
          <a:custGeom>
            <a:rect b="b" l="l" r="r" t="t"/>
            <a:pathLst>
              <a:path extrusionOk="0" h="1656184" w="828092">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6" name="Google Shape;596;p31"/>
          <p:cNvSpPr/>
          <p:nvPr/>
        </p:nvSpPr>
        <p:spPr>
          <a:xfrm rot="5400000">
            <a:off x="1446486" y="3223237"/>
            <a:ext cx="1394878"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7" name="Google Shape;597;p31"/>
          <p:cNvSpPr/>
          <p:nvPr/>
        </p:nvSpPr>
        <p:spPr>
          <a:xfrm rot="10800000">
            <a:off x="426207" y="555064"/>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8" name="Google Shape;598;p31"/>
          <p:cNvSpPr/>
          <p:nvPr/>
        </p:nvSpPr>
        <p:spPr>
          <a:xfrm rot="6199008">
            <a:off x="690948" y="2676257"/>
            <a:ext cx="700755" cy="1320429"/>
          </a:xfrm>
          <a:custGeom>
            <a:rect b="b" l="l" r="r" t="t"/>
            <a:pathLst>
              <a:path extrusionOk="0" h="1560369" w="828092">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E36C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9" name="Google Shape;599;p31"/>
          <p:cNvSpPr/>
          <p:nvPr/>
        </p:nvSpPr>
        <p:spPr>
          <a:xfrm>
            <a:off x="2938026" y="1087188"/>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Dan Millman</a:t>
            </a:r>
            <a:endParaRPr b="1" sz="1600">
              <a:solidFill>
                <a:srgbClr val="FFFFFF"/>
              </a:solidFill>
              <a:latin typeface="Libre Franklin"/>
              <a:ea typeface="Libre Franklin"/>
              <a:cs typeface="Libre Franklin"/>
              <a:sym typeface="Libre Franklin"/>
            </a:endParaRPr>
          </a:p>
        </p:txBody>
      </p:sp>
      <p:sp>
        <p:nvSpPr>
          <p:cNvPr id="600" name="Google Shape;600;p31"/>
          <p:cNvSpPr/>
          <p:nvPr/>
        </p:nvSpPr>
        <p:spPr>
          <a:xfrm>
            <a:off x="2741342" y="3562325"/>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Steve Jobs</a:t>
            </a:r>
            <a:endParaRPr b="1" sz="1600">
              <a:solidFill>
                <a:srgbClr val="FFFFFF"/>
              </a:solidFill>
              <a:latin typeface="Libre Franklin"/>
              <a:ea typeface="Libre Franklin"/>
              <a:cs typeface="Libre Franklin"/>
              <a:sym typeface="Libre Franklin"/>
            </a:endParaRPr>
          </a:p>
        </p:txBody>
      </p:sp>
      <p:sp>
        <p:nvSpPr>
          <p:cNvPr id="601" name="Google Shape;601;p31"/>
          <p:cNvSpPr txBox="1"/>
          <p:nvPr/>
        </p:nvSpPr>
        <p:spPr>
          <a:xfrm>
            <a:off x="2125234" y="1106352"/>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A</a:t>
            </a:r>
            <a:endParaRPr b="1" sz="3600">
              <a:solidFill>
                <a:srgbClr val="008000"/>
              </a:solidFill>
              <a:latin typeface="Libre Franklin"/>
              <a:ea typeface="Libre Franklin"/>
              <a:cs typeface="Libre Franklin"/>
              <a:sym typeface="Libre Franklin"/>
            </a:endParaRPr>
          </a:p>
        </p:txBody>
      </p:sp>
      <p:sp>
        <p:nvSpPr>
          <p:cNvPr id="602" name="Google Shape;602;p31"/>
          <p:cNvSpPr txBox="1"/>
          <p:nvPr/>
        </p:nvSpPr>
        <p:spPr>
          <a:xfrm>
            <a:off x="2003363" y="3598431"/>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B</a:t>
            </a:r>
            <a:endParaRPr b="1" sz="3600">
              <a:solidFill>
                <a:srgbClr val="008000"/>
              </a:solidFill>
              <a:latin typeface="Libre Franklin"/>
              <a:ea typeface="Libre Franklin"/>
              <a:cs typeface="Libre Franklin"/>
              <a:sym typeface="Libre Franklin"/>
            </a:endParaRPr>
          </a:p>
        </p:txBody>
      </p:sp>
      <p:sp>
        <p:nvSpPr>
          <p:cNvPr id="603" name="Google Shape;603;p31"/>
          <p:cNvSpPr txBox="1"/>
          <p:nvPr/>
        </p:nvSpPr>
        <p:spPr>
          <a:xfrm>
            <a:off x="3039261" y="1757476"/>
            <a:ext cx="5568051" cy="93256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The time is now, the place is here. Stay in the present. You can do nothing to change the past, and the future will never come exactly as you plan or hope for.</a:t>
            </a:r>
            <a:endParaRPr sz="1400">
              <a:solidFill>
                <a:schemeClr val="dk1"/>
              </a:solidFill>
              <a:latin typeface="Libre Franklin"/>
              <a:ea typeface="Libre Franklin"/>
              <a:cs typeface="Libre Franklin"/>
              <a:sym typeface="Libre Franklin"/>
            </a:endParaRPr>
          </a:p>
        </p:txBody>
      </p:sp>
      <p:sp>
        <p:nvSpPr>
          <p:cNvPr id="604" name="Google Shape;604;p31"/>
          <p:cNvSpPr txBox="1"/>
          <p:nvPr/>
        </p:nvSpPr>
        <p:spPr>
          <a:xfrm>
            <a:off x="3044858" y="4156321"/>
            <a:ext cx="5565636" cy="62491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I'm convinced that about half of what separates the successful entrepreneurs from the non-successful ones is pure perseverance.</a:t>
            </a:r>
            <a:endParaRPr sz="1400">
              <a:solidFill>
                <a:schemeClr val="dk1"/>
              </a:solidFill>
              <a:latin typeface="Libre Franklin"/>
              <a:ea typeface="Libre Franklin"/>
              <a:cs typeface="Libre Franklin"/>
              <a:sym typeface="Libre Franklin"/>
            </a:endParaRPr>
          </a:p>
        </p:txBody>
      </p:sp>
      <p:sp>
        <p:nvSpPr>
          <p:cNvPr id="605" name="Google Shape;605;p3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97"/>
                                        </p:tgtEl>
                                        <p:attrNameLst>
                                          <p:attrName>style.visibility</p:attrName>
                                        </p:attrNameLst>
                                      </p:cBhvr>
                                      <p:to>
                                        <p:strVal val="visible"/>
                                      </p:to>
                                    </p:set>
                                    <p:animEffect filter="fade" transition="in">
                                      <p:cBhvr>
                                        <p:cTn dur="500"/>
                                        <p:tgtEl>
                                          <p:spTgt spid="597"/>
                                        </p:tgtEl>
                                      </p:cBhvr>
                                    </p:animEffect>
                                  </p:childTnLst>
                                </p:cTn>
                              </p:par>
                              <p:par>
                                <p:cTn fill="hold" nodeType="withEffect" presetClass="entr" presetID="10" presetSubtype="0">
                                  <p:stCondLst>
                                    <p:cond delay="3000"/>
                                  </p:stCondLst>
                                  <p:childTnLst>
                                    <p:set>
                                      <p:cBhvr>
                                        <p:cTn dur="1" fill="hold">
                                          <p:stCondLst>
                                            <p:cond delay="0"/>
                                          </p:stCondLst>
                                        </p:cTn>
                                        <p:tgtEl>
                                          <p:spTgt spid="594"/>
                                        </p:tgtEl>
                                        <p:attrNameLst>
                                          <p:attrName>style.visibility</p:attrName>
                                        </p:attrNameLst>
                                      </p:cBhvr>
                                      <p:to>
                                        <p:strVal val="visible"/>
                                      </p:to>
                                    </p:set>
                                    <p:animEffect filter="fade" transition="in">
                                      <p:cBhvr>
                                        <p:cTn dur="500"/>
                                        <p:tgtEl>
                                          <p:spTgt spid="594"/>
                                        </p:tgtEl>
                                      </p:cBhvr>
                                    </p:animEffect>
                                  </p:childTnLst>
                                </p:cTn>
                              </p:par>
                              <p:par>
                                <p:cTn fill="hold" nodeType="withEffect" presetClass="entr" presetID="23" presetSubtype="16">
                                  <p:stCondLst>
                                    <p:cond delay="3500"/>
                                  </p:stCondLst>
                                  <p:childTnLst>
                                    <p:set>
                                      <p:cBhvr>
                                        <p:cTn dur="1" fill="hold">
                                          <p:stCondLst>
                                            <p:cond delay="0"/>
                                          </p:stCondLst>
                                        </p:cTn>
                                        <p:tgtEl>
                                          <p:spTgt spid="601"/>
                                        </p:tgtEl>
                                        <p:attrNameLst>
                                          <p:attrName>style.visibility</p:attrName>
                                        </p:attrNameLst>
                                      </p:cBhvr>
                                      <p:to>
                                        <p:strVal val="visible"/>
                                      </p:to>
                                    </p:set>
                                    <p:anim calcmode="lin" valueType="num">
                                      <p:cBhvr additive="base">
                                        <p:cTn dur="500"/>
                                        <p:tgtEl>
                                          <p:spTgt spid="601"/>
                                        </p:tgtEl>
                                        <p:attrNameLst>
                                          <p:attrName>ppt_w</p:attrName>
                                        </p:attrNameLst>
                                      </p:cBhvr>
                                      <p:tavLst>
                                        <p:tav fmla="" tm="0">
                                          <p:val>
                                            <p:strVal val="0"/>
                                          </p:val>
                                        </p:tav>
                                        <p:tav fmla="" tm="100000">
                                          <p:val>
                                            <p:strVal val="#ppt_w"/>
                                          </p:val>
                                        </p:tav>
                                      </p:tavLst>
                                    </p:anim>
                                    <p:anim calcmode="lin" valueType="num">
                                      <p:cBhvr additive="base">
                                        <p:cTn dur="500"/>
                                        <p:tgtEl>
                                          <p:spTgt spid="60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000"/>
                                  </p:stCondLst>
                                  <p:childTnLst>
                                    <p:set>
                                      <p:cBhvr>
                                        <p:cTn dur="1" fill="hold">
                                          <p:stCondLst>
                                            <p:cond delay="0"/>
                                          </p:stCondLst>
                                        </p:cTn>
                                        <p:tgtEl>
                                          <p:spTgt spid="599"/>
                                        </p:tgtEl>
                                        <p:attrNameLst>
                                          <p:attrName>style.visibility</p:attrName>
                                        </p:attrNameLst>
                                      </p:cBhvr>
                                      <p:to>
                                        <p:strVal val="visible"/>
                                      </p:to>
                                    </p:set>
                                    <p:animEffect filter="fade" transition="in">
                                      <p:cBhvr>
                                        <p:cTn dur="500"/>
                                        <p:tgtEl>
                                          <p:spTgt spid="599"/>
                                        </p:tgtEl>
                                      </p:cBhvr>
                                    </p:animEffect>
                                  </p:childTnLst>
                                </p:cTn>
                              </p:par>
                              <p:par>
                                <p:cTn fill="hold" nodeType="withEffect" presetClass="entr" presetID="10" presetSubtype="0">
                                  <p:stCondLst>
                                    <p:cond delay="4500"/>
                                  </p:stCondLst>
                                  <p:childTnLst>
                                    <p:set>
                                      <p:cBhvr>
                                        <p:cTn dur="1" fill="hold">
                                          <p:stCondLst>
                                            <p:cond delay="0"/>
                                          </p:stCondLst>
                                        </p:cTn>
                                        <p:tgtEl>
                                          <p:spTgt spid="603"/>
                                        </p:tgtEl>
                                        <p:attrNameLst>
                                          <p:attrName>style.visibility</p:attrName>
                                        </p:attrNameLst>
                                      </p:cBhvr>
                                      <p:to>
                                        <p:strVal val="visible"/>
                                      </p:to>
                                    </p:set>
                                    <p:animEffect filter="fade" transition="in">
                                      <p:cBhvr>
                                        <p:cTn dur="500"/>
                                        <p:tgtEl>
                                          <p:spTgt spid="603"/>
                                        </p:tgtEl>
                                      </p:cBhvr>
                                    </p:animEffect>
                                  </p:childTnLst>
                                </p:cTn>
                              </p:par>
                              <p:par>
                                <p:cTn fill="hold" nodeType="withEffect" presetClass="entr" presetID="10" presetSubtype="0">
                                  <p:stCondLst>
                                    <p:cond delay="3500"/>
                                  </p:stCondLst>
                                  <p:childTnLst>
                                    <p:set>
                                      <p:cBhvr>
                                        <p:cTn dur="1" fill="hold">
                                          <p:stCondLst>
                                            <p:cond delay="0"/>
                                          </p:stCondLst>
                                        </p:cTn>
                                        <p:tgtEl>
                                          <p:spTgt spid="595"/>
                                        </p:tgtEl>
                                        <p:attrNameLst>
                                          <p:attrName>style.visibility</p:attrName>
                                        </p:attrNameLst>
                                      </p:cBhvr>
                                      <p:to>
                                        <p:strVal val="visible"/>
                                      </p:to>
                                    </p:set>
                                    <p:animEffect filter="fade" transition="in">
                                      <p:cBhvr>
                                        <p:cTn dur="500"/>
                                        <p:tgtEl>
                                          <p:spTgt spid="595"/>
                                        </p:tgtEl>
                                      </p:cBhvr>
                                    </p:animEffect>
                                  </p:childTnLst>
                                </p:cTn>
                              </p:par>
                              <p:par>
                                <p:cTn fill="hold" nodeType="withEffect" presetClass="entr" presetID="10" presetSubtype="0">
                                  <p:stCondLst>
                                    <p:cond delay="4000"/>
                                  </p:stCondLst>
                                  <p:childTnLst>
                                    <p:set>
                                      <p:cBhvr>
                                        <p:cTn dur="1" fill="hold">
                                          <p:stCondLst>
                                            <p:cond delay="0"/>
                                          </p:stCondLst>
                                        </p:cTn>
                                        <p:tgtEl>
                                          <p:spTgt spid="596"/>
                                        </p:tgtEl>
                                        <p:attrNameLst>
                                          <p:attrName>style.visibility</p:attrName>
                                        </p:attrNameLst>
                                      </p:cBhvr>
                                      <p:to>
                                        <p:strVal val="visible"/>
                                      </p:to>
                                    </p:set>
                                    <p:animEffect filter="fade" transition="in">
                                      <p:cBhvr>
                                        <p:cTn dur="500"/>
                                        <p:tgtEl>
                                          <p:spTgt spid="596"/>
                                        </p:tgtEl>
                                      </p:cBhvr>
                                    </p:animEffect>
                                  </p:childTnLst>
                                </p:cTn>
                              </p:par>
                              <p:par>
                                <p:cTn fill="hold" nodeType="withEffect" presetClass="entr" presetID="23" presetSubtype="16">
                                  <p:stCondLst>
                                    <p:cond delay="4500"/>
                                  </p:stCondLst>
                                  <p:childTnLst>
                                    <p:set>
                                      <p:cBhvr>
                                        <p:cTn dur="1" fill="hold">
                                          <p:stCondLst>
                                            <p:cond delay="0"/>
                                          </p:stCondLst>
                                        </p:cTn>
                                        <p:tgtEl>
                                          <p:spTgt spid="602"/>
                                        </p:tgtEl>
                                        <p:attrNameLst>
                                          <p:attrName>style.visibility</p:attrName>
                                        </p:attrNameLst>
                                      </p:cBhvr>
                                      <p:to>
                                        <p:strVal val="visible"/>
                                      </p:to>
                                    </p:set>
                                    <p:anim calcmode="lin" valueType="num">
                                      <p:cBhvr additive="base">
                                        <p:cTn dur="500"/>
                                        <p:tgtEl>
                                          <p:spTgt spid="602"/>
                                        </p:tgtEl>
                                        <p:attrNameLst>
                                          <p:attrName>ppt_w</p:attrName>
                                        </p:attrNameLst>
                                      </p:cBhvr>
                                      <p:tavLst>
                                        <p:tav fmla="" tm="0">
                                          <p:val>
                                            <p:strVal val="0"/>
                                          </p:val>
                                        </p:tav>
                                        <p:tav fmla="" tm="100000">
                                          <p:val>
                                            <p:strVal val="#ppt_w"/>
                                          </p:val>
                                        </p:tav>
                                      </p:tavLst>
                                    </p:anim>
                                    <p:anim calcmode="lin" valueType="num">
                                      <p:cBhvr additive="base">
                                        <p:cTn dur="500"/>
                                        <p:tgtEl>
                                          <p:spTgt spid="602"/>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5000"/>
                                  </p:stCondLst>
                                  <p:childTnLst>
                                    <p:set>
                                      <p:cBhvr>
                                        <p:cTn dur="1" fill="hold">
                                          <p:stCondLst>
                                            <p:cond delay="0"/>
                                          </p:stCondLst>
                                        </p:cTn>
                                        <p:tgtEl>
                                          <p:spTgt spid="600"/>
                                        </p:tgtEl>
                                        <p:attrNameLst>
                                          <p:attrName>style.visibility</p:attrName>
                                        </p:attrNameLst>
                                      </p:cBhvr>
                                      <p:to>
                                        <p:strVal val="visible"/>
                                      </p:to>
                                    </p:set>
                                    <p:animEffect filter="fade" transition="in">
                                      <p:cBhvr>
                                        <p:cTn dur="500"/>
                                        <p:tgtEl>
                                          <p:spTgt spid="600"/>
                                        </p:tgtEl>
                                      </p:cBhvr>
                                    </p:animEffect>
                                  </p:childTnLst>
                                </p:cTn>
                              </p:par>
                              <p:par>
                                <p:cTn fill="hold" nodeType="withEffect" presetClass="entr" presetID="10" presetSubtype="0">
                                  <p:stCondLst>
                                    <p:cond delay="5500"/>
                                  </p:stCondLst>
                                  <p:childTnLst>
                                    <p:set>
                                      <p:cBhvr>
                                        <p:cTn dur="1" fill="hold">
                                          <p:stCondLst>
                                            <p:cond delay="0"/>
                                          </p:stCondLst>
                                        </p:cTn>
                                        <p:tgtEl>
                                          <p:spTgt spid="604"/>
                                        </p:tgtEl>
                                        <p:attrNameLst>
                                          <p:attrName>style.visibility</p:attrName>
                                        </p:attrNameLst>
                                      </p:cBhvr>
                                      <p:to>
                                        <p:strVal val="visible"/>
                                      </p:to>
                                    </p:set>
                                    <p:animEffect filter="fade" transition="in">
                                      <p:cBhvr>
                                        <p:cTn dur="500"/>
                                        <p:tgtEl>
                                          <p:spTgt spid="604"/>
                                        </p:tgtEl>
                                      </p:cBhvr>
                                    </p:animEffect>
                                  </p:childTnLst>
                                </p:cTn>
                              </p:par>
                              <p:par>
                                <p:cTn fill="hold" nodeType="withEffect" presetClass="entr" presetID="10" presetSubtype="0">
                                  <p:stCondLst>
                                    <p:cond delay="4500"/>
                                  </p:stCondLst>
                                  <p:childTnLst>
                                    <p:set>
                                      <p:cBhvr>
                                        <p:cTn dur="1" fill="hold">
                                          <p:stCondLst>
                                            <p:cond delay="0"/>
                                          </p:stCondLst>
                                        </p:cTn>
                                        <p:tgtEl>
                                          <p:spTgt spid="598"/>
                                        </p:tgtEl>
                                        <p:attrNameLst>
                                          <p:attrName>style.visibility</p:attrName>
                                        </p:attrNameLst>
                                      </p:cBhvr>
                                      <p:to>
                                        <p:strVal val="visible"/>
                                      </p:to>
                                    </p:set>
                                    <p:animEffect filter="fade" transition="in">
                                      <p:cBhvr>
                                        <p:cTn dur="500"/>
                                        <p:tgtEl>
                                          <p:spTgt spid="5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0" name="Shape 610"/>
        <p:cNvGrpSpPr/>
        <p:nvPr/>
      </p:nvGrpSpPr>
      <p:grpSpPr>
        <a:xfrm>
          <a:off x="0" y="0"/>
          <a:ext cx="0" cy="0"/>
          <a:chOff x="0" y="0"/>
          <a:chExt cx="0" cy="0"/>
        </a:xfrm>
      </p:grpSpPr>
      <p:sp>
        <p:nvSpPr>
          <p:cNvPr id="611" name="Google Shape;611;p32"/>
          <p:cNvSpPr/>
          <p:nvPr/>
        </p:nvSpPr>
        <p:spPr>
          <a:xfrm>
            <a:off x="2778451" y="1524025"/>
            <a:ext cx="1359315" cy="1272975"/>
          </a:xfrm>
          <a:custGeom>
            <a:rect b="b" l="l" r="r" t="t"/>
            <a:pathLst>
              <a:path extrusionOk="0" h="327" w="440">
                <a:moveTo>
                  <a:pt x="0" y="327"/>
                </a:moveTo>
                <a:cubicBezTo>
                  <a:pt x="1" y="327"/>
                  <a:pt x="1" y="327"/>
                  <a:pt x="1" y="327"/>
                </a:cubicBezTo>
                <a:cubicBezTo>
                  <a:pt x="440" y="91"/>
                  <a:pt x="440" y="91"/>
                  <a:pt x="440" y="91"/>
                </a:cubicBezTo>
                <a:cubicBezTo>
                  <a:pt x="326" y="36"/>
                  <a:pt x="171" y="1"/>
                  <a:pt x="0" y="0"/>
                </a:cubicBezTo>
                <a:cubicBezTo>
                  <a:pt x="0" y="327"/>
                  <a:pt x="0" y="327"/>
                  <a:pt x="0" y="327"/>
                </a:cubicBez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2" name="Google Shape;612;p32"/>
          <p:cNvSpPr/>
          <p:nvPr/>
        </p:nvSpPr>
        <p:spPr>
          <a:xfrm>
            <a:off x="1400535" y="1524025"/>
            <a:ext cx="1377915" cy="1272975"/>
          </a:xfrm>
          <a:custGeom>
            <a:rect b="b" l="l" r="r" t="t"/>
            <a:pathLst>
              <a:path extrusionOk="0" h="327" w="446">
                <a:moveTo>
                  <a:pt x="446" y="0"/>
                </a:moveTo>
                <a:cubicBezTo>
                  <a:pt x="443" y="0"/>
                  <a:pt x="440" y="0"/>
                  <a:pt x="437" y="0"/>
                </a:cubicBezTo>
                <a:cubicBezTo>
                  <a:pt x="269" y="0"/>
                  <a:pt x="116" y="32"/>
                  <a:pt x="0" y="85"/>
                </a:cubicBezTo>
                <a:cubicBezTo>
                  <a:pt x="446" y="327"/>
                  <a:pt x="446" y="327"/>
                  <a:pt x="446" y="327"/>
                </a:cubicBezTo>
                <a:lnTo>
                  <a:pt x="446" y="0"/>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3" name="Google Shape;613;p32"/>
          <p:cNvSpPr/>
          <p:nvPr/>
        </p:nvSpPr>
        <p:spPr>
          <a:xfrm>
            <a:off x="741802" y="1854489"/>
            <a:ext cx="2036649" cy="942510"/>
          </a:xfrm>
          <a:custGeom>
            <a:rect b="b" l="l" r="r" t="t"/>
            <a:pathLst>
              <a:path extrusionOk="0" h="242" w="659">
                <a:moveTo>
                  <a:pt x="659" y="242"/>
                </a:moveTo>
                <a:cubicBezTo>
                  <a:pt x="213" y="0"/>
                  <a:pt x="213" y="0"/>
                  <a:pt x="213" y="0"/>
                </a:cubicBezTo>
                <a:cubicBezTo>
                  <a:pt x="82" y="59"/>
                  <a:pt x="0" y="146"/>
                  <a:pt x="0" y="242"/>
                </a:cubicBezTo>
                <a:cubicBezTo>
                  <a:pt x="659" y="242"/>
                  <a:pt x="659" y="242"/>
                  <a:pt x="659" y="242"/>
                </a:cubicBezTo>
                <a:close/>
              </a:path>
            </a:pathLst>
          </a:custGeom>
          <a:solidFill>
            <a:srgbClr val="BFBFBF"/>
          </a:solidFill>
          <a:ln>
            <a:noFill/>
          </a:ln>
        </p:spPr>
        <p:txBody>
          <a:bodyPr anchorCtr="0" anchor="t" bIns="45700" lIns="91425" spcFirstLastPara="1" rIns="91425" wrap="square" tIns="45700">
            <a:noAutofit/>
          </a:bodyPr>
          <a:lstStyle/>
          <a:p>
            <a:pPr indent="-171450" lvl="0" marL="285750" marR="0" rtl="0" algn="l">
              <a:spcBef>
                <a:spcPts val="0"/>
              </a:spcBef>
              <a:spcAft>
                <a:spcPts val="0"/>
              </a:spcAft>
              <a:buClr>
                <a:schemeClr val="dk1"/>
              </a:buClr>
              <a:buSzPts val="1800"/>
              <a:buFont typeface="Arial"/>
              <a:buNone/>
            </a:pPr>
            <a:r>
              <a:t/>
            </a:r>
            <a:endParaRPr sz="1800">
              <a:solidFill>
                <a:srgbClr val="000000"/>
              </a:solidFill>
              <a:latin typeface="Libre Franklin"/>
              <a:ea typeface="Libre Franklin"/>
              <a:cs typeface="Libre Franklin"/>
              <a:sym typeface="Libre Franklin"/>
            </a:endParaRPr>
          </a:p>
        </p:txBody>
      </p:sp>
      <p:sp>
        <p:nvSpPr>
          <p:cNvPr id="614" name="Google Shape;614;p32"/>
          <p:cNvSpPr/>
          <p:nvPr/>
        </p:nvSpPr>
        <p:spPr>
          <a:xfrm>
            <a:off x="2781550" y="1879910"/>
            <a:ext cx="1976200" cy="917090"/>
          </a:xfrm>
          <a:custGeom>
            <a:rect b="b" l="l" r="r" t="t"/>
            <a:pathLst>
              <a:path extrusionOk="0" h="236" w="639">
                <a:moveTo>
                  <a:pt x="639" y="236"/>
                </a:moveTo>
                <a:cubicBezTo>
                  <a:pt x="639" y="143"/>
                  <a:pt x="563" y="60"/>
                  <a:pt x="439" y="0"/>
                </a:cubicBezTo>
                <a:cubicBezTo>
                  <a:pt x="0" y="236"/>
                  <a:pt x="0" y="236"/>
                  <a:pt x="0" y="236"/>
                </a:cubicBezTo>
                <a:lnTo>
                  <a:pt x="639" y="236"/>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5" name="Google Shape;615;p32"/>
          <p:cNvSpPr/>
          <p:nvPr/>
        </p:nvSpPr>
        <p:spPr>
          <a:xfrm>
            <a:off x="3759575" y="3307363"/>
            <a:ext cx="1974650" cy="926867"/>
          </a:xfrm>
          <a:custGeom>
            <a:rect b="b" l="l" r="r" t="t"/>
            <a:pathLst>
              <a:path extrusionOk="0" h="238" w="639">
                <a:moveTo>
                  <a:pt x="0" y="0"/>
                </a:moveTo>
                <a:cubicBezTo>
                  <a:pt x="436" y="238"/>
                  <a:pt x="436" y="238"/>
                  <a:pt x="436" y="238"/>
                </a:cubicBezTo>
                <a:cubicBezTo>
                  <a:pt x="561" y="178"/>
                  <a:pt x="639" y="94"/>
                  <a:pt x="639" y="0"/>
                </a:cubicBezTo>
                <a:cubicBezTo>
                  <a:pt x="0" y="0"/>
                  <a:pt x="0" y="0"/>
                  <a:pt x="0"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6" name="Google Shape;616;p32"/>
          <p:cNvSpPr/>
          <p:nvPr/>
        </p:nvSpPr>
        <p:spPr>
          <a:xfrm>
            <a:off x="2859048" y="3203726"/>
            <a:ext cx="1351566" cy="1272975"/>
          </a:xfrm>
          <a:custGeom>
            <a:rect b="b" l="l" r="r" t="t"/>
            <a:pathLst>
              <a:path extrusionOk="0" h="327" w="437">
                <a:moveTo>
                  <a:pt x="1" y="0"/>
                </a:moveTo>
                <a:cubicBezTo>
                  <a:pt x="0" y="1"/>
                  <a:pt x="0" y="1"/>
                  <a:pt x="0" y="1"/>
                </a:cubicBezTo>
                <a:cubicBezTo>
                  <a:pt x="0" y="327"/>
                  <a:pt x="0" y="327"/>
                  <a:pt x="0" y="327"/>
                </a:cubicBezTo>
                <a:cubicBezTo>
                  <a:pt x="169" y="326"/>
                  <a:pt x="323" y="292"/>
                  <a:pt x="437" y="238"/>
                </a:cubicBezTo>
                <a:lnTo>
                  <a:pt x="1"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7" name="Google Shape;617;p32"/>
          <p:cNvSpPr/>
          <p:nvPr/>
        </p:nvSpPr>
        <p:spPr>
          <a:xfrm>
            <a:off x="741802" y="2797000"/>
            <a:ext cx="2036649" cy="938599"/>
          </a:xfrm>
          <a:custGeom>
            <a:rect b="b" l="l" r="r" t="t"/>
            <a:pathLst>
              <a:path extrusionOk="0" h="241" w="659">
                <a:moveTo>
                  <a:pt x="659" y="0"/>
                </a:moveTo>
                <a:cubicBezTo>
                  <a:pt x="0" y="0"/>
                  <a:pt x="0" y="0"/>
                  <a:pt x="0" y="0"/>
                </a:cubicBezTo>
                <a:cubicBezTo>
                  <a:pt x="0" y="96"/>
                  <a:pt x="81" y="182"/>
                  <a:pt x="211" y="241"/>
                </a:cubicBezTo>
                <a:cubicBezTo>
                  <a:pt x="659" y="1"/>
                  <a:pt x="659" y="1"/>
                  <a:pt x="659" y="1"/>
                </a:cubicBezTo>
                <a:lnTo>
                  <a:pt x="659" y="0"/>
                </a:lnTo>
                <a:close/>
              </a:path>
            </a:pathLst>
          </a:custGeom>
          <a:solidFill>
            <a:srgbClr val="A5A5A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8" name="Google Shape;618;p32"/>
          <p:cNvSpPr/>
          <p:nvPr/>
        </p:nvSpPr>
        <p:spPr>
          <a:xfrm>
            <a:off x="1394335" y="2800910"/>
            <a:ext cx="1384115" cy="1269064"/>
          </a:xfrm>
          <a:custGeom>
            <a:rect b="b" l="l" r="r" t="t"/>
            <a:pathLst>
              <a:path extrusionOk="0" h="326" w="448">
                <a:moveTo>
                  <a:pt x="0" y="240"/>
                </a:moveTo>
                <a:cubicBezTo>
                  <a:pt x="115" y="294"/>
                  <a:pt x="269" y="326"/>
                  <a:pt x="439" y="326"/>
                </a:cubicBezTo>
                <a:cubicBezTo>
                  <a:pt x="442" y="326"/>
                  <a:pt x="445" y="326"/>
                  <a:pt x="448" y="326"/>
                </a:cubicBezTo>
                <a:cubicBezTo>
                  <a:pt x="448" y="0"/>
                  <a:pt x="448" y="0"/>
                  <a:pt x="448" y="0"/>
                </a:cubicBezTo>
                <a:lnTo>
                  <a:pt x="0" y="240"/>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nvGrpSpPr>
          <p:cNvPr id="619" name="Google Shape;619;p32"/>
          <p:cNvGrpSpPr/>
          <p:nvPr/>
        </p:nvGrpSpPr>
        <p:grpSpPr>
          <a:xfrm>
            <a:off x="5256228" y="3320066"/>
            <a:ext cx="3125673" cy="476763"/>
            <a:chOff x="1979614" y="1335723"/>
            <a:chExt cx="1786068" cy="935037"/>
          </a:xfrm>
        </p:grpSpPr>
        <p:cxnSp>
          <p:nvCxnSpPr>
            <p:cNvPr id="620" name="Google Shape;620;p32"/>
            <p:cNvCxnSpPr/>
            <p:nvPr/>
          </p:nvCxnSpPr>
          <p:spPr>
            <a:xfrm flipH="1" rot="10800000">
              <a:off x="19796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1" name="Google Shape;621;p32"/>
            <p:cNvCxnSpPr/>
            <p:nvPr/>
          </p:nvCxnSpPr>
          <p:spPr>
            <a:xfrm>
              <a:off x="2349936" y="1335723"/>
              <a:ext cx="1415746" cy="0"/>
            </a:xfrm>
            <a:prstGeom prst="straightConnector1">
              <a:avLst/>
            </a:prstGeom>
            <a:noFill/>
            <a:ln cap="flat" cmpd="sng" w="9525">
              <a:solidFill>
                <a:srgbClr val="000000"/>
              </a:solidFill>
              <a:prstDash val="dash"/>
              <a:round/>
              <a:headEnd len="med" w="med" type="none"/>
              <a:tailEnd len="med" w="med" type="triangle"/>
            </a:ln>
          </p:spPr>
        </p:cxnSp>
      </p:grpSp>
      <p:sp>
        <p:nvSpPr>
          <p:cNvPr id="622" name="Google Shape;622;p32"/>
          <p:cNvSpPr/>
          <p:nvPr/>
        </p:nvSpPr>
        <p:spPr>
          <a:xfrm>
            <a:off x="5333980" y="3292978"/>
            <a:ext cx="3487418"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3" name="Google Shape;623;p32"/>
          <p:cNvSpPr/>
          <p:nvPr/>
        </p:nvSpPr>
        <p:spPr>
          <a:xfrm>
            <a:off x="3751194" y="2902984"/>
            <a:ext cx="3873101" cy="396199"/>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rgbClr val="008000"/>
                </a:solidFill>
                <a:latin typeface="Libre Franklin"/>
                <a:ea typeface="Libre Franklin"/>
                <a:cs typeface="Libre Franklin"/>
                <a:sym typeface="Libre Franklin"/>
              </a:rPr>
              <a:t>Finance</a:t>
            </a:r>
            <a:endParaRPr b="1" sz="1800">
              <a:solidFill>
                <a:srgbClr val="008000"/>
              </a:solidFill>
              <a:latin typeface="Libre Franklin"/>
              <a:ea typeface="Libre Franklin"/>
              <a:cs typeface="Libre Franklin"/>
              <a:sym typeface="Libre Franklin"/>
            </a:endParaRPr>
          </a:p>
        </p:txBody>
      </p:sp>
      <p:grpSp>
        <p:nvGrpSpPr>
          <p:cNvPr id="624" name="Google Shape;624;p32"/>
          <p:cNvGrpSpPr/>
          <p:nvPr/>
        </p:nvGrpSpPr>
        <p:grpSpPr>
          <a:xfrm>
            <a:off x="4422864" y="1759125"/>
            <a:ext cx="3959037" cy="476763"/>
            <a:chOff x="1503414" y="1335723"/>
            <a:chExt cx="2262268" cy="935037"/>
          </a:xfrm>
        </p:grpSpPr>
        <p:cxnSp>
          <p:nvCxnSpPr>
            <p:cNvPr id="625" name="Google Shape;625;p32"/>
            <p:cNvCxnSpPr/>
            <p:nvPr/>
          </p:nvCxnSpPr>
          <p:spPr>
            <a:xfrm flipH="1" rot="10800000">
              <a:off x="15034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6" name="Google Shape;626;p32"/>
            <p:cNvCxnSpPr/>
            <p:nvPr/>
          </p:nvCxnSpPr>
          <p:spPr>
            <a:xfrm>
              <a:off x="1873735" y="1335723"/>
              <a:ext cx="1891947" cy="0"/>
            </a:xfrm>
            <a:prstGeom prst="straightConnector1">
              <a:avLst/>
            </a:prstGeom>
            <a:noFill/>
            <a:ln cap="flat" cmpd="sng" w="9525">
              <a:solidFill>
                <a:srgbClr val="000000"/>
              </a:solidFill>
              <a:prstDash val="dash"/>
              <a:round/>
              <a:headEnd len="med" w="med" type="none"/>
              <a:tailEnd len="med" w="med" type="triangle"/>
            </a:ln>
          </p:spPr>
        </p:cxnSp>
      </p:grpSp>
      <p:sp>
        <p:nvSpPr>
          <p:cNvPr id="627" name="Google Shape;627;p32"/>
          <p:cNvSpPr/>
          <p:nvPr/>
        </p:nvSpPr>
        <p:spPr>
          <a:xfrm>
            <a:off x="4772435" y="1759124"/>
            <a:ext cx="3873101"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8" name="Google Shape;628;p32"/>
          <p:cNvSpPr/>
          <p:nvPr/>
        </p:nvSpPr>
        <p:spPr>
          <a:xfrm>
            <a:off x="3823017" y="1342232"/>
            <a:ext cx="3873101" cy="396583"/>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chemeClr val="dk1"/>
                </a:solidFill>
                <a:latin typeface="Libre Franklin"/>
                <a:ea typeface="Libre Franklin"/>
                <a:cs typeface="Libre Franklin"/>
                <a:sym typeface="Libre Franklin"/>
              </a:rPr>
              <a:t>Education</a:t>
            </a:r>
            <a:endParaRPr b="1" sz="1800">
              <a:solidFill>
                <a:schemeClr val="dk1"/>
              </a:solidFill>
              <a:latin typeface="Libre Franklin"/>
              <a:ea typeface="Libre Franklin"/>
              <a:cs typeface="Libre Franklin"/>
              <a:sym typeface="Libre Franklin"/>
            </a:endParaRPr>
          </a:p>
        </p:txBody>
      </p:sp>
      <p:sp>
        <p:nvSpPr>
          <p:cNvPr id="629" name="Google Shape;629;p3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18"/>
                                        </p:tgtEl>
                                        <p:attrNameLst>
                                          <p:attrName>style.visibility</p:attrName>
                                        </p:attrNameLst>
                                      </p:cBhvr>
                                      <p:to>
                                        <p:strVal val="visible"/>
                                      </p:to>
                                    </p:set>
                                    <p:animEffect filter="fade" transition="in">
                                      <p:cBhvr>
                                        <p:cTn dur="500"/>
                                        <p:tgtEl>
                                          <p:spTgt spid="618"/>
                                        </p:tgtEl>
                                      </p:cBhvr>
                                    </p:animEffect>
                                  </p:childTnLst>
                                </p:cTn>
                              </p:par>
                              <p:par>
                                <p:cTn fill="hold" nodeType="withEffect" presetClass="entr" presetID="10" presetSubtype="0">
                                  <p:stCondLst>
                                    <p:cond delay="275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par>
                                <p:cTn fill="hold" nodeType="withEffect" presetClass="entr" presetID="10" presetSubtype="0">
                                  <p:stCondLst>
                                    <p:cond delay="3000"/>
                                  </p:stCondLst>
                                  <p:childTnLst>
                                    <p:set>
                                      <p:cBhvr>
                                        <p:cTn dur="1" fill="hold">
                                          <p:stCondLst>
                                            <p:cond delay="0"/>
                                          </p:stCondLst>
                                        </p:cTn>
                                        <p:tgtEl>
                                          <p:spTgt spid="613"/>
                                        </p:tgtEl>
                                        <p:attrNameLst>
                                          <p:attrName>style.visibility</p:attrName>
                                        </p:attrNameLst>
                                      </p:cBhvr>
                                      <p:to>
                                        <p:strVal val="visible"/>
                                      </p:to>
                                    </p:set>
                                    <p:animEffect filter="fade" transition="in">
                                      <p:cBhvr>
                                        <p:cTn dur="500"/>
                                        <p:tgtEl>
                                          <p:spTgt spid="613"/>
                                        </p:tgtEl>
                                      </p:cBhvr>
                                    </p:animEffect>
                                  </p:childTnLst>
                                </p:cTn>
                              </p:par>
                              <p:par>
                                <p:cTn fill="hold" nodeType="withEffect" presetClass="entr" presetID="10" presetSubtype="0">
                                  <p:stCondLst>
                                    <p:cond delay="3250"/>
                                  </p:stCondLst>
                                  <p:childTnLst>
                                    <p:set>
                                      <p:cBhvr>
                                        <p:cTn dur="1" fill="hold">
                                          <p:stCondLst>
                                            <p:cond delay="0"/>
                                          </p:stCondLst>
                                        </p:cTn>
                                        <p:tgtEl>
                                          <p:spTgt spid="612"/>
                                        </p:tgtEl>
                                        <p:attrNameLst>
                                          <p:attrName>style.visibility</p:attrName>
                                        </p:attrNameLst>
                                      </p:cBhvr>
                                      <p:to>
                                        <p:strVal val="visible"/>
                                      </p:to>
                                    </p:set>
                                    <p:animEffect filter="fade" transition="in">
                                      <p:cBhvr>
                                        <p:cTn dur="500"/>
                                        <p:tgtEl>
                                          <p:spTgt spid="612"/>
                                        </p:tgtEl>
                                      </p:cBhvr>
                                    </p:animEffect>
                                  </p:childTnLst>
                                </p:cTn>
                              </p:par>
                              <p:par>
                                <p:cTn fill="hold" nodeType="withEffect" presetClass="entr" presetID="10" presetSubtype="0">
                                  <p:stCondLst>
                                    <p:cond delay="3500"/>
                                  </p:stCondLst>
                                  <p:childTnLst>
                                    <p:set>
                                      <p:cBhvr>
                                        <p:cTn dur="1" fill="hold">
                                          <p:stCondLst>
                                            <p:cond delay="0"/>
                                          </p:stCondLst>
                                        </p:cTn>
                                        <p:tgtEl>
                                          <p:spTgt spid="611"/>
                                        </p:tgtEl>
                                        <p:attrNameLst>
                                          <p:attrName>style.visibility</p:attrName>
                                        </p:attrNameLst>
                                      </p:cBhvr>
                                      <p:to>
                                        <p:strVal val="visible"/>
                                      </p:to>
                                    </p:set>
                                    <p:animEffect filter="fade" transition="in">
                                      <p:cBhvr>
                                        <p:cTn dur="500"/>
                                        <p:tgtEl>
                                          <p:spTgt spid="611"/>
                                        </p:tgtEl>
                                      </p:cBhvr>
                                    </p:animEffect>
                                  </p:childTnLst>
                                </p:cTn>
                              </p:par>
                              <p:par>
                                <p:cTn fill="hold" nodeType="withEffect" presetClass="entr" presetID="10" presetSubtype="0">
                                  <p:stCondLst>
                                    <p:cond delay="375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16"/>
                                        </p:tgtEl>
                                        <p:attrNameLst>
                                          <p:attrName>style.visibility</p:attrName>
                                        </p:attrNameLst>
                                      </p:cBhvr>
                                      <p:to>
                                        <p:strVal val="visible"/>
                                      </p:to>
                                    </p:set>
                                    <p:animEffect filter="fade" transition="in">
                                      <p:cBhvr>
                                        <p:cTn dur="500"/>
                                        <p:tgtEl>
                                          <p:spTgt spid="616"/>
                                        </p:tgtEl>
                                      </p:cBhvr>
                                    </p:animEffect>
                                  </p:childTnLst>
                                </p:cTn>
                              </p:par>
                              <p:par>
                                <p:cTn fill="hold" nodeType="withEffect" presetClass="entr" presetID="10" presetSubtype="0">
                                  <p:stCondLst>
                                    <p:cond delay="25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19"/>
                                        </p:tgtEl>
                                        <p:attrNameLst>
                                          <p:attrName>style.visibility</p:attrName>
                                        </p:attrNameLst>
                                      </p:cBhvr>
                                      <p:to>
                                        <p:strVal val="visible"/>
                                      </p:to>
                                    </p:set>
                                    <p:animEffect filter="fade" transition="in">
                                      <p:cBhvr>
                                        <p:cTn dur="500"/>
                                        <p:tgtEl>
                                          <p:spTgt spid="61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500"/>
                                        <p:tgtEl>
                                          <p:spTgt spid="6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3" name="Shape 633"/>
        <p:cNvGrpSpPr/>
        <p:nvPr/>
      </p:nvGrpSpPr>
      <p:grpSpPr>
        <a:xfrm>
          <a:off x="0" y="0"/>
          <a:ext cx="0" cy="0"/>
          <a:chOff x="0" y="0"/>
          <a:chExt cx="0" cy="0"/>
        </a:xfrm>
      </p:grpSpPr>
      <p:grpSp>
        <p:nvGrpSpPr>
          <p:cNvPr id="634" name="Google Shape;634;p33"/>
          <p:cNvGrpSpPr/>
          <p:nvPr/>
        </p:nvGrpSpPr>
        <p:grpSpPr>
          <a:xfrm>
            <a:off x="611188" y="1200187"/>
            <a:ext cx="3600451" cy="1800225"/>
            <a:chOff x="611187" y="1485936"/>
            <a:chExt cx="3600451" cy="1800225"/>
          </a:xfrm>
        </p:grpSpPr>
        <p:sp>
          <p:nvSpPr>
            <p:cNvPr id="635" name="Google Shape;635;p33"/>
            <p:cNvSpPr/>
            <p:nvPr/>
          </p:nvSpPr>
          <p:spPr>
            <a:xfrm>
              <a:off x="611188"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36" name="Google Shape;636;p33"/>
            <p:cNvSpPr/>
            <p:nvPr/>
          </p:nvSpPr>
          <p:spPr>
            <a:xfrm>
              <a:off x="611187"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37" name="Google Shape;637;p33"/>
          <p:cNvSpPr/>
          <p:nvPr/>
        </p:nvSpPr>
        <p:spPr>
          <a:xfrm>
            <a:off x="611188"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Public &amp; NGO</a:t>
            </a:r>
            <a:endParaRPr b="1" sz="1800">
              <a:solidFill>
                <a:schemeClr val="lt1"/>
              </a:solidFill>
              <a:latin typeface="Arial"/>
              <a:ea typeface="Arial"/>
              <a:cs typeface="Arial"/>
              <a:sym typeface="Arial"/>
            </a:endParaRPr>
          </a:p>
        </p:txBody>
      </p:sp>
      <p:sp>
        <p:nvSpPr>
          <p:cNvPr id="638" name="Google Shape;638;p33"/>
          <p:cNvSpPr/>
          <p:nvPr/>
        </p:nvSpPr>
        <p:spPr>
          <a:xfrm>
            <a:off x="611188"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Finance</a:t>
            </a:r>
            <a:endParaRPr b="1" sz="1800">
              <a:solidFill>
                <a:schemeClr val="dk1"/>
              </a:solidFill>
              <a:latin typeface="Arial"/>
              <a:ea typeface="Arial"/>
              <a:cs typeface="Arial"/>
              <a:sym typeface="Arial"/>
            </a:endParaRPr>
          </a:p>
        </p:txBody>
      </p:sp>
      <p:sp>
        <p:nvSpPr>
          <p:cNvPr id="639" name="Google Shape;639;p33"/>
          <p:cNvSpPr/>
          <p:nvPr/>
        </p:nvSpPr>
        <p:spPr>
          <a:xfrm>
            <a:off x="611188"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Arts &amp; Culture</a:t>
            </a:r>
            <a:endParaRPr b="1" sz="1800">
              <a:solidFill>
                <a:schemeClr val="dk1"/>
              </a:solidFill>
              <a:latin typeface="Arial"/>
              <a:ea typeface="Arial"/>
              <a:cs typeface="Arial"/>
              <a:sym typeface="Arial"/>
            </a:endParaRPr>
          </a:p>
        </p:txBody>
      </p:sp>
      <p:sp>
        <p:nvSpPr>
          <p:cNvPr id="640" name="Google Shape;640;p33"/>
          <p:cNvSpPr/>
          <p:nvPr/>
        </p:nvSpPr>
        <p:spPr>
          <a:xfrm>
            <a:off x="4927600"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Real Estate</a:t>
            </a:r>
            <a:endParaRPr b="1" sz="1800">
              <a:solidFill>
                <a:schemeClr val="lt1"/>
              </a:solidFill>
              <a:latin typeface="Arial"/>
              <a:ea typeface="Arial"/>
              <a:cs typeface="Arial"/>
              <a:sym typeface="Arial"/>
            </a:endParaRPr>
          </a:p>
        </p:txBody>
      </p:sp>
      <p:sp>
        <p:nvSpPr>
          <p:cNvPr id="641" name="Google Shape;641;p33"/>
          <p:cNvSpPr/>
          <p:nvPr/>
        </p:nvSpPr>
        <p:spPr>
          <a:xfrm>
            <a:off x="4927600"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Evaluation</a:t>
            </a:r>
            <a:endParaRPr b="1" sz="1800">
              <a:solidFill>
                <a:schemeClr val="dk1"/>
              </a:solidFill>
              <a:latin typeface="Arial"/>
              <a:ea typeface="Arial"/>
              <a:cs typeface="Arial"/>
              <a:sym typeface="Arial"/>
            </a:endParaRPr>
          </a:p>
        </p:txBody>
      </p:sp>
      <p:sp>
        <p:nvSpPr>
          <p:cNvPr id="642" name="Google Shape;642;p33"/>
          <p:cNvSpPr/>
          <p:nvPr/>
        </p:nvSpPr>
        <p:spPr>
          <a:xfrm>
            <a:off x="4927600"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E-commerce</a:t>
            </a:r>
            <a:endParaRPr b="1" sz="1800">
              <a:solidFill>
                <a:schemeClr val="dk1"/>
              </a:solidFill>
              <a:latin typeface="Arial"/>
              <a:ea typeface="Arial"/>
              <a:cs typeface="Arial"/>
              <a:sym typeface="Arial"/>
            </a:endParaRPr>
          </a:p>
        </p:txBody>
      </p:sp>
      <p:sp>
        <p:nvSpPr>
          <p:cNvPr id="643" name="Google Shape;643;p33"/>
          <p:cNvSpPr/>
          <p:nvPr/>
        </p:nvSpPr>
        <p:spPr>
          <a:xfrm>
            <a:off x="5942014" y="2543212"/>
            <a:ext cx="1570037"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点击录入内容</a:t>
            </a:r>
            <a:endParaRPr/>
          </a:p>
        </p:txBody>
      </p:sp>
      <p:sp>
        <p:nvSpPr>
          <p:cNvPr id="644" name="Google Shape;644;p33"/>
          <p:cNvSpPr/>
          <p:nvPr/>
        </p:nvSpPr>
        <p:spPr>
          <a:xfrm>
            <a:off x="1574199" y="1839948"/>
            <a:ext cx="167443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Free Time</a:t>
            </a:r>
            <a:endParaRPr sz="2800">
              <a:solidFill>
                <a:schemeClr val="lt1"/>
              </a:solidFill>
              <a:latin typeface="Libre Franklin"/>
              <a:ea typeface="Libre Franklin"/>
              <a:cs typeface="Libre Franklin"/>
              <a:sym typeface="Libre Franklin"/>
            </a:endParaRPr>
          </a:p>
        </p:txBody>
      </p:sp>
      <p:grpSp>
        <p:nvGrpSpPr>
          <p:cNvPr id="645" name="Google Shape;645;p33"/>
          <p:cNvGrpSpPr/>
          <p:nvPr/>
        </p:nvGrpSpPr>
        <p:grpSpPr>
          <a:xfrm>
            <a:off x="4927600" y="1200187"/>
            <a:ext cx="3600450" cy="1800225"/>
            <a:chOff x="4927600" y="1485936"/>
            <a:chExt cx="3600450" cy="1800225"/>
          </a:xfrm>
        </p:grpSpPr>
        <p:sp>
          <p:nvSpPr>
            <p:cNvPr id="646" name="Google Shape;646;p33"/>
            <p:cNvSpPr/>
            <p:nvPr/>
          </p:nvSpPr>
          <p:spPr>
            <a:xfrm>
              <a:off x="4927600"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47" name="Google Shape;647;p33"/>
            <p:cNvSpPr/>
            <p:nvPr/>
          </p:nvSpPr>
          <p:spPr>
            <a:xfrm>
              <a:off x="4927600"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48" name="Google Shape;648;p33"/>
          <p:cNvSpPr/>
          <p:nvPr/>
        </p:nvSpPr>
        <p:spPr>
          <a:xfrm>
            <a:off x="5974319" y="1839948"/>
            <a:ext cx="15070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Personal</a:t>
            </a:r>
            <a:endParaRPr sz="2800">
              <a:solidFill>
                <a:schemeClr val="lt1"/>
              </a:solidFill>
              <a:latin typeface="Libre Franklin"/>
              <a:ea typeface="Libre Franklin"/>
              <a:cs typeface="Libre Franklin"/>
              <a:sym typeface="Libre Franklin"/>
            </a:endParaRPr>
          </a:p>
        </p:txBody>
      </p:sp>
      <p:pic>
        <p:nvPicPr>
          <p:cNvPr descr="http://www.iconpng.com/png/vistasoftware/plus__orange.png" id="649" name="Google Shape;649;p33"/>
          <p:cNvPicPr preferRelativeResize="0"/>
          <p:nvPr/>
        </p:nvPicPr>
        <p:blipFill rotWithShape="1">
          <a:blip r:embed="rId3">
            <a:alphaModFix/>
          </a:blip>
          <a:srcRect b="0" l="0" r="0" t="0"/>
          <a:stretch/>
        </p:blipFill>
        <p:spPr>
          <a:xfrm>
            <a:off x="3924300" y="1633573"/>
            <a:ext cx="1295400" cy="1295400"/>
          </a:xfrm>
          <a:prstGeom prst="rect">
            <a:avLst/>
          </a:prstGeom>
          <a:noFill/>
          <a:ln>
            <a:noFill/>
          </a:ln>
        </p:spPr>
      </p:pic>
      <p:sp>
        <p:nvSpPr>
          <p:cNvPr id="650" name="Google Shape;650;p3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634"/>
                                        </p:tgtEl>
                                        <p:attrNameLst>
                                          <p:attrName>style.visibility</p:attrName>
                                        </p:attrNameLst>
                                      </p:cBhvr>
                                      <p:to>
                                        <p:strVal val="visible"/>
                                      </p:to>
                                    </p:set>
                                    <p:anim calcmode="lin" valueType="num">
                                      <p:cBhvr additive="base">
                                        <p:cTn dur="500"/>
                                        <p:tgtEl>
                                          <p:spTgt spid="63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0"/>
                                  </p:stCondLst>
                                  <p:childTnLst>
                                    <p:set>
                                      <p:cBhvr>
                                        <p:cTn dur="1" fill="hold">
                                          <p:stCondLst>
                                            <p:cond delay="0"/>
                                          </p:stCondLst>
                                        </p:cTn>
                                        <p:tgtEl>
                                          <p:spTgt spid="645"/>
                                        </p:tgtEl>
                                        <p:attrNameLst>
                                          <p:attrName>style.visibility</p:attrName>
                                        </p:attrNameLst>
                                      </p:cBhvr>
                                      <p:to>
                                        <p:strVal val="visible"/>
                                      </p:to>
                                    </p:set>
                                    <p:anim calcmode="lin" valueType="num">
                                      <p:cBhvr additive="base">
                                        <p:cTn dur="500"/>
                                        <p:tgtEl>
                                          <p:spTgt spid="645"/>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300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par>
                                <p:cTn fill="hold" nodeType="withEffect" presetClass="entr" presetID="10" presetSubtype="0">
                                  <p:stCondLst>
                                    <p:cond delay="450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000"/>
                                  </p:stCondLst>
                                  <p:childTnLst>
                                    <p:set>
                                      <p:cBhvr>
                                        <p:cTn dur="1" fill="hold">
                                          <p:stCondLst>
                                            <p:cond delay="0"/>
                                          </p:stCondLst>
                                        </p:cTn>
                                        <p:tgtEl>
                                          <p:spTgt spid="637"/>
                                        </p:tgtEl>
                                        <p:attrNameLst>
                                          <p:attrName>style.visibility</p:attrName>
                                        </p:attrNameLst>
                                      </p:cBhvr>
                                      <p:to>
                                        <p:strVal val="visible"/>
                                      </p:to>
                                    </p:set>
                                    <p:animEffect filter="fade" transition="in">
                                      <p:cBhvr>
                                        <p:cTn dur="500"/>
                                        <p:tgtEl>
                                          <p:spTgt spid="637"/>
                                        </p:tgtEl>
                                      </p:cBhvr>
                                    </p:animEffect>
                                  </p:childTnLst>
                                </p:cTn>
                              </p:par>
                              <p:par>
                                <p:cTn fill="hold" nodeType="withEffect" presetClass="entr" presetID="10" presetSubtype="0">
                                  <p:stCondLst>
                                    <p:cond delay="125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par>
                                <p:cTn fill="hold" nodeType="withEffect" presetClass="entr" presetID="10" presetSubtype="0">
                                  <p:stCondLst>
                                    <p:cond delay="150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par>
                                <p:cTn fill="hold" nodeType="withEffect" presetClass="entr" presetID="10" presetSubtype="0">
                                  <p:stCondLst>
                                    <p:cond delay="200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par>
                                <p:cTn fill="hold" nodeType="withEffect" presetClass="entr" presetID="10" presetSubtype="0">
                                  <p:stCondLst>
                                    <p:cond delay="225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par>
                                <p:cTn fill="hold" nodeType="withEffect" presetClass="entr" presetID="10" presetSubtype="0">
                                  <p:stCondLst>
                                    <p:cond delay="250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34"/>
          <p:cNvSpPr/>
          <p:nvPr/>
        </p:nvSpPr>
        <p:spPr>
          <a:xfrm>
            <a:off x="1245210" y="3018316"/>
            <a:ext cx="6660886" cy="1763176"/>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56" name="Google Shape;656;p34"/>
          <p:cNvGrpSpPr/>
          <p:nvPr/>
        </p:nvGrpSpPr>
        <p:grpSpPr>
          <a:xfrm>
            <a:off x="1902347" y="3128668"/>
            <a:ext cx="5368236" cy="1421004"/>
            <a:chOff x="1997161" y="3414418"/>
            <a:chExt cx="5368236" cy="1421004"/>
          </a:xfrm>
        </p:grpSpPr>
        <p:sp>
          <p:nvSpPr>
            <p:cNvPr id="657" name="Google Shape;657;p34"/>
            <p:cNvSpPr/>
            <p:nvPr/>
          </p:nvSpPr>
          <p:spPr>
            <a:xfrm>
              <a:off x="1997161" y="3414418"/>
              <a:ext cx="5368236" cy="1421004"/>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8" name="Google Shape;658;p34"/>
            <p:cNvSpPr/>
            <p:nvPr/>
          </p:nvSpPr>
          <p:spPr>
            <a:xfrm>
              <a:off x="2525605" y="3454901"/>
              <a:ext cx="4425565" cy="1170001"/>
            </a:xfrm>
            <a:prstGeom prst="ellipse">
              <a:avLst/>
            </a:prstGeom>
            <a:solidFill>
              <a:schemeClr val="lt1"/>
            </a:solidFill>
            <a:ln cap="flat" cmpd="sng" w="25400">
              <a:solidFill>
                <a:srgbClr val="BFBFB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59" name="Google Shape;659;p34"/>
          <p:cNvSpPr/>
          <p:nvPr/>
        </p:nvSpPr>
        <p:spPr>
          <a:xfrm>
            <a:off x="228714" y="2390343"/>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Defined, focused user acquisition strategy.</a:t>
            </a:r>
            <a:endParaRPr sz="1600">
              <a:solidFill>
                <a:srgbClr val="3F3F3F"/>
              </a:solidFill>
              <a:latin typeface="Libre Franklin"/>
              <a:ea typeface="Libre Franklin"/>
              <a:cs typeface="Libre Franklin"/>
              <a:sym typeface="Libre Franklin"/>
            </a:endParaRPr>
          </a:p>
        </p:txBody>
      </p:sp>
      <p:sp>
        <p:nvSpPr>
          <p:cNvPr id="660" name="Google Shape;660;p34"/>
          <p:cNvSpPr/>
          <p:nvPr/>
        </p:nvSpPr>
        <p:spPr>
          <a:xfrm>
            <a:off x="465228" y="1898332"/>
            <a:ext cx="540000" cy="540000"/>
          </a:xfrm>
          <a:prstGeom prst="ellipse">
            <a:avLst/>
          </a:prstGeom>
          <a:gradFill>
            <a:gsLst>
              <a:gs pos="0">
                <a:srgbClr val="33CC33"/>
              </a:gs>
              <a:gs pos="61000">
                <a:srgbClr val="1FAE1F"/>
              </a:gs>
              <a:gs pos="100000">
                <a:srgbClr val="008000"/>
              </a:gs>
            </a:gsLst>
            <a:lin ang="54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A</a:t>
            </a:r>
            <a:endParaRPr sz="2800">
              <a:solidFill>
                <a:schemeClr val="lt1"/>
              </a:solidFill>
              <a:latin typeface="Arial"/>
              <a:ea typeface="Arial"/>
              <a:cs typeface="Arial"/>
              <a:sym typeface="Arial"/>
            </a:endParaRPr>
          </a:p>
        </p:txBody>
      </p:sp>
      <p:sp>
        <p:nvSpPr>
          <p:cNvPr id="661" name="Google Shape;661;p34"/>
          <p:cNvSpPr/>
          <p:nvPr/>
        </p:nvSpPr>
        <p:spPr>
          <a:xfrm>
            <a:off x="6432348" y="2419354"/>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Easy to change colors, photos and Text.</a:t>
            </a:r>
            <a:endParaRPr sz="1600">
              <a:solidFill>
                <a:srgbClr val="3F3F3F"/>
              </a:solidFill>
              <a:latin typeface="Libre Franklin"/>
              <a:ea typeface="Libre Franklin"/>
              <a:cs typeface="Libre Franklin"/>
              <a:sym typeface="Libre Franklin"/>
            </a:endParaRPr>
          </a:p>
        </p:txBody>
      </p:sp>
      <p:sp>
        <p:nvSpPr>
          <p:cNvPr id="662" name="Google Shape;662;p34"/>
          <p:cNvSpPr/>
          <p:nvPr/>
        </p:nvSpPr>
        <p:spPr>
          <a:xfrm>
            <a:off x="6648512" y="1898332"/>
            <a:ext cx="540000" cy="540000"/>
          </a:xfrm>
          <a:prstGeom prst="ellipse">
            <a:avLst/>
          </a:prstGeom>
          <a:gradFill>
            <a:gsLst>
              <a:gs pos="0">
                <a:srgbClr val="FFC000"/>
              </a:gs>
              <a:gs pos="16700">
                <a:srgbClr val="EE9012"/>
              </a:gs>
              <a:gs pos="100000">
                <a:srgbClr val="FFC000"/>
              </a:gs>
            </a:gsLst>
            <a:lin ang="162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B</a:t>
            </a:r>
            <a:endParaRPr sz="2800">
              <a:solidFill>
                <a:schemeClr val="lt1"/>
              </a:solidFill>
              <a:latin typeface="Arial"/>
              <a:ea typeface="Arial"/>
              <a:cs typeface="Arial"/>
              <a:sym typeface="Arial"/>
            </a:endParaRPr>
          </a:p>
        </p:txBody>
      </p:sp>
      <p:sp>
        <p:nvSpPr>
          <p:cNvPr id="663" name="Google Shape;663;p34"/>
          <p:cNvSpPr txBox="1"/>
          <p:nvPr/>
        </p:nvSpPr>
        <p:spPr>
          <a:xfrm>
            <a:off x="3362444" y="1649578"/>
            <a:ext cx="638316"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A</a:t>
            </a:r>
            <a:endParaRPr sz="6600">
              <a:solidFill>
                <a:schemeClr val="dk1"/>
              </a:solidFill>
              <a:latin typeface="Libre Franklin"/>
              <a:ea typeface="Libre Franklin"/>
              <a:cs typeface="Libre Franklin"/>
              <a:sym typeface="Libre Franklin"/>
            </a:endParaRPr>
          </a:p>
        </p:txBody>
      </p:sp>
      <p:sp>
        <p:nvSpPr>
          <p:cNvPr id="664" name="Google Shape;664;p34"/>
          <p:cNvSpPr txBox="1"/>
          <p:nvPr/>
        </p:nvSpPr>
        <p:spPr>
          <a:xfrm>
            <a:off x="4834595" y="1920529"/>
            <a:ext cx="696024"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B</a:t>
            </a:r>
            <a:endParaRPr sz="6600">
              <a:solidFill>
                <a:schemeClr val="dk1"/>
              </a:solidFill>
              <a:latin typeface="Libre Franklin"/>
              <a:ea typeface="Libre Franklin"/>
              <a:cs typeface="Libre Franklin"/>
              <a:sym typeface="Libre Franklin"/>
            </a:endParaRPr>
          </a:p>
        </p:txBody>
      </p:sp>
      <p:grpSp>
        <p:nvGrpSpPr>
          <p:cNvPr id="665" name="Google Shape;665;p34"/>
          <p:cNvGrpSpPr/>
          <p:nvPr/>
        </p:nvGrpSpPr>
        <p:grpSpPr>
          <a:xfrm>
            <a:off x="2388955" y="742999"/>
            <a:ext cx="3033563" cy="3662658"/>
            <a:chOff x="2388954" y="1028749"/>
            <a:chExt cx="3033563" cy="3662658"/>
          </a:xfrm>
        </p:grpSpPr>
        <p:sp>
          <p:nvSpPr>
            <p:cNvPr id="666" name="Google Shape;666;p34"/>
            <p:cNvSpPr/>
            <p:nvPr/>
          </p:nvSpPr>
          <p:spPr>
            <a:xfrm rot="3835836">
              <a:off x="2311522" y="1951447"/>
              <a:ext cx="3188428" cy="1817262"/>
            </a:xfrm>
            <a:custGeom>
              <a:rect b="b" l="l" r="r" t="t"/>
              <a:pathLst>
                <a:path extrusionOk="0" h="2134150" w="3744416">
                  <a:moveTo>
                    <a:pt x="84171" y="639414"/>
                  </a:moveTo>
                  <a:cubicBezTo>
                    <a:pt x="197779" y="414638"/>
                    <a:pt x="420227" y="219371"/>
                    <a:pt x="714046" y="77920"/>
                  </a:cubicBezTo>
                  <a:cubicBezTo>
                    <a:pt x="474787" y="243624"/>
                    <a:pt x="329830" y="463502"/>
                    <a:pt x="329830" y="704482"/>
                  </a:cubicBezTo>
                  <a:cubicBezTo>
                    <a:pt x="329830" y="1225515"/>
                    <a:pt x="1007482" y="1647896"/>
                    <a:pt x="1843407" y="1647896"/>
                  </a:cubicBezTo>
                  <a:cubicBezTo>
                    <a:pt x="2679332" y="1647897"/>
                    <a:pt x="3356984" y="1225515"/>
                    <a:pt x="3356984" y="704483"/>
                  </a:cubicBezTo>
                  <a:cubicBezTo>
                    <a:pt x="3356984" y="423811"/>
                    <a:pt x="3160343" y="171766"/>
                    <a:pt x="2847667" y="0"/>
                  </a:cubicBezTo>
                  <a:cubicBezTo>
                    <a:pt x="3385726" y="201094"/>
                    <a:pt x="3744416" y="565780"/>
                    <a:pt x="3744416" y="982022"/>
                  </a:cubicBezTo>
                  <a:cubicBezTo>
                    <a:pt x="3744416" y="1618325"/>
                    <a:pt x="2906200" y="2134150"/>
                    <a:pt x="1872208" y="2134150"/>
                  </a:cubicBezTo>
                  <a:cubicBezTo>
                    <a:pt x="838216" y="2134150"/>
                    <a:pt x="0" y="1618325"/>
                    <a:pt x="0" y="982022"/>
                  </a:cubicBezTo>
                  <a:cubicBezTo>
                    <a:pt x="0" y="862715"/>
                    <a:pt x="29468" y="747644"/>
                    <a:pt x="84171" y="639414"/>
                  </a:cubicBezTo>
                  <a:close/>
                </a:path>
              </a:pathLst>
            </a:cu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7" name="Google Shape;667;p34"/>
            <p:cNvSpPr/>
            <p:nvPr/>
          </p:nvSpPr>
          <p:spPr>
            <a:xfrm rot="8530531">
              <a:off x="3952844" y="1481734"/>
              <a:ext cx="364049" cy="177813"/>
            </a:xfrm>
            <a:prstGeom prst="flowChartExtra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8" name="Google Shape;668;p34"/>
            <p:cNvSpPr/>
            <p:nvPr/>
          </p:nvSpPr>
          <p:spPr>
            <a:xfrm rot="-4110127">
              <a:off x="3741845" y="3092876"/>
              <a:ext cx="716410" cy="1701176"/>
            </a:xfrm>
            <a:prstGeom prst="moon">
              <a:avLst>
                <a:gd fmla="val 43279"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669" name="Google Shape;669;p34"/>
          <p:cNvGrpSpPr/>
          <p:nvPr/>
        </p:nvGrpSpPr>
        <p:grpSpPr>
          <a:xfrm>
            <a:off x="3797019" y="1023477"/>
            <a:ext cx="2830486" cy="3111487"/>
            <a:chOff x="3797019" y="1309227"/>
            <a:chExt cx="2830486" cy="3111487"/>
          </a:xfrm>
        </p:grpSpPr>
        <p:sp>
          <p:nvSpPr>
            <p:cNvPr id="670" name="Google Shape;670;p34"/>
            <p:cNvSpPr/>
            <p:nvPr/>
          </p:nvSpPr>
          <p:spPr>
            <a:xfrm rot="-7146315">
              <a:off x="3938724" y="1954189"/>
              <a:ext cx="2547076" cy="1821562"/>
            </a:xfrm>
            <a:custGeom>
              <a:rect b="b" l="l" r="r" t="t"/>
              <a:pathLst>
                <a:path extrusionOk="0" h="2048912" w="3329483">
                  <a:moveTo>
                    <a:pt x="3254639" y="1329098"/>
                  </a:moveTo>
                  <a:cubicBezTo>
                    <a:pt x="3043864" y="1746122"/>
                    <a:pt x="2411763" y="2048912"/>
                    <a:pt x="1664742" y="2048912"/>
                  </a:cubicBezTo>
                  <a:cubicBezTo>
                    <a:pt x="745331" y="2048912"/>
                    <a:pt x="0" y="1590247"/>
                    <a:pt x="0" y="1024456"/>
                  </a:cubicBezTo>
                  <a:cubicBezTo>
                    <a:pt x="0" y="688506"/>
                    <a:pt x="262776" y="390325"/>
                    <a:pt x="669301" y="204720"/>
                  </a:cubicBezTo>
                  <a:cubicBezTo>
                    <a:pt x="380839" y="357953"/>
                    <a:pt x="198258" y="586400"/>
                    <a:pt x="198259" y="841427"/>
                  </a:cubicBezTo>
                  <a:cubicBezTo>
                    <a:pt x="198258" y="1304722"/>
                    <a:pt x="800816" y="1680297"/>
                    <a:pt x="1544110" y="1680297"/>
                  </a:cubicBezTo>
                  <a:cubicBezTo>
                    <a:pt x="2287403" y="1680297"/>
                    <a:pt x="2889961" y="1304722"/>
                    <a:pt x="2889961" y="841427"/>
                  </a:cubicBezTo>
                  <a:cubicBezTo>
                    <a:pt x="2889961" y="382098"/>
                    <a:pt x="2297677" y="8995"/>
                    <a:pt x="1563167" y="3156"/>
                  </a:cubicBezTo>
                  <a:cubicBezTo>
                    <a:pt x="1596734" y="632"/>
                    <a:pt x="1630618" y="0"/>
                    <a:pt x="1664742" y="0"/>
                  </a:cubicBezTo>
                  <a:cubicBezTo>
                    <a:pt x="2584153" y="0"/>
                    <a:pt x="3329483" y="458665"/>
                    <a:pt x="3329483" y="1024456"/>
                  </a:cubicBezTo>
                  <a:cubicBezTo>
                    <a:pt x="3329483" y="1130542"/>
                    <a:pt x="3303280" y="1232862"/>
                    <a:pt x="3254639" y="1329098"/>
                  </a:cubicBezTo>
                  <a:close/>
                </a:path>
              </a:pathLst>
            </a:cu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1" name="Google Shape;671;p34"/>
            <p:cNvSpPr/>
            <p:nvPr/>
          </p:nvSpPr>
          <p:spPr>
            <a:xfrm rot="-2672937">
              <a:off x="4912309" y="3844960"/>
              <a:ext cx="364049" cy="177813"/>
            </a:xfrm>
            <a:prstGeom prst="flowChartExtract">
              <a:avLst/>
            </a:pr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2" name="Google Shape;672;p34"/>
            <p:cNvSpPr/>
            <p:nvPr/>
          </p:nvSpPr>
          <p:spPr>
            <a:xfrm rot="6728137">
              <a:off x="4854785" y="1169820"/>
              <a:ext cx="716410" cy="1775797"/>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73" name="Google Shape;673;p3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56"/>
                                        </p:tgtEl>
                                        <p:attrNameLst>
                                          <p:attrName>style.visibility</p:attrName>
                                        </p:attrNameLst>
                                      </p:cBhvr>
                                      <p:to>
                                        <p:strVal val="visible"/>
                                      </p:to>
                                    </p:set>
                                    <p:animEffect filter="fade" transition="in">
                                      <p:cBhvr>
                                        <p:cTn dur="1500"/>
                                        <p:tgtEl>
                                          <p:spTgt spid="656"/>
                                        </p:tgtEl>
                                      </p:cBhvr>
                                    </p:animEffect>
                                  </p:childTnLst>
                                </p:cTn>
                              </p:par>
                              <p:par>
                                <p:cTn fill="hold" nodeType="withEffect" presetClass="entr" presetID="10" presetSubtype="0">
                                  <p:stCondLst>
                                    <p:cond delay="3000"/>
                                  </p:stCondLst>
                                  <p:childTnLst>
                                    <p:set>
                                      <p:cBhvr>
                                        <p:cTn dur="1" fill="hold">
                                          <p:stCondLst>
                                            <p:cond delay="0"/>
                                          </p:stCondLst>
                                        </p:cTn>
                                        <p:tgtEl>
                                          <p:spTgt spid="655"/>
                                        </p:tgtEl>
                                        <p:attrNameLst>
                                          <p:attrName>style.visibility</p:attrName>
                                        </p:attrNameLst>
                                      </p:cBhvr>
                                      <p:to>
                                        <p:strVal val="visible"/>
                                      </p:to>
                                    </p:set>
                                    <p:animEffect filter="fade" transition="in">
                                      <p:cBhvr>
                                        <p:cTn dur="1500"/>
                                        <p:tgtEl>
                                          <p:spTgt spid="65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750"/>
                                        <p:tgtEl>
                                          <p:spTgt spid="669"/>
                                        </p:tgtEl>
                                      </p:cBhvr>
                                    </p:animEffect>
                                  </p:childTnLst>
                                </p:cTn>
                              </p:par>
                              <p:par>
                                <p:cTn fill="hold" nodeType="withEffect" presetClass="entr" presetID="10" presetSubtype="0">
                                  <p:stCondLst>
                                    <p:cond delay="500"/>
                                  </p:stCondLst>
                                  <p:childTnLst>
                                    <p:set>
                                      <p:cBhvr>
                                        <p:cTn dur="1" fill="hold">
                                          <p:stCondLst>
                                            <p:cond delay="0"/>
                                          </p:stCondLst>
                                        </p:cTn>
                                        <p:tgtEl>
                                          <p:spTgt spid="665"/>
                                        </p:tgtEl>
                                        <p:attrNameLst>
                                          <p:attrName>style.visibility</p:attrName>
                                        </p:attrNameLst>
                                      </p:cBhvr>
                                      <p:to>
                                        <p:strVal val="visible"/>
                                      </p:to>
                                    </p:set>
                                    <p:animEffect filter="fade" transition="in">
                                      <p:cBhvr>
                                        <p:cTn dur="750"/>
                                        <p:tgtEl>
                                          <p:spTgt spid="665"/>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500"/>
                                        <p:tgtEl>
                                          <p:spTgt spid="663"/>
                                        </p:tgtEl>
                                      </p:cBhvr>
                                    </p:animEffect>
                                  </p:childTnLst>
                                </p:cTn>
                              </p:par>
                              <p:par>
                                <p:cTn fill="hold" nodeType="withEffect" presetClass="entr" presetID="10" presetSubtype="0">
                                  <p:stCondLst>
                                    <p:cond delay="0"/>
                                  </p:stCondLst>
                                  <p:childTnLst>
                                    <p:set>
                                      <p:cBhvr>
                                        <p:cTn dur="1" fill="hold">
                                          <p:stCondLst>
                                            <p:cond delay="0"/>
                                          </p:stCondLst>
                                        </p:cTn>
                                        <p:tgtEl>
                                          <p:spTgt spid="664"/>
                                        </p:tgtEl>
                                        <p:attrNameLst>
                                          <p:attrName>style.visibility</p:attrName>
                                        </p:attrNameLst>
                                      </p:cBhvr>
                                      <p:to>
                                        <p:strVal val="visible"/>
                                      </p:to>
                                    </p:set>
                                    <p:animEffect filter="fade" transition="in">
                                      <p:cBhvr>
                                        <p:cTn dur="500"/>
                                        <p:tgtEl>
                                          <p:spTgt spid="664"/>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8" name="Shape 678"/>
        <p:cNvGrpSpPr/>
        <p:nvPr/>
      </p:nvGrpSpPr>
      <p:grpSpPr>
        <a:xfrm>
          <a:off x="0" y="0"/>
          <a:ext cx="0" cy="0"/>
          <a:chOff x="0" y="0"/>
          <a:chExt cx="0" cy="0"/>
        </a:xfrm>
      </p:grpSpPr>
      <p:grpSp>
        <p:nvGrpSpPr>
          <p:cNvPr id="679" name="Google Shape;679;p35"/>
          <p:cNvGrpSpPr/>
          <p:nvPr/>
        </p:nvGrpSpPr>
        <p:grpSpPr>
          <a:xfrm>
            <a:off x="942825" y="3211559"/>
            <a:ext cx="3584243" cy="1761644"/>
            <a:chOff x="385" y="2731"/>
            <a:chExt cx="2352" cy="1156"/>
          </a:xfrm>
        </p:grpSpPr>
        <p:sp>
          <p:nvSpPr>
            <p:cNvPr id="680" name="Google Shape;680;p35"/>
            <p:cNvSpPr/>
            <p:nvPr/>
          </p:nvSpPr>
          <p:spPr>
            <a:xfrm>
              <a:off x="1406" y="3346"/>
              <a:ext cx="1330" cy="531"/>
            </a:xfrm>
            <a:custGeom>
              <a:rect b="b" l="l" r="r" t="t"/>
              <a:pathLst>
                <a:path extrusionOk="0" h="447" w="1119">
                  <a:moveTo>
                    <a:pt x="696" y="0"/>
                  </a:moveTo>
                  <a:lnTo>
                    <a:pt x="1119" y="70"/>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1" name="Google Shape;681;p35"/>
            <p:cNvSpPr/>
            <p:nvPr/>
          </p:nvSpPr>
          <p:spPr>
            <a:xfrm>
              <a:off x="1760" y="3192"/>
              <a:ext cx="927" cy="685"/>
            </a:xfrm>
            <a:custGeom>
              <a:rect b="b" l="l" r="r" t="t"/>
              <a:pathLst>
                <a:path extrusionOk="0" h="546" w="739">
                  <a:moveTo>
                    <a:pt x="737" y="0"/>
                  </a:moveTo>
                  <a:cubicBezTo>
                    <a:pt x="737" y="0"/>
                    <a:pt x="727" y="20"/>
                    <a:pt x="739" y="198"/>
                  </a:cubicBezTo>
                  <a:cubicBezTo>
                    <a:pt x="27" y="546"/>
                    <a:pt x="27" y="546"/>
                    <a:pt x="27" y="546"/>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2" name="Google Shape;682;p35"/>
            <p:cNvSpPr/>
            <p:nvPr/>
          </p:nvSpPr>
          <p:spPr>
            <a:xfrm>
              <a:off x="1775" y="3157"/>
              <a:ext cx="962" cy="730"/>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0"/>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3" name="Google Shape;683;p35"/>
            <p:cNvSpPr/>
            <p:nvPr/>
          </p:nvSpPr>
          <p:spPr>
            <a:xfrm>
              <a:off x="442" y="2731"/>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4" name="Google Shape;684;p35"/>
            <p:cNvSpPr/>
            <p:nvPr/>
          </p:nvSpPr>
          <p:spPr>
            <a:xfrm>
              <a:off x="385" y="3039"/>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85" name="Google Shape;685;p35"/>
          <p:cNvGrpSpPr/>
          <p:nvPr/>
        </p:nvGrpSpPr>
        <p:grpSpPr>
          <a:xfrm>
            <a:off x="596896" y="2826011"/>
            <a:ext cx="3584243" cy="1763167"/>
            <a:chOff x="385" y="2409"/>
            <a:chExt cx="2352" cy="1157"/>
          </a:xfrm>
        </p:grpSpPr>
        <p:sp>
          <p:nvSpPr>
            <p:cNvPr id="686" name="Google Shape;686;p35"/>
            <p:cNvSpPr/>
            <p:nvPr/>
          </p:nvSpPr>
          <p:spPr>
            <a:xfrm>
              <a:off x="1406" y="3026"/>
              <a:ext cx="1330" cy="529"/>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7" name="Google Shape;687;p35"/>
            <p:cNvSpPr/>
            <p:nvPr/>
          </p:nvSpPr>
          <p:spPr>
            <a:xfrm>
              <a:off x="1760" y="2871"/>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8" name="Google Shape;688;p35"/>
            <p:cNvSpPr/>
            <p:nvPr/>
          </p:nvSpPr>
          <p:spPr>
            <a:xfrm>
              <a:off x="1775" y="2837"/>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9" name="Google Shape;689;p35"/>
            <p:cNvSpPr/>
            <p:nvPr/>
          </p:nvSpPr>
          <p:spPr>
            <a:xfrm>
              <a:off x="442" y="2409"/>
              <a:ext cx="2294" cy="863"/>
            </a:xfrm>
            <a:custGeom>
              <a:rect b="b" l="l" r="r" t="t"/>
              <a:pathLst>
                <a:path extrusionOk="0" h="726" w="1930">
                  <a:moveTo>
                    <a:pt x="0" y="259"/>
                  </a:moveTo>
                  <a:lnTo>
                    <a:pt x="798" y="0"/>
                  </a:lnTo>
                  <a:lnTo>
                    <a:pt x="1930" y="360"/>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0" name="Google Shape;690;p35"/>
            <p:cNvSpPr/>
            <p:nvPr/>
          </p:nvSpPr>
          <p:spPr>
            <a:xfrm>
              <a:off x="385" y="2717"/>
              <a:ext cx="1421" cy="849"/>
            </a:xfrm>
            <a:custGeom>
              <a:rect b="b" l="l" r="r" t="t"/>
              <a:pathLst>
                <a:path extrusionOk="0" h="676" w="1133">
                  <a:moveTo>
                    <a:pt x="1130" y="442"/>
                  </a:moveTo>
                  <a:cubicBezTo>
                    <a:pt x="1130" y="442"/>
                    <a:pt x="1115" y="566"/>
                    <a:pt x="1133" y="676"/>
                  </a:cubicBezTo>
                  <a:cubicBezTo>
                    <a:pt x="35" y="239"/>
                    <a:pt x="35" y="239"/>
                    <a:pt x="35" y="239"/>
                  </a:cubicBezTo>
                  <a:cubicBezTo>
                    <a:pt x="35" y="239"/>
                    <a:pt x="0" y="146"/>
                    <a:pt x="45" y="0"/>
                  </a:cubicBezTo>
                  <a:lnTo>
                    <a:pt x="1130" y="442"/>
                  </a:lnTo>
                  <a:close/>
                </a:path>
              </a:pathLst>
            </a:custGeom>
            <a:gradFill>
              <a:gsLst>
                <a:gs pos="0">
                  <a:srgbClr val="D8D8D8"/>
                </a:gs>
                <a:gs pos="100000">
                  <a:srgbClr val="A5A5A5"/>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1" name="Google Shape;691;p35"/>
          <p:cNvGrpSpPr/>
          <p:nvPr/>
        </p:nvGrpSpPr>
        <p:grpSpPr>
          <a:xfrm>
            <a:off x="804148" y="2374932"/>
            <a:ext cx="3584243" cy="1763167"/>
            <a:chOff x="392" y="2081"/>
            <a:chExt cx="2352" cy="1157"/>
          </a:xfrm>
        </p:grpSpPr>
        <p:sp>
          <p:nvSpPr>
            <p:cNvPr id="692" name="Google Shape;692;p35"/>
            <p:cNvSpPr/>
            <p:nvPr/>
          </p:nvSpPr>
          <p:spPr>
            <a:xfrm>
              <a:off x="1413" y="2696"/>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3" name="Google Shape;693;p35"/>
            <p:cNvSpPr/>
            <p:nvPr/>
          </p:nvSpPr>
          <p:spPr>
            <a:xfrm>
              <a:off x="1767" y="2542"/>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4" name="Google Shape;694;p35"/>
            <p:cNvSpPr/>
            <p:nvPr/>
          </p:nvSpPr>
          <p:spPr>
            <a:xfrm>
              <a:off x="1784" y="2509"/>
              <a:ext cx="960" cy="729"/>
            </a:xfrm>
            <a:custGeom>
              <a:rect b="b" l="l" r="r" t="t"/>
              <a:pathLst>
                <a:path extrusionOk="0" h="581" w="766">
                  <a:moveTo>
                    <a:pt x="21" y="346"/>
                  </a:moveTo>
                  <a:cubicBezTo>
                    <a:pt x="766" y="0"/>
                    <a:pt x="766" y="0"/>
                    <a:pt x="766" y="0"/>
                  </a:cubicBezTo>
                  <a:cubicBezTo>
                    <a:pt x="766" y="18"/>
                    <a:pt x="766" y="18"/>
                    <a:pt x="766" y="18"/>
                  </a:cubicBezTo>
                  <a:cubicBezTo>
                    <a:pt x="29" y="353"/>
                    <a:pt x="29" y="353"/>
                    <a:pt x="29" y="353"/>
                  </a:cubicBezTo>
                  <a:cubicBezTo>
                    <a:pt x="29" y="353"/>
                    <a:pt x="14" y="442"/>
                    <a:pt x="31" y="570"/>
                  </a:cubicBezTo>
                  <a:cubicBezTo>
                    <a:pt x="765" y="217"/>
                    <a:pt x="765" y="217"/>
                    <a:pt x="765" y="217"/>
                  </a:cubicBezTo>
                  <a:cubicBezTo>
                    <a:pt x="765" y="236"/>
                    <a:pt x="765" y="236"/>
                    <a:pt x="765" y="236"/>
                  </a:cubicBezTo>
                  <a:cubicBezTo>
                    <a:pt x="34" y="581"/>
                    <a:pt x="34" y="581"/>
                    <a:pt x="34" y="581"/>
                  </a:cubicBezTo>
                  <a:cubicBezTo>
                    <a:pt x="24" y="581"/>
                    <a:pt x="24" y="581"/>
                    <a:pt x="24" y="581"/>
                  </a:cubicBezTo>
                  <a:cubicBezTo>
                    <a:pt x="0" y="460"/>
                    <a:pt x="21" y="346"/>
                    <a:pt x="21" y="346"/>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5" name="Google Shape;695;p35"/>
            <p:cNvSpPr/>
            <p:nvPr/>
          </p:nvSpPr>
          <p:spPr>
            <a:xfrm>
              <a:off x="449" y="2081"/>
              <a:ext cx="2295" cy="861"/>
            </a:xfrm>
            <a:custGeom>
              <a:rect b="b" l="l" r="r" t="t"/>
              <a:pathLst>
                <a:path extrusionOk="0" h="725" w="1931">
                  <a:moveTo>
                    <a:pt x="0" y="258"/>
                  </a:moveTo>
                  <a:lnTo>
                    <a:pt x="799" y="0"/>
                  </a:lnTo>
                  <a:lnTo>
                    <a:pt x="1931" y="360"/>
                  </a:lnTo>
                  <a:lnTo>
                    <a:pt x="1145" y="725"/>
                  </a:lnTo>
                  <a:lnTo>
                    <a:pt x="0" y="258"/>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6" name="Google Shape;696;p35"/>
            <p:cNvSpPr/>
            <p:nvPr/>
          </p:nvSpPr>
          <p:spPr>
            <a:xfrm>
              <a:off x="392" y="2387"/>
              <a:ext cx="1421" cy="851"/>
            </a:xfrm>
            <a:custGeom>
              <a:rect b="b" l="l" r="r" t="t"/>
              <a:pathLst>
                <a:path extrusionOk="0" h="677" w="1133">
                  <a:moveTo>
                    <a:pt x="1130" y="442"/>
                  </a:moveTo>
                  <a:cubicBezTo>
                    <a:pt x="1130" y="442"/>
                    <a:pt x="1115" y="566"/>
                    <a:pt x="1133" y="677"/>
                  </a:cubicBezTo>
                  <a:cubicBezTo>
                    <a:pt x="35" y="239"/>
                    <a:pt x="35" y="239"/>
                    <a:pt x="35" y="239"/>
                  </a:cubicBezTo>
                  <a:cubicBezTo>
                    <a:pt x="35" y="239"/>
                    <a:pt x="0" y="146"/>
                    <a:pt x="45" y="0"/>
                  </a:cubicBezTo>
                  <a:lnTo>
                    <a:pt x="1130" y="442"/>
                  </a:lnTo>
                  <a:close/>
                </a:path>
              </a:pathLst>
            </a:custGeom>
            <a:gradFill>
              <a:gsLst>
                <a:gs pos="0">
                  <a:srgbClr val="BFBFBF"/>
                </a:gs>
                <a:gs pos="100000">
                  <a:srgbClr val="7F7F7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7" name="Google Shape;697;p35"/>
          <p:cNvGrpSpPr/>
          <p:nvPr/>
        </p:nvGrpSpPr>
        <p:grpSpPr>
          <a:xfrm>
            <a:off x="1092168" y="1961950"/>
            <a:ext cx="3584243" cy="1761644"/>
            <a:chOff x="237" y="1026"/>
            <a:chExt cx="2352" cy="1156"/>
          </a:xfrm>
        </p:grpSpPr>
        <p:sp>
          <p:nvSpPr>
            <p:cNvPr id="698" name="Google Shape;698;p35"/>
            <p:cNvSpPr/>
            <p:nvPr/>
          </p:nvSpPr>
          <p:spPr>
            <a:xfrm>
              <a:off x="1258" y="1642"/>
              <a:ext cx="1330" cy="531"/>
            </a:xfrm>
            <a:custGeom>
              <a:rect b="b" l="l" r="r" t="t"/>
              <a:pathLst>
                <a:path extrusionOk="0" h="447" w="1119">
                  <a:moveTo>
                    <a:pt x="696" y="0"/>
                  </a:moveTo>
                  <a:lnTo>
                    <a:pt x="1119" y="71"/>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9" name="Google Shape;699;p35"/>
            <p:cNvSpPr/>
            <p:nvPr/>
          </p:nvSpPr>
          <p:spPr>
            <a:xfrm>
              <a:off x="1612" y="1487"/>
              <a:ext cx="927" cy="686"/>
            </a:xfrm>
            <a:custGeom>
              <a:rect b="b" l="l" r="r" t="t"/>
              <a:pathLst>
                <a:path extrusionOk="0" h="546" w="739">
                  <a:moveTo>
                    <a:pt x="737" y="0"/>
                  </a:moveTo>
                  <a:cubicBezTo>
                    <a:pt x="737" y="0"/>
                    <a:pt x="727" y="21"/>
                    <a:pt x="739" y="198"/>
                  </a:cubicBezTo>
                  <a:cubicBezTo>
                    <a:pt x="27" y="546"/>
                    <a:pt x="27" y="546"/>
                    <a:pt x="27" y="546"/>
                  </a:cubicBezTo>
                  <a:cubicBezTo>
                    <a:pt x="0" y="339"/>
                    <a:pt x="0" y="339"/>
                    <a:pt x="0" y="339"/>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0" name="Google Shape;700;p35"/>
            <p:cNvSpPr/>
            <p:nvPr/>
          </p:nvSpPr>
          <p:spPr>
            <a:xfrm>
              <a:off x="1627" y="1453"/>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1" name="Google Shape;701;p35"/>
            <p:cNvSpPr/>
            <p:nvPr/>
          </p:nvSpPr>
          <p:spPr>
            <a:xfrm>
              <a:off x="294" y="1026"/>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BFBFBF"/>
                </a:gs>
                <a:gs pos="100000">
                  <a:srgbClr val="7F7F7F"/>
                </a:gs>
              </a:gsLst>
              <a:lin ang="162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2" name="Google Shape;702;p35"/>
            <p:cNvSpPr/>
            <p:nvPr/>
          </p:nvSpPr>
          <p:spPr>
            <a:xfrm>
              <a:off x="237" y="1334"/>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703" name="Google Shape;703;p35"/>
          <p:cNvGrpSpPr/>
          <p:nvPr/>
        </p:nvGrpSpPr>
        <p:grpSpPr>
          <a:xfrm>
            <a:off x="735573" y="1547446"/>
            <a:ext cx="3584243" cy="1761644"/>
            <a:chOff x="691" y="346"/>
            <a:chExt cx="2352" cy="1156"/>
          </a:xfrm>
        </p:grpSpPr>
        <p:sp>
          <p:nvSpPr>
            <p:cNvPr id="704" name="Google Shape;704;p35"/>
            <p:cNvSpPr/>
            <p:nvPr/>
          </p:nvSpPr>
          <p:spPr>
            <a:xfrm>
              <a:off x="1712" y="963"/>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007EEA"/>
                </a:gs>
                <a:gs pos="100000">
                  <a:srgbClr val="005EAC"/>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5" name="Google Shape;705;p35"/>
            <p:cNvSpPr/>
            <p:nvPr/>
          </p:nvSpPr>
          <p:spPr>
            <a:xfrm>
              <a:off x="2066" y="808"/>
              <a:ext cx="927" cy="685"/>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6" name="Google Shape;706;p35"/>
            <p:cNvSpPr/>
            <p:nvPr/>
          </p:nvSpPr>
          <p:spPr>
            <a:xfrm>
              <a:off x="2083" y="774"/>
              <a:ext cx="960" cy="728"/>
            </a:xfrm>
            <a:custGeom>
              <a:rect b="b" l="l" r="r" t="t"/>
              <a:pathLst>
                <a:path extrusionOk="0" h="581" w="766">
                  <a:moveTo>
                    <a:pt x="21" y="347"/>
                  </a:moveTo>
                  <a:cubicBezTo>
                    <a:pt x="766" y="0"/>
                    <a:pt x="766" y="0"/>
                    <a:pt x="766"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4" y="581"/>
                    <a:pt x="34" y="581"/>
                    <a:pt x="34" y="581"/>
                  </a:cubicBezTo>
                  <a:cubicBezTo>
                    <a:pt x="24" y="581"/>
                    <a:pt x="24" y="581"/>
                    <a:pt x="24" y="581"/>
                  </a:cubicBezTo>
                  <a:cubicBezTo>
                    <a:pt x="0" y="461"/>
                    <a:pt x="21" y="347"/>
                    <a:pt x="21" y="347"/>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7" name="Google Shape;707;p35"/>
            <p:cNvSpPr/>
            <p:nvPr/>
          </p:nvSpPr>
          <p:spPr>
            <a:xfrm>
              <a:off x="748" y="346"/>
              <a:ext cx="2295" cy="863"/>
            </a:xfrm>
            <a:custGeom>
              <a:rect b="b" l="l" r="r" t="t"/>
              <a:pathLst>
                <a:path extrusionOk="0" h="726" w="1931">
                  <a:moveTo>
                    <a:pt x="0" y="259"/>
                  </a:moveTo>
                  <a:lnTo>
                    <a:pt x="799" y="0"/>
                  </a:lnTo>
                  <a:lnTo>
                    <a:pt x="1931" y="360"/>
                  </a:lnTo>
                  <a:lnTo>
                    <a:pt x="1145" y="726"/>
                  </a:lnTo>
                  <a:lnTo>
                    <a:pt x="0" y="259"/>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8" name="Google Shape;708;p35"/>
            <p:cNvSpPr/>
            <p:nvPr/>
          </p:nvSpPr>
          <p:spPr>
            <a:xfrm>
              <a:off x="691" y="654"/>
              <a:ext cx="1421" cy="848"/>
            </a:xfrm>
            <a:custGeom>
              <a:rect b="b" l="l" r="r" t="t"/>
              <a:pathLst>
                <a:path extrusionOk="0" h="676" w="1133">
                  <a:moveTo>
                    <a:pt x="1130" y="442"/>
                  </a:moveTo>
                  <a:cubicBezTo>
                    <a:pt x="1130" y="442"/>
                    <a:pt x="1115" y="566"/>
                    <a:pt x="1133" y="676"/>
                  </a:cubicBezTo>
                  <a:cubicBezTo>
                    <a:pt x="35" y="239"/>
                    <a:pt x="35" y="239"/>
                    <a:pt x="35" y="239"/>
                  </a:cubicBezTo>
                  <a:cubicBezTo>
                    <a:pt x="35" y="239"/>
                    <a:pt x="0" y="145"/>
                    <a:pt x="45" y="0"/>
                  </a:cubicBezTo>
                  <a:lnTo>
                    <a:pt x="1130" y="442"/>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sp>
        <p:nvSpPr>
          <p:cNvPr id="709" name="Google Shape;709;p35"/>
          <p:cNvSpPr/>
          <p:nvPr/>
        </p:nvSpPr>
        <p:spPr>
          <a:xfrm>
            <a:off x="5854275" y="387220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0" name="Google Shape;710;p35"/>
          <p:cNvSpPr/>
          <p:nvPr/>
        </p:nvSpPr>
        <p:spPr>
          <a:xfrm>
            <a:off x="6540886" y="3538928"/>
            <a:ext cx="143128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chemeClr val="dk1"/>
                </a:solidFill>
                <a:latin typeface="Libre Franklin"/>
                <a:ea typeface="Libre Franklin"/>
                <a:cs typeface="Libre Franklin"/>
                <a:sym typeface="Libre Franklin"/>
              </a:rPr>
              <a:t>Raise Money</a:t>
            </a:r>
            <a:endParaRPr b="1" sz="1800">
              <a:solidFill>
                <a:schemeClr val="dk1"/>
              </a:solidFill>
              <a:latin typeface="Libre Franklin"/>
              <a:ea typeface="Libre Franklin"/>
              <a:cs typeface="Libre Franklin"/>
              <a:sym typeface="Libre Franklin"/>
            </a:endParaRPr>
          </a:p>
        </p:txBody>
      </p:sp>
      <p:sp>
        <p:nvSpPr>
          <p:cNvPr id="711" name="Google Shape;711;p35"/>
          <p:cNvSpPr/>
          <p:nvPr/>
        </p:nvSpPr>
        <p:spPr>
          <a:xfrm>
            <a:off x="5854275" y="227236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2" name="Google Shape;712;p35"/>
          <p:cNvSpPr/>
          <p:nvPr/>
        </p:nvSpPr>
        <p:spPr>
          <a:xfrm>
            <a:off x="6476950" y="1929233"/>
            <a:ext cx="1348446"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rgbClr val="008000"/>
                </a:solidFill>
                <a:latin typeface="Libre Franklin"/>
                <a:ea typeface="Libre Franklin"/>
                <a:cs typeface="Libre Franklin"/>
                <a:sym typeface="Libre Franklin"/>
              </a:rPr>
              <a:t>Big Concept</a:t>
            </a:r>
            <a:endParaRPr b="1" sz="1800">
              <a:solidFill>
                <a:srgbClr val="008000"/>
              </a:solidFill>
              <a:latin typeface="Libre Franklin"/>
              <a:ea typeface="Libre Franklin"/>
              <a:cs typeface="Libre Franklin"/>
              <a:sym typeface="Libre Franklin"/>
            </a:endParaRPr>
          </a:p>
        </p:txBody>
      </p:sp>
      <p:cxnSp>
        <p:nvCxnSpPr>
          <p:cNvPr id="713" name="Google Shape;713;p35"/>
          <p:cNvCxnSpPr/>
          <p:nvPr/>
        </p:nvCxnSpPr>
        <p:spPr>
          <a:xfrm>
            <a:off x="3501792" y="2251494"/>
            <a:ext cx="4857219" cy="0"/>
          </a:xfrm>
          <a:prstGeom prst="straightConnector1">
            <a:avLst/>
          </a:prstGeom>
          <a:noFill/>
          <a:ln cap="flat" cmpd="sng" w="9525">
            <a:solidFill>
              <a:srgbClr val="008000"/>
            </a:solidFill>
            <a:prstDash val="solid"/>
            <a:round/>
            <a:headEnd len="med" w="med" type="oval"/>
            <a:tailEnd len="sm" w="sm" type="none"/>
          </a:ln>
        </p:spPr>
      </p:cxnSp>
      <p:cxnSp>
        <p:nvCxnSpPr>
          <p:cNvPr id="714" name="Google Shape;714;p35"/>
          <p:cNvCxnSpPr/>
          <p:nvPr/>
        </p:nvCxnSpPr>
        <p:spPr>
          <a:xfrm>
            <a:off x="3938914" y="3872201"/>
            <a:ext cx="4420097" cy="0"/>
          </a:xfrm>
          <a:prstGeom prst="straightConnector1">
            <a:avLst/>
          </a:prstGeom>
          <a:noFill/>
          <a:ln cap="flat" cmpd="sng" w="9525">
            <a:solidFill>
              <a:srgbClr val="808080"/>
            </a:solidFill>
            <a:prstDash val="solid"/>
            <a:round/>
            <a:headEnd len="med" w="med" type="oval"/>
            <a:tailEnd len="sm" w="sm" type="none"/>
          </a:ln>
        </p:spPr>
      </p:cxnSp>
      <p:sp>
        <p:nvSpPr>
          <p:cNvPr id="715" name="Google Shape;715;p35"/>
          <p:cNvSpPr/>
          <p:nvPr/>
        </p:nvSpPr>
        <p:spPr>
          <a:xfrm>
            <a:off x="3820646" y="987302"/>
            <a:ext cx="4556119" cy="52322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800">
                <a:solidFill>
                  <a:srgbClr val="008000"/>
                </a:solidFill>
                <a:latin typeface="Libre Franklin"/>
                <a:ea typeface="Libre Franklin"/>
                <a:cs typeface="Libre Franklin"/>
                <a:sym typeface="Libre Franklin"/>
              </a:rPr>
              <a:t>This is your presentation title</a:t>
            </a:r>
            <a:endParaRPr b="1" sz="2800">
              <a:solidFill>
                <a:srgbClr val="008000"/>
              </a:solidFill>
              <a:latin typeface="Libre Franklin"/>
              <a:ea typeface="Libre Franklin"/>
              <a:cs typeface="Libre Franklin"/>
              <a:sym typeface="Libre Franklin"/>
            </a:endParaRPr>
          </a:p>
        </p:txBody>
      </p:sp>
      <p:sp>
        <p:nvSpPr>
          <p:cNvPr id="716" name="Google Shape;716;p3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par>
                                <p:cTn fill="hold" nodeType="withEffect" presetClass="entr" presetID="10" presetSubtype="0">
                                  <p:stCondLst>
                                    <p:cond delay="275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par>
                                <p:cTn fill="hold" nodeType="withEffect" presetClass="entr" presetID="10" presetSubtype="0">
                                  <p:stCondLst>
                                    <p:cond delay="300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par>
                                <p:cTn fill="hold" nodeType="withEffect" presetClass="entr" presetID="10" presetSubtype="0">
                                  <p:stCondLst>
                                    <p:cond delay="3250"/>
                                  </p:stCondLst>
                                  <p:childTnLst>
                                    <p:set>
                                      <p:cBhvr>
                                        <p:cTn dur="1" fill="hold">
                                          <p:stCondLst>
                                            <p:cond delay="0"/>
                                          </p:stCondLst>
                                        </p:cTn>
                                        <p:tgtEl>
                                          <p:spTgt spid="697"/>
                                        </p:tgtEl>
                                        <p:attrNameLst>
                                          <p:attrName>style.visibility</p:attrName>
                                        </p:attrNameLst>
                                      </p:cBhvr>
                                      <p:to>
                                        <p:strVal val="visible"/>
                                      </p:to>
                                    </p:set>
                                    <p:animEffect filter="fade" transition="in">
                                      <p:cBhvr>
                                        <p:cTn dur="500"/>
                                        <p:tgtEl>
                                          <p:spTgt spid="697"/>
                                        </p:tgtEl>
                                      </p:cBhvr>
                                    </p:animEffect>
                                  </p:childTnLst>
                                </p:cTn>
                              </p:par>
                              <p:par>
                                <p:cTn fill="hold" nodeType="withEffect" presetClass="entr" presetID="10" presetSubtype="0">
                                  <p:stCondLst>
                                    <p:cond delay="3500"/>
                                  </p:stCondLst>
                                  <p:childTnLst>
                                    <p:set>
                                      <p:cBhvr>
                                        <p:cTn dur="1" fill="hold">
                                          <p:stCondLst>
                                            <p:cond delay="0"/>
                                          </p:stCondLst>
                                        </p:cTn>
                                        <p:tgtEl>
                                          <p:spTgt spid="703"/>
                                        </p:tgtEl>
                                        <p:attrNameLst>
                                          <p:attrName>style.visibility</p:attrName>
                                        </p:attrNameLst>
                                      </p:cBhvr>
                                      <p:to>
                                        <p:strVal val="visible"/>
                                      </p:to>
                                    </p:set>
                                    <p:animEffect filter="fade" transition="in">
                                      <p:cBhvr>
                                        <p:cTn dur="500"/>
                                        <p:tgtEl>
                                          <p:spTgt spid="703"/>
                                        </p:tgtEl>
                                      </p:cBhvr>
                                    </p:animEffect>
                                  </p:childTnLst>
                                </p:cTn>
                              </p:par>
                              <p:par>
                                <p:cTn fill="hold" nodeType="withEffect" presetClass="entr" presetID="10" presetSubtype="0">
                                  <p:stCondLst>
                                    <p:cond delay="400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par>
                                <p:cTn fill="hold" nodeType="withEffect" presetClass="entr" presetID="10" presetSubtype="0">
                                  <p:stCondLst>
                                    <p:cond delay="5000"/>
                                  </p:stCondLst>
                                  <p:childTnLst>
                                    <p:set>
                                      <p:cBhvr>
                                        <p:cTn dur="1" fill="hold">
                                          <p:stCondLst>
                                            <p:cond delay="0"/>
                                          </p:stCondLst>
                                        </p:cTn>
                                        <p:tgtEl>
                                          <p:spTgt spid="713"/>
                                        </p:tgtEl>
                                        <p:attrNameLst>
                                          <p:attrName>style.visibility</p:attrName>
                                        </p:attrNameLst>
                                      </p:cBhvr>
                                      <p:to>
                                        <p:strVal val="visible"/>
                                      </p:to>
                                    </p:set>
                                    <p:animEffect filter="fade" transition="in">
                                      <p:cBhvr>
                                        <p:cTn dur="500"/>
                                        <p:tgtEl>
                                          <p:spTgt spid="713"/>
                                        </p:tgtEl>
                                      </p:cBhvr>
                                    </p:animEffect>
                                  </p:childTnLst>
                                </p:cTn>
                              </p:par>
                              <p:par>
                                <p:cTn fill="hold" nodeType="withEffect" presetClass="entr" presetID="23" presetSubtype="16">
                                  <p:stCondLst>
                                    <p:cond delay="550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500"/>
                                        <p:tgtEl>
                                          <p:spTgt spid="712"/>
                                        </p:tgtEl>
                                        <p:attrNameLst>
                                          <p:attrName>ppt_w</p:attrName>
                                        </p:attrNameLst>
                                      </p:cBhvr>
                                      <p:tavLst>
                                        <p:tav fmla="" tm="0">
                                          <p:val>
                                            <p:strVal val="0"/>
                                          </p:val>
                                        </p:tav>
                                        <p:tav fmla="" tm="100000">
                                          <p:val>
                                            <p:strVal val="#ppt_w"/>
                                          </p:val>
                                        </p:tav>
                                      </p:tavLst>
                                    </p:anim>
                                    <p:anim calcmode="lin" valueType="num">
                                      <p:cBhvr additive="base">
                                        <p:cTn dur="500"/>
                                        <p:tgtEl>
                                          <p:spTgt spid="7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500"/>
                                  </p:stCondLst>
                                  <p:childTnLst>
                                    <p:set>
                                      <p:cBhvr>
                                        <p:cTn dur="1" fill="hold">
                                          <p:stCondLst>
                                            <p:cond delay="0"/>
                                          </p:stCondLst>
                                        </p:cTn>
                                        <p:tgtEl>
                                          <p:spTgt spid="711"/>
                                        </p:tgtEl>
                                        <p:attrNameLst>
                                          <p:attrName>style.visibility</p:attrName>
                                        </p:attrNameLst>
                                      </p:cBhvr>
                                      <p:to>
                                        <p:strVal val="visible"/>
                                      </p:to>
                                    </p:set>
                                    <p:anim calcmode="lin" valueType="num">
                                      <p:cBhvr additive="base">
                                        <p:cTn dur="500"/>
                                        <p:tgtEl>
                                          <p:spTgt spid="711"/>
                                        </p:tgtEl>
                                        <p:attrNameLst>
                                          <p:attrName>ppt_w</p:attrName>
                                        </p:attrNameLst>
                                      </p:cBhvr>
                                      <p:tavLst>
                                        <p:tav fmla="" tm="0">
                                          <p:val>
                                            <p:strVal val="0"/>
                                          </p:val>
                                        </p:tav>
                                        <p:tav fmla="" tm="100000">
                                          <p:val>
                                            <p:strVal val="#ppt_w"/>
                                          </p:val>
                                        </p:tav>
                                      </p:tavLst>
                                    </p:anim>
                                    <p:anim calcmode="lin" valueType="num">
                                      <p:cBhvr additive="base">
                                        <p:cTn dur="500"/>
                                        <p:tgtEl>
                                          <p:spTgt spid="71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6000"/>
                                  </p:stCondLst>
                                  <p:childTnLst>
                                    <p:set>
                                      <p:cBhvr>
                                        <p:cTn dur="1" fill="hold">
                                          <p:stCondLst>
                                            <p:cond delay="0"/>
                                          </p:stCondLst>
                                        </p:cTn>
                                        <p:tgtEl>
                                          <p:spTgt spid="714"/>
                                        </p:tgtEl>
                                        <p:attrNameLst>
                                          <p:attrName>style.visibility</p:attrName>
                                        </p:attrNameLst>
                                      </p:cBhvr>
                                      <p:to>
                                        <p:strVal val="visible"/>
                                      </p:to>
                                    </p:set>
                                    <p:animEffect filter="fade" transition="in">
                                      <p:cBhvr>
                                        <p:cTn dur="500"/>
                                        <p:tgtEl>
                                          <p:spTgt spid="714"/>
                                        </p:tgtEl>
                                      </p:cBhvr>
                                    </p:animEffect>
                                  </p:childTnLst>
                                </p:cTn>
                              </p:par>
                              <p:par>
                                <p:cTn fill="hold" nodeType="withEffect" presetClass="entr" presetID="23" presetSubtype="16">
                                  <p:stCondLst>
                                    <p:cond delay="6500"/>
                                  </p:stCondLst>
                                  <p:childTnLst>
                                    <p:set>
                                      <p:cBhvr>
                                        <p:cTn dur="1" fill="hold">
                                          <p:stCondLst>
                                            <p:cond delay="0"/>
                                          </p:stCondLst>
                                        </p:cTn>
                                        <p:tgtEl>
                                          <p:spTgt spid="710"/>
                                        </p:tgtEl>
                                        <p:attrNameLst>
                                          <p:attrName>style.visibility</p:attrName>
                                        </p:attrNameLst>
                                      </p:cBhvr>
                                      <p:to>
                                        <p:strVal val="visible"/>
                                      </p:to>
                                    </p:set>
                                    <p:anim calcmode="lin" valueType="num">
                                      <p:cBhvr additive="base">
                                        <p:cTn dur="500"/>
                                        <p:tgtEl>
                                          <p:spTgt spid="710"/>
                                        </p:tgtEl>
                                        <p:attrNameLst>
                                          <p:attrName>ppt_w</p:attrName>
                                        </p:attrNameLst>
                                      </p:cBhvr>
                                      <p:tavLst>
                                        <p:tav fmla="" tm="0">
                                          <p:val>
                                            <p:strVal val="0"/>
                                          </p:val>
                                        </p:tav>
                                        <p:tav fmla="" tm="100000">
                                          <p:val>
                                            <p:strVal val="#ppt_w"/>
                                          </p:val>
                                        </p:tav>
                                      </p:tavLst>
                                    </p:anim>
                                    <p:anim calcmode="lin" valueType="num">
                                      <p:cBhvr additive="base">
                                        <p:cTn dur="500"/>
                                        <p:tgtEl>
                                          <p:spTgt spid="71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6500"/>
                                  </p:stCondLst>
                                  <p:childTnLst>
                                    <p:set>
                                      <p:cBhvr>
                                        <p:cTn dur="1" fill="hold">
                                          <p:stCondLst>
                                            <p:cond delay="0"/>
                                          </p:stCondLst>
                                        </p:cTn>
                                        <p:tgtEl>
                                          <p:spTgt spid="709"/>
                                        </p:tgtEl>
                                        <p:attrNameLst>
                                          <p:attrName>style.visibility</p:attrName>
                                        </p:attrNameLst>
                                      </p:cBhvr>
                                      <p:to>
                                        <p:strVal val="visible"/>
                                      </p:to>
                                    </p:set>
                                    <p:anim calcmode="lin" valueType="num">
                                      <p:cBhvr additive="base">
                                        <p:cTn dur="500"/>
                                        <p:tgtEl>
                                          <p:spTgt spid="709"/>
                                        </p:tgtEl>
                                        <p:attrNameLst>
                                          <p:attrName>ppt_w</p:attrName>
                                        </p:attrNameLst>
                                      </p:cBhvr>
                                      <p:tavLst>
                                        <p:tav fmla="" tm="0">
                                          <p:val>
                                            <p:strVal val="0"/>
                                          </p:val>
                                        </p:tav>
                                        <p:tav fmla="" tm="100000">
                                          <p:val>
                                            <p:strVal val="#ppt_w"/>
                                          </p:val>
                                        </p:tav>
                                      </p:tavLst>
                                    </p:anim>
                                    <p:anim calcmode="lin" valueType="num">
                                      <p:cBhvr additive="base">
                                        <p:cTn dur="500"/>
                                        <p:tgtEl>
                                          <p:spTgt spid="70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pic>
        <p:nvPicPr>
          <p:cNvPr id="722" name="Google Shape;722;p36"/>
          <p:cNvPicPr preferRelativeResize="0"/>
          <p:nvPr/>
        </p:nvPicPr>
        <p:blipFill rotWithShape="1">
          <a:blip r:embed="rId3">
            <a:alphaModFix/>
          </a:blip>
          <a:srcRect b="0" l="0" r="0" t="0"/>
          <a:stretch/>
        </p:blipFill>
        <p:spPr>
          <a:xfrm>
            <a:off x="755" y="2435567"/>
            <a:ext cx="9143245" cy="2721029"/>
          </a:xfrm>
          <a:prstGeom prst="rect">
            <a:avLst/>
          </a:prstGeom>
          <a:noFill/>
          <a:ln>
            <a:noFill/>
          </a:ln>
        </p:spPr>
      </p:pic>
      <p:sp>
        <p:nvSpPr>
          <p:cNvPr id="723" name="Google Shape;723;p36"/>
          <p:cNvSpPr txBox="1"/>
          <p:nvPr/>
        </p:nvSpPr>
        <p:spPr>
          <a:xfrm>
            <a:off x="1408432" y="2248989"/>
            <a:ext cx="58203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rgbClr val="006800"/>
                </a:solidFill>
                <a:latin typeface="Libre Franklin Medium"/>
                <a:ea typeface="Libre Franklin Medium"/>
                <a:cs typeface="Libre Franklin Medium"/>
                <a:sym typeface="Libre Franklin Medium"/>
              </a:rPr>
              <a:t>THANK YOU</a:t>
            </a:r>
            <a:endParaRPr b="1" sz="7200">
              <a:solidFill>
                <a:srgbClr val="006800"/>
              </a:solidFill>
              <a:latin typeface="Libre Franklin Medium"/>
              <a:ea typeface="Libre Franklin Medium"/>
              <a:cs typeface="Libre Franklin Medium"/>
              <a:sym typeface="Libre Franklin Medium"/>
            </a:endParaRPr>
          </a:p>
        </p:txBody>
      </p:sp>
      <p:sp>
        <p:nvSpPr>
          <p:cNvPr id="724" name="Google Shape;724;p36"/>
          <p:cNvSpPr txBox="1"/>
          <p:nvPr/>
        </p:nvSpPr>
        <p:spPr>
          <a:xfrm>
            <a:off x="2133677" y="3536125"/>
            <a:ext cx="4232700" cy="461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6800"/>
              </a:buClr>
              <a:buSzPts val="2400"/>
              <a:buFont typeface="Libre Franklin"/>
              <a:buNone/>
            </a:pPr>
            <a:r>
              <a:rPr b="0" i="0" lang="tr-TR" sz="2400" u="none" cap="none" strike="noStrike">
                <a:solidFill>
                  <a:srgbClr val="006800"/>
                </a:solidFill>
                <a:latin typeface="Libre Franklin"/>
                <a:ea typeface="Libre Franklin"/>
                <a:cs typeface="Libre Franklin"/>
                <a:sym typeface="Libre Franklin"/>
              </a:rPr>
              <a:t>3D</a:t>
            </a:r>
            <a:r>
              <a:rPr b="0" i="0" lang="tr-TR" sz="2400" u="none" cap="none" strike="noStrike">
                <a:solidFill>
                  <a:srgbClr val="006800"/>
                </a:solidFill>
                <a:latin typeface="Libre Franklin"/>
                <a:ea typeface="Libre Franklin"/>
                <a:cs typeface="Libre Franklin"/>
                <a:sym typeface="Libre Franklin"/>
              </a:rPr>
              <a:t> Icon Style Presentation</a:t>
            </a:r>
            <a:endParaRPr b="0" i="0" sz="2400" u="none" cap="none" strike="noStrike">
              <a:solidFill>
                <a:srgbClr val="006800"/>
              </a:solidFill>
              <a:latin typeface="Libre Franklin"/>
              <a:ea typeface="Libre Franklin"/>
              <a:cs typeface="Libre Franklin"/>
              <a:sym typeface="Libre Franklin"/>
            </a:endParaRPr>
          </a:p>
        </p:txBody>
      </p:sp>
      <p:pic>
        <p:nvPicPr>
          <p:cNvPr id="725" name="Google Shape;725;p36"/>
          <p:cNvPicPr preferRelativeResize="0"/>
          <p:nvPr/>
        </p:nvPicPr>
        <p:blipFill rotWithShape="1">
          <a:blip r:embed="rId4">
            <a:alphaModFix/>
          </a:blip>
          <a:srcRect b="0" l="0" r="0" t="0"/>
          <a:stretch/>
        </p:blipFill>
        <p:spPr>
          <a:xfrm>
            <a:off x="3002619" y="449577"/>
            <a:ext cx="2301423" cy="1736321"/>
          </a:xfrm>
          <a:prstGeom prst="rect">
            <a:avLst/>
          </a:prstGeom>
          <a:noFill/>
          <a:ln>
            <a:noFill/>
          </a:ln>
        </p:spPr>
      </p:pic>
      <p:sp>
        <p:nvSpPr>
          <p:cNvPr id="726" name="Google Shape;726;p36"/>
          <p:cNvSpPr txBox="1"/>
          <p:nvPr/>
        </p:nvSpPr>
        <p:spPr>
          <a:xfrm>
            <a:off x="3810020" y="4705294"/>
            <a:ext cx="5257662"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Special thanks to all the people who made and released these awesome resources for free:</a:t>
            </a:r>
            <a:endParaRPr/>
          </a:p>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Presentation template by </a:t>
            </a:r>
            <a:r>
              <a:rPr b="1" lang="tr-TR" sz="900">
                <a:solidFill>
                  <a:schemeClr val="lt1"/>
                </a:solidFill>
                <a:latin typeface="Libre Franklin"/>
                <a:ea typeface="Libre Franklin"/>
                <a:cs typeface="Libre Franklin"/>
                <a:sym typeface="Libre Franklin"/>
              </a:rPr>
              <a:t>GoogleSlides.org</a:t>
            </a:r>
            <a:endParaRPr b="1" i="0" sz="900" u="none" cap="none" strike="noStrike">
              <a:solidFill>
                <a:schemeClr val="lt1"/>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22"/>
                                        </p:tgtEl>
                                        <p:attrNameLst>
                                          <p:attrName>style.visibility</p:attrName>
                                        </p:attrNameLst>
                                      </p:cBhvr>
                                      <p:to>
                                        <p:strVal val="visible"/>
                                      </p:to>
                                    </p:set>
                                    <p:animEffect filter="fade" transition="in">
                                      <p:cBhvr>
                                        <p:cTn dur="750"/>
                                        <p:tgtEl>
                                          <p:spTgt spid="722"/>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725"/>
                                        </p:tgtEl>
                                        <p:attrNameLst>
                                          <p:attrName>style.visibility</p:attrName>
                                        </p:attrNameLst>
                                      </p:cBhvr>
                                      <p:to>
                                        <p:strVal val="visible"/>
                                      </p:to>
                                    </p:set>
                                    <p:anim calcmode="lin" valueType="num">
                                      <p:cBhvr additive="base">
                                        <p:cTn dur="500"/>
                                        <p:tgtEl>
                                          <p:spTgt spid="725"/>
                                        </p:tgtEl>
                                        <p:attrNameLst>
                                          <p:attrName>ppt_w</p:attrName>
                                        </p:attrNameLst>
                                      </p:cBhvr>
                                      <p:tavLst>
                                        <p:tav fmla="" tm="0">
                                          <p:val>
                                            <p:strVal val="0"/>
                                          </p:val>
                                        </p:tav>
                                        <p:tav fmla="" tm="100000">
                                          <p:val>
                                            <p:strVal val="#ppt_w"/>
                                          </p:val>
                                        </p:tav>
                                      </p:tavLst>
                                    </p:anim>
                                    <p:anim calcmode="lin" valueType="num">
                                      <p:cBhvr additive="base">
                                        <p:cTn dur="500"/>
                                        <p:tgtEl>
                                          <p:spTgt spid="725"/>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723"/>
                                        </p:tgtEl>
                                        <p:attrNameLst>
                                          <p:attrName>style.visibility</p:attrName>
                                        </p:attrNameLst>
                                      </p:cBhvr>
                                      <p:to>
                                        <p:strVal val="visible"/>
                                      </p:to>
                                    </p:set>
                                    <p:anim calcmode="lin" valueType="num">
                                      <p:cBhvr additive="base">
                                        <p:cTn dur="500"/>
                                        <p:tgtEl>
                                          <p:spTgt spid="723"/>
                                        </p:tgtEl>
                                        <p:attrNameLst>
                                          <p:attrName>ppt_w</p:attrName>
                                        </p:attrNameLst>
                                      </p:cBhvr>
                                      <p:tavLst>
                                        <p:tav fmla="" tm="0">
                                          <p:val>
                                            <p:strVal val="0"/>
                                          </p:val>
                                        </p:tav>
                                        <p:tav fmla="" tm="100000">
                                          <p:val>
                                            <p:strVal val="#ppt_w"/>
                                          </p:val>
                                        </p:tav>
                                      </p:tavLst>
                                    </p:anim>
                                    <p:anim calcmode="lin" valueType="num">
                                      <p:cBhvr additive="base">
                                        <p:cTn dur="500"/>
                                        <p:tgtEl>
                                          <p:spTgt spid="723"/>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0" name="Shape 730"/>
        <p:cNvGrpSpPr/>
        <p:nvPr/>
      </p:nvGrpSpPr>
      <p:grpSpPr>
        <a:xfrm>
          <a:off x="0" y="0"/>
          <a:ext cx="0" cy="0"/>
          <a:chOff x="0" y="0"/>
          <a:chExt cx="0" cy="0"/>
        </a:xfrm>
      </p:grpSpPr>
      <p:sp>
        <p:nvSpPr>
          <p:cNvPr id="731" name="Google Shape;731;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latin typeface="Helvetica Neue"/>
                <a:ea typeface="Helvetica Neue"/>
                <a:cs typeface="Helvetica Neue"/>
                <a:sym typeface="Helvetica Neue"/>
              </a:rPr>
              <a:t>Free Powerpoint Templates:			</a:t>
            </a:r>
            <a:r>
              <a:rPr lang="tr-TR" sz="700">
                <a:uFill>
                  <a:noFill/>
                </a:uFill>
                <a:latin typeface="Helvetica Neue"/>
                <a:ea typeface="Helvetica Neue"/>
                <a:cs typeface="Helvetica Neue"/>
                <a:sym typeface="Helvetica Neue"/>
                <a:hlinkClick r:id="rId3"/>
              </a:rPr>
              <a:t>https://googleslides.org/free-templates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Abstract Google Slides:			</a:t>
            </a:r>
            <a:r>
              <a:rPr lang="tr-TR" sz="700">
                <a:uFill>
                  <a:noFill/>
                </a:uFill>
                <a:latin typeface="Helvetica Neue"/>
                <a:ea typeface="Helvetica Neue"/>
                <a:cs typeface="Helvetica Neue"/>
                <a:sym typeface="Helvetica Neue"/>
                <a:hlinkClick r:id="rId4"/>
              </a:rPr>
              <a:t>https://googleslides.org/free-templates/abstract-google-slides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Animal and Wildlife Presentation:			</a:t>
            </a:r>
            <a:r>
              <a:rPr lang="tr-TR" sz="700">
                <a:uFill>
                  <a:noFill/>
                </a:uFill>
                <a:latin typeface="Helvetica Neue"/>
                <a:ea typeface="Helvetica Neue"/>
                <a:cs typeface="Helvetica Neue"/>
                <a:sym typeface="Helvetica Neue"/>
                <a:hlinkClick r:id="rId5"/>
              </a:rPr>
              <a:t>https://googleslides.org/free-templates/animal-wildlife-presentation-template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Biology Powerpoint Templates:			</a:t>
            </a:r>
            <a:r>
              <a:rPr lang="tr-TR" sz="700">
                <a:uFill>
                  <a:noFill/>
                </a:uFill>
                <a:latin typeface="Helvetica Neue"/>
                <a:ea typeface="Helvetica Neue"/>
                <a:cs typeface="Helvetica Neue"/>
                <a:sym typeface="Helvetica Neue"/>
                <a:hlinkClick r:id="rId6"/>
              </a:rPr>
              <a:t>https://googleslides.org/free-templates/biology-presentation-slides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Business &amp; Finance Google Slides:		</a:t>
            </a:r>
            <a:r>
              <a:rPr lang="tr-TR" sz="700">
                <a:uFill>
                  <a:noFill/>
                </a:uFill>
                <a:latin typeface="Helvetica Neue"/>
                <a:ea typeface="Helvetica Neue"/>
                <a:cs typeface="Helvetica Neue"/>
                <a:sym typeface="Helvetica Neue"/>
                <a:hlinkClick r:id="rId7"/>
              </a:rPr>
              <a:t>https://googleslides.org/free-templates/business-finance-templates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Chemistry Powerpoint Slides:			</a:t>
            </a:r>
            <a:r>
              <a:rPr lang="tr-TR" sz="700">
                <a:uFill>
                  <a:noFill/>
                </a:uFill>
                <a:latin typeface="Helvetica Neue"/>
                <a:ea typeface="Helvetica Neue"/>
                <a:cs typeface="Helvetica Neue"/>
                <a:sym typeface="Helvetica Neue"/>
                <a:hlinkClick r:id="rId8"/>
              </a:rPr>
              <a:t>https://googleslides.org/free-templates/chemistry-google-slides-template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Christmas Google Slides:			</a:t>
            </a:r>
            <a:r>
              <a:rPr lang="tr-TR" sz="700">
                <a:uFill>
                  <a:noFill/>
                </a:uFill>
                <a:latin typeface="Helvetica Neue"/>
                <a:ea typeface="Helvetica Neue"/>
                <a:cs typeface="Helvetica Neue"/>
                <a:sym typeface="Helvetica Neue"/>
                <a:hlinkClick r:id="rId9"/>
              </a:rPr>
              <a:t>https://googleslides.org/free-templates/christmas-new-year-templates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Education Google Slides:			</a:t>
            </a:r>
            <a:r>
              <a:rPr lang="tr-TR" sz="700">
                <a:uFill>
                  <a:noFill/>
                </a:uFill>
                <a:latin typeface="Helvetica Neue"/>
                <a:ea typeface="Helvetica Neue"/>
                <a:cs typeface="Helvetica Neue"/>
                <a:sym typeface="Helvetica Neue"/>
                <a:hlinkClick r:id="rId10"/>
              </a:rPr>
              <a:t>https://googleslides.org/free-templates/education-google-slides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Flowers Powerpoint Templates:			</a:t>
            </a:r>
            <a:r>
              <a:rPr lang="tr-TR" sz="700">
                <a:uFill>
                  <a:noFill/>
                </a:uFill>
                <a:latin typeface="Helvetica Neue"/>
                <a:ea typeface="Helvetica Neue"/>
                <a:cs typeface="Helvetica Neue"/>
                <a:sym typeface="Helvetica Neue"/>
                <a:hlinkClick r:id="rId11"/>
              </a:rPr>
              <a:t>https://googleslides.org/free-templates/flowers-powerpoint-templates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Food and Drinks Slides:			</a:t>
            </a:r>
            <a:r>
              <a:rPr lang="tr-TR" sz="700">
                <a:uFill>
                  <a:noFill/>
                </a:uFill>
                <a:latin typeface="Helvetica Neue"/>
                <a:ea typeface="Helvetica Neue"/>
                <a:cs typeface="Helvetica Neue"/>
                <a:sym typeface="Helvetica Neue"/>
                <a:hlinkClick r:id="rId12"/>
              </a:rPr>
              <a:t>https://googleslides.org/free-templates/food-drinks-powerpoint-templates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Games Powerpoint Templates:			</a:t>
            </a:r>
            <a:r>
              <a:rPr lang="tr-TR" sz="700">
                <a:uFill>
                  <a:noFill/>
                </a:uFill>
                <a:latin typeface="Helvetica Neue"/>
                <a:ea typeface="Helvetica Neue"/>
                <a:cs typeface="Helvetica Neue"/>
                <a:sym typeface="Helvetica Neue"/>
                <a:hlinkClick r:id="rId13"/>
              </a:rPr>
              <a:t>https://googleslides.org/free-templates/games-powerpoint-templates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Medical Google Slides:			</a:t>
            </a:r>
            <a:r>
              <a:rPr lang="tr-TR" sz="700">
                <a:uFill>
                  <a:noFill/>
                </a:uFill>
                <a:latin typeface="Helvetica Neue"/>
                <a:ea typeface="Helvetica Neue"/>
                <a:cs typeface="Helvetica Neue"/>
                <a:sym typeface="Helvetica Neue"/>
                <a:hlinkClick r:id="rId14"/>
              </a:rPr>
              <a:t>https://googleslides.org/free-templates/medical-powerpoint-templates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Nature Powerpoint Templates:			</a:t>
            </a:r>
            <a:r>
              <a:rPr lang="tr-TR" sz="700">
                <a:uFill>
                  <a:noFill/>
                </a:uFill>
                <a:latin typeface="Helvetica Neue"/>
                <a:ea typeface="Helvetica Neue"/>
                <a:cs typeface="Helvetica Neue"/>
                <a:sym typeface="Helvetica Neue"/>
                <a:hlinkClick r:id="rId15"/>
              </a:rPr>
              <a:t>https://googleslides.org/free-templates/nature-google-slide-templates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Religious Google Slides:			</a:t>
            </a:r>
            <a:r>
              <a:rPr lang="tr-TR" sz="700">
                <a:uFill>
                  <a:noFill/>
                </a:uFill>
                <a:latin typeface="Helvetica Neue"/>
                <a:ea typeface="Helvetica Neue"/>
                <a:cs typeface="Helvetica Neue"/>
                <a:sym typeface="Helvetica Neue"/>
                <a:hlinkClick r:id="rId16"/>
              </a:rPr>
              <a:t>https://googleslides.org/free-templates/religion-powerpoint-templates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Sports Powerpoint Slides:			</a:t>
            </a:r>
            <a:r>
              <a:rPr lang="tr-TR" sz="700">
                <a:uFill>
                  <a:noFill/>
                </a:uFill>
                <a:latin typeface="Helvetica Neue"/>
                <a:ea typeface="Helvetica Neue"/>
                <a:cs typeface="Helvetica Neue"/>
                <a:sym typeface="Helvetica Neue"/>
                <a:hlinkClick r:id="rId17"/>
              </a:rPr>
              <a:t>https://googleslides.org/free-templates/sports-presentation-slides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Technology Google Slides:			</a:t>
            </a:r>
            <a:r>
              <a:rPr lang="tr-TR" sz="700">
                <a:uFill>
                  <a:noFill/>
                </a:uFill>
                <a:latin typeface="Helvetica Neue"/>
                <a:ea typeface="Helvetica Neue"/>
                <a:cs typeface="Helvetica Neue"/>
                <a:sym typeface="Helvetica Neue"/>
                <a:hlinkClick r:id="rId18"/>
              </a:rPr>
              <a:t>https://googleslides.org/free-templates/technology-powerpoint-templates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Transportation Powerpoint Templates:		</a:t>
            </a:r>
            <a:r>
              <a:rPr lang="tr-TR" sz="700">
                <a:uFill>
                  <a:noFill/>
                </a:uFill>
                <a:latin typeface="Helvetica Neue"/>
                <a:ea typeface="Helvetica Neue"/>
                <a:cs typeface="Helvetica Neue"/>
                <a:sym typeface="Helvetica Neue"/>
                <a:hlinkClick r:id="rId19"/>
              </a:rPr>
              <a:t>https://googleslides.org/free-templates/transportation-google-slides</a:t>
            </a:r>
            <a:endParaRPr sz="700">
              <a:latin typeface="Helvetica Neue"/>
              <a:ea typeface="Helvetica Neue"/>
              <a:cs typeface="Helvetica Neue"/>
              <a:sym typeface="Helvetica Neue"/>
            </a:endParaRPr>
          </a:p>
        </p:txBody>
      </p:sp>
      <p:sp>
        <p:nvSpPr>
          <p:cNvPr id="732" name="Google Shape;732;p37"/>
          <p:cNvSpPr/>
          <p:nvPr/>
        </p:nvSpPr>
        <p:spPr>
          <a:xfrm>
            <a:off x="1190" y="1373614"/>
            <a:ext cx="9141600" cy="1364100"/>
          </a:xfrm>
          <a:prstGeom prst="rect">
            <a:avLst/>
          </a:prstGeom>
          <a:solidFill>
            <a:srgbClr val="008000"/>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733" name="Google Shape;733;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734" name="Google Shape;734;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735" name="Google Shape;735;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latin typeface="Helvetica Neue"/>
                <a:ea typeface="Helvetica Neue"/>
                <a:cs typeface="Helvetica Neue"/>
                <a:sym typeface="Helvetica Neue"/>
              </a:rPr>
              <a:t>GoogleSlides</a:t>
            </a:r>
            <a:r>
              <a:rPr lang="tr-TR" sz="4500">
                <a:latin typeface="Helvetica Neue"/>
                <a:ea typeface="Helvetica Neue"/>
                <a:cs typeface="Helvetica Neue"/>
                <a:sym typeface="Helvetica Neue"/>
              </a:rPr>
              <a:t>.org</a:t>
            </a:r>
            <a:endParaRPr sz="4500">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35"/>
                                        </p:tgtEl>
                                        <p:attrNameLst>
                                          <p:attrName>style.visibility</p:attrName>
                                        </p:attrNameLst>
                                      </p:cBhvr>
                                      <p:to>
                                        <p:strVal val="visible"/>
                                      </p:to>
                                    </p:set>
                                    <p:anim calcmode="lin" valueType="num">
                                      <p:cBhvr additive="base">
                                        <p:cTn dur="500"/>
                                        <p:tgtEl>
                                          <p:spTgt spid="73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2"/>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63" name="Google Shape;63;p12"/>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64" name="Google Shape;64;p12"/>
          <p:cNvGrpSpPr/>
          <p:nvPr/>
        </p:nvGrpSpPr>
        <p:grpSpPr>
          <a:xfrm>
            <a:off x="1751893" y="1770395"/>
            <a:ext cx="3693710" cy="371400"/>
            <a:chOff x="1691321" y="632994"/>
            <a:chExt cx="3693710" cy="371400"/>
          </a:xfrm>
        </p:grpSpPr>
        <p:sp>
          <p:nvSpPr>
            <p:cNvPr id="65" name="Google Shape;65;p12"/>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a:t>
              </a:r>
              <a:endParaRPr b="1" i="0" sz="2000" u="none" cap="none" strike="noStrike">
                <a:solidFill>
                  <a:srgbClr val="FFFFFF"/>
                </a:solidFill>
                <a:latin typeface="Libre Franklin"/>
                <a:ea typeface="Libre Franklin"/>
                <a:cs typeface="Libre Franklin"/>
                <a:sym typeface="Libre Franklin"/>
              </a:endParaRPr>
            </a:p>
          </p:txBody>
        </p:sp>
        <p:sp>
          <p:nvSpPr>
            <p:cNvPr id="66" name="Google Shape;66;p12"/>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pic>
        <p:nvPicPr>
          <p:cNvPr id="67" name="Google Shape;67;p12"/>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68" name="Google Shape;68;p12"/>
          <p:cNvSpPr txBox="1"/>
          <p:nvPr/>
        </p:nvSpPr>
        <p:spPr>
          <a:xfrm>
            <a:off x="2532300" y="909575"/>
            <a:ext cx="24297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4000" u="none" cap="none" strike="noStrike">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
        <p:nvSpPr>
          <p:cNvPr id="69" name="Google Shape;69;p12"/>
          <p:cNvSpPr txBox="1"/>
          <p:nvPr/>
        </p:nvSpPr>
        <p:spPr>
          <a:xfrm>
            <a:off x="1828872" y="2422471"/>
            <a:ext cx="82747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Think</a:t>
            </a:r>
            <a:endParaRPr b="1" sz="1200">
              <a:solidFill>
                <a:srgbClr val="00561F"/>
              </a:solidFill>
              <a:latin typeface="Libre Franklin"/>
              <a:ea typeface="Libre Franklin"/>
              <a:cs typeface="Libre Franklin"/>
              <a:sym typeface="Libre Franklin"/>
            </a:endParaRPr>
          </a:p>
        </p:txBody>
      </p:sp>
      <p:sp>
        <p:nvSpPr>
          <p:cNvPr id="70" name="Google Shape;70;p12"/>
          <p:cNvSpPr txBox="1"/>
          <p:nvPr/>
        </p:nvSpPr>
        <p:spPr>
          <a:xfrm>
            <a:off x="3500284" y="2422471"/>
            <a:ext cx="87556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Check</a:t>
            </a:r>
            <a:endParaRPr b="1" sz="1200">
              <a:solidFill>
                <a:srgbClr val="00561F"/>
              </a:solidFill>
              <a:latin typeface="Libre Franklin"/>
              <a:ea typeface="Libre Franklin"/>
              <a:cs typeface="Libre Franklin"/>
              <a:sym typeface="Libre Franklin"/>
            </a:endParaRPr>
          </a:p>
        </p:txBody>
      </p:sp>
      <p:sp>
        <p:nvSpPr>
          <p:cNvPr id="71" name="Google Shape;71;p12"/>
          <p:cNvSpPr txBox="1"/>
          <p:nvPr/>
        </p:nvSpPr>
        <p:spPr>
          <a:xfrm>
            <a:off x="1828872" y="2736493"/>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72" name="Google Shape;72;p12"/>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1000"/>
                                        <p:tgtEl>
                                          <p:spTgt spid="6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500"/>
                                        <p:tgtEl>
                                          <p:spTgt spid="6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500"/>
                                        <p:tgtEl>
                                          <p:spTgt spid="6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500"/>
                                        <p:tgtEl>
                                          <p:spTgt spid="7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500"/>
                                        <p:tgtEl>
                                          <p:spTgt spid="7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3"/>
          <p:cNvSpPr/>
          <p:nvPr/>
        </p:nvSpPr>
        <p:spPr>
          <a:xfrm>
            <a:off x="2760664" y="1027058"/>
            <a:ext cx="3678237" cy="3678237"/>
          </a:xfrm>
          <a:prstGeom prst="diamond">
            <a:avLst/>
          </a:prstGeom>
          <a:solidFill>
            <a:schemeClr val="dk1">
              <a:alpha val="2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982913"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Break time</a:t>
            </a:r>
            <a:endParaRPr b="1" sz="2000">
              <a:solidFill>
                <a:schemeClr val="lt1"/>
              </a:solidFill>
              <a:latin typeface="Arial"/>
              <a:ea typeface="Arial"/>
              <a:cs typeface="Arial"/>
              <a:sym typeface="Arial"/>
            </a:endParaRPr>
          </a:p>
        </p:txBody>
      </p:sp>
      <p:sp>
        <p:nvSpPr>
          <p:cNvPr id="80" name="Google Shape;80;p13"/>
          <p:cNvSpPr/>
          <p:nvPr/>
        </p:nvSpPr>
        <p:spPr>
          <a:xfrm>
            <a:off x="4689475"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Speakers</a:t>
            </a:r>
            <a:endParaRPr b="1" sz="2000">
              <a:solidFill>
                <a:schemeClr val="lt1"/>
              </a:solidFill>
              <a:latin typeface="Arial"/>
              <a:ea typeface="Arial"/>
              <a:cs typeface="Arial"/>
              <a:sym typeface="Arial"/>
            </a:endParaRPr>
          </a:p>
        </p:txBody>
      </p:sp>
      <p:sp>
        <p:nvSpPr>
          <p:cNvPr id="81" name="Google Shape;81;p13"/>
          <p:cNvSpPr/>
          <p:nvPr/>
        </p:nvSpPr>
        <p:spPr>
          <a:xfrm>
            <a:off x="2982913"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Opening</a:t>
            </a:r>
            <a:endParaRPr b="1" sz="2000">
              <a:solidFill>
                <a:schemeClr val="lt1"/>
              </a:solidFill>
              <a:latin typeface="Arial"/>
              <a:ea typeface="Arial"/>
              <a:cs typeface="Arial"/>
              <a:sym typeface="Arial"/>
            </a:endParaRPr>
          </a:p>
        </p:txBody>
      </p:sp>
      <p:sp>
        <p:nvSpPr>
          <p:cNvPr id="82" name="Google Shape;82;p13"/>
          <p:cNvSpPr/>
          <p:nvPr/>
        </p:nvSpPr>
        <p:spPr>
          <a:xfrm>
            <a:off x="4689475"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Free Time</a:t>
            </a:r>
            <a:endParaRPr b="1" sz="2000">
              <a:solidFill>
                <a:schemeClr val="lt1"/>
              </a:solidFill>
              <a:latin typeface="Arial"/>
              <a:ea typeface="Arial"/>
              <a:cs typeface="Arial"/>
              <a:sym typeface="Arial"/>
            </a:endParaRPr>
          </a:p>
        </p:txBody>
      </p:sp>
      <p:sp>
        <p:nvSpPr>
          <p:cNvPr id="83" name="Google Shape;83;p13"/>
          <p:cNvSpPr/>
          <p:nvPr/>
        </p:nvSpPr>
        <p:spPr>
          <a:xfrm>
            <a:off x="990694" y="14874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4" name="Google Shape;84;p1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
        <p:nvSpPr>
          <p:cNvPr id="85" name="Google Shape;85;p13"/>
          <p:cNvSpPr/>
          <p:nvPr/>
        </p:nvSpPr>
        <p:spPr>
          <a:xfrm>
            <a:off x="990694" y="32575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6" name="Google Shape;86;p13"/>
          <p:cNvSpPr/>
          <p:nvPr/>
        </p:nvSpPr>
        <p:spPr>
          <a:xfrm>
            <a:off x="6086096" y="1420446"/>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7" name="Google Shape;87;p13"/>
          <p:cNvSpPr/>
          <p:nvPr/>
        </p:nvSpPr>
        <p:spPr>
          <a:xfrm>
            <a:off x="6156036" y="3209574"/>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p:tgtEl>
                                          <p:spTgt spid="79"/>
                                        </p:tgtEl>
                                        <p:attrNameLst>
                                          <p:attrName>ppt_w</p:attrName>
                                        </p:attrNameLst>
                                      </p:cBhvr>
                                      <p:tavLst>
                                        <p:tav fmla="" tm="0">
                                          <p:val>
                                            <p:strVal val="0"/>
                                          </p:val>
                                        </p:tav>
                                        <p:tav fmla="" tm="100000">
                                          <p:val>
                                            <p:strVal val="#ppt_w"/>
                                          </p:val>
                                        </p:tav>
                                      </p:tavLst>
                                    </p:anim>
                                    <p:anim calcmode="lin" valueType="num">
                                      <p:cBhvr additive="base">
                                        <p:cTn dur="500"/>
                                        <p:tgtEl>
                                          <p:spTgt spid="7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500"/>
                                        <p:tgtEl>
                                          <p:spTgt spid="80"/>
                                        </p:tgtEl>
                                        <p:attrNameLst>
                                          <p:attrName>ppt_w</p:attrName>
                                        </p:attrNameLst>
                                      </p:cBhvr>
                                      <p:tavLst>
                                        <p:tav fmla="" tm="0">
                                          <p:val>
                                            <p:strVal val="0"/>
                                          </p:val>
                                        </p:tav>
                                        <p:tav fmla="" tm="100000">
                                          <p:val>
                                            <p:strVal val="#ppt_w"/>
                                          </p:val>
                                        </p:tav>
                                      </p:tavLst>
                                    </p:anim>
                                    <p:anim calcmode="lin" valueType="num">
                                      <p:cBhvr additive="base">
                                        <p:cTn dur="500"/>
                                        <p:tgtEl>
                                          <p:spTgt spid="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p:tgtEl>
                                          <p:spTgt spid="82"/>
                                        </p:tgtEl>
                                        <p:attrNameLst>
                                          <p:attrName>ppt_w</p:attrName>
                                        </p:attrNameLst>
                                      </p:cBhvr>
                                      <p:tavLst>
                                        <p:tav fmla="" tm="0">
                                          <p:val>
                                            <p:strVal val="0"/>
                                          </p:val>
                                        </p:tav>
                                        <p:tav fmla="" tm="100000">
                                          <p:val>
                                            <p:strVal val="#ppt_w"/>
                                          </p:val>
                                        </p:tav>
                                      </p:tavLst>
                                    </p:anim>
                                    <p:anim calcmode="lin" valueType="num">
                                      <p:cBhvr additive="base">
                                        <p:cTn dur="500"/>
                                        <p:tgtEl>
                                          <p:spTgt spid="8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1"/>
                                        </p:tgtEl>
                                        <p:attrNameLst>
                                          <p:attrName>style.visibility</p:attrName>
                                        </p:attrNameLst>
                                      </p:cBhvr>
                                      <p:to>
                                        <p:strVal val="visible"/>
                                      </p:to>
                                    </p:set>
                                    <p:anim calcmode="lin" valueType="num">
                                      <p:cBhvr additive="base">
                                        <p:cTn dur="500"/>
                                        <p:tgtEl>
                                          <p:spTgt spid="81"/>
                                        </p:tgtEl>
                                        <p:attrNameLst>
                                          <p:attrName>ppt_w</p:attrName>
                                        </p:attrNameLst>
                                      </p:cBhvr>
                                      <p:tavLst>
                                        <p:tav fmla="" tm="0">
                                          <p:val>
                                            <p:strVal val="0"/>
                                          </p:val>
                                        </p:tav>
                                        <p:tav fmla="" tm="100000">
                                          <p:val>
                                            <p:strVal val="#ppt_w"/>
                                          </p:val>
                                        </p:tav>
                                      </p:tavLst>
                                    </p:anim>
                                    <p:anim calcmode="lin" valueType="num">
                                      <p:cBhvr additive="base">
                                        <p:cTn dur="500"/>
                                        <p:tgtEl>
                                          <p:spTgt spid="81"/>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500"/>
                                        <p:tgtEl>
                                          <p:spTgt spid="8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cxnSp>
        <p:nvCxnSpPr>
          <p:cNvPr id="93" name="Google Shape;93;p14"/>
          <p:cNvCxnSpPr/>
          <p:nvPr/>
        </p:nvCxnSpPr>
        <p:spPr>
          <a:xfrm>
            <a:off x="1059517" y="3645449"/>
            <a:ext cx="0" cy="916811"/>
          </a:xfrm>
          <a:prstGeom prst="straightConnector1">
            <a:avLst/>
          </a:prstGeom>
          <a:noFill/>
          <a:ln cap="flat" cmpd="sng" w="19050">
            <a:solidFill>
              <a:srgbClr val="005EAC"/>
            </a:solidFill>
            <a:prstDash val="dot"/>
            <a:round/>
            <a:headEnd len="med" w="med" type="oval"/>
            <a:tailEnd len="med" w="med" type="none"/>
          </a:ln>
        </p:spPr>
      </p:cxnSp>
      <p:cxnSp>
        <p:nvCxnSpPr>
          <p:cNvPr id="94" name="Google Shape;94;p14"/>
          <p:cNvCxnSpPr/>
          <p:nvPr/>
        </p:nvCxnSpPr>
        <p:spPr>
          <a:xfrm>
            <a:off x="1050703" y="4562259"/>
            <a:ext cx="1200671" cy="0"/>
          </a:xfrm>
          <a:prstGeom prst="straightConnector1">
            <a:avLst/>
          </a:prstGeom>
          <a:noFill/>
          <a:ln cap="flat" cmpd="sng" w="19050">
            <a:solidFill>
              <a:srgbClr val="005EAC"/>
            </a:solidFill>
            <a:prstDash val="dot"/>
            <a:round/>
            <a:headEnd len="med" w="med" type="none"/>
            <a:tailEnd len="med" w="med" type="triangle"/>
          </a:ln>
        </p:spPr>
      </p:cxnSp>
      <p:cxnSp>
        <p:nvCxnSpPr>
          <p:cNvPr id="95" name="Google Shape;95;p14"/>
          <p:cNvCxnSpPr/>
          <p:nvPr/>
        </p:nvCxnSpPr>
        <p:spPr>
          <a:xfrm rot="10800000">
            <a:off x="1059517" y="1207083"/>
            <a:ext cx="0" cy="890365"/>
          </a:xfrm>
          <a:prstGeom prst="straightConnector1">
            <a:avLst/>
          </a:prstGeom>
          <a:noFill/>
          <a:ln cap="flat" cmpd="sng" w="19050">
            <a:solidFill>
              <a:srgbClr val="005EAC"/>
            </a:solidFill>
            <a:prstDash val="dot"/>
            <a:round/>
            <a:headEnd len="med" w="med" type="oval"/>
            <a:tailEnd len="med" w="med" type="none"/>
          </a:ln>
        </p:spPr>
      </p:cxnSp>
      <p:cxnSp>
        <p:nvCxnSpPr>
          <p:cNvPr id="96" name="Google Shape;96;p14"/>
          <p:cNvCxnSpPr/>
          <p:nvPr/>
        </p:nvCxnSpPr>
        <p:spPr>
          <a:xfrm>
            <a:off x="1050703" y="1207082"/>
            <a:ext cx="1200671" cy="0"/>
          </a:xfrm>
          <a:prstGeom prst="straightConnector1">
            <a:avLst/>
          </a:prstGeom>
          <a:noFill/>
          <a:ln cap="flat" cmpd="sng" w="19050">
            <a:solidFill>
              <a:srgbClr val="005EAC"/>
            </a:solidFill>
            <a:prstDash val="dot"/>
            <a:round/>
            <a:headEnd len="med" w="med" type="none"/>
            <a:tailEnd len="med" w="med" type="triangle"/>
          </a:ln>
        </p:spPr>
      </p:cxnSp>
      <p:sp>
        <p:nvSpPr>
          <p:cNvPr id="97" name="Google Shape;97;p14"/>
          <p:cNvSpPr/>
          <p:nvPr/>
        </p:nvSpPr>
        <p:spPr>
          <a:xfrm>
            <a:off x="2304267" y="761019"/>
            <a:ext cx="4636949" cy="890364"/>
          </a:xfrm>
          <a:prstGeom prst="roundRect">
            <a:avLst>
              <a:gd fmla="val 810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Easy to change colors, photos and Text.</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You have to be signed in to your Google account.</a:t>
            </a:r>
            <a:endParaRPr b="1" sz="1400">
              <a:solidFill>
                <a:srgbClr val="000000"/>
              </a:solidFill>
              <a:latin typeface="Libre Franklin"/>
              <a:ea typeface="Libre Franklin"/>
              <a:cs typeface="Libre Franklin"/>
              <a:sym typeface="Libre Franklin"/>
            </a:endParaRPr>
          </a:p>
        </p:txBody>
      </p:sp>
      <p:sp>
        <p:nvSpPr>
          <p:cNvPr id="98" name="Google Shape;98;p14"/>
          <p:cNvSpPr/>
          <p:nvPr/>
        </p:nvSpPr>
        <p:spPr>
          <a:xfrm>
            <a:off x="2304267" y="4119722"/>
            <a:ext cx="4636949" cy="890365"/>
          </a:xfrm>
          <a:prstGeom prst="roundRect">
            <a:avLst>
              <a:gd fmla="val 703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Defined, focused user acquisition strategy.</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We certainly do not forget you as soon as you forget us.</a:t>
            </a:r>
            <a:endParaRPr b="1" sz="1400">
              <a:solidFill>
                <a:srgbClr val="000000"/>
              </a:solidFill>
              <a:latin typeface="Libre Franklin"/>
              <a:ea typeface="Libre Franklin"/>
              <a:cs typeface="Libre Franklin"/>
              <a:sym typeface="Libre Franklin"/>
            </a:endParaRPr>
          </a:p>
        </p:txBody>
      </p:sp>
      <p:cxnSp>
        <p:nvCxnSpPr>
          <p:cNvPr id="99" name="Google Shape;99;p14"/>
          <p:cNvCxnSpPr/>
          <p:nvPr/>
        </p:nvCxnSpPr>
        <p:spPr>
          <a:xfrm>
            <a:off x="8185961" y="3645449"/>
            <a:ext cx="0" cy="916811"/>
          </a:xfrm>
          <a:prstGeom prst="straightConnector1">
            <a:avLst/>
          </a:prstGeom>
          <a:noFill/>
          <a:ln cap="flat" cmpd="sng" w="19050">
            <a:solidFill>
              <a:srgbClr val="005EAC"/>
            </a:solidFill>
            <a:prstDash val="dot"/>
            <a:round/>
            <a:headEnd len="med" w="med" type="triangle"/>
            <a:tailEnd len="med" w="med" type="none"/>
          </a:ln>
        </p:spPr>
      </p:cxnSp>
      <p:cxnSp>
        <p:nvCxnSpPr>
          <p:cNvPr id="100" name="Google Shape;100;p14"/>
          <p:cNvCxnSpPr/>
          <p:nvPr/>
        </p:nvCxnSpPr>
        <p:spPr>
          <a:xfrm rot="10800000">
            <a:off x="6994108" y="4562259"/>
            <a:ext cx="1200669" cy="0"/>
          </a:xfrm>
          <a:prstGeom prst="straightConnector1">
            <a:avLst/>
          </a:prstGeom>
          <a:noFill/>
          <a:ln cap="flat" cmpd="sng" w="19050">
            <a:solidFill>
              <a:srgbClr val="005EAC"/>
            </a:solidFill>
            <a:prstDash val="dot"/>
            <a:round/>
            <a:headEnd len="med" w="med" type="none"/>
            <a:tailEnd len="med" w="med" type="oval"/>
          </a:ln>
        </p:spPr>
      </p:cxnSp>
      <p:cxnSp>
        <p:nvCxnSpPr>
          <p:cNvPr id="101" name="Google Shape;101;p14"/>
          <p:cNvCxnSpPr/>
          <p:nvPr/>
        </p:nvCxnSpPr>
        <p:spPr>
          <a:xfrm rot="10800000">
            <a:off x="8185961" y="1207083"/>
            <a:ext cx="0" cy="890365"/>
          </a:xfrm>
          <a:prstGeom prst="straightConnector1">
            <a:avLst/>
          </a:prstGeom>
          <a:noFill/>
          <a:ln cap="flat" cmpd="sng" w="19050">
            <a:solidFill>
              <a:srgbClr val="005EAC"/>
            </a:solidFill>
            <a:prstDash val="dot"/>
            <a:round/>
            <a:headEnd len="med" w="med" type="triangle"/>
            <a:tailEnd len="med" w="med" type="none"/>
          </a:ln>
        </p:spPr>
      </p:cxnSp>
      <p:cxnSp>
        <p:nvCxnSpPr>
          <p:cNvPr id="102" name="Google Shape;102;p14"/>
          <p:cNvCxnSpPr/>
          <p:nvPr/>
        </p:nvCxnSpPr>
        <p:spPr>
          <a:xfrm rot="10800000">
            <a:off x="6994108" y="1207082"/>
            <a:ext cx="1200669" cy="0"/>
          </a:xfrm>
          <a:prstGeom prst="straightConnector1">
            <a:avLst/>
          </a:prstGeom>
          <a:noFill/>
          <a:ln cap="flat" cmpd="sng" w="19050">
            <a:solidFill>
              <a:srgbClr val="005EAC"/>
            </a:solidFill>
            <a:prstDash val="dot"/>
            <a:round/>
            <a:headEnd len="med" w="med" type="none"/>
            <a:tailEnd len="med" w="med" type="oval"/>
          </a:ln>
        </p:spPr>
      </p:cxnSp>
      <p:sp>
        <p:nvSpPr>
          <p:cNvPr id="103" name="Google Shape;103;p14"/>
          <p:cNvSpPr/>
          <p:nvPr/>
        </p:nvSpPr>
        <p:spPr>
          <a:xfrm>
            <a:off x="2545408" y="2760374"/>
            <a:ext cx="4179349" cy="629660"/>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Is the color of gold, butter and ripe lemons.</a:t>
            </a:r>
            <a:endParaRPr/>
          </a:p>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In the spectrum of visible light, yellow is found between green and orange.</a:t>
            </a:r>
            <a:endParaRPr/>
          </a:p>
          <a:p>
            <a:pPr indent="0" lvl="0" marL="0" marR="0" rtl="0" algn="ctr">
              <a:lnSpc>
                <a:spcPct val="120000"/>
              </a:lnSpc>
              <a:spcBef>
                <a:spcPts val="0"/>
              </a:spcBef>
              <a:spcAft>
                <a:spcPts val="0"/>
              </a:spcAft>
              <a:buNone/>
            </a:pPr>
            <a:r>
              <a:t/>
            </a:r>
            <a:endParaRPr sz="1000">
              <a:solidFill>
                <a:schemeClr val="dk1"/>
              </a:solidFill>
              <a:latin typeface="Libre Franklin"/>
              <a:ea typeface="Libre Franklin"/>
              <a:cs typeface="Libre Franklin"/>
              <a:sym typeface="Libre Franklin"/>
            </a:endParaRPr>
          </a:p>
        </p:txBody>
      </p:sp>
      <p:grpSp>
        <p:nvGrpSpPr>
          <p:cNvPr id="104" name="Google Shape;104;p14"/>
          <p:cNvGrpSpPr/>
          <p:nvPr/>
        </p:nvGrpSpPr>
        <p:grpSpPr>
          <a:xfrm>
            <a:off x="304912" y="2120367"/>
            <a:ext cx="1509212" cy="1509212"/>
            <a:chOff x="304912" y="2406117"/>
            <a:chExt cx="1509212" cy="1509212"/>
          </a:xfrm>
        </p:grpSpPr>
        <p:sp>
          <p:nvSpPr>
            <p:cNvPr id="105" name="Google Shape;105;p14"/>
            <p:cNvSpPr/>
            <p:nvPr/>
          </p:nvSpPr>
          <p:spPr>
            <a:xfrm>
              <a:off x="304912" y="2406117"/>
              <a:ext cx="1509212" cy="1509212"/>
            </a:xfrm>
            <a:prstGeom prst="ellipse">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000">
                <a:solidFill>
                  <a:srgbClr val="FFFFFF"/>
                </a:solidFill>
                <a:latin typeface="Libre Franklin"/>
                <a:ea typeface="Libre Franklin"/>
                <a:cs typeface="Libre Franklin"/>
                <a:sym typeface="Libre Franklin"/>
              </a:endParaRPr>
            </a:p>
          </p:txBody>
        </p:sp>
        <p:grpSp>
          <p:nvGrpSpPr>
            <p:cNvPr id="106" name="Google Shape;106;p14"/>
            <p:cNvGrpSpPr/>
            <p:nvPr/>
          </p:nvGrpSpPr>
          <p:grpSpPr>
            <a:xfrm>
              <a:off x="415989" y="2420222"/>
              <a:ext cx="1290589" cy="423144"/>
              <a:chOff x="1431" y="1843"/>
              <a:chExt cx="907" cy="295"/>
            </a:xfrm>
          </p:grpSpPr>
          <p:sp>
            <p:nvSpPr>
              <p:cNvPr id="107" name="Google Shape;107;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08" name="Google Shape;108;p14"/>
              <p:cNvSpPr/>
              <p:nvPr/>
            </p:nvSpPr>
            <p:spPr>
              <a:xfrm>
                <a:off x="1544" y="1918"/>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09" name="Google Shape;109;p14"/>
            <p:cNvSpPr/>
            <p:nvPr/>
          </p:nvSpPr>
          <p:spPr>
            <a:xfrm>
              <a:off x="431855"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The </a:t>
              </a:r>
              <a:endParaRPr/>
            </a:p>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Solution</a:t>
              </a:r>
              <a:endParaRPr b="1" sz="1600">
                <a:solidFill>
                  <a:srgbClr val="FFFFFF"/>
                </a:solidFill>
                <a:latin typeface="Libre Franklin"/>
                <a:ea typeface="Libre Franklin"/>
                <a:cs typeface="Libre Franklin"/>
                <a:sym typeface="Libre Franklin"/>
              </a:endParaRPr>
            </a:p>
          </p:txBody>
        </p:sp>
      </p:grpSp>
      <p:grpSp>
        <p:nvGrpSpPr>
          <p:cNvPr id="110" name="Google Shape;110;p14"/>
          <p:cNvGrpSpPr/>
          <p:nvPr/>
        </p:nvGrpSpPr>
        <p:grpSpPr>
          <a:xfrm>
            <a:off x="7434882" y="2120367"/>
            <a:ext cx="1509212" cy="1509212"/>
            <a:chOff x="7434882" y="2406117"/>
            <a:chExt cx="1509212" cy="1509212"/>
          </a:xfrm>
        </p:grpSpPr>
        <p:sp>
          <p:nvSpPr>
            <p:cNvPr id="111" name="Google Shape;111;p14"/>
            <p:cNvSpPr/>
            <p:nvPr/>
          </p:nvSpPr>
          <p:spPr>
            <a:xfrm>
              <a:off x="7434882" y="2406117"/>
              <a:ext cx="1509212" cy="1509212"/>
            </a:xfrm>
            <a:prstGeom prst="ellipse">
              <a:avLst/>
            </a:prstGeom>
            <a:solidFill>
              <a:srgbClr val="00FF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112" name="Google Shape;112;p14"/>
            <p:cNvGrpSpPr/>
            <p:nvPr/>
          </p:nvGrpSpPr>
          <p:grpSpPr>
            <a:xfrm>
              <a:off x="7545959" y="2420222"/>
              <a:ext cx="1290589" cy="423144"/>
              <a:chOff x="1431" y="1843"/>
              <a:chExt cx="907" cy="295"/>
            </a:xfrm>
          </p:grpSpPr>
          <p:sp>
            <p:nvSpPr>
              <p:cNvPr id="113" name="Google Shape;113;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14" name="Google Shape;114;p14"/>
              <p:cNvSpPr/>
              <p:nvPr/>
            </p:nvSpPr>
            <p:spPr>
              <a:xfrm>
                <a:off x="1544" y="1926"/>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15" name="Google Shape;115;p14"/>
            <p:cNvSpPr/>
            <p:nvPr/>
          </p:nvSpPr>
          <p:spPr>
            <a:xfrm>
              <a:off x="7553009"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chemeClr val="dk1"/>
                  </a:solidFill>
                  <a:latin typeface="Libre Franklin"/>
                  <a:ea typeface="Libre Franklin"/>
                  <a:cs typeface="Libre Franklin"/>
                  <a:sym typeface="Libre Franklin"/>
                </a:rPr>
                <a:t>Content Direction</a:t>
              </a:r>
              <a:endParaRPr b="1" sz="1600">
                <a:solidFill>
                  <a:schemeClr val="dk1"/>
                </a:solidFill>
                <a:latin typeface="Libre Franklin"/>
                <a:ea typeface="Libre Franklin"/>
                <a:cs typeface="Libre Franklin"/>
                <a:sym typeface="Libre Franklin"/>
              </a:endParaRPr>
            </a:p>
          </p:txBody>
        </p:sp>
      </p:grpSp>
      <p:sp>
        <p:nvSpPr>
          <p:cNvPr id="116" name="Google Shape;116;p14"/>
          <p:cNvSpPr/>
          <p:nvPr/>
        </p:nvSpPr>
        <p:spPr>
          <a:xfrm>
            <a:off x="2591117" y="2134473"/>
            <a:ext cx="406855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008000"/>
                </a:solidFill>
                <a:latin typeface="Libre Franklin"/>
                <a:ea typeface="Libre Franklin"/>
                <a:cs typeface="Libre Franklin"/>
                <a:sym typeface="Libre Franklin"/>
              </a:rPr>
              <a:t>DRAWING WORKSHOP</a:t>
            </a:r>
            <a:endParaRPr b="1" sz="3200">
              <a:solidFill>
                <a:srgbClr val="008000"/>
              </a:solidFill>
              <a:latin typeface="Libre Franklin"/>
              <a:ea typeface="Libre Franklin"/>
              <a:cs typeface="Libre Franklin"/>
              <a:sym typeface="Libre Franklin"/>
            </a:endParaRPr>
          </a:p>
        </p:txBody>
      </p:sp>
      <p:sp>
        <p:nvSpPr>
          <p:cNvPr id="117" name="Google Shape;117;p1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par>
                                <p:cTn fill="hold" nodeType="withEffect" presetClass="entr" presetID="10" presetSubtype="0">
                                  <p:stCondLst>
                                    <p:cond delay="350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par>
                                <p:cTn fill="hold" nodeType="withEffect" presetClass="entr" presetID="10" presetSubtype="0">
                                  <p:stCondLst>
                                    <p:cond delay="350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par>
                                <p:cTn fill="hold" nodeType="withEffect" presetClass="entr" presetID="10" presetSubtype="0">
                                  <p:stCondLst>
                                    <p:cond delay="400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400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par>
                                <p:cTn fill="hold" nodeType="withEffect" presetClass="entr" presetID="10" presetSubtype="0">
                                  <p:stCondLst>
                                    <p:cond delay="450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par>
                                <p:cTn fill="hold" nodeType="withEffect" presetClass="entr" presetID="10" presetSubtype="0">
                                  <p:stCondLst>
                                    <p:cond delay="450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500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par>
                                <p:cTn fill="hold" nodeType="withEffect" presetClass="entr" presetID="10" presetSubtype="0">
                                  <p:stCondLst>
                                    <p:cond delay="500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par>
                                <p:cTn fill="hold" nodeType="withEffect" presetClass="entr" presetID="10" presetSubtype="0">
                                  <p:stCondLst>
                                    <p:cond delay="550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par>
                                <p:cTn fill="hold" nodeType="withEffect" presetClass="entr" presetID="10" presetSubtype="0">
                                  <p:stCondLst>
                                    <p:cond delay="550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200"/>
                                        <p:tgtEl>
                                          <p:spTgt spid="110"/>
                                        </p:tgtEl>
                                        <p:attrNameLst>
                                          <p:attrName>ppt_w</p:attrName>
                                        </p:attrNameLst>
                                      </p:cBhvr>
                                      <p:tavLst>
                                        <p:tav fmla="" tm="0">
                                          <p:val>
                                            <p:strVal val="0"/>
                                          </p:val>
                                        </p:tav>
                                        <p:tav fmla="" tm="100000">
                                          <p:val>
                                            <p:strVal val="#ppt_w"/>
                                          </p:val>
                                        </p:tav>
                                      </p:tavLst>
                                    </p:anim>
                                    <p:anim calcmode="lin" valueType="num">
                                      <p:cBhvr additive="base">
                                        <p:cTn dur="200"/>
                                        <p:tgtEl>
                                          <p:spTgt spid="110"/>
                                        </p:tgtEl>
                                        <p:attrNameLst>
                                          <p:attrName>ppt_h</p:attrName>
                                        </p:attrNameLst>
                                      </p:cBhvr>
                                      <p:tavLst>
                                        <p:tav fmla="" tm="0">
                                          <p:val>
                                            <p:strVal val="0"/>
                                          </p:val>
                                        </p:tav>
                                        <p:tav fmla="" tm="100000">
                                          <p:val>
                                            <p:strVal val="#ppt_h"/>
                                          </p:val>
                                        </p:tav>
                                      </p:tavLst>
                                    </p:anim>
                                  </p:childTnLst>
                                </p:cTn>
                              </p:par>
                            </p:childTnLst>
                          </p:cTn>
                        </p:par>
                        <p:par>
                          <p:cTn fill="hold">
                            <p:stCondLst>
                              <p:cond delay="1200"/>
                            </p:stCondLst>
                            <p:childTnLst>
                              <p:par>
                                <p:cTn fill="hold" nodeType="afterEffect" presetClass="entr" presetID="23" presetSubtype="16">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500"/>
                                        <p:tgtEl>
                                          <p:spTgt spid="116"/>
                                        </p:tgtEl>
                                        <p:attrNameLst>
                                          <p:attrName>ppt_w</p:attrName>
                                        </p:attrNameLst>
                                      </p:cBhvr>
                                      <p:tavLst>
                                        <p:tav fmla="" tm="0">
                                          <p:val>
                                            <p:strVal val="0"/>
                                          </p:val>
                                        </p:tav>
                                        <p:tav fmla="" tm="100000">
                                          <p:val>
                                            <p:strVal val="#ppt_w"/>
                                          </p:val>
                                        </p:tav>
                                      </p:tavLst>
                                    </p:anim>
                                    <p:anim calcmode="lin" valueType="num">
                                      <p:cBhvr additive="base">
                                        <p:cTn dur="500"/>
                                        <p:tgtEl>
                                          <p:spTgt spid="116"/>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p:nvPr/>
        </p:nvSpPr>
        <p:spPr>
          <a:xfrm flipH="1">
            <a:off x="2914414" y="652962"/>
            <a:ext cx="3454853" cy="3441765"/>
          </a:xfrm>
          <a:custGeom>
            <a:rect b="b" l="l" r="r" t="t"/>
            <a:pathLst>
              <a:path extrusionOk="0" h="120000" w="120000">
                <a:moveTo>
                  <a:pt x="111016" y="60090"/>
                </a:moveTo>
                <a:lnTo>
                  <a:pt x="111016" y="60090"/>
                </a:ln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dk1"/>
              </a:solidFill>
              <a:latin typeface="Arial"/>
              <a:ea typeface="Arial"/>
              <a:cs typeface="Arial"/>
              <a:sym typeface="Arial"/>
            </a:endParaRPr>
          </a:p>
        </p:txBody>
      </p:sp>
      <p:sp>
        <p:nvSpPr>
          <p:cNvPr id="123" name="Google Shape;123;p15"/>
          <p:cNvSpPr/>
          <p:nvPr/>
        </p:nvSpPr>
        <p:spPr>
          <a:xfrm>
            <a:off x="3569348" y="2266958"/>
            <a:ext cx="2221820"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Business Target</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Growth Strategy</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Revenue Model</a:t>
            </a:r>
            <a:endParaRPr sz="1600">
              <a:solidFill>
                <a:schemeClr val="dk1"/>
              </a:solidFill>
              <a:latin typeface="Libre Franklin"/>
              <a:ea typeface="Libre Franklin"/>
              <a:cs typeface="Libre Franklin"/>
              <a:sym typeface="Libre Franklin"/>
            </a:endParaRPr>
          </a:p>
        </p:txBody>
      </p:sp>
      <p:sp>
        <p:nvSpPr>
          <p:cNvPr id="124" name="Google Shape;124;p15"/>
          <p:cNvSpPr txBox="1"/>
          <p:nvPr/>
        </p:nvSpPr>
        <p:spPr>
          <a:xfrm>
            <a:off x="4142628" y="1657375"/>
            <a:ext cx="119780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chemeClr val="dk1"/>
                </a:solidFill>
                <a:latin typeface="Libre Franklin"/>
                <a:ea typeface="Libre Franklin"/>
                <a:cs typeface="Libre Franklin"/>
                <a:sym typeface="Libre Franklin"/>
              </a:rPr>
              <a:t>Work</a:t>
            </a:r>
            <a:endParaRPr b="1" sz="3200">
              <a:solidFill>
                <a:schemeClr val="dk1"/>
              </a:solidFill>
              <a:latin typeface="Libre Franklin"/>
              <a:ea typeface="Libre Franklin"/>
              <a:cs typeface="Libre Franklin"/>
              <a:sym typeface="Libre Franklin"/>
            </a:endParaRPr>
          </a:p>
        </p:txBody>
      </p:sp>
      <p:sp>
        <p:nvSpPr>
          <p:cNvPr id="125" name="Google Shape;125;p15"/>
          <p:cNvSpPr/>
          <p:nvPr/>
        </p:nvSpPr>
        <p:spPr>
          <a:xfrm flipH="1">
            <a:off x="914496" y="1410374"/>
            <a:ext cx="2268650" cy="2260055"/>
          </a:xfrm>
          <a:custGeom>
            <a:rect b="b" l="l" r="r" t="t"/>
            <a:pathLst>
              <a:path extrusionOk="0" h="120000" w="120000">
                <a:moveTo>
                  <a:pt x="110517" y="66988"/>
                </a:moveTo>
                <a:cubicBezTo>
                  <a:pt x="107045" y="92051"/>
                  <a:pt x="85698" y="110775"/>
                  <a:pt x="60379" y="110963"/>
                </a:cubicBezTo>
                <a:cubicBezTo>
                  <a:pt x="35060" y="111151"/>
                  <a:pt x="13437" y="92747"/>
                  <a:pt x="9593" y="67737"/>
                </a:cubicBezTo>
                <a:cubicBezTo>
                  <a:pt x="5749" y="42728"/>
                  <a:pt x="20848" y="18687"/>
                  <a:pt x="45057" y="11273"/>
                </a:cubicBezTo>
                <a:cubicBezTo>
                  <a:pt x="69265" y="3859"/>
                  <a:pt x="95251" y="15317"/>
                  <a:pt x="106090" y="38184"/>
                </a:cubicBezTo>
                <a:lnTo>
                  <a:pt x="114648" y="36002"/>
                </a:lnTo>
                <a:lnTo>
                  <a:pt x="102137" y="49255"/>
                </a:lnTo>
                <a:lnTo>
                  <a:pt x="82643" y="44163"/>
                </a:lnTo>
                <a:lnTo>
                  <a:pt x="91128" y="41999"/>
                </a:lnTo>
                <a:cubicBezTo>
                  <a:pt x="82311" y="26829"/>
                  <a:pt x="63794" y="20235"/>
                  <a:pt x="47338" y="26406"/>
                </a:cubicBezTo>
                <a:cubicBezTo>
                  <a:pt x="30883" y="32577"/>
                  <a:pt x="21307" y="49705"/>
                  <a:pt x="24693" y="66912"/>
                </a:cubicBezTo>
                <a:cubicBezTo>
                  <a:pt x="28078" y="84119"/>
                  <a:pt x="43434" y="96366"/>
                  <a:pt x="61007" y="95876"/>
                </a:cubicBezTo>
                <a:cubicBezTo>
                  <a:pt x="78581" y="95385"/>
                  <a:pt x="93225" y="82299"/>
                  <a:pt x="95640" y="6493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26" name="Google Shape;126;p15"/>
          <p:cNvSpPr/>
          <p:nvPr/>
        </p:nvSpPr>
        <p:spPr>
          <a:xfrm>
            <a:off x="1400320" y="2430082"/>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Key Figures</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Pricing Plan</a:t>
            </a:r>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Market Size</a:t>
            </a:r>
            <a:endParaRPr sz="900">
              <a:solidFill>
                <a:schemeClr val="dk1"/>
              </a:solidFill>
              <a:latin typeface="Libre Franklin"/>
              <a:ea typeface="Libre Franklin"/>
              <a:cs typeface="Libre Franklin"/>
              <a:sym typeface="Libre Franklin"/>
            </a:endParaRPr>
          </a:p>
        </p:txBody>
      </p:sp>
      <p:sp>
        <p:nvSpPr>
          <p:cNvPr id="127" name="Google Shape;127;p15"/>
          <p:cNvSpPr txBox="1"/>
          <p:nvPr/>
        </p:nvSpPr>
        <p:spPr>
          <a:xfrm>
            <a:off x="1587624" y="2113662"/>
            <a:ext cx="8508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Design</a:t>
            </a:r>
            <a:endParaRPr b="1" sz="1800">
              <a:solidFill>
                <a:schemeClr val="dk1"/>
              </a:solidFill>
              <a:latin typeface="Libre Franklin"/>
              <a:ea typeface="Libre Franklin"/>
              <a:cs typeface="Libre Franklin"/>
              <a:sym typeface="Libre Franklin"/>
            </a:endParaRPr>
          </a:p>
        </p:txBody>
      </p:sp>
      <p:sp>
        <p:nvSpPr>
          <p:cNvPr id="128" name="Google Shape;128;p15"/>
          <p:cNvSpPr/>
          <p:nvPr/>
        </p:nvSpPr>
        <p:spPr>
          <a:xfrm flipH="1">
            <a:off x="6085122" y="1410374"/>
            <a:ext cx="2268650" cy="2260055"/>
          </a:xfrm>
          <a:custGeom>
            <a:rect b="b" l="l" r="r" t="t"/>
            <a:pathLst>
              <a:path extrusionOk="0" h="120000" w="120000">
                <a:moveTo>
                  <a:pt x="111016" y="60090"/>
                </a:move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5F5F5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cxnSp>
        <p:nvCxnSpPr>
          <p:cNvPr id="129" name="Google Shape;129;p15"/>
          <p:cNvCxnSpPr/>
          <p:nvPr/>
        </p:nvCxnSpPr>
        <p:spPr>
          <a:xfrm rot="5400000">
            <a:off x="1655023" y="3861739"/>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0" name="Google Shape;130;p15"/>
          <p:cNvCxnSpPr/>
          <p:nvPr/>
        </p:nvCxnSpPr>
        <p:spPr>
          <a:xfrm rot="5400000">
            <a:off x="4387238" y="4163891"/>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1" name="Google Shape;131;p15"/>
          <p:cNvCxnSpPr/>
          <p:nvPr/>
        </p:nvCxnSpPr>
        <p:spPr>
          <a:xfrm rot="5400000">
            <a:off x="6978021" y="3836026"/>
            <a:ext cx="591444" cy="1407"/>
          </a:xfrm>
          <a:prstGeom prst="straightConnector1">
            <a:avLst/>
          </a:prstGeom>
          <a:noFill/>
          <a:ln cap="flat" cmpd="sng" w="19050">
            <a:solidFill>
              <a:schemeClr val="dk1"/>
            </a:solidFill>
            <a:prstDash val="dash"/>
            <a:round/>
            <a:headEnd len="sm" w="sm" type="none"/>
            <a:tailEnd len="med" w="med" type="oval"/>
          </a:ln>
        </p:spPr>
      </p:cxnSp>
      <p:sp>
        <p:nvSpPr>
          <p:cNvPr id="132" name="Google Shape;132;p15"/>
          <p:cNvSpPr/>
          <p:nvPr/>
        </p:nvSpPr>
        <p:spPr>
          <a:xfrm>
            <a:off x="1283408" y="4318179"/>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P. J. O'Rourke</a:t>
            </a:r>
            <a:endParaRPr sz="1600">
              <a:solidFill>
                <a:schemeClr val="dk1"/>
              </a:solidFill>
              <a:latin typeface="Libre Franklin"/>
              <a:ea typeface="Libre Franklin"/>
              <a:cs typeface="Libre Franklin"/>
              <a:sym typeface="Libre Franklin"/>
            </a:endParaRPr>
          </a:p>
        </p:txBody>
      </p:sp>
      <p:sp>
        <p:nvSpPr>
          <p:cNvPr id="133" name="Google Shape;133;p15"/>
          <p:cNvSpPr/>
          <p:nvPr/>
        </p:nvSpPr>
        <p:spPr>
          <a:xfrm>
            <a:off x="4178932" y="4576530"/>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Steve Jobs</a:t>
            </a:r>
            <a:endParaRPr sz="1600">
              <a:solidFill>
                <a:schemeClr val="dk1"/>
              </a:solidFill>
              <a:latin typeface="Libre Franklin"/>
              <a:ea typeface="Libre Franklin"/>
              <a:cs typeface="Libre Franklin"/>
              <a:sym typeface="Libre Franklin"/>
            </a:endParaRPr>
          </a:p>
        </p:txBody>
      </p:sp>
      <p:sp>
        <p:nvSpPr>
          <p:cNvPr id="134" name="Google Shape;134;p15"/>
          <p:cNvSpPr/>
          <p:nvPr/>
        </p:nvSpPr>
        <p:spPr>
          <a:xfrm>
            <a:off x="6617268" y="4241034"/>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Salvador Dali</a:t>
            </a:r>
            <a:endParaRPr sz="1600">
              <a:solidFill>
                <a:schemeClr val="dk1"/>
              </a:solidFill>
              <a:latin typeface="Libre Franklin"/>
              <a:ea typeface="Libre Franklin"/>
              <a:cs typeface="Libre Franklin"/>
              <a:sym typeface="Libre Franklin"/>
            </a:endParaRPr>
          </a:p>
        </p:txBody>
      </p:sp>
      <p:sp>
        <p:nvSpPr>
          <p:cNvPr id="135" name="Google Shape;135;p15"/>
          <p:cNvSpPr/>
          <p:nvPr/>
        </p:nvSpPr>
        <p:spPr>
          <a:xfrm>
            <a:off x="6622202" y="2373844"/>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Vision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Mission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Strategy</a:t>
            </a:r>
            <a:endParaRPr sz="900">
              <a:solidFill>
                <a:schemeClr val="dk1"/>
              </a:solidFill>
              <a:latin typeface="Libre Franklin"/>
              <a:ea typeface="Libre Franklin"/>
              <a:cs typeface="Libre Franklin"/>
              <a:sym typeface="Libre Franklin"/>
            </a:endParaRPr>
          </a:p>
        </p:txBody>
      </p:sp>
      <p:sp>
        <p:nvSpPr>
          <p:cNvPr id="136" name="Google Shape;136;p15"/>
          <p:cNvSpPr txBox="1"/>
          <p:nvPr/>
        </p:nvSpPr>
        <p:spPr>
          <a:xfrm>
            <a:off x="6781742" y="2057424"/>
            <a:ext cx="8261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Forum</a:t>
            </a:r>
            <a:endParaRPr b="1" sz="1800">
              <a:solidFill>
                <a:schemeClr val="dk1"/>
              </a:solidFill>
              <a:latin typeface="Libre Franklin"/>
              <a:ea typeface="Libre Franklin"/>
              <a:cs typeface="Libre Franklin"/>
              <a:sym typeface="Libre Franklin"/>
            </a:endParaRPr>
          </a:p>
        </p:txBody>
      </p:sp>
      <p:sp>
        <p:nvSpPr>
          <p:cNvPr id="137" name="Google Shape;137;p1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23" presetSubtype="16">
                                  <p:stCondLst>
                                    <p:cond delay="75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ppt_w</p:attrName>
                                        </p:attrNameLst>
                                      </p:cBhvr>
                                      <p:tavLst>
                                        <p:tav fmla="" tm="0">
                                          <p:val>
                                            <p:strVal val="0"/>
                                          </p:val>
                                        </p:tav>
                                        <p:tav fmla="" tm="100000">
                                          <p:val>
                                            <p:strVal val="#ppt_w"/>
                                          </p:val>
                                        </p:tav>
                                      </p:tavLst>
                                    </p:anim>
                                    <p:anim calcmode="lin" valueType="num">
                                      <p:cBhvr additive="base">
                                        <p:cTn dur="500"/>
                                        <p:tgtEl>
                                          <p:spTgt spid="12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par>
                                <p:cTn fill="hold" nodeType="withEffect" presetClass="entr" presetID="23" presetSubtype="16">
                                  <p:stCondLst>
                                    <p:cond delay="75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ppt_w</p:attrName>
                                        </p:attrNameLst>
                                      </p:cBhvr>
                                      <p:tavLst>
                                        <p:tav fmla="" tm="0">
                                          <p:val>
                                            <p:strVal val="0"/>
                                          </p:val>
                                        </p:tav>
                                        <p:tav fmla="" tm="100000">
                                          <p:val>
                                            <p:strVal val="#ppt_w"/>
                                          </p:val>
                                        </p:tav>
                                      </p:tavLst>
                                    </p:anim>
                                    <p:anim calcmode="lin" valueType="num">
                                      <p:cBhvr additive="base">
                                        <p:cTn dur="500"/>
                                        <p:tgtEl>
                                          <p:spTgt spid="12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par>
                                <p:cTn fill="hold" nodeType="withEffect" presetClass="entr" presetID="23" presetSubtype="16">
                                  <p:stCondLst>
                                    <p:cond delay="75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ppt_w</p:attrName>
                                        </p:attrNameLst>
                                      </p:cBhvr>
                                      <p:tavLst>
                                        <p:tav fmla="" tm="0">
                                          <p:val>
                                            <p:strVal val="0"/>
                                          </p:val>
                                        </p:tav>
                                        <p:tav fmla="" tm="100000">
                                          <p:val>
                                            <p:strVal val="#ppt_w"/>
                                          </p:val>
                                        </p:tav>
                                      </p:tavLst>
                                    </p:anim>
                                    <p:anim calcmode="lin" valueType="num">
                                      <p:cBhvr additive="base">
                                        <p:cTn dur="500"/>
                                        <p:tgtEl>
                                          <p:spTgt spid="13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par>
                                <p:cTn fill="hold" nodeType="withEffect" presetClass="entr" presetID="10" presetSubtype="0">
                                  <p:stCondLst>
                                    <p:cond delay="125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par>
                                <p:cTn fill="hold" nodeType="withEffect" presetClass="entr" presetID="10" presetSubtype="0">
                                  <p:stCondLst>
                                    <p:cond delay="125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p:nvPr/>
        </p:nvSpPr>
        <p:spPr>
          <a:xfrm>
            <a:off x="765239" y="971593"/>
            <a:ext cx="3466981" cy="3466981"/>
          </a:xfrm>
          <a:prstGeom prst="arc">
            <a:avLst>
              <a:gd fmla="val 830435" name="adj1"/>
              <a:gd fmla="val 10793851" name="adj2"/>
            </a:avLst>
          </a:prstGeom>
          <a:noFill/>
          <a:ln cap="flat" cmpd="sng" w="2540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43" name="Google Shape;143;p16"/>
          <p:cNvGrpSpPr/>
          <p:nvPr/>
        </p:nvGrpSpPr>
        <p:grpSpPr>
          <a:xfrm>
            <a:off x="2550969" y="1791846"/>
            <a:ext cx="660283" cy="2093094"/>
            <a:chOff x="6656632" y="2132856"/>
            <a:chExt cx="891302" cy="2825421"/>
          </a:xfrm>
        </p:grpSpPr>
        <p:grpSp>
          <p:nvGrpSpPr>
            <p:cNvPr id="144" name="Google Shape;144;p16"/>
            <p:cNvGrpSpPr/>
            <p:nvPr/>
          </p:nvGrpSpPr>
          <p:grpSpPr>
            <a:xfrm>
              <a:off x="6656632" y="2132856"/>
              <a:ext cx="864000" cy="2825421"/>
              <a:chOff x="6656632" y="2132856"/>
              <a:chExt cx="864000" cy="2825421"/>
            </a:xfrm>
          </p:grpSpPr>
          <p:sp>
            <p:nvSpPr>
              <p:cNvPr id="145" name="Google Shape;145;p16"/>
              <p:cNvSpPr/>
              <p:nvPr/>
            </p:nvSpPr>
            <p:spPr>
              <a:xfrm>
                <a:off x="7017271" y="4815555"/>
                <a:ext cx="142722" cy="142722"/>
              </a:xfrm>
              <a:prstGeom prst="ellipse">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46" name="Google Shape;146;p16"/>
              <p:cNvCxnSpPr>
                <a:stCxn id="145" idx="0"/>
              </p:cNvCxnSpPr>
              <p:nvPr/>
            </p:nvCxnSpPr>
            <p:spPr>
              <a:xfrm flipH="1" rot="10800000">
                <a:off x="7088632" y="3014655"/>
                <a:ext cx="300" cy="1800900"/>
              </a:xfrm>
              <a:prstGeom prst="straightConnector1">
                <a:avLst/>
              </a:prstGeom>
              <a:noFill/>
              <a:ln cap="flat" cmpd="sng" w="38100">
                <a:solidFill>
                  <a:srgbClr val="008000"/>
                </a:solidFill>
                <a:prstDash val="solid"/>
                <a:round/>
                <a:headEnd len="sm" w="sm" type="none"/>
                <a:tailEnd len="sm" w="sm" type="none"/>
              </a:ln>
            </p:spPr>
          </p:cxnSp>
          <p:sp>
            <p:nvSpPr>
              <p:cNvPr id="147" name="Google Shape;147;p16"/>
              <p:cNvSpPr/>
              <p:nvPr/>
            </p:nvSpPr>
            <p:spPr>
              <a:xfrm>
                <a:off x="6656632" y="2132856"/>
                <a:ext cx="864000" cy="864000"/>
              </a:xfrm>
              <a:prstGeom prst="arc">
                <a:avLst>
                  <a:gd fmla="val 2657162" name="adj1"/>
                  <a:gd fmla="val 8176062" name="adj2"/>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48" name="Google Shape;148;p16"/>
              <p:cNvSpPr/>
              <p:nvPr/>
            </p:nvSpPr>
            <p:spPr>
              <a:xfrm>
                <a:off x="6710632" y="2187164"/>
                <a:ext cx="756000" cy="756000"/>
              </a:xfrm>
              <a:prstGeom prst="ellipse">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49" name="Google Shape;149;p16"/>
            <p:cNvSpPr txBox="1"/>
            <p:nvPr/>
          </p:nvSpPr>
          <p:spPr>
            <a:xfrm>
              <a:off x="6744709" y="2350575"/>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28%</a:t>
              </a:r>
              <a:endParaRPr sz="1600">
                <a:solidFill>
                  <a:schemeClr val="lt1"/>
                </a:solidFill>
                <a:latin typeface="Libre Franklin"/>
                <a:ea typeface="Libre Franklin"/>
                <a:cs typeface="Libre Franklin"/>
                <a:sym typeface="Libre Franklin"/>
              </a:endParaRPr>
            </a:p>
          </p:txBody>
        </p:sp>
      </p:grpSp>
      <p:sp>
        <p:nvSpPr>
          <p:cNvPr id="150" name="Google Shape;150;p16"/>
          <p:cNvSpPr/>
          <p:nvPr/>
        </p:nvSpPr>
        <p:spPr>
          <a:xfrm>
            <a:off x="1031930" y="1238284"/>
            <a:ext cx="2933599" cy="2933599"/>
          </a:xfrm>
          <a:prstGeom prst="arc">
            <a:avLst>
              <a:gd fmla="val 2938498" name="adj1"/>
              <a:gd fmla="val 10793851" name="adj2"/>
            </a:avLst>
          </a:prstGeom>
          <a:noFill/>
          <a:ln cap="flat" cmpd="sng" w="2540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1" name="Google Shape;151;p16"/>
          <p:cNvSpPr/>
          <p:nvPr/>
        </p:nvSpPr>
        <p:spPr>
          <a:xfrm>
            <a:off x="1298620" y="1504974"/>
            <a:ext cx="2400218" cy="2400218"/>
          </a:xfrm>
          <a:prstGeom prst="arc">
            <a:avLst>
              <a:gd fmla="val 4654623" name="adj1"/>
              <a:gd fmla="val 10793851" name="adj2"/>
            </a:avLst>
          </a:prstGeom>
          <a:noFill/>
          <a:ln cap="flat" cmpd="sng" w="2540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2" name="Google Shape;152;p16"/>
          <p:cNvSpPr/>
          <p:nvPr/>
        </p:nvSpPr>
        <p:spPr>
          <a:xfrm>
            <a:off x="1565310" y="1771665"/>
            <a:ext cx="1866836" cy="1866836"/>
          </a:xfrm>
          <a:prstGeom prst="arc">
            <a:avLst>
              <a:gd fmla="val 7924595" name="adj1"/>
              <a:gd fmla="val 10793851" name="adj2"/>
            </a:avLst>
          </a:prstGeom>
          <a:noFill/>
          <a:ln cap="flat" cmpd="sng" w="2540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53" name="Google Shape;153;p16"/>
          <p:cNvGrpSpPr/>
          <p:nvPr/>
        </p:nvGrpSpPr>
        <p:grpSpPr>
          <a:xfrm>
            <a:off x="581739" y="1684678"/>
            <a:ext cx="1142977" cy="1043112"/>
            <a:chOff x="581738" y="1970428"/>
            <a:chExt cx="1142977" cy="1043112"/>
          </a:xfrm>
        </p:grpSpPr>
        <p:sp>
          <p:nvSpPr>
            <p:cNvPr id="154" name="Google Shape;154;p16"/>
            <p:cNvSpPr txBox="1"/>
            <p:nvPr/>
          </p:nvSpPr>
          <p:spPr>
            <a:xfrm rot="5400000">
              <a:off x="237153"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Fashion</a:t>
              </a:r>
              <a:endParaRPr sz="1100">
                <a:solidFill>
                  <a:schemeClr val="dk1"/>
                </a:solidFill>
                <a:latin typeface="Libre Franklin"/>
                <a:ea typeface="Libre Franklin"/>
                <a:cs typeface="Libre Franklin"/>
                <a:sym typeface="Libre Franklin"/>
              </a:endParaRPr>
            </a:p>
          </p:txBody>
        </p:sp>
        <p:sp>
          <p:nvSpPr>
            <p:cNvPr id="155" name="Google Shape;155;p16"/>
            <p:cNvSpPr txBox="1"/>
            <p:nvPr/>
          </p:nvSpPr>
          <p:spPr>
            <a:xfrm rot="5400000">
              <a:off x="500164"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Finance</a:t>
              </a:r>
              <a:endParaRPr/>
            </a:p>
          </p:txBody>
        </p:sp>
        <p:sp>
          <p:nvSpPr>
            <p:cNvPr id="156" name="Google Shape;156;p16"/>
            <p:cNvSpPr txBox="1"/>
            <p:nvPr/>
          </p:nvSpPr>
          <p:spPr>
            <a:xfrm rot="5400000">
              <a:off x="763176"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E-commerce</a:t>
              </a:r>
              <a:endParaRPr sz="1100">
                <a:solidFill>
                  <a:schemeClr val="dk1"/>
                </a:solidFill>
                <a:latin typeface="Libre Franklin"/>
                <a:ea typeface="Libre Franklin"/>
                <a:cs typeface="Libre Franklin"/>
                <a:sym typeface="Libre Franklin"/>
              </a:endParaRPr>
            </a:p>
          </p:txBody>
        </p:sp>
        <p:sp>
          <p:nvSpPr>
            <p:cNvPr id="157" name="Google Shape;157;p16"/>
            <p:cNvSpPr txBox="1"/>
            <p:nvPr/>
          </p:nvSpPr>
          <p:spPr>
            <a:xfrm rot="5400000">
              <a:off x="1026188"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Real Estate</a:t>
              </a:r>
              <a:endParaRPr sz="1100">
                <a:solidFill>
                  <a:schemeClr val="dk1"/>
                </a:solidFill>
                <a:latin typeface="Libre Franklin"/>
                <a:ea typeface="Libre Franklin"/>
                <a:cs typeface="Libre Franklin"/>
                <a:sym typeface="Libre Franklin"/>
              </a:endParaRPr>
            </a:p>
          </p:txBody>
        </p:sp>
      </p:grpSp>
      <p:grpSp>
        <p:nvGrpSpPr>
          <p:cNvPr id="158" name="Google Shape;158;p16"/>
          <p:cNvGrpSpPr/>
          <p:nvPr/>
        </p:nvGrpSpPr>
        <p:grpSpPr>
          <a:xfrm>
            <a:off x="3216259" y="1791847"/>
            <a:ext cx="660283" cy="1977445"/>
            <a:chOff x="4583023" y="1773463"/>
            <a:chExt cx="891302" cy="2669309"/>
          </a:xfrm>
        </p:grpSpPr>
        <p:sp>
          <p:nvSpPr>
            <p:cNvPr id="159" name="Google Shape;159;p16"/>
            <p:cNvSpPr/>
            <p:nvPr/>
          </p:nvSpPr>
          <p:spPr>
            <a:xfrm>
              <a:off x="4943662" y="4300050"/>
              <a:ext cx="142722" cy="142722"/>
            </a:xfrm>
            <a:prstGeom prst="ellipse">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0" name="Google Shape;160;p16"/>
            <p:cNvCxnSpPr>
              <a:stCxn id="159" idx="0"/>
            </p:cNvCxnSpPr>
            <p:nvPr/>
          </p:nvCxnSpPr>
          <p:spPr>
            <a:xfrm rot="10800000">
              <a:off x="5015023" y="2637150"/>
              <a:ext cx="0" cy="1662900"/>
            </a:xfrm>
            <a:prstGeom prst="straightConnector1">
              <a:avLst/>
            </a:prstGeom>
            <a:noFill/>
            <a:ln cap="flat" cmpd="sng" w="38100">
              <a:solidFill>
                <a:srgbClr val="A5A5A5"/>
              </a:solidFill>
              <a:prstDash val="solid"/>
              <a:round/>
              <a:headEnd len="sm" w="sm" type="none"/>
              <a:tailEnd len="sm" w="sm" type="none"/>
            </a:ln>
          </p:spPr>
        </p:cxnSp>
        <p:sp>
          <p:nvSpPr>
            <p:cNvPr id="161" name="Google Shape;161;p16"/>
            <p:cNvSpPr/>
            <p:nvPr/>
          </p:nvSpPr>
          <p:spPr>
            <a:xfrm>
              <a:off x="4583023" y="1773463"/>
              <a:ext cx="864000" cy="864000"/>
            </a:xfrm>
            <a:prstGeom prst="arc">
              <a:avLst>
                <a:gd fmla="val 2657162" name="adj1"/>
                <a:gd fmla="val 8176062" name="adj2"/>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2" name="Google Shape;162;p16"/>
            <p:cNvSpPr/>
            <p:nvPr/>
          </p:nvSpPr>
          <p:spPr>
            <a:xfrm>
              <a:off x="4637023" y="1827771"/>
              <a:ext cx="756000" cy="756000"/>
            </a:xfrm>
            <a:prstGeom prst="ellipse">
              <a:avLst/>
            </a:prstGeom>
            <a:solidFill>
              <a:srgbClr val="A5A5A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3" name="Google Shape;163;p16"/>
            <p:cNvSpPr txBox="1"/>
            <p:nvPr/>
          </p:nvSpPr>
          <p:spPr>
            <a:xfrm>
              <a:off x="4671100" y="1991182"/>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38%</a:t>
              </a:r>
              <a:endParaRPr sz="1600">
                <a:solidFill>
                  <a:schemeClr val="lt1"/>
                </a:solidFill>
                <a:latin typeface="Libre Franklin"/>
                <a:ea typeface="Libre Franklin"/>
                <a:cs typeface="Libre Franklin"/>
                <a:sym typeface="Libre Franklin"/>
              </a:endParaRPr>
            </a:p>
          </p:txBody>
        </p:sp>
      </p:grpSp>
      <p:grpSp>
        <p:nvGrpSpPr>
          <p:cNvPr id="164" name="Google Shape;164;p16"/>
          <p:cNvGrpSpPr/>
          <p:nvPr/>
        </p:nvGrpSpPr>
        <p:grpSpPr>
          <a:xfrm>
            <a:off x="3881549" y="1791846"/>
            <a:ext cx="660283" cy="1279300"/>
            <a:chOff x="6656632" y="2132856"/>
            <a:chExt cx="891302" cy="1726898"/>
          </a:xfrm>
        </p:grpSpPr>
        <p:grpSp>
          <p:nvGrpSpPr>
            <p:cNvPr id="165" name="Google Shape;165;p16"/>
            <p:cNvGrpSpPr/>
            <p:nvPr/>
          </p:nvGrpSpPr>
          <p:grpSpPr>
            <a:xfrm>
              <a:off x="6656632" y="2132856"/>
              <a:ext cx="864000" cy="1726898"/>
              <a:chOff x="6656632" y="2132856"/>
              <a:chExt cx="864000" cy="1726898"/>
            </a:xfrm>
          </p:grpSpPr>
          <p:sp>
            <p:nvSpPr>
              <p:cNvPr id="166" name="Google Shape;166;p16"/>
              <p:cNvSpPr/>
              <p:nvPr/>
            </p:nvSpPr>
            <p:spPr>
              <a:xfrm>
                <a:off x="7017271" y="3717032"/>
                <a:ext cx="142722" cy="142722"/>
              </a:xfrm>
              <a:prstGeom prst="ellipse">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7" name="Google Shape;167;p16"/>
              <p:cNvCxnSpPr/>
              <p:nvPr/>
            </p:nvCxnSpPr>
            <p:spPr>
              <a:xfrm flipH="1" rot="10800000">
                <a:off x="7088309" y="2996952"/>
                <a:ext cx="647" cy="720080"/>
              </a:xfrm>
              <a:prstGeom prst="straightConnector1">
                <a:avLst/>
              </a:prstGeom>
              <a:noFill/>
              <a:ln cap="flat" cmpd="sng" w="38100">
                <a:solidFill>
                  <a:srgbClr val="666666"/>
                </a:solidFill>
                <a:prstDash val="solid"/>
                <a:round/>
                <a:headEnd len="sm" w="sm" type="none"/>
                <a:tailEnd len="sm" w="sm" type="none"/>
              </a:ln>
            </p:spPr>
          </p:cxnSp>
          <p:sp>
            <p:nvSpPr>
              <p:cNvPr id="168" name="Google Shape;168;p16"/>
              <p:cNvSpPr/>
              <p:nvPr/>
            </p:nvSpPr>
            <p:spPr>
              <a:xfrm>
                <a:off x="6656632" y="2132856"/>
                <a:ext cx="864000" cy="864000"/>
              </a:xfrm>
              <a:prstGeom prst="arc">
                <a:avLst>
                  <a:gd fmla="val 2657162" name="adj1"/>
                  <a:gd fmla="val 8176062" name="adj2"/>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9" name="Google Shape;169;p16"/>
              <p:cNvSpPr/>
              <p:nvPr/>
            </p:nvSpPr>
            <p:spPr>
              <a:xfrm>
                <a:off x="6710632" y="2187164"/>
                <a:ext cx="756000" cy="756000"/>
              </a:xfrm>
              <a:prstGeom prst="ellipse">
                <a:avLst/>
              </a:prstGeom>
              <a:solidFill>
                <a:srgbClr val="66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0" name="Google Shape;170;p16"/>
            <p:cNvSpPr txBox="1"/>
            <p:nvPr/>
          </p:nvSpPr>
          <p:spPr>
            <a:xfrm>
              <a:off x="6744709" y="2350575"/>
              <a:ext cx="803225"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46%</a:t>
              </a:r>
              <a:endParaRPr sz="1600">
                <a:solidFill>
                  <a:schemeClr val="lt1"/>
                </a:solidFill>
                <a:latin typeface="Libre Franklin"/>
                <a:ea typeface="Libre Franklin"/>
                <a:cs typeface="Libre Franklin"/>
                <a:sym typeface="Libre Franklin"/>
              </a:endParaRPr>
            </a:p>
          </p:txBody>
        </p:sp>
      </p:grpSp>
      <p:grpSp>
        <p:nvGrpSpPr>
          <p:cNvPr id="171" name="Google Shape;171;p16"/>
          <p:cNvGrpSpPr/>
          <p:nvPr/>
        </p:nvGrpSpPr>
        <p:grpSpPr>
          <a:xfrm>
            <a:off x="1885679" y="1791846"/>
            <a:ext cx="640058" cy="1720080"/>
            <a:chOff x="1885679" y="2077596"/>
            <a:chExt cx="640058" cy="1720080"/>
          </a:xfrm>
        </p:grpSpPr>
        <p:grpSp>
          <p:nvGrpSpPr>
            <p:cNvPr id="172" name="Google Shape;172;p16"/>
            <p:cNvGrpSpPr/>
            <p:nvPr/>
          </p:nvGrpSpPr>
          <p:grpSpPr>
            <a:xfrm>
              <a:off x="1885679" y="2077596"/>
              <a:ext cx="640058" cy="1720080"/>
              <a:chOff x="6656632" y="2132856"/>
              <a:chExt cx="864000" cy="2321897"/>
            </a:xfrm>
          </p:grpSpPr>
          <p:grpSp>
            <p:nvGrpSpPr>
              <p:cNvPr id="173" name="Google Shape;173;p16"/>
              <p:cNvGrpSpPr/>
              <p:nvPr/>
            </p:nvGrpSpPr>
            <p:grpSpPr>
              <a:xfrm>
                <a:off x="6656632" y="2132856"/>
                <a:ext cx="864000" cy="2321897"/>
                <a:chOff x="6656632" y="2132856"/>
                <a:chExt cx="864000" cy="2321897"/>
              </a:xfrm>
            </p:grpSpPr>
            <p:sp>
              <p:nvSpPr>
                <p:cNvPr id="174" name="Google Shape;174;p16"/>
                <p:cNvSpPr/>
                <p:nvPr/>
              </p:nvSpPr>
              <p:spPr>
                <a:xfrm>
                  <a:off x="6710256" y="4312031"/>
                  <a:ext cx="142722" cy="142722"/>
                </a:xfrm>
                <a:prstGeom prst="ellipse">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75" name="Google Shape;175;p16"/>
                <p:cNvCxnSpPr/>
                <p:nvPr/>
              </p:nvCxnSpPr>
              <p:spPr>
                <a:xfrm rot="10800000">
                  <a:off x="7088956" y="2996952"/>
                  <a:ext cx="0" cy="1079473"/>
                </a:xfrm>
                <a:prstGeom prst="straightConnector1">
                  <a:avLst/>
                </a:prstGeom>
                <a:noFill/>
                <a:ln cap="flat" cmpd="sng" w="38100">
                  <a:solidFill>
                    <a:srgbClr val="33CC33"/>
                  </a:solidFill>
                  <a:prstDash val="solid"/>
                  <a:round/>
                  <a:headEnd len="sm" w="sm" type="none"/>
                  <a:tailEnd len="sm" w="sm" type="none"/>
                </a:ln>
              </p:spPr>
            </p:cxnSp>
            <p:sp>
              <p:nvSpPr>
                <p:cNvPr id="176" name="Google Shape;176;p16"/>
                <p:cNvSpPr/>
                <p:nvPr/>
              </p:nvSpPr>
              <p:spPr>
                <a:xfrm>
                  <a:off x="6656632" y="2132856"/>
                  <a:ext cx="864000" cy="864000"/>
                </a:xfrm>
                <a:prstGeom prst="arc">
                  <a:avLst>
                    <a:gd fmla="val 2657162" name="adj1"/>
                    <a:gd fmla="val 8176062" name="adj2"/>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77" name="Google Shape;177;p16"/>
                <p:cNvSpPr/>
                <p:nvPr/>
              </p:nvSpPr>
              <p:spPr>
                <a:xfrm>
                  <a:off x="6710632" y="2187164"/>
                  <a:ext cx="756000" cy="756000"/>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8" name="Google Shape;178;p16"/>
              <p:cNvSpPr txBox="1"/>
              <p:nvPr/>
            </p:nvSpPr>
            <p:spPr>
              <a:xfrm>
                <a:off x="6744709" y="2350575"/>
                <a:ext cx="610641"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9%</a:t>
                </a:r>
                <a:endParaRPr sz="1600">
                  <a:solidFill>
                    <a:schemeClr val="lt1"/>
                  </a:solidFill>
                  <a:latin typeface="Libre Franklin"/>
                  <a:ea typeface="Libre Franklin"/>
                  <a:cs typeface="Libre Franklin"/>
                  <a:sym typeface="Libre Franklin"/>
                </a:endParaRPr>
              </a:p>
            </p:txBody>
          </p:sp>
        </p:grpSp>
        <p:cxnSp>
          <p:nvCxnSpPr>
            <p:cNvPr id="179" name="Google Shape;179;p16"/>
            <p:cNvCxnSpPr>
              <a:endCxn id="174" idx="7"/>
            </p:cNvCxnSpPr>
            <p:nvPr/>
          </p:nvCxnSpPr>
          <p:spPr>
            <a:xfrm flipH="1">
              <a:off x="2015650" y="3504630"/>
              <a:ext cx="195000" cy="202800"/>
            </a:xfrm>
            <a:prstGeom prst="straightConnector1">
              <a:avLst/>
            </a:prstGeom>
            <a:noFill/>
            <a:ln cap="flat" cmpd="sng" w="38100">
              <a:solidFill>
                <a:srgbClr val="33CC33"/>
              </a:solidFill>
              <a:prstDash val="solid"/>
              <a:round/>
              <a:headEnd len="sm" w="sm" type="none"/>
              <a:tailEnd len="sm" w="sm" type="none"/>
            </a:ln>
          </p:spPr>
        </p:cxnSp>
      </p:grpSp>
      <p:grpSp>
        <p:nvGrpSpPr>
          <p:cNvPr id="180" name="Google Shape;180;p16"/>
          <p:cNvGrpSpPr/>
          <p:nvPr/>
        </p:nvGrpSpPr>
        <p:grpSpPr>
          <a:xfrm>
            <a:off x="6471178" y="1752678"/>
            <a:ext cx="1910723" cy="1068805"/>
            <a:chOff x="6471177" y="2038427"/>
            <a:chExt cx="1910723" cy="1068805"/>
          </a:xfrm>
        </p:grpSpPr>
        <p:sp>
          <p:nvSpPr>
            <p:cNvPr id="181" name="Google Shape;181;p16"/>
            <p:cNvSpPr/>
            <p:nvPr/>
          </p:nvSpPr>
          <p:spPr>
            <a:xfrm>
              <a:off x="8278420" y="2044233"/>
              <a:ext cx="103480" cy="503753"/>
            </a:xfrm>
            <a:custGeom>
              <a:rect b="b" l="l" r="r" t="t"/>
              <a:pathLst>
                <a:path extrusionOk="0" h="680005" w="139685">
                  <a:moveTo>
                    <a:pt x="68388" y="117634"/>
                  </a:moveTo>
                  <a:cubicBezTo>
                    <a:pt x="68388" y="117634"/>
                    <a:pt x="68388" y="117634"/>
                    <a:pt x="125060" y="117634"/>
                  </a:cubicBezTo>
                  <a:lnTo>
                    <a:pt x="139685" y="117634"/>
                  </a:lnTo>
                  <a:lnTo>
                    <a:pt x="139685" y="402472"/>
                  </a:lnTo>
                  <a:lnTo>
                    <a:pt x="139523" y="402472"/>
                  </a:lnTo>
                  <a:cubicBezTo>
                    <a:pt x="137386" y="402472"/>
                    <a:pt x="133112" y="402472"/>
                    <a:pt x="124564" y="402472"/>
                  </a:cubicBezTo>
                  <a:cubicBezTo>
                    <a:pt x="124564" y="402472"/>
                    <a:pt x="124564" y="402472"/>
                    <a:pt x="124564" y="648357"/>
                  </a:cubicBezTo>
                  <a:cubicBezTo>
                    <a:pt x="124564" y="665398"/>
                    <a:pt x="112351" y="680005"/>
                    <a:pt x="95254" y="680005"/>
                  </a:cubicBezTo>
                  <a:cubicBezTo>
                    <a:pt x="78157" y="680005"/>
                    <a:pt x="63503" y="665398"/>
                    <a:pt x="63503" y="648357"/>
                  </a:cubicBezTo>
                  <a:cubicBezTo>
                    <a:pt x="63503" y="648357"/>
                    <a:pt x="63503" y="648357"/>
                    <a:pt x="63503" y="370823"/>
                  </a:cubicBezTo>
                  <a:cubicBezTo>
                    <a:pt x="63503" y="368388"/>
                    <a:pt x="63503" y="365954"/>
                    <a:pt x="63503" y="363519"/>
                  </a:cubicBezTo>
                  <a:cubicBezTo>
                    <a:pt x="63503" y="363519"/>
                    <a:pt x="63503" y="363519"/>
                    <a:pt x="63503" y="210145"/>
                  </a:cubicBezTo>
                  <a:cubicBezTo>
                    <a:pt x="63503" y="210145"/>
                    <a:pt x="63503" y="210145"/>
                    <a:pt x="43963" y="210145"/>
                  </a:cubicBezTo>
                  <a:cubicBezTo>
                    <a:pt x="43963" y="210145"/>
                    <a:pt x="43963" y="210145"/>
                    <a:pt x="43963" y="370823"/>
                  </a:cubicBezTo>
                  <a:cubicBezTo>
                    <a:pt x="43963" y="382996"/>
                    <a:pt x="34194" y="392733"/>
                    <a:pt x="21982" y="392733"/>
                  </a:cubicBezTo>
                  <a:cubicBezTo>
                    <a:pt x="9770" y="392733"/>
                    <a:pt x="0" y="382996"/>
                    <a:pt x="0" y="370823"/>
                  </a:cubicBezTo>
                  <a:cubicBezTo>
                    <a:pt x="0" y="370823"/>
                    <a:pt x="0" y="370823"/>
                    <a:pt x="0" y="183366"/>
                  </a:cubicBezTo>
                  <a:cubicBezTo>
                    <a:pt x="0" y="183366"/>
                    <a:pt x="0" y="183366"/>
                    <a:pt x="0" y="176062"/>
                  </a:cubicBezTo>
                  <a:cubicBezTo>
                    <a:pt x="0" y="176062"/>
                    <a:pt x="0" y="176062"/>
                    <a:pt x="0" y="173627"/>
                  </a:cubicBezTo>
                  <a:cubicBezTo>
                    <a:pt x="0" y="159021"/>
                    <a:pt x="19539" y="120069"/>
                    <a:pt x="68388" y="117634"/>
                  </a:cubicBezTo>
                  <a:close/>
                  <a:moveTo>
                    <a:pt x="134144" y="0"/>
                  </a:moveTo>
                  <a:lnTo>
                    <a:pt x="139685" y="2295"/>
                  </a:lnTo>
                  <a:lnTo>
                    <a:pt x="139685" y="105020"/>
                  </a:lnTo>
                  <a:lnTo>
                    <a:pt x="134144" y="107315"/>
                  </a:lnTo>
                  <a:cubicBezTo>
                    <a:pt x="104510" y="107315"/>
                    <a:pt x="80486" y="83292"/>
                    <a:pt x="80486" y="53658"/>
                  </a:cubicBezTo>
                  <a:cubicBezTo>
                    <a:pt x="80486" y="24023"/>
                    <a:pt x="104510" y="0"/>
                    <a:pt x="134144"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2" name="Google Shape;182;p16"/>
            <p:cNvSpPr/>
            <p:nvPr/>
          </p:nvSpPr>
          <p:spPr>
            <a:xfrm>
              <a:off x="649159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3" name="Google Shape;183;p16"/>
            <p:cNvSpPr/>
            <p:nvPr/>
          </p:nvSpPr>
          <p:spPr>
            <a:xfrm>
              <a:off x="647117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4" name="Google Shape;184;p16"/>
            <p:cNvSpPr/>
            <p:nvPr/>
          </p:nvSpPr>
          <p:spPr>
            <a:xfrm>
              <a:off x="716261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5" name="Google Shape;185;p16"/>
            <p:cNvSpPr/>
            <p:nvPr/>
          </p:nvSpPr>
          <p:spPr>
            <a:xfrm>
              <a:off x="6715269"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6" name="Google Shape;186;p16"/>
            <p:cNvSpPr/>
            <p:nvPr/>
          </p:nvSpPr>
          <p:spPr>
            <a:xfrm>
              <a:off x="6938941"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7" name="Google Shape;187;p16"/>
            <p:cNvSpPr/>
            <p:nvPr/>
          </p:nvSpPr>
          <p:spPr>
            <a:xfrm>
              <a:off x="7386285"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8" name="Google Shape;188;p16"/>
            <p:cNvSpPr/>
            <p:nvPr/>
          </p:nvSpPr>
          <p:spPr>
            <a:xfrm>
              <a:off x="760995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9" name="Google Shape;189;p16"/>
            <p:cNvSpPr/>
            <p:nvPr/>
          </p:nvSpPr>
          <p:spPr>
            <a:xfrm>
              <a:off x="7833630"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0" name="Google Shape;190;p16"/>
            <p:cNvSpPr/>
            <p:nvPr/>
          </p:nvSpPr>
          <p:spPr>
            <a:xfrm>
              <a:off x="692068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1" name="Google Shape;191;p16"/>
            <p:cNvSpPr/>
            <p:nvPr/>
          </p:nvSpPr>
          <p:spPr>
            <a:xfrm>
              <a:off x="6695932"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2" name="Google Shape;192;p16"/>
            <p:cNvSpPr/>
            <p:nvPr/>
          </p:nvSpPr>
          <p:spPr>
            <a:xfrm>
              <a:off x="7145443"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3" name="Google Shape;193;p16"/>
            <p:cNvSpPr/>
            <p:nvPr/>
          </p:nvSpPr>
          <p:spPr>
            <a:xfrm>
              <a:off x="805730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grpSp>
        <p:nvGrpSpPr>
          <p:cNvPr id="194" name="Google Shape;194;p16"/>
          <p:cNvGrpSpPr/>
          <p:nvPr/>
        </p:nvGrpSpPr>
        <p:grpSpPr>
          <a:xfrm>
            <a:off x="6468777" y="3049705"/>
            <a:ext cx="1783347" cy="1068805"/>
            <a:chOff x="6468776" y="3335454"/>
            <a:chExt cx="1783347" cy="1068805"/>
          </a:xfrm>
        </p:grpSpPr>
        <p:sp>
          <p:nvSpPr>
            <p:cNvPr id="195" name="Google Shape;195;p16"/>
            <p:cNvSpPr/>
            <p:nvPr/>
          </p:nvSpPr>
          <p:spPr>
            <a:xfrm>
              <a:off x="648919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6" name="Google Shape;196;p16"/>
            <p:cNvSpPr/>
            <p:nvPr/>
          </p:nvSpPr>
          <p:spPr>
            <a:xfrm>
              <a:off x="646877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7" name="Google Shape;197;p16"/>
            <p:cNvSpPr/>
            <p:nvPr/>
          </p:nvSpPr>
          <p:spPr>
            <a:xfrm>
              <a:off x="716021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8" name="Google Shape;198;p16"/>
            <p:cNvSpPr/>
            <p:nvPr/>
          </p:nvSpPr>
          <p:spPr>
            <a:xfrm>
              <a:off x="6712868"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9" name="Google Shape;199;p16"/>
            <p:cNvSpPr/>
            <p:nvPr/>
          </p:nvSpPr>
          <p:spPr>
            <a:xfrm>
              <a:off x="6936540"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0" name="Google Shape;200;p16"/>
            <p:cNvSpPr/>
            <p:nvPr/>
          </p:nvSpPr>
          <p:spPr>
            <a:xfrm>
              <a:off x="7383884"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1" name="Google Shape;201;p16"/>
            <p:cNvSpPr/>
            <p:nvPr/>
          </p:nvSpPr>
          <p:spPr>
            <a:xfrm>
              <a:off x="760755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2" name="Google Shape;202;p16"/>
            <p:cNvSpPr/>
            <p:nvPr/>
          </p:nvSpPr>
          <p:spPr>
            <a:xfrm>
              <a:off x="7831229"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3" name="Google Shape;203;p16"/>
            <p:cNvSpPr/>
            <p:nvPr/>
          </p:nvSpPr>
          <p:spPr>
            <a:xfrm>
              <a:off x="691828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4" name="Google Shape;204;p16"/>
            <p:cNvSpPr/>
            <p:nvPr/>
          </p:nvSpPr>
          <p:spPr>
            <a:xfrm>
              <a:off x="6693531"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5" name="Google Shape;205;p16"/>
            <p:cNvSpPr/>
            <p:nvPr/>
          </p:nvSpPr>
          <p:spPr>
            <a:xfrm>
              <a:off x="7143042"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6" name="Google Shape;206;p16"/>
            <p:cNvSpPr/>
            <p:nvPr/>
          </p:nvSpPr>
          <p:spPr>
            <a:xfrm>
              <a:off x="805490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7" name="Google Shape;207;p16"/>
            <p:cNvSpPr/>
            <p:nvPr/>
          </p:nvSpPr>
          <p:spPr>
            <a:xfrm>
              <a:off x="7369332" y="3900505"/>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8" name="Google Shape;208;p16"/>
            <p:cNvSpPr/>
            <p:nvPr/>
          </p:nvSpPr>
          <p:spPr>
            <a:xfrm>
              <a:off x="7592554" y="3900504"/>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sp>
        <p:nvSpPr>
          <p:cNvPr id="209" name="Google Shape;209;p16"/>
          <p:cNvSpPr txBox="1"/>
          <p:nvPr/>
        </p:nvSpPr>
        <p:spPr>
          <a:xfrm>
            <a:off x="5021015" y="1937226"/>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70</a:t>
            </a:r>
            <a:r>
              <a:rPr i="1" lang="tr-TR" sz="1100">
                <a:solidFill>
                  <a:srgbClr val="595959"/>
                </a:solidFill>
                <a:latin typeface="Libre Franklin"/>
                <a:ea typeface="Libre Franklin"/>
                <a:cs typeface="Libre Franklin"/>
                <a:sym typeface="Libre Franklin"/>
              </a:rPr>
              <a:t>Design</a:t>
            </a:r>
            <a:endParaRPr i="1" sz="1100">
              <a:solidFill>
                <a:srgbClr val="595959"/>
              </a:solidFill>
              <a:latin typeface="Libre Franklin"/>
              <a:ea typeface="Libre Franklin"/>
              <a:cs typeface="Libre Franklin"/>
              <a:sym typeface="Libre Franklin"/>
            </a:endParaRPr>
          </a:p>
        </p:txBody>
      </p:sp>
      <p:sp>
        <p:nvSpPr>
          <p:cNvPr id="210" name="Google Shape;210;p16"/>
          <p:cNvSpPr txBox="1"/>
          <p:nvPr/>
        </p:nvSpPr>
        <p:spPr>
          <a:xfrm>
            <a:off x="5021016" y="3318347"/>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80</a:t>
            </a:r>
            <a:r>
              <a:rPr i="1" lang="tr-TR" sz="1100">
                <a:solidFill>
                  <a:srgbClr val="595959"/>
                </a:solidFill>
                <a:latin typeface="Libre Franklin"/>
                <a:ea typeface="Libre Franklin"/>
                <a:cs typeface="Libre Franklin"/>
                <a:sym typeface="Libre Franklin"/>
              </a:rPr>
              <a:t>Briefing</a:t>
            </a:r>
            <a:endParaRPr i="1" sz="1100">
              <a:solidFill>
                <a:srgbClr val="595959"/>
              </a:solidFill>
              <a:latin typeface="Libre Franklin"/>
              <a:ea typeface="Libre Franklin"/>
              <a:cs typeface="Libre Franklin"/>
              <a:sym typeface="Libre Franklin"/>
            </a:endParaRPr>
          </a:p>
        </p:txBody>
      </p:sp>
      <p:cxnSp>
        <p:nvCxnSpPr>
          <p:cNvPr id="211" name="Google Shape;211;p16"/>
          <p:cNvCxnSpPr/>
          <p:nvPr/>
        </p:nvCxnSpPr>
        <p:spPr>
          <a:xfrm>
            <a:off x="4853717" y="1131240"/>
            <a:ext cx="0" cy="3574055"/>
          </a:xfrm>
          <a:prstGeom prst="straightConnector1">
            <a:avLst/>
          </a:prstGeom>
          <a:noFill/>
          <a:ln cap="flat" cmpd="sng" w="9525">
            <a:solidFill>
              <a:schemeClr val="dk1"/>
            </a:solidFill>
            <a:prstDash val="dash"/>
            <a:round/>
            <a:headEnd len="sm" w="sm" type="none"/>
            <a:tailEnd len="sm" w="sm" type="none"/>
          </a:ln>
        </p:spPr>
      </p:cxnSp>
      <p:sp>
        <p:nvSpPr>
          <p:cNvPr id="212" name="Google Shape;212;p1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par>
                                <p:cTn fill="hold" nodeType="withEffect" presetClass="entr" presetID="10" presetSubtype="0">
                                  <p:stCondLst>
                                    <p:cond delay="275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par>
                                <p:cTn fill="hold" nodeType="withEffect" presetClass="entr" presetID="10" presetSubtype="0">
                                  <p:stCondLst>
                                    <p:cond delay="300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par>
                                <p:cTn fill="hold" nodeType="withEffect" presetClass="entr" presetID="10" presetSubtype="0">
                                  <p:stCondLst>
                                    <p:cond delay="325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par>
                                <p:cTn fill="hold" nodeType="withEffect" presetClass="entr" presetID="10" presetSubtype="0">
                                  <p:stCondLst>
                                    <p:cond delay="375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par>
                                <p:cTn fill="hold" nodeType="withEffect" presetClass="entr" presetID="10" presetSubtype="0">
                                  <p:stCondLst>
                                    <p:cond delay="425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par>
                                <p:cTn fill="hold" nodeType="withEffect" presetClass="entr" presetID="10" presetSubtype="0">
                                  <p:stCondLst>
                                    <p:cond delay="450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par>
                                <p:cTn fill="hold" nodeType="withEffect" presetClass="entr" presetID="10" presetSubtype="0">
                                  <p:stCondLst>
                                    <p:cond delay="4750"/>
                                  </p:stCondLst>
                                  <p:childTnLst>
                                    <p:set>
                                      <p:cBhvr>
                                        <p:cTn dur="1" fill="hold">
                                          <p:stCondLst>
                                            <p:cond delay="0"/>
                                          </p:stCondLst>
                                        </p:cTn>
                                        <p:tgtEl>
                                          <p:spTgt spid="158"/>
                                        </p:tgtEl>
                                        <p:attrNameLst>
                                          <p:attrName>style.visibility</p:attrName>
                                        </p:attrNameLst>
                                      </p:cBhvr>
                                      <p:to>
                                        <p:strVal val="visible"/>
                                      </p:to>
                                    </p:set>
                                    <p:animEffect filter="fade" transition="in">
                                      <p:cBhvr>
                                        <p:cTn dur="500"/>
                                        <p:tgtEl>
                                          <p:spTgt spid="158"/>
                                        </p:tgtEl>
                                      </p:cBhvr>
                                    </p:animEffect>
                                  </p:childTnLst>
                                </p:cTn>
                              </p:par>
                              <p:par>
                                <p:cTn fill="hold" nodeType="withEffect" presetClass="entr" presetID="10" presetSubtype="0">
                                  <p:stCondLst>
                                    <p:cond delay="500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par>
                                <p:cTn fill="hold" nodeType="withEffect" presetClass="entr" presetID="10" presetSubtype="0">
                                  <p:stCondLst>
                                    <p:cond delay="500"/>
                                  </p:stCondLst>
                                  <p:childTnLst>
                                    <p:set>
                                      <p:cBhvr>
                                        <p:cTn dur="1" fill="hold">
                                          <p:stCondLst>
                                            <p:cond delay="0"/>
                                          </p:stCondLst>
                                        </p:cTn>
                                        <p:tgtEl>
                                          <p:spTgt spid="209"/>
                                        </p:tgtEl>
                                        <p:attrNameLst>
                                          <p:attrName>style.visibility</p:attrName>
                                        </p:attrNameLst>
                                      </p:cBhvr>
                                      <p:to>
                                        <p:strVal val="visible"/>
                                      </p:to>
                                    </p:set>
                                    <p:animEffect filter="fade" transition="in">
                                      <p:cBhvr>
                                        <p:cTn dur="750"/>
                                        <p:tgtEl>
                                          <p:spTgt spid="209"/>
                                        </p:tgtEl>
                                      </p:cBhvr>
                                    </p:animEffect>
                                  </p:childTnLst>
                                </p:cTn>
                              </p:par>
                              <p:par>
                                <p:cTn fill="hold" nodeType="withEffect" presetClass="entr" presetID="10" presetSubtype="0">
                                  <p:stCondLst>
                                    <p:cond delay="50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par>
                                <p:cTn fill="hold" nodeType="withEffect" presetClass="entr" presetID="10" presetSubtype="0">
                                  <p:stCondLst>
                                    <p:cond delay="1500"/>
                                  </p:stCondLst>
                                  <p:childTnLst>
                                    <p:set>
                                      <p:cBhvr>
                                        <p:cTn dur="1" fill="hold">
                                          <p:stCondLst>
                                            <p:cond delay="0"/>
                                          </p:stCondLst>
                                        </p:cTn>
                                        <p:tgtEl>
                                          <p:spTgt spid="210"/>
                                        </p:tgtEl>
                                        <p:attrNameLst>
                                          <p:attrName>style.visibility</p:attrName>
                                        </p:attrNameLst>
                                      </p:cBhvr>
                                      <p:to>
                                        <p:strVal val="visible"/>
                                      </p:to>
                                    </p:set>
                                    <p:animEffect filter="fade" transition="in">
                                      <p:cBhvr>
                                        <p:cTn dur="750"/>
                                        <p:tgtEl>
                                          <p:spTgt spid="210"/>
                                        </p:tgtEl>
                                      </p:cBhvr>
                                    </p:animEffect>
                                  </p:childTnLst>
                                </p:cTn>
                              </p:par>
                              <p:par>
                                <p:cTn fill="hold" nodeType="withEffect" presetClass="entr" presetID="10" presetSubtype="0">
                                  <p:stCondLst>
                                    <p:cond delay="1500"/>
                                  </p:stCondLst>
                                  <p:childTnLst>
                                    <p:set>
                                      <p:cBhvr>
                                        <p:cTn dur="1" fill="hold">
                                          <p:stCondLst>
                                            <p:cond delay="0"/>
                                          </p:stCondLst>
                                        </p:cTn>
                                        <p:tgtEl>
                                          <p:spTgt spid="194"/>
                                        </p:tgtEl>
                                        <p:attrNameLst>
                                          <p:attrName>style.visibility</p:attrName>
                                        </p:attrNameLst>
                                      </p:cBhvr>
                                      <p:to>
                                        <p:strVal val="visible"/>
                                      </p:to>
                                    </p:set>
                                    <p:animEffect filter="fade" transition="in">
                                      <p:cBhvr>
                                        <p:cTn dur="10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7"/>
          <p:cNvSpPr/>
          <p:nvPr/>
        </p:nvSpPr>
        <p:spPr>
          <a:xfrm>
            <a:off x="4604445" y="4510316"/>
            <a:ext cx="4145586" cy="439684"/>
          </a:xfrm>
          <a:prstGeom prst="ellipse">
            <a:avLst/>
          </a:prstGeom>
          <a:gradFill>
            <a:gsLst>
              <a:gs pos="0">
                <a:srgbClr val="595959"/>
              </a:gs>
              <a:gs pos="100000">
                <a:srgbClr val="99BDBF">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grpSp>
        <p:nvGrpSpPr>
          <p:cNvPr id="219" name="Google Shape;219;p17"/>
          <p:cNvGrpSpPr/>
          <p:nvPr/>
        </p:nvGrpSpPr>
        <p:grpSpPr>
          <a:xfrm>
            <a:off x="4397147" y="1056630"/>
            <a:ext cx="4479000" cy="4472070"/>
            <a:chOff x="4397146" y="1342380"/>
            <a:chExt cx="4479000" cy="4472070"/>
          </a:xfrm>
        </p:grpSpPr>
        <p:grpSp>
          <p:nvGrpSpPr>
            <p:cNvPr id="220" name="Google Shape;220;p17"/>
            <p:cNvGrpSpPr/>
            <p:nvPr/>
          </p:nvGrpSpPr>
          <p:grpSpPr>
            <a:xfrm>
              <a:off x="4397146" y="1342380"/>
              <a:ext cx="4479000" cy="4472070"/>
              <a:chOff x="4397146" y="1342380"/>
              <a:chExt cx="4479000" cy="4472070"/>
            </a:xfrm>
          </p:grpSpPr>
          <p:pic>
            <p:nvPicPr>
              <p:cNvPr descr="C:\Documents and Settings\HANA\바탕 화면\그림3.png" id="221" name="Google Shape;221;p17"/>
              <p:cNvPicPr preferRelativeResize="0"/>
              <p:nvPr/>
            </p:nvPicPr>
            <p:blipFill rotWithShape="1">
              <a:blip r:embed="rId3">
                <a:alphaModFix/>
              </a:blip>
              <a:srcRect b="46446" l="0" r="0" t="0"/>
              <a:stretch/>
            </p:blipFill>
            <p:spPr>
              <a:xfrm rot="8171618">
                <a:off x="4985504" y="2814710"/>
                <a:ext cx="3719861" cy="1989044"/>
              </a:xfrm>
              <a:prstGeom prst="rect">
                <a:avLst/>
              </a:prstGeom>
              <a:noFill/>
              <a:ln>
                <a:noFill/>
              </a:ln>
            </p:spPr>
          </p:pic>
          <p:sp>
            <p:nvSpPr>
              <p:cNvPr id="222" name="Google Shape;222;p17"/>
              <p:cNvSpPr/>
              <p:nvPr/>
            </p:nvSpPr>
            <p:spPr>
              <a:xfrm rot="-2615782">
                <a:off x="4321094" y="2441318"/>
                <a:ext cx="3689153" cy="1254842"/>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3" name="Google Shape;223;p17"/>
              <p:cNvSpPr/>
              <p:nvPr/>
            </p:nvSpPr>
            <p:spPr>
              <a:xfrm rot="-2615782">
                <a:off x="4459279" y="2509713"/>
                <a:ext cx="3432323" cy="1133406"/>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4" name="Google Shape;224;p17"/>
              <p:cNvSpPr/>
              <p:nvPr/>
            </p:nvSpPr>
            <p:spPr>
              <a:xfrm rot="-2615782">
                <a:off x="4605841" y="2572525"/>
                <a:ext cx="3108491" cy="1020344"/>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5" name="Google Shape;225;p17"/>
              <p:cNvSpPr/>
              <p:nvPr/>
            </p:nvSpPr>
            <p:spPr>
              <a:xfrm rot="-2615782">
                <a:off x="4769152" y="2632545"/>
                <a:ext cx="2753954" cy="877971"/>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6" name="Google Shape;226;p17"/>
              <p:cNvSpPr/>
              <p:nvPr/>
            </p:nvSpPr>
            <p:spPr>
              <a:xfrm rot="-2615782">
                <a:off x="5021795" y="2698149"/>
                <a:ext cx="2217958" cy="716055"/>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7" name="Google Shape;227;p17"/>
              <p:cNvSpPr/>
              <p:nvPr/>
            </p:nvSpPr>
            <p:spPr>
              <a:xfrm rot="-2615782">
                <a:off x="5300960" y="2753982"/>
                <a:ext cx="1672193" cy="575078"/>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8" name="Google Shape;228;p17"/>
              <p:cNvSpPr/>
              <p:nvPr/>
            </p:nvSpPr>
            <p:spPr>
              <a:xfrm rot="2707213">
                <a:off x="5732966" y="2425265"/>
                <a:ext cx="649057" cy="1097115"/>
              </a:xfrm>
              <a:custGeom>
                <a:rect b="b" l="l" r="r" t="t"/>
                <a:pathLst>
                  <a:path extrusionOk="0" h="1247110" w="739004">
                    <a:moveTo>
                      <a:pt x="597029" y="1201435"/>
                    </a:moveTo>
                    <a:cubicBezTo>
                      <a:pt x="490877" y="1247110"/>
                      <a:pt x="184579" y="1058554"/>
                      <a:pt x="102089" y="915677"/>
                    </a:cubicBezTo>
                    <a:cubicBezTo>
                      <a:pt x="19599" y="772800"/>
                      <a:pt x="0" y="520997"/>
                      <a:pt x="102090" y="344173"/>
                    </a:cubicBezTo>
                    <a:cubicBezTo>
                      <a:pt x="204180" y="167349"/>
                      <a:pt x="490377" y="0"/>
                      <a:pt x="597028" y="58422"/>
                    </a:cubicBezTo>
                    <a:cubicBezTo>
                      <a:pt x="703180" y="107998"/>
                      <a:pt x="739004" y="451128"/>
                      <a:pt x="739004" y="641630"/>
                    </a:cubicBezTo>
                    <a:cubicBezTo>
                      <a:pt x="739004" y="832132"/>
                      <a:pt x="703182" y="1155761"/>
                      <a:pt x="597029" y="1201435"/>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grpSp>
        <p:sp>
          <p:nvSpPr>
            <p:cNvPr id="229" name="Google Shape;229;p17"/>
            <p:cNvSpPr/>
            <p:nvPr/>
          </p:nvSpPr>
          <p:spPr>
            <a:xfrm rot="-2455807">
              <a:off x="5683414" y="2695357"/>
              <a:ext cx="674181" cy="439683"/>
            </a:xfrm>
            <a:prstGeom prst="ellipse">
              <a:avLst/>
            </a:prstGeom>
            <a:gradFill>
              <a:gsLst>
                <a:gs pos="0">
                  <a:srgbClr val="FFEAA7">
                    <a:alpha val="44705"/>
                  </a:srgbClr>
                </a:gs>
                <a:gs pos="100000">
                  <a:srgbClr val="C0C0C0">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600">
                <a:solidFill>
                  <a:schemeClr val="dk1"/>
                </a:solidFill>
                <a:latin typeface="Libre Franklin"/>
                <a:ea typeface="Libre Franklin"/>
                <a:cs typeface="Libre Franklin"/>
                <a:sym typeface="Libre Franklin"/>
              </a:endParaRPr>
            </a:p>
          </p:txBody>
        </p:sp>
      </p:grpSp>
      <p:cxnSp>
        <p:nvCxnSpPr>
          <p:cNvPr id="230" name="Google Shape;230;p17"/>
          <p:cNvCxnSpPr/>
          <p:nvPr/>
        </p:nvCxnSpPr>
        <p:spPr>
          <a:xfrm>
            <a:off x="4045826" y="742999"/>
            <a:ext cx="1752047" cy="1758733"/>
          </a:xfrm>
          <a:prstGeom prst="straightConnector1">
            <a:avLst/>
          </a:prstGeom>
          <a:noFill/>
          <a:ln cap="flat" cmpd="sng" w="9525">
            <a:solidFill>
              <a:srgbClr val="7F7F7F"/>
            </a:solidFill>
            <a:prstDash val="solid"/>
            <a:round/>
            <a:headEnd len="sm" w="sm" type="none"/>
            <a:tailEnd len="med" w="med" type="triangle"/>
          </a:ln>
        </p:spPr>
      </p:cxnSp>
      <p:sp>
        <p:nvSpPr>
          <p:cNvPr id="231" name="Google Shape;231;p17"/>
          <p:cNvSpPr/>
          <p:nvPr/>
        </p:nvSpPr>
        <p:spPr>
          <a:xfrm>
            <a:off x="1219289" y="742999"/>
            <a:ext cx="2826537"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Finance</a:t>
            </a:r>
            <a:endParaRPr b="1" sz="1600">
              <a:solidFill>
                <a:schemeClr val="lt1"/>
              </a:solidFill>
              <a:latin typeface="Arial"/>
              <a:ea typeface="Arial"/>
              <a:cs typeface="Arial"/>
              <a:sym typeface="Arial"/>
            </a:endParaRPr>
          </a:p>
        </p:txBody>
      </p:sp>
      <p:sp>
        <p:nvSpPr>
          <p:cNvPr id="232" name="Google Shape;232;p17"/>
          <p:cNvSpPr/>
          <p:nvPr/>
        </p:nvSpPr>
        <p:spPr>
          <a:xfrm>
            <a:off x="1219289" y="1057058"/>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Free Google Slides Themes and PowerPoint Templates for Presentations.</a:t>
            </a:r>
            <a:endParaRPr sz="1200">
              <a:solidFill>
                <a:schemeClr val="dk1"/>
              </a:solidFill>
              <a:latin typeface="Arial"/>
              <a:ea typeface="Arial"/>
              <a:cs typeface="Arial"/>
              <a:sym typeface="Arial"/>
            </a:endParaRPr>
          </a:p>
        </p:txBody>
      </p:sp>
      <p:sp>
        <p:nvSpPr>
          <p:cNvPr id="233" name="Google Shape;233;p17"/>
          <p:cNvSpPr/>
          <p:nvPr/>
        </p:nvSpPr>
        <p:spPr>
          <a:xfrm>
            <a:off x="1219289" y="2878604"/>
            <a:ext cx="2826537" cy="314059"/>
          </a:xfrm>
          <a:prstGeom prst="rect">
            <a:avLst/>
          </a:prstGeom>
          <a:gradFill>
            <a:gsLst>
              <a:gs pos="0">
                <a:srgbClr val="33CC33"/>
              </a:gs>
              <a:gs pos="61000">
                <a:srgbClr val="1FAE1F"/>
              </a:gs>
              <a:gs pos="100000">
                <a:srgbClr val="008000"/>
              </a:gs>
            </a:gsLst>
            <a:lin ang="5400000" scaled="0"/>
          </a:gradFill>
          <a:ln cap="flat" cmpd="sng" w="9525">
            <a:solidFill>
              <a:srgbClr val="A3A3A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WorkShop</a:t>
            </a:r>
            <a:endParaRPr b="1" sz="1600">
              <a:solidFill>
                <a:schemeClr val="lt1"/>
              </a:solidFill>
              <a:latin typeface="Arial"/>
              <a:ea typeface="Arial"/>
              <a:cs typeface="Arial"/>
              <a:sym typeface="Arial"/>
            </a:endParaRPr>
          </a:p>
        </p:txBody>
      </p:sp>
      <p:sp>
        <p:nvSpPr>
          <p:cNvPr id="234" name="Google Shape;234;p17"/>
          <p:cNvSpPr/>
          <p:nvPr/>
        </p:nvSpPr>
        <p:spPr>
          <a:xfrm>
            <a:off x="1219289" y="3192663"/>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We use well-known development methodologies to create a customized approach for each of the projects.</a:t>
            </a:r>
            <a:endParaRPr sz="1200">
              <a:solidFill>
                <a:schemeClr val="dk1"/>
              </a:solidFill>
              <a:latin typeface="Arial"/>
              <a:ea typeface="Arial"/>
              <a:cs typeface="Arial"/>
              <a:sym typeface="Arial"/>
            </a:endParaRPr>
          </a:p>
        </p:txBody>
      </p:sp>
      <p:cxnSp>
        <p:nvCxnSpPr>
          <p:cNvPr id="235" name="Google Shape;235;p17"/>
          <p:cNvCxnSpPr>
            <a:endCxn id="226" idx="2"/>
          </p:cNvCxnSpPr>
          <p:nvPr/>
        </p:nvCxnSpPr>
        <p:spPr>
          <a:xfrm flipH="1" rot="10800000">
            <a:off x="4045735" y="3535149"/>
            <a:ext cx="1281900" cy="725400"/>
          </a:xfrm>
          <a:prstGeom prst="straightConnector1">
            <a:avLst/>
          </a:prstGeom>
          <a:noFill/>
          <a:ln cap="flat" cmpd="sng" w="9525">
            <a:solidFill>
              <a:srgbClr val="7F7F7F"/>
            </a:solidFill>
            <a:prstDash val="solid"/>
            <a:round/>
            <a:headEnd len="sm" w="sm" type="none"/>
            <a:tailEnd len="med" w="med" type="triangle"/>
          </a:ln>
        </p:spPr>
      </p:cxnSp>
      <p:sp>
        <p:nvSpPr>
          <p:cNvPr id="236" name="Google Shape;236;p1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300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par>
                                <p:cTn fill="hold" nodeType="withEffect" presetClass="entr" presetID="10" presetSubtype="0">
                                  <p:stCondLst>
                                    <p:cond delay="350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par>
                                <p:cTn fill="hold" nodeType="withEffect" presetClass="entr" presetID="10" presetSubtype="0">
                                  <p:stCondLst>
                                    <p:cond delay="3500"/>
                                  </p:stCondLst>
                                  <p:childTnLst>
                                    <p:set>
                                      <p:cBhvr>
                                        <p:cTn dur="1" fill="hold">
                                          <p:stCondLst>
                                            <p:cond delay="0"/>
                                          </p:stCondLst>
                                        </p:cTn>
                                        <p:tgtEl>
                                          <p:spTgt spid="231"/>
                                        </p:tgtEl>
                                        <p:attrNameLst>
                                          <p:attrName>style.visibility</p:attrName>
                                        </p:attrNameLst>
                                      </p:cBhvr>
                                      <p:to>
                                        <p:strVal val="visible"/>
                                      </p:to>
                                    </p:set>
                                    <p:animEffect filter="fade" transition="in">
                                      <p:cBhvr>
                                        <p:cTn dur="500"/>
                                        <p:tgtEl>
                                          <p:spTgt spid="2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id="242" name="Google Shape;242;p18"/>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243" name="Google Shape;243;p18"/>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244" name="Google Shape;244;p18"/>
          <p:cNvGrpSpPr/>
          <p:nvPr/>
        </p:nvGrpSpPr>
        <p:grpSpPr>
          <a:xfrm>
            <a:off x="1751893" y="1770395"/>
            <a:ext cx="3693710" cy="371400"/>
            <a:chOff x="1691321" y="632994"/>
            <a:chExt cx="3693710" cy="371400"/>
          </a:xfrm>
        </p:grpSpPr>
        <p:sp>
          <p:nvSpPr>
            <p:cNvPr id="245" name="Google Shape;245;p18"/>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Web Design</a:t>
              </a:r>
              <a:endParaRPr b="1" sz="2000">
                <a:solidFill>
                  <a:srgbClr val="FFFFFF"/>
                </a:solidFill>
                <a:latin typeface="Libre Franklin"/>
                <a:ea typeface="Libre Franklin"/>
                <a:cs typeface="Libre Franklin"/>
                <a:sym typeface="Libre Franklin"/>
              </a:endParaRPr>
            </a:p>
          </p:txBody>
        </p:sp>
        <p:sp>
          <p:nvSpPr>
            <p:cNvPr id="246" name="Google Shape;246;p18"/>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02</a:t>
              </a:r>
              <a:endParaRPr b="1" sz="2000">
                <a:solidFill>
                  <a:srgbClr val="FFFFFF"/>
                </a:solidFill>
                <a:latin typeface="Libre Franklin"/>
                <a:ea typeface="Libre Franklin"/>
                <a:cs typeface="Libre Franklin"/>
                <a:sym typeface="Libre Franklin"/>
              </a:endParaRPr>
            </a:p>
          </p:txBody>
        </p:sp>
      </p:grpSp>
      <p:pic>
        <p:nvPicPr>
          <p:cNvPr id="247" name="Google Shape;247;p18"/>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248" name="Google Shape;248;p18"/>
          <p:cNvSpPr txBox="1"/>
          <p:nvPr/>
        </p:nvSpPr>
        <p:spPr>
          <a:xfrm>
            <a:off x="1828876" y="2422475"/>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Future</a:t>
            </a:r>
            <a:endParaRPr b="1" sz="1200">
              <a:solidFill>
                <a:srgbClr val="00561F"/>
              </a:solidFill>
              <a:latin typeface="Libre Franklin"/>
              <a:ea typeface="Libre Franklin"/>
              <a:cs typeface="Libre Franklin"/>
              <a:sym typeface="Libre Franklin"/>
            </a:endParaRPr>
          </a:p>
        </p:txBody>
      </p:sp>
      <p:sp>
        <p:nvSpPr>
          <p:cNvPr id="249" name="Google Shape;249;p18"/>
          <p:cNvSpPr txBox="1"/>
          <p:nvPr/>
        </p:nvSpPr>
        <p:spPr>
          <a:xfrm>
            <a:off x="3500273" y="2422475"/>
            <a:ext cx="1619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Conferences</a:t>
            </a:r>
            <a:endParaRPr b="1" sz="1200">
              <a:solidFill>
                <a:srgbClr val="00561F"/>
              </a:solidFill>
              <a:latin typeface="Libre Franklin"/>
              <a:ea typeface="Libre Franklin"/>
              <a:cs typeface="Libre Franklin"/>
              <a:sym typeface="Libre Franklin"/>
            </a:endParaRPr>
          </a:p>
        </p:txBody>
      </p:sp>
      <p:sp>
        <p:nvSpPr>
          <p:cNvPr id="250" name="Google Shape;250;p18"/>
          <p:cNvSpPr txBox="1"/>
          <p:nvPr/>
        </p:nvSpPr>
        <p:spPr>
          <a:xfrm>
            <a:off x="1828876" y="2736500"/>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Pricing</a:t>
            </a:r>
            <a:endParaRPr b="1" sz="1200">
              <a:solidFill>
                <a:srgbClr val="00561F"/>
              </a:solidFill>
              <a:latin typeface="Libre Franklin"/>
              <a:ea typeface="Libre Franklin"/>
              <a:cs typeface="Libre Franklin"/>
              <a:sym typeface="Libre Franklin"/>
            </a:endParaRPr>
          </a:p>
        </p:txBody>
      </p:sp>
      <p:sp>
        <p:nvSpPr>
          <p:cNvPr id="251" name="Google Shape;251;p18"/>
          <p:cNvSpPr txBox="1"/>
          <p:nvPr/>
        </p:nvSpPr>
        <p:spPr>
          <a:xfrm>
            <a:off x="3500270" y="2736500"/>
            <a:ext cx="1406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Design</a:t>
            </a:r>
            <a:endParaRPr b="1" sz="1200">
              <a:solidFill>
                <a:srgbClr val="00561F"/>
              </a:solidFill>
              <a:latin typeface="Libre Franklin"/>
              <a:ea typeface="Libre Franklin"/>
              <a:cs typeface="Libre Franklin"/>
              <a:sym typeface="Libre Franklin"/>
            </a:endParaRPr>
          </a:p>
        </p:txBody>
      </p:sp>
      <p:sp>
        <p:nvSpPr>
          <p:cNvPr id="252" name="Google Shape;252;p18"/>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1000"/>
                                        <p:tgtEl>
                                          <p:spTgt spid="24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500"/>
                                        <p:tgtEl>
                                          <p:spTgt spid="25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1000"/>
                                        <p:tgtEl>
                                          <p:spTgt spid="2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D Icon Style Presentation - GoogleSlides.org">
  <a:themeElements>
    <a:clrScheme name="自定义 178">
      <a:dk1>
        <a:srgbClr val="000000"/>
      </a:dk1>
      <a:lt1>
        <a:srgbClr val="FFFFFF"/>
      </a:lt1>
      <a:dk2>
        <a:srgbClr val="666666"/>
      </a:dk2>
      <a:lt2>
        <a:srgbClr val="D2D2D2"/>
      </a:lt2>
      <a:accent1>
        <a:srgbClr val="00561F"/>
      </a:accent1>
      <a:accent2>
        <a:srgbClr val="408026"/>
      </a:accent2>
      <a:accent3>
        <a:srgbClr val="00561F"/>
      </a:accent3>
      <a:accent4>
        <a:srgbClr val="408026"/>
      </a:accent4>
      <a:accent5>
        <a:srgbClr val="7F7F7F"/>
      </a:accent5>
      <a:accent6>
        <a:srgbClr val="878787"/>
      </a:accent6>
      <a:hlink>
        <a:srgbClr val="006387"/>
      </a:hlink>
      <a:folHlink>
        <a:srgbClr val="8B8B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