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5" r:id="rId3"/>
    <p:sldId id="310" r:id="rId4"/>
    <p:sldId id="306" r:id="rId5"/>
    <p:sldId id="311" r:id="rId6"/>
    <p:sldId id="307" r:id="rId7"/>
    <p:sldId id="312" r:id="rId8"/>
    <p:sldId id="308" r:id="rId9"/>
    <p:sldId id="313" r:id="rId10"/>
    <p:sldId id="309" r:id="rId11"/>
    <p:sldId id="31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9/24/2025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9/24/2025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9/24/2025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9/24/2025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9/24/2025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9/24/2025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9/24/2025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5400" b="1">
                <a:solidFill>
                  <a:srgbClr val="FF0000"/>
                </a:solidFill>
                <a:latin typeface="Arial" panose="020B0604020202020204" pitchFamily="34" charset="0"/>
                <a:cs typeface="Arial" panose="020B0604020202020204" pitchFamily="34" charset="0"/>
              </a:rPr>
              <a:t>Xin phó thác</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9530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A6FC79-3050-191D-96A0-20ED568535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BDFDCB-7B74-0E98-9E88-E0887FD81A1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F1B8631-B653-55E6-1017-D034E0F38B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E1F757CA-A7BC-F31B-5706-E7C0BFDC0F5B}"/>
              </a:ext>
            </a:extLst>
          </p:cNvPr>
          <p:cNvSpPr/>
          <p:nvPr/>
        </p:nvSpPr>
        <p:spPr>
          <a:xfrm>
            <a:off x="406400" y="354976"/>
            <a:ext cx="11379200"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5. </a:t>
            </a:r>
            <a:r>
              <a:rPr lang="vi-VN" sz="5500" b="1">
                <a:latin typeface="Arial" panose="020B0604020202020204" pitchFamily="34" charset="0"/>
                <a:cs typeface="Arial" panose="020B0604020202020204" pitchFamily="34" charset="0"/>
              </a:rPr>
              <a:t>Người phó thác cậy trông ở nơi Thiên Chúa, khi trời lên giông tố luôn hằng son sắt niềm tin. Kìa hoa lá muôn chim tay Ngài săn sóc độ trì, thì mỗi bước ta đi Chúa nhân hiền dõi mắt yêu thương.</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4550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03D1F-9BC2-6618-8664-497320BEE1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A13A6D-8E66-DC7B-ACCC-1A966A7EB82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BCC7A45-CE50-8D5F-6402-5EA951E662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E52A77F7-6805-5F2C-794F-5A2AC4FED982}"/>
              </a:ext>
            </a:extLst>
          </p:cNvPr>
          <p:cNvSpPr/>
          <p:nvPr/>
        </p:nvSpPr>
        <p:spPr>
          <a:xfrm>
            <a:off x="406400" y="354976"/>
            <a:ext cx="11379200" cy="2631490"/>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Xin con xin phó thác hồn con trong tay Ngài, Ngài là Đấng thủy chung và rất mực từ tâm.</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1340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59094-D92F-CC41-E5B8-0012602309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0E4277-F657-F9FF-11DF-8B18EF58E98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91364EA-4723-4EA8-81FB-BFECC5F03A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83B7013-A24C-6DE9-4635-2105589A0D5D}"/>
              </a:ext>
            </a:extLst>
          </p:cNvPr>
          <p:cNvSpPr/>
          <p:nvPr/>
        </p:nvSpPr>
        <p:spPr>
          <a:xfrm>
            <a:off x="406400" y="354976"/>
            <a:ext cx="11379200"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1. </a:t>
            </a:r>
            <a:r>
              <a:rPr lang="vi-VN" sz="5500" b="1">
                <a:latin typeface="Arial" panose="020B0604020202020204" pitchFamily="34" charset="0"/>
                <a:cs typeface="Arial" panose="020B0604020202020204" pitchFamily="34" charset="0"/>
              </a:rPr>
              <a:t>Cuộc sống ở trần gian đổi thay luôn mãi, đâu là nơi êm ái cho người say giấc ngủ yên. Tựa như thoáng mây trôi nhân trần luôn mãi đổi dời, lòng con mãi băn khoăn chốn ba đào con biết trông ai.</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6687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EF38C-A20F-F4AE-80E1-32F4908160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35C6E2-1592-BD27-11E7-213054F82FD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D8668FA-0586-FF61-B21B-E81DBBBC2A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F205475B-F97E-60A1-5437-AF5291D2AED8}"/>
              </a:ext>
            </a:extLst>
          </p:cNvPr>
          <p:cNvSpPr/>
          <p:nvPr/>
        </p:nvSpPr>
        <p:spPr>
          <a:xfrm>
            <a:off x="406400" y="354976"/>
            <a:ext cx="11379200" cy="2631490"/>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Xin con xin phó thác hồn con trong tay Ngài, Ngài là Đấng thủy chung và rất mực từ tâm.</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978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AE2D04-3B70-8351-653D-F876EAC450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37AAA4-5242-A314-1523-46AC4A73CAA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A8BCCE6-73DA-44C2-68D5-8D1395D0CE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24FD0CFB-83D2-B71B-96D9-3D9A86C678E9}"/>
              </a:ext>
            </a:extLst>
          </p:cNvPr>
          <p:cNvSpPr/>
          <p:nvPr/>
        </p:nvSpPr>
        <p:spPr>
          <a:xfrm>
            <a:off x="406400" y="354976"/>
            <a:ext cx="11379200"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2. </a:t>
            </a:r>
            <a:r>
              <a:rPr lang="vi-VN" sz="5500" b="1">
                <a:latin typeface="Arial" panose="020B0604020202020204" pitchFamily="34" charset="0"/>
                <a:cs typeface="Arial" panose="020B0604020202020204" pitchFamily="34" charset="0"/>
              </a:rPr>
              <a:t>Nguồn sức sống của tôi ở nơi Thiên Chúa, nơi mùa xuân không úa suối nguồn hạnh phúc chẳng vơi. Đời sao mãi lênh đênh con đường sao mãi gập ghềnh, vào những phút đau thương sức thiêng nào nâng đỡ cho tôi.</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6621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C01F3A-D81C-7285-D13C-33859577ED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5FE8EF-20AB-E478-6511-F8CA463851D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DDF9D9B-0C8D-5059-8765-7DDEE1CD26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004B4C18-53E1-FFF1-1D2F-FAC66B2C3FE5}"/>
              </a:ext>
            </a:extLst>
          </p:cNvPr>
          <p:cNvSpPr/>
          <p:nvPr/>
        </p:nvSpPr>
        <p:spPr>
          <a:xfrm>
            <a:off x="406400" y="354976"/>
            <a:ext cx="11379200" cy="2631490"/>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Xin con xin phó thác hồn con trong tay Ngài, Ngài là Đấng thủy chung và rất mực từ tâm.</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7202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97102-B344-095A-124E-1442C10633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37B4C7-904E-780F-53C9-F28C406E4DD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8C82448-5CB0-DA81-CAE6-4A23F12929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16D969BD-9567-B4D6-6CA5-10C7741CB57A}"/>
              </a:ext>
            </a:extLst>
          </p:cNvPr>
          <p:cNvSpPr/>
          <p:nvPr/>
        </p:nvSpPr>
        <p:spPr>
          <a:xfrm>
            <a:off x="406400" y="354976"/>
            <a:ext cx="11379200"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3. </a:t>
            </a:r>
            <a:r>
              <a:rPr lang="vi-VN" sz="5500" b="1">
                <a:latin typeface="Arial" panose="020B0604020202020204" pitchFamily="34" charset="0"/>
                <a:cs typeface="Arial" panose="020B0604020202020204" pitchFamily="34" charset="0"/>
              </a:rPr>
              <a:t>Nguồn ánh sáng của tôi ở nơi Thiên Chúa, nơi tình thương viên mãn chan hòa trên khắp trần gian. Nào ai dẫn đưa tôi qua ngàn nguy khó chập chùng, và trong bóng đêm thâu ai soi đường cho bước chân tôi.</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1469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D74C6A-A991-94D0-AEA8-4B8CDF0BE1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7784F5-F92E-3C13-8B7D-0E027D70EE4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7B42F4E-D300-0693-803F-850CB38E55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C6413698-00D2-0CE6-6E84-1CF41ED2FEAF}"/>
              </a:ext>
            </a:extLst>
          </p:cNvPr>
          <p:cNvSpPr/>
          <p:nvPr/>
        </p:nvSpPr>
        <p:spPr>
          <a:xfrm>
            <a:off x="406400" y="354976"/>
            <a:ext cx="11379200" cy="2631490"/>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Xin con xin phó thác hồn con trong tay Ngài, Ngài là Đấng thủy chung và rất mực từ tâm.</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06232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DE4C51-3BF4-8EE2-0838-8D1D24AE0F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1BE246-D157-D4BE-C3C6-544546438D4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C817047-568E-807B-C161-7B53FCAF1D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0061D3B2-CA37-4F96-6474-5240D3A83618}"/>
              </a:ext>
            </a:extLst>
          </p:cNvPr>
          <p:cNvSpPr/>
          <p:nvPr/>
        </p:nvSpPr>
        <p:spPr>
          <a:xfrm>
            <a:off x="406400" y="354976"/>
            <a:ext cx="11379200" cy="5170646"/>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4. </a:t>
            </a:r>
            <a:r>
              <a:rPr lang="vi-VN" sz="5500" b="1">
                <a:latin typeface="Arial" panose="020B0604020202020204" pitchFamily="34" charset="0"/>
                <a:cs typeface="Arial" panose="020B0604020202020204" pitchFamily="34" charset="0"/>
              </a:rPr>
              <a:t>Nguồn cứu thoát của tôi ở nơi Thiên Chúa, nơi thành đô kiên vững cho hồn tôi đến tựa nương. Dù bão tố phong ba tôi nào đâu hãi sợ gì, vì Chúa kíp ra tay lúc tôi vừa lên tiếng kêu xin.</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4804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D5BD1A-D230-8C08-B03C-E23CB195EE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A5B482-E555-C8CA-5B0F-C4ED5C5819E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B3AC2C1-4EDF-EFE1-6010-BE226F6C7D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0F9A52E2-83E7-A4CF-BE0C-9FB2DB14B9A1}"/>
              </a:ext>
            </a:extLst>
          </p:cNvPr>
          <p:cNvSpPr/>
          <p:nvPr/>
        </p:nvSpPr>
        <p:spPr>
          <a:xfrm>
            <a:off x="406400" y="354976"/>
            <a:ext cx="11379200" cy="2631490"/>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Xin con xin phó thác hồn con trong tay Ngài, Ngài là Đấng thủy chung và rất mực từ tâm.</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88924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129</TotalTime>
  <Words>368</Words>
  <Application>Microsoft Office PowerPoint</Application>
  <PresentationFormat>Widescreen</PresentationFormat>
  <Paragraphs>11</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Gothic</vt:lpstr>
      <vt:lpstr>Garamond</vt:lpstr>
      <vt:lpstr>Savon</vt:lpstr>
      <vt:lpstr>Xin phó thác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63</cp:revision>
  <dcterms:created xsi:type="dcterms:W3CDTF">2024-12-09T09:39:37Z</dcterms:created>
  <dcterms:modified xsi:type="dcterms:W3CDTF">2025-09-24T04:13:01Z</dcterms:modified>
</cp:coreProperties>
</file>