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3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126CA-371E-8A6F-1F43-7AE07C0C2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2E7051-5904-1EBE-AFEC-1E4F86C56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17A291-F434-4C58-7480-B4F6CE471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5" name="Shape0_20211020_153545">
            <a:extLst>
              <a:ext uri="{FF2B5EF4-FFF2-40B4-BE49-F238E27FC236}">
                <a16:creationId xmlns:a16="http://schemas.microsoft.com/office/drawing/2014/main" id="{8DF3F3A6-2BC2-6D03-9747-CD35D648DD5F}"/>
              </a:ext>
            </a:extLst>
          </p:cNvPr>
          <p:cNvSpPr>
            <a:spLocks/>
          </p:cNvSpPr>
          <p:nvPr/>
        </p:nvSpPr>
        <p:spPr>
          <a:xfrm>
            <a:off x="832878" y="1573845"/>
            <a:ext cx="10584419" cy="96124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l">
              <a:defRPr/>
            </a:pP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6" name="Rounded Rectangle 9">
            <a:extLst>
              <a:ext uri="{FF2B5EF4-FFF2-40B4-BE49-F238E27FC236}">
                <a16:creationId xmlns:a16="http://schemas.microsoft.com/office/drawing/2014/main" id="{B4BE0A03-3BC5-8D68-3622-94C2C2AA8C8B}"/>
              </a:ext>
            </a:extLst>
          </p:cNvPr>
          <p:cNvSpPr>
            <a:spLocks/>
          </p:cNvSpPr>
          <p:nvPr/>
        </p:nvSpPr>
        <p:spPr>
          <a:xfrm>
            <a:off x="4419773" y="1573845"/>
            <a:ext cx="6997527" cy="96124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l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cxnSp>
        <p:nvCxnSpPr>
          <p:cNvPr id="7" name="Shape1_20220526_204317">
            <a:extLst>
              <a:ext uri="{FF2B5EF4-FFF2-40B4-BE49-F238E27FC236}">
                <a16:creationId xmlns:a16="http://schemas.microsoft.com/office/drawing/2014/main" id="{0C28D7EA-5B85-4C84-3524-87105DB00008}"/>
              </a:ext>
            </a:extLst>
          </p:cNvPr>
          <p:cNvCxnSpPr>
            <a:cxnSpLocks/>
          </p:cNvCxnSpPr>
          <p:nvPr/>
        </p:nvCxnSpPr>
        <p:spPr>
          <a:xfrm>
            <a:off x="6747464" y="1642370"/>
            <a:ext cx="0" cy="824195"/>
          </a:xfrm>
          <a:prstGeom prst="line">
            <a:avLst/>
          </a:prstGeom>
          <a:ln w="317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hape0_20220526_204317">
            <a:extLst>
              <a:ext uri="{FF2B5EF4-FFF2-40B4-BE49-F238E27FC236}">
                <a16:creationId xmlns:a16="http://schemas.microsoft.com/office/drawing/2014/main" id="{9989F26B-2745-A550-3AAF-F27E0D1AB510}"/>
              </a:ext>
            </a:extLst>
          </p:cNvPr>
          <p:cNvCxnSpPr>
            <a:cxnSpLocks/>
          </p:cNvCxnSpPr>
          <p:nvPr/>
        </p:nvCxnSpPr>
        <p:spPr>
          <a:xfrm>
            <a:off x="9089602" y="1642370"/>
            <a:ext cx="0" cy="824195"/>
          </a:xfrm>
          <a:prstGeom prst="line">
            <a:avLst/>
          </a:prstGeom>
          <a:ln w="317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hape1_20210517_152403">
            <a:extLst>
              <a:ext uri="{FF2B5EF4-FFF2-40B4-BE49-F238E27FC236}">
                <a16:creationId xmlns:a16="http://schemas.microsoft.com/office/drawing/2014/main" id="{96013093-8C52-4F94-DC0E-55695EC8CEF7}"/>
              </a:ext>
            </a:extLst>
          </p:cNvPr>
          <p:cNvSpPr txBox="1">
            <a:spLocks/>
          </p:cNvSpPr>
          <p:nvPr/>
        </p:nvSpPr>
        <p:spPr>
          <a:xfrm>
            <a:off x="1315314" y="1890313"/>
            <a:ext cx="2874183" cy="161818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chemeClr val="tx1">
                    <a:lumMod val="100000"/>
                  </a:schemeClr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10" name="Shape2_20210517_152403">
            <a:extLst>
              <a:ext uri="{FF2B5EF4-FFF2-40B4-BE49-F238E27FC236}">
                <a16:creationId xmlns:a16="http://schemas.microsoft.com/office/drawing/2014/main" id="{F82F8CB2-14F8-7805-47D2-6B8DB7B88F41}"/>
              </a:ext>
            </a:extLst>
          </p:cNvPr>
          <p:cNvSpPr txBox="1">
            <a:spLocks/>
          </p:cNvSpPr>
          <p:nvPr/>
        </p:nvSpPr>
        <p:spPr>
          <a:xfrm>
            <a:off x="1315314" y="1687661"/>
            <a:ext cx="2874183" cy="18878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 anchorCtr="0">
            <a:no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11" name="Shape1_20221011_182528">
            <a:extLst>
              <a:ext uri="{FF2B5EF4-FFF2-40B4-BE49-F238E27FC236}">
                <a16:creationId xmlns:a16="http://schemas.microsoft.com/office/drawing/2014/main" id="{3691A353-CCAB-BAB3-76E1-12A132012880}"/>
              </a:ext>
            </a:extLst>
          </p:cNvPr>
          <p:cNvSpPr txBox="1">
            <a:spLocks/>
          </p:cNvSpPr>
          <p:nvPr/>
        </p:nvSpPr>
        <p:spPr>
          <a:xfrm>
            <a:off x="7070669" y="186600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12" name="Shape2_20221011_182528">
            <a:extLst>
              <a:ext uri="{FF2B5EF4-FFF2-40B4-BE49-F238E27FC236}">
                <a16:creationId xmlns:a16="http://schemas.microsoft.com/office/drawing/2014/main" id="{AC51F4BD-2131-F055-2E2D-0F2E1A925C3C}"/>
              </a:ext>
            </a:extLst>
          </p:cNvPr>
          <p:cNvSpPr txBox="1">
            <a:spLocks/>
          </p:cNvSpPr>
          <p:nvPr/>
        </p:nvSpPr>
        <p:spPr>
          <a:xfrm>
            <a:off x="7070669" y="1650023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 anchorCtr="0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3" name="Shape3_20221011_182528">
            <a:extLst>
              <a:ext uri="{FF2B5EF4-FFF2-40B4-BE49-F238E27FC236}">
                <a16:creationId xmlns:a16="http://schemas.microsoft.com/office/drawing/2014/main" id="{C7F1B847-A1F0-73EB-D0EB-79F46A5B9851}"/>
              </a:ext>
            </a:extLst>
          </p:cNvPr>
          <p:cNvSpPr txBox="1">
            <a:spLocks/>
          </p:cNvSpPr>
          <p:nvPr/>
        </p:nvSpPr>
        <p:spPr>
          <a:xfrm>
            <a:off x="9412809" y="1866004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14" name="Shape4_20221011_182528">
            <a:extLst>
              <a:ext uri="{FF2B5EF4-FFF2-40B4-BE49-F238E27FC236}">
                <a16:creationId xmlns:a16="http://schemas.microsoft.com/office/drawing/2014/main" id="{530D6212-0ECA-B8C9-638E-EEB188F2CD8E}"/>
              </a:ext>
            </a:extLst>
          </p:cNvPr>
          <p:cNvSpPr txBox="1">
            <a:spLocks/>
          </p:cNvSpPr>
          <p:nvPr/>
        </p:nvSpPr>
        <p:spPr>
          <a:xfrm>
            <a:off x="9412809" y="1650023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 anchorCtr="0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5" name="Shape5_20221011_182528">
            <a:extLst>
              <a:ext uri="{FF2B5EF4-FFF2-40B4-BE49-F238E27FC236}">
                <a16:creationId xmlns:a16="http://schemas.microsoft.com/office/drawing/2014/main" id="{2A8E6480-2088-7257-3949-88E5F959B531}"/>
              </a:ext>
            </a:extLst>
          </p:cNvPr>
          <p:cNvSpPr txBox="1">
            <a:spLocks/>
          </p:cNvSpPr>
          <p:nvPr/>
        </p:nvSpPr>
        <p:spPr>
          <a:xfrm>
            <a:off x="4728526" y="1866004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16" name="Shape6_20221011_182528">
            <a:extLst>
              <a:ext uri="{FF2B5EF4-FFF2-40B4-BE49-F238E27FC236}">
                <a16:creationId xmlns:a16="http://schemas.microsoft.com/office/drawing/2014/main" id="{6EAF92A9-07E9-5FBA-FA09-C22E5538686B}"/>
              </a:ext>
            </a:extLst>
          </p:cNvPr>
          <p:cNvSpPr txBox="1">
            <a:spLocks/>
          </p:cNvSpPr>
          <p:nvPr/>
        </p:nvSpPr>
        <p:spPr>
          <a:xfrm>
            <a:off x="4728526" y="1650023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 anchorCtr="0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7" name="Shape1_20211020_153545">
            <a:extLst>
              <a:ext uri="{FF2B5EF4-FFF2-40B4-BE49-F238E27FC236}">
                <a16:creationId xmlns:a16="http://schemas.microsoft.com/office/drawing/2014/main" id="{B59D7C20-7CAA-4C81-4A85-694A18F35B8C}"/>
              </a:ext>
            </a:extLst>
          </p:cNvPr>
          <p:cNvSpPr>
            <a:spLocks/>
          </p:cNvSpPr>
          <p:nvPr/>
        </p:nvSpPr>
        <p:spPr>
          <a:xfrm>
            <a:off x="832878" y="2658485"/>
            <a:ext cx="10584419" cy="96124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l">
              <a:defRPr/>
            </a:pP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8" name="Rounded Rectangle 9">
            <a:extLst>
              <a:ext uri="{FF2B5EF4-FFF2-40B4-BE49-F238E27FC236}">
                <a16:creationId xmlns:a16="http://schemas.microsoft.com/office/drawing/2014/main" id="{7F4F53AB-932B-6E7A-75E9-BCC76A7C9A5B}"/>
              </a:ext>
            </a:extLst>
          </p:cNvPr>
          <p:cNvSpPr>
            <a:spLocks/>
          </p:cNvSpPr>
          <p:nvPr/>
        </p:nvSpPr>
        <p:spPr>
          <a:xfrm>
            <a:off x="4419773" y="2658485"/>
            <a:ext cx="6997527" cy="96124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l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cxnSp>
        <p:nvCxnSpPr>
          <p:cNvPr id="19" name="Shape2_20220526_204317">
            <a:extLst>
              <a:ext uri="{FF2B5EF4-FFF2-40B4-BE49-F238E27FC236}">
                <a16:creationId xmlns:a16="http://schemas.microsoft.com/office/drawing/2014/main" id="{A6DE0E31-4405-00A7-6314-9D26E5D1F33A}"/>
              </a:ext>
            </a:extLst>
          </p:cNvPr>
          <p:cNvCxnSpPr>
            <a:cxnSpLocks/>
          </p:cNvCxnSpPr>
          <p:nvPr/>
        </p:nvCxnSpPr>
        <p:spPr>
          <a:xfrm>
            <a:off x="6747464" y="2727011"/>
            <a:ext cx="0" cy="824195"/>
          </a:xfrm>
          <a:prstGeom prst="line">
            <a:avLst/>
          </a:prstGeom>
          <a:ln w="317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3_20220526_204317">
            <a:extLst>
              <a:ext uri="{FF2B5EF4-FFF2-40B4-BE49-F238E27FC236}">
                <a16:creationId xmlns:a16="http://schemas.microsoft.com/office/drawing/2014/main" id="{3D5526AF-21B5-3650-2BBF-B029826BE6F2}"/>
              </a:ext>
            </a:extLst>
          </p:cNvPr>
          <p:cNvCxnSpPr>
            <a:cxnSpLocks/>
          </p:cNvCxnSpPr>
          <p:nvPr/>
        </p:nvCxnSpPr>
        <p:spPr>
          <a:xfrm>
            <a:off x="9089602" y="2727011"/>
            <a:ext cx="0" cy="824195"/>
          </a:xfrm>
          <a:prstGeom prst="line">
            <a:avLst/>
          </a:prstGeom>
          <a:ln w="317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hape8_20210517_152403">
            <a:extLst>
              <a:ext uri="{FF2B5EF4-FFF2-40B4-BE49-F238E27FC236}">
                <a16:creationId xmlns:a16="http://schemas.microsoft.com/office/drawing/2014/main" id="{7A97648C-1311-C32F-1E9C-620465852460}"/>
              </a:ext>
            </a:extLst>
          </p:cNvPr>
          <p:cNvSpPr txBox="1">
            <a:spLocks/>
          </p:cNvSpPr>
          <p:nvPr/>
        </p:nvSpPr>
        <p:spPr>
          <a:xfrm>
            <a:off x="1315314" y="2980883"/>
            <a:ext cx="2874183" cy="161818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chemeClr val="tx1">
                    <a:lumMod val="100000"/>
                  </a:schemeClr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22" name="Shape9_20210517_152403">
            <a:extLst>
              <a:ext uri="{FF2B5EF4-FFF2-40B4-BE49-F238E27FC236}">
                <a16:creationId xmlns:a16="http://schemas.microsoft.com/office/drawing/2014/main" id="{D140B526-DB73-C553-CEC8-F3272C791167}"/>
              </a:ext>
            </a:extLst>
          </p:cNvPr>
          <p:cNvSpPr txBox="1">
            <a:spLocks/>
          </p:cNvSpPr>
          <p:nvPr/>
        </p:nvSpPr>
        <p:spPr>
          <a:xfrm>
            <a:off x="1315314" y="2772304"/>
            <a:ext cx="2874183" cy="18878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no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23" name="Shape7_20221011_182528">
            <a:extLst>
              <a:ext uri="{FF2B5EF4-FFF2-40B4-BE49-F238E27FC236}">
                <a16:creationId xmlns:a16="http://schemas.microsoft.com/office/drawing/2014/main" id="{C6351786-4B06-51AF-C18A-8B9FACA526EC}"/>
              </a:ext>
            </a:extLst>
          </p:cNvPr>
          <p:cNvSpPr txBox="1">
            <a:spLocks/>
          </p:cNvSpPr>
          <p:nvPr/>
        </p:nvSpPr>
        <p:spPr>
          <a:xfrm>
            <a:off x="7070669" y="295657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24" name="Shape8_20221011_182528">
            <a:extLst>
              <a:ext uri="{FF2B5EF4-FFF2-40B4-BE49-F238E27FC236}">
                <a16:creationId xmlns:a16="http://schemas.microsoft.com/office/drawing/2014/main" id="{83F04717-4E12-C9D2-6518-A6A4CF58D1C8}"/>
              </a:ext>
            </a:extLst>
          </p:cNvPr>
          <p:cNvSpPr txBox="1">
            <a:spLocks/>
          </p:cNvSpPr>
          <p:nvPr/>
        </p:nvSpPr>
        <p:spPr>
          <a:xfrm>
            <a:off x="7070669" y="2734663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25" name="Shape9_20221011_182528">
            <a:extLst>
              <a:ext uri="{FF2B5EF4-FFF2-40B4-BE49-F238E27FC236}">
                <a16:creationId xmlns:a16="http://schemas.microsoft.com/office/drawing/2014/main" id="{C87D7528-2132-162F-70A3-9FD8A7EE7513}"/>
              </a:ext>
            </a:extLst>
          </p:cNvPr>
          <p:cNvSpPr txBox="1">
            <a:spLocks/>
          </p:cNvSpPr>
          <p:nvPr/>
        </p:nvSpPr>
        <p:spPr>
          <a:xfrm>
            <a:off x="9412809" y="295657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26" name="Shape10_20221011_182528">
            <a:extLst>
              <a:ext uri="{FF2B5EF4-FFF2-40B4-BE49-F238E27FC236}">
                <a16:creationId xmlns:a16="http://schemas.microsoft.com/office/drawing/2014/main" id="{55D4DABF-B4EF-1BC0-D6C8-F53E83026245}"/>
              </a:ext>
            </a:extLst>
          </p:cNvPr>
          <p:cNvSpPr txBox="1">
            <a:spLocks/>
          </p:cNvSpPr>
          <p:nvPr/>
        </p:nvSpPr>
        <p:spPr>
          <a:xfrm>
            <a:off x="9412809" y="2734663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27" name="Shape11_20221011_182528">
            <a:extLst>
              <a:ext uri="{FF2B5EF4-FFF2-40B4-BE49-F238E27FC236}">
                <a16:creationId xmlns:a16="http://schemas.microsoft.com/office/drawing/2014/main" id="{CA92455C-F053-739B-EA1A-246BED448DBF}"/>
              </a:ext>
            </a:extLst>
          </p:cNvPr>
          <p:cNvSpPr txBox="1">
            <a:spLocks/>
          </p:cNvSpPr>
          <p:nvPr/>
        </p:nvSpPr>
        <p:spPr>
          <a:xfrm>
            <a:off x="4728526" y="295657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28" name="Shape12_20221011_182528">
            <a:extLst>
              <a:ext uri="{FF2B5EF4-FFF2-40B4-BE49-F238E27FC236}">
                <a16:creationId xmlns:a16="http://schemas.microsoft.com/office/drawing/2014/main" id="{BD63FBA6-541D-F355-3A06-E08780ECE843}"/>
              </a:ext>
            </a:extLst>
          </p:cNvPr>
          <p:cNvSpPr txBox="1">
            <a:spLocks/>
          </p:cNvSpPr>
          <p:nvPr/>
        </p:nvSpPr>
        <p:spPr>
          <a:xfrm>
            <a:off x="4728526" y="2734663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29" name="Shape2_20211020_153545">
            <a:extLst>
              <a:ext uri="{FF2B5EF4-FFF2-40B4-BE49-F238E27FC236}">
                <a16:creationId xmlns:a16="http://schemas.microsoft.com/office/drawing/2014/main" id="{79E8480E-87E9-6AC2-6499-5DEE76302F80}"/>
              </a:ext>
            </a:extLst>
          </p:cNvPr>
          <p:cNvSpPr>
            <a:spLocks/>
          </p:cNvSpPr>
          <p:nvPr/>
        </p:nvSpPr>
        <p:spPr>
          <a:xfrm>
            <a:off x="832878" y="3743126"/>
            <a:ext cx="10584419" cy="96124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l">
              <a:defRPr/>
            </a:pP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30" name="Rounded Rectangle 9">
            <a:extLst>
              <a:ext uri="{FF2B5EF4-FFF2-40B4-BE49-F238E27FC236}">
                <a16:creationId xmlns:a16="http://schemas.microsoft.com/office/drawing/2014/main" id="{915E2727-E084-2B60-14D4-41E648AF5030}"/>
              </a:ext>
            </a:extLst>
          </p:cNvPr>
          <p:cNvSpPr>
            <a:spLocks/>
          </p:cNvSpPr>
          <p:nvPr/>
        </p:nvSpPr>
        <p:spPr>
          <a:xfrm>
            <a:off x="4419773" y="3743126"/>
            <a:ext cx="6997527" cy="96124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l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cxnSp>
        <p:nvCxnSpPr>
          <p:cNvPr id="31" name="Shape4_20220526_204317">
            <a:extLst>
              <a:ext uri="{FF2B5EF4-FFF2-40B4-BE49-F238E27FC236}">
                <a16:creationId xmlns:a16="http://schemas.microsoft.com/office/drawing/2014/main" id="{F05738C7-0C66-C48A-B4BA-8F02B63DBF7E}"/>
              </a:ext>
            </a:extLst>
          </p:cNvPr>
          <p:cNvCxnSpPr>
            <a:cxnSpLocks/>
          </p:cNvCxnSpPr>
          <p:nvPr/>
        </p:nvCxnSpPr>
        <p:spPr>
          <a:xfrm>
            <a:off x="6747464" y="3811650"/>
            <a:ext cx="0" cy="824195"/>
          </a:xfrm>
          <a:prstGeom prst="line">
            <a:avLst/>
          </a:prstGeom>
          <a:ln w="317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hape5_20220526_204317">
            <a:extLst>
              <a:ext uri="{FF2B5EF4-FFF2-40B4-BE49-F238E27FC236}">
                <a16:creationId xmlns:a16="http://schemas.microsoft.com/office/drawing/2014/main" id="{A5B3EFF0-07F3-D19F-1B22-5B094BF4495A}"/>
              </a:ext>
            </a:extLst>
          </p:cNvPr>
          <p:cNvCxnSpPr>
            <a:cxnSpLocks/>
          </p:cNvCxnSpPr>
          <p:nvPr/>
        </p:nvCxnSpPr>
        <p:spPr>
          <a:xfrm>
            <a:off x="9089602" y="3811650"/>
            <a:ext cx="0" cy="824195"/>
          </a:xfrm>
          <a:prstGeom prst="line">
            <a:avLst/>
          </a:prstGeom>
          <a:ln w="317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hape16_20210517_152403">
            <a:extLst>
              <a:ext uri="{FF2B5EF4-FFF2-40B4-BE49-F238E27FC236}">
                <a16:creationId xmlns:a16="http://schemas.microsoft.com/office/drawing/2014/main" id="{66BC7FE9-6252-D541-E56E-3C7A107659AF}"/>
              </a:ext>
            </a:extLst>
          </p:cNvPr>
          <p:cNvSpPr txBox="1">
            <a:spLocks/>
          </p:cNvSpPr>
          <p:nvPr/>
        </p:nvSpPr>
        <p:spPr>
          <a:xfrm>
            <a:off x="1315314" y="4065522"/>
            <a:ext cx="2874183" cy="161818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chemeClr val="tx1">
                    <a:lumMod val="100000"/>
                  </a:schemeClr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34" name="Shape17_20210517_152403">
            <a:extLst>
              <a:ext uri="{FF2B5EF4-FFF2-40B4-BE49-F238E27FC236}">
                <a16:creationId xmlns:a16="http://schemas.microsoft.com/office/drawing/2014/main" id="{FC8B5389-5917-A7D2-9761-3D4705C02466}"/>
              </a:ext>
            </a:extLst>
          </p:cNvPr>
          <p:cNvSpPr txBox="1">
            <a:spLocks/>
          </p:cNvSpPr>
          <p:nvPr/>
        </p:nvSpPr>
        <p:spPr>
          <a:xfrm>
            <a:off x="1315314" y="3856942"/>
            <a:ext cx="2874183" cy="18878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no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35" name="Shape13_20221011_182528">
            <a:extLst>
              <a:ext uri="{FF2B5EF4-FFF2-40B4-BE49-F238E27FC236}">
                <a16:creationId xmlns:a16="http://schemas.microsoft.com/office/drawing/2014/main" id="{4C634D8B-29D3-DE1E-BCCD-424102D34BAF}"/>
              </a:ext>
            </a:extLst>
          </p:cNvPr>
          <p:cNvSpPr txBox="1">
            <a:spLocks/>
          </p:cNvSpPr>
          <p:nvPr/>
        </p:nvSpPr>
        <p:spPr>
          <a:xfrm>
            <a:off x="7070669" y="404121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36" name="Shape14_20221011_182528">
            <a:extLst>
              <a:ext uri="{FF2B5EF4-FFF2-40B4-BE49-F238E27FC236}">
                <a16:creationId xmlns:a16="http://schemas.microsoft.com/office/drawing/2014/main" id="{1094BE1D-8713-671E-E45D-2141B08F16F7}"/>
              </a:ext>
            </a:extLst>
          </p:cNvPr>
          <p:cNvSpPr txBox="1">
            <a:spLocks/>
          </p:cNvSpPr>
          <p:nvPr/>
        </p:nvSpPr>
        <p:spPr>
          <a:xfrm>
            <a:off x="7070669" y="3819303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37" name="Shape15_20221011_182528">
            <a:extLst>
              <a:ext uri="{FF2B5EF4-FFF2-40B4-BE49-F238E27FC236}">
                <a16:creationId xmlns:a16="http://schemas.microsoft.com/office/drawing/2014/main" id="{5051599E-0CDF-47BD-1BCF-7C04E049FE6D}"/>
              </a:ext>
            </a:extLst>
          </p:cNvPr>
          <p:cNvSpPr txBox="1">
            <a:spLocks/>
          </p:cNvSpPr>
          <p:nvPr/>
        </p:nvSpPr>
        <p:spPr>
          <a:xfrm>
            <a:off x="9412809" y="404121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38" name="Shape16_20221011_182528">
            <a:extLst>
              <a:ext uri="{FF2B5EF4-FFF2-40B4-BE49-F238E27FC236}">
                <a16:creationId xmlns:a16="http://schemas.microsoft.com/office/drawing/2014/main" id="{7E44D808-F228-C35F-1126-A9E15ACD0B69}"/>
              </a:ext>
            </a:extLst>
          </p:cNvPr>
          <p:cNvSpPr txBox="1">
            <a:spLocks/>
          </p:cNvSpPr>
          <p:nvPr/>
        </p:nvSpPr>
        <p:spPr>
          <a:xfrm>
            <a:off x="9412809" y="3819303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39" name="Shape17_20221011_182528">
            <a:extLst>
              <a:ext uri="{FF2B5EF4-FFF2-40B4-BE49-F238E27FC236}">
                <a16:creationId xmlns:a16="http://schemas.microsoft.com/office/drawing/2014/main" id="{7E4BBE83-76B8-C8ED-650D-532E1E1D3456}"/>
              </a:ext>
            </a:extLst>
          </p:cNvPr>
          <p:cNvSpPr txBox="1">
            <a:spLocks/>
          </p:cNvSpPr>
          <p:nvPr/>
        </p:nvSpPr>
        <p:spPr>
          <a:xfrm>
            <a:off x="4728526" y="404121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40" name="Shape18_20221011_182528">
            <a:extLst>
              <a:ext uri="{FF2B5EF4-FFF2-40B4-BE49-F238E27FC236}">
                <a16:creationId xmlns:a16="http://schemas.microsoft.com/office/drawing/2014/main" id="{9702A72F-6F68-7C0A-7443-798C53379FA6}"/>
              </a:ext>
            </a:extLst>
          </p:cNvPr>
          <p:cNvSpPr txBox="1">
            <a:spLocks/>
          </p:cNvSpPr>
          <p:nvPr/>
        </p:nvSpPr>
        <p:spPr>
          <a:xfrm>
            <a:off x="4728526" y="3819303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41" name="Shape3_20211020_153545">
            <a:extLst>
              <a:ext uri="{FF2B5EF4-FFF2-40B4-BE49-F238E27FC236}">
                <a16:creationId xmlns:a16="http://schemas.microsoft.com/office/drawing/2014/main" id="{4C2EAB2B-D37C-2139-FA06-8B83FE9F686F}"/>
              </a:ext>
            </a:extLst>
          </p:cNvPr>
          <p:cNvSpPr>
            <a:spLocks/>
          </p:cNvSpPr>
          <p:nvPr/>
        </p:nvSpPr>
        <p:spPr>
          <a:xfrm>
            <a:off x="832878" y="4827766"/>
            <a:ext cx="10584419" cy="96124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l">
              <a:defRPr/>
            </a:pP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42" name="Rounded Rectangle 9">
            <a:extLst>
              <a:ext uri="{FF2B5EF4-FFF2-40B4-BE49-F238E27FC236}">
                <a16:creationId xmlns:a16="http://schemas.microsoft.com/office/drawing/2014/main" id="{8B385A5D-7183-2BBC-5106-0C2106A5F98C}"/>
              </a:ext>
            </a:extLst>
          </p:cNvPr>
          <p:cNvSpPr>
            <a:spLocks/>
          </p:cNvSpPr>
          <p:nvPr/>
        </p:nvSpPr>
        <p:spPr>
          <a:xfrm>
            <a:off x="4419773" y="4827766"/>
            <a:ext cx="6997527" cy="961249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l">
              <a:defRPr/>
            </a:pPr>
            <a:endParaRPr lang="en-US" sz="2800" dirty="0">
              <a:solidFill>
                <a:srgbClr val="FFFFFF"/>
              </a:solidFill>
            </a:endParaRPr>
          </a:p>
        </p:txBody>
      </p:sp>
      <p:cxnSp>
        <p:nvCxnSpPr>
          <p:cNvPr id="43" name="Shape6_20220526_204317">
            <a:extLst>
              <a:ext uri="{FF2B5EF4-FFF2-40B4-BE49-F238E27FC236}">
                <a16:creationId xmlns:a16="http://schemas.microsoft.com/office/drawing/2014/main" id="{6A503AE4-BB04-50C3-8112-91151D359FDE}"/>
              </a:ext>
            </a:extLst>
          </p:cNvPr>
          <p:cNvCxnSpPr>
            <a:cxnSpLocks/>
          </p:cNvCxnSpPr>
          <p:nvPr/>
        </p:nvCxnSpPr>
        <p:spPr>
          <a:xfrm>
            <a:off x="6747464" y="4896290"/>
            <a:ext cx="0" cy="824195"/>
          </a:xfrm>
          <a:prstGeom prst="line">
            <a:avLst/>
          </a:prstGeom>
          <a:ln w="317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hape7_20220526_204317">
            <a:extLst>
              <a:ext uri="{FF2B5EF4-FFF2-40B4-BE49-F238E27FC236}">
                <a16:creationId xmlns:a16="http://schemas.microsoft.com/office/drawing/2014/main" id="{47962960-5DB5-D457-8C67-659FFCCB4B17}"/>
              </a:ext>
            </a:extLst>
          </p:cNvPr>
          <p:cNvCxnSpPr>
            <a:cxnSpLocks/>
          </p:cNvCxnSpPr>
          <p:nvPr/>
        </p:nvCxnSpPr>
        <p:spPr>
          <a:xfrm>
            <a:off x="9089602" y="4896290"/>
            <a:ext cx="0" cy="824195"/>
          </a:xfrm>
          <a:prstGeom prst="line">
            <a:avLst/>
          </a:prstGeom>
          <a:ln w="3175">
            <a:solidFill>
              <a:schemeClr val="bg1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hape16_20210517_152403">
            <a:extLst>
              <a:ext uri="{FF2B5EF4-FFF2-40B4-BE49-F238E27FC236}">
                <a16:creationId xmlns:a16="http://schemas.microsoft.com/office/drawing/2014/main" id="{3CF51579-FAAD-0CD0-98D0-6E9C01006D39}"/>
              </a:ext>
            </a:extLst>
          </p:cNvPr>
          <p:cNvSpPr txBox="1">
            <a:spLocks/>
          </p:cNvSpPr>
          <p:nvPr/>
        </p:nvSpPr>
        <p:spPr>
          <a:xfrm>
            <a:off x="1315314" y="5150164"/>
            <a:ext cx="2874183" cy="161818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chemeClr val="tx1">
                    <a:lumMod val="100000"/>
                  </a:schemeClr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46" name="Shape17_20210517_152403">
            <a:extLst>
              <a:ext uri="{FF2B5EF4-FFF2-40B4-BE49-F238E27FC236}">
                <a16:creationId xmlns:a16="http://schemas.microsoft.com/office/drawing/2014/main" id="{92A86FC2-0453-8222-6386-2F4D6079702E}"/>
              </a:ext>
            </a:extLst>
          </p:cNvPr>
          <p:cNvSpPr txBox="1">
            <a:spLocks/>
          </p:cNvSpPr>
          <p:nvPr/>
        </p:nvSpPr>
        <p:spPr>
          <a:xfrm>
            <a:off x="1315314" y="4941586"/>
            <a:ext cx="2874183" cy="188787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no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47" name="Shape19_20221011_182528">
            <a:extLst>
              <a:ext uri="{FF2B5EF4-FFF2-40B4-BE49-F238E27FC236}">
                <a16:creationId xmlns:a16="http://schemas.microsoft.com/office/drawing/2014/main" id="{30468264-EDA0-5B47-ABAD-FC128CA3D354}"/>
              </a:ext>
            </a:extLst>
          </p:cNvPr>
          <p:cNvSpPr txBox="1">
            <a:spLocks/>
          </p:cNvSpPr>
          <p:nvPr/>
        </p:nvSpPr>
        <p:spPr>
          <a:xfrm>
            <a:off x="7070669" y="512585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48" name="Shape20_20221011_182528">
            <a:extLst>
              <a:ext uri="{FF2B5EF4-FFF2-40B4-BE49-F238E27FC236}">
                <a16:creationId xmlns:a16="http://schemas.microsoft.com/office/drawing/2014/main" id="{7B18C0BA-C36C-ADB5-450B-EC199A28E6E8}"/>
              </a:ext>
            </a:extLst>
          </p:cNvPr>
          <p:cNvSpPr txBox="1">
            <a:spLocks/>
          </p:cNvSpPr>
          <p:nvPr/>
        </p:nvSpPr>
        <p:spPr>
          <a:xfrm>
            <a:off x="7070669" y="490394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49" name="Shape0_20221011_182528">
            <a:extLst>
              <a:ext uri="{FF2B5EF4-FFF2-40B4-BE49-F238E27FC236}">
                <a16:creationId xmlns:a16="http://schemas.microsoft.com/office/drawing/2014/main" id="{58C50C43-EDE9-50E0-2322-5A6D5F5FB40D}"/>
              </a:ext>
            </a:extLst>
          </p:cNvPr>
          <p:cNvSpPr txBox="1">
            <a:spLocks/>
          </p:cNvSpPr>
          <p:nvPr/>
        </p:nvSpPr>
        <p:spPr>
          <a:xfrm>
            <a:off x="9412809" y="512585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50" name="Shape21_20221011_182528">
            <a:extLst>
              <a:ext uri="{FF2B5EF4-FFF2-40B4-BE49-F238E27FC236}">
                <a16:creationId xmlns:a16="http://schemas.microsoft.com/office/drawing/2014/main" id="{81AF6A8C-4263-314A-EBFB-D5E685CF86E1}"/>
              </a:ext>
            </a:extLst>
          </p:cNvPr>
          <p:cNvSpPr txBox="1">
            <a:spLocks/>
          </p:cNvSpPr>
          <p:nvPr/>
        </p:nvSpPr>
        <p:spPr>
          <a:xfrm>
            <a:off x="9412809" y="490394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51" name="Shape22_20221011_182528">
            <a:extLst>
              <a:ext uri="{FF2B5EF4-FFF2-40B4-BE49-F238E27FC236}">
                <a16:creationId xmlns:a16="http://schemas.microsoft.com/office/drawing/2014/main" id="{06DF4AFA-FBBF-459F-C5A8-F8345A33D1A2}"/>
              </a:ext>
            </a:extLst>
          </p:cNvPr>
          <p:cNvSpPr txBox="1">
            <a:spLocks/>
          </p:cNvSpPr>
          <p:nvPr/>
        </p:nvSpPr>
        <p:spPr>
          <a:xfrm>
            <a:off x="4728526" y="512585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t" anchorCtr="0">
            <a:spAutoFit/>
          </a:bodyPr>
          <a:lstStyle/>
          <a:p>
            <a:pPr algn="l">
              <a:defRPr/>
            </a:pPr>
            <a:r>
              <a:rPr lang="en-US" altLang="ko-KR" sz="1400" dirty="0">
                <a:solidFill>
                  <a:srgbClr val="FFFFFF"/>
                </a:solidFill>
                <a:cs typeface="Arial" pitchFamily="34" charset="0"/>
              </a:rPr>
              <a:t>Insert Text Here</a:t>
            </a:r>
          </a:p>
        </p:txBody>
      </p:sp>
      <p:sp>
        <p:nvSpPr>
          <p:cNvPr id="52" name="Shape23_20221011_182528">
            <a:extLst>
              <a:ext uri="{FF2B5EF4-FFF2-40B4-BE49-F238E27FC236}">
                <a16:creationId xmlns:a16="http://schemas.microsoft.com/office/drawing/2014/main" id="{F6F29BCA-4346-3A3E-E753-13EA5ED15FCA}"/>
              </a:ext>
            </a:extLst>
          </p:cNvPr>
          <p:cNvSpPr txBox="1">
            <a:spLocks/>
          </p:cNvSpPr>
          <p:nvPr/>
        </p:nvSpPr>
        <p:spPr>
          <a:xfrm>
            <a:off x="4728526" y="4903945"/>
            <a:ext cx="1695739" cy="215444"/>
          </a:xfrm>
          <a:prstGeom prst="rect">
            <a:avLst/>
          </a:prstGeom>
          <a:noFill/>
          <a:effectLst/>
        </p:spPr>
        <p:txBody>
          <a:bodyPr wrap="square" lIns="0" tIns="0" rIns="0" bIns="0" rtlCol="0" anchor="ctr">
            <a:spAutoFit/>
          </a:bodyPr>
          <a:lstStyle/>
          <a:p>
            <a:pPr algn="l">
              <a:defRPr/>
            </a:pPr>
            <a:r>
              <a:rPr lang="en-US" altLang="ko-KR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53" name="Shape1_20211214_120746">
            <a:extLst>
              <a:ext uri="{FF2B5EF4-FFF2-40B4-BE49-F238E27FC236}">
                <a16:creationId xmlns:a16="http://schemas.microsoft.com/office/drawing/2014/main" id="{F76D2D99-82A0-3430-584D-58B697F54F6E}"/>
              </a:ext>
            </a:extLst>
          </p:cNvPr>
          <p:cNvSpPr/>
          <p:nvPr/>
        </p:nvSpPr>
        <p:spPr>
          <a:xfrm rot="5400000">
            <a:off x="625004" y="1839993"/>
            <a:ext cx="431588" cy="42895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54" name="Shape1_20211214_120759">
            <a:extLst>
              <a:ext uri="{FF2B5EF4-FFF2-40B4-BE49-F238E27FC236}">
                <a16:creationId xmlns:a16="http://schemas.microsoft.com/office/drawing/2014/main" id="{5194EE77-6AAC-5CDE-A999-B1657D9F2161}"/>
              </a:ext>
            </a:extLst>
          </p:cNvPr>
          <p:cNvSpPr txBox="1"/>
          <p:nvPr/>
        </p:nvSpPr>
        <p:spPr>
          <a:xfrm>
            <a:off x="687763" y="1909591"/>
            <a:ext cx="306075" cy="289758"/>
          </a:xfrm>
          <a:prstGeom prst="rect">
            <a:avLst/>
          </a:prstGeom>
          <a:noFill/>
          <a:effectLst/>
        </p:spPr>
        <p:txBody>
          <a:bodyPr wrap="none" lIns="177342" rIns="177342" rtlCol="0" anchor="ctr">
            <a:noAutofit/>
          </a:bodyPr>
          <a:lstStyle/>
          <a:p>
            <a:pPr algn="ctr">
              <a:defRPr/>
            </a:pPr>
            <a:r>
              <a:rPr lang="en-US" altLang="ko-KR" b="1" dirty="0">
                <a:solidFill>
                  <a:srgbClr val="FFFFFF"/>
                </a:solidFill>
              </a:rPr>
              <a:t>01</a:t>
            </a:r>
            <a:endParaRPr lang="ko-KR" altLang="en-US" b="1" dirty="0">
              <a:solidFill>
                <a:srgbClr val="FFFFFF"/>
              </a:solidFill>
            </a:endParaRPr>
          </a:p>
        </p:txBody>
      </p:sp>
      <p:sp>
        <p:nvSpPr>
          <p:cNvPr id="55" name="Shape2_20211214_120746">
            <a:extLst>
              <a:ext uri="{FF2B5EF4-FFF2-40B4-BE49-F238E27FC236}">
                <a16:creationId xmlns:a16="http://schemas.microsoft.com/office/drawing/2014/main" id="{8D07BEDE-FA29-0320-A253-56BC8DCD5B68}"/>
              </a:ext>
            </a:extLst>
          </p:cNvPr>
          <p:cNvSpPr/>
          <p:nvPr/>
        </p:nvSpPr>
        <p:spPr>
          <a:xfrm rot="5400000">
            <a:off x="625004" y="2924634"/>
            <a:ext cx="431588" cy="42895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56" name="Shape2_20211214_120759">
            <a:extLst>
              <a:ext uri="{FF2B5EF4-FFF2-40B4-BE49-F238E27FC236}">
                <a16:creationId xmlns:a16="http://schemas.microsoft.com/office/drawing/2014/main" id="{3D42FB45-ACF8-DA09-87CE-BC573647FAE1}"/>
              </a:ext>
            </a:extLst>
          </p:cNvPr>
          <p:cNvSpPr txBox="1"/>
          <p:nvPr/>
        </p:nvSpPr>
        <p:spPr>
          <a:xfrm>
            <a:off x="687763" y="2994231"/>
            <a:ext cx="306075" cy="289758"/>
          </a:xfrm>
          <a:prstGeom prst="rect">
            <a:avLst/>
          </a:prstGeom>
          <a:noFill/>
          <a:effectLst/>
        </p:spPr>
        <p:txBody>
          <a:bodyPr wrap="none" lIns="177342" rIns="177342" rtlCol="0" anchor="ctr">
            <a:noAutofit/>
          </a:bodyPr>
          <a:lstStyle/>
          <a:p>
            <a:pPr algn="ctr">
              <a:defRPr/>
            </a:pPr>
            <a:r>
              <a:rPr lang="en-US" altLang="ko-KR" b="1" dirty="0">
                <a:solidFill>
                  <a:srgbClr val="FFFFFF"/>
                </a:solidFill>
              </a:rPr>
              <a:t>02</a:t>
            </a:r>
            <a:endParaRPr lang="ko-KR" altLang="en-US" b="1" dirty="0">
              <a:solidFill>
                <a:srgbClr val="FFFFFF"/>
              </a:solidFill>
            </a:endParaRPr>
          </a:p>
        </p:txBody>
      </p:sp>
      <p:sp>
        <p:nvSpPr>
          <p:cNvPr id="57" name="Shape0_20211214_120746">
            <a:extLst>
              <a:ext uri="{FF2B5EF4-FFF2-40B4-BE49-F238E27FC236}">
                <a16:creationId xmlns:a16="http://schemas.microsoft.com/office/drawing/2014/main" id="{34790151-F8CC-3EF4-2EC3-0784DD0E92DA}"/>
              </a:ext>
            </a:extLst>
          </p:cNvPr>
          <p:cNvSpPr/>
          <p:nvPr/>
        </p:nvSpPr>
        <p:spPr>
          <a:xfrm rot="5400000">
            <a:off x="625004" y="4009275"/>
            <a:ext cx="431588" cy="4289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58" name="Shape0_20211214_120759">
            <a:extLst>
              <a:ext uri="{FF2B5EF4-FFF2-40B4-BE49-F238E27FC236}">
                <a16:creationId xmlns:a16="http://schemas.microsoft.com/office/drawing/2014/main" id="{4642803D-4E62-D776-F9EA-3CE7FEBCAB27}"/>
              </a:ext>
            </a:extLst>
          </p:cNvPr>
          <p:cNvSpPr txBox="1"/>
          <p:nvPr/>
        </p:nvSpPr>
        <p:spPr>
          <a:xfrm>
            <a:off x="687763" y="4078872"/>
            <a:ext cx="306075" cy="289758"/>
          </a:xfrm>
          <a:prstGeom prst="rect">
            <a:avLst/>
          </a:prstGeom>
          <a:noFill/>
          <a:effectLst/>
        </p:spPr>
        <p:txBody>
          <a:bodyPr wrap="none" lIns="177342" rIns="177342" rtlCol="0" anchor="ctr">
            <a:noAutofit/>
          </a:bodyPr>
          <a:lstStyle/>
          <a:p>
            <a:pPr algn="ctr">
              <a:defRPr/>
            </a:pPr>
            <a:r>
              <a:rPr lang="en-US" altLang="ko-KR" b="1" dirty="0">
                <a:solidFill>
                  <a:srgbClr val="FFFFFF"/>
                </a:solidFill>
              </a:rPr>
              <a:t>03</a:t>
            </a:r>
            <a:endParaRPr lang="ko-KR" altLang="en-US" b="1" dirty="0">
              <a:solidFill>
                <a:srgbClr val="FFFFFF"/>
              </a:solidFill>
            </a:endParaRPr>
          </a:p>
        </p:txBody>
      </p:sp>
      <p:sp>
        <p:nvSpPr>
          <p:cNvPr id="59" name="Shape3_20211214_120746">
            <a:extLst>
              <a:ext uri="{FF2B5EF4-FFF2-40B4-BE49-F238E27FC236}">
                <a16:creationId xmlns:a16="http://schemas.microsoft.com/office/drawing/2014/main" id="{0223000C-456B-75A9-C517-6BC97BA1C23B}"/>
              </a:ext>
            </a:extLst>
          </p:cNvPr>
          <p:cNvSpPr/>
          <p:nvPr/>
        </p:nvSpPr>
        <p:spPr>
          <a:xfrm rot="5400000">
            <a:off x="625004" y="5093914"/>
            <a:ext cx="431588" cy="42895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defRPr/>
            </a:pP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60" name="Shape3_20211214_120759">
            <a:extLst>
              <a:ext uri="{FF2B5EF4-FFF2-40B4-BE49-F238E27FC236}">
                <a16:creationId xmlns:a16="http://schemas.microsoft.com/office/drawing/2014/main" id="{A0FE0E96-CB9C-7542-D8B7-68D160A25152}"/>
              </a:ext>
            </a:extLst>
          </p:cNvPr>
          <p:cNvSpPr txBox="1"/>
          <p:nvPr/>
        </p:nvSpPr>
        <p:spPr>
          <a:xfrm>
            <a:off x="687763" y="5163514"/>
            <a:ext cx="306075" cy="289758"/>
          </a:xfrm>
          <a:prstGeom prst="rect">
            <a:avLst/>
          </a:prstGeom>
          <a:noFill/>
          <a:effectLst/>
        </p:spPr>
        <p:txBody>
          <a:bodyPr wrap="none" lIns="177342" rIns="177342" rtlCol="0" anchor="ctr">
            <a:noAutofit/>
          </a:bodyPr>
          <a:lstStyle/>
          <a:p>
            <a:pPr algn="ctr">
              <a:defRPr/>
            </a:pPr>
            <a:r>
              <a:rPr lang="en-US" altLang="ko-KR" b="1" dirty="0">
                <a:solidFill>
                  <a:srgbClr val="FFFFFF"/>
                </a:solidFill>
              </a:rPr>
              <a:t>04</a:t>
            </a:r>
            <a:endParaRPr lang="ko-KR" alt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2443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8942</TotalTime>
  <Words>70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475</cp:revision>
  <dcterms:created xsi:type="dcterms:W3CDTF">2021-03-31T02:49:57Z</dcterms:created>
  <dcterms:modified xsi:type="dcterms:W3CDTF">2025-10-16T11:07:34Z</dcterms:modified>
  <cp:category/>
</cp:coreProperties>
</file>