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atua One"/>
      <p:regular r:id="rId29"/>
    </p:embeddedFont>
    <p:embeddedFont>
      <p:font typeface="Lato"/>
      <p:bold r:id="rId30"/>
      <p:boldItalic r:id="rId31"/>
    </p:embeddedFont>
    <p:embeddedFont>
      <p:font typeface="Montserrat"/>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gIoHYh9tCqk1haXG2t7iY96ov05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atuaOne-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Montserrat-bold.fntdata"/><Relationship Id="rId10" Type="http://schemas.openxmlformats.org/officeDocument/2006/relationships/slide" Target="slides/slide6.xml"/><Relationship Id="rId32" Type="http://schemas.openxmlformats.org/officeDocument/2006/relationships/font" Target="fonts/Montserrat-regular.fntdata"/><Relationship Id="rId13" Type="http://schemas.openxmlformats.org/officeDocument/2006/relationships/slide" Target="slides/slide9.xml"/><Relationship Id="rId35" Type="http://schemas.openxmlformats.org/officeDocument/2006/relationships/font" Target="fonts/Montserrat-boldItalic.fntdata"/><Relationship Id="rId12" Type="http://schemas.openxmlformats.org/officeDocument/2006/relationships/slide" Target="slides/slide8.xml"/><Relationship Id="rId34" Type="http://schemas.openxmlformats.org/officeDocument/2006/relationships/font" Target="fonts/Montserrat-italic.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055f282e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055f282e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055f282e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7055f282e2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27055f282e2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27055f282e2_0_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7055f282e2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27055f282e2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g27055f282e2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7055f282e2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27055f282e2_0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27055f282e2_0_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7055f282e2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27055f282e2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27055f282e2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7055f282e2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27055f282e2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27055f282e2_0_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7055f282e2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27055f282e2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27055f282e2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7055f282e2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27055f282e2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27055f282e2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7055f282e2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7055f282e2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7055f282e2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7055f282e2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7055f282e2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7055f282e2_0_4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7055f282e2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7055f282e2_0_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27055f282e2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7055f282e2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7055f282e2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7055f282e2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7055f282e2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27055f282e2_0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g27055f282e2_0_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7055f282e2_0_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27055f282e2_0_4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27055f282e2_0_4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7055f282e2_0_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27055f282e2_0_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g27055f282e2_0_5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7055f282e2_0_5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27055f282e2_0_5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g27055f282e2_0_5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7055f282e2_0_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g27055f282e2_0_6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g27055f282e2_0_6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7055f282e2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7055f282e2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7055f282e2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7055f282e2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g27055f282e2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g27055f282e2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7055f282e2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7055f282e2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7055f282e2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7055f282e2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g27055f282e2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g27055f282e2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7055f282e2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27055f282e2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27055f282e2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7055f282e2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27055f282e2_0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27055f282e2_0_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055f282e2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7055f282e2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7055f282e2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37.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37.png"/><Relationship Id="rId6" Type="http://schemas.openxmlformats.org/officeDocument/2006/relationships/image" Target="../media/image67.png"/><Relationship Id="rId7" Type="http://schemas.openxmlformats.org/officeDocument/2006/relationships/image" Target="../media/image46.png"/><Relationship Id="rId8"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png"/><Relationship Id="rId11" Type="http://schemas.openxmlformats.org/officeDocument/2006/relationships/image" Target="../media/image53.png"/><Relationship Id="rId10" Type="http://schemas.openxmlformats.org/officeDocument/2006/relationships/image" Target="../media/image113.png"/><Relationship Id="rId9" Type="http://schemas.openxmlformats.org/officeDocument/2006/relationships/image" Target="../media/image76.png"/><Relationship Id="rId5" Type="http://schemas.openxmlformats.org/officeDocument/2006/relationships/image" Target="../media/image37.png"/><Relationship Id="rId6" Type="http://schemas.openxmlformats.org/officeDocument/2006/relationships/image" Target="../media/image95.png"/><Relationship Id="rId7" Type="http://schemas.openxmlformats.org/officeDocument/2006/relationships/image" Target="../media/image66.png"/><Relationship Id="rId8"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37.png"/><Relationship Id="rId6" Type="http://schemas.openxmlformats.org/officeDocument/2006/relationships/image" Target="../media/image1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48.png"/><Relationship Id="rId5" Type="http://schemas.openxmlformats.org/officeDocument/2006/relationships/image" Target="../media/image32.png"/><Relationship Id="rId6"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37.png"/></Relationships>
</file>

<file path=ppt/slides/_rels/slide15.xml.rels><?xml version="1.0" encoding="UTF-8" standalone="yes"?><Relationships xmlns="http://schemas.openxmlformats.org/package/2006/relationships"><Relationship Id="rId20" Type="http://schemas.openxmlformats.org/officeDocument/2006/relationships/image" Target="../media/image89.png"/><Relationship Id="rId22" Type="http://schemas.openxmlformats.org/officeDocument/2006/relationships/image" Target="../media/image87.png"/><Relationship Id="rId21" Type="http://schemas.openxmlformats.org/officeDocument/2006/relationships/image" Target="../media/image77.png"/><Relationship Id="rId24" Type="http://schemas.openxmlformats.org/officeDocument/2006/relationships/image" Target="../media/image117.png"/><Relationship Id="rId23"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84.png"/><Relationship Id="rId26" Type="http://schemas.openxmlformats.org/officeDocument/2006/relationships/image" Target="../media/image101.png"/><Relationship Id="rId25" Type="http://schemas.openxmlformats.org/officeDocument/2006/relationships/image" Target="../media/image80.png"/><Relationship Id="rId28" Type="http://schemas.openxmlformats.org/officeDocument/2006/relationships/image" Target="../media/image98.png"/><Relationship Id="rId27" Type="http://schemas.openxmlformats.org/officeDocument/2006/relationships/image" Target="../media/image82.png"/><Relationship Id="rId5" Type="http://schemas.openxmlformats.org/officeDocument/2006/relationships/image" Target="../media/image37.png"/><Relationship Id="rId6" Type="http://schemas.openxmlformats.org/officeDocument/2006/relationships/image" Target="../media/image71.png"/><Relationship Id="rId29" Type="http://schemas.openxmlformats.org/officeDocument/2006/relationships/image" Target="../media/image123.png"/><Relationship Id="rId7" Type="http://schemas.openxmlformats.org/officeDocument/2006/relationships/image" Target="../media/image83.png"/><Relationship Id="rId8" Type="http://schemas.openxmlformats.org/officeDocument/2006/relationships/image" Target="../media/image74.png"/><Relationship Id="rId11" Type="http://schemas.openxmlformats.org/officeDocument/2006/relationships/image" Target="../media/image73.png"/><Relationship Id="rId10" Type="http://schemas.openxmlformats.org/officeDocument/2006/relationships/image" Target="../media/image72.png"/><Relationship Id="rId13" Type="http://schemas.openxmlformats.org/officeDocument/2006/relationships/image" Target="../media/image102.png"/><Relationship Id="rId12" Type="http://schemas.openxmlformats.org/officeDocument/2006/relationships/image" Target="../media/image91.png"/><Relationship Id="rId15" Type="http://schemas.openxmlformats.org/officeDocument/2006/relationships/image" Target="../media/image70.png"/><Relationship Id="rId14" Type="http://schemas.openxmlformats.org/officeDocument/2006/relationships/image" Target="../media/image115.png"/><Relationship Id="rId17" Type="http://schemas.openxmlformats.org/officeDocument/2006/relationships/image" Target="../media/image69.png"/><Relationship Id="rId16" Type="http://schemas.openxmlformats.org/officeDocument/2006/relationships/image" Target="../media/image104.png"/><Relationship Id="rId19" Type="http://schemas.openxmlformats.org/officeDocument/2006/relationships/image" Target="../media/image92.png"/><Relationship Id="rId18" Type="http://schemas.openxmlformats.org/officeDocument/2006/relationships/image" Target="../media/image7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37.png"/><Relationship Id="rId6" Type="http://schemas.openxmlformats.org/officeDocument/2006/relationships/image" Target="../media/image133.png"/><Relationship Id="rId7" Type="http://schemas.openxmlformats.org/officeDocument/2006/relationships/image" Target="../media/image9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37.png"/><Relationship Id="rId6" Type="http://schemas.openxmlformats.org/officeDocument/2006/relationships/image" Target="../media/image138.png"/><Relationship Id="rId7" Type="http://schemas.openxmlformats.org/officeDocument/2006/relationships/image" Target="../media/image1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37.png"/><Relationship Id="rId6" Type="http://schemas.openxmlformats.org/officeDocument/2006/relationships/image" Target="../media/image134.png"/><Relationship Id="rId7" Type="http://schemas.openxmlformats.org/officeDocument/2006/relationships/image" Target="../media/image1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4.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48.png"/><Relationship Id="rId5" Type="http://schemas.openxmlformats.org/officeDocument/2006/relationships/image" Target="../media/image32.png"/><Relationship Id="rId6"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37.png"/><Relationship Id="rId6" Type="http://schemas.openxmlformats.org/officeDocument/2006/relationships/image" Target="../media/image1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122.png"/><Relationship Id="rId6" Type="http://schemas.openxmlformats.org/officeDocument/2006/relationships/image" Target="../media/image130.png"/><Relationship Id="rId7" Type="http://schemas.openxmlformats.org/officeDocument/2006/relationships/image" Target="../media/image126.png"/><Relationship Id="rId8"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37.png"/><Relationship Id="rId6" Type="http://schemas.openxmlformats.org/officeDocument/2006/relationships/image" Target="../media/image121.png"/><Relationship Id="rId7" Type="http://schemas.openxmlformats.org/officeDocument/2006/relationships/image" Target="../media/image128.png"/><Relationship Id="rId8" Type="http://schemas.openxmlformats.org/officeDocument/2006/relationships/image" Target="../media/image136.png"/></Relationships>
</file>

<file path=ppt/slides/_rels/slide23.xml.rels><?xml version="1.0" encoding="UTF-8" standalone="yes"?><Relationships xmlns="http://schemas.openxmlformats.org/package/2006/relationships"><Relationship Id="rId20" Type="http://schemas.openxmlformats.org/officeDocument/2006/relationships/image" Target="../media/image152.png"/><Relationship Id="rId21" Type="http://schemas.openxmlformats.org/officeDocument/2006/relationships/image" Target="../media/image156.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150.png"/><Relationship Id="rId5" Type="http://schemas.openxmlformats.org/officeDocument/2006/relationships/image" Target="../media/image37.png"/><Relationship Id="rId6" Type="http://schemas.openxmlformats.org/officeDocument/2006/relationships/hyperlink" Target="https://eatemp.com/powerpoint-org-chart-template/" TargetMode="External"/><Relationship Id="rId7" Type="http://schemas.openxmlformats.org/officeDocument/2006/relationships/image" Target="../media/image139.png"/><Relationship Id="rId8" Type="http://schemas.openxmlformats.org/officeDocument/2006/relationships/image" Target="../media/image140.png"/><Relationship Id="rId11" Type="http://schemas.openxmlformats.org/officeDocument/2006/relationships/image" Target="../media/image137.png"/><Relationship Id="rId10" Type="http://schemas.openxmlformats.org/officeDocument/2006/relationships/image" Target="../media/image145.png"/><Relationship Id="rId13" Type="http://schemas.openxmlformats.org/officeDocument/2006/relationships/image" Target="../media/image159.png"/><Relationship Id="rId12" Type="http://schemas.openxmlformats.org/officeDocument/2006/relationships/image" Target="../media/image135.png"/><Relationship Id="rId15" Type="http://schemas.openxmlformats.org/officeDocument/2006/relationships/image" Target="../media/image143.png"/><Relationship Id="rId14" Type="http://schemas.openxmlformats.org/officeDocument/2006/relationships/image" Target="../media/image151.png"/><Relationship Id="rId17" Type="http://schemas.openxmlformats.org/officeDocument/2006/relationships/image" Target="../media/image147.png"/><Relationship Id="rId16" Type="http://schemas.openxmlformats.org/officeDocument/2006/relationships/image" Target="../media/image161.png"/><Relationship Id="rId19" Type="http://schemas.openxmlformats.org/officeDocument/2006/relationships/image" Target="../media/image149.png"/><Relationship Id="rId18" Type="http://schemas.openxmlformats.org/officeDocument/2006/relationships/image" Target="../media/image1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48.png"/><Relationship Id="rId5" Type="http://schemas.openxmlformats.org/officeDocument/2006/relationships/image" Target="../media/image32.png"/><Relationship Id="rId6" Type="http://schemas.openxmlformats.org/officeDocument/2006/relationships/image" Target="../media/image163.png"/><Relationship Id="rId7" Type="http://schemas.openxmlformats.org/officeDocument/2006/relationships/hyperlink" Target="https://unsplash.com/" TargetMode="External"/><Relationship Id="rId8"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37.pn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25.png"/><Relationship Id="rId7" Type="http://schemas.openxmlformats.org/officeDocument/2006/relationships/image" Target="../media/image7.png"/><Relationship Id="rId8"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37.png"/><Relationship Id="rId6" Type="http://schemas.openxmlformats.org/officeDocument/2006/relationships/image" Target="../media/image19.png"/><Relationship Id="rId7"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48.png"/><Relationship Id="rId5" Type="http://schemas.openxmlformats.org/officeDocument/2006/relationships/image" Target="../media/image32.png"/><Relationship Id="rId6" Type="http://schemas.openxmlformats.org/officeDocument/2006/relationships/image" Target="../media/image37.png"/><Relationship Id="rId7"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37.png"/><Relationship Id="rId6" Type="http://schemas.openxmlformats.org/officeDocument/2006/relationships/image" Target="../media/image45.png"/><Relationship Id="rId7" Type="http://schemas.openxmlformats.org/officeDocument/2006/relationships/image" Target="../media/image36.png"/><Relationship Id="rId8"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15" name="Shape 15"/>
        <p:cNvGrpSpPr/>
        <p:nvPr/>
      </p:nvGrpSpPr>
      <p:grpSpPr>
        <a:xfrm>
          <a:off x="0" y="0"/>
          <a:ext cx="0" cy="0"/>
          <a:chOff x="0" y="0"/>
          <a:chExt cx="0" cy="0"/>
        </a:xfrm>
      </p:grpSpPr>
      <p:pic>
        <p:nvPicPr>
          <p:cNvPr descr=" " id="16" name="Google Shape;16;g27055f282e2_0_0"/>
          <p:cNvPicPr preferRelativeResize="0"/>
          <p:nvPr/>
        </p:nvPicPr>
        <p:blipFill rotWithShape="1">
          <a:blip r:embed="rId3">
            <a:alphaModFix/>
          </a:blip>
          <a:srcRect b="0" l="0" r="0" t="0"/>
          <a:stretch/>
        </p:blipFill>
        <p:spPr>
          <a:xfrm>
            <a:off x="0" y="9029700"/>
            <a:ext cx="20347943" cy="4686300"/>
          </a:xfrm>
          <a:prstGeom prst="rect">
            <a:avLst/>
          </a:prstGeom>
          <a:noFill/>
          <a:ln>
            <a:noFill/>
          </a:ln>
        </p:spPr>
      </p:pic>
      <p:pic>
        <p:nvPicPr>
          <p:cNvPr descr=" " id="17" name="Google Shape;17;g27055f282e2_0_0"/>
          <p:cNvPicPr preferRelativeResize="0"/>
          <p:nvPr/>
        </p:nvPicPr>
        <p:blipFill rotWithShape="1">
          <a:blip r:embed="rId4">
            <a:alphaModFix/>
          </a:blip>
          <a:srcRect b="0" l="0" r="0" t="0"/>
          <a:stretch/>
        </p:blipFill>
        <p:spPr>
          <a:xfrm>
            <a:off x="17540892" y="939800"/>
            <a:ext cx="6147568" cy="2222500"/>
          </a:xfrm>
          <a:prstGeom prst="rect">
            <a:avLst/>
          </a:prstGeom>
          <a:noFill/>
          <a:ln>
            <a:noFill/>
          </a:ln>
        </p:spPr>
      </p:pic>
      <p:sp>
        <p:nvSpPr>
          <p:cNvPr id="18" name="Google Shape;18;g27055f282e2_0_0"/>
          <p:cNvSpPr/>
          <p:nvPr/>
        </p:nvSpPr>
        <p:spPr>
          <a:xfrm>
            <a:off x="863708" y="7594600"/>
            <a:ext cx="9670200" cy="222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7055f282e2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7055f282e2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 name="Google Shape;21;g27055f282e2_0_0"/>
          <p:cNvSpPr/>
          <p:nvPr/>
        </p:nvSpPr>
        <p:spPr>
          <a:xfrm>
            <a:off x="908164" y="4165600"/>
            <a:ext cx="87261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g27055f282e2_0_0"/>
          <p:cNvSpPr/>
          <p:nvPr/>
        </p:nvSpPr>
        <p:spPr>
          <a:xfrm>
            <a:off x="1670259" y="4470400"/>
            <a:ext cx="77436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12800"/>
              <a:buFont typeface="Patua One"/>
              <a:buNone/>
            </a:pPr>
            <a:r>
              <a:rPr b="0" i="0" lang="en-US" sz="12800" u="none" cap="none" strike="noStrike">
                <a:solidFill>
                  <a:srgbClr val="0E4562"/>
                </a:solidFill>
                <a:latin typeface="Patua One"/>
                <a:ea typeface="Patua One"/>
                <a:cs typeface="Patua One"/>
                <a:sym typeface="Patua One"/>
              </a:rPr>
              <a:t>Radiology </a:t>
            </a:r>
            <a:endParaRPr b="0" i="0" sz="12800" u="none" cap="none" strike="noStrike">
              <a:solidFill>
                <a:schemeClr val="dk1"/>
              </a:solidFill>
              <a:latin typeface="Calibri"/>
              <a:ea typeface="Calibri"/>
              <a:cs typeface="Calibri"/>
              <a:sym typeface="Calibri"/>
            </a:endParaRPr>
          </a:p>
        </p:txBody>
      </p:sp>
      <p:pic>
        <p:nvPicPr>
          <p:cNvPr descr=" " id="23" name="Google Shape;23;g27055f282e2_0_0"/>
          <p:cNvPicPr preferRelativeResize="0"/>
          <p:nvPr/>
        </p:nvPicPr>
        <p:blipFill rotWithShape="1">
          <a:blip r:embed="rId6">
            <a:alphaModFix/>
          </a:blip>
          <a:srcRect b="0" l="0" r="0" t="0"/>
          <a:stretch/>
        </p:blipFill>
        <p:spPr>
          <a:xfrm>
            <a:off x="10720140" y="1866900"/>
            <a:ext cx="12650781" cy="10744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193" name="Shape 193"/>
        <p:cNvGrpSpPr/>
        <p:nvPr/>
      </p:nvGrpSpPr>
      <p:grpSpPr>
        <a:xfrm>
          <a:off x="0" y="0"/>
          <a:ext cx="0" cy="0"/>
          <a:chOff x="0" y="0"/>
          <a:chExt cx="0" cy="0"/>
        </a:xfrm>
      </p:grpSpPr>
      <p:pic>
        <p:nvPicPr>
          <p:cNvPr descr=" " id="194" name="Google Shape;194;g27055f282e2_0_169"/>
          <p:cNvPicPr preferRelativeResize="0"/>
          <p:nvPr/>
        </p:nvPicPr>
        <p:blipFill rotWithShape="1">
          <a:blip r:embed="rId3">
            <a:alphaModFix/>
          </a:blip>
          <a:srcRect b="0" l="0" r="0" t="0"/>
          <a:stretch/>
        </p:blipFill>
        <p:spPr>
          <a:xfrm>
            <a:off x="0" y="0"/>
            <a:ext cx="13178858" cy="8493795"/>
          </a:xfrm>
          <a:prstGeom prst="rect">
            <a:avLst/>
          </a:prstGeom>
          <a:noFill/>
          <a:ln>
            <a:noFill/>
          </a:ln>
        </p:spPr>
      </p:pic>
      <p:pic>
        <p:nvPicPr>
          <p:cNvPr descr=" " id="195" name="Google Shape;195;g27055f282e2_0_169"/>
          <p:cNvPicPr preferRelativeResize="0"/>
          <p:nvPr/>
        </p:nvPicPr>
        <p:blipFill rotWithShape="1">
          <a:blip r:embed="rId4">
            <a:alphaModFix/>
          </a:blip>
          <a:srcRect b="0" l="0" r="0" t="0"/>
          <a:stretch/>
        </p:blipFill>
        <p:spPr>
          <a:xfrm>
            <a:off x="20944918" y="8953500"/>
            <a:ext cx="2426003" cy="3619500"/>
          </a:xfrm>
          <a:prstGeom prst="rect">
            <a:avLst/>
          </a:prstGeom>
          <a:noFill/>
          <a:ln>
            <a:noFill/>
          </a:ln>
        </p:spPr>
      </p:pic>
      <p:sp>
        <p:nvSpPr>
          <p:cNvPr id="196" name="Google Shape;196;g27055f282e2_0_1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7055f282e2_0_16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8" name="Google Shape;198;g27055f282e2_0_169"/>
          <p:cNvSpPr/>
          <p:nvPr/>
        </p:nvSpPr>
        <p:spPr>
          <a:xfrm>
            <a:off x="8700587" y="952500"/>
            <a:ext cx="69858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7055f282e2_0_169"/>
          <p:cNvSpPr/>
          <p:nvPr/>
        </p:nvSpPr>
        <p:spPr>
          <a:xfrm>
            <a:off x="9462683" y="1257300"/>
            <a:ext cx="5800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Pricing Plan</a:t>
            </a:r>
            <a:endParaRPr b="0" i="0" sz="8000" u="none" cap="none" strike="noStrike">
              <a:solidFill>
                <a:schemeClr val="dk1"/>
              </a:solidFill>
              <a:latin typeface="Calibri"/>
              <a:ea typeface="Calibri"/>
              <a:cs typeface="Calibri"/>
              <a:sym typeface="Calibri"/>
            </a:endParaRPr>
          </a:p>
        </p:txBody>
      </p:sp>
      <p:sp>
        <p:nvSpPr>
          <p:cNvPr id="200" name="Google Shape;200;g27055f282e2_0_169"/>
          <p:cNvSpPr/>
          <p:nvPr/>
        </p:nvSpPr>
        <p:spPr>
          <a:xfrm>
            <a:off x="1778222" y="3632200"/>
            <a:ext cx="20843400" cy="825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7055f282e2_0_169"/>
          <p:cNvSpPr/>
          <p:nvPr/>
        </p:nvSpPr>
        <p:spPr>
          <a:xfrm>
            <a:off x="1778222" y="3632200"/>
            <a:ext cx="6439800" cy="825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7055f282e2_0_169"/>
          <p:cNvPicPr preferRelativeResize="0"/>
          <p:nvPr/>
        </p:nvPicPr>
        <p:blipFill rotWithShape="1">
          <a:blip r:embed="rId6">
            <a:alphaModFix/>
          </a:blip>
          <a:srcRect b="0" l="0" r="0" t="0"/>
          <a:stretch/>
        </p:blipFill>
        <p:spPr>
          <a:xfrm>
            <a:off x="4181653" y="4089400"/>
            <a:ext cx="1632842" cy="1625600"/>
          </a:xfrm>
          <a:prstGeom prst="rect">
            <a:avLst/>
          </a:prstGeom>
          <a:noFill/>
          <a:ln>
            <a:noFill/>
          </a:ln>
        </p:spPr>
      </p:pic>
      <p:sp>
        <p:nvSpPr>
          <p:cNvPr id="203" name="Google Shape;203;g27055f282e2_0_169"/>
          <p:cNvSpPr/>
          <p:nvPr/>
        </p:nvSpPr>
        <p:spPr>
          <a:xfrm>
            <a:off x="4185173" y="6019800"/>
            <a:ext cx="1625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0A3B9"/>
              </a:buClr>
              <a:buSzPts val="4800"/>
              <a:buFont typeface="Patua One"/>
              <a:buNone/>
            </a:pPr>
            <a:r>
              <a:rPr b="0" i="0" lang="en-US" sz="4800" u="none" cap="none" strike="noStrike">
                <a:solidFill>
                  <a:srgbClr val="40A3B9"/>
                </a:solidFill>
                <a:latin typeface="Patua One"/>
                <a:ea typeface="Patua One"/>
                <a:cs typeface="Patua One"/>
                <a:sym typeface="Patua One"/>
              </a:rPr>
              <a:t>Basic</a:t>
            </a:r>
            <a:endParaRPr b="0" i="0" sz="4800" u="none" cap="none" strike="noStrike">
              <a:solidFill>
                <a:schemeClr val="dk1"/>
              </a:solidFill>
              <a:latin typeface="Calibri"/>
              <a:ea typeface="Calibri"/>
              <a:cs typeface="Calibri"/>
              <a:sym typeface="Calibri"/>
            </a:endParaRPr>
          </a:p>
        </p:txBody>
      </p:sp>
      <p:sp>
        <p:nvSpPr>
          <p:cNvPr id="204" name="Google Shape;204;g27055f282e2_0_169"/>
          <p:cNvSpPr/>
          <p:nvPr/>
        </p:nvSpPr>
        <p:spPr>
          <a:xfrm>
            <a:off x="2235479" y="70739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5" name="Google Shape;205;g27055f282e2_0_169"/>
          <p:cNvSpPr/>
          <p:nvPr/>
        </p:nvSpPr>
        <p:spPr>
          <a:xfrm>
            <a:off x="3429429" y="10680700"/>
            <a:ext cx="31374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$10/month</a:t>
            </a:r>
            <a:endParaRPr b="0" i="0" sz="4800" u="none" cap="none" strike="noStrike">
              <a:solidFill>
                <a:schemeClr val="dk1"/>
              </a:solidFill>
              <a:latin typeface="Calibri"/>
              <a:ea typeface="Calibri"/>
              <a:cs typeface="Calibri"/>
              <a:sym typeface="Calibri"/>
            </a:endParaRPr>
          </a:p>
        </p:txBody>
      </p:sp>
      <p:sp>
        <p:nvSpPr>
          <p:cNvPr id="206" name="Google Shape;206;g27055f282e2_0_169"/>
          <p:cNvSpPr/>
          <p:nvPr/>
        </p:nvSpPr>
        <p:spPr>
          <a:xfrm>
            <a:off x="8980022" y="3632200"/>
            <a:ext cx="6439800" cy="825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7055f282e2_0_169"/>
          <p:cNvPicPr preferRelativeResize="0"/>
          <p:nvPr/>
        </p:nvPicPr>
        <p:blipFill rotWithShape="1">
          <a:blip r:embed="rId7">
            <a:alphaModFix/>
          </a:blip>
          <a:srcRect b="0" l="0" r="0" t="0"/>
          <a:stretch/>
        </p:blipFill>
        <p:spPr>
          <a:xfrm>
            <a:off x="11599067" y="4089400"/>
            <a:ext cx="1201615" cy="1625600"/>
          </a:xfrm>
          <a:prstGeom prst="rect">
            <a:avLst/>
          </a:prstGeom>
          <a:noFill/>
          <a:ln>
            <a:noFill/>
          </a:ln>
        </p:spPr>
      </p:pic>
      <p:sp>
        <p:nvSpPr>
          <p:cNvPr id="208" name="Google Shape;208;g27055f282e2_0_169"/>
          <p:cNvSpPr/>
          <p:nvPr/>
        </p:nvSpPr>
        <p:spPr>
          <a:xfrm>
            <a:off x="11494937" y="6019800"/>
            <a:ext cx="141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0A3B9"/>
              </a:buClr>
              <a:buSzPts val="4800"/>
              <a:buFont typeface="Patua One"/>
              <a:buNone/>
            </a:pPr>
            <a:r>
              <a:rPr b="0" i="0" lang="en-US" sz="4800" u="none" cap="none" strike="noStrike">
                <a:solidFill>
                  <a:srgbClr val="40A3B9"/>
                </a:solidFill>
                <a:latin typeface="Patua One"/>
                <a:ea typeface="Patua One"/>
                <a:cs typeface="Patua One"/>
                <a:sym typeface="Patua One"/>
              </a:rPr>
              <a:t>Elite</a:t>
            </a:r>
            <a:endParaRPr b="0" i="0" sz="4800" u="none" cap="none" strike="noStrike">
              <a:solidFill>
                <a:schemeClr val="dk1"/>
              </a:solidFill>
              <a:latin typeface="Calibri"/>
              <a:ea typeface="Calibri"/>
              <a:cs typeface="Calibri"/>
              <a:sym typeface="Calibri"/>
            </a:endParaRPr>
          </a:p>
        </p:txBody>
      </p:sp>
      <p:sp>
        <p:nvSpPr>
          <p:cNvPr id="209" name="Google Shape;209;g27055f282e2_0_169"/>
          <p:cNvSpPr/>
          <p:nvPr/>
        </p:nvSpPr>
        <p:spPr>
          <a:xfrm>
            <a:off x="9437280" y="70739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10" name="Google Shape;210;g27055f282e2_0_169"/>
          <p:cNvSpPr/>
          <p:nvPr/>
        </p:nvSpPr>
        <p:spPr>
          <a:xfrm>
            <a:off x="10586773" y="10680700"/>
            <a:ext cx="32262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$50/month</a:t>
            </a:r>
            <a:endParaRPr b="0" i="0" sz="4800" u="none" cap="none" strike="noStrike">
              <a:solidFill>
                <a:schemeClr val="dk1"/>
              </a:solidFill>
              <a:latin typeface="Calibri"/>
              <a:ea typeface="Calibri"/>
              <a:cs typeface="Calibri"/>
              <a:sym typeface="Calibri"/>
            </a:endParaRPr>
          </a:p>
        </p:txBody>
      </p:sp>
      <p:sp>
        <p:nvSpPr>
          <p:cNvPr id="211" name="Google Shape;211;g27055f282e2_0_169"/>
          <p:cNvSpPr/>
          <p:nvPr/>
        </p:nvSpPr>
        <p:spPr>
          <a:xfrm>
            <a:off x="16181822" y="3632200"/>
            <a:ext cx="6439800" cy="825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7055f282e2_0_169"/>
          <p:cNvPicPr preferRelativeResize="0"/>
          <p:nvPr/>
        </p:nvPicPr>
        <p:blipFill rotWithShape="1">
          <a:blip r:embed="rId8">
            <a:alphaModFix/>
          </a:blip>
          <a:srcRect b="0" l="0" r="0" t="0"/>
          <a:stretch/>
        </p:blipFill>
        <p:spPr>
          <a:xfrm>
            <a:off x="18673473" y="4089400"/>
            <a:ext cx="1456403" cy="1625600"/>
          </a:xfrm>
          <a:prstGeom prst="rect">
            <a:avLst/>
          </a:prstGeom>
          <a:noFill/>
          <a:ln>
            <a:noFill/>
          </a:ln>
        </p:spPr>
      </p:pic>
      <p:sp>
        <p:nvSpPr>
          <p:cNvPr id="213" name="Google Shape;213;g27055f282e2_0_169"/>
          <p:cNvSpPr/>
          <p:nvPr/>
        </p:nvSpPr>
        <p:spPr>
          <a:xfrm>
            <a:off x="17890186" y="6019800"/>
            <a:ext cx="3023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0A3B9"/>
              </a:buClr>
              <a:buSzPts val="4800"/>
              <a:buFont typeface="Patua One"/>
              <a:buNone/>
            </a:pPr>
            <a:r>
              <a:rPr b="0" i="0" lang="en-US" sz="4800" u="none" cap="none" strike="noStrike">
                <a:solidFill>
                  <a:srgbClr val="40A3B9"/>
                </a:solidFill>
                <a:latin typeface="Patua One"/>
                <a:ea typeface="Patua One"/>
                <a:cs typeface="Patua One"/>
                <a:sym typeface="Patua One"/>
              </a:rPr>
              <a:t>Legendary</a:t>
            </a:r>
            <a:endParaRPr b="0" i="0" sz="4800" u="none" cap="none" strike="noStrike">
              <a:solidFill>
                <a:schemeClr val="dk1"/>
              </a:solidFill>
              <a:latin typeface="Calibri"/>
              <a:ea typeface="Calibri"/>
              <a:cs typeface="Calibri"/>
              <a:sym typeface="Calibri"/>
            </a:endParaRPr>
          </a:p>
        </p:txBody>
      </p:sp>
      <p:sp>
        <p:nvSpPr>
          <p:cNvPr id="214" name="Google Shape;214;g27055f282e2_0_169"/>
          <p:cNvSpPr/>
          <p:nvPr/>
        </p:nvSpPr>
        <p:spPr>
          <a:xfrm>
            <a:off x="16639080" y="70739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15" name="Google Shape;215;g27055f282e2_0_169"/>
          <p:cNvSpPr/>
          <p:nvPr/>
        </p:nvSpPr>
        <p:spPr>
          <a:xfrm>
            <a:off x="17655207" y="10680700"/>
            <a:ext cx="34929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220" name="Shape 220"/>
        <p:cNvGrpSpPr/>
        <p:nvPr/>
      </p:nvGrpSpPr>
      <p:grpSpPr>
        <a:xfrm>
          <a:off x="0" y="0"/>
          <a:ext cx="0" cy="0"/>
          <a:chOff x="0" y="0"/>
          <a:chExt cx="0" cy="0"/>
        </a:xfrm>
      </p:grpSpPr>
      <p:pic>
        <p:nvPicPr>
          <p:cNvPr descr=" " id="221" name="Google Shape;221;g27055f282e2_0_195"/>
          <p:cNvPicPr preferRelativeResize="0"/>
          <p:nvPr/>
        </p:nvPicPr>
        <p:blipFill rotWithShape="1">
          <a:blip r:embed="rId3">
            <a:alphaModFix/>
          </a:blip>
          <a:srcRect b="0" l="0" r="0" t="0"/>
          <a:stretch/>
        </p:blipFill>
        <p:spPr>
          <a:xfrm>
            <a:off x="8697868" y="4474753"/>
            <a:ext cx="15689181" cy="9241247"/>
          </a:xfrm>
          <a:prstGeom prst="rect">
            <a:avLst/>
          </a:prstGeom>
          <a:noFill/>
          <a:ln>
            <a:noFill/>
          </a:ln>
        </p:spPr>
      </p:pic>
      <p:pic>
        <p:nvPicPr>
          <p:cNvPr descr=" " id="222" name="Google Shape;222;g27055f282e2_0_195"/>
          <p:cNvPicPr preferRelativeResize="0"/>
          <p:nvPr/>
        </p:nvPicPr>
        <p:blipFill rotWithShape="1">
          <a:blip r:embed="rId4">
            <a:alphaModFix/>
          </a:blip>
          <a:srcRect b="0" l="0" r="0" t="0"/>
          <a:stretch/>
        </p:blipFill>
        <p:spPr>
          <a:xfrm>
            <a:off x="0" y="0"/>
            <a:ext cx="7214502" cy="2692400"/>
          </a:xfrm>
          <a:prstGeom prst="rect">
            <a:avLst/>
          </a:prstGeom>
          <a:noFill/>
          <a:ln>
            <a:noFill/>
          </a:ln>
        </p:spPr>
      </p:pic>
      <p:sp>
        <p:nvSpPr>
          <p:cNvPr id="223" name="Google Shape;223;g27055f282e2_0_1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7055f282e2_0_19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5" name="Google Shape;225;g27055f282e2_0_195"/>
          <p:cNvPicPr preferRelativeResize="0"/>
          <p:nvPr/>
        </p:nvPicPr>
        <p:blipFill rotWithShape="1">
          <a:blip r:embed="rId6">
            <a:alphaModFix/>
          </a:blip>
          <a:srcRect b="0" l="0" r="0" t="0"/>
          <a:stretch/>
        </p:blipFill>
        <p:spPr>
          <a:xfrm>
            <a:off x="381048" y="2146300"/>
            <a:ext cx="23637654" cy="9144000"/>
          </a:xfrm>
          <a:prstGeom prst="rect">
            <a:avLst/>
          </a:prstGeom>
          <a:noFill/>
          <a:ln>
            <a:noFill/>
          </a:ln>
        </p:spPr>
      </p:pic>
      <p:sp>
        <p:nvSpPr>
          <p:cNvPr id="226" name="Google Shape;226;g27055f282e2_0_195"/>
          <p:cNvSpPr/>
          <p:nvPr/>
        </p:nvSpPr>
        <p:spPr>
          <a:xfrm>
            <a:off x="381048" y="3594100"/>
            <a:ext cx="5347500" cy="760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7055f282e2_0_195"/>
          <p:cNvSpPr/>
          <p:nvPr/>
        </p:nvSpPr>
        <p:spPr>
          <a:xfrm>
            <a:off x="685886" y="5003800"/>
            <a:ext cx="4737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7055f282e2_0_195"/>
          <p:cNvSpPr/>
          <p:nvPr/>
        </p:nvSpPr>
        <p:spPr>
          <a:xfrm>
            <a:off x="685886"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7055f282e2_0_195"/>
          <p:cNvSpPr/>
          <p:nvPr/>
        </p:nvSpPr>
        <p:spPr>
          <a:xfrm>
            <a:off x="685886"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7055f282e2_0_195"/>
          <p:cNvSpPr/>
          <p:nvPr/>
        </p:nvSpPr>
        <p:spPr>
          <a:xfrm>
            <a:off x="609676" y="50038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Eclipse</a:t>
            </a:r>
            <a:endParaRPr b="0" i="0" sz="3600" u="none" cap="none" strike="noStrike">
              <a:solidFill>
                <a:schemeClr val="dk1"/>
              </a:solidFill>
              <a:latin typeface="Calibri"/>
              <a:ea typeface="Calibri"/>
              <a:cs typeface="Calibri"/>
              <a:sym typeface="Calibri"/>
            </a:endParaRPr>
          </a:p>
        </p:txBody>
      </p:sp>
      <p:sp>
        <p:nvSpPr>
          <p:cNvPr id="231" name="Google Shape;231;g27055f282e2_0_195"/>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2" name="Google Shape;232;g27055f282e2_0_195"/>
          <p:cNvPicPr preferRelativeResize="0"/>
          <p:nvPr/>
        </p:nvPicPr>
        <p:blipFill rotWithShape="1">
          <a:blip r:embed="rId7">
            <a:alphaModFix/>
          </a:blip>
          <a:srcRect b="0" l="0" r="0" t="0"/>
          <a:stretch/>
        </p:blipFill>
        <p:spPr>
          <a:xfrm>
            <a:off x="2241830" y="7137400"/>
            <a:ext cx="1625803" cy="1625600"/>
          </a:xfrm>
          <a:prstGeom prst="rect">
            <a:avLst/>
          </a:prstGeom>
          <a:noFill/>
          <a:ln>
            <a:noFill/>
          </a:ln>
        </p:spPr>
      </p:pic>
      <p:pic>
        <p:nvPicPr>
          <p:cNvPr descr=" " id="233" name="Google Shape;233;g27055f282e2_0_195"/>
          <p:cNvPicPr preferRelativeResize="0"/>
          <p:nvPr/>
        </p:nvPicPr>
        <p:blipFill rotWithShape="1">
          <a:blip r:embed="rId8">
            <a:alphaModFix/>
          </a:blip>
          <a:srcRect b="0" l="0" r="0" t="0"/>
          <a:stretch/>
        </p:blipFill>
        <p:spPr>
          <a:xfrm>
            <a:off x="2326518" y="7222083"/>
            <a:ext cx="1456422" cy="1456246"/>
          </a:xfrm>
          <a:prstGeom prst="rect">
            <a:avLst/>
          </a:prstGeom>
          <a:noFill/>
          <a:ln>
            <a:noFill/>
          </a:ln>
        </p:spPr>
      </p:pic>
      <p:sp>
        <p:nvSpPr>
          <p:cNvPr id="234" name="Google Shape;234;g27055f282e2_0_195"/>
          <p:cNvSpPr/>
          <p:nvPr/>
        </p:nvSpPr>
        <p:spPr>
          <a:xfrm>
            <a:off x="685886"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7055f282e2_0_195"/>
          <p:cNvSpPr/>
          <p:nvPr/>
        </p:nvSpPr>
        <p:spPr>
          <a:xfrm>
            <a:off x="685886"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7055f282e2_0_195"/>
          <p:cNvSpPr/>
          <p:nvPr/>
        </p:nvSpPr>
        <p:spPr>
          <a:xfrm>
            <a:off x="609676" y="91694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Quest</a:t>
            </a:r>
            <a:endParaRPr b="0" i="0" sz="3600" u="none" cap="none" strike="noStrike">
              <a:solidFill>
                <a:schemeClr val="dk1"/>
              </a:solidFill>
              <a:latin typeface="Calibri"/>
              <a:ea typeface="Calibri"/>
              <a:cs typeface="Calibri"/>
              <a:sym typeface="Calibri"/>
            </a:endParaRPr>
          </a:p>
        </p:txBody>
      </p:sp>
      <p:sp>
        <p:nvSpPr>
          <p:cNvPr id="237" name="Google Shape;237;g27055f282e2_0_195"/>
          <p:cNvSpPr/>
          <p:nvPr/>
        </p:nvSpPr>
        <p:spPr>
          <a:xfrm>
            <a:off x="618144" y="99314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38" name="Google Shape;238;g27055f282e2_0_195"/>
          <p:cNvSpPr/>
          <p:nvPr/>
        </p:nvSpPr>
        <p:spPr>
          <a:xfrm>
            <a:off x="6477810" y="3594100"/>
            <a:ext cx="5347500" cy="760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7055f282e2_0_195"/>
          <p:cNvSpPr/>
          <p:nvPr/>
        </p:nvSpPr>
        <p:spPr>
          <a:xfrm>
            <a:off x="6782648" y="5003800"/>
            <a:ext cx="4737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7055f282e2_0_195"/>
          <p:cNvSpPr/>
          <p:nvPr/>
        </p:nvSpPr>
        <p:spPr>
          <a:xfrm>
            <a:off x="6782648"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7055f282e2_0_195"/>
          <p:cNvSpPr/>
          <p:nvPr/>
        </p:nvSpPr>
        <p:spPr>
          <a:xfrm>
            <a:off x="6782648"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7055f282e2_0_195"/>
          <p:cNvSpPr/>
          <p:nvPr/>
        </p:nvSpPr>
        <p:spPr>
          <a:xfrm>
            <a:off x="6706438" y="50038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Eclipse</a:t>
            </a:r>
            <a:endParaRPr b="0" i="0" sz="3600" u="none" cap="none" strike="noStrike">
              <a:solidFill>
                <a:schemeClr val="dk1"/>
              </a:solidFill>
              <a:latin typeface="Calibri"/>
              <a:ea typeface="Calibri"/>
              <a:cs typeface="Calibri"/>
              <a:sym typeface="Calibri"/>
            </a:endParaRPr>
          </a:p>
        </p:txBody>
      </p:sp>
      <p:sp>
        <p:nvSpPr>
          <p:cNvPr id="243" name="Google Shape;243;g27055f282e2_0_195"/>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4" name="Google Shape;244;g27055f282e2_0_195"/>
          <p:cNvPicPr preferRelativeResize="0"/>
          <p:nvPr/>
        </p:nvPicPr>
        <p:blipFill rotWithShape="1">
          <a:blip r:embed="rId7">
            <a:alphaModFix/>
          </a:blip>
          <a:srcRect b="0" l="0" r="0" t="0"/>
          <a:stretch/>
        </p:blipFill>
        <p:spPr>
          <a:xfrm>
            <a:off x="8338592" y="7137400"/>
            <a:ext cx="1625803" cy="1625600"/>
          </a:xfrm>
          <a:prstGeom prst="rect">
            <a:avLst/>
          </a:prstGeom>
          <a:noFill/>
          <a:ln>
            <a:noFill/>
          </a:ln>
        </p:spPr>
      </p:pic>
      <p:pic>
        <p:nvPicPr>
          <p:cNvPr descr=" " id="245" name="Google Shape;245;g27055f282e2_0_195"/>
          <p:cNvPicPr preferRelativeResize="0"/>
          <p:nvPr/>
        </p:nvPicPr>
        <p:blipFill rotWithShape="1">
          <a:blip r:embed="rId9">
            <a:alphaModFix/>
          </a:blip>
          <a:srcRect b="0" l="0" r="0" t="0"/>
          <a:stretch/>
        </p:blipFill>
        <p:spPr>
          <a:xfrm>
            <a:off x="8541818" y="7340600"/>
            <a:ext cx="1192256" cy="1190414"/>
          </a:xfrm>
          <a:prstGeom prst="rect">
            <a:avLst/>
          </a:prstGeom>
          <a:noFill/>
          <a:ln>
            <a:noFill/>
          </a:ln>
        </p:spPr>
      </p:pic>
      <p:sp>
        <p:nvSpPr>
          <p:cNvPr id="246" name="Google Shape;246;g27055f282e2_0_195"/>
          <p:cNvSpPr/>
          <p:nvPr/>
        </p:nvSpPr>
        <p:spPr>
          <a:xfrm>
            <a:off x="6782648"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7055f282e2_0_195"/>
          <p:cNvSpPr/>
          <p:nvPr/>
        </p:nvSpPr>
        <p:spPr>
          <a:xfrm>
            <a:off x="6782648"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7055f282e2_0_195"/>
          <p:cNvSpPr/>
          <p:nvPr/>
        </p:nvSpPr>
        <p:spPr>
          <a:xfrm>
            <a:off x="6706438" y="91694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Quest</a:t>
            </a:r>
            <a:endParaRPr b="0" i="0" sz="3600" u="none" cap="none" strike="noStrike">
              <a:solidFill>
                <a:schemeClr val="dk1"/>
              </a:solidFill>
              <a:latin typeface="Calibri"/>
              <a:ea typeface="Calibri"/>
              <a:cs typeface="Calibri"/>
              <a:sym typeface="Calibri"/>
            </a:endParaRPr>
          </a:p>
        </p:txBody>
      </p:sp>
      <p:sp>
        <p:nvSpPr>
          <p:cNvPr id="249" name="Google Shape;249;g27055f282e2_0_195"/>
          <p:cNvSpPr/>
          <p:nvPr/>
        </p:nvSpPr>
        <p:spPr>
          <a:xfrm>
            <a:off x="6714906" y="99314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0" name="Google Shape;250;g27055f282e2_0_195"/>
          <p:cNvSpPr/>
          <p:nvPr/>
        </p:nvSpPr>
        <p:spPr>
          <a:xfrm>
            <a:off x="12574572" y="3594100"/>
            <a:ext cx="5347500" cy="760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7055f282e2_0_195"/>
          <p:cNvSpPr/>
          <p:nvPr/>
        </p:nvSpPr>
        <p:spPr>
          <a:xfrm>
            <a:off x="12879410" y="5003800"/>
            <a:ext cx="4737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7055f282e2_0_195"/>
          <p:cNvSpPr/>
          <p:nvPr/>
        </p:nvSpPr>
        <p:spPr>
          <a:xfrm>
            <a:off x="12879410"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7055f282e2_0_195"/>
          <p:cNvSpPr/>
          <p:nvPr/>
        </p:nvSpPr>
        <p:spPr>
          <a:xfrm>
            <a:off x="12879410"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7055f282e2_0_195"/>
          <p:cNvSpPr/>
          <p:nvPr/>
        </p:nvSpPr>
        <p:spPr>
          <a:xfrm>
            <a:off x="12803200" y="50038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Eclipse</a:t>
            </a:r>
            <a:endParaRPr b="0" i="0" sz="3600" u="none" cap="none" strike="noStrike">
              <a:solidFill>
                <a:schemeClr val="dk1"/>
              </a:solidFill>
              <a:latin typeface="Calibri"/>
              <a:ea typeface="Calibri"/>
              <a:cs typeface="Calibri"/>
              <a:sym typeface="Calibri"/>
            </a:endParaRPr>
          </a:p>
        </p:txBody>
      </p:sp>
      <p:sp>
        <p:nvSpPr>
          <p:cNvPr id="255" name="Google Shape;255;g27055f282e2_0_195"/>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6" name="Google Shape;256;g27055f282e2_0_195"/>
          <p:cNvPicPr preferRelativeResize="0"/>
          <p:nvPr/>
        </p:nvPicPr>
        <p:blipFill rotWithShape="1">
          <a:blip r:embed="rId7">
            <a:alphaModFix/>
          </a:blip>
          <a:srcRect b="0" l="0" r="0" t="0"/>
          <a:stretch/>
        </p:blipFill>
        <p:spPr>
          <a:xfrm>
            <a:off x="14435354" y="7137400"/>
            <a:ext cx="1625803" cy="1625600"/>
          </a:xfrm>
          <a:prstGeom prst="rect">
            <a:avLst/>
          </a:prstGeom>
          <a:noFill/>
          <a:ln>
            <a:noFill/>
          </a:ln>
        </p:spPr>
      </p:pic>
      <p:pic>
        <p:nvPicPr>
          <p:cNvPr descr=" " id="257" name="Google Shape;257;g27055f282e2_0_195"/>
          <p:cNvPicPr preferRelativeResize="0"/>
          <p:nvPr/>
        </p:nvPicPr>
        <p:blipFill rotWithShape="1">
          <a:blip r:embed="rId10">
            <a:alphaModFix/>
          </a:blip>
          <a:srcRect b="0" l="0" r="0" t="0"/>
          <a:stretch/>
        </p:blipFill>
        <p:spPr>
          <a:xfrm>
            <a:off x="14536942" y="7142162"/>
            <a:ext cx="1519452" cy="1519262"/>
          </a:xfrm>
          <a:prstGeom prst="rect">
            <a:avLst/>
          </a:prstGeom>
          <a:noFill/>
          <a:ln>
            <a:noFill/>
          </a:ln>
        </p:spPr>
      </p:pic>
      <p:sp>
        <p:nvSpPr>
          <p:cNvPr id="258" name="Google Shape;258;g27055f282e2_0_195"/>
          <p:cNvSpPr/>
          <p:nvPr/>
        </p:nvSpPr>
        <p:spPr>
          <a:xfrm>
            <a:off x="12879410"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7055f282e2_0_195"/>
          <p:cNvSpPr/>
          <p:nvPr/>
        </p:nvSpPr>
        <p:spPr>
          <a:xfrm>
            <a:off x="12879410"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7055f282e2_0_195"/>
          <p:cNvSpPr/>
          <p:nvPr/>
        </p:nvSpPr>
        <p:spPr>
          <a:xfrm>
            <a:off x="12803200" y="91694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Quest</a:t>
            </a:r>
            <a:endParaRPr b="0" i="0" sz="3600" u="none" cap="none" strike="noStrike">
              <a:solidFill>
                <a:schemeClr val="dk1"/>
              </a:solidFill>
              <a:latin typeface="Calibri"/>
              <a:ea typeface="Calibri"/>
              <a:cs typeface="Calibri"/>
              <a:sym typeface="Calibri"/>
            </a:endParaRPr>
          </a:p>
        </p:txBody>
      </p:sp>
      <p:sp>
        <p:nvSpPr>
          <p:cNvPr id="261" name="Google Shape;261;g27055f282e2_0_195"/>
          <p:cNvSpPr/>
          <p:nvPr/>
        </p:nvSpPr>
        <p:spPr>
          <a:xfrm>
            <a:off x="12811668" y="99314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62" name="Google Shape;262;g27055f282e2_0_195"/>
          <p:cNvSpPr/>
          <p:nvPr/>
        </p:nvSpPr>
        <p:spPr>
          <a:xfrm>
            <a:off x="18671334" y="3594100"/>
            <a:ext cx="5347500" cy="760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7055f282e2_0_195"/>
          <p:cNvSpPr/>
          <p:nvPr/>
        </p:nvSpPr>
        <p:spPr>
          <a:xfrm>
            <a:off x="18976172" y="5003800"/>
            <a:ext cx="4737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7055f282e2_0_195"/>
          <p:cNvSpPr/>
          <p:nvPr/>
        </p:nvSpPr>
        <p:spPr>
          <a:xfrm>
            <a:off x="18976172"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7055f282e2_0_195"/>
          <p:cNvSpPr/>
          <p:nvPr/>
        </p:nvSpPr>
        <p:spPr>
          <a:xfrm>
            <a:off x="18976172"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7055f282e2_0_195"/>
          <p:cNvSpPr/>
          <p:nvPr/>
        </p:nvSpPr>
        <p:spPr>
          <a:xfrm>
            <a:off x="18899962" y="50038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Eclipse</a:t>
            </a:r>
            <a:endParaRPr b="0" i="0" sz="3600" u="none" cap="none" strike="noStrike">
              <a:solidFill>
                <a:schemeClr val="dk1"/>
              </a:solidFill>
              <a:latin typeface="Calibri"/>
              <a:ea typeface="Calibri"/>
              <a:cs typeface="Calibri"/>
              <a:sym typeface="Calibri"/>
            </a:endParaRPr>
          </a:p>
        </p:txBody>
      </p:sp>
      <p:sp>
        <p:nvSpPr>
          <p:cNvPr id="267" name="Google Shape;267;g27055f282e2_0_195"/>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8" name="Google Shape;268;g27055f282e2_0_195"/>
          <p:cNvPicPr preferRelativeResize="0"/>
          <p:nvPr/>
        </p:nvPicPr>
        <p:blipFill rotWithShape="1">
          <a:blip r:embed="rId7">
            <a:alphaModFix/>
          </a:blip>
          <a:srcRect b="0" l="0" r="0" t="0"/>
          <a:stretch/>
        </p:blipFill>
        <p:spPr>
          <a:xfrm>
            <a:off x="20532116" y="7137400"/>
            <a:ext cx="1625803" cy="1625600"/>
          </a:xfrm>
          <a:prstGeom prst="rect">
            <a:avLst/>
          </a:prstGeom>
          <a:noFill/>
          <a:ln>
            <a:noFill/>
          </a:ln>
        </p:spPr>
      </p:pic>
      <p:pic>
        <p:nvPicPr>
          <p:cNvPr descr=" " id="269" name="Google Shape;269;g27055f282e2_0_195"/>
          <p:cNvPicPr preferRelativeResize="0"/>
          <p:nvPr/>
        </p:nvPicPr>
        <p:blipFill rotWithShape="1">
          <a:blip r:embed="rId11">
            <a:alphaModFix/>
          </a:blip>
          <a:srcRect b="0" l="0" r="0" t="0"/>
          <a:stretch/>
        </p:blipFill>
        <p:spPr>
          <a:xfrm>
            <a:off x="20599860" y="7137400"/>
            <a:ext cx="1490319" cy="1625600"/>
          </a:xfrm>
          <a:prstGeom prst="rect">
            <a:avLst/>
          </a:prstGeom>
          <a:noFill/>
          <a:ln>
            <a:noFill/>
          </a:ln>
        </p:spPr>
      </p:pic>
      <p:sp>
        <p:nvSpPr>
          <p:cNvPr id="270" name="Google Shape;270;g27055f282e2_0_195"/>
          <p:cNvSpPr/>
          <p:nvPr/>
        </p:nvSpPr>
        <p:spPr>
          <a:xfrm>
            <a:off x="18976172"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7055f282e2_0_195"/>
          <p:cNvSpPr/>
          <p:nvPr/>
        </p:nvSpPr>
        <p:spPr>
          <a:xfrm>
            <a:off x="18976172"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7055f282e2_0_195"/>
          <p:cNvSpPr/>
          <p:nvPr/>
        </p:nvSpPr>
        <p:spPr>
          <a:xfrm>
            <a:off x="18899962" y="91694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Quest</a:t>
            </a:r>
            <a:endParaRPr b="0" i="0" sz="3600" u="none" cap="none" strike="noStrike">
              <a:solidFill>
                <a:schemeClr val="dk1"/>
              </a:solidFill>
              <a:latin typeface="Calibri"/>
              <a:ea typeface="Calibri"/>
              <a:cs typeface="Calibri"/>
              <a:sym typeface="Calibri"/>
            </a:endParaRPr>
          </a:p>
        </p:txBody>
      </p:sp>
      <p:sp>
        <p:nvSpPr>
          <p:cNvPr id="273" name="Google Shape;273;g27055f282e2_0_195"/>
          <p:cNvSpPr/>
          <p:nvPr/>
        </p:nvSpPr>
        <p:spPr>
          <a:xfrm>
            <a:off x="18908430" y="99314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4" name="Google Shape;274;g27055f282e2_0_195"/>
          <p:cNvSpPr/>
          <p:nvPr/>
        </p:nvSpPr>
        <p:spPr>
          <a:xfrm>
            <a:off x="1994149" y="2146300"/>
            <a:ext cx="2133900" cy="2133600"/>
          </a:xfrm>
          <a:prstGeom prst="roundRect">
            <a:avLst>
              <a:gd fmla="val 198429" name="adj"/>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7055f282e2_0_195"/>
          <p:cNvSpPr/>
          <p:nvPr/>
        </p:nvSpPr>
        <p:spPr>
          <a:xfrm>
            <a:off x="2781648" y="2590800"/>
            <a:ext cx="8976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atua One"/>
              <a:buNone/>
            </a:pPr>
            <a:r>
              <a:rPr b="0" i="0" lang="en-US" sz="8000" u="none" cap="none" strike="noStrike">
                <a:solidFill>
                  <a:srgbClr val="FFFFFF"/>
                </a:solidFill>
                <a:latin typeface="Patua One"/>
                <a:ea typeface="Patua One"/>
                <a:cs typeface="Patua One"/>
                <a:sym typeface="Patua One"/>
              </a:rPr>
              <a:t>S</a:t>
            </a:r>
            <a:endParaRPr b="0" i="0" sz="8000" u="none" cap="none" strike="noStrike">
              <a:solidFill>
                <a:schemeClr val="dk1"/>
              </a:solidFill>
              <a:latin typeface="Calibri"/>
              <a:ea typeface="Calibri"/>
              <a:cs typeface="Calibri"/>
              <a:sym typeface="Calibri"/>
            </a:endParaRPr>
          </a:p>
        </p:txBody>
      </p:sp>
      <p:sp>
        <p:nvSpPr>
          <p:cNvPr id="276" name="Google Shape;276;g27055f282e2_0_195"/>
          <p:cNvSpPr/>
          <p:nvPr/>
        </p:nvSpPr>
        <p:spPr>
          <a:xfrm>
            <a:off x="8090911" y="2146300"/>
            <a:ext cx="2133900" cy="2133600"/>
          </a:xfrm>
          <a:prstGeom prst="roundRect">
            <a:avLst>
              <a:gd fmla="val 198429" name="adj"/>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7055f282e2_0_195"/>
          <p:cNvSpPr/>
          <p:nvPr/>
        </p:nvSpPr>
        <p:spPr>
          <a:xfrm>
            <a:off x="8656132" y="2590800"/>
            <a:ext cx="1342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atua One"/>
              <a:buNone/>
            </a:pPr>
            <a:r>
              <a:rPr b="0" i="0" lang="en-US" sz="8000" u="none" cap="none" strike="noStrike">
                <a:solidFill>
                  <a:srgbClr val="FFFFFF"/>
                </a:solidFill>
                <a:latin typeface="Patua One"/>
                <a:ea typeface="Patua One"/>
                <a:cs typeface="Patua One"/>
                <a:sym typeface="Patua One"/>
              </a:rPr>
              <a:t>W</a:t>
            </a:r>
            <a:endParaRPr b="0" i="0" sz="8000" u="none" cap="none" strike="noStrike">
              <a:solidFill>
                <a:schemeClr val="dk1"/>
              </a:solidFill>
              <a:latin typeface="Calibri"/>
              <a:ea typeface="Calibri"/>
              <a:cs typeface="Calibri"/>
              <a:sym typeface="Calibri"/>
            </a:endParaRPr>
          </a:p>
        </p:txBody>
      </p:sp>
      <p:sp>
        <p:nvSpPr>
          <p:cNvPr id="278" name="Google Shape;278;g27055f282e2_0_195"/>
          <p:cNvSpPr/>
          <p:nvPr/>
        </p:nvSpPr>
        <p:spPr>
          <a:xfrm>
            <a:off x="14187673" y="2146300"/>
            <a:ext cx="2133900" cy="2133600"/>
          </a:xfrm>
          <a:prstGeom prst="roundRect">
            <a:avLst>
              <a:gd fmla="val 198429" name="adj"/>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7055f282e2_0_195"/>
          <p:cNvSpPr/>
          <p:nvPr/>
        </p:nvSpPr>
        <p:spPr>
          <a:xfrm>
            <a:off x="14924365" y="2590800"/>
            <a:ext cx="999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atua One"/>
              <a:buNone/>
            </a:pPr>
            <a:r>
              <a:rPr b="0" i="0" lang="en-US" sz="8000" u="none" cap="none" strike="noStrike">
                <a:solidFill>
                  <a:srgbClr val="FFFFFF"/>
                </a:solidFill>
                <a:latin typeface="Patua One"/>
                <a:ea typeface="Patua One"/>
                <a:cs typeface="Patua One"/>
                <a:sym typeface="Patua One"/>
              </a:rPr>
              <a:t>O</a:t>
            </a:r>
            <a:endParaRPr b="0" i="0" sz="8000" u="none" cap="none" strike="noStrike">
              <a:solidFill>
                <a:schemeClr val="dk1"/>
              </a:solidFill>
              <a:latin typeface="Calibri"/>
              <a:ea typeface="Calibri"/>
              <a:cs typeface="Calibri"/>
              <a:sym typeface="Calibri"/>
            </a:endParaRPr>
          </a:p>
        </p:txBody>
      </p:sp>
      <p:sp>
        <p:nvSpPr>
          <p:cNvPr id="280" name="Google Shape;280;g27055f282e2_0_195"/>
          <p:cNvSpPr/>
          <p:nvPr/>
        </p:nvSpPr>
        <p:spPr>
          <a:xfrm>
            <a:off x="20284435" y="2146300"/>
            <a:ext cx="2133900" cy="2133600"/>
          </a:xfrm>
          <a:prstGeom prst="roundRect">
            <a:avLst>
              <a:gd fmla="val 198429" name="adj"/>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7055f282e2_0_195"/>
          <p:cNvSpPr/>
          <p:nvPr/>
        </p:nvSpPr>
        <p:spPr>
          <a:xfrm>
            <a:off x="21052881" y="2590800"/>
            <a:ext cx="935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atua One"/>
              <a:buNone/>
            </a:pPr>
            <a:r>
              <a:rPr b="0" i="0" lang="en-US" sz="8000" u="none" cap="none" strike="noStrike">
                <a:solidFill>
                  <a:srgbClr val="FFFFFF"/>
                </a:solidFill>
                <a:latin typeface="Patua One"/>
                <a:ea typeface="Patua One"/>
                <a:cs typeface="Patua One"/>
                <a:sym typeface="Patua One"/>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286" name="Shape 286"/>
        <p:cNvGrpSpPr/>
        <p:nvPr/>
      </p:nvGrpSpPr>
      <p:grpSpPr>
        <a:xfrm>
          <a:off x="0" y="0"/>
          <a:ext cx="0" cy="0"/>
          <a:chOff x="0" y="0"/>
          <a:chExt cx="0" cy="0"/>
        </a:xfrm>
      </p:grpSpPr>
      <p:pic>
        <p:nvPicPr>
          <p:cNvPr descr=" " id="287" name="Google Shape;287;g27055f282e2_0_260"/>
          <p:cNvPicPr preferRelativeResize="0"/>
          <p:nvPr/>
        </p:nvPicPr>
        <p:blipFill rotWithShape="1">
          <a:blip r:embed="rId3">
            <a:alphaModFix/>
          </a:blip>
          <a:srcRect b="0" l="0" r="0" t="0"/>
          <a:stretch/>
        </p:blipFill>
        <p:spPr>
          <a:xfrm>
            <a:off x="0" y="9029700"/>
            <a:ext cx="20347943" cy="4686300"/>
          </a:xfrm>
          <a:prstGeom prst="rect">
            <a:avLst/>
          </a:prstGeom>
          <a:noFill/>
          <a:ln>
            <a:noFill/>
          </a:ln>
        </p:spPr>
      </p:pic>
      <p:pic>
        <p:nvPicPr>
          <p:cNvPr descr=" " id="288" name="Google Shape;288;g27055f282e2_0_260"/>
          <p:cNvPicPr preferRelativeResize="0"/>
          <p:nvPr/>
        </p:nvPicPr>
        <p:blipFill rotWithShape="1">
          <a:blip r:embed="rId4">
            <a:alphaModFix/>
          </a:blip>
          <a:srcRect b="0" l="0" r="0" t="0"/>
          <a:stretch/>
        </p:blipFill>
        <p:spPr>
          <a:xfrm>
            <a:off x="17540892" y="939800"/>
            <a:ext cx="6147568" cy="2222500"/>
          </a:xfrm>
          <a:prstGeom prst="rect">
            <a:avLst/>
          </a:prstGeom>
          <a:noFill/>
          <a:ln>
            <a:noFill/>
          </a:ln>
        </p:spPr>
      </p:pic>
      <p:sp>
        <p:nvSpPr>
          <p:cNvPr id="289" name="Google Shape;289;g27055f282e2_0_2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0" name="Google Shape;290;g27055f282e2_0_26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91" name="Google Shape;291;g27055f282e2_0_260"/>
          <p:cNvSpPr/>
          <p:nvPr/>
        </p:nvSpPr>
        <p:spPr>
          <a:xfrm>
            <a:off x="9043530" y="1295400"/>
            <a:ext cx="63000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7055f282e2_0_260"/>
          <p:cNvSpPr/>
          <p:nvPr/>
        </p:nvSpPr>
        <p:spPr>
          <a:xfrm>
            <a:off x="9805626" y="1600200"/>
            <a:ext cx="51144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atua One"/>
              <a:buNone/>
            </a:pPr>
            <a:r>
              <a:rPr b="0" i="0" lang="en-US" sz="8000" u="none" cap="none" strike="noStrike">
                <a:solidFill>
                  <a:srgbClr val="0E0E0E"/>
                </a:solidFill>
                <a:latin typeface="Patua One"/>
                <a:ea typeface="Patua One"/>
                <a:cs typeface="Patua One"/>
                <a:sym typeface="Patua One"/>
              </a:rPr>
              <a:t>Some Data</a:t>
            </a:r>
            <a:endParaRPr b="0" i="0" sz="8000" u="none" cap="none" strike="noStrike">
              <a:solidFill>
                <a:schemeClr val="dk1"/>
              </a:solidFill>
              <a:latin typeface="Calibri"/>
              <a:ea typeface="Calibri"/>
              <a:cs typeface="Calibri"/>
              <a:sym typeface="Calibri"/>
            </a:endParaRPr>
          </a:p>
        </p:txBody>
      </p:sp>
      <p:sp>
        <p:nvSpPr>
          <p:cNvPr id="293" name="Google Shape;293;g27055f282e2_0_260"/>
          <p:cNvSpPr/>
          <p:nvPr/>
        </p:nvSpPr>
        <p:spPr>
          <a:xfrm>
            <a:off x="11926791" y="4927600"/>
            <a:ext cx="9754800" cy="678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7055f282e2_0_260"/>
          <p:cNvSpPr/>
          <p:nvPr/>
        </p:nvSpPr>
        <p:spPr>
          <a:xfrm>
            <a:off x="11926791" y="4927600"/>
            <a:ext cx="97548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7055f282e2_0_260"/>
          <p:cNvSpPr/>
          <p:nvPr/>
        </p:nvSpPr>
        <p:spPr>
          <a:xfrm>
            <a:off x="11926791" y="4927600"/>
            <a:ext cx="34803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7055f282e2_0_260"/>
          <p:cNvSpPr/>
          <p:nvPr/>
        </p:nvSpPr>
        <p:spPr>
          <a:xfrm>
            <a:off x="12688886" y="5232400"/>
            <a:ext cx="2294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70%</a:t>
            </a:r>
            <a:endParaRPr b="0" i="0" sz="8000" u="none" cap="none" strike="noStrike">
              <a:solidFill>
                <a:schemeClr val="dk1"/>
              </a:solidFill>
              <a:latin typeface="Calibri"/>
              <a:ea typeface="Calibri"/>
              <a:cs typeface="Calibri"/>
              <a:sym typeface="Calibri"/>
            </a:endParaRPr>
          </a:p>
        </p:txBody>
      </p:sp>
      <p:sp>
        <p:nvSpPr>
          <p:cNvPr id="297" name="Google Shape;297;g27055f282e2_0_260"/>
          <p:cNvSpPr/>
          <p:nvPr/>
        </p:nvSpPr>
        <p:spPr>
          <a:xfrm>
            <a:off x="15610251" y="5283200"/>
            <a:ext cx="60714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7055f282e2_0_260"/>
          <p:cNvSpPr/>
          <p:nvPr/>
        </p:nvSpPr>
        <p:spPr>
          <a:xfrm>
            <a:off x="15610251" y="5283200"/>
            <a:ext cx="62238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Enchanted Creatures</a:t>
            </a:r>
            <a:endParaRPr b="0" i="0" sz="3600" u="none" cap="none" strike="noStrike">
              <a:solidFill>
                <a:schemeClr val="dk1"/>
              </a:solidFill>
              <a:latin typeface="Calibri"/>
              <a:ea typeface="Calibri"/>
              <a:cs typeface="Calibri"/>
              <a:sym typeface="Calibri"/>
            </a:endParaRPr>
          </a:p>
        </p:txBody>
      </p:sp>
      <p:sp>
        <p:nvSpPr>
          <p:cNvPr id="299" name="Google Shape;299;g27055f282e2_0_260"/>
          <p:cNvSpPr/>
          <p:nvPr/>
        </p:nvSpPr>
        <p:spPr>
          <a:xfrm>
            <a:off x="15610251" y="5943600"/>
            <a:ext cx="6206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300" name="Google Shape;300;g27055f282e2_0_260"/>
          <p:cNvSpPr/>
          <p:nvPr/>
        </p:nvSpPr>
        <p:spPr>
          <a:xfrm>
            <a:off x="11926791" y="7391400"/>
            <a:ext cx="97548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7055f282e2_0_260"/>
          <p:cNvSpPr/>
          <p:nvPr/>
        </p:nvSpPr>
        <p:spPr>
          <a:xfrm>
            <a:off x="11926791" y="7391400"/>
            <a:ext cx="35055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7055f282e2_0_260"/>
          <p:cNvSpPr/>
          <p:nvPr/>
        </p:nvSpPr>
        <p:spPr>
          <a:xfrm>
            <a:off x="12688886" y="7696200"/>
            <a:ext cx="2320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60%</a:t>
            </a:r>
            <a:endParaRPr b="0" i="0" sz="8000" u="none" cap="none" strike="noStrike">
              <a:solidFill>
                <a:schemeClr val="dk1"/>
              </a:solidFill>
              <a:latin typeface="Calibri"/>
              <a:ea typeface="Calibri"/>
              <a:cs typeface="Calibri"/>
              <a:sym typeface="Calibri"/>
            </a:endParaRPr>
          </a:p>
        </p:txBody>
      </p:sp>
      <p:sp>
        <p:nvSpPr>
          <p:cNvPr id="303" name="Google Shape;303;g27055f282e2_0_260"/>
          <p:cNvSpPr/>
          <p:nvPr/>
        </p:nvSpPr>
        <p:spPr>
          <a:xfrm>
            <a:off x="15635654" y="7747000"/>
            <a:ext cx="60459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7055f282e2_0_260"/>
          <p:cNvSpPr/>
          <p:nvPr/>
        </p:nvSpPr>
        <p:spPr>
          <a:xfrm>
            <a:off x="15635654" y="7747000"/>
            <a:ext cx="61983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Magic-Wielding Individuals</a:t>
            </a:r>
            <a:endParaRPr b="0" i="0" sz="3600" u="none" cap="none" strike="noStrike">
              <a:solidFill>
                <a:schemeClr val="dk1"/>
              </a:solidFill>
              <a:latin typeface="Calibri"/>
              <a:ea typeface="Calibri"/>
              <a:cs typeface="Calibri"/>
              <a:sym typeface="Calibri"/>
            </a:endParaRPr>
          </a:p>
        </p:txBody>
      </p:sp>
      <p:sp>
        <p:nvSpPr>
          <p:cNvPr id="305" name="Google Shape;305;g27055f282e2_0_260"/>
          <p:cNvSpPr/>
          <p:nvPr/>
        </p:nvSpPr>
        <p:spPr>
          <a:xfrm>
            <a:off x="15635654" y="8407400"/>
            <a:ext cx="6181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06" name="Google Shape;306;g27055f282e2_0_260"/>
          <p:cNvSpPr/>
          <p:nvPr/>
        </p:nvSpPr>
        <p:spPr>
          <a:xfrm>
            <a:off x="11926791" y="9855200"/>
            <a:ext cx="97548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7055f282e2_0_260"/>
          <p:cNvSpPr/>
          <p:nvPr/>
        </p:nvSpPr>
        <p:spPr>
          <a:xfrm>
            <a:off x="11926791" y="9855200"/>
            <a:ext cx="35055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7055f282e2_0_260"/>
          <p:cNvSpPr/>
          <p:nvPr/>
        </p:nvSpPr>
        <p:spPr>
          <a:xfrm>
            <a:off x="12688886" y="10160000"/>
            <a:ext cx="2320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90%</a:t>
            </a:r>
            <a:endParaRPr b="0" i="0" sz="8000" u="none" cap="none" strike="noStrike">
              <a:solidFill>
                <a:schemeClr val="dk1"/>
              </a:solidFill>
              <a:latin typeface="Calibri"/>
              <a:ea typeface="Calibri"/>
              <a:cs typeface="Calibri"/>
              <a:sym typeface="Calibri"/>
            </a:endParaRPr>
          </a:p>
        </p:txBody>
      </p:sp>
      <p:sp>
        <p:nvSpPr>
          <p:cNvPr id="309" name="Google Shape;309;g27055f282e2_0_260"/>
          <p:cNvSpPr/>
          <p:nvPr/>
        </p:nvSpPr>
        <p:spPr>
          <a:xfrm>
            <a:off x="15635654" y="10210800"/>
            <a:ext cx="60459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7055f282e2_0_260"/>
          <p:cNvSpPr/>
          <p:nvPr/>
        </p:nvSpPr>
        <p:spPr>
          <a:xfrm>
            <a:off x="15635654" y="10210800"/>
            <a:ext cx="61983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Spells Cast</a:t>
            </a:r>
            <a:endParaRPr b="0" i="0" sz="3600" u="none" cap="none" strike="noStrike">
              <a:solidFill>
                <a:schemeClr val="dk1"/>
              </a:solidFill>
              <a:latin typeface="Calibri"/>
              <a:ea typeface="Calibri"/>
              <a:cs typeface="Calibri"/>
              <a:sym typeface="Calibri"/>
            </a:endParaRPr>
          </a:p>
        </p:txBody>
      </p:sp>
      <p:sp>
        <p:nvSpPr>
          <p:cNvPr id="311" name="Google Shape;311;g27055f282e2_0_260"/>
          <p:cNvSpPr/>
          <p:nvPr/>
        </p:nvSpPr>
        <p:spPr>
          <a:xfrm>
            <a:off x="15635654" y="10871200"/>
            <a:ext cx="6181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12" name="Google Shape;312;g27055f282e2_0_260"/>
          <p:cNvPicPr preferRelativeResize="0"/>
          <p:nvPr/>
        </p:nvPicPr>
        <p:blipFill rotWithShape="1">
          <a:blip r:embed="rId6">
            <a:alphaModFix/>
          </a:blip>
          <a:srcRect b="0" l="0" r="0" t="0"/>
          <a:stretch/>
        </p:blipFill>
        <p:spPr>
          <a:xfrm>
            <a:off x="0" y="0"/>
            <a:ext cx="9488086" cy="12433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317" name="Shape 317"/>
        <p:cNvGrpSpPr/>
        <p:nvPr/>
      </p:nvGrpSpPr>
      <p:grpSpPr>
        <a:xfrm>
          <a:off x="0" y="0"/>
          <a:ext cx="0" cy="0"/>
          <a:chOff x="0" y="0"/>
          <a:chExt cx="0" cy="0"/>
        </a:xfrm>
      </p:grpSpPr>
      <p:pic>
        <p:nvPicPr>
          <p:cNvPr descr=" " id="318" name="Google Shape;318;g27055f282e2_0_290"/>
          <p:cNvPicPr preferRelativeResize="0"/>
          <p:nvPr/>
        </p:nvPicPr>
        <p:blipFill rotWithShape="1">
          <a:blip r:embed="rId3">
            <a:alphaModFix/>
          </a:blip>
          <a:srcRect b="0" l="0" r="0" t="0"/>
          <a:stretch/>
        </p:blipFill>
        <p:spPr>
          <a:xfrm>
            <a:off x="892069" y="0"/>
            <a:ext cx="23494977" cy="5901829"/>
          </a:xfrm>
          <a:prstGeom prst="rect">
            <a:avLst/>
          </a:prstGeom>
          <a:noFill/>
          <a:ln>
            <a:noFill/>
          </a:ln>
        </p:spPr>
      </p:pic>
      <p:pic>
        <p:nvPicPr>
          <p:cNvPr descr=" " id="319" name="Google Shape;319;g27055f282e2_0_290"/>
          <p:cNvPicPr preferRelativeResize="0"/>
          <p:nvPr/>
        </p:nvPicPr>
        <p:blipFill rotWithShape="1">
          <a:blip r:embed="rId4">
            <a:alphaModFix/>
          </a:blip>
          <a:srcRect b="0" l="0" r="0" t="0"/>
          <a:stretch/>
        </p:blipFill>
        <p:spPr>
          <a:xfrm>
            <a:off x="863708" y="10985500"/>
            <a:ext cx="3823178" cy="1816100"/>
          </a:xfrm>
          <a:prstGeom prst="rect">
            <a:avLst/>
          </a:prstGeom>
          <a:noFill/>
          <a:ln>
            <a:noFill/>
          </a:ln>
        </p:spPr>
      </p:pic>
      <p:pic>
        <p:nvPicPr>
          <p:cNvPr descr=" " id="320" name="Google Shape;320;g27055f282e2_0_290"/>
          <p:cNvPicPr preferRelativeResize="0"/>
          <p:nvPr/>
        </p:nvPicPr>
        <p:blipFill rotWithShape="1">
          <a:blip r:embed="rId5">
            <a:alphaModFix/>
          </a:blip>
          <a:srcRect b="0" l="0" r="0" t="0"/>
          <a:stretch/>
        </p:blipFill>
        <p:spPr>
          <a:xfrm>
            <a:off x="21579997" y="8978900"/>
            <a:ext cx="1816330" cy="3822700"/>
          </a:xfrm>
          <a:prstGeom prst="rect">
            <a:avLst/>
          </a:prstGeom>
          <a:noFill/>
          <a:ln>
            <a:noFill/>
          </a:ln>
        </p:spPr>
      </p:pic>
      <p:sp>
        <p:nvSpPr>
          <p:cNvPr id="321" name="Google Shape;321;g27055f282e2_0_2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27055f282e2_0_29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3" name="Google Shape;323;g27055f282e2_0_290"/>
          <p:cNvSpPr/>
          <p:nvPr/>
        </p:nvSpPr>
        <p:spPr>
          <a:xfrm>
            <a:off x="4305838" y="3403600"/>
            <a:ext cx="15762600" cy="68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7055f282e2_0_290"/>
          <p:cNvSpPr/>
          <p:nvPr/>
        </p:nvSpPr>
        <p:spPr>
          <a:xfrm>
            <a:off x="4305838" y="3403600"/>
            <a:ext cx="15762600" cy="551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7055f282e2_0_290"/>
          <p:cNvSpPr/>
          <p:nvPr/>
        </p:nvSpPr>
        <p:spPr>
          <a:xfrm>
            <a:off x="6299987" y="3403600"/>
            <a:ext cx="11774400" cy="433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7055f282e2_0_290"/>
          <p:cNvSpPr/>
          <p:nvPr/>
        </p:nvSpPr>
        <p:spPr>
          <a:xfrm>
            <a:off x="7062083" y="3708400"/>
            <a:ext cx="11266200" cy="473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24000"/>
              <a:buFont typeface="Patua One"/>
              <a:buNone/>
            </a:pPr>
            <a:r>
              <a:rPr b="0" i="0" lang="en-US" sz="24000" u="none" cap="none" strike="noStrike">
                <a:solidFill>
                  <a:srgbClr val="0E4562"/>
                </a:solidFill>
                <a:latin typeface="Patua One"/>
                <a:ea typeface="Patua One"/>
                <a:cs typeface="Patua One"/>
                <a:sym typeface="Patua One"/>
              </a:rPr>
              <a:t>234,567</a:t>
            </a:r>
            <a:endParaRPr b="0" i="0" sz="24000" u="none" cap="none" strike="noStrike">
              <a:solidFill>
                <a:schemeClr val="dk1"/>
              </a:solidFill>
              <a:latin typeface="Calibri"/>
              <a:ea typeface="Calibri"/>
              <a:cs typeface="Calibri"/>
              <a:sym typeface="Calibri"/>
            </a:endParaRPr>
          </a:p>
        </p:txBody>
      </p:sp>
      <p:sp>
        <p:nvSpPr>
          <p:cNvPr id="327" name="Google Shape;327;g27055f282e2_0_290"/>
          <p:cNvSpPr/>
          <p:nvPr/>
        </p:nvSpPr>
        <p:spPr>
          <a:xfrm>
            <a:off x="4170355" y="79375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28" name="Google Shape;328;g27055f282e2_0_290"/>
          <p:cNvSpPr/>
          <p:nvPr/>
        </p:nvSpPr>
        <p:spPr>
          <a:xfrm>
            <a:off x="7483352" y="93218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333" name="Shape 333"/>
        <p:cNvGrpSpPr/>
        <p:nvPr/>
      </p:nvGrpSpPr>
      <p:grpSpPr>
        <a:xfrm>
          <a:off x="0" y="0"/>
          <a:ext cx="0" cy="0"/>
          <a:chOff x="0" y="0"/>
          <a:chExt cx="0" cy="0"/>
        </a:xfrm>
      </p:grpSpPr>
      <p:pic>
        <p:nvPicPr>
          <p:cNvPr descr=" " id="334" name="Google Shape;334;g27055f282e2_0_305"/>
          <p:cNvPicPr preferRelativeResize="0"/>
          <p:nvPr/>
        </p:nvPicPr>
        <p:blipFill rotWithShape="1">
          <a:blip r:embed="rId3">
            <a:alphaModFix/>
          </a:blip>
          <a:srcRect b="0" l="0" r="0" t="0"/>
          <a:stretch/>
        </p:blipFill>
        <p:spPr>
          <a:xfrm>
            <a:off x="8697868" y="4474766"/>
            <a:ext cx="15689181" cy="9241234"/>
          </a:xfrm>
          <a:prstGeom prst="rect">
            <a:avLst/>
          </a:prstGeom>
          <a:noFill/>
          <a:ln>
            <a:noFill/>
          </a:ln>
        </p:spPr>
      </p:pic>
      <p:pic>
        <p:nvPicPr>
          <p:cNvPr descr=" " id="335" name="Google Shape;335;g27055f282e2_0_305"/>
          <p:cNvPicPr preferRelativeResize="0"/>
          <p:nvPr/>
        </p:nvPicPr>
        <p:blipFill rotWithShape="1">
          <a:blip r:embed="rId4">
            <a:alphaModFix/>
          </a:blip>
          <a:srcRect b="0" l="0" r="0" t="0"/>
          <a:stretch/>
        </p:blipFill>
        <p:spPr>
          <a:xfrm>
            <a:off x="0" y="0"/>
            <a:ext cx="7214502" cy="2692400"/>
          </a:xfrm>
          <a:prstGeom prst="rect">
            <a:avLst/>
          </a:prstGeom>
          <a:noFill/>
          <a:ln>
            <a:noFill/>
          </a:ln>
        </p:spPr>
      </p:pic>
      <p:sp>
        <p:nvSpPr>
          <p:cNvPr id="336" name="Google Shape;336;g27055f282e2_0_3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7" name="Google Shape;337;g27055f282e2_0_30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8" name="Google Shape;338;g27055f282e2_0_305"/>
          <p:cNvSpPr/>
          <p:nvPr/>
        </p:nvSpPr>
        <p:spPr>
          <a:xfrm>
            <a:off x="3391324" y="24765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7055f282e2_0_305"/>
          <p:cNvSpPr/>
          <p:nvPr/>
        </p:nvSpPr>
        <p:spPr>
          <a:xfrm>
            <a:off x="3130941" y="2476500"/>
            <a:ext cx="83958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7055f282e2_0_305"/>
          <p:cNvSpPr/>
          <p:nvPr/>
        </p:nvSpPr>
        <p:spPr>
          <a:xfrm>
            <a:off x="3351102" y="2781300"/>
            <a:ext cx="7413600" cy="2523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4562"/>
              </a:buClr>
              <a:buSzPts val="12800"/>
              <a:buFont typeface="Patua One"/>
              <a:buNone/>
            </a:pPr>
            <a:r>
              <a:rPr b="0" i="0" lang="en-US" sz="12800" u="none" cap="none" strike="noStrike">
                <a:solidFill>
                  <a:srgbClr val="0E4562"/>
                </a:solidFill>
                <a:latin typeface="Patua One"/>
                <a:ea typeface="Patua One"/>
                <a:cs typeface="Patua One"/>
                <a:sym typeface="Patua One"/>
              </a:rPr>
              <a:t>233 Coins</a:t>
            </a:r>
            <a:endParaRPr b="0" i="0" sz="12800" u="none" cap="none" strike="noStrike">
              <a:solidFill>
                <a:schemeClr val="dk1"/>
              </a:solidFill>
              <a:latin typeface="Calibri"/>
              <a:ea typeface="Calibri"/>
              <a:cs typeface="Calibri"/>
              <a:sym typeface="Calibri"/>
            </a:endParaRPr>
          </a:p>
        </p:txBody>
      </p:sp>
      <p:sp>
        <p:nvSpPr>
          <p:cNvPr id="341" name="Google Shape;341;g27055f282e2_0_305"/>
          <p:cNvSpPr/>
          <p:nvPr/>
        </p:nvSpPr>
        <p:spPr>
          <a:xfrm>
            <a:off x="3391324" y="53721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7055f282e2_0_305"/>
          <p:cNvSpPr/>
          <p:nvPr/>
        </p:nvSpPr>
        <p:spPr>
          <a:xfrm>
            <a:off x="3323582" y="53721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43" name="Google Shape;343;g27055f282e2_0_305"/>
          <p:cNvSpPr/>
          <p:nvPr/>
        </p:nvSpPr>
        <p:spPr>
          <a:xfrm>
            <a:off x="3391324" y="72263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7055f282e2_0_305"/>
          <p:cNvSpPr/>
          <p:nvPr/>
        </p:nvSpPr>
        <p:spPr>
          <a:xfrm>
            <a:off x="2953119" y="7226300"/>
            <a:ext cx="87513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7055f282e2_0_305"/>
          <p:cNvSpPr/>
          <p:nvPr/>
        </p:nvSpPr>
        <p:spPr>
          <a:xfrm>
            <a:off x="3173280" y="7531100"/>
            <a:ext cx="7769100" cy="2523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4562"/>
              </a:buClr>
              <a:buSzPts val="12800"/>
              <a:buFont typeface="Patua One"/>
              <a:buNone/>
            </a:pPr>
            <a:r>
              <a:rPr b="0" i="0" lang="en-US" sz="12800" u="none" cap="none" strike="noStrike">
                <a:solidFill>
                  <a:srgbClr val="0E4562"/>
                </a:solidFill>
                <a:latin typeface="Patua One"/>
                <a:ea typeface="Patua One"/>
                <a:cs typeface="Patua One"/>
                <a:sym typeface="Patua One"/>
              </a:rPr>
              <a:t>456 Hours</a:t>
            </a:r>
            <a:endParaRPr b="0" i="0" sz="12800" u="none" cap="none" strike="noStrike">
              <a:solidFill>
                <a:schemeClr val="dk1"/>
              </a:solidFill>
              <a:latin typeface="Calibri"/>
              <a:ea typeface="Calibri"/>
              <a:cs typeface="Calibri"/>
              <a:sym typeface="Calibri"/>
            </a:endParaRPr>
          </a:p>
        </p:txBody>
      </p:sp>
      <p:sp>
        <p:nvSpPr>
          <p:cNvPr id="346" name="Google Shape;346;g27055f282e2_0_305"/>
          <p:cNvSpPr/>
          <p:nvPr/>
        </p:nvSpPr>
        <p:spPr>
          <a:xfrm>
            <a:off x="3391324" y="101219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7055f282e2_0_305"/>
          <p:cNvSpPr/>
          <p:nvPr/>
        </p:nvSpPr>
        <p:spPr>
          <a:xfrm>
            <a:off x="3323582" y="101219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48" name="Google Shape;348;g27055f282e2_0_305"/>
          <p:cNvSpPr/>
          <p:nvPr/>
        </p:nvSpPr>
        <p:spPr>
          <a:xfrm>
            <a:off x="13552594" y="24765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7055f282e2_0_305"/>
          <p:cNvSpPr/>
          <p:nvPr/>
        </p:nvSpPr>
        <p:spPr>
          <a:xfrm>
            <a:off x="15178397" y="2476500"/>
            <a:ext cx="46233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7055f282e2_0_305"/>
          <p:cNvSpPr/>
          <p:nvPr/>
        </p:nvSpPr>
        <p:spPr>
          <a:xfrm>
            <a:off x="15398558" y="2781300"/>
            <a:ext cx="3641100" cy="2523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4562"/>
              </a:buClr>
              <a:buSzPts val="12800"/>
              <a:buFont typeface="Patua One"/>
              <a:buNone/>
            </a:pPr>
            <a:r>
              <a:rPr b="0" i="0" lang="en-US" sz="12800" u="none" cap="none" strike="noStrike">
                <a:solidFill>
                  <a:srgbClr val="0E4562"/>
                </a:solidFill>
                <a:latin typeface="Patua One"/>
                <a:ea typeface="Patua One"/>
                <a:cs typeface="Patua One"/>
                <a:sym typeface="Patua One"/>
              </a:rPr>
              <a:t>85%</a:t>
            </a:r>
            <a:endParaRPr b="0" i="0" sz="12800" u="none" cap="none" strike="noStrike">
              <a:solidFill>
                <a:schemeClr val="dk1"/>
              </a:solidFill>
              <a:latin typeface="Calibri"/>
              <a:ea typeface="Calibri"/>
              <a:cs typeface="Calibri"/>
              <a:sym typeface="Calibri"/>
            </a:endParaRPr>
          </a:p>
        </p:txBody>
      </p:sp>
      <p:sp>
        <p:nvSpPr>
          <p:cNvPr id="351" name="Google Shape;351;g27055f282e2_0_305"/>
          <p:cNvSpPr/>
          <p:nvPr/>
        </p:nvSpPr>
        <p:spPr>
          <a:xfrm>
            <a:off x="13552594" y="53721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7055f282e2_0_305"/>
          <p:cNvSpPr/>
          <p:nvPr/>
        </p:nvSpPr>
        <p:spPr>
          <a:xfrm>
            <a:off x="13484852" y="53721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53" name="Google Shape;353;g27055f282e2_0_305"/>
          <p:cNvSpPr/>
          <p:nvPr/>
        </p:nvSpPr>
        <p:spPr>
          <a:xfrm>
            <a:off x="13552594" y="72263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7055f282e2_0_305"/>
          <p:cNvSpPr/>
          <p:nvPr/>
        </p:nvSpPr>
        <p:spPr>
          <a:xfrm>
            <a:off x="14067008" y="7226300"/>
            <a:ext cx="68463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7055f282e2_0_305"/>
          <p:cNvSpPr/>
          <p:nvPr/>
        </p:nvSpPr>
        <p:spPr>
          <a:xfrm>
            <a:off x="14287169" y="7531100"/>
            <a:ext cx="5863800" cy="2523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4562"/>
              </a:buClr>
              <a:buSzPts val="12800"/>
              <a:buFont typeface="Patua One"/>
              <a:buNone/>
            </a:pPr>
            <a:r>
              <a:rPr b="0" i="0" lang="en-US" sz="12800" u="none" cap="none" strike="noStrike">
                <a:solidFill>
                  <a:srgbClr val="0E4562"/>
                </a:solidFill>
                <a:latin typeface="Patua One"/>
                <a:ea typeface="Patua One"/>
                <a:cs typeface="Patua One"/>
                <a:sym typeface="Patua One"/>
              </a:rPr>
              <a:t>674 Km</a:t>
            </a:r>
            <a:endParaRPr b="0" i="0" sz="12800" u="none" cap="none" strike="noStrike">
              <a:solidFill>
                <a:schemeClr val="dk1"/>
              </a:solidFill>
              <a:latin typeface="Calibri"/>
              <a:ea typeface="Calibri"/>
              <a:cs typeface="Calibri"/>
              <a:sym typeface="Calibri"/>
            </a:endParaRPr>
          </a:p>
        </p:txBody>
      </p:sp>
      <p:sp>
        <p:nvSpPr>
          <p:cNvPr id="356" name="Google Shape;356;g27055f282e2_0_305"/>
          <p:cNvSpPr/>
          <p:nvPr/>
        </p:nvSpPr>
        <p:spPr>
          <a:xfrm>
            <a:off x="13552594" y="101219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7055f282e2_0_305"/>
          <p:cNvSpPr/>
          <p:nvPr/>
        </p:nvSpPr>
        <p:spPr>
          <a:xfrm>
            <a:off x="13484852" y="101219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362" name="Shape 362"/>
        <p:cNvGrpSpPr/>
        <p:nvPr/>
      </p:nvGrpSpPr>
      <p:grpSpPr>
        <a:xfrm>
          <a:off x="0" y="0"/>
          <a:ext cx="0" cy="0"/>
          <a:chOff x="0" y="0"/>
          <a:chExt cx="0" cy="0"/>
        </a:xfrm>
      </p:grpSpPr>
      <p:pic>
        <p:nvPicPr>
          <p:cNvPr descr=" " id="363" name="Google Shape;363;g27055f282e2_0_333"/>
          <p:cNvPicPr preferRelativeResize="0"/>
          <p:nvPr/>
        </p:nvPicPr>
        <p:blipFill rotWithShape="1">
          <a:blip r:embed="rId3">
            <a:alphaModFix/>
          </a:blip>
          <a:srcRect b="0" l="0" r="0" t="0"/>
          <a:stretch/>
        </p:blipFill>
        <p:spPr>
          <a:xfrm>
            <a:off x="0" y="0"/>
            <a:ext cx="13178858" cy="8493795"/>
          </a:xfrm>
          <a:prstGeom prst="rect">
            <a:avLst/>
          </a:prstGeom>
          <a:noFill/>
          <a:ln>
            <a:noFill/>
          </a:ln>
        </p:spPr>
      </p:pic>
      <p:pic>
        <p:nvPicPr>
          <p:cNvPr descr=" " id="364" name="Google Shape;364;g27055f282e2_0_333"/>
          <p:cNvPicPr preferRelativeResize="0"/>
          <p:nvPr/>
        </p:nvPicPr>
        <p:blipFill rotWithShape="1">
          <a:blip r:embed="rId4">
            <a:alphaModFix/>
          </a:blip>
          <a:srcRect b="0" l="0" r="0" t="0"/>
          <a:stretch/>
        </p:blipFill>
        <p:spPr>
          <a:xfrm>
            <a:off x="20944918" y="8953500"/>
            <a:ext cx="2426003" cy="3619500"/>
          </a:xfrm>
          <a:prstGeom prst="rect">
            <a:avLst/>
          </a:prstGeom>
          <a:noFill/>
          <a:ln>
            <a:noFill/>
          </a:ln>
        </p:spPr>
      </p:pic>
      <p:sp>
        <p:nvSpPr>
          <p:cNvPr id="365" name="Google Shape;365;g27055f282e2_0_3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g27055f282e2_0_33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7" name="Google Shape;367;g27055f282e2_0_333"/>
          <p:cNvSpPr/>
          <p:nvPr/>
        </p:nvSpPr>
        <p:spPr>
          <a:xfrm>
            <a:off x="8732341" y="1143000"/>
            <a:ext cx="69225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7055f282e2_0_333"/>
          <p:cNvSpPr/>
          <p:nvPr/>
        </p:nvSpPr>
        <p:spPr>
          <a:xfrm>
            <a:off x="9494437" y="1447800"/>
            <a:ext cx="57369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Some Graph</a:t>
            </a:r>
            <a:endParaRPr b="0" i="0" sz="8000" u="none" cap="none" strike="noStrike">
              <a:solidFill>
                <a:schemeClr val="dk1"/>
              </a:solidFill>
              <a:latin typeface="Calibri"/>
              <a:ea typeface="Calibri"/>
              <a:cs typeface="Calibri"/>
              <a:sym typeface="Calibri"/>
            </a:endParaRPr>
          </a:p>
        </p:txBody>
      </p:sp>
      <p:sp>
        <p:nvSpPr>
          <p:cNvPr id="369" name="Google Shape;369;g27055f282e2_0_33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7055f282e2_0_33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1820"/>
              <a:buFont typeface="Lato"/>
              <a:buNone/>
            </a:pPr>
            <a:r>
              <a:rPr b="0" i="0" lang="en-US" sz="1820" u="none" cap="none" strike="noStrike">
                <a:solidFill>
                  <a:srgbClr val="40A3B9"/>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1" name="Google Shape;371;g27055f282e2_0_33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2185"/>
              <a:buFont typeface="Lato"/>
              <a:buNone/>
            </a:pPr>
            <a:r>
              <a:rPr b="0" i="0" lang="en-US" sz="2185" u="none" cap="none" strike="noStrike">
                <a:solidFill>
                  <a:srgbClr val="40A3B9"/>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2" name="Google Shape;372;g27055f282e2_0_33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2185"/>
              <a:buFont typeface="Lato"/>
              <a:buNone/>
            </a:pPr>
            <a:r>
              <a:rPr b="0" i="0" lang="en-US" sz="2185" u="none" cap="none" strike="noStrike">
                <a:solidFill>
                  <a:srgbClr val="40A3B9"/>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3" name="Google Shape;373;g27055f282e2_0_33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2185"/>
              <a:buFont typeface="Lato"/>
              <a:buNone/>
            </a:pPr>
            <a:r>
              <a:rPr b="0" i="0" lang="en-US" sz="2185" u="none" cap="none" strike="noStrike">
                <a:solidFill>
                  <a:srgbClr val="40A3B9"/>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4" name="Google Shape;374;g27055f282e2_0_33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2185"/>
              <a:buFont typeface="Lato"/>
              <a:buNone/>
            </a:pPr>
            <a:r>
              <a:rPr b="0" i="0" lang="en-US" sz="2185" u="none" cap="none" strike="noStrike">
                <a:solidFill>
                  <a:srgbClr val="40A3B9"/>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5" name="Google Shape;375;g27055f282e2_0_33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2185"/>
              <a:buFont typeface="Lato"/>
              <a:buNone/>
            </a:pPr>
            <a:r>
              <a:rPr b="0" i="0" lang="en-US" sz="2185" u="none" cap="none" strike="noStrike">
                <a:solidFill>
                  <a:srgbClr val="40A3B9"/>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6" name="Google Shape;376;g27055f282e2_0_33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2185"/>
              <a:buFont typeface="Lato"/>
              <a:buNone/>
            </a:pPr>
            <a:r>
              <a:rPr b="0" i="0" lang="en-US" sz="2185" u="none" cap="none" strike="noStrike">
                <a:solidFill>
                  <a:srgbClr val="40A3B9"/>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7" name="Google Shape;377;g27055f282e2_0_33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2185"/>
              <a:buFont typeface="Lato"/>
              <a:buNone/>
            </a:pPr>
            <a:r>
              <a:rPr b="0" i="0" lang="en-US" sz="2185" u="none" cap="none" strike="noStrike">
                <a:solidFill>
                  <a:srgbClr val="40A3B9"/>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8" name="Google Shape;378;g27055f282e2_0_33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2185"/>
              <a:buFont typeface="Lato"/>
              <a:buNone/>
            </a:pPr>
            <a:r>
              <a:rPr b="0" i="0" lang="en-US" sz="2185" u="none" cap="none" strike="noStrike">
                <a:solidFill>
                  <a:srgbClr val="40A3B9"/>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9" name="Google Shape;379;g27055f282e2_0_33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1820"/>
              <a:buFont typeface="Lato"/>
              <a:buNone/>
            </a:pPr>
            <a:r>
              <a:rPr b="0" i="0" lang="en-US" sz="1820" u="none" cap="none" strike="noStrike">
                <a:solidFill>
                  <a:srgbClr val="40A3B9"/>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0" name="Google Shape;380;g27055f282e2_0_33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1820"/>
              <a:buFont typeface="Lato"/>
              <a:buNone/>
            </a:pPr>
            <a:r>
              <a:rPr b="0" i="0" lang="en-US" sz="1820" u="none" cap="none" strike="noStrike">
                <a:solidFill>
                  <a:srgbClr val="40A3B9"/>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1" name="Google Shape;381;g27055f282e2_0_33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1820"/>
              <a:buFont typeface="Lato"/>
              <a:buNone/>
            </a:pPr>
            <a:r>
              <a:rPr b="0" i="0" lang="en-US" sz="1820" u="none" cap="none" strike="noStrike">
                <a:solidFill>
                  <a:srgbClr val="40A3B9"/>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2" name="Google Shape;382;g27055f282e2_0_33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1820"/>
              <a:buFont typeface="Lato"/>
              <a:buNone/>
            </a:pPr>
            <a:r>
              <a:rPr b="0" i="0" lang="en-US" sz="1820" u="none" cap="none" strike="noStrike">
                <a:solidFill>
                  <a:srgbClr val="40A3B9"/>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3" name="Google Shape;383;g27055f282e2_0_33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1820"/>
              <a:buFont typeface="Lato"/>
              <a:buNone/>
            </a:pPr>
            <a:r>
              <a:rPr b="0" i="0" lang="en-US" sz="1820" u="none" cap="none" strike="noStrike">
                <a:solidFill>
                  <a:srgbClr val="40A3B9"/>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4" name="Google Shape;384;g27055f282e2_0_33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1820"/>
              <a:buFont typeface="Lato"/>
              <a:buNone/>
            </a:pPr>
            <a:r>
              <a:rPr b="0" i="0" lang="en-US" sz="1820" u="none" cap="none" strike="noStrike">
                <a:solidFill>
                  <a:srgbClr val="40A3B9"/>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5" name="Google Shape;385;g27055f282e2_0_33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1820"/>
              <a:buFont typeface="Lato"/>
              <a:buNone/>
            </a:pPr>
            <a:r>
              <a:rPr b="0" i="0" lang="en-US" sz="1820" u="none" cap="none" strike="noStrike">
                <a:solidFill>
                  <a:srgbClr val="40A3B9"/>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6" name="Google Shape;386;g27055f282e2_0_33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1820"/>
              <a:buFont typeface="Lato"/>
              <a:buNone/>
            </a:pPr>
            <a:r>
              <a:rPr b="0" i="0" lang="en-US" sz="1820" u="none" cap="none" strike="noStrike">
                <a:solidFill>
                  <a:srgbClr val="40A3B9"/>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7" name="Google Shape;387;g27055f282e2_0_33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1820"/>
              <a:buFont typeface="Lato"/>
              <a:buNone/>
            </a:pPr>
            <a:r>
              <a:rPr b="0" i="0" lang="en-US" sz="1820" u="none" cap="none" strike="noStrike">
                <a:solidFill>
                  <a:srgbClr val="40A3B9"/>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8" name="Google Shape;388;g27055f282e2_0_33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0A3B9"/>
              </a:buClr>
              <a:buSzPts val="1820"/>
              <a:buFont typeface="Lato"/>
              <a:buNone/>
            </a:pPr>
            <a:r>
              <a:rPr b="0" i="0" lang="en-US" sz="1820" u="none" cap="none" strike="noStrike">
                <a:solidFill>
                  <a:srgbClr val="40A3B9"/>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9" name="Google Shape;389;g27055f282e2_0_333"/>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90" name="Google Shape;390;g27055f282e2_0_333"/>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91" name="Google Shape;391;g27055f282e2_0_333"/>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92" name="Google Shape;392;g27055f282e2_0_333"/>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93" name="Google Shape;393;g27055f282e2_0_333"/>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94" name="Google Shape;394;g27055f282e2_0_333"/>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95" name="Google Shape;395;g27055f282e2_0_333"/>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96" name="Google Shape;396;g27055f282e2_0_333"/>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97" name="Google Shape;397;g27055f282e2_0_333"/>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98" name="Google Shape;398;g27055f282e2_0_333"/>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99" name="Google Shape;399;g27055f282e2_0_333"/>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00" name="Google Shape;400;g27055f282e2_0_333"/>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01" name="Google Shape;401;g27055f282e2_0_333"/>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02" name="Google Shape;402;g27055f282e2_0_333"/>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03" name="Google Shape;403;g27055f282e2_0_333"/>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04" name="Google Shape;404;g27055f282e2_0_333"/>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05" name="Google Shape;405;g27055f282e2_0_333"/>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06" name="Google Shape;406;g27055f282e2_0_333"/>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07" name="Google Shape;407;g27055f282e2_0_333"/>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08" name="Google Shape;408;g27055f282e2_0_333"/>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09" name="Google Shape;409;g27055f282e2_0_333"/>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10" name="Google Shape;410;g27055f282e2_0_333"/>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11" name="Google Shape;411;g27055f282e2_0_33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7055f282e2_0_33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3" name="Google Shape;413;g27055f282e2_0_333"/>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14" name="Google Shape;414;g27055f282e2_0_333"/>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15" name="Google Shape;415;g27055f282e2_0_333"/>
          <p:cNvSpPr/>
          <p:nvPr/>
        </p:nvSpPr>
        <p:spPr>
          <a:xfrm>
            <a:off x="16327891" y="6365379"/>
            <a:ext cx="1740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7055f282e2_0_333"/>
          <p:cNvSpPr/>
          <p:nvPr/>
        </p:nvSpPr>
        <p:spPr>
          <a:xfrm>
            <a:off x="16327891" y="6362700"/>
            <a:ext cx="1943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34.574</a:t>
            </a:r>
            <a:endParaRPr b="0" i="0" sz="4800" u="none" cap="none" strike="noStrike">
              <a:solidFill>
                <a:schemeClr val="dk1"/>
              </a:solidFill>
              <a:latin typeface="Calibri"/>
              <a:ea typeface="Calibri"/>
              <a:cs typeface="Calibri"/>
              <a:sym typeface="Calibri"/>
            </a:endParaRPr>
          </a:p>
        </p:txBody>
      </p:sp>
      <p:sp>
        <p:nvSpPr>
          <p:cNvPr id="417" name="Google Shape;417;g27055f282e2_0_333"/>
          <p:cNvSpPr/>
          <p:nvPr/>
        </p:nvSpPr>
        <p:spPr>
          <a:xfrm>
            <a:off x="16753394" y="711200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18" name="Google Shape;418;g27055f282e2_0_333"/>
          <p:cNvSpPr/>
          <p:nvPr/>
        </p:nvSpPr>
        <p:spPr>
          <a:xfrm>
            <a:off x="13260457" y="10515600"/>
            <a:ext cx="7875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7055f282e2_0_333"/>
          <p:cNvSpPr/>
          <p:nvPr/>
        </p:nvSpPr>
        <p:spPr>
          <a:xfrm>
            <a:off x="13260457" y="10515600"/>
            <a:ext cx="7875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7055f282e2_0_333"/>
          <p:cNvSpPr/>
          <p:nvPr/>
        </p:nvSpPr>
        <p:spPr>
          <a:xfrm>
            <a:off x="13158845"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Treasure Found</a:t>
            </a:r>
            <a:endParaRPr b="0" i="0" sz="4800" u="none" cap="none" strike="noStrike">
              <a:solidFill>
                <a:schemeClr val="dk1"/>
              </a:solidFill>
              <a:latin typeface="Calibri"/>
              <a:ea typeface="Calibri"/>
              <a:cs typeface="Calibri"/>
              <a:sym typeface="Calibri"/>
            </a:endParaRPr>
          </a:p>
        </p:txBody>
      </p:sp>
      <p:sp>
        <p:nvSpPr>
          <p:cNvPr id="421" name="Google Shape;421;g27055f282e2_0_333"/>
          <p:cNvSpPr/>
          <p:nvPr/>
        </p:nvSpPr>
        <p:spPr>
          <a:xfrm>
            <a:off x="13192716" y="113665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2" name="Google Shape;422;g27055f282e2_0_333"/>
          <p:cNvSpPr/>
          <p:nvPr/>
        </p:nvSpPr>
        <p:spPr>
          <a:xfrm>
            <a:off x="3251606" y="10515600"/>
            <a:ext cx="7875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7055f282e2_0_333"/>
          <p:cNvSpPr/>
          <p:nvPr/>
        </p:nvSpPr>
        <p:spPr>
          <a:xfrm>
            <a:off x="3251606" y="10515600"/>
            <a:ext cx="7875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7055f282e2_0_333"/>
          <p:cNvSpPr/>
          <p:nvPr/>
        </p:nvSpPr>
        <p:spPr>
          <a:xfrm>
            <a:off x="3149994"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Spellcasting Progress</a:t>
            </a:r>
            <a:endParaRPr b="0" i="0" sz="4800" u="none" cap="none" strike="noStrike">
              <a:solidFill>
                <a:schemeClr val="dk1"/>
              </a:solidFill>
              <a:latin typeface="Calibri"/>
              <a:ea typeface="Calibri"/>
              <a:cs typeface="Calibri"/>
              <a:sym typeface="Calibri"/>
            </a:endParaRPr>
          </a:p>
        </p:txBody>
      </p:sp>
      <p:sp>
        <p:nvSpPr>
          <p:cNvPr id="425" name="Google Shape;425;g27055f282e2_0_333"/>
          <p:cNvSpPr/>
          <p:nvPr/>
        </p:nvSpPr>
        <p:spPr>
          <a:xfrm>
            <a:off x="3183865" y="113665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430" name="Shape 430"/>
        <p:cNvGrpSpPr/>
        <p:nvPr/>
      </p:nvGrpSpPr>
      <p:grpSpPr>
        <a:xfrm>
          <a:off x="0" y="0"/>
          <a:ext cx="0" cy="0"/>
          <a:chOff x="0" y="0"/>
          <a:chExt cx="0" cy="0"/>
        </a:xfrm>
      </p:grpSpPr>
      <p:pic>
        <p:nvPicPr>
          <p:cNvPr descr=" " id="431" name="Google Shape;431;g27055f282e2_0_400"/>
          <p:cNvPicPr preferRelativeResize="0"/>
          <p:nvPr/>
        </p:nvPicPr>
        <p:blipFill rotWithShape="1">
          <a:blip r:embed="rId3">
            <a:alphaModFix/>
          </a:blip>
          <a:srcRect b="0" l="0" r="0" t="0"/>
          <a:stretch/>
        </p:blipFill>
        <p:spPr>
          <a:xfrm>
            <a:off x="0" y="9029700"/>
            <a:ext cx="20347943" cy="4686300"/>
          </a:xfrm>
          <a:prstGeom prst="rect">
            <a:avLst/>
          </a:prstGeom>
          <a:noFill/>
          <a:ln>
            <a:noFill/>
          </a:ln>
        </p:spPr>
      </p:pic>
      <p:pic>
        <p:nvPicPr>
          <p:cNvPr descr=" " id="432" name="Google Shape;432;g27055f282e2_0_400"/>
          <p:cNvPicPr preferRelativeResize="0"/>
          <p:nvPr/>
        </p:nvPicPr>
        <p:blipFill rotWithShape="1">
          <a:blip r:embed="rId4">
            <a:alphaModFix/>
          </a:blip>
          <a:srcRect b="0" l="0" r="0" t="0"/>
          <a:stretch/>
        </p:blipFill>
        <p:spPr>
          <a:xfrm>
            <a:off x="17540892" y="939800"/>
            <a:ext cx="6147568" cy="2222500"/>
          </a:xfrm>
          <a:prstGeom prst="rect">
            <a:avLst/>
          </a:prstGeom>
          <a:noFill/>
          <a:ln>
            <a:noFill/>
          </a:ln>
        </p:spPr>
      </p:pic>
      <p:sp>
        <p:nvSpPr>
          <p:cNvPr id="433" name="Google Shape;433;g27055f282e2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7055f282e2_0_40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5" name="Google Shape;435;g27055f282e2_0_400"/>
          <p:cNvSpPr/>
          <p:nvPr/>
        </p:nvSpPr>
        <p:spPr>
          <a:xfrm>
            <a:off x="13450981" y="5753100"/>
            <a:ext cx="8738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7055f282e2_0_400"/>
          <p:cNvSpPr/>
          <p:nvPr/>
        </p:nvSpPr>
        <p:spPr>
          <a:xfrm>
            <a:off x="13450981" y="5753100"/>
            <a:ext cx="8738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7055f282e2_0_400"/>
          <p:cNvSpPr/>
          <p:nvPr/>
        </p:nvSpPr>
        <p:spPr>
          <a:xfrm>
            <a:off x="13450981" y="57531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A web application</a:t>
            </a:r>
            <a:endParaRPr b="0" i="0" sz="4800" u="none" cap="none" strike="noStrike">
              <a:solidFill>
                <a:schemeClr val="dk1"/>
              </a:solidFill>
              <a:latin typeface="Calibri"/>
              <a:ea typeface="Calibri"/>
              <a:cs typeface="Calibri"/>
              <a:sym typeface="Calibri"/>
            </a:endParaRPr>
          </a:p>
        </p:txBody>
      </p:sp>
      <p:sp>
        <p:nvSpPr>
          <p:cNvPr id="438" name="Google Shape;438;g27055f282e2_0_400"/>
          <p:cNvSpPr/>
          <p:nvPr/>
        </p:nvSpPr>
        <p:spPr>
          <a:xfrm>
            <a:off x="13450981" y="67056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9" name="Google Shape;439;g27055f282e2_0_400"/>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40" name="Google Shape;440;g27055f282e2_0_400"/>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41" name="Google Shape;441;g27055f282e2_0_400"/>
          <p:cNvSpPr/>
          <p:nvPr/>
        </p:nvSpPr>
        <p:spPr>
          <a:xfrm>
            <a:off x="7011276" y="1219200"/>
            <a:ext cx="103644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7055f282e2_0_400"/>
          <p:cNvSpPr/>
          <p:nvPr/>
        </p:nvSpPr>
        <p:spPr>
          <a:xfrm>
            <a:off x="7773372" y="1524000"/>
            <a:ext cx="91791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447" name="Shape 447"/>
        <p:cNvGrpSpPr/>
        <p:nvPr/>
      </p:nvGrpSpPr>
      <p:grpSpPr>
        <a:xfrm>
          <a:off x="0" y="0"/>
          <a:ext cx="0" cy="0"/>
          <a:chOff x="0" y="0"/>
          <a:chExt cx="0" cy="0"/>
        </a:xfrm>
      </p:grpSpPr>
      <p:pic>
        <p:nvPicPr>
          <p:cNvPr descr=" " id="448" name="Google Shape;448;g27055f282e2_0_416"/>
          <p:cNvPicPr preferRelativeResize="0"/>
          <p:nvPr/>
        </p:nvPicPr>
        <p:blipFill rotWithShape="1">
          <a:blip r:embed="rId3">
            <a:alphaModFix/>
          </a:blip>
          <a:srcRect b="0" l="0" r="0" t="0"/>
          <a:stretch/>
        </p:blipFill>
        <p:spPr>
          <a:xfrm>
            <a:off x="8697868" y="4474766"/>
            <a:ext cx="15689181" cy="9241234"/>
          </a:xfrm>
          <a:prstGeom prst="rect">
            <a:avLst/>
          </a:prstGeom>
          <a:noFill/>
          <a:ln>
            <a:noFill/>
          </a:ln>
        </p:spPr>
      </p:pic>
      <p:pic>
        <p:nvPicPr>
          <p:cNvPr descr=" " id="449" name="Google Shape;449;g27055f282e2_0_416"/>
          <p:cNvPicPr preferRelativeResize="0"/>
          <p:nvPr/>
        </p:nvPicPr>
        <p:blipFill rotWithShape="1">
          <a:blip r:embed="rId4">
            <a:alphaModFix/>
          </a:blip>
          <a:srcRect b="0" l="0" r="0" t="0"/>
          <a:stretch/>
        </p:blipFill>
        <p:spPr>
          <a:xfrm>
            <a:off x="0" y="0"/>
            <a:ext cx="7214502" cy="2692400"/>
          </a:xfrm>
          <a:prstGeom prst="rect">
            <a:avLst/>
          </a:prstGeom>
          <a:noFill/>
          <a:ln>
            <a:noFill/>
          </a:ln>
        </p:spPr>
      </p:pic>
      <p:sp>
        <p:nvSpPr>
          <p:cNvPr id="450" name="Google Shape;450;g27055f282e2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7055f282e2_0_4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2" name="Google Shape;452;g27055f282e2_0_416"/>
          <p:cNvSpPr/>
          <p:nvPr/>
        </p:nvSpPr>
        <p:spPr>
          <a:xfrm>
            <a:off x="2946768" y="4660900"/>
            <a:ext cx="8738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7055f282e2_0_416"/>
          <p:cNvSpPr/>
          <p:nvPr/>
        </p:nvSpPr>
        <p:spPr>
          <a:xfrm>
            <a:off x="2946768" y="4660900"/>
            <a:ext cx="8738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7055f282e2_0_416"/>
          <p:cNvSpPr/>
          <p:nvPr/>
        </p:nvSpPr>
        <p:spPr>
          <a:xfrm>
            <a:off x="2946768" y="46609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An mobile app</a:t>
            </a:r>
            <a:endParaRPr b="0" i="0" sz="4800" u="none" cap="none" strike="noStrike">
              <a:solidFill>
                <a:schemeClr val="dk1"/>
              </a:solidFill>
              <a:latin typeface="Calibri"/>
              <a:ea typeface="Calibri"/>
              <a:cs typeface="Calibri"/>
              <a:sym typeface="Calibri"/>
            </a:endParaRPr>
          </a:p>
        </p:txBody>
      </p:sp>
      <p:sp>
        <p:nvSpPr>
          <p:cNvPr id="455" name="Google Shape;455;g27055f282e2_0_416"/>
          <p:cNvSpPr/>
          <p:nvPr/>
        </p:nvSpPr>
        <p:spPr>
          <a:xfrm>
            <a:off x="2946768" y="56134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6" name="Google Shape;456;g27055f282e2_0_416"/>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57" name="Google Shape;457;g27055f282e2_0_416"/>
          <p:cNvSpPr/>
          <p:nvPr/>
        </p:nvSpPr>
        <p:spPr>
          <a:xfrm>
            <a:off x="2895962" y="1854200"/>
            <a:ext cx="11367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7055f282e2_0_416"/>
          <p:cNvSpPr/>
          <p:nvPr/>
        </p:nvSpPr>
        <p:spPr>
          <a:xfrm>
            <a:off x="3658057" y="2159000"/>
            <a:ext cx="10182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The Future of Fantasy</a:t>
            </a:r>
            <a:endParaRPr b="0" i="0" sz="8000" u="none" cap="none" strike="noStrike">
              <a:solidFill>
                <a:schemeClr val="dk1"/>
              </a:solidFill>
              <a:latin typeface="Calibri"/>
              <a:ea typeface="Calibri"/>
              <a:cs typeface="Calibri"/>
              <a:sym typeface="Calibri"/>
            </a:endParaRPr>
          </a:p>
        </p:txBody>
      </p:sp>
      <p:pic>
        <p:nvPicPr>
          <p:cNvPr descr=" " id="459" name="Google Shape;459;g27055f282e2_0_416"/>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60" name="Google Shape;460;g27055f282e2_0_416"/>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465" name="Shape 465"/>
        <p:cNvGrpSpPr/>
        <p:nvPr/>
      </p:nvGrpSpPr>
      <p:grpSpPr>
        <a:xfrm>
          <a:off x="0" y="0"/>
          <a:ext cx="0" cy="0"/>
          <a:chOff x="0" y="0"/>
          <a:chExt cx="0" cy="0"/>
        </a:xfrm>
      </p:grpSpPr>
      <p:pic>
        <p:nvPicPr>
          <p:cNvPr descr=" " id="466" name="Google Shape;466;g27055f282e2_0_433"/>
          <p:cNvPicPr preferRelativeResize="0"/>
          <p:nvPr/>
        </p:nvPicPr>
        <p:blipFill rotWithShape="1">
          <a:blip r:embed="rId3">
            <a:alphaModFix/>
          </a:blip>
          <a:srcRect b="0" l="0" r="0" t="0"/>
          <a:stretch/>
        </p:blipFill>
        <p:spPr>
          <a:xfrm>
            <a:off x="0" y="0"/>
            <a:ext cx="13178858" cy="8493795"/>
          </a:xfrm>
          <a:prstGeom prst="rect">
            <a:avLst/>
          </a:prstGeom>
          <a:noFill/>
          <a:ln>
            <a:noFill/>
          </a:ln>
        </p:spPr>
      </p:pic>
      <p:pic>
        <p:nvPicPr>
          <p:cNvPr descr=" " id="467" name="Google Shape;467;g27055f282e2_0_433"/>
          <p:cNvPicPr preferRelativeResize="0"/>
          <p:nvPr/>
        </p:nvPicPr>
        <p:blipFill rotWithShape="1">
          <a:blip r:embed="rId4">
            <a:alphaModFix/>
          </a:blip>
          <a:srcRect b="0" l="0" r="0" t="0"/>
          <a:stretch/>
        </p:blipFill>
        <p:spPr>
          <a:xfrm>
            <a:off x="20944918" y="8953500"/>
            <a:ext cx="2426003" cy="3619500"/>
          </a:xfrm>
          <a:prstGeom prst="rect">
            <a:avLst/>
          </a:prstGeom>
          <a:noFill/>
          <a:ln>
            <a:noFill/>
          </a:ln>
        </p:spPr>
      </p:pic>
      <p:sp>
        <p:nvSpPr>
          <p:cNvPr id="468" name="Google Shape;468;g27055f282e2_0_4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7055f282e2_0_43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0" name="Google Shape;470;g27055f282e2_0_433"/>
          <p:cNvSpPr/>
          <p:nvPr/>
        </p:nvSpPr>
        <p:spPr>
          <a:xfrm>
            <a:off x="876410" y="8369300"/>
            <a:ext cx="5715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7055f282e2_0_433"/>
          <p:cNvSpPr/>
          <p:nvPr/>
        </p:nvSpPr>
        <p:spPr>
          <a:xfrm>
            <a:off x="876410" y="8369300"/>
            <a:ext cx="5715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7055f282e2_0_433"/>
          <p:cNvSpPr/>
          <p:nvPr/>
        </p:nvSpPr>
        <p:spPr>
          <a:xfrm>
            <a:off x="876410" y="8369300"/>
            <a:ext cx="5919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A web application</a:t>
            </a:r>
            <a:endParaRPr b="0" i="0" sz="4800" u="none" cap="none" strike="noStrike">
              <a:solidFill>
                <a:schemeClr val="dk1"/>
              </a:solidFill>
              <a:latin typeface="Calibri"/>
              <a:ea typeface="Calibri"/>
              <a:cs typeface="Calibri"/>
              <a:sym typeface="Calibri"/>
            </a:endParaRPr>
          </a:p>
        </p:txBody>
      </p:sp>
      <p:sp>
        <p:nvSpPr>
          <p:cNvPr id="473" name="Google Shape;473;g27055f282e2_0_433"/>
          <p:cNvSpPr/>
          <p:nvPr/>
        </p:nvSpPr>
        <p:spPr>
          <a:xfrm>
            <a:off x="876410" y="93218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4" name="Google Shape;474;g27055f282e2_0_433"/>
          <p:cNvSpPr/>
          <p:nvPr/>
        </p:nvSpPr>
        <p:spPr>
          <a:xfrm>
            <a:off x="825603" y="1231900"/>
            <a:ext cx="7455900" cy="55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7055f282e2_0_433"/>
          <p:cNvSpPr/>
          <p:nvPr/>
        </p:nvSpPr>
        <p:spPr>
          <a:xfrm>
            <a:off x="1587698" y="1536700"/>
            <a:ext cx="6270300" cy="531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Wonder</a:t>
            </a:r>
            <a:endParaRPr b="0" i="0" sz="8000" u="none" cap="none" strike="noStrike">
              <a:solidFill>
                <a:schemeClr val="dk1"/>
              </a:solidFill>
              <a:latin typeface="Calibri"/>
              <a:ea typeface="Calibri"/>
              <a:cs typeface="Calibri"/>
              <a:sym typeface="Calibri"/>
            </a:endParaRPr>
          </a:p>
        </p:txBody>
      </p:sp>
      <p:sp>
        <p:nvSpPr>
          <p:cNvPr id="476" name="Google Shape;476;g27055f282e2_0_433"/>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7" name="Google Shape;477;g27055f282e2_0_433"/>
          <p:cNvPicPr preferRelativeResize="0"/>
          <p:nvPr/>
        </p:nvPicPr>
        <p:blipFill rotWithShape="1">
          <a:blip r:embed="rId6">
            <a:alphaModFix/>
          </a:blip>
          <a:srcRect b="0" l="0" r="0" t="0"/>
          <a:stretch/>
        </p:blipFill>
        <p:spPr>
          <a:xfrm>
            <a:off x="8814902" y="749300"/>
            <a:ext cx="8573572" cy="12331700"/>
          </a:xfrm>
          <a:prstGeom prst="rect">
            <a:avLst/>
          </a:prstGeom>
          <a:noFill/>
          <a:ln>
            <a:noFill/>
          </a:ln>
        </p:spPr>
      </p:pic>
      <p:pic>
        <p:nvPicPr>
          <p:cNvPr descr=" " id="478" name="Google Shape;478;g27055f282e2_0_433"/>
          <p:cNvPicPr preferRelativeResize="0"/>
          <p:nvPr/>
        </p:nvPicPr>
        <p:blipFill rotWithShape="1">
          <a:blip r:embed="rId7">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483" name="Shape 483"/>
        <p:cNvGrpSpPr/>
        <p:nvPr/>
      </p:nvGrpSpPr>
      <p:grpSpPr>
        <a:xfrm>
          <a:off x="0" y="0"/>
          <a:ext cx="0" cy="0"/>
          <a:chOff x="0" y="0"/>
          <a:chExt cx="0" cy="0"/>
        </a:xfrm>
      </p:grpSpPr>
      <p:pic>
        <p:nvPicPr>
          <p:cNvPr descr=" " id="484" name="Google Shape;484;g27055f282e2_0_45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5" name="Google Shape;485;g27055f282e2_0_4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6" name="Google Shape;486;g27055f282e2_0_45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7" name="Google Shape;487;g27055f282e2_0_450"/>
          <p:cNvSpPr/>
          <p:nvPr/>
        </p:nvSpPr>
        <p:spPr>
          <a:xfrm>
            <a:off x="14797349" y="698500"/>
            <a:ext cx="86118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7055f282e2_0_450"/>
          <p:cNvSpPr/>
          <p:nvPr/>
        </p:nvSpPr>
        <p:spPr>
          <a:xfrm>
            <a:off x="15559445" y="1003300"/>
            <a:ext cx="7426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28" name="Shape 28"/>
        <p:cNvGrpSpPr/>
        <p:nvPr/>
      </p:nvGrpSpPr>
      <p:grpSpPr>
        <a:xfrm>
          <a:off x="0" y="0"/>
          <a:ext cx="0" cy="0"/>
          <a:chOff x="0" y="0"/>
          <a:chExt cx="0" cy="0"/>
        </a:xfrm>
      </p:grpSpPr>
      <p:pic>
        <p:nvPicPr>
          <p:cNvPr descr=" " id="29" name="Google Shape;29;g27055f282e2_0_12"/>
          <p:cNvPicPr preferRelativeResize="0"/>
          <p:nvPr/>
        </p:nvPicPr>
        <p:blipFill rotWithShape="1">
          <a:blip r:embed="rId3">
            <a:alphaModFix/>
          </a:blip>
          <a:srcRect b="0" l="0" r="0" t="0"/>
          <a:stretch/>
        </p:blipFill>
        <p:spPr>
          <a:xfrm>
            <a:off x="892069" y="0"/>
            <a:ext cx="23494977" cy="5901830"/>
          </a:xfrm>
          <a:prstGeom prst="rect">
            <a:avLst/>
          </a:prstGeom>
          <a:noFill/>
          <a:ln>
            <a:noFill/>
          </a:ln>
        </p:spPr>
      </p:pic>
      <p:pic>
        <p:nvPicPr>
          <p:cNvPr descr=" " id="30" name="Google Shape;30;g27055f282e2_0_12"/>
          <p:cNvPicPr preferRelativeResize="0"/>
          <p:nvPr/>
        </p:nvPicPr>
        <p:blipFill rotWithShape="1">
          <a:blip r:embed="rId4">
            <a:alphaModFix/>
          </a:blip>
          <a:srcRect b="0" l="0" r="0" t="0"/>
          <a:stretch/>
        </p:blipFill>
        <p:spPr>
          <a:xfrm>
            <a:off x="863708" y="10985500"/>
            <a:ext cx="3823178" cy="1816103"/>
          </a:xfrm>
          <a:prstGeom prst="rect">
            <a:avLst/>
          </a:prstGeom>
          <a:noFill/>
          <a:ln>
            <a:noFill/>
          </a:ln>
        </p:spPr>
      </p:pic>
      <p:pic>
        <p:nvPicPr>
          <p:cNvPr descr=" " id="31" name="Google Shape;31;g27055f282e2_0_12"/>
          <p:cNvPicPr preferRelativeResize="0"/>
          <p:nvPr/>
        </p:nvPicPr>
        <p:blipFill rotWithShape="1">
          <a:blip r:embed="rId5">
            <a:alphaModFix/>
          </a:blip>
          <a:srcRect b="0" l="0" r="0" t="0"/>
          <a:stretch/>
        </p:blipFill>
        <p:spPr>
          <a:xfrm>
            <a:off x="21579997" y="8978900"/>
            <a:ext cx="1816330" cy="3822700"/>
          </a:xfrm>
          <a:prstGeom prst="rect">
            <a:avLst/>
          </a:prstGeom>
          <a:noFill/>
          <a:ln>
            <a:noFill/>
          </a:ln>
        </p:spPr>
      </p:pic>
      <p:sp>
        <p:nvSpPr>
          <p:cNvPr id="32" name="Google Shape;32;g27055f282e2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7055f282e2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7055f282e2_0_12"/>
          <p:cNvSpPr/>
          <p:nvPr/>
        </p:nvSpPr>
        <p:spPr>
          <a:xfrm>
            <a:off x="8122665" y="3619500"/>
            <a:ext cx="81543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g27055f282e2_0_12"/>
          <p:cNvSpPr/>
          <p:nvPr/>
        </p:nvSpPr>
        <p:spPr>
          <a:xfrm>
            <a:off x="8884760" y="3924300"/>
            <a:ext cx="71721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12800"/>
              <a:buFont typeface="Patua One"/>
              <a:buNone/>
            </a:pPr>
            <a:r>
              <a:rPr b="0" i="0" lang="en-US" sz="12800" u="none" cap="none" strike="noStrike">
                <a:solidFill>
                  <a:srgbClr val="0E4562"/>
                </a:solidFill>
                <a:latin typeface="Patua One"/>
                <a:ea typeface="Patua One"/>
                <a:cs typeface="Patua One"/>
                <a:sym typeface="Patua One"/>
              </a:rPr>
              <a:t>Welcome</a:t>
            </a:r>
            <a:endParaRPr b="0" i="0" sz="12800" u="none" cap="none" strike="noStrike">
              <a:solidFill>
                <a:schemeClr val="dk1"/>
              </a:solidFill>
              <a:latin typeface="Calibri"/>
              <a:ea typeface="Calibri"/>
              <a:cs typeface="Calibri"/>
              <a:sym typeface="Calibri"/>
            </a:endParaRPr>
          </a:p>
        </p:txBody>
      </p:sp>
      <p:sp>
        <p:nvSpPr>
          <p:cNvPr id="36" name="Google Shape;36;g27055f282e2_0_12"/>
          <p:cNvSpPr/>
          <p:nvPr/>
        </p:nvSpPr>
        <p:spPr>
          <a:xfrm>
            <a:off x="5000192" y="69215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493" name="Shape 493"/>
        <p:cNvGrpSpPr/>
        <p:nvPr/>
      </p:nvGrpSpPr>
      <p:grpSpPr>
        <a:xfrm>
          <a:off x="0" y="0"/>
          <a:ext cx="0" cy="0"/>
          <a:chOff x="0" y="0"/>
          <a:chExt cx="0" cy="0"/>
        </a:xfrm>
      </p:grpSpPr>
      <p:pic>
        <p:nvPicPr>
          <p:cNvPr descr=" " id="494" name="Google Shape;494;g27055f282e2_0_459"/>
          <p:cNvPicPr preferRelativeResize="0"/>
          <p:nvPr/>
        </p:nvPicPr>
        <p:blipFill rotWithShape="1">
          <a:blip r:embed="rId3">
            <a:alphaModFix/>
          </a:blip>
          <a:srcRect b="0" l="0" r="0" t="0"/>
          <a:stretch/>
        </p:blipFill>
        <p:spPr>
          <a:xfrm>
            <a:off x="8697868" y="4474766"/>
            <a:ext cx="15689181" cy="9241234"/>
          </a:xfrm>
          <a:prstGeom prst="rect">
            <a:avLst/>
          </a:prstGeom>
          <a:noFill/>
          <a:ln>
            <a:noFill/>
          </a:ln>
        </p:spPr>
      </p:pic>
      <p:pic>
        <p:nvPicPr>
          <p:cNvPr descr=" " id="495" name="Google Shape;495;g27055f282e2_0_459"/>
          <p:cNvPicPr preferRelativeResize="0"/>
          <p:nvPr/>
        </p:nvPicPr>
        <p:blipFill rotWithShape="1">
          <a:blip r:embed="rId4">
            <a:alphaModFix/>
          </a:blip>
          <a:srcRect b="0" l="0" r="0" t="0"/>
          <a:stretch/>
        </p:blipFill>
        <p:spPr>
          <a:xfrm>
            <a:off x="0" y="0"/>
            <a:ext cx="7214502" cy="2692400"/>
          </a:xfrm>
          <a:prstGeom prst="rect">
            <a:avLst/>
          </a:prstGeom>
          <a:noFill/>
          <a:ln>
            <a:noFill/>
          </a:ln>
        </p:spPr>
      </p:pic>
      <p:sp>
        <p:nvSpPr>
          <p:cNvPr id="496" name="Google Shape;496;g27055f282e2_0_4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7055f282e2_0_45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98" name="Google Shape;498;g27055f282e2_0_459"/>
          <p:cNvPicPr preferRelativeResize="0"/>
          <p:nvPr/>
        </p:nvPicPr>
        <p:blipFill rotWithShape="1">
          <a:blip r:embed="rId6">
            <a:alphaModFix/>
          </a:blip>
          <a:srcRect b="0" l="0" r="0" t="0"/>
          <a:stretch/>
        </p:blipFill>
        <p:spPr>
          <a:xfrm>
            <a:off x="508063" y="3911600"/>
            <a:ext cx="14479810" cy="7861300"/>
          </a:xfrm>
          <a:prstGeom prst="rect">
            <a:avLst/>
          </a:prstGeom>
          <a:noFill/>
          <a:ln>
            <a:noFill/>
          </a:ln>
        </p:spPr>
      </p:pic>
      <p:sp>
        <p:nvSpPr>
          <p:cNvPr id="499" name="Google Shape;499;g27055f282e2_0_459"/>
          <p:cNvSpPr/>
          <p:nvPr/>
        </p:nvSpPr>
        <p:spPr>
          <a:xfrm>
            <a:off x="5569646" y="958850"/>
            <a:ext cx="132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7055f282e2_0_459"/>
          <p:cNvSpPr/>
          <p:nvPr/>
        </p:nvSpPr>
        <p:spPr>
          <a:xfrm>
            <a:off x="6331741" y="1263650"/>
            <a:ext cx="12049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Fantasy Realm at a Glance</a:t>
            </a:r>
            <a:endParaRPr b="0" i="0" sz="8000" u="none" cap="none" strike="noStrike">
              <a:solidFill>
                <a:schemeClr val="dk1"/>
              </a:solidFill>
              <a:latin typeface="Calibri"/>
              <a:ea typeface="Calibri"/>
              <a:cs typeface="Calibri"/>
              <a:sym typeface="Calibri"/>
            </a:endParaRPr>
          </a:p>
        </p:txBody>
      </p:sp>
      <p:sp>
        <p:nvSpPr>
          <p:cNvPr id="501" name="Google Shape;501;g27055f282e2_0_459"/>
          <p:cNvSpPr/>
          <p:nvPr/>
        </p:nvSpPr>
        <p:spPr>
          <a:xfrm>
            <a:off x="16118315" y="3708400"/>
            <a:ext cx="6935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7055f282e2_0_459"/>
          <p:cNvSpPr/>
          <p:nvPr/>
        </p:nvSpPr>
        <p:spPr>
          <a:xfrm>
            <a:off x="16118315" y="3708400"/>
            <a:ext cx="6935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7055f282e2_0_459"/>
          <p:cNvSpPr/>
          <p:nvPr/>
        </p:nvSpPr>
        <p:spPr>
          <a:xfrm>
            <a:off x="16118315" y="370840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The Forest</a:t>
            </a:r>
            <a:endParaRPr b="0" i="0" sz="4800" u="none" cap="none" strike="noStrike">
              <a:solidFill>
                <a:schemeClr val="dk1"/>
              </a:solidFill>
              <a:latin typeface="Calibri"/>
              <a:ea typeface="Calibri"/>
              <a:cs typeface="Calibri"/>
              <a:sym typeface="Calibri"/>
            </a:endParaRPr>
          </a:p>
        </p:txBody>
      </p:sp>
      <p:sp>
        <p:nvSpPr>
          <p:cNvPr id="504" name="Google Shape;504;g27055f282e2_0_459"/>
          <p:cNvSpPr/>
          <p:nvPr/>
        </p:nvSpPr>
        <p:spPr>
          <a:xfrm>
            <a:off x="16118315" y="45593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05" name="Google Shape;505;g27055f282e2_0_459"/>
          <p:cNvSpPr/>
          <p:nvPr/>
        </p:nvSpPr>
        <p:spPr>
          <a:xfrm>
            <a:off x="16118315" y="6877050"/>
            <a:ext cx="6935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7055f282e2_0_459"/>
          <p:cNvSpPr/>
          <p:nvPr/>
        </p:nvSpPr>
        <p:spPr>
          <a:xfrm>
            <a:off x="16118315" y="6877050"/>
            <a:ext cx="6935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7055f282e2_0_459"/>
          <p:cNvSpPr/>
          <p:nvPr/>
        </p:nvSpPr>
        <p:spPr>
          <a:xfrm>
            <a:off x="16118315" y="68770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The Caves</a:t>
            </a:r>
            <a:endParaRPr b="0" i="0" sz="4800" u="none" cap="none" strike="noStrike">
              <a:solidFill>
                <a:schemeClr val="dk1"/>
              </a:solidFill>
              <a:latin typeface="Calibri"/>
              <a:ea typeface="Calibri"/>
              <a:cs typeface="Calibri"/>
              <a:sym typeface="Calibri"/>
            </a:endParaRPr>
          </a:p>
        </p:txBody>
      </p:sp>
      <p:sp>
        <p:nvSpPr>
          <p:cNvPr id="508" name="Google Shape;508;g27055f282e2_0_459"/>
          <p:cNvSpPr/>
          <p:nvPr/>
        </p:nvSpPr>
        <p:spPr>
          <a:xfrm>
            <a:off x="16118315" y="77279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09" name="Google Shape;509;g27055f282e2_0_459"/>
          <p:cNvSpPr/>
          <p:nvPr/>
        </p:nvSpPr>
        <p:spPr>
          <a:xfrm>
            <a:off x="16118315" y="10039350"/>
            <a:ext cx="6935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7055f282e2_0_459"/>
          <p:cNvSpPr/>
          <p:nvPr/>
        </p:nvSpPr>
        <p:spPr>
          <a:xfrm>
            <a:off x="16118315" y="10039350"/>
            <a:ext cx="6935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7055f282e2_0_459"/>
          <p:cNvSpPr/>
          <p:nvPr/>
        </p:nvSpPr>
        <p:spPr>
          <a:xfrm>
            <a:off x="16118315" y="100393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The Lair</a:t>
            </a:r>
            <a:endParaRPr b="0" i="0" sz="4800" u="none" cap="none" strike="noStrike">
              <a:solidFill>
                <a:schemeClr val="dk1"/>
              </a:solidFill>
              <a:latin typeface="Calibri"/>
              <a:ea typeface="Calibri"/>
              <a:cs typeface="Calibri"/>
              <a:sym typeface="Calibri"/>
            </a:endParaRPr>
          </a:p>
        </p:txBody>
      </p:sp>
      <p:sp>
        <p:nvSpPr>
          <p:cNvPr id="512" name="Google Shape;512;g27055f282e2_0_459"/>
          <p:cNvSpPr/>
          <p:nvPr/>
        </p:nvSpPr>
        <p:spPr>
          <a:xfrm>
            <a:off x="16118315" y="108902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517" name="Shape 517"/>
        <p:cNvGrpSpPr/>
        <p:nvPr/>
      </p:nvGrpSpPr>
      <p:grpSpPr>
        <a:xfrm>
          <a:off x="0" y="0"/>
          <a:ext cx="0" cy="0"/>
          <a:chOff x="0" y="0"/>
          <a:chExt cx="0" cy="0"/>
        </a:xfrm>
      </p:grpSpPr>
      <p:pic>
        <p:nvPicPr>
          <p:cNvPr descr=" " id="518" name="Google Shape;518;g27055f282e2_0_482"/>
          <p:cNvPicPr preferRelativeResize="0"/>
          <p:nvPr/>
        </p:nvPicPr>
        <p:blipFill rotWithShape="1">
          <a:blip r:embed="rId3">
            <a:alphaModFix/>
          </a:blip>
          <a:srcRect b="0" l="0" r="0" t="0"/>
          <a:stretch/>
        </p:blipFill>
        <p:spPr>
          <a:xfrm>
            <a:off x="0" y="0"/>
            <a:ext cx="13178858" cy="8493795"/>
          </a:xfrm>
          <a:prstGeom prst="rect">
            <a:avLst/>
          </a:prstGeom>
          <a:noFill/>
          <a:ln>
            <a:noFill/>
          </a:ln>
        </p:spPr>
      </p:pic>
      <p:pic>
        <p:nvPicPr>
          <p:cNvPr descr=" " id="519" name="Google Shape;519;g27055f282e2_0_482"/>
          <p:cNvPicPr preferRelativeResize="0"/>
          <p:nvPr/>
        </p:nvPicPr>
        <p:blipFill rotWithShape="1">
          <a:blip r:embed="rId4">
            <a:alphaModFix/>
          </a:blip>
          <a:srcRect b="0" l="0" r="0" t="0"/>
          <a:stretch/>
        </p:blipFill>
        <p:spPr>
          <a:xfrm>
            <a:off x="20944918" y="8953500"/>
            <a:ext cx="2426003" cy="3619500"/>
          </a:xfrm>
          <a:prstGeom prst="rect">
            <a:avLst/>
          </a:prstGeom>
          <a:noFill/>
          <a:ln>
            <a:noFill/>
          </a:ln>
        </p:spPr>
      </p:pic>
      <p:pic>
        <p:nvPicPr>
          <p:cNvPr descr=" " id="520" name="Google Shape;520;g27055f282e2_0_482"/>
          <p:cNvPicPr preferRelativeResize="0"/>
          <p:nvPr/>
        </p:nvPicPr>
        <p:blipFill rotWithShape="1">
          <a:blip r:embed="rId5">
            <a:alphaModFix/>
          </a:blip>
          <a:srcRect b="0" l="0" r="0" t="0"/>
          <a:stretch/>
        </p:blipFill>
        <p:spPr>
          <a:xfrm>
            <a:off x="2006851" y="0"/>
            <a:ext cx="20386048" cy="13716000"/>
          </a:xfrm>
          <a:prstGeom prst="rect">
            <a:avLst/>
          </a:prstGeom>
          <a:noFill/>
          <a:ln>
            <a:noFill/>
          </a:ln>
        </p:spPr>
      </p:pic>
      <p:sp>
        <p:nvSpPr>
          <p:cNvPr id="521" name="Google Shape;521;g27055f282e2_0_482"/>
          <p:cNvSpPr/>
          <p:nvPr/>
        </p:nvSpPr>
        <p:spPr>
          <a:xfrm>
            <a:off x="11215502" y="0"/>
            <a:ext cx="2540400" cy="140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2" name="Google Shape;522;g27055f282e2_0_482"/>
          <p:cNvPicPr preferRelativeResize="0"/>
          <p:nvPr/>
        </p:nvPicPr>
        <p:blipFill rotWithShape="1">
          <a:blip r:embed="rId6">
            <a:alphaModFix/>
          </a:blip>
          <a:srcRect b="0" l="0" r="0" t="0"/>
          <a:stretch/>
        </p:blipFill>
        <p:spPr>
          <a:xfrm>
            <a:off x="12447556" y="0"/>
            <a:ext cx="38105" cy="1879600"/>
          </a:xfrm>
          <a:prstGeom prst="rect">
            <a:avLst/>
          </a:prstGeom>
          <a:noFill/>
          <a:ln>
            <a:noFill/>
          </a:ln>
        </p:spPr>
      </p:pic>
      <p:sp>
        <p:nvSpPr>
          <p:cNvPr id="523" name="Google Shape;523;g27055f282e2_0_482"/>
          <p:cNvSpPr/>
          <p:nvPr/>
        </p:nvSpPr>
        <p:spPr>
          <a:xfrm>
            <a:off x="11215502" y="1879600"/>
            <a:ext cx="2540400" cy="1155600"/>
          </a:xfrm>
          <a:prstGeom prst="roundRect">
            <a:avLst>
              <a:gd fmla="val 13451"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7055f282e2_0_482"/>
          <p:cNvSpPr/>
          <p:nvPr/>
        </p:nvSpPr>
        <p:spPr>
          <a:xfrm>
            <a:off x="11882335" y="2082800"/>
            <a:ext cx="1410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May</a:t>
            </a:r>
            <a:endParaRPr b="0" i="0" sz="4800" u="none" cap="none" strike="noStrike">
              <a:solidFill>
                <a:schemeClr val="dk1"/>
              </a:solidFill>
              <a:latin typeface="Calibri"/>
              <a:ea typeface="Calibri"/>
              <a:cs typeface="Calibri"/>
              <a:sym typeface="Calibri"/>
            </a:endParaRPr>
          </a:p>
        </p:txBody>
      </p:sp>
      <p:pic>
        <p:nvPicPr>
          <p:cNvPr descr=" " id="525" name="Google Shape;525;g27055f282e2_0_482"/>
          <p:cNvPicPr preferRelativeResize="0"/>
          <p:nvPr/>
        </p:nvPicPr>
        <p:blipFill rotWithShape="1">
          <a:blip r:embed="rId6">
            <a:alphaModFix/>
          </a:blip>
          <a:srcRect b="0" l="0" r="0" t="0"/>
          <a:stretch/>
        </p:blipFill>
        <p:spPr>
          <a:xfrm>
            <a:off x="12447556" y="3035300"/>
            <a:ext cx="38105" cy="1879600"/>
          </a:xfrm>
          <a:prstGeom prst="rect">
            <a:avLst/>
          </a:prstGeom>
          <a:noFill/>
          <a:ln>
            <a:noFill/>
          </a:ln>
        </p:spPr>
      </p:pic>
      <p:sp>
        <p:nvSpPr>
          <p:cNvPr id="526" name="Google Shape;526;g27055f282e2_0_482"/>
          <p:cNvSpPr/>
          <p:nvPr/>
        </p:nvSpPr>
        <p:spPr>
          <a:xfrm>
            <a:off x="11215502" y="4914900"/>
            <a:ext cx="2540400" cy="1155600"/>
          </a:xfrm>
          <a:prstGeom prst="roundRect">
            <a:avLst>
              <a:gd fmla="val 13451"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7055f282e2_0_482"/>
          <p:cNvSpPr/>
          <p:nvPr/>
        </p:nvSpPr>
        <p:spPr>
          <a:xfrm>
            <a:off x="11888686" y="5118100"/>
            <a:ext cx="1397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June</a:t>
            </a:r>
            <a:endParaRPr b="0" i="0" sz="4800" u="none" cap="none" strike="noStrike">
              <a:solidFill>
                <a:schemeClr val="dk1"/>
              </a:solidFill>
              <a:latin typeface="Calibri"/>
              <a:ea typeface="Calibri"/>
              <a:cs typeface="Calibri"/>
              <a:sym typeface="Calibri"/>
            </a:endParaRPr>
          </a:p>
        </p:txBody>
      </p:sp>
      <p:pic>
        <p:nvPicPr>
          <p:cNvPr descr=" " id="528" name="Google Shape;528;g27055f282e2_0_482"/>
          <p:cNvPicPr preferRelativeResize="0"/>
          <p:nvPr/>
        </p:nvPicPr>
        <p:blipFill rotWithShape="1">
          <a:blip r:embed="rId6">
            <a:alphaModFix/>
          </a:blip>
          <a:srcRect b="0" l="0" r="0" t="0"/>
          <a:stretch/>
        </p:blipFill>
        <p:spPr>
          <a:xfrm>
            <a:off x="12447556" y="6070600"/>
            <a:ext cx="38105" cy="1879600"/>
          </a:xfrm>
          <a:prstGeom prst="rect">
            <a:avLst/>
          </a:prstGeom>
          <a:noFill/>
          <a:ln>
            <a:noFill/>
          </a:ln>
        </p:spPr>
      </p:pic>
      <p:sp>
        <p:nvSpPr>
          <p:cNvPr id="529" name="Google Shape;529;g27055f282e2_0_482"/>
          <p:cNvSpPr/>
          <p:nvPr/>
        </p:nvSpPr>
        <p:spPr>
          <a:xfrm>
            <a:off x="11215502" y="7950200"/>
            <a:ext cx="2540400" cy="1155600"/>
          </a:xfrm>
          <a:prstGeom prst="roundRect">
            <a:avLst>
              <a:gd fmla="val 13451"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7055f282e2_0_482"/>
          <p:cNvSpPr/>
          <p:nvPr/>
        </p:nvSpPr>
        <p:spPr>
          <a:xfrm>
            <a:off x="11958545" y="8153400"/>
            <a:ext cx="1257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July</a:t>
            </a:r>
            <a:endParaRPr b="0" i="0" sz="4800" u="none" cap="none" strike="noStrike">
              <a:solidFill>
                <a:schemeClr val="dk1"/>
              </a:solidFill>
              <a:latin typeface="Calibri"/>
              <a:ea typeface="Calibri"/>
              <a:cs typeface="Calibri"/>
              <a:sym typeface="Calibri"/>
            </a:endParaRPr>
          </a:p>
        </p:txBody>
      </p:sp>
      <p:pic>
        <p:nvPicPr>
          <p:cNvPr descr=" " id="531" name="Google Shape;531;g27055f282e2_0_482"/>
          <p:cNvPicPr preferRelativeResize="0"/>
          <p:nvPr/>
        </p:nvPicPr>
        <p:blipFill rotWithShape="1">
          <a:blip r:embed="rId6">
            <a:alphaModFix/>
          </a:blip>
          <a:srcRect b="0" l="0" r="0" t="0"/>
          <a:stretch/>
        </p:blipFill>
        <p:spPr>
          <a:xfrm>
            <a:off x="12447556" y="9105900"/>
            <a:ext cx="38105" cy="1879600"/>
          </a:xfrm>
          <a:prstGeom prst="rect">
            <a:avLst/>
          </a:prstGeom>
          <a:noFill/>
          <a:ln>
            <a:noFill/>
          </a:ln>
        </p:spPr>
      </p:pic>
      <p:sp>
        <p:nvSpPr>
          <p:cNvPr id="532" name="Google Shape;532;g27055f282e2_0_482"/>
          <p:cNvSpPr/>
          <p:nvPr/>
        </p:nvSpPr>
        <p:spPr>
          <a:xfrm>
            <a:off x="11215502" y="10985500"/>
            <a:ext cx="2540400" cy="1155600"/>
          </a:xfrm>
          <a:prstGeom prst="roundRect">
            <a:avLst>
              <a:gd fmla="val 13451"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7055f282e2_0_482"/>
          <p:cNvSpPr/>
          <p:nvPr/>
        </p:nvSpPr>
        <p:spPr>
          <a:xfrm>
            <a:off x="11945843" y="11188700"/>
            <a:ext cx="1282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Aug</a:t>
            </a:r>
            <a:endParaRPr b="0" i="0" sz="4800" u="none" cap="none" strike="noStrike">
              <a:solidFill>
                <a:schemeClr val="dk1"/>
              </a:solidFill>
              <a:latin typeface="Calibri"/>
              <a:ea typeface="Calibri"/>
              <a:cs typeface="Calibri"/>
              <a:sym typeface="Calibri"/>
            </a:endParaRPr>
          </a:p>
        </p:txBody>
      </p:sp>
      <p:pic>
        <p:nvPicPr>
          <p:cNvPr descr=" " id="534" name="Google Shape;534;g27055f282e2_0_482"/>
          <p:cNvPicPr preferRelativeResize="0"/>
          <p:nvPr/>
        </p:nvPicPr>
        <p:blipFill rotWithShape="1">
          <a:blip r:embed="rId7">
            <a:alphaModFix/>
          </a:blip>
          <a:srcRect b="0" l="0" r="0" t="0"/>
          <a:stretch/>
        </p:blipFill>
        <p:spPr>
          <a:xfrm>
            <a:off x="12447556" y="12141200"/>
            <a:ext cx="38105" cy="1574800"/>
          </a:xfrm>
          <a:prstGeom prst="rect">
            <a:avLst/>
          </a:prstGeom>
          <a:noFill/>
          <a:ln>
            <a:noFill/>
          </a:ln>
        </p:spPr>
      </p:pic>
      <p:sp>
        <p:nvSpPr>
          <p:cNvPr id="535" name="Google Shape;535;g27055f282e2_0_482"/>
          <p:cNvSpPr/>
          <p:nvPr/>
        </p:nvSpPr>
        <p:spPr>
          <a:xfrm>
            <a:off x="2006851" y="1657350"/>
            <a:ext cx="8713200" cy="1574700"/>
          </a:xfrm>
          <a:prstGeom prst="rect">
            <a:avLst/>
          </a:prstGeom>
          <a:noFill/>
          <a:ln cap="flat" cmpd="sng" w="25400">
            <a:solidFill>
              <a:srgbClr val="FFFF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7055f282e2_0_482"/>
          <p:cNvSpPr/>
          <p:nvPr/>
        </p:nvSpPr>
        <p:spPr>
          <a:xfrm>
            <a:off x="2413302" y="1962150"/>
            <a:ext cx="79005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7055f282e2_0_482"/>
          <p:cNvSpPr/>
          <p:nvPr/>
        </p:nvSpPr>
        <p:spPr>
          <a:xfrm>
            <a:off x="2345560" y="1962150"/>
            <a:ext cx="80358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rare eclipse occurs, causing strange and unpredictable magical effects across land.</a:t>
            </a:r>
            <a:endParaRPr b="0" i="0" sz="3200" u="none" cap="none" strike="noStrike">
              <a:solidFill>
                <a:schemeClr val="dk1"/>
              </a:solidFill>
              <a:latin typeface="Calibri"/>
              <a:ea typeface="Calibri"/>
              <a:cs typeface="Calibri"/>
              <a:sym typeface="Calibri"/>
            </a:endParaRPr>
          </a:p>
        </p:txBody>
      </p:sp>
      <p:sp>
        <p:nvSpPr>
          <p:cNvPr id="538" name="Google Shape;538;g27055f282e2_0_482"/>
          <p:cNvSpPr/>
          <p:nvPr/>
        </p:nvSpPr>
        <p:spPr>
          <a:xfrm>
            <a:off x="2006851" y="7740650"/>
            <a:ext cx="8713200" cy="1574700"/>
          </a:xfrm>
          <a:prstGeom prst="rect">
            <a:avLst/>
          </a:prstGeom>
          <a:noFill/>
          <a:ln cap="flat" cmpd="sng" w="25400">
            <a:solidFill>
              <a:srgbClr val="FFFF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7055f282e2_0_482"/>
          <p:cNvSpPr/>
          <p:nvPr/>
        </p:nvSpPr>
        <p:spPr>
          <a:xfrm>
            <a:off x="2413302" y="8045450"/>
            <a:ext cx="79005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7055f282e2_0_482"/>
          <p:cNvSpPr/>
          <p:nvPr/>
        </p:nvSpPr>
        <p:spPr>
          <a:xfrm>
            <a:off x="2345560" y="8045450"/>
            <a:ext cx="80358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volcanic eruption devastates a nearby city, forcing its inhabitants to flee to the safety.</a:t>
            </a:r>
            <a:endParaRPr b="0" i="0" sz="3200" u="none" cap="none" strike="noStrike">
              <a:solidFill>
                <a:schemeClr val="dk1"/>
              </a:solidFill>
              <a:latin typeface="Calibri"/>
              <a:ea typeface="Calibri"/>
              <a:cs typeface="Calibri"/>
              <a:sym typeface="Calibri"/>
            </a:endParaRPr>
          </a:p>
        </p:txBody>
      </p:sp>
      <p:sp>
        <p:nvSpPr>
          <p:cNvPr id="541" name="Google Shape;541;g27055f282e2_0_482"/>
          <p:cNvSpPr/>
          <p:nvPr/>
        </p:nvSpPr>
        <p:spPr>
          <a:xfrm>
            <a:off x="14251181" y="4686300"/>
            <a:ext cx="8141700" cy="1574700"/>
          </a:xfrm>
          <a:prstGeom prst="rect">
            <a:avLst/>
          </a:prstGeom>
          <a:noFill/>
          <a:ln cap="flat" cmpd="sng" w="25400">
            <a:solidFill>
              <a:srgbClr val="FFFF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7055f282e2_0_482"/>
          <p:cNvSpPr/>
          <p:nvPr/>
        </p:nvSpPr>
        <p:spPr>
          <a:xfrm>
            <a:off x="14657632" y="4991100"/>
            <a:ext cx="73287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7055f282e2_0_482"/>
          <p:cNvSpPr/>
          <p:nvPr/>
        </p:nvSpPr>
        <p:spPr>
          <a:xfrm>
            <a:off x="14589890" y="4991100"/>
            <a:ext cx="74643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544" name="Google Shape;544;g27055f282e2_0_482"/>
          <p:cNvSpPr/>
          <p:nvPr/>
        </p:nvSpPr>
        <p:spPr>
          <a:xfrm>
            <a:off x="14251181" y="10725150"/>
            <a:ext cx="8141700" cy="1574700"/>
          </a:xfrm>
          <a:prstGeom prst="rect">
            <a:avLst/>
          </a:prstGeom>
          <a:noFill/>
          <a:ln cap="flat" cmpd="sng" w="25400">
            <a:solidFill>
              <a:srgbClr val="FFFF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7055f282e2_0_482"/>
          <p:cNvSpPr/>
          <p:nvPr/>
        </p:nvSpPr>
        <p:spPr>
          <a:xfrm>
            <a:off x="14657632" y="11029950"/>
            <a:ext cx="73287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7055f282e2_0_482"/>
          <p:cNvSpPr/>
          <p:nvPr/>
        </p:nvSpPr>
        <p:spPr>
          <a:xfrm>
            <a:off x="14589890" y="11029950"/>
            <a:ext cx="74643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powerful sorcerer and a cunning thief cross paths, leading to an artnership.</a:t>
            </a:r>
            <a:endParaRPr b="0" i="0" sz="3200" u="none" cap="none" strike="noStrike">
              <a:solidFill>
                <a:schemeClr val="dk1"/>
              </a:solidFill>
              <a:latin typeface="Calibri"/>
              <a:ea typeface="Calibri"/>
              <a:cs typeface="Calibri"/>
              <a:sym typeface="Calibri"/>
            </a:endParaRPr>
          </a:p>
        </p:txBody>
      </p:sp>
      <p:sp>
        <p:nvSpPr>
          <p:cNvPr id="547" name="Google Shape;547;g27055f282e2_0_4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7055f282e2_0_48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49" name="Google Shape;549;g27055f282e2_0_482"/>
          <p:cNvSpPr/>
          <p:nvPr/>
        </p:nvSpPr>
        <p:spPr>
          <a:xfrm>
            <a:off x="15038680" y="495300"/>
            <a:ext cx="73542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7055f282e2_0_482"/>
          <p:cNvSpPr/>
          <p:nvPr/>
        </p:nvSpPr>
        <p:spPr>
          <a:xfrm>
            <a:off x="15800775" y="800100"/>
            <a:ext cx="61686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555" name="Shape 555"/>
        <p:cNvGrpSpPr/>
        <p:nvPr/>
      </p:nvGrpSpPr>
      <p:grpSpPr>
        <a:xfrm>
          <a:off x="0" y="0"/>
          <a:ext cx="0" cy="0"/>
          <a:chOff x="0" y="0"/>
          <a:chExt cx="0" cy="0"/>
        </a:xfrm>
      </p:grpSpPr>
      <p:pic>
        <p:nvPicPr>
          <p:cNvPr descr=" " id="556" name="Google Shape;556;g27055f282e2_0_519"/>
          <p:cNvPicPr preferRelativeResize="0"/>
          <p:nvPr/>
        </p:nvPicPr>
        <p:blipFill rotWithShape="1">
          <a:blip r:embed="rId3">
            <a:alphaModFix/>
          </a:blip>
          <a:srcRect b="0" l="0" r="0" t="0"/>
          <a:stretch/>
        </p:blipFill>
        <p:spPr>
          <a:xfrm>
            <a:off x="0" y="9029700"/>
            <a:ext cx="20347943" cy="4686300"/>
          </a:xfrm>
          <a:prstGeom prst="rect">
            <a:avLst/>
          </a:prstGeom>
          <a:noFill/>
          <a:ln>
            <a:noFill/>
          </a:ln>
        </p:spPr>
      </p:pic>
      <p:pic>
        <p:nvPicPr>
          <p:cNvPr descr=" " id="557" name="Google Shape;557;g27055f282e2_0_519"/>
          <p:cNvPicPr preferRelativeResize="0"/>
          <p:nvPr/>
        </p:nvPicPr>
        <p:blipFill rotWithShape="1">
          <a:blip r:embed="rId4">
            <a:alphaModFix/>
          </a:blip>
          <a:srcRect b="0" l="0" r="0" t="0"/>
          <a:stretch/>
        </p:blipFill>
        <p:spPr>
          <a:xfrm>
            <a:off x="17540892" y="939800"/>
            <a:ext cx="6147568" cy="2222500"/>
          </a:xfrm>
          <a:prstGeom prst="rect">
            <a:avLst/>
          </a:prstGeom>
          <a:noFill/>
          <a:ln>
            <a:noFill/>
          </a:ln>
        </p:spPr>
      </p:pic>
      <p:sp>
        <p:nvSpPr>
          <p:cNvPr id="558" name="Google Shape;558;g27055f282e2_0_5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27055f282e2_0_5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0" name="Google Shape;560;g27055f282e2_0_519"/>
          <p:cNvSpPr/>
          <p:nvPr/>
        </p:nvSpPr>
        <p:spPr>
          <a:xfrm>
            <a:off x="9246756" y="1244600"/>
            <a:ext cx="58935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7055f282e2_0_519"/>
          <p:cNvSpPr/>
          <p:nvPr/>
        </p:nvSpPr>
        <p:spPr>
          <a:xfrm>
            <a:off x="10008851" y="1549400"/>
            <a:ext cx="4708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Our Team</a:t>
            </a:r>
            <a:endParaRPr b="0" i="0" sz="8000" u="none" cap="none" strike="noStrike">
              <a:solidFill>
                <a:schemeClr val="dk1"/>
              </a:solidFill>
              <a:latin typeface="Calibri"/>
              <a:ea typeface="Calibri"/>
              <a:cs typeface="Calibri"/>
              <a:sym typeface="Calibri"/>
            </a:endParaRPr>
          </a:p>
        </p:txBody>
      </p:sp>
      <p:sp>
        <p:nvSpPr>
          <p:cNvPr id="562" name="Google Shape;562;g27055f282e2_0_519"/>
          <p:cNvSpPr/>
          <p:nvPr/>
        </p:nvSpPr>
        <p:spPr>
          <a:xfrm>
            <a:off x="2070359" y="3968750"/>
            <a:ext cx="6096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7055f282e2_0_519"/>
          <p:cNvPicPr preferRelativeResize="0"/>
          <p:nvPr/>
        </p:nvPicPr>
        <p:blipFill rotWithShape="1">
          <a:blip r:embed="rId6">
            <a:alphaModFix/>
          </a:blip>
          <a:srcRect b="0" l="0" r="0" t="0"/>
          <a:stretch/>
        </p:blipFill>
        <p:spPr>
          <a:xfrm>
            <a:off x="2070359" y="3968750"/>
            <a:ext cx="6096762" cy="6096000"/>
          </a:xfrm>
          <a:prstGeom prst="rect">
            <a:avLst/>
          </a:prstGeom>
          <a:noFill/>
          <a:ln>
            <a:noFill/>
          </a:ln>
        </p:spPr>
      </p:pic>
      <p:sp>
        <p:nvSpPr>
          <p:cNvPr id="564" name="Google Shape;564;g27055f282e2_0_519"/>
          <p:cNvSpPr/>
          <p:nvPr/>
        </p:nvSpPr>
        <p:spPr>
          <a:xfrm>
            <a:off x="2070359" y="10267950"/>
            <a:ext cx="60969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7055f282e2_0_519"/>
          <p:cNvSpPr/>
          <p:nvPr/>
        </p:nvSpPr>
        <p:spPr>
          <a:xfrm>
            <a:off x="2070359" y="10267950"/>
            <a:ext cx="60969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7055f282e2_0_519"/>
          <p:cNvSpPr/>
          <p:nvPr/>
        </p:nvSpPr>
        <p:spPr>
          <a:xfrm>
            <a:off x="1968746" y="102679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Eldruin</a:t>
            </a:r>
            <a:endParaRPr b="0" i="0" sz="4800" u="none" cap="none" strike="noStrike">
              <a:solidFill>
                <a:schemeClr val="dk1"/>
              </a:solidFill>
              <a:latin typeface="Calibri"/>
              <a:ea typeface="Calibri"/>
              <a:cs typeface="Calibri"/>
              <a:sym typeface="Calibri"/>
            </a:endParaRPr>
          </a:p>
        </p:txBody>
      </p:sp>
      <p:sp>
        <p:nvSpPr>
          <p:cNvPr id="567" name="Google Shape;567;g27055f282e2_0_519"/>
          <p:cNvSpPr/>
          <p:nvPr/>
        </p:nvSpPr>
        <p:spPr>
          <a:xfrm>
            <a:off x="2002617" y="111696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68" name="Google Shape;568;g27055f282e2_0_519"/>
          <p:cNvSpPr/>
          <p:nvPr/>
        </p:nvSpPr>
        <p:spPr>
          <a:xfrm>
            <a:off x="9145143" y="3968750"/>
            <a:ext cx="6096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27055f282e2_0_519"/>
          <p:cNvPicPr preferRelativeResize="0"/>
          <p:nvPr/>
        </p:nvPicPr>
        <p:blipFill rotWithShape="1">
          <a:blip r:embed="rId7">
            <a:alphaModFix/>
          </a:blip>
          <a:srcRect b="0" l="0" r="0" t="0"/>
          <a:stretch/>
        </p:blipFill>
        <p:spPr>
          <a:xfrm>
            <a:off x="9145143" y="3968750"/>
            <a:ext cx="6096762" cy="6096000"/>
          </a:xfrm>
          <a:prstGeom prst="rect">
            <a:avLst/>
          </a:prstGeom>
          <a:noFill/>
          <a:ln>
            <a:noFill/>
          </a:ln>
        </p:spPr>
      </p:pic>
      <p:sp>
        <p:nvSpPr>
          <p:cNvPr id="570" name="Google Shape;570;g27055f282e2_0_519"/>
          <p:cNvSpPr/>
          <p:nvPr/>
        </p:nvSpPr>
        <p:spPr>
          <a:xfrm>
            <a:off x="9145143" y="10267950"/>
            <a:ext cx="60969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7055f282e2_0_519"/>
          <p:cNvSpPr/>
          <p:nvPr/>
        </p:nvSpPr>
        <p:spPr>
          <a:xfrm>
            <a:off x="9145143" y="10267950"/>
            <a:ext cx="60969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7055f282e2_0_519"/>
          <p:cNvSpPr/>
          <p:nvPr/>
        </p:nvSpPr>
        <p:spPr>
          <a:xfrm>
            <a:off x="9043530" y="102679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Elementalen</a:t>
            </a:r>
            <a:endParaRPr b="0" i="0" sz="4800" u="none" cap="none" strike="noStrike">
              <a:solidFill>
                <a:schemeClr val="dk1"/>
              </a:solidFill>
              <a:latin typeface="Calibri"/>
              <a:ea typeface="Calibri"/>
              <a:cs typeface="Calibri"/>
              <a:sym typeface="Calibri"/>
            </a:endParaRPr>
          </a:p>
        </p:txBody>
      </p:sp>
      <p:sp>
        <p:nvSpPr>
          <p:cNvPr id="573" name="Google Shape;573;g27055f282e2_0_519"/>
          <p:cNvSpPr/>
          <p:nvPr/>
        </p:nvSpPr>
        <p:spPr>
          <a:xfrm>
            <a:off x="9077401" y="111696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74" name="Google Shape;574;g27055f282e2_0_519"/>
          <p:cNvSpPr/>
          <p:nvPr/>
        </p:nvSpPr>
        <p:spPr>
          <a:xfrm>
            <a:off x="16219927" y="3968750"/>
            <a:ext cx="6096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g27055f282e2_0_519"/>
          <p:cNvPicPr preferRelativeResize="0"/>
          <p:nvPr/>
        </p:nvPicPr>
        <p:blipFill rotWithShape="1">
          <a:blip r:embed="rId8">
            <a:alphaModFix/>
          </a:blip>
          <a:srcRect b="0" l="0" r="0" t="0"/>
          <a:stretch/>
        </p:blipFill>
        <p:spPr>
          <a:xfrm>
            <a:off x="16219927" y="3968750"/>
            <a:ext cx="6096762" cy="6096000"/>
          </a:xfrm>
          <a:prstGeom prst="rect">
            <a:avLst/>
          </a:prstGeom>
          <a:noFill/>
          <a:ln>
            <a:noFill/>
          </a:ln>
        </p:spPr>
      </p:pic>
      <p:sp>
        <p:nvSpPr>
          <p:cNvPr id="576" name="Google Shape;576;g27055f282e2_0_519"/>
          <p:cNvSpPr/>
          <p:nvPr/>
        </p:nvSpPr>
        <p:spPr>
          <a:xfrm>
            <a:off x="16219927" y="10267950"/>
            <a:ext cx="60969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7055f282e2_0_519"/>
          <p:cNvSpPr/>
          <p:nvPr/>
        </p:nvSpPr>
        <p:spPr>
          <a:xfrm>
            <a:off x="16219927" y="10267950"/>
            <a:ext cx="60969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7055f282e2_0_519"/>
          <p:cNvSpPr/>
          <p:nvPr/>
        </p:nvSpPr>
        <p:spPr>
          <a:xfrm>
            <a:off x="16118315" y="102679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Lunaria</a:t>
            </a:r>
            <a:endParaRPr b="0" i="0" sz="4800" u="none" cap="none" strike="noStrike">
              <a:solidFill>
                <a:schemeClr val="dk1"/>
              </a:solidFill>
              <a:latin typeface="Calibri"/>
              <a:ea typeface="Calibri"/>
              <a:cs typeface="Calibri"/>
              <a:sym typeface="Calibri"/>
            </a:endParaRPr>
          </a:p>
        </p:txBody>
      </p:sp>
      <p:sp>
        <p:nvSpPr>
          <p:cNvPr id="579" name="Google Shape;579;g27055f282e2_0_519"/>
          <p:cNvSpPr/>
          <p:nvPr/>
        </p:nvSpPr>
        <p:spPr>
          <a:xfrm>
            <a:off x="16152185" y="111696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584" name="Shape 584"/>
        <p:cNvGrpSpPr/>
        <p:nvPr/>
      </p:nvGrpSpPr>
      <p:grpSpPr>
        <a:xfrm>
          <a:off x="0" y="0"/>
          <a:ext cx="0" cy="0"/>
          <a:chOff x="0" y="0"/>
          <a:chExt cx="0" cy="0"/>
        </a:xfrm>
      </p:grpSpPr>
      <p:pic>
        <p:nvPicPr>
          <p:cNvPr descr=" " id="585" name="Google Shape;585;g27055f282e2_0_547"/>
          <p:cNvPicPr preferRelativeResize="0"/>
          <p:nvPr/>
        </p:nvPicPr>
        <p:blipFill rotWithShape="1">
          <a:blip r:embed="rId3">
            <a:alphaModFix/>
          </a:blip>
          <a:srcRect b="0" l="0" r="0" t="0"/>
          <a:stretch/>
        </p:blipFill>
        <p:spPr>
          <a:xfrm>
            <a:off x="0" y="0"/>
            <a:ext cx="13178858" cy="8493795"/>
          </a:xfrm>
          <a:prstGeom prst="rect">
            <a:avLst/>
          </a:prstGeom>
          <a:noFill/>
          <a:ln>
            <a:noFill/>
          </a:ln>
        </p:spPr>
      </p:pic>
      <p:pic>
        <p:nvPicPr>
          <p:cNvPr descr=" " id="586" name="Google Shape;586;g27055f282e2_0_547"/>
          <p:cNvPicPr preferRelativeResize="0"/>
          <p:nvPr/>
        </p:nvPicPr>
        <p:blipFill rotWithShape="1">
          <a:blip r:embed="rId4">
            <a:alphaModFix/>
          </a:blip>
          <a:srcRect b="0" l="0" r="0" t="0"/>
          <a:stretch/>
        </p:blipFill>
        <p:spPr>
          <a:xfrm>
            <a:off x="20944918" y="8953500"/>
            <a:ext cx="2426003" cy="3619500"/>
          </a:xfrm>
          <a:prstGeom prst="rect">
            <a:avLst/>
          </a:prstGeom>
          <a:noFill/>
          <a:ln>
            <a:noFill/>
          </a:ln>
        </p:spPr>
      </p:pic>
      <p:sp>
        <p:nvSpPr>
          <p:cNvPr id="587" name="Google Shape;587;g27055f282e2_0_5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7055f282e2_0_54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9" name="Google Shape;589;g27055f282e2_0_547"/>
          <p:cNvSpPr/>
          <p:nvPr/>
        </p:nvSpPr>
        <p:spPr>
          <a:xfrm>
            <a:off x="7747968" y="12801600"/>
            <a:ext cx="8061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To download more editable chart, </a:t>
            </a:r>
            <a:r>
              <a:rPr b="0" i="0" lang="en-US" sz="3200" u="sng" cap="none" strike="noStrike">
                <a:solidFill>
                  <a:srgbClr val="000000"/>
                </a:solidFill>
                <a:latin typeface="Montserrat"/>
                <a:ea typeface="Montserrat"/>
                <a:cs typeface="Montserrat"/>
                <a:sym typeface="Montserrat"/>
                <a:hlinkClick r:id="rId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90" name="Google Shape;590;g27055f282e2_0_547"/>
          <p:cNvSpPr/>
          <p:nvPr/>
        </p:nvSpPr>
        <p:spPr>
          <a:xfrm>
            <a:off x="7570146" y="635000"/>
            <a:ext cx="92595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7055f282e2_0_547"/>
          <p:cNvSpPr/>
          <p:nvPr/>
        </p:nvSpPr>
        <p:spPr>
          <a:xfrm>
            <a:off x="8332241" y="939800"/>
            <a:ext cx="80739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The Organization</a:t>
            </a:r>
            <a:endParaRPr b="0" i="0" sz="8000" u="none" cap="none" strike="noStrike">
              <a:solidFill>
                <a:schemeClr val="dk1"/>
              </a:solidFill>
              <a:latin typeface="Calibri"/>
              <a:ea typeface="Calibri"/>
              <a:cs typeface="Calibri"/>
              <a:sym typeface="Calibri"/>
            </a:endParaRPr>
          </a:p>
        </p:txBody>
      </p:sp>
      <p:sp>
        <p:nvSpPr>
          <p:cNvPr id="592" name="Google Shape;592;g27055f282e2_0_547"/>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7055f282e2_0_547"/>
          <p:cNvSpPr/>
          <p:nvPr/>
        </p:nvSpPr>
        <p:spPr>
          <a:xfrm>
            <a:off x="10173972" y="3352800"/>
            <a:ext cx="5487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7055f282e2_0_547"/>
          <p:cNvPicPr preferRelativeResize="0"/>
          <p:nvPr/>
        </p:nvPicPr>
        <p:blipFill rotWithShape="1">
          <a:blip r:embed="rId7">
            <a:alphaModFix/>
          </a:blip>
          <a:srcRect b="0" l="0" r="0" t="0"/>
          <a:stretch/>
        </p:blipFill>
        <p:spPr>
          <a:xfrm>
            <a:off x="10478810" y="3568700"/>
            <a:ext cx="1117740" cy="1117600"/>
          </a:xfrm>
          <a:prstGeom prst="rect">
            <a:avLst/>
          </a:prstGeom>
          <a:noFill/>
          <a:ln>
            <a:noFill/>
          </a:ln>
        </p:spPr>
      </p:pic>
      <p:sp>
        <p:nvSpPr>
          <p:cNvPr id="595" name="Google Shape;595;g27055f282e2_0_547"/>
          <p:cNvSpPr/>
          <p:nvPr/>
        </p:nvSpPr>
        <p:spPr>
          <a:xfrm>
            <a:off x="11799775" y="35560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7055f282e2_0_547"/>
          <p:cNvSpPr/>
          <p:nvPr/>
        </p:nvSpPr>
        <p:spPr>
          <a:xfrm>
            <a:off x="11799775" y="35560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Chloe Ng</a:t>
            </a:r>
            <a:endParaRPr b="0" i="0" sz="3600" u="none" cap="none" strike="noStrike">
              <a:solidFill>
                <a:schemeClr val="dk1"/>
              </a:solidFill>
              <a:latin typeface="Calibri"/>
              <a:ea typeface="Calibri"/>
              <a:cs typeface="Calibri"/>
              <a:sym typeface="Calibri"/>
            </a:endParaRPr>
          </a:p>
        </p:txBody>
      </p:sp>
      <p:sp>
        <p:nvSpPr>
          <p:cNvPr id="597" name="Google Shape;597;g27055f282e2_0_547"/>
          <p:cNvSpPr/>
          <p:nvPr/>
        </p:nvSpPr>
        <p:spPr>
          <a:xfrm>
            <a:off x="11799775" y="42164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598" name="Google Shape;598;g27055f282e2_0_547"/>
          <p:cNvSpPr/>
          <p:nvPr/>
        </p:nvSpPr>
        <p:spPr>
          <a:xfrm>
            <a:off x="787498" y="5715000"/>
            <a:ext cx="5487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7055f282e2_0_547"/>
          <p:cNvPicPr preferRelativeResize="0"/>
          <p:nvPr/>
        </p:nvPicPr>
        <p:blipFill rotWithShape="1">
          <a:blip r:embed="rId8">
            <a:alphaModFix/>
          </a:blip>
          <a:srcRect b="0" l="0" r="0" t="0"/>
          <a:stretch/>
        </p:blipFill>
        <p:spPr>
          <a:xfrm>
            <a:off x="1092337" y="5930900"/>
            <a:ext cx="1117740" cy="1117600"/>
          </a:xfrm>
          <a:prstGeom prst="rect">
            <a:avLst/>
          </a:prstGeom>
          <a:noFill/>
          <a:ln>
            <a:noFill/>
          </a:ln>
        </p:spPr>
      </p:pic>
      <p:sp>
        <p:nvSpPr>
          <p:cNvPr id="600" name="Google Shape;600;g27055f282e2_0_547"/>
          <p:cNvSpPr/>
          <p:nvPr/>
        </p:nvSpPr>
        <p:spPr>
          <a:xfrm>
            <a:off x="2413302" y="59182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7055f282e2_0_547"/>
          <p:cNvSpPr/>
          <p:nvPr/>
        </p:nvSpPr>
        <p:spPr>
          <a:xfrm>
            <a:off x="2413302" y="59182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Valtorin</a:t>
            </a:r>
            <a:endParaRPr b="0" i="0" sz="3600" u="none" cap="none" strike="noStrike">
              <a:solidFill>
                <a:schemeClr val="dk1"/>
              </a:solidFill>
              <a:latin typeface="Calibri"/>
              <a:ea typeface="Calibri"/>
              <a:cs typeface="Calibri"/>
              <a:sym typeface="Calibri"/>
            </a:endParaRPr>
          </a:p>
        </p:txBody>
      </p:sp>
      <p:sp>
        <p:nvSpPr>
          <p:cNvPr id="602" name="Google Shape;602;g27055f282e2_0_547"/>
          <p:cNvSpPr/>
          <p:nvPr/>
        </p:nvSpPr>
        <p:spPr>
          <a:xfrm>
            <a:off x="2413302" y="65786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603" name="Google Shape;603;g27055f282e2_0_547"/>
          <p:cNvSpPr/>
          <p:nvPr/>
        </p:nvSpPr>
        <p:spPr>
          <a:xfrm>
            <a:off x="3835879" y="8051800"/>
            <a:ext cx="5487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27055f282e2_0_547"/>
          <p:cNvPicPr preferRelativeResize="0"/>
          <p:nvPr/>
        </p:nvPicPr>
        <p:blipFill rotWithShape="1">
          <a:blip r:embed="rId9">
            <a:alphaModFix/>
          </a:blip>
          <a:srcRect b="0" l="0" r="0" t="0"/>
          <a:stretch/>
        </p:blipFill>
        <p:spPr>
          <a:xfrm>
            <a:off x="4140718" y="8267700"/>
            <a:ext cx="1117740" cy="1117600"/>
          </a:xfrm>
          <a:prstGeom prst="rect">
            <a:avLst/>
          </a:prstGeom>
          <a:noFill/>
          <a:ln>
            <a:noFill/>
          </a:ln>
        </p:spPr>
      </p:pic>
      <p:sp>
        <p:nvSpPr>
          <p:cNvPr id="605" name="Google Shape;605;g27055f282e2_0_547"/>
          <p:cNvSpPr/>
          <p:nvPr/>
        </p:nvSpPr>
        <p:spPr>
          <a:xfrm>
            <a:off x="5461683" y="82550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7055f282e2_0_547"/>
          <p:cNvSpPr/>
          <p:nvPr/>
        </p:nvSpPr>
        <p:spPr>
          <a:xfrm>
            <a:off x="5461683" y="82550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Lucian</a:t>
            </a:r>
            <a:endParaRPr b="0" i="0" sz="3600" u="none" cap="none" strike="noStrike">
              <a:solidFill>
                <a:schemeClr val="dk1"/>
              </a:solidFill>
              <a:latin typeface="Calibri"/>
              <a:ea typeface="Calibri"/>
              <a:cs typeface="Calibri"/>
              <a:sym typeface="Calibri"/>
            </a:endParaRPr>
          </a:p>
        </p:txBody>
      </p:sp>
      <p:sp>
        <p:nvSpPr>
          <p:cNvPr id="607" name="Google Shape;607;g27055f282e2_0_547"/>
          <p:cNvSpPr/>
          <p:nvPr/>
        </p:nvSpPr>
        <p:spPr>
          <a:xfrm>
            <a:off x="5461683" y="89154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608" name="Google Shape;608;g27055f282e2_0_547"/>
          <p:cNvSpPr/>
          <p:nvPr/>
        </p:nvSpPr>
        <p:spPr>
          <a:xfrm>
            <a:off x="3835879" y="10439400"/>
            <a:ext cx="5487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7055f282e2_0_547"/>
          <p:cNvPicPr preferRelativeResize="0"/>
          <p:nvPr/>
        </p:nvPicPr>
        <p:blipFill rotWithShape="1">
          <a:blip r:embed="rId10">
            <a:alphaModFix/>
          </a:blip>
          <a:srcRect b="0" l="0" r="0" t="0"/>
          <a:stretch/>
        </p:blipFill>
        <p:spPr>
          <a:xfrm>
            <a:off x="4140718" y="10655300"/>
            <a:ext cx="1117740" cy="1117600"/>
          </a:xfrm>
          <a:prstGeom prst="rect">
            <a:avLst/>
          </a:prstGeom>
          <a:noFill/>
          <a:ln>
            <a:noFill/>
          </a:ln>
        </p:spPr>
      </p:pic>
      <p:sp>
        <p:nvSpPr>
          <p:cNvPr id="610" name="Google Shape;610;g27055f282e2_0_547"/>
          <p:cNvSpPr/>
          <p:nvPr/>
        </p:nvSpPr>
        <p:spPr>
          <a:xfrm>
            <a:off x="5461683" y="106426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7055f282e2_0_547"/>
          <p:cNvSpPr/>
          <p:nvPr/>
        </p:nvSpPr>
        <p:spPr>
          <a:xfrm>
            <a:off x="5461683" y="106426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Cedric</a:t>
            </a:r>
            <a:endParaRPr b="0" i="0" sz="3600" u="none" cap="none" strike="noStrike">
              <a:solidFill>
                <a:schemeClr val="dk1"/>
              </a:solidFill>
              <a:latin typeface="Calibri"/>
              <a:ea typeface="Calibri"/>
              <a:cs typeface="Calibri"/>
              <a:sym typeface="Calibri"/>
            </a:endParaRPr>
          </a:p>
        </p:txBody>
      </p:sp>
      <p:sp>
        <p:nvSpPr>
          <p:cNvPr id="612" name="Google Shape;612;g27055f282e2_0_547"/>
          <p:cNvSpPr/>
          <p:nvPr/>
        </p:nvSpPr>
        <p:spPr>
          <a:xfrm>
            <a:off x="5461683" y="113030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13" name="Google Shape;613;g27055f282e2_0_547"/>
          <p:cNvSpPr/>
          <p:nvPr/>
        </p:nvSpPr>
        <p:spPr>
          <a:xfrm>
            <a:off x="15343518" y="8077200"/>
            <a:ext cx="5487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7055f282e2_0_547"/>
          <p:cNvPicPr preferRelativeResize="0"/>
          <p:nvPr/>
        </p:nvPicPr>
        <p:blipFill rotWithShape="1">
          <a:blip r:embed="rId11">
            <a:alphaModFix/>
          </a:blip>
          <a:srcRect b="0" l="0" r="0" t="0"/>
          <a:stretch/>
        </p:blipFill>
        <p:spPr>
          <a:xfrm>
            <a:off x="15648356" y="8293100"/>
            <a:ext cx="1117740" cy="1117600"/>
          </a:xfrm>
          <a:prstGeom prst="rect">
            <a:avLst/>
          </a:prstGeom>
          <a:noFill/>
          <a:ln>
            <a:noFill/>
          </a:ln>
        </p:spPr>
      </p:pic>
      <p:sp>
        <p:nvSpPr>
          <p:cNvPr id="615" name="Google Shape;615;g27055f282e2_0_547"/>
          <p:cNvSpPr/>
          <p:nvPr/>
        </p:nvSpPr>
        <p:spPr>
          <a:xfrm>
            <a:off x="16969321" y="82804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7055f282e2_0_547"/>
          <p:cNvSpPr/>
          <p:nvPr/>
        </p:nvSpPr>
        <p:spPr>
          <a:xfrm>
            <a:off x="16969321" y="82804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Elvina</a:t>
            </a:r>
            <a:endParaRPr b="0" i="0" sz="3600" u="none" cap="none" strike="noStrike">
              <a:solidFill>
                <a:schemeClr val="dk1"/>
              </a:solidFill>
              <a:latin typeface="Calibri"/>
              <a:ea typeface="Calibri"/>
              <a:cs typeface="Calibri"/>
              <a:sym typeface="Calibri"/>
            </a:endParaRPr>
          </a:p>
        </p:txBody>
      </p:sp>
      <p:sp>
        <p:nvSpPr>
          <p:cNvPr id="617" name="Google Shape;617;g27055f282e2_0_547"/>
          <p:cNvSpPr/>
          <p:nvPr/>
        </p:nvSpPr>
        <p:spPr>
          <a:xfrm>
            <a:off x="16969321" y="89408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18" name="Google Shape;618;g27055f282e2_0_547"/>
          <p:cNvSpPr/>
          <p:nvPr/>
        </p:nvSpPr>
        <p:spPr>
          <a:xfrm>
            <a:off x="15343518" y="10439400"/>
            <a:ext cx="5487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7055f282e2_0_547"/>
          <p:cNvPicPr preferRelativeResize="0"/>
          <p:nvPr/>
        </p:nvPicPr>
        <p:blipFill rotWithShape="1">
          <a:blip r:embed="rId12">
            <a:alphaModFix/>
          </a:blip>
          <a:srcRect b="0" l="0" r="0" t="0"/>
          <a:stretch/>
        </p:blipFill>
        <p:spPr>
          <a:xfrm>
            <a:off x="15648356" y="10655300"/>
            <a:ext cx="1117740" cy="1117600"/>
          </a:xfrm>
          <a:prstGeom prst="rect">
            <a:avLst/>
          </a:prstGeom>
          <a:noFill/>
          <a:ln>
            <a:noFill/>
          </a:ln>
        </p:spPr>
      </p:pic>
      <p:sp>
        <p:nvSpPr>
          <p:cNvPr id="620" name="Google Shape;620;g27055f282e2_0_547"/>
          <p:cNvSpPr/>
          <p:nvPr/>
        </p:nvSpPr>
        <p:spPr>
          <a:xfrm>
            <a:off x="16969321" y="106426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7055f282e2_0_547"/>
          <p:cNvSpPr/>
          <p:nvPr/>
        </p:nvSpPr>
        <p:spPr>
          <a:xfrm>
            <a:off x="16969321" y="106426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Seraphina</a:t>
            </a:r>
            <a:endParaRPr b="0" i="0" sz="3600" u="none" cap="none" strike="noStrike">
              <a:solidFill>
                <a:schemeClr val="dk1"/>
              </a:solidFill>
              <a:latin typeface="Calibri"/>
              <a:ea typeface="Calibri"/>
              <a:cs typeface="Calibri"/>
              <a:sym typeface="Calibri"/>
            </a:endParaRPr>
          </a:p>
        </p:txBody>
      </p:sp>
      <p:sp>
        <p:nvSpPr>
          <p:cNvPr id="622" name="Google Shape;622;g27055f282e2_0_547"/>
          <p:cNvSpPr/>
          <p:nvPr/>
        </p:nvSpPr>
        <p:spPr>
          <a:xfrm>
            <a:off x="16969321" y="113030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623" name="Google Shape;623;g27055f282e2_0_547"/>
          <p:cNvSpPr/>
          <p:nvPr/>
        </p:nvSpPr>
        <p:spPr>
          <a:xfrm>
            <a:off x="6681035" y="5715000"/>
            <a:ext cx="5487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7055f282e2_0_547"/>
          <p:cNvPicPr preferRelativeResize="0"/>
          <p:nvPr/>
        </p:nvPicPr>
        <p:blipFill rotWithShape="1">
          <a:blip r:embed="rId13">
            <a:alphaModFix/>
          </a:blip>
          <a:srcRect b="0" l="0" r="0" t="0"/>
          <a:stretch/>
        </p:blipFill>
        <p:spPr>
          <a:xfrm>
            <a:off x="6985873" y="5930900"/>
            <a:ext cx="1117740" cy="1117600"/>
          </a:xfrm>
          <a:prstGeom prst="rect">
            <a:avLst/>
          </a:prstGeom>
          <a:noFill/>
          <a:ln>
            <a:noFill/>
          </a:ln>
        </p:spPr>
      </p:pic>
      <p:sp>
        <p:nvSpPr>
          <p:cNvPr id="625" name="Google Shape;625;g27055f282e2_0_547"/>
          <p:cNvSpPr/>
          <p:nvPr/>
        </p:nvSpPr>
        <p:spPr>
          <a:xfrm>
            <a:off x="8306838" y="59182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7055f282e2_0_547"/>
          <p:cNvSpPr/>
          <p:nvPr/>
        </p:nvSpPr>
        <p:spPr>
          <a:xfrm>
            <a:off x="8306838" y="59182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Aurielle</a:t>
            </a:r>
            <a:endParaRPr b="0" i="0" sz="3600" u="none" cap="none" strike="noStrike">
              <a:solidFill>
                <a:schemeClr val="dk1"/>
              </a:solidFill>
              <a:latin typeface="Calibri"/>
              <a:ea typeface="Calibri"/>
              <a:cs typeface="Calibri"/>
              <a:sym typeface="Calibri"/>
            </a:endParaRPr>
          </a:p>
        </p:txBody>
      </p:sp>
      <p:sp>
        <p:nvSpPr>
          <p:cNvPr id="627" name="Google Shape;627;g27055f282e2_0_547"/>
          <p:cNvSpPr/>
          <p:nvPr/>
        </p:nvSpPr>
        <p:spPr>
          <a:xfrm>
            <a:off x="8306838" y="65786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628" name="Google Shape;628;g27055f282e2_0_547"/>
          <p:cNvSpPr/>
          <p:nvPr/>
        </p:nvSpPr>
        <p:spPr>
          <a:xfrm>
            <a:off x="18468108" y="5715000"/>
            <a:ext cx="5487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7055f282e2_0_547"/>
          <p:cNvPicPr preferRelativeResize="0"/>
          <p:nvPr/>
        </p:nvPicPr>
        <p:blipFill rotWithShape="1">
          <a:blip r:embed="rId14">
            <a:alphaModFix/>
          </a:blip>
          <a:srcRect b="0" l="0" r="0" t="0"/>
          <a:stretch/>
        </p:blipFill>
        <p:spPr>
          <a:xfrm>
            <a:off x="18772946" y="5930900"/>
            <a:ext cx="1117740" cy="1117600"/>
          </a:xfrm>
          <a:prstGeom prst="rect">
            <a:avLst/>
          </a:prstGeom>
          <a:noFill/>
          <a:ln>
            <a:noFill/>
          </a:ln>
        </p:spPr>
      </p:pic>
      <p:sp>
        <p:nvSpPr>
          <p:cNvPr id="630" name="Google Shape;630;g27055f282e2_0_547"/>
          <p:cNvSpPr/>
          <p:nvPr/>
        </p:nvSpPr>
        <p:spPr>
          <a:xfrm>
            <a:off x="20093911" y="59182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7055f282e2_0_547"/>
          <p:cNvSpPr/>
          <p:nvPr/>
        </p:nvSpPr>
        <p:spPr>
          <a:xfrm>
            <a:off x="20093911" y="59182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Dariana</a:t>
            </a:r>
            <a:endParaRPr b="0" i="0" sz="3600" u="none" cap="none" strike="noStrike">
              <a:solidFill>
                <a:schemeClr val="dk1"/>
              </a:solidFill>
              <a:latin typeface="Calibri"/>
              <a:ea typeface="Calibri"/>
              <a:cs typeface="Calibri"/>
              <a:sym typeface="Calibri"/>
            </a:endParaRPr>
          </a:p>
        </p:txBody>
      </p:sp>
      <p:sp>
        <p:nvSpPr>
          <p:cNvPr id="632" name="Google Shape;632;g27055f282e2_0_547"/>
          <p:cNvSpPr/>
          <p:nvPr/>
        </p:nvSpPr>
        <p:spPr>
          <a:xfrm>
            <a:off x="20093911" y="65786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633" name="Google Shape;633;g27055f282e2_0_547"/>
          <p:cNvSpPr/>
          <p:nvPr/>
        </p:nvSpPr>
        <p:spPr>
          <a:xfrm>
            <a:off x="12574572" y="5715000"/>
            <a:ext cx="5487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7055f282e2_0_547"/>
          <p:cNvPicPr preferRelativeResize="0"/>
          <p:nvPr/>
        </p:nvPicPr>
        <p:blipFill rotWithShape="1">
          <a:blip r:embed="rId15">
            <a:alphaModFix/>
          </a:blip>
          <a:srcRect b="0" l="0" r="0" t="0"/>
          <a:stretch/>
        </p:blipFill>
        <p:spPr>
          <a:xfrm>
            <a:off x="12879410" y="5930900"/>
            <a:ext cx="1117740" cy="1117600"/>
          </a:xfrm>
          <a:prstGeom prst="rect">
            <a:avLst/>
          </a:prstGeom>
          <a:noFill/>
          <a:ln>
            <a:noFill/>
          </a:ln>
        </p:spPr>
      </p:pic>
      <p:sp>
        <p:nvSpPr>
          <p:cNvPr id="635" name="Google Shape;635;g27055f282e2_0_547"/>
          <p:cNvSpPr/>
          <p:nvPr/>
        </p:nvSpPr>
        <p:spPr>
          <a:xfrm>
            <a:off x="14200375" y="59182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7055f282e2_0_547"/>
          <p:cNvSpPr/>
          <p:nvPr/>
        </p:nvSpPr>
        <p:spPr>
          <a:xfrm>
            <a:off x="14200375" y="59182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Theronis</a:t>
            </a:r>
            <a:endParaRPr b="0" i="0" sz="3600" u="none" cap="none" strike="noStrike">
              <a:solidFill>
                <a:schemeClr val="dk1"/>
              </a:solidFill>
              <a:latin typeface="Calibri"/>
              <a:ea typeface="Calibri"/>
              <a:cs typeface="Calibri"/>
              <a:sym typeface="Calibri"/>
            </a:endParaRPr>
          </a:p>
        </p:txBody>
      </p:sp>
      <p:sp>
        <p:nvSpPr>
          <p:cNvPr id="637" name="Google Shape;637;g27055f282e2_0_547"/>
          <p:cNvSpPr/>
          <p:nvPr/>
        </p:nvSpPr>
        <p:spPr>
          <a:xfrm>
            <a:off x="14200375" y="65786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638" name="Google Shape;638;g27055f282e2_0_547"/>
          <p:cNvPicPr preferRelativeResize="0"/>
          <p:nvPr/>
        </p:nvPicPr>
        <p:blipFill rotWithShape="1">
          <a:blip r:embed="rId16">
            <a:alphaModFix/>
          </a:blip>
          <a:srcRect b="0" l="0" r="0" t="0"/>
          <a:stretch/>
        </p:blipFill>
        <p:spPr>
          <a:xfrm>
            <a:off x="3353219" y="5295900"/>
            <a:ext cx="17680610" cy="12700"/>
          </a:xfrm>
          <a:prstGeom prst="rect">
            <a:avLst/>
          </a:prstGeom>
          <a:noFill/>
          <a:ln>
            <a:noFill/>
          </a:ln>
        </p:spPr>
      </p:pic>
      <p:pic>
        <p:nvPicPr>
          <p:cNvPr descr=" " id="639" name="Google Shape;639;g27055f282e2_0_547"/>
          <p:cNvPicPr preferRelativeResize="0"/>
          <p:nvPr/>
        </p:nvPicPr>
        <p:blipFill rotWithShape="1">
          <a:blip r:embed="rId17">
            <a:alphaModFix/>
          </a:blip>
          <a:srcRect b="0" l="0" r="0" t="0"/>
          <a:stretch/>
        </p:blipFill>
        <p:spPr>
          <a:xfrm>
            <a:off x="13006426" y="4902200"/>
            <a:ext cx="12702" cy="406400"/>
          </a:xfrm>
          <a:prstGeom prst="rect">
            <a:avLst/>
          </a:prstGeom>
          <a:noFill/>
          <a:ln>
            <a:noFill/>
          </a:ln>
        </p:spPr>
      </p:pic>
      <p:pic>
        <p:nvPicPr>
          <p:cNvPr descr=" " id="640" name="Google Shape;640;g27055f282e2_0_547"/>
          <p:cNvPicPr preferRelativeResize="0"/>
          <p:nvPr/>
        </p:nvPicPr>
        <p:blipFill rotWithShape="1">
          <a:blip r:embed="rId18">
            <a:alphaModFix/>
          </a:blip>
          <a:srcRect b="0" l="0" r="0" t="0"/>
          <a:stretch/>
        </p:blipFill>
        <p:spPr>
          <a:xfrm>
            <a:off x="3353219" y="5308600"/>
            <a:ext cx="12702" cy="419100"/>
          </a:xfrm>
          <a:prstGeom prst="rect">
            <a:avLst/>
          </a:prstGeom>
          <a:noFill/>
          <a:ln>
            <a:noFill/>
          </a:ln>
        </p:spPr>
      </p:pic>
      <p:pic>
        <p:nvPicPr>
          <p:cNvPr descr=" " id="641" name="Google Shape;641;g27055f282e2_0_547"/>
          <p:cNvPicPr preferRelativeResize="0"/>
          <p:nvPr/>
        </p:nvPicPr>
        <p:blipFill rotWithShape="1">
          <a:blip r:embed="rId18">
            <a:alphaModFix/>
          </a:blip>
          <a:srcRect b="0" l="0" r="0" t="0"/>
          <a:stretch/>
        </p:blipFill>
        <p:spPr>
          <a:xfrm>
            <a:off x="9513489" y="5308600"/>
            <a:ext cx="12702" cy="419100"/>
          </a:xfrm>
          <a:prstGeom prst="rect">
            <a:avLst/>
          </a:prstGeom>
          <a:noFill/>
          <a:ln>
            <a:noFill/>
          </a:ln>
        </p:spPr>
      </p:pic>
      <p:pic>
        <p:nvPicPr>
          <p:cNvPr descr=" " id="642" name="Google Shape;642;g27055f282e2_0_547"/>
          <p:cNvPicPr preferRelativeResize="0"/>
          <p:nvPr/>
        </p:nvPicPr>
        <p:blipFill rotWithShape="1">
          <a:blip r:embed="rId18">
            <a:alphaModFix/>
          </a:blip>
          <a:srcRect b="0" l="0" r="0" t="0"/>
          <a:stretch/>
        </p:blipFill>
        <p:spPr>
          <a:xfrm>
            <a:off x="15407026" y="5308600"/>
            <a:ext cx="12702" cy="419100"/>
          </a:xfrm>
          <a:prstGeom prst="rect">
            <a:avLst/>
          </a:prstGeom>
          <a:noFill/>
          <a:ln>
            <a:noFill/>
          </a:ln>
        </p:spPr>
      </p:pic>
      <p:pic>
        <p:nvPicPr>
          <p:cNvPr descr=" " id="643" name="Google Shape;643;g27055f282e2_0_547"/>
          <p:cNvPicPr preferRelativeResize="0"/>
          <p:nvPr/>
        </p:nvPicPr>
        <p:blipFill rotWithShape="1">
          <a:blip r:embed="rId18">
            <a:alphaModFix/>
          </a:blip>
          <a:srcRect b="0" l="0" r="0" t="0"/>
          <a:stretch/>
        </p:blipFill>
        <p:spPr>
          <a:xfrm>
            <a:off x="21021127" y="5308600"/>
            <a:ext cx="12702" cy="419100"/>
          </a:xfrm>
          <a:prstGeom prst="rect">
            <a:avLst/>
          </a:prstGeom>
          <a:noFill/>
          <a:ln>
            <a:noFill/>
          </a:ln>
        </p:spPr>
      </p:pic>
      <p:pic>
        <p:nvPicPr>
          <p:cNvPr descr=" " id="644" name="Google Shape;644;g27055f282e2_0_547"/>
          <p:cNvPicPr preferRelativeResize="0"/>
          <p:nvPr/>
        </p:nvPicPr>
        <p:blipFill rotWithShape="1">
          <a:blip r:embed="rId19">
            <a:alphaModFix/>
          </a:blip>
          <a:srcRect b="0" l="0" r="0" t="0"/>
          <a:stretch/>
        </p:blipFill>
        <p:spPr>
          <a:xfrm>
            <a:off x="9513489" y="7124700"/>
            <a:ext cx="12702" cy="4165600"/>
          </a:xfrm>
          <a:prstGeom prst="rect">
            <a:avLst/>
          </a:prstGeom>
          <a:noFill/>
          <a:ln>
            <a:noFill/>
          </a:ln>
        </p:spPr>
      </p:pic>
      <p:pic>
        <p:nvPicPr>
          <p:cNvPr descr=" " id="645" name="Google Shape;645;g27055f282e2_0_547"/>
          <p:cNvPicPr preferRelativeResize="0"/>
          <p:nvPr/>
        </p:nvPicPr>
        <p:blipFill rotWithShape="1">
          <a:blip r:embed="rId20">
            <a:alphaModFix/>
          </a:blip>
          <a:srcRect b="0" l="0" r="0" t="0"/>
          <a:stretch/>
        </p:blipFill>
        <p:spPr>
          <a:xfrm>
            <a:off x="9322965" y="8813800"/>
            <a:ext cx="203225" cy="12700"/>
          </a:xfrm>
          <a:prstGeom prst="rect">
            <a:avLst/>
          </a:prstGeom>
          <a:noFill/>
          <a:ln>
            <a:noFill/>
          </a:ln>
        </p:spPr>
      </p:pic>
      <p:pic>
        <p:nvPicPr>
          <p:cNvPr descr=" " id="646" name="Google Shape;646;g27055f282e2_0_547"/>
          <p:cNvPicPr preferRelativeResize="0"/>
          <p:nvPr/>
        </p:nvPicPr>
        <p:blipFill rotWithShape="1">
          <a:blip r:embed="rId20">
            <a:alphaModFix/>
          </a:blip>
          <a:srcRect b="0" l="0" r="0" t="0"/>
          <a:stretch/>
        </p:blipFill>
        <p:spPr>
          <a:xfrm>
            <a:off x="20830603" y="8813800"/>
            <a:ext cx="203225" cy="12700"/>
          </a:xfrm>
          <a:prstGeom prst="rect">
            <a:avLst/>
          </a:prstGeom>
          <a:noFill/>
          <a:ln>
            <a:noFill/>
          </a:ln>
        </p:spPr>
      </p:pic>
      <p:pic>
        <p:nvPicPr>
          <p:cNvPr descr=" " id="647" name="Google Shape;647;g27055f282e2_0_547"/>
          <p:cNvPicPr preferRelativeResize="0"/>
          <p:nvPr/>
        </p:nvPicPr>
        <p:blipFill rotWithShape="1">
          <a:blip r:embed="rId20">
            <a:alphaModFix/>
          </a:blip>
          <a:srcRect b="0" l="0" r="0" t="0"/>
          <a:stretch/>
        </p:blipFill>
        <p:spPr>
          <a:xfrm>
            <a:off x="9322965" y="11277600"/>
            <a:ext cx="203225" cy="12700"/>
          </a:xfrm>
          <a:prstGeom prst="rect">
            <a:avLst/>
          </a:prstGeom>
          <a:noFill/>
          <a:ln>
            <a:noFill/>
          </a:ln>
        </p:spPr>
      </p:pic>
      <p:pic>
        <p:nvPicPr>
          <p:cNvPr descr=" " id="648" name="Google Shape;648;g27055f282e2_0_547"/>
          <p:cNvPicPr preferRelativeResize="0"/>
          <p:nvPr/>
        </p:nvPicPr>
        <p:blipFill rotWithShape="1">
          <a:blip r:embed="rId20">
            <a:alphaModFix/>
          </a:blip>
          <a:srcRect b="0" l="0" r="0" t="0"/>
          <a:stretch/>
        </p:blipFill>
        <p:spPr>
          <a:xfrm>
            <a:off x="20830603" y="11277600"/>
            <a:ext cx="203225" cy="12700"/>
          </a:xfrm>
          <a:prstGeom prst="rect">
            <a:avLst/>
          </a:prstGeom>
          <a:noFill/>
          <a:ln>
            <a:noFill/>
          </a:ln>
        </p:spPr>
      </p:pic>
      <p:pic>
        <p:nvPicPr>
          <p:cNvPr descr=" " id="649" name="Google Shape;649;g27055f282e2_0_547"/>
          <p:cNvPicPr preferRelativeResize="0"/>
          <p:nvPr/>
        </p:nvPicPr>
        <p:blipFill rotWithShape="1">
          <a:blip r:embed="rId21">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654" name="Shape 654"/>
        <p:cNvGrpSpPr/>
        <p:nvPr/>
      </p:nvGrpSpPr>
      <p:grpSpPr>
        <a:xfrm>
          <a:off x="0" y="0"/>
          <a:ext cx="0" cy="0"/>
          <a:chOff x="0" y="0"/>
          <a:chExt cx="0" cy="0"/>
        </a:xfrm>
      </p:grpSpPr>
      <p:pic>
        <p:nvPicPr>
          <p:cNvPr descr=" " id="655" name="Google Shape;655;g27055f282e2_0_616"/>
          <p:cNvPicPr preferRelativeResize="0"/>
          <p:nvPr/>
        </p:nvPicPr>
        <p:blipFill rotWithShape="1">
          <a:blip r:embed="rId3">
            <a:alphaModFix/>
          </a:blip>
          <a:srcRect b="0" l="0" r="0" t="0"/>
          <a:stretch/>
        </p:blipFill>
        <p:spPr>
          <a:xfrm>
            <a:off x="892069" y="0"/>
            <a:ext cx="23494977" cy="5901829"/>
          </a:xfrm>
          <a:prstGeom prst="rect">
            <a:avLst/>
          </a:prstGeom>
          <a:noFill/>
          <a:ln>
            <a:noFill/>
          </a:ln>
        </p:spPr>
      </p:pic>
      <p:pic>
        <p:nvPicPr>
          <p:cNvPr descr=" " id="656" name="Google Shape;656;g27055f282e2_0_616"/>
          <p:cNvPicPr preferRelativeResize="0"/>
          <p:nvPr/>
        </p:nvPicPr>
        <p:blipFill rotWithShape="1">
          <a:blip r:embed="rId4">
            <a:alphaModFix/>
          </a:blip>
          <a:srcRect b="0" l="0" r="0" t="0"/>
          <a:stretch/>
        </p:blipFill>
        <p:spPr>
          <a:xfrm>
            <a:off x="863708" y="10985500"/>
            <a:ext cx="3823178" cy="1816100"/>
          </a:xfrm>
          <a:prstGeom prst="rect">
            <a:avLst/>
          </a:prstGeom>
          <a:noFill/>
          <a:ln>
            <a:noFill/>
          </a:ln>
        </p:spPr>
      </p:pic>
      <p:pic>
        <p:nvPicPr>
          <p:cNvPr descr=" " id="657" name="Google Shape;657;g27055f282e2_0_616"/>
          <p:cNvPicPr preferRelativeResize="0"/>
          <p:nvPr/>
        </p:nvPicPr>
        <p:blipFill rotWithShape="1">
          <a:blip r:embed="rId5">
            <a:alphaModFix/>
          </a:blip>
          <a:srcRect b="0" l="0" r="0" t="0"/>
          <a:stretch/>
        </p:blipFill>
        <p:spPr>
          <a:xfrm>
            <a:off x="21579997" y="8978900"/>
            <a:ext cx="1816330" cy="3822700"/>
          </a:xfrm>
          <a:prstGeom prst="rect">
            <a:avLst/>
          </a:prstGeom>
          <a:noFill/>
          <a:ln>
            <a:noFill/>
          </a:ln>
        </p:spPr>
      </p:pic>
      <p:pic>
        <p:nvPicPr>
          <p:cNvPr descr=" " id="658" name="Google Shape;658;g27055f282e2_0_616"/>
          <p:cNvPicPr preferRelativeResize="0"/>
          <p:nvPr/>
        </p:nvPicPr>
        <p:blipFill rotWithShape="1">
          <a:blip r:embed="rId6">
            <a:alphaModFix/>
          </a:blip>
          <a:srcRect b="0" l="0" r="0" t="0"/>
          <a:stretch/>
        </p:blipFill>
        <p:spPr>
          <a:xfrm>
            <a:off x="254032" y="3022600"/>
            <a:ext cx="13158845" cy="7670800"/>
          </a:xfrm>
          <a:prstGeom prst="rect">
            <a:avLst/>
          </a:prstGeom>
          <a:noFill/>
          <a:ln>
            <a:noFill/>
          </a:ln>
        </p:spPr>
      </p:pic>
      <p:sp>
        <p:nvSpPr>
          <p:cNvPr id="659" name="Google Shape;659;g27055f282e2_0_6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27055f282e2_0_616"/>
          <p:cNvSpPr/>
          <p:nvPr/>
        </p:nvSpPr>
        <p:spPr>
          <a:xfrm>
            <a:off x="13870134" y="3454400"/>
            <a:ext cx="9323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7055f282e2_0_616"/>
          <p:cNvSpPr/>
          <p:nvPr/>
        </p:nvSpPr>
        <p:spPr>
          <a:xfrm>
            <a:off x="14632229" y="3759200"/>
            <a:ext cx="8137500" cy="282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choosing EaTemp</a:t>
            </a:r>
            <a:endParaRPr b="0" i="0" sz="8000" u="none" cap="none" strike="noStrike">
              <a:solidFill>
                <a:schemeClr val="dk1"/>
              </a:solidFill>
              <a:latin typeface="Calibri"/>
              <a:ea typeface="Calibri"/>
              <a:cs typeface="Calibri"/>
              <a:sym typeface="Calibri"/>
            </a:endParaRPr>
          </a:p>
        </p:txBody>
      </p:sp>
      <p:sp>
        <p:nvSpPr>
          <p:cNvPr id="662" name="Google Shape;662;g27055f282e2_0_616"/>
          <p:cNvSpPr/>
          <p:nvPr/>
        </p:nvSpPr>
        <p:spPr>
          <a:xfrm>
            <a:off x="13870134" y="68707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63" name="Google Shape;663;g27055f282e2_0_616"/>
          <p:cNvSpPr/>
          <p:nvPr/>
        </p:nvSpPr>
        <p:spPr>
          <a:xfrm rot="-5400000">
            <a:off x="21905797"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Credit | Image: </a:t>
            </a:r>
            <a:r>
              <a:rPr b="0" i="0" lang="en-US" sz="3200" u="sng" cap="none" strike="noStrike">
                <a:solidFill>
                  <a:srgbClr val="000000"/>
                </a:solidFill>
                <a:latin typeface="Lato"/>
                <a:ea typeface="Lato"/>
                <a:cs typeface="Lato"/>
                <a:sym typeface="Lato"/>
                <a:hlinkClick r:id="rId7">
                  <a:extLst>
                    <a:ext uri="{A12FA001-AC4F-418D-AE19-62706E023703}">
                      <ahyp:hlinkClr val="tx"/>
                    </a:ext>
                  </a:extLst>
                </a:hlinkClick>
              </a:rPr>
              <a:t>Unsplash</a:t>
            </a:r>
            <a:r>
              <a:rPr b="0" i="0" lang="en-US" sz="3200" u="none" cap="none" strike="noStrike">
                <a:solidFill>
                  <a:srgbClr val="000000"/>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664" name="Google Shape;664;g27055f282e2_0_6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41" name="Shape 41"/>
        <p:cNvGrpSpPr/>
        <p:nvPr/>
      </p:nvGrpSpPr>
      <p:grpSpPr>
        <a:xfrm>
          <a:off x="0" y="0"/>
          <a:ext cx="0" cy="0"/>
          <a:chOff x="0" y="0"/>
          <a:chExt cx="0" cy="0"/>
        </a:xfrm>
      </p:grpSpPr>
      <p:pic>
        <p:nvPicPr>
          <p:cNvPr descr=" " id="42" name="Google Shape;42;g27055f282e2_0_24"/>
          <p:cNvPicPr preferRelativeResize="0"/>
          <p:nvPr/>
        </p:nvPicPr>
        <p:blipFill rotWithShape="1">
          <a:blip r:embed="rId3">
            <a:alphaModFix/>
          </a:blip>
          <a:srcRect b="0" l="0" r="0" t="0"/>
          <a:stretch/>
        </p:blipFill>
        <p:spPr>
          <a:xfrm>
            <a:off x="8697868" y="4474756"/>
            <a:ext cx="15689181" cy="9241245"/>
          </a:xfrm>
          <a:prstGeom prst="rect">
            <a:avLst/>
          </a:prstGeom>
          <a:noFill/>
          <a:ln>
            <a:noFill/>
          </a:ln>
        </p:spPr>
      </p:pic>
      <p:pic>
        <p:nvPicPr>
          <p:cNvPr descr=" " id="43" name="Google Shape;43;g27055f282e2_0_24"/>
          <p:cNvPicPr preferRelativeResize="0"/>
          <p:nvPr/>
        </p:nvPicPr>
        <p:blipFill rotWithShape="1">
          <a:blip r:embed="rId4">
            <a:alphaModFix/>
          </a:blip>
          <a:srcRect b="0" l="0" r="0" t="0"/>
          <a:stretch/>
        </p:blipFill>
        <p:spPr>
          <a:xfrm>
            <a:off x="0" y="0"/>
            <a:ext cx="7214502" cy="2692400"/>
          </a:xfrm>
          <a:prstGeom prst="rect">
            <a:avLst/>
          </a:prstGeom>
          <a:noFill/>
          <a:ln>
            <a:noFill/>
          </a:ln>
        </p:spPr>
      </p:pic>
      <p:sp>
        <p:nvSpPr>
          <p:cNvPr id="44" name="Google Shape;44;g27055f282e2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27055f282e2_0_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 name="Google Shape;46;g27055f282e2_0_24"/>
          <p:cNvSpPr/>
          <p:nvPr/>
        </p:nvSpPr>
        <p:spPr>
          <a:xfrm>
            <a:off x="5220352" y="647700"/>
            <a:ext cx="139464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7055f282e2_0_24"/>
          <p:cNvSpPr/>
          <p:nvPr/>
        </p:nvSpPr>
        <p:spPr>
          <a:xfrm>
            <a:off x="5982448" y="952500"/>
            <a:ext cx="129642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12800"/>
              <a:buFont typeface="Patua One"/>
              <a:buNone/>
            </a:pPr>
            <a:r>
              <a:rPr b="0" i="0" lang="en-US" sz="12800" u="none" cap="none" strike="noStrike">
                <a:solidFill>
                  <a:srgbClr val="0E4562"/>
                </a:solidFill>
                <a:latin typeface="Patua One"/>
                <a:ea typeface="Patua One"/>
                <a:cs typeface="Patua One"/>
                <a:sym typeface="Patua One"/>
              </a:rPr>
              <a:t>Table of Contents</a:t>
            </a:r>
            <a:endParaRPr b="0" i="0" sz="12800" u="none" cap="none" strike="noStrike">
              <a:solidFill>
                <a:schemeClr val="dk1"/>
              </a:solidFill>
              <a:latin typeface="Calibri"/>
              <a:ea typeface="Calibri"/>
              <a:cs typeface="Calibri"/>
              <a:sym typeface="Calibri"/>
            </a:endParaRPr>
          </a:p>
        </p:txBody>
      </p:sp>
      <p:sp>
        <p:nvSpPr>
          <p:cNvPr id="48" name="Google Shape;48;g27055f282e2_0_24"/>
          <p:cNvSpPr/>
          <p:nvPr/>
        </p:nvSpPr>
        <p:spPr>
          <a:xfrm>
            <a:off x="9754819" y="4521200"/>
            <a:ext cx="7316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7055f282e2_0_24"/>
          <p:cNvSpPr/>
          <p:nvPr/>
        </p:nvSpPr>
        <p:spPr>
          <a:xfrm>
            <a:off x="9754819" y="4521200"/>
            <a:ext cx="1625700" cy="1625700"/>
          </a:xfrm>
          <a:prstGeom prst="roundRect">
            <a:avLst>
              <a:gd fmla="val 78131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7055f282e2_0_24"/>
          <p:cNvSpPr/>
          <p:nvPr/>
        </p:nvSpPr>
        <p:spPr>
          <a:xfrm>
            <a:off x="10180322" y="4857750"/>
            <a:ext cx="7749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E4562"/>
              </a:buClr>
              <a:buSzPts val="4800"/>
              <a:buFont typeface="Patua One"/>
              <a:buNone/>
            </a:pPr>
            <a:r>
              <a:rPr b="0" i="0" lang="en-US" sz="4800" u="none" cap="none" strike="noStrike">
                <a:solidFill>
                  <a:srgbClr val="0E4562"/>
                </a:solidFill>
                <a:latin typeface="Patua One"/>
                <a:ea typeface="Patua One"/>
                <a:cs typeface="Patua One"/>
                <a:sym typeface="Patua One"/>
              </a:rPr>
              <a:t>01</a:t>
            </a:r>
            <a:endParaRPr b="0" i="0" sz="4800" u="none" cap="none" strike="noStrike">
              <a:solidFill>
                <a:schemeClr val="dk1"/>
              </a:solidFill>
              <a:latin typeface="Calibri"/>
              <a:ea typeface="Calibri"/>
              <a:cs typeface="Calibri"/>
              <a:sym typeface="Calibri"/>
            </a:endParaRPr>
          </a:p>
        </p:txBody>
      </p:sp>
      <p:sp>
        <p:nvSpPr>
          <p:cNvPr id="51" name="Google Shape;51;g27055f282e2_0_24"/>
          <p:cNvSpPr/>
          <p:nvPr/>
        </p:nvSpPr>
        <p:spPr>
          <a:xfrm>
            <a:off x="9754819" y="6350000"/>
            <a:ext cx="73161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7055f282e2_0_24"/>
          <p:cNvSpPr/>
          <p:nvPr/>
        </p:nvSpPr>
        <p:spPr>
          <a:xfrm>
            <a:off x="9754819" y="6350000"/>
            <a:ext cx="7519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Introduction</a:t>
            </a:r>
            <a:endParaRPr b="0" i="0" sz="4800" u="none" cap="none" strike="noStrike">
              <a:solidFill>
                <a:schemeClr val="dk1"/>
              </a:solidFill>
              <a:latin typeface="Calibri"/>
              <a:ea typeface="Calibri"/>
              <a:cs typeface="Calibri"/>
              <a:sym typeface="Calibri"/>
            </a:endParaRPr>
          </a:p>
        </p:txBody>
      </p:sp>
      <p:sp>
        <p:nvSpPr>
          <p:cNvPr id="53" name="Google Shape;53;g27055f282e2_0_24"/>
          <p:cNvSpPr/>
          <p:nvPr/>
        </p:nvSpPr>
        <p:spPr>
          <a:xfrm>
            <a:off x="9754819" y="72009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27055f282e2_0_24"/>
          <p:cNvSpPr/>
          <p:nvPr/>
        </p:nvSpPr>
        <p:spPr>
          <a:xfrm>
            <a:off x="9754819" y="9156700"/>
            <a:ext cx="7316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7055f282e2_0_24"/>
          <p:cNvSpPr/>
          <p:nvPr/>
        </p:nvSpPr>
        <p:spPr>
          <a:xfrm>
            <a:off x="9754819" y="9156700"/>
            <a:ext cx="1625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7055f282e2_0_24"/>
          <p:cNvSpPr/>
          <p:nvPr/>
        </p:nvSpPr>
        <p:spPr>
          <a:xfrm>
            <a:off x="10123165" y="9493250"/>
            <a:ext cx="8892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E4562"/>
              </a:buClr>
              <a:buSzPts val="4800"/>
              <a:buFont typeface="Patua One"/>
              <a:buNone/>
            </a:pPr>
            <a:r>
              <a:rPr b="0" i="0" lang="en-US" sz="4800" u="none" cap="none" strike="noStrike">
                <a:solidFill>
                  <a:srgbClr val="0E4562"/>
                </a:solidFill>
                <a:latin typeface="Patua One"/>
                <a:ea typeface="Patua One"/>
                <a:cs typeface="Patua One"/>
                <a:sym typeface="Patua One"/>
              </a:rPr>
              <a:t>02</a:t>
            </a:r>
            <a:endParaRPr b="0" i="0" sz="4800" u="none" cap="none" strike="noStrike">
              <a:solidFill>
                <a:schemeClr val="dk1"/>
              </a:solidFill>
              <a:latin typeface="Calibri"/>
              <a:ea typeface="Calibri"/>
              <a:cs typeface="Calibri"/>
              <a:sym typeface="Calibri"/>
            </a:endParaRPr>
          </a:p>
        </p:txBody>
      </p:sp>
      <p:sp>
        <p:nvSpPr>
          <p:cNvPr id="57" name="Google Shape;57;g27055f282e2_0_24"/>
          <p:cNvSpPr/>
          <p:nvPr/>
        </p:nvSpPr>
        <p:spPr>
          <a:xfrm>
            <a:off x="9754819" y="10985500"/>
            <a:ext cx="73161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7055f282e2_0_24"/>
          <p:cNvSpPr/>
          <p:nvPr/>
        </p:nvSpPr>
        <p:spPr>
          <a:xfrm>
            <a:off x="9754819" y="10985500"/>
            <a:ext cx="7519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Encounters</a:t>
            </a:r>
            <a:endParaRPr b="0" i="0" sz="4800" u="none" cap="none" strike="noStrike">
              <a:solidFill>
                <a:schemeClr val="dk1"/>
              </a:solidFill>
              <a:latin typeface="Calibri"/>
              <a:ea typeface="Calibri"/>
              <a:cs typeface="Calibri"/>
              <a:sym typeface="Calibri"/>
            </a:endParaRPr>
          </a:p>
        </p:txBody>
      </p:sp>
      <p:sp>
        <p:nvSpPr>
          <p:cNvPr id="59" name="Google Shape;59;g27055f282e2_0_24"/>
          <p:cNvSpPr/>
          <p:nvPr/>
        </p:nvSpPr>
        <p:spPr>
          <a:xfrm>
            <a:off x="9754819" y="118364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7055f282e2_0_24"/>
          <p:cNvSpPr/>
          <p:nvPr/>
        </p:nvSpPr>
        <p:spPr>
          <a:xfrm>
            <a:off x="17070934" y="4521200"/>
            <a:ext cx="7316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055f282e2_0_24"/>
          <p:cNvSpPr/>
          <p:nvPr/>
        </p:nvSpPr>
        <p:spPr>
          <a:xfrm>
            <a:off x="17070934" y="4521200"/>
            <a:ext cx="1625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7055f282e2_0_24"/>
          <p:cNvSpPr/>
          <p:nvPr/>
        </p:nvSpPr>
        <p:spPr>
          <a:xfrm>
            <a:off x="17445630" y="4857750"/>
            <a:ext cx="8763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E4562"/>
              </a:buClr>
              <a:buSzPts val="4800"/>
              <a:buFont typeface="Patua One"/>
              <a:buNone/>
            </a:pPr>
            <a:r>
              <a:rPr b="0" i="0" lang="en-US" sz="4800" u="none" cap="none" strike="noStrike">
                <a:solidFill>
                  <a:srgbClr val="0E4562"/>
                </a:solidFill>
                <a:latin typeface="Patua One"/>
                <a:ea typeface="Patua One"/>
                <a:cs typeface="Patua One"/>
                <a:sym typeface="Patua One"/>
              </a:rPr>
              <a:t>03</a:t>
            </a:r>
            <a:endParaRPr b="0" i="0" sz="4800" u="none" cap="none" strike="noStrike">
              <a:solidFill>
                <a:schemeClr val="dk1"/>
              </a:solidFill>
              <a:latin typeface="Calibri"/>
              <a:ea typeface="Calibri"/>
              <a:cs typeface="Calibri"/>
              <a:sym typeface="Calibri"/>
            </a:endParaRPr>
          </a:p>
        </p:txBody>
      </p:sp>
      <p:sp>
        <p:nvSpPr>
          <p:cNvPr id="63" name="Google Shape;63;g27055f282e2_0_24"/>
          <p:cNvSpPr/>
          <p:nvPr/>
        </p:nvSpPr>
        <p:spPr>
          <a:xfrm>
            <a:off x="17070934" y="6350000"/>
            <a:ext cx="73161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7055f282e2_0_24"/>
          <p:cNvSpPr/>
          <p:nvPr/>
        </p:nvSpPr>
        <p:spPr>
          <a:xfrm>
            <a:off x="17070934" y="6350000"/>
            <a:ext cx="7519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Wonders</a:t>
            </a:r>
            <a:endParaRPr b="0" i="0" sz="4800" u="none" cap="none" strike="noStrike">
              <a:solidFill>
                <a:schemeClr val="dk1"/>
              </a:solidFill>
              <a:latin typeface="Calibri"/>
              <a:ea typeface="Calibri"/>
              <a:cs typeface="Calibri"/>
              <a:sym typeface="Calibri"/>
            </a:endParaRPr>
          </a:p>
        </p:txBody>
      </p:sp>
      <p:sp>
        <p:nvSpPr>
          <p:cNvPr id="65" name="Google Shape;65;g27055f282e2_0_24"/>
          <p:cNvSpPr/>
          <p:nvPr/>
        </p:nvSpPr>
        <p:spPr>
          <a:xfrm>
            <a:off x="17070934" y="72009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6" name="Google Shape;66;g27055f282e2_0_24"/>
          <p:cNvSpPr/>
          <p:nvPr/>
        </p:nvSpPr>
        <p:spPr>
          <a:xfrm>
            <a:off x="17070934" y="9156700"/>
            <a:ext cx="7316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7055f282e2_0_24"/>
          <p:cNvSpPr/>
          <p:nvPr/>
        </p:nvSpPr>
        <p:spPr>
          <a:xfrm>
            <a:off x="17070934" y="9156700"/>
            <a:ext cx="1625700" cy="1625700"/>
          </a:xfrm>
          <a:prstGeom prst="roundRect">
            <a:avLst>
              <a:gd fmla="val 78131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7055f282e2_0_24"/>
          <p:cNvSpPr/>
          <p:nvPr/>
        </p:nvSpPr>
        <p:spPr>
          <a:xfrm>
            <a:off x="17432929" y="9493250"/>
            <a:ext cx="9018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E4562"/>
              </a:buClr>
              <a:buSzPts val="4800"/>
              <a:buFont typeface="Patua One"/>
              <a:buNone/>
            </a:pPr>
            <a:r>
              <a:rPr b="0" i="0" lang="en-US" sz="4800" u="none" cap="none" strike="noStrike">
                <a:solidFill>
                  <a:srgbClr val="0E4562"/>
                </a:solidFill>
                <a:latin typeface="Patua One"/>
                <a:ea typeface="Patua One"/>
                <a:cs typeface="Patua One"/>
                <a:sym typeface="Patua One"/>
              </a:rPr>
              <a:t>04</a:t>
            </a:r>
            <a:endParaRPr b="0" i="0" sz="4800" u="none" cap="none" strike="noStrike">
              <a:solidFill>
                <a:schemeClr val="dk1"/>
              </a:solidFill>
              <a:latin typeface="Calibri"/>
              <a:ea typeface="Calibri"/>
              <a:cs typeface="Calibri"/>
              <a:sym typeface="Calibri"/>
            </a:endParaRPr>
          </a:p>
        </p:txBody>
      </p:sp>
      <p:sp>
        <p:nvSpPr>
          <p:cNvPr id="69" name="Google Shape;69;g27055f282e2_0_24"/>
          <p:cNvSpPr/>
          <p:nvPr/>
        </p:nvSpPr>
        <p:spPr>
          <a:xfrm>
            <a:off x="17070934" y="10985500"/>
            <a:ext cx="73161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7055f282e2_0_24"/>
          <p:cNvSpPr/>
          <p:nvPr/>
        </p:nvSpPr>
        <p:spPr>
          <a:xfrm>
            <a:off x="17070934" y="10985500"/>
            <a:ext cx="7519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Magic</a:t>
            </a:r>
            <a:endParaRPr b="0" i="0" sz="4800" u="none" cap="none" strike="noStrike">
              <a:solidFill>
                <a:schemeClr val="dk1"/>
              </a:solidFill>
              <a:latin typeface="Calibri"/>
              <a:ea typeface="Calibri"/>
              <a:cs typeface="Calibri"/>
              <a:sym typeface="Calibri"/>
            </a:endParaRPr>
          </a:p>
        </p:txBody>
      </p:sp>
      <p:sp>
        <p:nvSpPr>
          <p:cNvPr id="71" name="Google Shape;71;g27055f282e2_0_24"/>
          <p:cNvSpPr/>
          <p:nvPr/>
        </p:nvSpPr>
        <p:spPr>
          <a:xfrm>
            <a:off x="17070934" y="118364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72" name="Google Shape;72;g27055f282e2_0_24"/>
          <p:cNvPicPr preferRelativeResize="0"/>
          <p:nvPr/>
        </p:nvPicPr>
        <p:blipFill rotWithShape="1">
          <a:blip r:embed="rId6">
            <a:alphaModFix/>
          </a:blip>
          <a:srcRect b="0" l="0" r="0" t="0"/>
          <a:stretch/>
        </p:blipFill>
        <p:spPr>
          <a:xfrm>
            <a:off x="749394" y="3327400"/>
            <a:ext cx="7760670" cy="937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77" name="Shape 77"/>
        <p:cNvGrpSpPr/>
        <p:nvPr/>
      </p:nvGrpSpPr>
      <p:grpSpPr>
        <a:xfrm>
          <a:off x="0" y="0"/>
          <a:ext cx="0" cy="0"/>
          <a:chOff x="0" y="0"/>
          <a:chExt cx="0" cy="0"/>
        </a:xfrm>
      </p:grpSpPr>
      <p:pic>
        <p:nvPicPr>
          <p:cNvPr descr=" " id="78" name="Google Shape;78;g27055f282e2_0_59"/>
          <p:cNvPicPr preferRelativeResize="0"/>
          <p:nvPr/>
        </p:nvPicPr>
        <p:blipFill rotWithShape="1">
          <a:blip r:embed="rId3">
            <a:alphaModFix/>
          </a:blip>
          <a:srcRect b="0" l="0" r="0" t="0"/>
          <a:stretch/>
        </p:blipFill>
        <p:spPr>
          <a:xfrm>
            <a:off x="0" y="0"/>
            <a:ext cx="13178858" cy="8493798"/>
          </a:xfrm>
          <a:prstGeom prst="rect">
            <a:avLst/>
          </a:prstGeom>
          <a:noFill/>
          <a:ln>
            <a:noFill/>
          </a:ln>
        </p:spPr>
      </p:pic>
      <p:pic>
        <p:nvPicPr>
          <p:cNvPr descr=" " id="79" name="Google Shape;79;g27055f282e2_0_59"/>
          <p:cNvPicPr preferRelativeResize="0"/>
          <p:nvPr/>
        </p:nvPicPr>
        <p:blipFill rotWithShape="1">
          <a:blip r:embed="rId4">
            <a:alphaModFix/>
          </a:blip>
          <a:srcRect b="0" l="0" r="0" t="0"/>
          <a:stretch/>
        </p:blipFill>
        <p:spPr>
          <a:xfrm>
            <a:off x="20944918" y="8953500"/>
            <a:ext cx="2426003" cy="3619500"/>
          </a:xfrm>
          <a:prstGeom prst="rect">
            <a:avLst/>
          </a:prstGeom>
          <a:noFill/>
          <a:ln>
            <a:noFill/>
          </a:ln>
        </p:spPr>
      </p:pic>
      <p:sp>
        <p:nvSpPr>
          <p:cNvPr id="80" name="Google Shape;80;g27055f282e2_0_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g27055f282e2_0_5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2" name="Google Shape;82;g27055f282e2_0_59"/>
          <p:cNvSpPr/>
          <p:nvPr/>
        </p:nvSpPr>
        <p:spPr>
          <a:xfrm>
            <a:off x="2851506" y="2139950"/>
            <a:ext cx="156102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7055f282e2_0_59"/>
          <p:cNvSpPr/>
          <p:nvPr/>
        </p:nvSpPr>
        <p:spPr>
          <a:xfrm>
            <a:off x="3613602" y="2444750"/>
            <a:ext cx="144249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The Realm of the Extraordinary</a:t>
            </a:r>
            <a:endParaRPr b="0" i="0" sz="8000" u="none" cap="none" strike="noStrike">
              <a:solidFill>
                <a:schemeClr val="dk1"/>
              </a:solidFill>
              <a:latin typeface="Calibri"/>
              <a:ea typeface="Calibri"/>
              <a:cs typeface="Calibri"/>
              <a:sym typeface="Calibri"/>
            </a:endParaRPr>
          </a:p>
        </p:txBody>
      </p:sp>
      <p:sp>
        <p:nvSpPr>
          <p:cNvPr id="84" name="Google Shape;84;g27055f282e2_0_59"/>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5" name="Google Shape;85;g27055f282e2_0_59"/>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90" name="Shape 90"/>
        <p:cNvGrpSpPr/>
        <p:nvPr/>
      </p:nvGrpSpPr>
      <p:grpSpPr>
        <a:xfrm>
          <a:off x="0" y="0"/>
          <a:ext cx="0" cy="0"/>
          <a:chOff x="0" y="0"/>
          <a:chExt cx="0" cy="0"/>
        </a:xfrm>
      </p:grpSpPr>
      <p:pic>
        <p:nvPicPr>
          <p:cNvPr descr=" " id="91" name="Google Shape;91;g27055f282e2_0_71"/>
          <p:cNvPicPr preferRelativeResize="0"/>
          <p:nvPr/>
        </p:nvPicPr>
        <p:blipFill rotWithShape="1">
          <a:blip r:embed="rId3">
            <a:alphaModFix/>
          </a:blip>
          <a:srcRect b="0" l="0" r="0" t="0"/>
          <a:stretch/>
        </p:blipFill>
        <p:spPr>
          <a:xfrm>
            <a:off x="0" y="9029700"/>
            <a:ext cx="20347943" cy="4686300"/>
          </a:xfrm>
          <a:prstGeom prst="rect">
            <a:avLst/>
          </a:prstGeom>
          <a:noFill/>
          <a:ln>
            <a:noFill/>
          </a:ln>
        </p:spPr>
      </p:pic>
      <p:pic>
        <p:nvPicPr>
          <p:cNvPr descr=" " id="92" name="Google Shape;92;g27055f282e2_0_71"/>
          <p:cNvPicPr preferRelativeResize="0"/>
          <p:nvPr/>
        </p:nvPicPr>
        <p:blipFill rotWithShape="1">
          <a:blip r:embed="rId4">
            <a:alphaModFix/>
          </a:blip>
          <a:srcRect b="0" l="0" r="0" t="0"/>
          <a:stretch/>
        </p:blipFill>
        <p:spPr>
          <a:xfrm>
            <a:off x="17540892" y="939800"/>
            <a:ext cx="6147568" cy="2222500"/>
          </a:xfrm>
          <a:prstGeom prst="rect">
            <a:avLst/>
          </a:prstGeom>
          <a:noFill/>
          <a:ln>
            <a:noFill/>
          </a:ln>
        </p:spPr>
      </p:pic>
      <p:pic>
        <p:nvPicPr>
          <p:cNvPr descr=" " id="93" name="Google Shape;93;g27055f282e2_0_71"/>
          <p:cNvPicPr preferRelativeResize="0"/>
          <p:nvPr/>
        </p:nvPicPr>
        <p:blipFill rotWithShape="1">
          <a:blip r:embed="rId5">
            <a:alphaModFix/>
          </a:blip>
          <a:srcRect b="0" l="0" r="0" t="0"/>
          <a:stretch/>
        </p:blipFill>
        <p:spPr>
          <a:xfrm>
            <a:off x="0" y="7175500"/>
            <a:ext cx="24387048" cy="6540500"/>
          </a:xfrm>
          <a:prstGeom prst="rect">
            <a:avLst/>
          </a:prstGeom>
          <a:noFill/>
          <a:ln>
            <a:noFill/>
          </a:ln>
        </p:spPr>
      </p:pic>
      <p:pic>
        <p:nvPicPr>
          <p:cNvPr descr=" " id="94" name="Google Shape;94;g27055f282e2_0_71"/>
          <p:cNvPicPr preferRelativeResize="0"/>
          <p:nvPr/>
        </p:nvPicPr>
        <p:blipFill rotWithShape="1">
          <a:blip r:embed="rId6">
            <a:alphaModFix/>
          </a:blip>
          <a:srcRect b="0" l="0" r="0" t="0"/>
          <a:stretch/>
        </p:blipFill>
        <p:spPr>
          <a:xfrm>
            <a:off x="23370921" y="10515600"/>
            <a:ext cx="1016127" cy="3200400"/>
          </a:xfrm>
          <a:prstGeom prst="rect">
            <a:avLst/>
          </a:prstGeom>
          <a:noFill/>
          <a:ln>
            <a:noFill/>
          </a:ln>
        </p:spPr>
      </p:pic>
      <p:sp>
        <p:nvSpPr>
          <p:cNvPr id="95" name="Google Shape;95;g27055f282e2_0_71"/>
          <p:cNvSpPr/>
          <p:nvPr/>
        </p:nvSpPr>
        <p:spPr>
          <a:xfrm>
            <a:off x="1905238" y="1600200"/>
            <a:ext cx="9869100" cy="48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7055f282e2_0_71"/>
          <p:cNvPicPr preferRelativeResize="0"/>
          <p:nvPr/>
        </p:nvPicPr>
        <p:blipFill rotWithShape="1">
          <a:blip r:embed="rId7">
            <a:alphaModFix/>
          </a:blip>
          <a:srcRect b="0" l="0" r="0" t="0"/>
          <a:stretch/>
        </p:blipFill>
        <p:spPr>
          <a:xfrm>
            <a:off x="5932801" y="1905000"/>
            <a:ext cx="1814007" cy="1625606"/>
          </a:xfrm>
          <a:prstGeom prst="rect">
            <a:avLst/>
          </a:prstGeom>
          <a:noFill/>
          <a:ln>
            <a:noFill/>
          </a:ln>
        </p:spPr>
      </p:pic>
      <p:sp>
        <p:nvSpPr>
          <p:cNvPr id="97" name="Google Shape;97;g27055f282e2_0_71"/>
          <p:cNvSpPr/>
          <p:nvPr/>
        </p:nvSpPr>
        <p:spPr>
          <a:xfrm>
            <a:off x="2311689" y="3835406"/>
            <a:ext cx="9056100" cy="22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7055f282e2_0_71"/>
          <p:cNvSpPr/>
          <p:nvPr/>
        </p:nvSpPr>
        <p:spPr>
          <a:xfrm>
            <a:off x="2210076" y="3835406"/>
            <a:ext cx="92595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Unicorn Sightings</a:t>
            </a:r>
            <a:endParaRPr b="0" i="0" sz="4800" u="none" cap="none" strike="noStrike">
              <a:solidFill>
                <a:schemeClr val="dk1"/>
              </a:solidFill>
              <a:latin typeface="Calibri"/>
              <a:ea typeface="Calibri"/>
              <a:cs typeface="Calibri"/>
              <a:sym typeface="Calibri"/>
            </a:endParaRPr>
          </a:p>
        </p:txBody>
      </p:sp>
      <p:sp>
        <p:nvSpPr>
          <p:cNvPr id="99" name="Google Shape;99;g27055f282e2_0_71"/>
          <p:cNvSpPr/>
          <p:nvPr/>
        </p:nvSpPr>
        <p:spPr>
          <a:xfrm>
            <a:off x="2243947" y="4686306"/>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0" name="Google Shape;100;g27055f282e2_0_71"/>
          <p:cNvSpPr/>
          <p:nvPr/>
        </p:nvSpPr>
        <p:spPr>
          <a:xfrm>
            <a:off x="12612676" y="1600200"/>
            <a:ext cx="9869100" cy="48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7055f282e2_0_71"/>
          <p:cNvPicPr preferRelativeResize="0"/>
          <p:nvPr/>
        </p:nvPicPr>
        <p:blipFill rotWithShape="1">
          <a:blip r:embed="rId8">
            <a:alphaModFix/>
          </a:blip>
          <a:srcRect b="0" l="0" r="0" t="0"/>
          <a:stretch/>
        </p:blipFill>
        <p:spPr>
          <a:xfrm>
            <a:off x="16818372" y="1905000"/>
            <a:ext cx="1457746" cy="1625600"/>
          </a:xfrm>
          <a:prstGeom prst="rect">
            <a:avLst/>
          </a:prstGeom>
          <a:noFill/>
          <a:ln>
            <a:noFill/>
          </a:ln>
        </p:spPr>
      </p:pic>
      <p:sp>
        <p:nvSpPr>
          <p:cNvPr id="102" name="Google Shape;102;g27055f282e2_0_71"/>
          <p:cNvSpPr/>
          <p:nvPr/>
        </p:nvSpPr>
        <p:spPr>
          <a:xfrm>
            <a:off x="13019127" y="3835400"/>
            <a:ext cx="9056100" cy="22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7055f282e2_0_71"/>
          <p:cNvSpPr/>
          <p:nvPr/>
        </p:nvSpPr>
        <p:spPr>
          <a:xfrm>
            <a:off x="12917514" y="3835400"/>
            <a:ext cx="92595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Dragon Taming</a:t>
            </a:r>
            <a:endParaRPr b="0" i="0" sz="4800" u="none" cap="none" strike="noStrike">
              <a:solidFill>
                <a:schemeClr val="dk1"/>
              </a:solidFill>
              <a:latin typeface="Calibri"/>
              <a:ea typeface="Calibri"/>
              <a:cs typeface="Calibri"/>
              <a:sym typeface="Calibri"/>
            </a:endParaRPr>
          </a:p>
        </p:txBody>
      </p:sp>
      <p:sp>
        <p:nvSpPr>
          <p:cNvPr id="104" name="Google Shape;104;g27055f282e2_0_71"/>
          <p:cNvSpPr/>
          <p:nvPr/>
        </p:nvSpPr>
        <p:spPr>
          <a:xfrm>
            <a:off x="12951385" y="46863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109" name="Shape 109"/>
        <p:cNvGrpSpPr/>
        <p:nvPr/>
      </p:nvGrpSpPr>
      <p:grpSpPr>
        <a:xfrm>
          <a:off x="0" y="0"/>
          <a:ext cx="0" cy="0"/>
          <a:chOff x="0" y="0"/>
          <a:chExt cx="0" cy="0"/>
        </a:xfrm>
      </p:grpSpPr>
      <p:pic>
        <p:nvPicPr>
          <p:cNvPr descr=" " id="110" name="Google Shape;110;g27055f282e2_0_89"/>
          <p:cNvPicPr preferRelativeResize="0"/>
          <p:nvPr/>
        </p:nvPicPr>
        <p:blipFill rotWithShape="1">
          <a:blip r:embed="rId3">
            <a:alphaModFix/>
          </a:blip>
          <a:srcRect b="0" l="0" r="0" t="0"/>
          <a:stretch/>
        </p:blipFill>
        <p:spPr>
          <a:xfrm>
            <a:off x="8697868" y="4474759"/>
            <a:ext cx="15689181" cy="9241241"/>
          </a:xfrm>
          <a:prstGeom prst="rect">
            <a:avLst/>
          </a:prstGeom>
          <a:noFill/>
          <a:ln>
            <a:noFill/>
          </a:ln>
        </p:spPr>
      </p:pic>
      <p:pic>
        <p:nvPicPr>
          <p:cNvPr descr=" " id="111" name="Google Shape;111;g27055f282e2_0_89"/>
          <p:cNvPicPr preferRelativeResize="0"/>
          <p:nvPr/>
        </p:nvPicPr>
        <p:blipFill rotWithShape="1">
          <a:blip r:embed="rId4">
            <a:alphaModFix/>
          </a:blip>
          <a:srcRect b="0" l="0" r="0" t="0"/>
          <a:stretch/>
        </p:blipFill>
        <p:spPr>
          <a:xfrm>
            <a:off x="0" y="0"/>
            <a:ext cx="7214502" cy="2692400"/>
          </a:xfrm>
          <a:prstGeom prst="rect">
            <a:avLst/>
          </a:prstGeom>
          <a:noFill/>
          <a:ln>
            <a:noFill/>
          </a:ln>
        </p:spPr>
      </p:pic>
      <p:sp>
        <p:nvSpPr>
          <p:cNvPr id="112" name="Google Shape;112;g27055f282e2_0_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7055f282e2_0_8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4" name="Google Shape;114;g27055f282e2_0_89"/>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7055f282e2_0_89"/>
          <p:cNvPicPr preferRelativeResize="0"/>
          <p:nvPr/>
        </p:nvPicPr>
        <p:blipFill rotWithShape="1">
          <a:blip r:embed="rId6">
            <a:alphaModFix/>
          </a:blip>
          <a:srcRect b="0" l="0" r="0" t="0"/>
          <a:stretch/>
        </p:blipFill>
        <p:spPr>
          <a:xfrm>
            <a:off x="2934067" y="1384300"/>
            <a:ext cx="8129016" cy="7670800"/>
          </a:xfrm>
          <a:prstGeom prst="rect">
            <a:avLst/>
          </a:prstGeom>
          <a:noFill/>
          <a:ln>
            <a:noFill/>
          </a:ln>
        </p:spPr>
      </p:pic>
      <p:sp>
        <p:nvSpPr>
          <p:cNvPr id="116" name="Google Shape;116;g27055f282e2_0_89"/>
          <p:cNvSpPr/>
          <p:nvPr/>
        </p:nvSpPr>
        <p:spPr>
          <a:xfrm>
            <a:off x="2934067" y="9664700"/>
            <a:ext cx="81291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7055f282e2_0_89"/>
          <p:cNvSpPr/>
          <p:nvPr/>
        </p:nvSpPr>
        <p:spPr>
          <a:xfrm>
            <a:off x="3696162" y="9969500"/>
            <a:ext cx="5017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4800"/>
              <a:buFont typeface="Patua One"/>
              <a:buNone/>
            </a:pPr>
            <a:r>
              <a:rPr b="0" i="0" lang="en-US" sz="4800" u="none" cap="none" strike="noStrike">
                <a:solidFill>
                  <a:srgbClr val="0E4562"/>
                </a:solidFill>
                <a:latin typeface="Patua One"/>
                <a:ea typeface="Patua One"/>
                <a:cs typeface="Patua One"/>
                <a:sym typeface="Patua One"/>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g27055f282e2_0_89"/>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7055f282e2_0_89"/>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0" name="Google Shape;120;g27055f282e2_0_89"/>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7055f282e2_0_89"/>
          <p:cNvPicPr preferRelativeResize="0"/>
          <p:nvPr/>
        </p:nvPicPr>
        <p:blipFill rotWithShape="1">
          <a:blip r:embed="rId7">
            <a:alphaModFix/>
          </a:blip>
          <a:srcRect b="0" l="0" r="0" t="0"/>
          <a:stretch/>
        </p:blipFill>
        <p:spPr>
          <a:xfrm>
            <a:off x="13323965" y="1384300"/>
            <a:ext cx="8129016" cy="7670800"/>
          </a:xfrm>
          <a:prstGeom prst="rect">
            <a:avLst/>
          </a:prstGeom>
          <a:noFill/>
          <a:ln>
            <a:noFill/>
          </a:ln>
        </p:spPr>
      </p:pic>
      <p:sp>
        <p:nvSpPr>
          <p:cNvPr id="122" name="Google Shape;122;g27055f282e2_0_89"/>
          <p:cNvSpPr/>
          <p:nvPr/>
        </p:nvSpPr>
        <p:spPr>
          <a:xfrm>
            <a:off x="13323965" y="9664700"/>
            <a:ext cx="81291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7055f282e2_0_89"/>
          <p:cNvSpPr/>
          <p:nvPr/>
        </p:nvSpPr>
        <p:spPr>
          <a:xfrm>
            <a:off x="14086061" y="9969500"/>
            <a:ext cx="43185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4800"/>
              <a:buFont typeface="Patua One"/>
              <a:buNone/>
            </a:pPr>
            <a:r>
              <a:rPr b="0" i="0" lang="en-US" sz="4800" u="none" cap="none" strike="noStrike">
                <a:solidFill>
                  <a:srgbClr val="0E4562"/>
                </a:solidFill>
                <a:latin typeface="Patua One"/>
                <a:ea typeface="Patua One"/>
                <a:cs typeface="Patua One"/>
                <a:sym typeface="Patua One"/>
              </a:rPr>
              <a:t>Dragon Taming</a:t>
            </a:r>
            <a:endParaRPr b="0" i="0" sz="4800" u="none" cap="none" strike="noStrike">
              <a:solidFill>
                <a:schemeClr val="dk1"/>
              </a:solidFill>
              <a:latin typeface="Calibri"/>
              <a:ea typeface="Calibri"/>
              <a:cs typeface="Calibri"/>
              <a:sym typeface="Calibri"/>
            </a:endParaRPr>
          </a:p>
        </p:txBody>
      </p:sp>
      <p:sp>
        <p:nvSpPr>
          <p:cNvPr id="124" name="Google Shape;124;g27055f282e2_0_89"/>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7055f282e2_0_89"/>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130" name="Shape 130"/>
        <p:cNvGrpSpPr/>
        <p:nvPr/>
      </p:nvGrpSpPr>
      <p:grpSpPr>
        <a:xfrm>
          <a:off x="0" y="0"/>
          <a:ext cx="0" cy="0"/>
          <a:chOff x="0" y="0"/>
          <a:chExt cx="0" cy="0"/>
        </a:xfrm>
      </p:grpSpPr>
      <p:pic>
        <p:nvPicPr>
          <p:cNvPr descr=" " id="131" name="Google Shape;131;g27055f282e2_0_109"/>
          <p:cNvPicPr preferRelativeResize="0"/>
          <p:nvPr/>
        </p:nvPicPr>
        <p:blipFill rotWithShape="1">
          <a:blip r:embed="rId3">
            <a:alphaModFix/>
          </a:blip>
          <a:srcRect b="0" l="0" r="0" t="0"/>
          <a:stretch/>
        </p:blipFill>
        <p:spPr>
          <a:xfrm>
            <a:off x="892069" y="0"/>
            <a:ext cx="23494977" cy="5901829"/>
          </a:xfrm>
          <a:prstGeom prst="rect">
            <a:avLst/>
          </a:prstGeom>
          <a:noFill/>
          <a:ln>
            <a:noFill/>
          </a:ln>
        </p:spPr>
      </p:pic>
      <p:pic>
        <p:nvPicPr>
          <p:cNvPr descr=" " id="132" name="Google Shape;132;g27055f282e2_0_109"/>
          <p:cNvPicPr preferRelativeResize="0"/>
          <p:nvPr/>
        </p:nvPicPr>
        <p:blipFill rotWithShape="1">
          <a:blip r:embed="rId4">
            <a:alphaModFix/>
          </a:blip>
          <a:srcRect b="0" l="0" r="0" t="0"/>
          <a:stretch/>
        </p:blipFill>
        <p:spPr>
          <a:xfrm>
            <a:off x="863708" y="10985500"/>
            <a:ext cx="3823178" cy="1816100"/>
          </a:xfrm>
          <a:prstGeom prst="rect">
            <a:avLst/>
          </a:prstGeom>
          <a:noFill/>
          <a:ln>
            <a:noFill/>
          </a:ln>
        </p:spPr>
      </p:pic>
      <p:pic>
        <p:nvPicPr>
          <p:cNvPr descr=" " id="133" name="Google Shape;133;g27055f282e2_0_109"/>
          <p:cNvPicPr preferRelativeResize="0"/>
          <p:nvPr/>
        </p:nvPicPr>
        <p:blipFill rotWithShape="1">
          <a:blip r:embed="rId5">
            <a:alphaModFix/>
          </a:blip>
          <a:srcRect b="0" l="0" r="0" t="0"/>
          <a:stretch/>
        </p:blipFill>
        <p:spPr>
          <a:xfrm>
            <a:off x="21579997" y="8978900"/>
            <a:ext cx="1816330" cy="3822700"/>
          </a:xfrm>
          <a:prstGeom prst="rect">
            <a:avLst/>
          </a:prstGeom>
          <a:noFill/>
          <a:ln>
            <a:noFill/>
          </a:ln>
        </p:spPr>
      </p:pic>
      <p:sp>
        <p:nvSpPr>
          <p:cNvPr id="134" name="Google Shape;134;g27055f282e2_0_1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g27055f282e2_0_10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36" name="Google Shape;136;g27055f282e2_0_109"/>
          <p:cNvPicPr preferRelativeResize="0"/>
          <p:nvPr/>
        </p:nvPicPr>
        <p:blipFill rotWithShape="1">
          <a:blip r:embed="rId7">
            <a:alphaModFix/>
          </a:blip>
          <a:srcRect b="0" l="0" r="0" t="0"/>
          <a:stretch/>
        </p:blipFill>
        <p:spPr>
          <a:xfrm>
            <a:off x="914514" y="1384300"/>
            <a:ext cx="5966698" cy="4437887"/>
          </a:xfrm>
          <a:prstGeom prst="rect">
            <a:avLst/>
          </a:prstGeom>
          <a:noFill/>
          <a:ln>
            <a:noFill/>
          </a:ln>
        </p:spPr>
      </p:pic>
      <p:sp>
        <p:nvSpPr>
          <p:cNvPr id="137" name="Google Shape;137;g27055f282e2_0_109"/>
          <p:cNvSpPr/>
          <p:nvPr/>
        </p:nvSpPr>
        <p:spPr>
          <a:xfrm>
            <a:off x="5842730" y="4699000"/>
            <a:ext cx="136035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7055f282e2_0_109"/>
          <p:cNvSpPr/>
          <p:nvPr/>
        </p:nvSpPr>
        <p:spPr>
          <a:xfrm>
            <a:off x="5842730" y="4699000"/>
            <a:ext cx="13806600" cy="394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ua One"/>
              <a:buNone/>
            </a:pPr>
            <a:r>
              <a:rPr b="0" i="0" lang="en-US" sz="4800" u="none" cap="none" strike="noStrike">
                <a:solidFill>
                  <a:srgbClr val="0E0E0E"/>
                </a:solidFill>
                <a:latin typeface="Patua One"/>
                <a:ea typeface="Patua One"/>
                <a:cs typeface="Patua One"/>
                <a:sym typeface="Patua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9" name="Google Shape;139;g27055f282e2_0_109"/>
          <p:cNvSpPr/>
          <p:nvPr/>
        </p:nvSpPr>
        <p:spPr>
          <a:xfrm>
            <a:off x="15597549" y="8750300"/>
            <a:ext cx="40011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ua One"/>
              <a:buNone/>
            </a:pPr>
            <a:r>
              <a:rPr b="0" i="0" lang="en-US" sz="3600" u="none" cap="none" strike="noStrike">
                <a:solidFill>
                  <a:srgbClr val="0E0E0E"/>
                </a:solidFill>
                <a:latin typeface="Patua One"/>
                <a:ea typeface="Patua One"/>
                <a:cs typeface="Patua One"/>
                <a:sym typeface="Patua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144" name="Shape 144"/>
        <p:cNvGrpSpPr/>
        <p:nvPr/>
      </p:nvGrpSpPr>
      <p:grpSpPr>
        <a:xfrm>
          <a:off x="0" y="0"/>
          <a:ext cx="0" cy="0"/>
          <a:chOff x="0" y="0"/>
          <a:chExt cx="0" cy="0"/>
        </a:xfrm>
      </p:grpSpPr>
      <p:pic>
        <p:nvPicPr>
          <p:cNvPr descr=" " id="145" name="Google Shape;145;g27055f282e2_0_122"/>
          <p:cNvPicPr preferRelativeResize="0"/>
          <p:nvPr/>
        </p:nvPicPr>
        <p:blipFill rotWithShape="1">
          <a:blip r:embed="rId3">
            <a:alphaModFix/>
          </a:blip>
          <a:srcRect b="0" l="0" r="0" t="0"/>
          <a:stretch/>
        </p:blipFill>
        <p:spPr>
          <a:xfrm>
            <a:off x="0" y="0"/>
            <a:ext cx="13178858" cy="8493795"/>
          </a:xfrm>
          <a:prstGeom prst="rect">
            <a:avLst/>
          </a:prstGeom>
          <a:noFill/>
          <a:ln>
            <a:noFill/>
          </a:ln>
        </p:spPr>
      </p:pic>
      <p:pic>
        <p:nvPicPr>
          <p:cNvPr descr=" " id="146" name="Google Shape;146;g27055f282e2_0_122"/>
          <p:cNvPicPr preferRelativeResize="0"/>
          <p:nvPr/>
        </p:nvPicPr>
        <p:blipFill rotWithShape="1">
          <a:blip r:embed="rId4">
            <a:alphaModFix/>
          </a:blip>
          <a:srcRect b="0" l="0" r="0" t="0"/>
          <a:stretch/>
        </p:blipFill>
        <p:spPr>
          <a:xfrm>
            <a:off x="20944918" y="8953500"/>
            <a:ext cx="2426003" cy="3619500"/>
          </a:xfrm>
          <a:prstGeom prst="rect">
            <a:avLst/>
          </a:prstGeom>
          <a:noFill/>
          <a:ln>
            <a:noFill/>
          </a:ln>
        </p:spPr>
      </p:pic>
      <p:pic>
        <p:nvPicPr>
          <p:cNvPr descr=" " id="147" name="Google Shape;147;g27055f282e2_0_122"/>
          <p:cNvPicPr preferRelativeResize="0"/>
          <p:nvPr/>
        </p:nvPicPr>
        <p:blipFill rotWithShape="1">
          <a:blip r:embed="rId5">
            <a:alphaModFix/>
          </a:blip>
          <a:srcRect b="0" l="0" r="0" t="0"/>
          <a:stretch/>
        </p:blipFill>
        <p:spPr>
          <a:xfrm>
            <a:off x="673184" y="6057900"/>
            <a:ext cx="14835454" cy="5092700"/>
          </a:xfrm>
          <a:prstGeom prst="rect">
            <a:avLst/>
          </a:prstGeom>
          <a:noFill/>
          <a:ln>
            <a:noFill/>
          </a:ln>
        </p:spPr>
      </p:pic>
      <p:sp>
        <p:nvSpPr>
          <p:cNvPr id="148" name="Google Shape;148;g27055f282e2_0_122"/>
          <p:cNvSpPr/>
          <p:nvPr/>
        </p:nvSpPr>
        <p:spPr>
          <a:xfrm>
            <a:off x="673184" y="2578100"/>
            <a:ext cx="70494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7055f282e2_0_122"/>
          <p:cNvSpPr/>
          <p:nvPr/>
        </p:nvSpPr>
        <p:spPr>
          <a:xfrm>
            <a:off x="673184" y="2578100"/>
            <a:ext cx="70494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7055f282e2_0_122"/>
          <p:cNvSpPr/>
          <p:nvPr/>
        </p:nvSpPr>
        <p:spPr>
          <a:xfrm>
            <a:off x="1435279" y="2882900"/>
            <a:ext cx="43185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4800"/>
              <a:buFont typeface="Patua One"/>
              <a:buNone/>
            </a:pPr>
            <a:r>
              <a:rPr b="0" i="0" lang="en-US" sz="4800" u="none" cap="none" strike="noStrike">
                <a:solidFill>
                  <a:srgbClr val="0E4562"/>
                </a:solidFill>
                <a:latin typeface="Patua One"/>
                <a:ea typeface="Patua One"/>
                <a:cs typeface="Patua One"/>
                <a:sym typeface="Patua One"/>
              </a:rPr>
              <a:t>Dragon Taming </a:t>
            </a:r>
            <a:endParaRPr b="0" i="0" sz="4800" u="none" cap="none" strike="noStrike">
              <a:solidFill>
                <a:schemeClr val="dk1"/>
              </a:solidFill>
              <a:latin typeface="Calibri"/>
              <a:ea typeface="Calibri"/>
              <a:cs typeface="Calibri"/>
              <a:sym typeface="Calibri"/>
            </a:endParaRPr>
          </a:p>
        </p:txBody>
      </p:sp>
      <p:sp>
        <p:nvSpPr>
          <p:cNvPr id="151" name="Google Shape;151;g27055f282e2_0_122"/>
          <p:cNvSpPr/>
          <p:nvPr/>
        </p:nvSpPr>
        <p:spPr>
          <a:xfrm>
            <a:off x="673184" y="42418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2" name="Google Shape;152;g27055f282e2_0_122"/>
          <p:cNvSpPr/>
          <p:nvPr/>
        </p:nvSpPr>
        <p:spPr>
          <a:xfrm>
            <a:off x="8459257" y="2578100"/>
            <a:ext cx="70494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7055f282e2_0_122"/>
          <p:cNvSpPr/>
          <p:nvPr/>
        </p:nvSpPr>
        <p:spPr>
          <a:xfrm>
            <a:off x="8459257" y="2578100"/>
            <a:ext cx="70494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7055f282e2_0_122"/>
          <p:cNvSpPr/>
          <p:nvPr/>
        </p:nvSpPr>
        <p:spPr>
          <a:xfrm>
            <a:off x="9221353" y="2882900"/>
            <a:ext cx="5144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4800"/>
              <a:buFont typeface="Patua One"/>
              <a:buNone/>
            </a:pPr>
            <a:r>
              <a:rPr b="0" i="0" lang="en-US" sz="4800" u="none" cap="none" strike="noStrike">
                <a:solidFill>
                  <a:srgbClr val="0E4562"/>
                </a:solidFill>
                <a:latin typeface="Patua One"/>
                <a:ea typeface="Patua One"/>
                <a:cs typeface="Patua One"/>
                <a:sym typeface="Patua One"/>
              </a:rPr>
              <a:t>The Art of Unicorn</a:t>
            </a:r>
            <a:endParaRPr b="0" i="0" sz="4800" u="none" cap="none" strike="noStrike">
              <a:solidFill>
                <a:schemeClr val="dk1"/>
              </a:solidFill>
              <a:latin typeface="Calibri"/>
              <a:ea typeface="Calibri"/>
              <a:cs typeface="Calibri"/>
              <a:sym typeface="Calibri"/>
            </a:endParaRPr>
          </a:p>
        </p:txBody>
      </p:sp>
      <p:sp>
        <p:nvSpPr>
          <p:cNvPr id="155" name="Google Shape;155;g27055f282e2_0_122"/>
          <p:cNvSpPr/>
          <p:nvPr/>
        </p:nvSpPr>
        <p:spPr>
          <a:xfrm>
            <a:off x="8459257" y="42418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56" name="Google Shape;156;g27055f282e2_0_122"/>
          <p:cNvPicPr preferRelativeResize="0"/>
          <p:nvPr/>
        </p:nvPicPr>
        <p:blipFill rotWithShape="1">
          <a:blip r:embed="rId6">
            <a:alphaModFix/>
          </a:blip>
          <a:srcRect b="0" l="0" r="0" t="0"/>
          <a:stretch/>
        </p:blipFill>
        <p:spPr>
          <a:xfrm>
            <a:off x="15838880" y="3911600"/>
            <a:ext cx="8319540" cy="7226300"/>
          </a:xfrm>
          <a:prstGeom prst="rect">
            <a:avLst/>
          </a:prstGeom>
          <a:noFill/>
          <a:ln>
            <a:noFill/>
          </a:ln>
        </p:spPr>
      </p:pic>
      <p:sp>
        <p:nvSpPr>
          <p:cNvPr id="157" name="Google Shape;157;g27055f282e2_0_1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7055f282e2_0_12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E6EA"/>
        </a:solidFill>
      </p:bgPr>
    </p:bg>
    <p:spTree>
      <p:nvGrpSpPr>
        <p:cNvPr id="163" name="Shape 163"/>
        <p:cNvGrpSpPr/>
        <p:nvPr/>
      </p:nvGrpSpPr>
      <p:grpSpPr>
        <a:xfrm>
          <a:off x="0" y="0"/>
          <a:ext cx="0" cy="0"/>
          <a:chOff x="0" y="0"/>
          <a:chExt cx="0" cy="0"/>
        </a:xfrm>
      </p:grpSpPr>
      <p:pic>
        <p:nvPicPr>
          <p:cNvPr descr=" " id="164" name="Google Shape;164;g27055f282e2_0_140"/>
          <p:cNvPicPr preferRelativeResize="0"/>
          <p:nvPr/>
        </p:nvPicPr>
        <p:blipFill rotWithShape="1">
          <a:blip r:embed="rId3">
            <a:alphaModFix/>
          </a:blip>
          <a:srcRect b="0" l="0" r="0" t="0"/>
          <a:stretch/>
        </p:blipFill>
        <p:spPr>
          <a:xfrm>
            <a:off x="0" y="9029700"/>
            <a:ext cx="20347943" cy="4686300"/>
          </a:xfrm>
          <a:prstGeom prst="rect">
            <a:avLst/>
          </a:prstGeom>
          <a:noFill/>
          <a:ln>
            <a:noFill/>
          </a:ln>
        </p:spPr>
      </p:pic>
      <p:pic>
        <p:nvPicPr>
          <p:cNvPr descr=" " id="165" name="Google Shape;165;g27055f282e2_0_140"/>
          <p:cNvPicPr preferRelativeResize="0"/>
          <p:nvPr/>
        </p:nvPicPr>
        <p:blipFill rotWithShape="1">
          <a:blip r:embed="rId4">
            <a:alphaModFix/>
          </a:blip>
          <a:srcRect b="0" l="0" r="0" t="0"/>
          <a:stretch/>
        </p:blipFill>
        <p:spPr>
          <a:xfrm>
            <a:off x="17540892" y="939800"/>
            <a:ext cx="6147568" cy="2222500"/>
          </a:xfrm>
          <a:prstGeom prst="rect">
            <a:avLst/>
          </a:prstGeom>
          <a:noFill/>
          <a:ln>
            <a:noFill/>
          </a:ln>
        </p:spPr>
      </p:pic>
      <p:sp>
        <p:nvSpPr>
          <p:cNvPr id="166" name="Google Shape;166;g27055f282e2_0_140"/>
          <p:cNvSpPr/>
          <p:nvPr/>
        </p:nvSpPr>
        <p:spPr>
          <a:xfrm>
            <a:off x="3867633" y="1092200"/>
            <a:ext cx="166773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7055f282e2_0_140"/>
          <p:cNvSpPr/>
          <p:nvPr/>
        </p:nvSpPr>
        <p:spPr>
          <a:xfrm>
            <a:off x="4629729" y="1397000"/>
            <a:ext cx="15491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4562"/>
              </a:buClr>
              <a:buSzPts val="8000"/>
              <a:buFont typeface="Patua One"/>
              <a:buNone/>
            </a:pPr>
            <a:r>
              <a:rPr b="0" i="0" lang="en-US" sz="8000" u="none" cap="none" strike="noStrike">
                <a:solidFill>
                  <a:srgbClr val="0E4562"/>
                </a:solidFill>
                <a:latin typeface="Patua One"/>
                <a:ea typeface="Patua One"/>
                <a:cs typeface="Patua One"/>
                <a:sym typeface="Patua One"/>
              </a:rPr>
              <a:t>The Magic of Dragons: A Research</a:t>
            </a:r>
            <a:endParaRPr b="0" i="0" sz="8000" u="none" cap="none" strike="noStrike">
              <a:solidFill>
                <a:schemeClr val="dk1"/>
              </a:solidFill>
              <a:latin typeface="Calibri"/>
              <a:ea typeface="Calibri"/>
              <a:cs typeface="Calibri"/>
              <a:sym typeface="Calibri"/>
            </a:endParaRPr>
          </a:p>
        </p:txBody>
      </p:sp>
      <p:sp>
        <p:nvSpPr>
          <p:cNvPr id="168" name="Google Shape;168;g27055f282e2_0_140"/>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7055f282e2_0_140"/>
          <p:cNvSpPr/>
          <p:nvPr/>
        </p:nvSpPr>
        <p:spPr>
          <a:xfrm>
            <a:off x="14200375" y="4406900"/>
            <a:ext cx="8205300" cy="8204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7055f282e2_0_140"/>
          <p:cNvSpPr/>
          <p:nvPr/>
        </p:nvSpPr>
        <p:spPr>
          <a:xfrm>
            <a:off x="15229203" y="6299200"/>
            <a:ext cx="6160200" cy="61596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7055f282e2_0_140"/>
          <p:cNvSpPr/>
          <p:nvPr/>
        </p:nvSpPr>
        <p:spPr>
          <a:xfrm>
            <a:off x="16258032" y="8178800"/>
            <a:ext cx="4089900" cy="40893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7055f282e2_0_140"/>
          <p:cNvSpPr/>
          <p:nvPr/>
        </p:nvSpPr>
        <p:spPr>
          <a:xfrm>
            <a:off x="17528191" y="4940300"/>
            <a:ext cx="15243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Patua One"/>
              <a:buNone/>
            </a:pPr>
            <a:r>
              <a:rPr b="0" i="0" lang="en-US" sz="4800" u="none" cap="none" strike="noStrike">
                <a:solidFill>
                  <a:srgbClr val="272727"/>
                </a:solidFill>
                <a:latin typeface="Patua One"/>
                <a:ea typeface="Patua One"/>
                <a:cs typeface="Patua One"/>
                <a:sym typeface="Patua One"/>
              </a:rPr>
              <a:t>6.7M</a:t>
            </a:r>
            <a:endParaRPr b="0" i="0" sz="4800" u="none" cap="none" strike="noStrike">
              <a:solidFill>
                <a:schemeClr val="dk1"/>
              </a:solidFill>
              <a:latin typeface="Calibri"/>
              <a:ea typeface="Calibri"/>
              <a:cs typeface="Calibri"/>
              <a:sym typeface="Calibri"/>
            </a:endParaRPr>
          </a:p>
        </p:txBody>
      </p:sp>
      <p:sp>
        <p:nvSpPr>
          <p:cNvPr id="173" name="Google Shape;173;g27055f282e2_0_140"/>
          <p:cNvSpPr/>
          <p:nvPr/>
        </p:nvSpPr>
        <p:spPr>
          <a:xfrm>
            <a:off x="17528191" y="9753600"/>
            <a:ext cx="15495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Patua One"/>
              <a:buNone/>
            </a:pPr>
            <a:r>
              <a:rPr b="0" i="0" lang="en-US" sz="4800" u="none" cap="none" strike="noStrike">
                <a:solidFill>
                  <a:srgbClr val="272727"/>
                </a:solidFill>
                <a:latin typeface="Patua One"/>
                <a:ea typeface="Patua One"/>
                <a:cs typeface="Patua One"/>
                <a:sym typeface="Patua One"/>
              </a:rPr>
              <a:t>2.3M</a:t>
            </a:r>
            <a:endParaRPr b="0" i="0" sz="4800" u="none" cap="none" strike="noStrike">
              <a:solidFill>
                <a:schemeClr val="dk1"/>
              </a:solidFill>
              <a:latin typeface="Calibri"/>
              <a:ea typeface="Calibri"/>
              <a:cs typeface="Calibri"/>
              <a:sym typeface="Calibri"/>
            </a:endParaRPr>
          </a:p>
        </p:txBody>
      </p:sp>
      <p:sp>
        <p:nvSpPr>
          <p:cNvPr id="174" name="Google Shape;174;g27055f282e2_0_140"/>
          <p:cNvSpPr/>
          <p:nvPr/>
        </p:nvSpPr>
        <p:spPr>
          <a:xfrm>
            <a:off x="17515489" y="6819900"/>
            <a:ext cx="15876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Patua One"/>
              <a:buNone/>
            </a:pPr>
            <a:r>
              <a:rPr b="0" i="0" lang="en-US" sz="4800" u="none" cap="none" strike="noStrike">
                <a:solidFill>
                  <a:srgbClr val="272727"/>
                </a:solidFill>
                <a:latin typeface="Patua One"/>
                <a:ea typeface="Patua One"/>
                <a:cs typeface="Patua One"/>
                <a:sym typeface="Patua One"/>
              </a:rPr>
              <a:t>4.4M</a:t>
            </a:r>
            <a:endParaRPr b="0" i="0" sz="4800" u="none" cap="none" strike="noStrike">
              <a:solidFill>
                <a:schemeClr val="dk1"/>
              </a:solidFill>
              <a:latin typeface="Calibri"/>
              <a:ea typeface="Calibri"/>
              <a:cs typeface="Calibri"/>
              <a:sym typeface="Calibri"/>
            </a:endParaRPr>
          </a:p>
        </p:txBody>
      </p:sp>
      <p:sp>
        <p:nvSpPr>
          <p:cNvPr id="175" name="Google Shape;175;g27055f282e2_0_1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6" name="Google Shape;176;g27055f282e2_0_14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7" name="Google Shape;177;g27055f282e2_0_140"/>
          <p:cNvSpPr/>
          <p:nvPr/>
        </p:nvSpPr>
        <p:spPr>
          <a:xfrm>
            <a:off x="3734267" y="35941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g27055f282e2_0_140"/>
          <p:cNvPicPr preferRelativeResize="0"/>
          <p:nvPr/>
        </p:nvPicPr>
        <p:blipFill rotWithShape="1">
          <a:blip r:embed="rId6">
            <a:alphaModFix/>
          </a:blip>
          <a:srcRect b="0" l="0" r="0" t="0"/>
          <a:stretch/>
        </p:blipFill>
        <p:spPr>
          <a:xfrm>
            <a:off x="3734267" y="3594100"/>
            <a:ext cx="1138395" cy="1117600"/>
          </a:xfrm>
          <a:prstGeom prst="rect">
            <a:avLst/>
          </a:prstGeom>
          <a:noFill/>
          <a:ln>
            <a:noFill/>
          </a:ln>
        </p:spPr>
      </p:pic>
      <p:sp>
        <p:nvSpPr>
          <p:cNvPr id="179" name="Google Shape;179;g27055f282e2_0_140"/>
          <p:cNvSpPr/>
          <p:nvPr/>
        </p:nvSpPr>
        <p:spPr>
          <a:xfrm>
            <a:off x="3734267" y="5016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7055f282e2_0_140"/>
          <p:cNvSpPr/>
          <p:nvPr/>
        </p:nvSpPr>
        <p:spPr>
          <a:xfrm>
            <a:off x="3734267" y="5016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1" name="Google Shape;181;g27055f282e2_0_140"/>
          <p:cNvSpPr/>
          <p:nvPr/>
        </p:nvSpPr>
        <p:spPr>
          <a:xfrm>
            <a:off x="3734267" y="69469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7055f282e2_0_140"/>
          <p:cNvPicPr preferRelativeResize="0"/>
          <p:nvPr/>
        </p:nvPicPr>
        <p:blipFill rotWithShape="1">
          <a:blip r:embed="rId7">
            <a:alphaModFix/>
          </a:blip>
          <a:srcRect b="0" l="0" r="0" t="0"/>
          <a:stretch/>
        </p:blipFill>
        <p:spPr>
          <a:xfrm>
            <a:off x="3734267" y="6946900"/>
            <a:ext cx="1269318" cy="1117600"/>
          </a:xfrm>
          <a:prstGeom prst="rect">
            <a:avLst/>
          </a:prstGeom>
          <a:noFill/>
          <a:ln>
            <a:noFill/>
          </a:ln>
        </p:spPr>
      </p:pic>
      <p:sp>
        <p:nvSpPr>
          <p:cNvPr id="183" name="Google Shape;183;g27055f282e2_0_140"/>
          <p:cNvSpPr/>
          <p:nvPr/>
        </p:nvSpPr>
        <p:spPr>
          <a:xfrm>
            <a:off x="3734267" y="83693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7055f282e2_0_140"/>
          <p:cNvSpPr/>
          <p:nvPr/>
        </p:nvSpPr>
        <p:spPr>
          <a:xfrm>
            <a:off x="3734267" y="83693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5" name="Google Shape;185;g27055f282e2_0_140"/>
          <p:cNvSpPr/>
          <p:nvPr/>
        </p:nvSpPr>
        <p:spPr>
          <a:xfrm>
            <a:off x="3734267" y="102997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7055f282e2_0_140"/>
          <p:cNvPicPr preferRelativeResize="0"/>
          <p:nvPr/>
        </p:nvPicPr>
        <p:blipFill rotWithShape="1">
          <a:blip r:embed="rId8">
            <a:alphaModFix/>
          </a:blip>
          <a:srcRect b="0" l="0" r="0" t="0"/>
          <a:stretch/>
        </p:blipFill>
        <p:spPr>
          <a:xfrm>
            <a:off x="3734267" y="10299700"/>
            <a:ext cx="1281251" cy="1117600"/>
          </a:xfrm>
          <a:prstGeom prst="rect">
            <a:avLst/>
          </a:prstGeom>
          <a:noFill/>
          <a:ln>
            <a:noFill/>
          </a:ln>
        </p:spPr>
      </p:pic>
      <p:sp>
        <p:nvSpPr>
          <p:cNvPr id="187" name="Google Shape;187;g27055f282e2_0_140"/>
          <p:cNvSpPr/>
          <p:nvPr/>
        </p:nvSpPr>
        <p:spPr>
          <a:xfrm>
            <a:off x="3734267" y="117221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7055f282e2_0_140"/>
          <p:cNvSpPr/>
          <p:nvPr/>
        </p:nvSpPr>
        <p:spPr>
          <a:xfrm>
            <a:off x="3734267" y="117221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2024-05-06T07:28:18Z</dcterms:created>
  <dc:creator>PptxGenJS</dc:creator>
</cp:coreProperties>
</file>