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16-03-2024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உயிர்த்தெழுந்த</a:t>
            </a:r>
          </a:p>
          <a:p>
            <a:r>
              <a:rPr lang="en-IN" dirty="0"/>
              <a:t>Slide 2 - </a:t>
            </a:r>
            <a:r>
              <a:rPr lang="ta-IN" dirty="0"/>
              <a:t>எந்தன் மீட்பர்</a:t>
            </a:r>
          </a:p>
          <a:p>
            <a:r>
              <a:rPr lang="en-IN" dirty="0"/>
              <a:t>Slide 3 - </a:t>
            </a:r>
            <a:r>
              <a:rPr lang="ta-IN" dirty="0"/>
              <a:t>மரணத்தை ஜெயமாக</a:t>
            </a:r>
          </a:p>
          <a:p>
            <a:r>
              <a:rPr lang="en-IN" dirty="0"/>
              <a:t>Slide 4 - </a:t>
            </a:r>
            <a:r>
              <a:rPr lang="ta-IN" dirty="0"/>
              <a:t>அழுகையின் நாட்கள்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86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உயிர்த்தெழுந்த</a:t>
            </a:r>
          </a:p>
          <a:p>
            <a:r>
              <a:rPr lang="en-IN" dirty="0"/>
              <a:t>Slide 2 - </a:t>
            </a:r>
            <a:r>
              <a:rPr lang="ta-IN" dirty="0"/>
              <a:t>எந்தன் மீட்பர்</a:t>
            </a:r>
          </a:p>
          <a:p>
            <a:r>
              <a:rPr lang="en-IN" dirty="0"/>
              <a:t>Slide 3 - </a:t>
            </a:r>
            <a:r>
              <a:rPr lang="ta-IN" dirty="0"/>
              <a:t>மரணத்தை ஜெயமாக</a:t>
            </a:r>
          </a:p>
          <a:p>
            <a:r>
              <a:rPr lang="en-IN" dirty="0"/>
              <a:t>Slide 4 - </a:t>
            </a:r>
            <a:r>
              <a:rPr lang="ta-IN" dirty="0"/>
              <a:t>அழுகையின் நாட்கள்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5593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உயிர்த்தெழுந்த</a:t>
            </a:r>
          </a:p>
          <a:p>
            <a:r>
              <a:rPr lang="en-IN" dirty="0"/>
              <a:t>Slide 2 - </a:t>
            </a:r>
            <a:r>
              <a:rPr lang="ta-IN" dirty="0"/>
              <a:t>எந்தன் மீட்பர்</a:t>
            </a:r>
          </a:p>
          <a:p>
            <a:r>
              <a:rPr lang="en-IN" dirty="0"/>
              <a:t>Slide 3 - </a:t>
            </a:r>
            <a:r>
              <a:rPr lang="ta-IN" dirty="0"/>
              <a:t>மரணத்தை ஜெயமாக</a:t>
            </a:r>
          </a:p>
          <a:p>
            <a:r>
              <a:rPr lang="en-IN" dirty="0"/>
              <a:t>Slide 4 - </a:t>
            </a:r>
            <a:r>
              <a:rPr lang="ta-IN" dirty="0"/>
              <a:t>அழுகையின் நாட்கள்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0441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உயிர்த்தெழுந்த</a:t>
            </a:r>
          </a:p>
          <a:p>
            <a:r>
              <a:rPr lang="en-IN" dirty="0"/>
              <a:t>Slide 2 - </a:t>
            </a:r>
            <a:r>
              <a:rPr lang="ta-IN" dirty="0"/>
              <a:t>எந்தன் மீட்பர்</a:t>
            </a:r>
          </a:p>
          <a:p>
            <a:r>
              <a:rPr lang="en-IN" dirty="0"/>
              <a:t>Slide 3 - </a:t>
            </a:r>
            <a:r>
              <a:rPr lang="ta-IN" dirty="0"/>
              <a:t>மரணத்தை ஜெயமாக</a:t>
            </a:r>
          </a:p>
          <a:p>
            <a:r>
              <a:rPr lang="en-IN" dirty="0"/>
              <a:t>Slide 4 - </a:t>
            </a:r>
            <a:r>
              <a:rPr lang="ta-IN" dirty="0"/>
              <a:t>அழுகையின் நாட்கள்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5693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DC5D66-D8F5-F8CD-9ADB-86CB9187562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453E767-F8A9-5557-BED6-2BD3A04F48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7E5BD8EE-CCD7-8DF6-A724-8B2F50F788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60C8AB3-B223-B2CE-F03F-D732AA8FD4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4A9F500-7B74-CF80-EF2C-EF8FFEF97F5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80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JOHNSON JOY</cp:lastModifiedBy>
  <cp:revision>5</cp:revision>
  <dcterms:created xsi:type="dcterms:W3CDTF">2024-03-12T00:49:17Z</dcterms:created>
  <dcterms:modified xsi:type="dcterms:W3CDTF">2024-03-16T11:26:03Z</dcterms:modified>
</cp:coreProperties>
</file>