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9" r:id="rId3"/>
    <p:sldId id="320" r:id="rId4"/>
    <p:sldId id="323" r:id="rId5"/>
    <p:sldId id="321" r:id="rId6"/>
    <p:sldId id="324" r:id="rId7"/>
    <p:sldId id="322" r:id="rId8"/>
    <p:sldId id="32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66" d="100"/>
          <a:sy n="66" d="100"/>
        </p:scale>
        <p:origin x="2635" y="12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9/24/2025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9/24/2025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9/24/2025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9/24/2025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9/24/2025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9/24/2025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9/24/2025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6000" b="1">
                <a:solidFill>
                  <a:srgbClr val="FF0000"/>
                </a:solidFill>
                <a:latin typeface="Arial" panose="020B0604020202020204" pitchFamily="34" charset="0"/>
                <a:cs typeface="Arial" panose="020B0604020202020204" pitchFamily="34" charset="0"/>
              </a:rPr>
              <a:t>Quỳ bên cung thánh</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C1D9F6-A37C-E0DB-4D4E-26B1A9E4C4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5357E5-7D25-D894-39DA-3930AA07AED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9068410-2738-02A7-E99C-17E180E21B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3710207-51F7-6585-AD78-5E9513092A6B}"/>
              </a:ext>
            </a:extLst>
          </p:cNvPr>
          <p:cNvSpPr/>
          <p:nvPr/>
        </p:nvSpPr>
        <p:spPr>
          <a:xfrm>
            <a:off x="406400" y="233494"/>
            <a:ext cx="11379200"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Quỳ bên cung thánh đoàn con thiết tha kêu cầu Chúa. Lời kinh thấm lệ nguyện xin Chúa thứ tha tội nhơ. Vượt qua năm tháng tình yêu Chúa kiên trung bền vững. Ngàn muôn thế hệ cùng chung tiếng hát ca tôn thờ.</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916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B92FAA-EFA0-1D25-273A-10191BCC4D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C7566E-BED6-906A-7E6C-F2B6449E6A5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9674E8F-33CF-C04B-4451-FEB99CD516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94E7E15-4B68-1108-2D83-6EC6E7000250}"/>
              </a:ext>
            </a:extLst>
          </p:cNvPr>
          <p:cNvSpPr/>
          <p:nvPr/>
        </p:nvSpPr>
        <p:spPr>
          <a:xfrm>
            <a:off x="406400" y="233494"/>
            <a:ext cx="11379200" cy="3785652"/>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1. </a:t>
            </a:r>
            <a:r>
              <a:rPr lang="vi-VN" sz="6000" b="1">
                <a:latin typeface="Arial" panose="020B0604020202020204" pitchFamily="34" charset="0"/>
                <a:cs typeface="Arial" panose="020B0604020202020204" pitchFamily="34" charset="0"/>
              </a:rPr>
              <a:t>Lệ sầu rưng rưng hối hận ăn năn ngước nhìn lên Chúa. Chúa ơi dủ thương, đừng minh xét bao tội tình.</a:t>
            </a:r>
          </a:p>
        </p:txBody>
      </p:sp>
    </p:spTree>
    <p:extLst>
      <p:ext uri="{BB962C8B-B14F-4D97-AF65-F5344CB8AC3E}">
        <p14:creationId xmlns:p14="http://schemas.microsoft.com/office/powerpoint/2010/main" val="373375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E12561-37FD-9232-C722-8DB6996524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C1F11B-9088-4F92-4F2B-F4477F0B521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094E633-97DB-3A1E-64C0-16B8E933A9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0D32F49-7B5F-AF47-295A-39A54032FFB9}"/>
              </a:ext>
            </a:extLst>
          </p:cNvPr>
          <p:cNvSpPr/>
          <p:nvPr/>
        </p:nvSpPr>
        <p:spPr>
          <a:xfrm>
            <a:off x="406400" y="233494"/>
            <a:ext cx="11379200"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Quỳ bên cung thánh đoàn con thiết tha kêu cầu Chúa. Lời kinh thấm lệ nguyện xin Chúa thứ tha tội nhơ. Vượt qua năm tháng tình yêu Chúa kiên trung bền vững. Ngàn muôn thế hệ cùng chung tiếng hát ca tôn thờ.</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4150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727D82-CA95-7321-D2FC-405CEF75EA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7B0948-FA87-0ED8-67BA-B4C16D83A6D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7B299F1-9B93-E357-7356-1DB9C81DB3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212C3CC-4C91-2A6B-6B3C-D51B492EFDEC}"/>
              </a:ext>
            </a:extLst>
          </p:cNvPr>
          <p:cNvSpPr/>
          <p:nvPr/>
        </p:nvSpPr>
        <p:spPr>
          <a:xfrm>
            <a:off x="406400" y="233494"/>
            <a:ext cx="11379200" cy="3785652"/>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2. </a:t>
            </a:r>
            <a:r>
              <a:rPr lang="vi-VN" sz="6000" b="1">
                <a:latin typeface="Arial" panose="020B0604020202020204" pitchFamily="34" charset="0"/>
                <a:cs typeface="Arial" panose="020B0604020202020204" pitchFamily="34" charset="0"/>
              </a:rPr>
              <a:t>Một chiều xưa kia, khắp đồi Can-vê máu hồng chan chứa. Thế nhân trụy sa được ân xá bao tội nhơ.</a:t>
            </a:r>
          </a:p>
        </p:txBody>
      </p:sp>
    </p:spTree>
    <p:extLst>
      <p:ext uri="{BB962C8B-B14F-4D97-AF65-F5344CB8AC3E}">
        <p14:creationId xmlns:p14="http://schemas.microsoft.com/office/powerpoint/2010/main" val="1361014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446C4F-0EEB-54F4-0F32-E07755E786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57B6CD-953C-AD71-186E-0F456D9B7AA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2B36D20-53C5-2139-94BF-AAEFAC8DDF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3A5DFDE-AD2D-9070-3CAB-D36FB391DDAB}"/>
              </a:ext>
            </a:extLst>
          </p:cNvPr>
          <p:cNvSpPr/>
          <p:nvPr/>
        </p:nvSpPr>
        <p:spPr>
          <a:xfrm>
            <a:off x="406400" y="233494"/>
            <a:ext cx="11379200"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Quỳ bên cung thánh đoàn con thiết tha kêu cầu Chúa. Lời kinh thấm lệ nguyện xin Chúa thứ tha tội nhơ. Vượt qua năm tháng tình yêu Chúa kiên trung bền vững. Ngàn muôn thế hệ cùng chung tiếng hát ca tôn thờ.</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8532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165C0-2285-353C-7CF9-7253355074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F4DCD6-15E3-99DE-3BD5-84632441FDC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99318BC-D998-34AF-7704-3EC2E7D4DE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F81F0BC-0D5F-5259-B6D7-091B4AA5E1DB}"/>
              </a:ext>
            </a:extLst>
          </p:cNvPr>
          <p:cNvSpPr/>
          <p:nvPr/>
        </p:nvSpPr>
        <p:spPr>
          <a:xfrm>
            <a:off x="406400" y="233494"/>
            <a:ext cx="11379200" cy="3785652"/>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3. </a:t>
            </a:r>
            <a:r>
              <a:rPr lang="vi-VN" sz="6000" b="1">
                <a:latin typeface="Arial" panose="020B0604020202020204" pitchFamily="34" charset="0"/>
                <a:cs typeface="Arial" panose="020B0604020202020204" pitchFamily="34" charset="0"/>
              </a:rPr>
              <a:t>Đường đời gai chông, cát bụi mênh mông, sức hèn kinh hãi. Chúng con cậy trông, lòng thương Chúa như đại dương.</a:t>
            </a:r>
          </a:p>
        </p:txBody>
      </p:sp>
    </p:spTree>
    <p:extLst>
      <p:ext uri="{BB962C8B-B14F-4D97-AF65-F5344CB8AC3E}">
        <p14:creationId xmlns:p14="http://schemas.microsoft.com/office/powerpoint/2010/main" val="3556744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84E8E-E6A6-25A0-773F-F92CD67A70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5E28F9-3E09-58D8-20E2-23EA98F53CF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0902DC1-F17E-527B-E7AB-19D4AD4F76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2A0B8AA-32E2-EE0E-4DF7-501F7666DFBA}"/>
              </a:ext>
            </a:extLst>
          </p:cNvPr>
          <p:cNvSpPr/>
          <p:nvPr/>
        </p:nvSpPr>
        <p:spPr>
          <a:xfrm>
            <a:off x="406400" y="233494"/>
            <a:ext cx="11379200"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Quỳ bên cung thánh đoàn con thiết tha kêu cầu Chúa. Lời kinh thấm lệ nguyện xin Chúa thứ tha tội nhơ. Vượt qua năm tháng tình yêu Chúa kiên trung bền vững. Ngàn muôn thế hệ cùng chung tiếng hát ca tôn thờ.</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67970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92</TotalTime>
  <Words>286</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Garamond</vt:lpstr>
      <vt:lpstr>Savon</vt:lpstr>
      <vt:lpstr>Quỳ bên cung thánh</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62</cp:revision>
  <dcterms:created xsi:type="dcterms:W3CDTF">2024-12-09T09:39:37Z</dcterms:created>
  <dcterms:modified xsi:type="dcterms:W3CDTF">2025-09-24T03:26:35Z</dcterms:modified>
</cp:coreProperties>
</file>