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7c7e0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7c7e0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663927" y="717328"/>
            <a:ext cx="1628128" cy="1517325"/>
            <a:chOff x="4224337" y="2124074"/>
            <a:chExt cx="855154" cy="796956"/>
          </a:xfrm>
        </p:grpSpPr>
        <p:sp>
          <p:nvSpPr>
            <p:cNvPr id="14" name="Google Shape;14;p3"/>
            <p:cNvSpPr/>
            <p:nvPr/>
          </p:nvSpPr>
          <p:spPr>
            <a:xfrm>
              <a:off x="4375213" y="21240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5049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626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4618100" y="21240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5049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625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4860987" y="21240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5049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" name="Google Shape;17;p3"/>
            <p:cNvGrpSpPr/>
            <p:nvPr/>
          </p:nvGrpSpPr>
          <p:grpSpPr>
            <a:xfrm>
              <a:off x="4224337" y="2197131"/>
              <a:ext cx="855154" cy="723899"/>
              <a:chOff x="4224337" y="2197131"/>
              <a:chExt cx="855154" cy="723899"/>
            </a:xfrm>
          </p:grpSpPr>
          <p:sp>
            <p:nvSpPr>
              <p:cNvPr id="18" name="Google Shape;18;p3"/>
              <p:cNvSpPr/>
              <p:nvPr/>
            </p:nvSpPr>
            <p:spPr>
              <a:xfrm>
                <a:off x="4238624" y="2211418"/>
                <a:ext cx="826293" cy="695324"/>
              </a:xfrm>
              <a:custGeom>
                <a:rect b="b" l="l" r="r" t="t"/>
                <a:pathLst>
                  <a:path extrusionOk="0" h="695324" w="826293">
                    <a:moveTo>
                      <a:pt x="826294" y="56579"/>
                    </a:moveTo>
                    <a:lnTo>
                      <a:pt x="826294" y="638747"/>
                    </a:lnTo>
                    <a:cubicBezTo>
                      <a:pt x="826294" y="669989"/>
                      <a:pt x="800100" y="695325"/>
                      <a:pt x="767906" y="695325"/>
                    </a:cubicBezTo>
                    <a:lnTo>
                      <a:pt x="58388" y="695325"/>
                    </a:lnTo>
                    <a:cubicBezTo>
                      <a:pt x="26098" y="695325"/>
                      <a:pt x="0" y="669989"/>
                      <a:pt x="0" y="638747"/>
                    </a:cubicBezTo>
                    <a:lnTo>
                      <a:pt x="0" y="56579"/>
                    </a:lnTo>
                    <a:cubicBezTo>
                      <a:pt x="0" y="25336"/>
                      <a:pt x="26194" y="0"/>
                      <a:pt x="58388" y="0"/>
                    </a:cubicBezTo>
                    <a:lnTo>
                      <a:pt x="93440" y="0"/>
                    </a:lnTo>
                    <a:lnTo>
                      <a:pt x="93440" y="52388"/>
                    </a:lnTo>
                    <a:cubicBezTo>
                      <a:pt x="93440" y="91726"/>
                      <a:pt x="126587" y="123825"/>
                      <a:pt x="167259" y="123825"/>
                    </a:cubicBezTo>
                    <a:cubicBezTo>
                      <a:pt x="207931" y="123825"/>
                      <a:pt x="241078" y="91726"/>
                      <a:pt x="241078" y="52388"/>
                    </a:cubicBezTo>
                    <a:lnTo>
                      <a:pt x="241078" y="0"/>
                    </a:lnTo>
                    <a:lnTo>
                      <a:pt x="339471" y="0"/>
                    </a:lnTo>
                    <a:lnTo>
                      <a:pt x="339471" y="52388"/>
                    </a:lnTo>
                    <a:cubicBezTo>
                      <a:pt x="339471" y="91726"/>
                      <a:pt x="372618" y="123825"/>
                      <a:pt x="413290" y="123825"/>
                    </a:cubicBezTo>
                    <a:cubicBezTo>
                      <a:pt x="453962" y="123825"/>
                      <a:pt x="487109" y="91726"/>
                      <a:pt x="487109" y="52388"/>
                    </a:cubicBezTo>
                    <a:lnTo>
                      <a:pt x="487109" y="0"/>
                    </a:lnTo>
                    <a:lnTo>
                      <a:pt x="585502" y="0"/>
                    </a:lnTo>
                    <a:lnTo>
                      <a:pt x="585502" y="52388"/>
                    </a:lnTo>
                    <a:cubicBezTo>
                      <a:pt x="585502" y="91726"/>
                      <a:pt x="618649" y="123825"/>
                      <a:pt x="659321" y="123825"/>
                    </a:cubicBezTo>
                    <a:cubicBezTo>
                      <a:pt x="699992" y="123825"/>
                      <a:pt x="733139" y="91726"/>
                      <a:pt x="733139" y="52388"/>
                    </a:cubicBezTo>
                    <a:lnTo>
                      <a:pt x="733139" y="0"/>
                    </a:lnTo>
                    <a:lnTo>
                      <a:pt x="768191" y="0"/>
                    </a:lnTo>
                    <a:cubicBezTo>
                      <a:pt x="800100" y="0"/>
                      <a:pt x="826294" y="25336"/>
                      <a:pt x="826294" y="56579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9;p3"/>
              <p:cNvSpPr/>
              <p:nvPr/>
            </p:nvSpPr>
            <p:spPr>
              <a:xfrm>
                <a:off x="4224337" y="2197131"/>
                <a:ext cx="855154" cy="723899"/>
              </a:xfrm>
              <a:custGeom>
                <a:rect b="b" l="l" r="r" t="t"/>
                <a:pathLst>
                  <a:path extrusionOk="0" h="723899" w="855154">
                    <a:moveTo>
                      <a:pt x="782193" y="723900"/>
                    </a:moveTo>
                    <a:lnTo>
                      <a:pt x="72676" y="723900"/>
                    </a:lnTo>
                    <a:cubicBezTo>
                      <a:pt x="32576" y="723900"/>
                      <a:pt x="0" y="692087"/>
                      <a:pt x="0" y="653034"/>
                    </a:cubicBezTo>
                    <a:lnTo>
                      <a:pt x="0" y="70866"/>
                    </a:lnTo>
                    <a:cubicBezTo>
                      <a:pt x="0" y="31814"/>
                      <a:pt x="32576" y="0"/>
                      <a:pt x="72676" y="0"/>
                    </a:cubicBezTo>
                    <a:lnTo>
                      <a:pt x="107728" y="0"/>
                    </a:lnTo>
                    <a:cubicBezTo>
                      <a:pt x="115634" y="0"/>
                      <a:pt x="122015" y="6382"/>
                      <a:pt x="122015" y="14288"/>
                    </a:cubicBezTo>
                    <a:lnTo>
                      <a:pt x="122015" y="66675"/>
                    </a:lnTo>
                    <a:cubicBezTo>
                      <a:pt x="122015" y="98203"/>
                      <a:pt x="148685" y="123825"/>
                      <a:pt x="181547" y="123825"/>
                    </a:cubicBezTo>
                    <a:cubicBezTo>
                      <a:pt x="214313" y="123825"/>
                      <a:pt x="241078" y="98203"/>
                      <a:pt x="241078" y="66675"/>
                    </a:cubicBezTo>
                    <a:lnTo>
                      <a:pt x="241078" y="14288"/>
                    </a:lnTo>
                    <a:cubicBezTo>
                      <a:pt x="241078" y="6382"/>
                      <a:pt x="247460" y="0"/>
                      <a:pt x="255365" y="0"/>
                    </a:cubicBezTo>
                    <a:lnTo>
                      <a:pt x="353759" y="0"/>
                    </a:lnTo>
                    <a:cubicBezTo>
                      <a:pt x="361664" y="0"/>
                      <a:pt x="368046" y="6382"/>
                      <a:pt x="368046" y="14288"/>
                    </a:cubicBezTo>
                    <a:lnTo>
                      <a:pt x="368046" y="66675"/>
                    </a:lnTo>
                    <a:cubicBezTo>
                      <a:pt x="368046" y="98203"/>
                      <a:pt x="394716" y="123825"/>
                      <a:pt x="427577" y="123825"/>
                    </a:cubicBezTo>
                    <a:cubicBezTo>
                      <a:pt x="460343" y="123825"/>
                      <a:pt x="487109" y="98203"/>
                      <a:pt x="487109" y="66675"/>
                    </a:cubicBezTo>
                    <a:lnTo>
                      <a:pt x="487109" y="14288"/>
                    </a:lnTo>
                    <a:cubicBezTo>
                      <a:pt x="487109" y="6382"/>
                      <a:pt x="493490" y="0"/>
                      <a:pt x="501396" y="0"/>
                    </a:cubicBezTo>
                    <a:lnTo>
                      <a:pt x="599789" y="0"/>
                    </a:lnTo>
                    <a:cubicBezTo>
                      <a:pt x="607695" y="0"/>
                      <a:pt x="614077" y="6382"/>
                      <a:pt x="614077" y="14288"/>
                    </a:cubicBezTo>
                    <a:lnTo>
                      <a:pt x="614077" y="66675"/>
                    </a:lnTo>
                    <a:cubicBezTo>
                      <a:pt x="614077" y="98203"/>
                      <a:pt x="640747" y="123825"/>
                      <a:pt x="673608" y="123825"/>
                    </a:cubicBezTo>
                    <a:cubicBezTo>
                      <a:pt x="706374" y="123825"/>
                      <a:pt x="733139" y="98203"/>
                      <a:pt x="733139" y="66675"/>
                    </a:cubicBezTo>
                    <a:lnTo>
                      <a:pt x="733139" y="14288"/>
                    </a:lnTo>
                    <a:cubicBezTo>
                      <a:pt x="733139" y="6382"/>
                      <a:pt x="739521" y="0"/>
                      <a:pt x="747427" y="0"/>
                    </a:cubicBezTo>
                    <a:lnTo>
                      <a:pt x="782479" y="0"/>
                    </a:lnTo>
                    <a:cubicBezTo>
                      <a:pt x="822579" y="0"/>
                      <a:pt x="855155" y="31814"/>
                      <a:pt x="855155" y="70866"/>
                    </a:cubicBezTo>
                    <a:lnTo>
                      <a:pt x="855155" y="653034"/>
                    </a:lnTo>
                    <a:cubicBezTo>
                      <a:pt x="854869" y="692087"/>
                      <a:pt x="822293" y="723900"/>
                      <a:pt x="782193" y="723900"/>
                    </a:cubicBezTo>
                    <a:close/>
                    <a:moveTo>
                      <a:pt x="72676" y="28575"/>
                    </a:moveTo>
                    <a:cubicBezTo>
                      <a:pt x="48387" y="28575"/>
                      <a:pt x="28575" y="47530"/>
                      <a:pt x="28575" y="70866"/>
                    </a:cubicBezTo>
                    <a:lnTo>
                      <a:pt x="28575" y="653034"/>
                    </a:lnTo>
                    <a:cubicBezTo>
                      <a:pt x="28575" y="676370"/>
                      <a:pt x="48387" y="695325"/>
                      <a:pt x="72676" y="695325"/>
                    </a:cubicBezTo>
                    <a:lnTo>
                      <a:pt x="782098" y="695325"/>
                    </a:lnTo>
                    <a:cubicBezTo>
                      <a:pt x="806482" y="695325"/>
                      <a:pt x="826199" y="676370"/>
                      <a:pt x="826199" y="653034"/>
                    </a:cubicBezTo>
                    <a:lnTo>
                      <a:pt x="826199" y="70866"/>
                    </a:lnTo>
                    <a:cubicBezTo>
                      <a:pt x="826199" y="47530"/>
                      <a:pt x="806387" y="28575"/>
                      <a:pt x="782098" y="28575"/>
                    </a:cubicBezTo>
                    <a:lnTo>
                      <a:pt x="761333" y="28575"/>
                    </a:lnTo>
                    <a:lnTo>
                      <a:pt x="761333" y="66675"/>
                    </a:lnTo>
                    <a:cubicBezTo>
                      <a:pt x="761333" y="113919"/>
                      <a:pt x="721805" y="152400"/>
                      <a:pt x="673227" y="152400"/>
                    </a:cubicBezTo>
                    <a:cubicBezTo>
                      <a:pt x="624650" y="152400"/>
                      <a:pt x="585121" y="113919"/>
                      <a:pt x="585121" y="66675"/>
                    </a:cubicBezTo>
                    <a:lnTo>
                      <a:pt x="585121" y="28575"/>
                    </a:lnTo>
                    <a:lnTo>
                      <a:pt x="515303" y="28575"/>
                    </a:lnTo>
                    <a:lnTo>
                      <a:pt x="515303" y="66675"/>
                    </a:lnTo>
                    <a:cubicBezTo>
                      <a:pt x="515303" y="113919"/>
                      <a:pt x="475774" y="152400"/>
                      <a:pt x="427196" y="152400"/>
                    </a:cubicBezTo>
                    <a:cubicBezTo>
                      <a:pt x="378619" y="152400"/>
                      <a:pt x="339090" y="113919"/>
                      <a:pt x="339090" y="66675"/>
                    </a:cubicBezTo>
                    <a:lnTo>
                      <a:pt x="339090" y="28575"/>
                    </a:lnTo>
                    <a:lnTo>
                      <a:pt x="269558" y="28575"/>
                    </a:lnTo>
                    <a:lnTo>
                      <a:pt x="269558" y="66675"/>
                    </a:lnTo>
                    <a:cubicBezTo>
                      <a:pt x="269558" y="113919"/>
                      <a:pt x="230029" y="152400"/>
                      <a:pt x="181451" y="152400"/>
                    </a:cubicBezTo>
                    <a:cubicBezTo>
                      <a:pt x="132874" y="152400"/>
                      <a:pt x="93345" y="113919"/>
                      <a:pt x="93345" y="66675"/>
                    </a:cubicBezTo>
                    <a:lnTo>
                      <a:pt x="93345" y="28575"/>
                    </a:lnTo>
                    <a:lnTo>
                      <a:pt x="72676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oogle Shape;20;p3"/>
            <p:cNvGrpSpPr/>
            <p:nvPr/>
          </p:nvGrpSpPr>
          <p:grpSpPr>
            <a:xfrm>
              <a:off x="4318348" y="2397156"/>
              <a:ext cx="666750" cy="438150"/>
              <a:chOff x="4318348" y="2397156"/>
              <a:chExt cx="666750" cy="438150"/>
            </a:xfrm>
          </p:grpSpPr>
          <p:sp>
            <p:nvSpPr>
              <p:cNvPr id="21" name="Google Shape;21;p3"/>
              <p:cNvSpPr/>
              <p:nvPr/>
            </p:nvSpPr>
            <p:spPr>
              <a:xfrm>
                <a:off x="4332636" y="2411443"/>
                <a:ext cx="638175" cy="409575"/>
              </a:xfrm>
              <a:custGeom>
                <a:rect b="b" l="l" r="r" t="t"/>
                <a:pathLst>
                  <a:path extrusionOk="0" h="409575" w="638175">
                    <a:moveTo>
                      <a:pt x="607028" y="409575"/>
                    </a:moveTo>
                    <a:lnTo>
                      <a:pt x="31242" y="409575"/>
                    </a:lnTo>
                    <a:cubicBezTo>
                      <a:pt x="14002" y="409575"/>
                      <a:pt x="0" y="395573"/>
                      <a:pt x="0" y="378333"/>
                    </a:cubicBezTo>
                    <a:lnTo>
                      <a:pt x="0" y="0"/>
                    </a:lnTo>
                    <a:lnTo>
                      <a:pt x="638175" y="0"/>
                    </a:lnTo>
                    <a:lnTo>
                      <a:pt x="638175" y="378333"/>
                    </a:lnTo>
                    <a:cubicBezTo>
                      <a:pt x="638175" y="395573"/>
                      <a:pt x="624269" y="409575"/>
                      <a:pt x="607028" y="409575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4318348" y="2397156"/>
                <a:ext cx="666750" cy="438150"/>
              </a:xfrm>
              <a:custGeom>
                <a:rect b="b" l="l" r="r" t="t"/>
                <a:pathLst>
                  <a:path extrusionOk="0" h="438150" w="666750">
                    <a:moveTo>
                      <a:pt x="621316" y="438150"/>
                    </a:moveTo>
                    <a:lnTo>
                      <a:pt x="45529" y="438150"/>
                    </a:lnTo>
                    <a:cubicBezTo>
                      <a:pt x="20479" y="438150"/>
                      <a:pt x="0" y="417767"/>
                      <a:pt x="0" y="392621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652463" y="0"/>
                    </a:lnTo>
                    <a:cubicBezTo>
                      <a:pt x="660368" y="0"/>
                      <a:pt x="666750" y="6382"/>
                      <a:pt x="666750" y="14288"/>
                    </a:cubicBezTo>
                    <a:lnTo>
                      <a:pt x="666750" y="392621"/>
                    </a:lnTo>
                    <a:cubicBezTo>
                      <a:pt x="666845" y="417671"/>
                      <a:pt x="646367" y="438150"/>
                      <a:pt x="621316" y="438150"/>
                    </a:cubicBezTo>
                    <a:close/>
                    <a:moveTo>
                      <a:pt x="28670" y="28575"/>
                    </a:moveTo>
                    <a:lnTo>
                      <a:pt x="28670" y="392621"/>
                    </a:lnTo>
                    <a:cubicBezTo>
                      <a:pt x="28670" y="401955"/>
                      <a:pt x="36290" y="409575"/>
                      <a:pt x="45625" y="409575"/>
                    </a:cubicBezTo>
                    <a:lnTo>
                      <a:pt x="621316" y="409575"/>
                    </a:lnTo>
                    <a:cubicBezTo>
                      <a:pt x="630650" y="409575"/>
                      <a:pt x="638270" y="401955"/>
                      <a:pt x="638270" y="392621"/>
                    </a:cubicBezTo>
                    <a:lnTo>
                      <a:pt x="638270" y="28575"/>
                    </a:lnTo>
                    <a:lnTo>
                      <a:pt x="2867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" name="Google Shape;23;p3"/>
            <p:cNvGrpSpPr/>
            <p:nvPr/>
          </p:nvGrpSpPr>
          <p:grpSpPr>
            <a:xfrm>
              <a:off x="4452460" y="2476785"/>
              <a:ext cx="397097" cy="278606"/>
              <a:chOff x="4452460" y="2476785"/>
              <a:chExt cx="397097" cy="278606"/>
            </a:xfrm>
          </p:grpSpPr>
          <p:sp>
            <p:nvSpPr>
              <p:cNvPr id="24" name="Google Shape;24;p3"/>
              <p:cNvSpPr/>
              <p:nvPr/>
            </p:nvSpPr>
            <p:spPr>
              <a:xfrm>
                <a:off x="4452460" y="2476785"/>
                <a:ext cx="183260" cy="273843"/>
              </a:xfrm>
              <a:custGeom>
                <a:rect b="b" l="l" r="r" t="t"/>
                <a:pathLst>
                  <a:path extrusionOk="0" h="273843" w="183260">
                    <a:moveTo>
                      <a:pt x="183261" y="225266"/>
                    </a:moveTo>
                    <a:lnTo>
                      <a:pt x="183261" y="273844"/>
                    </a:lnTo>
                    <a:lnTo>
                      <a:pt x="0" y="273844"/>
                    </a:lnTo>
                    <a:cubicBezTo>
                      <a:pt x="2000" y="255461"/>
                      <a:pt x="7906" y="238125"/>
                      <a:pt x="17907" y="221647"/>
                    </a:cubicBezTo>
                    <a:cubicBezTo>
                      <a:pt x="27908" y="205169"/>
                      <a:pt x="47434" y="183452"/>
                      <a:pt x="76676" y="156210"/>
                    </a:cubicBezTo>
                    <a:cubicBezTo>
                      <a:pt x="100203" y="134303"/>
                      <a:pt x="114681" y="119348"/>
                      <a:pt x="120015" y="111538"/>
                    </a:cubicBezTo>
                    <a:cubicBezTo>
                      <a:pt x="127159" y="100775"/>
                      <a:pt x="130778" y="90107"/>
                      <a:pt x="130778" y="79534"/>
                    </a:cubicBezTo>
                    <a:cubicBezTo>
                      <a:pt x="130778" y="67913"/>
                      <a:pt x="127635" y="58865"/>
                      <a:pt x="121348" y="52673"/>
                    </a:cubicBezTo>
                    <a:cubicBezTo>
                      <a:pt x="115062" y="46482"/>
                      <a:pt x="106394" y="43244"/>
                      <a:pt x="95441" y="43244"/>
                    </a:cubicBezTo>
                    <a:cubicBezTo>
                      <a:pt x="84487" y="43244"/>
                      <a:pt x="75819" y="46482"/>
                      <a:pt x="69437" y="53150"/>
                    </a:cubicBezTo>
                    <a:cubicBezTo>
                      <a:pt x="63055" y="59817"/>
                      <a:pt x="59245" y="70676"/>
                      <a:pt x="58293" y="85916"/>
                    </a:cubicBezTo>
                    <a:lnTo>
                      <a:pt x="6096" y="80677"/>
                    </a:lnTo>
                    <a:cubicBezTo>
                      <a:pt x="9239" y="51911"/>
                      <a:pt x="18955" y="31242"/>
                      <a:pt x="35338" y="18764"/>
                    </a:cubicBezTo>
                    <a:cubicBezTo>
                      <a:pt x="51721" y="6286"/>
                      <a:pt x="72200" y="0"/>
                      <a:pt x="96774" y="0"/>
                    </a:cubicBezTo>
                    <a:cubicBezTo>
                      <a:pt x="123730" y="0"/>
                      <a:pt x="144875" y="7239"/>
                      <a:pt x="160211" y="21812"/>
                    </a:cubicBezTo>
                    <a:cubicBezTo>
                      <a:pt x="175546" y="36385"/>
                      <a:pt x="183261" y="54388"/>
                      <a:pt x="183261" y="75914"/>
                    </a:cubicBezTo>
                    <a:cubicBezTo>
                      <a:pt x="183261" y="88202"/>
                      <a:pt x="181070" y="99917"/>
                      <a:pt x="176689" y="110966"/>
                    </a:cubicBezTo>
                    <a:cubicBezTo>
                      <a:pt x="172307" y="122015"/>
                      <a:pt x="165354" y="133731"/>
                      <a:pt x="155734" y="145828"/>
                    </a:cubicBezTo>
                    <a:cubicBezTo>
                      <a:pt x="149447" y="153924"/>
                      <a:pt x="138017" y="165449"/>
                      <a:pt x="121539" y="180594"/>
                    </a:cubicBezTo>
                    <a:cubicBezTo>
                      <a:pt x="105061" y="195739"/>
                      <a:pt x="94583" y="205740"/>
                      <a:pt x="90202" y="210693"/>
                    </a:cubicBezTo>
                    <a:cubicBezTo>
                      <a:pt x="85820" y="215646"/>
                      <a:pt x="82201" y="220504"/>
                      <a:pt x="79534" y="225171"/>
                    </a:cubicBezTo>
                    <a:lnTo>
                      <a:pt x="183261" y="22517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>
                <a:off x="4670202" y="2476785"/>
                <a:ext cx="179355" cy="278606"/>
              </a:xfrm>
              <a:custGeom>
                <a:rect b="b" l="l" r="r" t="t"/>
                <a:pathLst>
                  <a:path extrusionOk="0" h="278606" w="179355">
                    <a:moveTo>
                      <a:pt x="45625" y="126683"/>
                    </a:moveTo>
                    <a:cubicBezTo>
                      <a:pt x="32099" y="120968"/>
                      <a:pt x="22289" y="113157"/>
                      <a:pt x="16097" y="103156"/>
                    </a:cubicBezTo>
                    <a:cubicBezTo>
                      <a:pt x="9906" y="93155"/>
                      <a:pt x="6858" y="82201"/>
                      <a:pt x="6858" y="70295"/>
                    </a:cubicBezTo>
                    <a:cubicBezTo>
                      <a:pt x="6858" y="49911"/>
                      <a:pt x="14002" y="33147"/>
                      <a:pt x="28194" y="19907"/>
                    </a:cubicBezTo>
                    <a:cubicBezTo>
                      <a:pt x="42386" y="6668"/>
                      <a:pt x="62579" y="0"/>
                      <a:pt x="88773" y="0"/>
                    </a:cubicBezTo>
                    <a:cubicBezTo>
                      <a:pt x="114681" y="0"/>
                      <a:pt x="134779" y="6668"/>
                      <a:pt x="149162" y="19907"/>
                    </a:cubicBezTo>
                    <a:cubicBezTo>
                      <a:pt x="163544" y="33147"/>
                      <a:pt x="170688" y="50006"/>
                      <a:pt x="170688" y="70295"/>
                    </a:cubicBezTo>
                    <a:cubicBezTo>
                      <a:pt x="170688" y="82963"/>
                      <a:pt x="167449" y="94202"/>
                      <a:pt x="160782" y="104013"/>
                    </a:cubicBezTo>
                    <a:cubicBezTo>
                      <a:pt x="154115" y="113824"/>
                      <a:pt x="144970" y="121444"/>
                      <a:pt x="133064" y="126587"/>
                    </a:cubicBezTo>
                    <a:cubicBezTo>
                      <a:pt x="148209" y="132683"/>
                      <a:pt x="159734" y="141542"/>
                      <a:pt x="167545" y="153162"/>
                    </a:cubicBezTo>
                    <a:cubicBezTo>
                      <a:pt x="175355" y="164783"/>
                      <a:pt x="179356" y="178308"/>
                      <a:pt x="179356" y="193548"/>
                    </a:cubicBezTo>
                    <a:cubicBezTo>
                      <a:pt x="179356" y="218694"/>
                      <a:pt x="171355" y="239173"/>
                      <a:pt x="155258" y="254984"/>
                    </a:cubicBezTo>
                    <a:cubicBezTo>
                      <a:pt x="139160" y="270796"/>
                      <a:pt x="117824" y="278606"/>
                      <a:pt x="91154" y="278606"/>
                    </a:cubicBezTo>
                    <a:cubicBezTo>
                      <a:pt x="66389" y="278606"/>
                      <a:pt x="45720" y="272129"/>
                      <a:pt x="29242" y="259080"/>
                    </a:cubicBezTo>
                    <a:cubicBezTo>
                      <a:pt x="9811" y="243745"/>
                      <a:pt x="0" y="222599"/>
                      <a:pt x="0" y="195834"/>
                    </a:cubicBezTo>
                    <a:cubicBezTo>
                      <a:pt x="0" y="181070"/>
                      <a:pt x="3619" y="167545"/>
                      <a:pt x="10954" y="155162"/>
                    </a:cubicBezTo>
                    <a:cubicBezTo>
                      <a:pt x="18288" y="142780"/>
                      <a:pt x="29908" y="133350"/>
                      <a:pt x="45625" y="126683"/>
                    </a:cubicBezTo>
                    <a:close/>
                    <a:moveTo>
                      <a:pt x="51625" y="190881"/>
                    </a:moveTo>
                    <a:cubicBezTo>
                      <a:pt x="51625" y="205264"/>
                      <a:pt x="55340" y="216503"/>
                      <a:pt x="62674" y="224600"/>
                    </a:cubicBezTo>
                    <a:cubicBezTo>
                      <a:pt x="70009" y="232696"/>
                      <a:pt x="79248" y="236696"/>
                      <a:pt x="90297" y="236696"/>
                    </a:cubicBezTo>
                    <a:cubicBezTo>
                      <a:pt x="101060" y="236696"/>
                      <a:pt x="110014" y="232791"/>
                      <a:pt x="117062" y="225076"/>
                    </a:cubicBezTo>
                    <a:cubicBezTo>
                      <a:pt x="124111" y="217361"/>
                      <a:pt x="127635" y="206121"/>
                      <a:pt x="127635" y="191453"/>
                    </a:cubicBezTo>
                    <a:cubicBezTo>
                      <a:pt x="127635" y="178689"/>
                      <a:pt x="124016" y="168402"/>
                      <a:pt x="116872" y="160687"/>
                    </a:cubicBezTo>
                    <a:cubicBezTo>
                      <a:pt x="109728" y="152972"/>
                      <a:pt x="100584" y="149066"/>
                      <a:pt x="89535" y="149066"/>
                    </a:cubicBezTo>
                    <a:cubicBezTo>
                      <a:pt x="76771" y="149066"/>
                      <a:pt x="67246" y="153448"/>
                      <a:pt x="60960" y="162306"/>
                    </a:cubicBezTo>
                    <a:cubicBezTo>
                      <a:pt x="54673" y="171164"/>
                      <a:pt x="51625" y="180594"/>
                      <a:pt x="51625" y="190881"/>
                    </a:cubicBezTo>
                    <a:close/>
                    <a:moveTo>
                      <a:pt x="56483" y="74009"/>
                    </a:moveTo>
                    <a:cubicBezTo>
                      <a:pt x="56483" y="84392"/>
                      <a:pt x="59436" y="92583"/>
                      <a:pt x="65341" y="98393"/>
                    </a:cubicBezTo>
                    <a:cubicBezTo>
                      <a:pt x="71247" y="104204"/>
                      <a:pt x="79057" y="107156"/>
                      <a:pt x="88868" y="107156"/>
                    </a:cubicBezTo>
                    <a:cubicBezTo>
                      <a:pt x="98774" y="107156"/>
                      <a:pt x="106775" y="104204"/>
                      <a:pt x="112681" y="98298"/>
                    </a:cubicBezTo>
                    <a:cubicBezTo>
                      <a:pt x="118586" y="92393"/>
                      <a:pt x="121634" y="84296"/>
                      <a:pt x="121634" y="73819"/>
                    </a:cubicBezTo>
                    <a:cubicBezTo>
                      <a:pt x="121634" y="64008"/>
                      <a:pt x="118681" y="56198"/>
                      <a:pt x="112776" y="50292"/>
                    </a:cubicBezTo>
                    <a:cubicBezTo>
                      <a:pt x="106870" y="44387"/>
                      <a:pt x="99060" y="41434"/>
                      <a:pt x="89440" y="41434"/>
                    </a:cubicBezTo>
                    <a:cubicBezTo>
                      <a:pt x="79439" y="41434"/>
                      <a:pt x="71438" y="44387"/>
                      <a:pt x="65437" y="50387"/>
                    </a:cubicBezTo>
                    <a:cubicBezTo>
                      <a:pt x="59436" y="56388"/>
                      <a:pt x="56483" y="64199"/>
                      <a:pt x="56483" y="7400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6" name="Google Shape;26;p3"/>
          <p:cNvGrpSpPr/>
          <p:nvPr/>
        </p:nvGrpSpPr>
        <p:grpSpPr>
          <a:xfrm>
            <a:off x="4104741" y="717328"/>
            <a:ext cx="1628128" cy="1517325"/>
            <a:chOff x="5149881" y="2124074"/>
            <a:chExt cx="855154" cy="796956"/>
          </a:xfrm>
        </p:grpSpPr>
        <p:sp>
          <p:nvSpPr>
            <p:cNvPr id="27" name="Google Shape;27;p3"/>
            <p:cNvSpPr/>
            <p:nvPr/>
          </p:nvSpPr>
          <p:spPr>
            <a:xfrm>
              <a:off x="5299137" y="21240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5049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5542025" y="21240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5049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5784912" y="21240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5049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" name="Google Shape;30;p3"/>
            <p:cNvGrpSpPr/>
            <p:nvPr/>
          </p:nvGrpSpPr>
          <p:grpSpPr>
            <a:xfrm>
              <a:off x="5149881" y="2197131"/>
              <a:ext cx="855154" cy="723899"/>
              <a:chOff x="5149881" y="2197131"/>
              <a:chExt cx="855154" cy="723899"/>
            </a:xfrm>
          </p:grpSpPr>
          <p:sp>
            <p:nvSpPr>
              <p:cNvPr id="31" name="Google Shape;31;p3"/>
              <p:cNvSpPr/>
              <p:nvPr/>
            </p:nvSpPr>
            <p:spPr>
              <a:xfrm>
                <a:off x="5164168" y="2211418"/>
                <a:ext cx="826198" cy="695324"/>
              </a:xfrm>
              <a:custGeom>
                <a:rect b="b" l="l" r="r" t="t"/>
                <a:pathLst>
                  <a:path extrusionOk="0" h="695324" w="826198">
                    <a:moveTo>
                      <a:pt x="826199" y="56579"/>
                    </a:moveTo>
                    <a:lnTo>
                      <a:pt x="826199" y="638747"/>
                    </a:lnTo>
                    <a:cubicBezTo>
                      <a:pt x="826199" y="669989"/>
                      <a:pt x="800005" y="695325"/>
                      <a:pt x="767810" y="695325"/>
                    </a:cubicBezTo>
                    <a:lnTo>
                      <a:pt x="58388" y="695325"/>
                    </a:lnTo>
                    <a:cubicBezTo>
                      <a:pt x="26099" y="695325"/>
                      <a:pt x="0" y="669989"/>
                      <a:pt x="0" y="638747"/>
                    </a:cubicBezTo>
                    <a:lnTo>
                      <a:pt x="0" y="56579"/>
                    </a:lnTo>
                    <a:cubicBezTo>
                      <a:pt x="0" y="25336"/>
                      <a:pt x="26194" y="0"/>
                      <a:pt x="58388" y="0"/>
                    </a:cubicBezTo>
                    <a:lnTo>
                      <a:pt x="93440" y="0"/>
                    </a:lnTo>
                    <a:lnTo>
                      <a:pt x="93440" y="52388"/>
                    </a:lnTo>
                    <a:cubicBezTo>
                      <a:pt x="93440" y="91726"/>
                      <a:pt x="126587" y="123825"/>
                      <a:pt x="167259" y="123825"/>
                    </a:cubicBezTo>
                    <a:cubicBezTo>
                      <a:pt x="207931" y="123825"/>
                      <a:pt x="241078" y="91726"/>
                      <a:pt x="241078" y="52388"/>
                    </a:cubicBezTo>
                    <a:lnTo>
                      <a:pt x="241078" y="0"/>
                    </a:lnTo>
                    <a:lnTo>
                      <a:pt x="339471" y="0"/>
                    </a:lnTo>
                    <a:lnTo>
                      <a:pt x="339471" y="52388"/>
                    </a:lnTo>
                    <a:cubicBezTo>
                      <a:pt x="339471" y="91726"/>
                      <a:pt x="372618" y="123825"/>
                      <a:pt x="413290" y="123825"/>
                    </a:cubicBezTo>
                    <a:cubicBezTo>
                      <a:pt x="453962" y="123825"/>
                      <a:pt x="487109" y="91726"/>
                      <a:pt x="487109" y="52388"/>
                    </a:cubicBezTo>
                    <a:lnTo>
                      <a:pt x="487109" y="0"/>
                    </a:lnTo>
                    <a:lnTo>
                      <a:pt x="585502" y="0"/>
                    </a:lnTo>
                    <a:lnTo>
                      <a:pt x="585502" y="52388"/>
                    </a:lnTo>
                    <a:cubicBezTo>
                      <a:pt x="585502" y="91726"/>
                      <a:pt x="618649" y="123825"/>
                      <a:pt x="659321" y="123825"/>
                    </a:cubicBezTo>
                    <a:cubicBezTo>
                      <a:pt x="699992" y="123825"/>
                      <a:pt x="733139" y="91726"/>
                      <a:pt x="733139" y="52388"/>
                    </a:cubicBezTo>
                    <a:lnTo>
                      <a:pt x="733139" y="0"/>
                    </a:lnTo>
                    <a:lnTo>
                      <a:pt x="768191" y="0"/>
                    </a:lnTo>
                    <a:cubicBezTo>
                      <a:pt x="800005" y="0"/>
                      <a:pt x="826199" y="25336"/>
                      <a:pt x="826199" y="56579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32;p3"/>
              <p:cNvSpPr/>
              <p:nvPr/>
            </p:nvSpPr>
            <p:spPr>
              <a:xfrm>
                <a:off x="5149881" y="2197131"/>
                <a:ext cx="855154" cy="723899"/>
              </a:xfrm>
              <a:custGeom>
                <a:rect b="b" l="l" r="r" t="t"/>
                <a:pathLst>
                  <a:path extrusionOk="0" h="723899" w="855154">
                    <a:moveTo>
                      <a:pt x="782098" y="723900"/>
                    </a:moveTo>
                    <a:lnTo>
                      <a:pt x="72676" y="723900"/>
                    </a:lnTo>
                    <a:cubicBezTo>
                      <a:pt x="32575" y="723900"/>
                      <a:pt x="0" y="692087"/>
                      <a:pt x="0" y="653034"/>
                    </a:cubicBezTo>
                    <a:lnTo>
                      <a:pt x="0" y="70866"/>
                    </a:lnTo>
                    <a:cubicBezTo>
                      <a:pt x="0" y="31814"/>
                      <a:pt x="32575" y="0"/>
                      <a:pt x="72676" y="0"/>
                    </a:cubicBezTo>
                    <a:lnTo>
                      <a:pt x="107728" y="0"/>
                    </a:lnTo>
                    <a:cubicBezTo>
                      <a:pt x="115633" y="0"/>
                      <a:pt x="122015" y="6382"/>
                      <a:pt x="122015" y="14288"/>
                    </a:cubicBezTo>
                    <a:lnTo>
                      <a:pt x="122015" y="66675"/>
                    </a:lnTo>
                    <a:cubicBezTo>
                      <a:pt x="122015" y="98203"/>
                      <a:pt x="148685" y="123825"/>
                      <a:pt x="181547" y="123825"/>
                    </a:cubicBezTo>
                    <a:cubicBezTo>
                      <a:pt x="214313" y="123825"/>
                      <a:pt x="241078" y="98203"/>
                      <a:pt x="241078" y="66675"/>
                    </a:cubicBezTo>
                    <a:lnTo>
                      <a:pt x="241078" y="14288"/>
                    </a:lnTo>
                    <a:cubicBezTo>
                      <a:pt x="241078" y="6382"/>
                      <a:pt x="247460" y="0"/>
                      <a:pt x="255365" y="0"/>
                    </a:cubicBezTo>
                    <a:lnTo>
                      <a:pt x="353759" y="0"/>
                    </a:lnTo>
                    <a:cubicBezTo>
                      <a:pt x="361664" y="0"/>
                      <a:pt x="368046" y="6382"/>
                      <a:pt x="368046" y="14288"/>
                    </a:cubicBezTo>
                    <a:lnTo>
                      <a:pt x="368046" y="66675"/>
                    </a:lnTo>
                    <a:cubicBezTo>
                      <a:pt x="368046" y="98203"/>
                      <a:pt x="394716" y="123825"/>
                      <a:pt x="427577" y="123825"/>
                    </a:cubicBezTo>
                    <a:cubicBezTo>
                      <a:pt x="460343" y="123825"/>
                      <a:pt x="487109" y="98203"/>
                      <a:pt x="487109" y="66675"/>
                    </a:cubicBezTo>
                    <a:lnTo>
                      <a:pt x="487109" y="14288"/>
                    </a:lnTo>
                    <a:cubicBezTo>
                      <a:pt x="487109" y="6382"/>
                      <a:pt x="493490" y="0"/>
                      <a:pt x="501396" y="0"/>
                    </a:cubicBezTo>
                    <a:lnTo>
                      <a:pt x="599789" y="0"/>
                    </a:lnTo>
                    <a:cubicBezTo>
                      <a:pt x="607695" y="0"/>
                      <a:pt x="614077" y="6382"/>
                      <a:pt x="614077" y="14288"/>
                    </a:cubicBezTo>
                    <a:lnTo>
                      <a:pt x="614077" y="66675"/>
                    </a:lnTo>
                    <a:cubicBezTo>
                      <a:pt x="614077" y="98203"/>
                      <a:pt x="640747" y="123825"/>
                      <a:pt x="673608" y="123825"/>
                    </a:cubicBezTo>
                    <a:cubicBezTo>
                      <a:pt x="706374" y="123825"/>
                      <a:pt x="733139" y="98203"/>
                      <a:pt x="733139" y="66675"/>
                    </a:cubicBezTo>
                    <a:lnTo>
                      <a:pt x="733139" y="14288"/>
                    </a:lnTo>
                    <a:cubicBezTo>
                      <a:pt x="733139" y="6382"/>
                      <a:pt x="739521" y="0"/>
                      <a:pt x="747427" y="0"/>
                    </a:cubicBezTo>
                    <a:lnTo>
                      <a:pt x="782479" y="0"/>
                    </a:lnTo>
                    <a:cubicBezTo>
                      <a:pt x="822579" y="0"/>
                      <a:pt x="855155" y="31814"/>
                      <a:pt x="855155" y="70866"/>
                    </a:cubicBezTo>
                    <a:lnTo>
                      <a:pt x="855155" y="653034"/>
                    </a:lnTo>
                    <a:cubicBezTo>
                      <a:pt x="854774" y="692087"/>
                      <a:pt x="822198" y="723900"/>
                      <a:pt x="782098" y="723900"/>
                    </a:cubicBezTo>
                    <a:close/>
                    <a:moveTo>
                      <a:pt x="72581" y="28575"/>
                    </a:moveTo>
                    <a:cubicBezTo>
                      <a:pt x="48292" y="28575"/>
                      <a:pt x="28480" y="47530"/>
                      <a:pt x="28480" y="70866"/>
                    </a:cubicBezTo>
                    <a:lnTo>
                      <a:pt x="28480" y="653034"/>
                    </a:lnTo>
                    <a:cubicBezTo>
                      <a:pt x="28480" y="676370"/>
                      <a:pt x="48292" y="695325"/>
                      <a:pt x="72581" y="695325"/>
                    </a:cubicBezTo>
                    <a:lnTo>
                      <a:pt x="782003" y="695325"/>
                    </a:lnTo>
                    <a:cubicBezTo>
                      <a:pt x="806387" y="695325"/>
                      <a:pt x="826103" y="676370"/>
                      <a:pt x="826103" y="653034"/>
                    </a:cubicBezTo>
                    <a:lnTo>
                      <a:pt x="826103" y="70866"/>
                    </a:lnTo>
                    <a:cubicBezTo>
                      <a:pt x="826103" y="47530"/>
                      <a:pt x="806291" y="28575"/>
                      <a:pt x="782003" y="28575"/>
                    </a:cubicBezTo>
                    <a:lnTo>
                      <a:pt x="761238" y="28575"/>
                    </a:lnTo>
                    <a:lnTo>
                      <a:pt x="761238" y="66675"/>
                    </a:lnTo>
                    <a:cubicBezTo>
                      <a:pt x="761238" y="113919"/>
                      <a:pt x="721709" y="152400"/>
                      <a:pt x="673132" y="152400"/>
                    </a:cubicBezTo>
                    <a:cubicBezTo>
                      <a:pt x="624554" y="152400"/>
                      <a:pt x="585026" y="113919"/>
                      <a:pt x="585026" y="66675"/>
                    </a:cubicBezTo>
                    <a:lnTo>
                      <a:pt x="585026" y="28575"/>
                    </a:lnTo>
                    <a:lnTo>
                      <a:pt x="515207" y="28575"/>
                    </a:lnTo>
                    <a:lnTo>
                      <a:pt x="515207" y="66675"/>
                    </a:lnTo>
                    <a:cubicBezTo>
                      <a:pt x="515207" y="113919"/>
                      <a:pt x="475679" y="152400"/>
                      <a:pt x="427101" y="152400"/>
                    </a:cubicBezTo>
                    <a:cubicBezTo>
                      <a:pt x="378524" y="152400"/>
                      <a:pt x="338995" y="113919"/>
                      <a:pt x="338995" y="66675"/>
                    </a:cubicBezTo>
                    <a:lnTo>
                      <a:pt x="338995" y="28575"/>
                    </a:lnTo>
                    <a:lnTo>
                      <a:pt x="269177" y="28575"/>
                    </a:lnTo>
                    <a:lnTo>
                      <a:pt x="269177" y="66675"/>
                    </a:lnTo>
                    <a:cubicBezTo>
                      <a:pt x="269177" y="113919"/>
                      <a:pt x="229648" y="152400"/>
                      <a:pt x="181070" y="152400"/>
                    </a:cubicBezTo>
                    <a:cubicBezTo>
                      <a:pt x="132493" y="152400"/>
                      <a:pt x="92964" y="113919"/>
                      <a:pt x="92964" y="66675"/>
                    </a:cubicBezTo>
                    <a:lnTo>
                      <a:pt x="92964" y="28575"/>
                    </a:lnTo>
                    <a:lnTo>
                      <a:pt x="72581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" name="Google Shape;33;p3"/>
            <p:cNvGrpSpPr/>
            <p:nvPr/>
          </p:nvGrpSpPr>
          <p:grpSpPr>
            <a:xfrm>
              <a:off x="5374766" y="2476785"/>
              <a:ext cx="397192" cy="278606"/>
              <a:chOff x="5374766" y="2476785"/>
              <a:chExt cx="397192" cy="2786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5374766" y="2476785"/>
                <a:ext cx="183356" cy="273843"/>
              </a:xfrm>
              <a:custGeom>
                <a:rect b="b" l="l" r="r" t="t"/>
                <a:pathLst>
                  <a:path extrusionOk="0" h="273843" w="183356">
                    <a:moveTo>
                      <a:pt x="183261" y="225266"/>
                    </a:moveTo>
                    <a:lnTo>
                      <a:pt x="183261" y="273844"/>
                    </a:lnTo>
                    <a:lnTo>
                      <a:pt x="0" y="273844"/>
                    </a:lnTo>
                    <a:cubicBezTo>
                      <a:pt x="2000" y="255461"/>
                      <a:pt x="7906" y="238125"/>
                      <a:pt x="17907" y="221647"/>
                    </a:cubicBezTo>
                    <a:cubicBezTo>
                      <a:pt x="27908" y="205169"/>
                      <a:pt x="47435" y="183452"/>
                      <a:pt x="76676" y="156210"/>
                    </a:cubicBezTo>
                    <a:cubicBezTo>
                      <a:pt x="100203" y="134303"/>
                      <a:pt x="114681" y="119348"/>
                      <a:pt x="120015" y="111538"/>
                    </a:cubicBezTo>
                    <a:cubicBezTo>
                      <a:pt x="127159" y="100775"/>
                      <a:pt x="130778" y="90107"/>
                      <a:pt x="130778" y="79534"/>
                    </a:cubicBezTo>
                    <a:cubicBezTo>
                      <a:pt x="130778" y="67913"/>
                      <a:pt x="127635" y="58865"/>
                      <a:pt x="121349" y="52673"/>
                    </a:cubicBezTo>
                    <a:cubicBezTo>
                      <a:pt x="115062" y="46482"/>
                      <a:pt x="106394" y="43244"/>
                      <a:pt x="95441" y="43244"/>
                    </a:cubicBezTo>
                    <a:cubicBezTo>
                      <a:pt x="84487" y="43244"/>
                      <a:pt x="75819" y="46482"/>
                      <a:pt x="69437" y="53150"/>
                    </a:cubicBezTo>
                    <a:cubicBezTo>
                      <a:pt x="63056" y="59817"/>
                      <a:pt x="59246" y="70676"/>
                      <a:pt x="58293" y="85916"/>
                    </a:cubicBezTo>
                    <a:lnTo>
                      <a:pt x="6191" y="80677"/>
                    </a:lnTo>
                    <a:cubicBezTo>
                      <a:pt x="9335" y="51911"/>
                      <a:pt x="19050" y="31242"/>
                      <a:pt x="35433" y="18764"/>
                    </a:cubicBezTo>
                    <a:cubicBezTo>
                      <a:pt x="51816" y="6286"/>
                      <a:pt x="72295" y="0"/>
                      <a:pt x="96869" y="0"/>
                    </a:cubicBezTo>
                    <a:cubicBezTo>
                      <a:pt x="123825" y="0"/>
                      <a:pt x="144971" y="7239"/>
                      <a:pt x="160306" y="21812"/>
                    </a:cubicBezTo>
                    <a:cubicBezTo>
                      <a:pt x="175641" y="36385"/>
                      <a:pt x="183356" y="54388"/>
                      <a:pt x="183356" y="75914"/>
                    </a:cubicBezTo>
                    <a:cubicBezTo>
                      <a:pt x="183356" y="88202"/>
                      <a:pt x="181166" y="99917"/>
                      <a:pt x="176784" y="110966"/>
                    </a:cubicBezTo>
                    <a:cubicBezTo>
                      <a:pt x="172403" y="122015"/>
                      <a:pt x="165449" y="133731"/>
                      <a:pt x="155829" y="145828"/>
                    </a:cubicBezTo>
                    <a:cubicBezTo>
                      <a:pt x="149542" y="153924"/>
                      <a:pt x="138113" y="165449"/>
                      <a:pt x="121634" y="180594"/>
                    </a:cubicBezTo>
                    <a:cubicBezTo>
                      <a:pt x="105156" y="195739"/>
                      <a:pt x="94679" y="205740"/>
                      <a:pt x="90297" y="210693"/>
                    </a:cubicBezTo>
                    <a:cubicBezTo>
                      <a:pt x="85916" y="215646"/>
                      <a:pt x="82296" y="220504"/>
                      <a:pt x="79629" y="225171"/>
                    </a:cubicBezTo>
                    <a:lnTo>
                      <a:pt x="183261" y="225171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5592603" y="2476785"/>
                <a:ext cx="179355" cy="278606"/>
              </a:xfrm>
              <a:custGeom>
                <a:rect b="b" l="l" r="r" t="t"/>
                <a:pathLst>
                  <a:path extrusionOk="0" h="278606" w="179355">
                    <a:moveTo>
                      <a:pt x="45625" y="126683"/>
                    </a:moveTo>
                    <a:cubicBezTo>
                      <a:pt x="32099" y="120968"/>
                      <a:pt x="22289" y="113157"/>
                      <a:pt x="16097" y="103156"/>
                    </a:cubicBezTo>
                    <a:cubicBezTo>
                      <a:pt x="9906" y="93155"/>
                      <a:pt x="6858" y="82201"/>
                      <a:pt x="6858" y="70295"/>
                    </a:cubicBezTo>
                    <a:cubicBezTo>
                      <a:pt x="6858" y="49911"/>
                      <a:pt x="14002" y="33147"/>
                      <a:pt x="28194" y="19907"/>
                    </a:cubicBezTo>
                    <a:cubicBezTo>
                      <a:pt x="42386" y="6668"/>
                      <a:pt x="62579" y="0"/>
                      <a:pt x="88773" y="0"/>
                    </a:cubicBezTo>
                    <a:cubicBezTo>
                      <a:pt x="114681" y="0"/>
                      <a:pt x="134779" y="6668"/>
                      <a:pt x="149162" y="19907"/>
                    </a:cubicBezTo>
                    <a:cubicBezTo>
                      <a:pt x="163544" y="33147"/>
                      <a:pt x="170688" y="50006"/>
                      <a:pt x="170688" y="70295"/>
                    </a:cubicBezTo>
                    <a:cubicBezTo>
                      <a:pt x="170688" y="82963"/>
                      <a:pt x="167450" y="94202"/>
                      <a:pt x="160782" y="104013"/>
                    </a:cubicBezTo>
                    <a:cubicBezTo>
                      <a:pt x="154115" y="113824"/>
                      <a:pt x="144971" y="121444"/>
                      <a:pt x="133064" y="126587"/>
                    </a:cubicBezTo>
                    <a:cubicBezTo>
                      <a:pt x="148209" y="132683"/>
                      <a:pt x="159734" y="141542"/>
                      <a:pt x="167545" y="153162"/>
                    </a:cubicBezTo>
                    <a:cubicBezTo>
                      <a:pt x="175355" y="164783"/>
                      <a:pt x="179356" y="178308"/>
                      <a:pt x="179356" y="193548"/>
                    </a:cubicBezTo>
                    <a:cubicBezTo>
                      <a:pt x="179356" y="218694"/>
                      <a:pt x="171355" y="239173"/>
                      <a:pt x="155258" y="254984"/>
                    </a:cubicBezTo>
                    <a:cubicBezTo>
                      <a:pt x="139160" y="270796"/>
                      <a:pt x="117824" y="278606"/>
                      <a:pt x="91154" y="278606"/>
                    </a:cubicBezTo>
                    <a:cubicBezTo>
                      <a:pt x="66389" y="278606"/>
                      <a:pt x="45720" y="272129"/>
                      <a:pt x="29242" y="259080"/>
                    </a:cubicBezTo>
                    <a:cubicBezTo>
                      <a:pt x="9811" y="243745"/>
                      <a:pt x="0" y="222599"/>
                      <a:pt x="0" y="195834"/>
                    </a:cubicBezTo>
                    <a:cubicBezTo>
                      <a:pt x="0" y="181070"/>
                      <a:pt x="3620" y="167545"/>
                      <a:pt x="10954" y="155162"/>
                    </a:cubicBezTo>
                    <a:cubicBezTo>
                      <a:pt x="18288" y="142780"/>
                      <a:pt x="29908" y="133350"/>
                      <a:pt x="45625" y="126683"/>
                    </a:cubicBezTo>
                    <a:close/>
                    <a:moveTo>
                      <a:pt x="51626" y="190881"/>
                    </a:moveTo>
                    <a:cubicBezTo>
                      <a:pt x="51626" y="205264"/>
                      <a:pt x="55340" y="216503"/>
                      <a:pt x="62675" y="224600"/>
                    </a:cubicBezTo>
                    <a:cubicBezTo>
                      <a:pt x="70009" y="232696"/>
                      <a:pt x="79248" y="236696"/>
                      <a:pt x="90297" y="236696"/>
                    </a:cubicBezTo>
                    <a:cubicBezTo>
                      <a:pt x="101060" y="236696"/>
                      <a:pt x="110014" y="232791"/>
                      <a:pt x="117062" y="225076"/>
                    </a:cubicBezTo>
                    <a:cubicBezTo>
                      <a:pt x="124111" y="217361"/>
                      <a:pt x="127635" y="206121"/>
                      <a:pt x="127635" y="191453"/>
                    </a:cubicBezTo>
                    <a:cubicBezTo>
                      <a:pt x="127635" y="178689"/>
                      <a:pt x="124016" y="168402"/>
                      <a:pt x="116872" y="160687"/>
                    </a:cubicBezTo>
                    <a:cubicBezTo>
                      <a:pt x="109728" y="152972"/>
                      <a:pt x="100584" y="149066"/>
                      <a:pt x="89535" y="149066"/>
                    </a:cubicBezTo>
                    <a:cubicBezTo>
                      <a:pt x="76772" y="149066"/>
                      <a:pt x="67247" y="153448"/>
                      <a:pt x="60960" y="162306"/>
                    </a:cubicBezTo>
                    <a:cubicBezTo>
                      <a:pt x="54674" y="171164"/>
                      <a:pt x="51626" y="180594"/>
                      <a:pt x="51626" y="190881"/>
                    </a:cubicBezTo>
                    <a:close/>
                    <a:moveTo>
                      <a:pt x="56483" y="74009"/>
                    </a:moveTo>
                    <a:cubicBezTo>
                      <a:pt x="56483" y="84392"/>
                      <a:pt x="59436" y="92583"/>
                      <a:pt x="65342" y="98393"/>
                    </a:cubicBezTo>
                    <a:cubicBezTo>
                      <a:pt x="71247" y="104204"/>
                      <a:pt x="79058" y="107156"/>
                      <a:pt x="88868" y="107156"/>
                    </a:cubicBezTo>
                    <a:cubicBezTo>
                      <a:pt x="98774" y="107156"/>
                      <a:pt x="106775" y="104204"/>
                      <a:pt x="112681" y="98298"/>
                    </a:cubicBezTo>
                    <a:cubicBezTo>
                      <a:pt x="118586" y="92393"/>
                      <a:pt x="121634" y="84296"/>
                      <a:pt x="121634" y="73819"/>
                    </a:cubicBezTo>
                    <a:cubicBezTo>
                      <a:pt x="121634" y="64008"/>
                      <a:pt x="118682" y="56198"/>
                      <a:pt x="112776" y="50292"/>
                    </a:cubicBezTo>
                    <a:cubicBezTo>
                      <a:pt x="106871" y="44387"/>
                      <a:pt x="99060" y="41434"/>
                      <a:pt x="89440" y="41434"/>
                    </a:cubicBezTo>
                    <a:cubicBezTo>
                      <a:pt x="79439" y="41434"/>
                      <a:pt x="71438" y="44387"/>
                      <a:pt x="65437" y="50387"/>
                    </a:cubicBezTo>
                    <a:cubicBezTo>
                      <a:pt x="59436" y="56388"/>
                      <a:pt x="56483" y="64199"/>
                      <a:pt x="56483" y="7400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6" name="Google Shape;36;p3"/>
          <p:cNvGrpSpPr/>
          <p:nvPr/>
        </p:nvGrpSpPr>
        <p:grpSpPr>
          <a:xfrm>
            <a:off x="1630871" y="2629493"/>
            <a:ext cx="1627583" cy="1533464"/>
            <a:chOff x="4252245" y="3009899"/>
            <a:chExt cx="854868" cy="805433"/>
          </a:xfrm>
        </p:grpSpPr>
        <p:sp>
          <p:nvSpPr>
            <p:cNvPr id="37" name="Google Shape;37;p3"/>
            <p:cNvSpPr/>
            <p:nvPr/>
          </p:nvSpPr>
          <p:spPr>
            <a:xfrm>
              <a:off x="4403788" y="3009899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626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4646675" y="3009899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625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4889562" y="3009899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0" name="Google Shape;40;p3"/>
            <p:cNvGrpSpPr/>
            <p:nvPr/>
          </p:nvGrpSpPr>
          <p:grpSpPr>
            <a:xfrm>
              <a:off x="4252245" y="3091433"/>
              <a:ext cx="854868" cy="224885"/>
              <a:chOff x="4252245" y="3091433"/>
              <a:chExt cx="854868" cy="224885"/>
            </a:xfrm>
          </p:grpSpPr>
          <p:sp>
            <p:nvSpPr>
              <p:cNvPr id="41" name="Google Shape;41;p3"/>
              <p:cNvSpPr/>
              <p:nvPr/>
            </p:nvSpPr>
            <p:spPr>
              <a:xfrm>
                <a:off x="4266532" y="3105720"/>
                <a:ext cx="826293" cy="196310"/>
              </a:xfrm>
              <a:custGeom>
                <a:rect b="b" l="l" r="r" t="t"/>
                <a:pathLst>
                  <a:path extrusionOk="0" h="196310" w="826293">
                    <a:moveTo>
                      <a:pt x="826294" y="56579"/>
                    </a:moveTo>
                    <a:lnTo>
                      <a:pt x="826294" y="196310"/>
                    </a:lnTo>
                    <a:lnTo>
                      <a:pt x="0" y="196310"/>
                    </a:lnTo>
                    <a:lnTo>
                      <a:pt x="0" y="56579"/>
                    </a:lnTo>
                    <a:cubicBezTo>
                      <a:pt x="0" y="25337"/>
                      <a:pt x="26099" y="0"/>
                      <a:pt x="58388" y="0"/>
                    </a:cubicBezTo>
                    <a:lnTo>
                      <a:pt x="93440" y="0"/>
                    </a:lnTo>
                    <a:lnTo>
                      <a:pt x="93440" y="52388"/>
                    </a:lnTo>
                    <a:cubicBezTo>
                      <a:pt x="93440" y="91726"/>
                      <a:pt x="126587" y="123825"/>
                      <a:pt x="167164" y="123825"/>
                    </a:cubicBezTo>
                    <a:cubicBezTo>
                      <a:pt x="207836" y="123825"/>
                      <a:pt x="240983" y="91726"/>
                      <a:pt x="240983" y="52388"/>
                    </a:cubicBezTo>
                    <a:lnTo>
                      <a:pt x="240983" y="0"/>
                    </a:lnTo>
                    <a:lnTo>
                      <a:pt x="339376" y="0"/>
                    </a:lnTo>
                    <a:lnTo>
                      <a:pt x="339376" y="52388"/>
                    </a:lnTo>
                    <a:cubicBezTo>
                      <a:pt x="339376" y="91726"/>
                      <a:pt x="372523" y="123825"/>
                      <a:pt x="413099" y="123825"/>
                    </a:cubicBezTo>
                    <a:cubicBezTo>
                      <a:pt x="453771" y="123825"/>
                      <a:pt x="486918" y="91726"/>
                      <a:pt x="486918" y="52388"/>
                    </a:cubicBezTo>
                    <a:lnTo>
                      <a:pt x="486918" y="0"/>
                    </a:lnTo>
                    <a:lnTo>
                      <a:pt x="585216" y="0"/>
                    </a:lnTo>
                    <a:lnTo>
                      <a:pt x="585216" y="52388"/>
                    </a:lnTo>
                    <a:cubicBezTo>
                      <a:pt x="585216" y="91726"/>
                      <a:pt x="618363" y="123825"/>
                      <a:pt x="659035" y="123825"/>
                    </a:cubicBezTo>
                    <a:cubicBezTo>
                      <a:pt x="699707" y="123825"/>
                      <a:pt x="732854" y="91726"/>
                      <a:pt x="732854" y="52388"/>
                    </a:cubicBezTo>
                    <a:lnTo>
                      <a:pt x="732854" y="0"/>
                    </a:lnTo>
                    <a:lnTo>
                      <a:pt x="767810" y="0"/>
                    </a:lnTo>
                    <a:cubicBezTo>
                      <a:pt x="800100" y="0"/>
                      <a:pt x="826294" y="25337"/>
                      <a:pt x="826294" y="5657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" name="Google Shape;42;p3"/>
              <p:cNvSpPr/>
              <p:nvPr/>
            </p:nvSpPr>
            <p:spPr>
              <a:xfrm>
                <a:off x="4252245" y="3091433"/>
                <a:ext cx="854868" cy="224885"/>
              </a:xfrm>
              <a:custGeom>
                <a:rect b="b" l="l" r="r" t="t"/>
                <a:pathLst>
                  <a:path extrusionOk="0" h="224885" w="854868">
                    <a:moveTo>
                      <a:pt x="840581" y="224885"/>
                    </a:moveTo>
                    <a:lnTo>
                      <a:pt x="14287" y="224885"/>
                    </a:lnTo>
                    <a:cubicBezTo>
                      <a:pt x="6382" y="224885"/>
                      <a:pt x="0" y="218504"/>
                      <a:pt x="0" y="210598"/>
                    </a:cubicBezTo>
                    <a:lnTo>
                      <a:pt x="0" y="70866"/>
                    </a:lnTo>
                    <a:cubicBezTo>
                      <a:pt x="0" y="31814"/>
                      <a:pt x="32575" y="0"/>
                      <a:pt x="72676" y="0"/>
                    </a:cubicBezTo>
                    <a:lnTo>
                      <a:pt x="107728" y="0"/>
                    </a:lnTo>
                    <a:cubicBezTo>
                      <a:pt x="115634" y="0"/>
                      <a:pt x="122015" y="6382"/>
                      <a:pt x="122015" y="14288"/>
                    </a:cubicBezTo>
                    <a:lnTo>
                      <a:pt x="122015" y="66675"/>
                    </a:lnTo>
                    <a:cubicBezTo>
                      <a:pt x="122015" y="98203"/>
                      <a:pt x="148685" y="123825"/>
                      <a:pt x="181451" y="123825"/>
                    </a:cubicBezTo>
                    <a:cubicBezTo>
                      <a:pt x="214313" y="123825"/>
                      <a:pt x="240983" y="98203"/>
                      <a:pt x="240983" y="66675"/>
                    </a:cubicBezTo>
                    <a:lnTo>
                      <a:pt x="240983" y="14288"/>
                    </a:lnTo>
                    <a:cubicBezTo>
                      <a:pt x="240983" y="6382"/>
                      <a:pt x="247364" y="0"/>
                      <a:pt x="255270" y="0"/>
                    </a:cubicBezTo>
                    <a:lnTo>
                      <a:pt x="353663" y="0"/>
                    </a:lnTo>
                    <a:cubicBezTo>
                      <a:pt x="361569" y="0"/>
                      <a:pt x="367951" y="6382"/>
                      <a:pt x="367951" y="14288"/>
                    </a:cubicBezTo>
                    <a:lnTo>
                      <a:pt x="367951" y="66675"/>
                    </a:lnTo>
                    <a:cubicBezTo>
                      <a:pt x="367951" y="98203"/>
                      <a:pt x="394621" y="123825"/>
                      <a:pt x="427387" y="123825"/>
                    </a:cubicBezTo>
                    <a:cubicBezTo>
                      <a:pt x="460248" y="123825"/>
                      <a:pt x="486918" y="98203"/>
                      <a:pt x="486918" y="66675"/>
                    </a:cubicBezTo>
                    <a:lnTo>
                      <a:pt x="486918" y="14288"/>
                    </a:lnTo>
                    <a:cubicBezTo>
                      <a:pt x="486918" y="6382"/>
                      <a:pt x="493300" y="0"/>
                      <a:pt x="501206" y="0"/>
                    </a:cubicBezTo>
                    <a:lnTo>
                      <a:pt x="599504" y="0"/>
                    </a:lnTo>
                    <a:cubicBezTo>
                      <a:pt x="607409" y="0"/>
                      <a:pt x="613791" y="6382"/>
                      <a:pt x="613791" y="14288"/>
                    </a:cubicBezTo>
                    <a:lnTo>
                      <a:pt x="613791" y="66675"/>
                    </a:lnTo>
                    <a:cubicBezTo>
                      <a:pt x="613791" y="98203"/>
                      <a:pt x="640461" y="123825"/>
                      <a:pt x="673322" y="123825"/>
                    </a:cubicBezTo>
                    <a:cubicBezTo>
                      <a:pt x="706184" y="123825"/>
                      <a:pt x="732854" y="98203"/>
                      <a:pt x="732854" y="66675"/>
                    </a:cubicBezTo>
                    <a:lnTo>
                      <a:pt x="732854" y="14288"/>
                    </a:lnTo>
                    <a:cubicBezTo>
                      <a:pt x="732854" y="6382"/>
                      <a:pt x="739235" y="0"/>
                      <a:pt x="747141" y="0"/>
                    </a:cubicBezTo>
                    <a:lnTo>
                      <a:pt x="782098" y="0"/>
                    </a:lnTo>
                    <a:cubicBezTo>
                      <a:pt x="822198" y="0"/>
                      <a:pt x="854869" y="31814"/>
                      <a:pt x="854869" y="70866"/>
                    </a:cubicBezTo>
                    <a:lnTo>
                      <a:pt x="854869" y="210598"/>
                    </a:lnTo>
                    <a:cubicBezTo>
                      <a:pt x="854869" y="218504"/>
                      <a:pt x="848487" y="224885"/>
                      <a:pt x="840581" y="224885"/>
                    </a:cubicBezTo>
                    <a:close/>
                    <a:moveTo>
                      <a:pt x="28575" y="196310"/>
                    </a:moveTo>
                    <a:lnTo>
                      <a:pt x="826294" y="196310"/>
                    </a:lnTo>
                    <a:lnTo>
                      <a:pt x="826294" y="70866"/>
                    </a:lnTo>
                    <a:cubicBezTo>
                      <a:pt x="826294" y="47530"/>
                      <a:pt x="806482" y="28575"/>
                      <a:pt x="782098" y="28575"/>
                    </a:cubicBezTo>
                    <a:lnTo>
                      <a:pt x="761429" y="28575"/>
                    </a:lnTo>
                    <a:lnTo>
                      <a:pt x="761429" y="66675"/>
                    </a:lnTo>
                    <a:cubicBezTo>
                      <a:pt x="761429" y="113919"/>
                      <a:pt x="721900" y="152400"/>
                      <a:pt x="673322" y="152400"/>
                    </a:cubicBezTo>
                    <a:cubicBezTo>
                      <a:pt x="624745" y="152400"/>
                      <a:pt x="585216" y="113919"/>
                      <a:pt x="585216" y="66675"/>
                    </a:cubicBezTo>
                    <a:lnTo>
                      <a:pt x="585216" y="28575"/>
                    </a:lnTo>
                    <a:lnTo>
                      <a:pt x="515493" y="28575"/>
                    </a:lnTo>
                    <a:lnTo>
                      <a:pt x="515493" y="66675"/>
                    </a:lnTo>
                    <a:cubicBezTo>
                      <a:pt x="515493" y="113919"/>
                      <a:pt x="475964" y="152400"/>
                      <a:pt x="427387" y="152400"/>
                    </a:cubicBezTo>
                    <a:cubicBezTo>
                      <a:pt x="378905" y="152400"/>
                      <a:pt x="339376" y="113919"/>
                      <a:pt x="339376" y="66675"/>
                    </a:cubicBezTo>
                    <a:lnTo>
                      <a:pt x="339376" y="28575"/>
                    </a:lnTo>
                    <a:lnTo>
                      <a:pt x="269558" y="28575"/>
                    </a:lnTo>
                    <a:lnTo>
                      <a:pt x="269558" y="66675"/>
                    </a:lnTo>
                    <a:cubicBezTo>
                      <a:pt x="269558" y="113919"/>
                      <a:pt x="230029" y="152400"/>
                      <a:pt x="181451" y="152400"/>
                    </a:cubicBezTo>
                    <a:cubicBezTo>
                      <a:pt x="132969" y="152400"/>
                      <a:pt x="93440" y="113919"/>
                      <a:pt x="93440" y="66675"/>
                    </a:cubicBezTo>
                    <a:lnTo>
                      <a:pt x="93440" y="28575"/>
                    </a:lnTo>
                    <a:lnTo>
                      <a:pt x="72676" y="28575"/>
                    </a:lnTo>
                    <a:cubicBezTo>
                      <a:pt x="48387" y="28575"/>
                      <a:pt x="28575" y="47530"/>
                      <a:pt x="28575" y="70866"/>
                    </a:cubicBezTo>
                    <a:lnTo>
                      <a:pt x="28575" y="19631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" name="Google Shape;43;p3"/>
            <p:cNvGrpSpPr/>
            <p:nvPr/>
          </p:nvGrpSpPr>
          <p:grpSpPr>
            <a:xfrm>
              <a:off x="4252245" y="3335368"/>
              <a:ext cx="854868" cy="479964"/>
              <a:chOff x="4252245" y="3335368"/>
              <a:chExt cx="854868" cy="479964"/>
            </a:xfrm>
          </p:grpSpPr>
          <p:sp>
            <p:nvSpPr>
              <p:cNvPr id="44" name="Google Shape;44;p3"/>
              <p:cNvSpPr/>
              <p:nvPr/>
            </p:nvSpPr>
            <p:spPr>
              <a:xfrm>
                <a:off x="4266532" y="3349656"/>
                <a:ext cx="826293" cy="451389"/>
              </a:xfrm>
              <a:custGeom>
                <a:rect b="b" l="l" r="r" t="t"/>
                <a:pathLst>
                  <a:path extrusionOk="0" h="451389" w="826293">
                    <a:moveTo>
                      <a:pt x="0" y="0"/>
                    </a:moveTo>
                    <a:lnTo>
                      <a:pt x="826294" y="0"/>
                    </a:lnTo>
                    <a:lnTo>
                      <a:pt x="826294" y="394811"/>
                    </a:lnTo>
                    <a:cubicBezTo>
                      <a:pt x="826294" y="426053"/>
                      <a:pt x="800100" y="451390"/>
                      <a:pt x="767810" y="451390"/>
                    </a:cubicBezTo>
                    <a:lnTo>
                      <a:pt x="58388" y="451390"/>
                    </a:lnTo>
                    <a:cubicBezTo>
                      <a:pt x="26099" y="451390"/>
                      <a:pt x="0" y="426053"/>
                      <a:pt x="0" y="39481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" name="Google Shape;45;p3"/>
              <p:cNvSpPr/>
              <p:nvPr/>
            </p:nvSpPr>
            <p:spPr>
              <a:xfrm>
                <a:off x="4252245" y="3335368"/>
                <a:ext cx="854868" cy="479964"/>
              </a:xfrm>
              <a:custGeom>
                <a:rect b="b" l="l" r="r" t="t"/>
                <a:pathLst>
                  <a:path extrusionOk="0" h="479964" w="854868">
                    <a:moveTo>
                      <a:pt x="782098" y="479965"/>
                    </a:moveTo>
                    <a:lnTo>
                      <a:pt x="72676" y="479965"/>
                    </a:lnTo>
                    <a:cubicBezTo>
                      <a:pt x="32575" y="479965"/>
                      <a:pt x="0" y="448151"/>
                      <a:pt x="0" y="409099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7" y="0"/>
                    </a:cubicBezTo>
                    <a:lnTo>
                      <a:pt x="840581" y="0"/>
                    </a:lnTo>
                    <a:cubicBezTo>
                      <a:pt x="848487" y="0"/>
                      <a:pt x="854869" y="6382"/>
                      <a:pt x="854869" y="14288"/>
                    </a:cubicBezTo>
                    <a:lnTo>
                      <a:pt x="854869" y="409099"/>
                    </a:lnTo>
                    <a:cubicBezTo>
                      <a:pt x="854869" y="448151"/>
                      <a:pt x="822198" y="479965"/>
                      <a:pt x="782098" y="479965"/>
                    </a:cubicBezTo>
                    <a:close/>
                    <a:moveTo>
                      <a:pt x="28575" y="28575"/>
                    </a:moveTo>
                    <a:lnTo>
                      <a:pt x="28575" y="409099"/>
                    </a:lnTo>
                    <a:cubicBezTo>
                      <a:pt x="28575" y="432435"/>
                      <a:pt x="48387" y="451390"/>
                      <a:pt x="72676" y="451390"/>
                    </a:cubicBezTo>
                    <a:lnTo>
                      <a:pt x="782098" y="451390"/>
                    </a:lnTo>
                    <a:cubicBezTo>
                      <a:pt x="806482" y="451390"/>
                      <a:pt x="826294" y="432435"/>
                      <a:pt x="826294" y="409099"/>
                    </a:cubicBezTo>
                    <a:lnTo>
                      <a:pt x="826294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" name="Google Shape;46;p3"/>
            <p:cNvGrpSpPr/>
            <p:nvPr/>
          </p:nvGrpSpPr>
          <p:grpSpPr>
            <a:xfrm>
              <a:off x="4367783" y="3406806"/>
              <a:ext cx="619125" cy="95250"/>
              <a:chOff x="4367783" y="3406806"/>
              <a:chExt cx="619125" cy="95250"/>
            </a:xfrm>
          </p:grpSpPr>
          <p:grpSp>
            <p:nvGrpSpPr>
              <p:cNvPr id="47" name="Google Shape;47;p3"/>
              <p:cNvGrpSpPr/>
              <p:nvPr/>
            </p:nvGrpSpPr>
            <p:grpSpPr>
              <a:xfrm>
                <a:off x="4367783" y="3406806"/>
                <a:ext cx="95249" cy="95250"/>
                <a:chOff x="4367783" y="3406806"/>
                <a:chExt cx="95249" cy="95250"/>
              </a:xfrm>
            </p:grpSpPr>
            <p:sp>
              <p:nvSpPr>
                <p:cNvPr id="48" name="Google Shape;48;p3"/>
                <p:cNvSpPr/>
                <p:nvPr/>
              </p:nvSpPr>
              <p:spPr>
                <a:xfrm>
                  <a:off x="4382071" y="342109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" name="Google Shape;49;p3"/>
                <p:cNvSpPr/>
                <p:nvPr/>
              </p:nvSpPr>
              <p:spPr>
                <a:xfrm>
                  <a:off x="4367783" y="3406806"/>
                  <a:ext cx="95249" cy="95250"/>
                </a:xfrm>
                <a:custGeom>
                  <a:rect b="b" l="l" r="r" t="t"/>
                  <a:pathLst>
                    <a:path extrusionOk="0" h="95250" w="95249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0" name="Google Shape;50;p3"/>
              <p:cNvGrpSpPr/>
              <p:nvPr/>
            </p:nvGrpSpPr>
            <p:grpSpPr>
              <a:xfrm>
                <a:off x="4498752" y="3406806"/>
                <a:ext cx="95250" cy="95250"/>
                <a:chOff x="4498752" y="3406806"/>
                <a:chExt cx="95250" cy="95250"/>
              </a:xfrm>
            </p:grpSpPr>
            <p:sp>
              <p:nvSpPr>
                <p:cNvPr id="51" name="Google Shape;51;p3"/>
                <p:cNvSpPr/>
                <p:nvPr/>
              </p:nvSpPr>
              <p:spPr>
                <a:xfrm>
                  <a:off x="4513039" y="342109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8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8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" name="Google Shape;52;p3"/>
                <p:cNvSpPr/>
                <p:nvPr/>
              </p:nvSpPr>
              <p:spPr>
                <a:xfrm>
                  <a:off x="4498752" y="3406806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3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3" name="Google Shape;53;p3"/>
              <p:cNvGrpSpPr/>
              <p:nvPr/>
            </p:nvGrpSpPr>
            <p:grpSpPr>
              <a:xfrm>
                <a:off x="4629721" y="3406806"/>
                <a:ext cx="95250" cy="95250"/>
                <a:chOff x="4629721" y="3406806"/>
                <a:chExt cx="95250" cy="95250"/>
              </a:xfrm>
            </p:grpSpPr>
            <p:sp>
              <p:nvSpPr>
                <p:cNvPr id="54" name="Google Shape;54;p3"/>
                <p:cNvSpPr/>
                <p:nvPr/>
              </p:nvSpPr>
              <p:spPr>
                <a:xfrm>
                  <a:off x="4644008" y="342109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8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8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" name="Google Shape;55;p3"/>
                <p:cNvSpPr/>
                <p:nvPr/>
              </p:nvSpPr>
              <p:spPr>
                <a:xfrm>
                  <a:off x="4629721" y="3406806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6" name="Google Shape;56;p3"/>
              <p:cNvGrpSpPr/>
              <p:nvPr/>
            </p:nvGrpSpPr>
            <p:grpSpPr>
              <a:xfrm>
                <a:off x="4760689" y="3406806"/>
                <a:ext cx="95249" cy="95250"/>
                <a:chOff x="4760689" y="3406806"/>
                <a:chExt cx="95249" cy="95250"/>
              </a:xfrm>
            </p:grpSpPr>
            <p:sp>
              <p:nvSpPr>
                <p:cNvPr id="57" name="Google Shape;57;p3"/>
                <p:cNvSpPr/>
                <p:nvPr/>
              </p:nvSpPr>
              <p:spPr>
                <a:xfrm>
                  <a:off x="4774977" y="342109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" name="Google Shape;58;p3"/>
                <p:cNvSpPr/>
                <p:nvPr/>
              </p:nvSpPr>
              <p:spPr>
                <a:xfrm>
                  <a:off x="4760689" y="3406806"/>
                  <a:ext cx="95249" cy="95250"/>
                </a:xfrm>
                <a:custGeom>
                  <a:rect b="b" l="l" r="r" t="t"/>
                  <a:pathLst>
                    <a:path extrusionOk="0" h="95250" w="95249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9" name="Google Shape;59;p3"/>
              <p:cNvGrpSpPr/>
              <p:nvPr/>
            </p:nvGrpSpPr>
            <p:grpSpPr>
              <a:xfrm>
                <a:off x="4891658" y="3406806"/>
                <a:ext cx="95250" cy="95250"/>
                <a:chOff x="4891658" y="3406806"/>
                <a:chExt cx="95250" cy="95250"/>
              </a:xfrm>
            </p:grpSpPr>
            <p:sp>
              <p:nvSpPr>
                <p:cNvPr id="60" name="Google Shape;60;p3"/>
                <p:cNvSpPr/>
                <p:nvPr/>
              </p:nvSpPr>
              <p:spPr>
                <a:xfrm>
                  <a:off x="4905946" y="342109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" name="Google Shape;61;p3"/>
                <p:cNvSpPr/>
                <p:nvPr/>
              </p:nvSpPr>
              <p:spPr>
                <a:xfrm>
                  <a:off x="4891658" y="3406806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8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8" y="66675"/>
                        <a:pt x="47625" y="66675"/>
                      </a:cubicBezTo>
                      <a:cubicBezTo>
                        <a:pt x="58103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62" name="Google Shape;62;p3"/>
            <p:cNvGrpSpPr/>
            <p:nvPr/>
          </p:nvGrpSpPr>
          <p:grpSpPr>
            <a:xfrm>
              <a:off x="4367783" y="3530631"/>
              <a:ext cx="619125" cy="95250"/>
              <a:chOff x="4367783" y="3530631"/>
              <a:chExt cx="619125" cy="95250"/>
            </a:xfrm>
          </p:grpSpPr>
          <p:grpSp>
            <p:nvGrpSpPr>
              <p:cNvPr id="63" name="Google Shape;63;p3"/>
              <p:cNvGrpSpPr/>
              <p:nvPr/>
            </p:nvGrpSpPr>
            <p:grpSpPr>
              <a:xfrm>
                <a:off x="4367783" y="3530631"/>
                <a:ext cx="95249" cy="95250"/>
                <a:chOff x="4367783" y="3530631"/>
                <a:chExt cx="95249" cy="95250"/>
              </a:xfrm>
            </p:grpSpPr>
            <p:sp>
              <p:nvSpPr>
                <p:cNvPr id="64" name="Google Shape;64;p3"/>
                <p:cNvSpPr/>
                <p:nvPr/>
              </p:nvSpPr>
              <p:spPr>
                <a:xfrm>
                  <a:off x="4382071" y="3544918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" name="Google Shape;65;p3"/>
                <p:cNvSpPr/>
                <p:nvPr/>
              </p:nvSpPr>
              <p:spPr>
                <a:xfrm>
                  <a:off x="4367783" y="3530631"/>
                  <a:ext cx="95249" cy="95250"/>
                </a:xfrm>
                <a:custGeom>
                  <a:rect b="b" l="l" r="r" t="t"/>
                  <a:pathLst>
                    <a:path extrusionOk="0" h="95250" w="95249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6" name="Google Shape;66;p3"/>
              <p:cNvGrpSpPr/>
              <p:nvPr/>
            </p:nvGrpSpPr>
            <p:grpSpPr>
              <a:xfrm>
                <a:off x="4498752" y="3530631"/>
                <a:ext cx="95250" cy="95250"/>
                <a:chOff x="4498752" y="3530631"/>
                <a:chExt cx="95250" cy="95250"/>
              </a:xfrm>
            </p:grpSpPr>
            <p:sp>
              <p:nvSpPr>
                <p:cNvPr id="67" name="Google Shape;67;p3"/>
                <p:cNvSpPr/>
                <p:nvPr/>
              </p:nvSpPr>
              <p:spPr>
                <a:xfrm>
                  <a:off x="4513039" y="3544918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8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8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" name="Google Shape;68;p3"/>
                <p:cNvSpPr/>
                <p:nvPr/>
              </p:nvSpPr>
              <p:spPr>
                <a:xfrm>
                  <a:off x="4498752" y="3530631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3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9" name="Google Shape;69;p3"/>
              <p:cNvGrpSpPr/>
              <p:nvPr/>
            </p:nvGrpSpPr>
            <p:grpSpPr>
              <a:xfrm>
                <a:off x="4629721" y="3530631"/>
                <a:ext cx="95250" cy="95250"/>
                <a:chOff x="4629721" y="3530631"/>
                <a:chExt cx="95250" cy="95250"/>
              </a:xfrm>
            </p:grpSpPr>
            <p:sp>
              <p:nvSpPr>
                <p:cNvPr id="70" name="Google Shape;70;p3"/>
                <p:cNvSpPr/>
                <p:nvPr/>
              </p:nvSpPr>
              <p:spPr>
                <a:xfrm>
                  <a:off x="4644008" y="3544918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8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8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" name="Google Shape;71;p3"/>
                <p:cNvSpPr/>
                <p:nvPr/>
              </p:nvSpPr>
              <p:spPr>
                <a:xfrm>
                  <a:off x="4629721" y="3530631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2" name="Google Shape;72;p3"/>
              <p:cNvGrpSpPr/>
              <p:nvPr/>
            </p:nvGrpSpPr>
            <p:grpSpPr>
              <a:xfrm>
                <a:off x="4760689" y="3530631"/>
                <a:ext cx="95249" cy="95250"/>
                <a:chOff x="4760689" y="3530631"/>
                <a:chExt cx="95249" cy="95250"/>
              </a:xfrm>
            </p:grpSpPr>
            <p:sp>
              <p:nvSpPr>
                <p:cNvPr id="73" name="Google Shape;73;p3"/>
                <p:cNvSpPr/>
                <p:nvPr/>
              </p:nvSpPr>
              <p:spPr>
                <a:xfrm>
                  <a:off x="4774977" y="3544918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" name="Google Shape;74;p3"/>
                <p:cNvSpPr/>
                <p:nvPr/>
              </p:nvSpPr>
              <p:spPr>
                <a:xfrm>
                  <a:off x="4760689" y="3530631"/>
                  <a:ext cx="95249" cy="95250"/>
                </a:xfrm>
                <a:custGeom>
                  <a:rect b="b" l="l" r="r" t="t"/>
                  <a:pathLst>
                    <a:path extrusionOk="0" h="95250" w="95249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5" name="Google Shape;75;p3"/>
              <p:cNvGrpSpPr/>
              <p:nvPr/>
            </p:nvGrpSpPr>
            <p:grpSpPr>
              <a:xfrm>
                <a:off x="4891658" y="3530631"/>
                <a:ext cx="95250" cy="95250"/>
                <a:chOff x="4891658" y="3530631"/>
                <a:chExt cx="95250" cy="95250"/>
              </a:xfrm>
            </p:grpSpPr>
            <p:sp>
              <p:nvSpPr>
                <p:cNvPr id="76" name="Google Shape;76;p3"/>
                <p:cNvSpPr/>
                <p:nvPr/>
              </p:nvSpPr>
              <p:spPr>
                <a:xfrm>
                  <a:off x="4905946" y="3544918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7" name="Google Shape;77;p3"/>
                <p:cNvSpPr/>
                <p:nvPr/>
              </p:nvSpPr>
              <p:spPr>
                <a:xfrm>
                  <a:off x="4891658" y="3530631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8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8" y="66675"/>
                        <a:pt x="47625" y="66675"/>
                      </a:cubicBezTo>
                      <a:cubicBezTo>
                        <a:pt x="58103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78" name="Google Shape;78;p3"/>
            <p:cNvGrpSpPr/>
            <p:nvPr/>
          </p:nvGrpSpPr>
          <p:grpSpPr>
            <a:xfrm>
              <a:off x="4367783" y="3654456"/>
              <a:ext cx="619125" cy="95250"/>
              <a:chOff x="4367783" y="3654456"/>
              <a:chExt cx="619125" cy="95250"/>
            </a:xfrm>
          </p:grpSpPr>
          <p:grpSp>
            <p:nvGrpSpPr>
              <p:cNvPr id="79" name="Google Shape;79;p3"/>
              <p:cNvGrpSpPr/>
              <p:nvPr/>
            </p:nvGrpSpPr>
            <p:grpSpPr>
              <a:xfrm>
                <a:off x="4367783" y="3654456"/>
                <a:ext cx="95249" cy="95250"/>
                <a:chOff x="4367783" y="3654456"/>
                <a:chExt cx="95249" cy="95250"/>
              </a:xfrm>
            </p:grpSpPr>
            <p:sp>
              <p:nvSpPr>
                <p:cNvPr id="80" name="Google Shape;80;p3"/>
                <p:cNvSpPr/>
                <p:nvPr/>
              </p:nvSpPr>
              <p:spPr>
                <a:xfrm>
                  <a:off x="4382071" y="366874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" name="Google Shape;81;p3"/>
                <p:cNvSpPr/>
                <p:nvPr/>
              </p:nvSpPr>
              <p:spPr>
                <a:xfrm>
                  <a:off x="4367783" y="3654456"/>
                  <a:ext cx="95249" cy="95250"/>
                </a:xfrm>
                <a:custGeom>
                  <a:rect b="b" l="l" r="r" t="t"/>
                  <a:pathLst>
                    <a:path extrusionOk="0" h="95250" w="95249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2" name="Google Shape;82;p3"/>
              <p:cNvGrpSpPr/>
              <p:nvPr/>
            </p:nvGrpSpPr>
            <p:grpSpPr>
              <a:xfrm>
                <a:off x="4498752" y="3654456"/>
                <a:ext cx="95250" cy="95250"/>
                <a:chOff x="4498752" y="3654456"/>
                <a:chExt cx="95250" cy="95250"/>
              </a:xfrm>
            </p:grpSpPr>
            <p:sp>
              <p:nvSpPr>
                <p:cNvPr id="83" name="Google Shape;83;p3"/>
                <p:cNvSpPr/>
                <p:nvPr/>
              </p:nvSpPr>
              <p:spPr>
                <a:xfrm>
                  <a:off x="4513039" y="366874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8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8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4" name="Google Shape;84;p3"/>
                <p:cNvSpPr/>
                <p:nvPr/>
              </p:nvSpPr>
              <p:spPr>
                <a:xfrm>
                  <a:off x="4498752" y="3654456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3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5" name="Google Shape;85;p3"/>
              <p:cNvGrpSpPr/>
              <p:nvPr/>
            </p:nvGrpSpPr>
            <p:grpSpPr>
              <a:xfrm>
                <a:off x="4629721" y="3654456"/>
                <a:ext cx="95250" cy="95250"/>
                <a:chOff x="4629721" y="3654456"/>
                <a:chExt cx="95250" cy="95250"/>
              </a:xfrm>
            </p:grpSpPr>
            <p:sp>
              <p:nvSpPr>
                <p:cNvPr id="86" name="Google Shape;86;p3"/>
                <p:cNvSpPr/>
                <p:nvPr/>
              </p:nvSpPr>
              <p:spPr>
                <a:xfrm>
                  <a:off x="4644008" y="366874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8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8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7" name="Google Shape;87;p3"/>
                <p:cNvSpPr/>
                <p:nvPr/>
              </p:nvSpPr>
              <p:spPr>
                <a:xfrm>
                  <a:off x="4629721" y="3654456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8" name="Google Shape;88;p3"/>
              <p:cNvGrpSpPr/>
              <p:nvPr/>
            </p:nvGrpSpPr>
            <p:grpSpPr>
              <a:xfrm>
                <a:off x="4760689" y="3654456"/>
                <a:ext cx="95249" cy="95250"/>
                <a:chOff x="4760689" y="3654456"/>
                <a:chExt cx="95249" cy="95250"/>
              </a:xfrm>
            </p:grpSpPr>
            <p:sp>
              <p:nvSpPr>
                <p:cNvPr id="89" name="Google Shape;89;p3"/>
                <p:cNvSpPr/>
                <p:nvPr/>
              </p:nvSpPr>
              <p:spPr>
                <a:xfrm>
                  <a:off x="4774977" y="366874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" name="Google Shape;90;p3"/>
                <p:cNvSpPr/>
                <p:nvPr/>
              </p:nvSpPr>
              <p:spPr>
                <a:xfrm>
                  <a:off x="4760689" y="3654456"/>
                  <a:ext cx="95249" cy="95250"/>
                </a:xfrm>
                <a:custGeom>
                  <a:rect b="b" l="l" r="r" t="t"/>
                  <a:pathLst>
                    <a:path extrusionOk="0" h="95250" w="95249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7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7" y="66675"/>
                        <a:pt x="47625" y="66675"/>
                      </a:cubicBezTo>
                      <a:cubicBezTo>
                        <a:pt x="58102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1" name="Google Shape;91;p3"/>
              <p:cNvGrpSpPr/>
              <p:nvPr/>
            </p:nvGrpSpPr>
            <p:grpSpPr>
              <a:xfrm>
                <a:off x="4891658" y="3654456"/>
                <a:ext cx="95250" cy="95250"/>
                <a:chOff x="4891658" y="3654456"/>
                <a:chExt cx="95250" cy="95250"/>
              </a:xfrm>
            </p:grpSpPr>
            <p:sp>
              <p:nvSpPr>
                <p:cNvPr id="92" name="Google Shape;92;p3"/>
                <p:cNvSpPr/>
                <p:nvPr/>
              </p:nvSpPr>
              <p:spPr>
                <a:xfrm>
                  <a:off x="4905946" y="3668743"/>
                  <a:ext cx="66675" cy="66675"/>
                </a:xfrm>
                <a:custGeom>
                  <a:rect b="b" l="l" r="r" t="t"/>
                  <a:pathLst>
                    <a:path extrusionOk="0" h="66675" w="66675">
                      <a:moveTo>
                        <a:pt x="66675" y="33337"/>
                      </a:moveTo>
                      <a:cubicBezTo>
                        <a:pt x="66675" y="51749"/>
                        <a:pt x="51749" y="66675"/>
                        <a:pt x="33337" y="66675"/>
                      </a:cubicBezTo>
                      <a:cubicBezTo>
                        <a:pt x="14926" y="66675"/>
                        <a:pt x="0" y="51749"/>
                        <a:pt x="0" y="33337"/>
                      </a:cubicBezTo>
                      <a:cubicBezTo>
                        <a:pt x="0" y="14926"/>
                        <a:pt x="14926" y="0"/>
                        <a:pt x="33337" y="0"/>
                      </a:cubicBezTo>
                      <a:cubicBezTo>
                        <a:pt x="51749" y="0"/>
                        <a:pt x="66675" y="14926"/>
                        <a:pt x="66675" y="33337"/>
                      </a:cubicBez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" name="Google Shape;93;p3"/>
                <p:cNvSpPr/>
                <p:nvPr/>
              </p:nvSpPr>
              <p:spPr>
                <a:xfrm>
                  <a:off x="4891658" y="3654456"/>
                  <a:ext cx="95250" cy="95250"/>
                </a:xfrm>
                <a:custGeom>
                  <a:rect b="b" l="l" r="r" t="t"/>
                  <a:pathLst>
                    <a:path extrusionOk="0" h="95250" w="95250">
                      <a:moveTo>
                        <a:pt x="47625" y="95250"/>
                      </a:moveTo>
                      <a:cubicBezTo>
                        <a:pt x="21336" y="95250"/>
                        <a:pt x="0" y="73914"/>
                        <a:pt x="0" y="47625"/>
                      </a:cubicBezTo>
                      <a:cubicBezTo>
                        <a:pt x="0" y="21336"/>
                        <a:pt x="21336" y="0"/>
                        <a:pt x="47625" y="0"/>
                      </a:cubicBezTo>
                      <a:cubicBezTo>
                        <a:pt x="73914" y="0"/>
                        <a:pt x="95250" y="21336"/>
                        <a:pt x="95250" y="47625"/>
                      </a:cubicBezTo>
                      <a:cubicBezTo>
                        <a:pt x="95250" y="73914"/>
                        <a:pt x="73914" y="95250"/>
                        <a:pt x="47625" y="95250"/>
                      </a:cubicBezTo>
                      <a:close/>
                      <a:moveTo>
                        <a:pt x="47625" y="28575"/>
                      </a:moveTo>
                      <a:cubicBezTo>
                        <a:pt x="37148" y="28575"/>
                        <a:pt x="28575" y="37148"/>
                        <a:pt x="28575" y="47625"/>
                      </a:cubicBezTo>
                      <a:cubicBezTo>
                        <a:pt x="28575" y="58103"/>
                        <a:pt x="37148" y="66675"/>
                        <a:pt x="47625" y="66675"/>
                      </a:cubicBezTo>
                      <a:cubicBezTo>
                        <a:pt x="58103" y="66675"/>
                        <a:pt x="66675" y="58103"/>
                        <a:pt x="66675" y="47625"/>
                      </a:cubicBezTo>
                      <a:cubicBezTo>
                        <a:pt x="66675" y="37148"/>
                        <a:pt x="58198" y="28575"/>
                        <a:pt x="47625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94" name="Google Shape;94;p3"/>
          <p:cNvGrpSpPr/>
          <p:nvPr/>
        </p:nvGrpSpPr>
        <p:grpSpPr>
          <a:xfrm>
            <a:off x="4114427" y="2638561"/>
            <a:ext cx="1627583" cy="1515329"/>
            <a:chOff x="5185695" y="3038474"/>
            <a:chExt cx="854868" cy="795908"/>
          </a:xfrm>
        </p:grpSpPr>
        <p:sp>
          <p:nvSpPr>
            <p:cNvPr id="95" name="Google Shape;95;p3"/>
            <p:cNvSpPr/>
            <p:nvPr/>
          </p:nvSpPr>
          <p:spPr>
            <a:xfrm>
              <a:off x="5337237" y="30384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5580125" y="30384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5823012" y="303847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8" name="Google Shape;98;p3"/>
            <p:cNvGrpSpPr/>
            <p:nvPr/>
          </p:nvGrpSpPr>
          <p:grpSpPr>
            <a:xfrm>
              <a:off x="5185695" y="3110483"/>
              <a:ext cx="854868" cy="224885"/>
              <a:chOff x="5185695" y="3110483"/>
              <a:chExt cx="854868" cy="224885"/>
            </a:xfrm>
          </p:grpSpPr>
          <p:sp>
            <p:nvSpPr>
              <p:cNvPr id="99" name="Google Shape;99;p3"/>
              <p:cNvSpPr/>
              <p:nvPr/>
            </p:nvSpPr>
            <p:spPr>
              <a:xfrm>
                <a:off x="5199982" y="3124770"/>
                <a:ext cx="826293" cy="196310"/>
              </a:xfrm>
              <a:custGeom>
                <a:rect b="b" l="l" r="r" t="t"/>
                <a:pathLst>
                  <a:path extrusionOk="0" h="196310" w="826293">
                    <a:moveTo>
                      <a:pt x="826294" y="56579"/>
                    </a:moveTo>
                    <a:lnTo>
                      <a:pt x="826294" y="196310"/>
                    </a:lnTo>
                    <a:lnTo>
                      <a:pt x="0" y="196310"/>
                    </a:lnTo>
                    <a:lnTo>
                      <a:pt x="0" y="56579"/>
                    </a:lnTo>
                    <a:cubicBezTo>
                      <a:pt x="0" y="25337"/>
                      <a:pt x="26098" y="0"/>
                      <a:pt x="58388" y="0"/>
                    </a:cubicBezTo>
                    <a:lnTo>
                      <a:pt x="93440" y="0"/>
                    </a:lnTo>
                    <a:lnTo>
                      <a:pt x="93440" y="52388"/>
                    </a:lnTo>
                    <a:cubicBezTo>
                      <a:pt x="93440" y="91726"/>
                      <a:pt x="126587" y="123825"/>
                      <a:pt x="167164" y="123825"/>
                    </a:cubicBezTo>
                    <a:cubicBezTo>
                      <a:pt x="207836" y="123825"/>
                      <a:pt x="240983" y="91726"/>
                      <a:pt x="240983" y="52388"/>
                    </a:cubicBezTo>
                    <a:lnTo>
                      <a:pt x="240983" y="0"/>
                    </a:lnTo>
                    <a:lnTo>
                      <a:pt x="339376" y="0"/>
                    </a:lnTo>
                    <a:lnTo>
                      <a:pt x="339376" y="52388"/>
                    </a:lnTo>
                    <a:cubicBezTo>
                      <a:pt x="339376" y="91726"/>
                      <a:pt x="372523" y="123825"/>
                      <a:pt x="413099" y="123825"/>
                    </a:cubicBezTo>
                    <a:cubicBezTo>
                      <a:pt x="453771" y="123825"/>
                      <a:pt x="486918" y="91726"/>
                      <a:pt x="486918" y="52388"/>
                    </a:cubicBezTo>
                    <a:lnTo>
                      <a:pt x="486918" y="0"/>
                    </a:lnTo>
                    <a:lnTo>
                      <a:pt x="585216" y="0"/>
                    </a:lnTo>
                    <a:lnTo>
                      <a:pt x="585216" y="52388"/>
                    </a:lnTo>
                    <a:cubicBezTo>
                      <a:pt x="585216" y="91726"/>
                      <a:pt x="618363" y="123825"/>
                      <a:pt x="659035" y="123825"/>
                    </a:cubicBezTo>
                    <a:cubicBezTo>
                      <a:pt x="699707" y="123825"/>
                      <a:pt x="732853" y="91726"/>
                      <a:pt x="732853" y="52388"/>
                    </a:cubicBezTo>
                    <a:lnTo>
                      <a:pt x="732853" y="0"/>
                    </a:lnTo>
                    <a:lnTo>
                      <a:pt x="767810" y="0"/>
                    </a:lnTo>
                    <a:cubicBezTo>
                      <a:pt x="800100" y="0"/>
                      <a:pt x="826294" y="25337"/>
                      <a:pt x="826294" y="56579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5185695" y="3110483"/>
                <a:ext cx="854868" cy="224885"/>
              </a:xfrm>
              <a:custGeom>
                <a:rect b="b" l="l" r="r" t="t"/>
                <a:pathLst>
                  <a:path extrusionOk="0" h="224885" w="854868">
                    <a:moveTo>
                      <a:pt x="840581" y="224885"/>
                    </a:moveTo>
                    <a:lnTo>
                      <a:pt x="14288" y="224885"/>
                    </a:lnTo>
                    <a:cubicBezTo>
                      <a:pt x="6382" y="224885"/>
                      <a:pt x="0" y="218504"/>
                      <a:pt x="0" y="210598"/>
                    </a:cubicBezTo>
                    <a:lnTo>
                      <a:pt x="0" y="70866"/>
                    </a:lnTo>
                    <a:cubicBezTo>
                      <a:pt x="0" y="31814"/>
                      <a:pt x="32575" y="0"/>
                      <a:pt x="72676" y="0"/>
                    </a:cubicBezTo>
                    <a:lnTo>
                      <a:pt x="107728" y="0"/>
                    </a:lnTo>
                    <a:cubicBezTo>
                      <a:pt x="115633" y="0"/>
                      <a:pt x="122015" y="6382"/>
                      <a:pt x="122015" y="14288"/>
                    </a:cubicBezTo>
                    <a:lnTo>
                      <a:pt x="122015" y="66675"/>
                    </a:lnTo>
                    <a:cubicBezTo>
                      <a:pt x="122015" y="98203"/>
                      <a:pt x="148685" y="123825"/>
                      <a:pt x="181451" y="123825"/>
                    </a:cubicBezTo>
                    <a:cubicBezTo>
                      <a:pt x="214313" y="123825"/>
                      <a:pt x="240983" y="98203"/>
                      <a:pt x="240983" y="66675"/>
                    </a:cubicBezTo>
                    <a:lnTo>
                      <a:pt x="240983" y="14288"/>
                    </a:lnTo>
                    <a:cubicBezTo>
                      <a:pt x="240983" y="6382"/>
                      <a:pt x="247364" y="0"/>
                      <a:pt x="255270" y="0"/>
                    </a:cubicBezTo>
                    <a:lnTo>
                      <a:pt x="353663" y="0"/>
                    </a:lnTo>
                    <a:cubicBezTo>
                      <a:pt x="361569" y="0"/>
                      <a:pt x="367951" y="6382"/>
                      <a:pt x="367951" y="14288"/>
                    </a:cubicBezTo>
                    <a:lnTo>
                      <a:pt x="367951" y="66675"/>
                    </a:lnTo>
                    <a:cubicBezTo>
                      <a:pt x="367951" y="98203"/>
                      <a:pt x="394621" y="123825"/>
                      <a:pt x="427387" y="123825"/>
                    </a:cubicBezTo>
                    <a:cubicBezTo>
                      <a:pt x="460248" y="123825"/>
                      <a:pt x="486918" y="98203"/>
                      <a:pt x="486918" y="66675"/>
                    </a:cubicBezTo>
                    <a:lnTo>
                      <a:pt x="486918" y="14288"/>
                    </a:lnTo>
                    <a:cubicBezTo>
                      <a:pt x="486918" y="6382"/>
                      <a:pt x="493300" y="0"/>
                      <a:pt x="501206" y="0"/>
                    </a:cubicBezTo>
                    <a:lnTo>
                      <a:pt x="599503" y="0"/>
                    </a:lnTo>
                    <a:cubicBezTo>
                      <a:pt x="607409" y="0"/>
                      <a:pt x="613791" y="6382"/>
                      <a:pt x="613791" y="14288"/>
                    </a:cubicBezTo>
                    <a:lnTo>
                      <a:pt x="613791" y="66675"/>
                    </a:lnTo>
                    <a:cubicBezTo>
                      <a:pt x="613791" y="98203"/>
                      <a:pt x="640461" y="123825"/>
                      <a:pt x="673322" y="123825"/>
                    </a:cubicBezTo>
                    <a:cubicBezTo>
                      <a:pt x="706184" y="123825"/>
                      <a:pt x="732853" y="98203"/>
                      <a:pt x="732853" y="66675"/>
                    </a:cubicBezTo>
                    <a:lnTo>
                      <a:pt x="732853" y="14288"/>
                    </a:lnTo>
                    <a:cubicBezTo>
                      <a:pt x="732853" y="6382"/>
                      <a:pt x="739235" y="0"/>
                      <a:pt x="747141" y="0"/>
                    </a:cubicBezTo>
                    <a:lnTo>
                      <a:pt x="782098" y="0"/>
                    </a:lnTo>
                    <a:cubicBezTo>
                      <a:pt x="822198" y="0"/>
                      <a:pt x="854869" y="31814"/>
                      <a:pt x="854869" y="70866"/>
                    </a:cubicBezTo>
                    <a:lnTo>
                      <a:pt x="854869" y="210598"/>
                    </a:lnTo>
                    <a:cubicBezTo>
                      <a:pt x="854869" y="218504"/>
                      <a:pt x="848487" y="224885"/>
                      <a:pt x="840581" y="224885"/>
                    </a:cubicBezTo>
                    <a:close/>
                    <a:moveTo>
                      <a:pt x="28575" y="196310"/>
                    </a:moveTo>
                    <a:lnTo>
                      <a:pt x="826294" y="196310"/>
                    </a:lnTo>
                    <a:lnTo>
                      <a:pt x="826294" y="70866"/>
                    </a:lnTo>
                    <a:cubicBezTo>
                      <a:pt x="826294" y="47530"/>
                      <a:pt x="806482" y="28575"/>
                      <a:pt x="782098" y="28575"/>
                    </a:cubicBezTo>
                    <a:lnTo>
                      <a:pt x="761428" y="28575"/>
                    </a:lnTo>
                    <a:lnTo>
                      <a:pt x="761428" y="66675"/>
                    </a:lnTo>
                    <a:cubicBezTo>
                      <a:pt x="761428" y="113919"/>
                      <a:pt x="721900" y="152400"/>
                      <a:pt x="673322" y="152400"/>
                    </a:cubicBezTo>
                    <a:cubicBezTo>
                      <a:pt x="624745" y="152400"/>
                      <a:pt x="585216" y="113919"/>
                      <a:pt x="585216" y="66675"/>
                    </a:cubicBezTo>
                    <a:lnTo>
                      <a:pt x="585216" y="28575"/>
                    </a:lnTo>
                    <a:lnTo>
                      <a:pt x="515493" y="28575"/>
                    </a:lnTo>
                    <a:lnTo>
                      <a:pt x="515493" y="66675"/>
                    </a:lnTo>
                    <a:cubicBezTo>
                      <a:pt x="515493" y="113919"/>
                      <a:pt x="475964" y="152400"/>
                      <a:pt x="427387" y="152400"/>
                    </a:cubicBezTo>
                    <a:cubicBezTo>
                      <a:pt x="378905" y="152400"/>
                      <a:pt x="339376" y="113919"/>
                      <a:pt x="339376" y="66675"/>
                    </a:cubicBezTo>
                    <a:lnTo>
                      <a:pt x="339376" y="28575"/>
                    </a:lnTo>
                    <a:lnTo>
                      <a:pt x="269557" y="28575"/>
                    </a:lnTo>
                    <a:lnTo>
                      <a:pt x="269557" y="66675"/>
                    </a:lnTo>
                    <a:cubicBezTo>
                      <a:pt x="269557" y="113919"/>
                      <a:pt x="230029" y="152400"/>
                      <a:pt x="181451" y="152400"/>
                    </a:cubicBezTo>
                    <a:cubicBezTo>
                      <a:pt x="132969" y="152400"/>
                      <a:pt x="93440" y="113919"/>
                      <a:pt x="93440" y="66675"/>
                    </a:cubicBezTo>
                    <a:lnTo>
                      <a:pt x="93440" y="28575"/>
                    </a:lnTo>
                    <a:lnTo>
                      <a:pt x="72676" y="28575"/>
                    </a:lnTo>
                    <a:cubicBezTo>
                      <a:pt x="48387" y="28575"/>
                      <a:pt x="28575" y="47530"/>
                      <a:pt x="28575" y="70866"/>
                    </a:cubicBezTo>
                    <a:lnTo>
                      <a:pt x="28575" y="19631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1" name="Google Shape;101;p3"/>
            <p:cNvGrpSpPr/>
            <p:nvPr/>
          </p:nvGrpSpPr>
          <p:grpSpPr>
            <a:xfrm>
              <a:off x="5185695" y="3354418"/>
              <a:ext cx="854868" cy="479964"/>
              <a:chOff x="5185695" y="3354418"/>
              <a:chExt cx="854868" cy="479964"/>
            </a:xfrm>
          </p:grpSpPr>
          <p:sp>
            <p:nvSpPr>
              <p:cNvPr id="102" name="Google Shape;102;p3"/>
              <p:cNvSpPr/>
              <p:nvPr/>
            </p:nvSpPr>
            <p:spPr>
              <a:xfrm>
                <a:off x="5199982" y="3368706"/>
                <a:ext cx="826293" cy="451389"/>
              </a:xfrm>
              <a:custGeom>
                <a:rect b="b" l="l" r="r" t="t"/>
                <a:pathLst>
                  <a:path extrusionOk="0" h="451389" w="826293">
                    <a:moveTo>
                      <a:pt x="0" y="0"/>
                    </a:moveTo>
                    <a:lnTo>
                      <a:pt x="826294" y="0"/>
                    </a:lnTo>
                    <a:lnTo>
                      <a:pt x="826294" y="394811"/>
                    </a:lnTo>
                    <a:cubicBezTo>
                      <a:pt x="826294" y="426053"/>
                      <a:pt x="800100" y="451390"/>
                      <a:pt x="767810" y="451390"/>
                    </a:cubicBezTo>
                    <a:lnTo>
                      <a:pt x="58388" y="451390"/>
                    </a:lnTo>
                    <a:cubicBezTo>
                      <a:pt x="26098" y="451390"/>
                      <a:pt x="0" y="426053"/>
                      <a:pt x="0" y="39481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5185695" y="3354418"/>
                <a:ext cx="854868" cy="479964"/>
              </a:xfrm>
              <a:custGeom>
                <a:rect b="b" l="l" r="r" t="t"/>
                <a:pathLst>
                  <a:path extrusionOk="0" h="479964" w="854868">
                    <a:moveTo>
                      <a:pt x="782098" y="479965"/>
                    </a:moveTo>
                    <a:lnTo>
                      <a:pt x="72676" y="479965"/>
                    </a:lnTo>
                    <a:cubicBezTo>
                      <a:pt x="32575" y="479965"/>
                      <a:pt x="0" y="448151"/>
                      <a:pt x="0" y="409099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0581" y="0"/>
                    </a:lnTo>
                    <a:cubicBezTo>
                      <a:pt x="848487" y="0"/>
                      <a:pt x="854869" y="6382"/>
                      <a:pt x="854869" y="14288"/>
                    </a:cubicBezTo>
                    <a:lnTo>
                      <a:pt x="854869" y="409099"/>
                    </a:lnTo>
                    <a:cubicBezTo>
                      <a:pt x="854869" y="448151"/>
                      <a:pt x="822198" y="479965"/>
                      <a:pt x="782098" y="479965"/>
                    </a:cubicBezTo>
                    <a:close/>
                    <a:moveTo>
                      <a:pt x="28575" y="28575"/>
                    </a:moveTo>
                    <a:lnTo>
                      <a:pt x="28575" y="409099"/>
                    </a:lnTo>
                    <a:cubicBezTo>
                      <a:pt x="28575" y="432435"/>
                      <a:pt x="48387" y="451390"/>
                      <a:pt x="72676" y="451390"/>
                    </a:cubicBezTo>
                    <a:lnTo>
                      <a:pt x="782098" y="451390"/>
                    </a:lnTo>
                    <a:cubicBezTo>
                      <a:pt x="806482" y="451390"/>
                      <a:pt x="826294" y="432435"/>
                      <a:pt x="826294" y="409099"/>
                    </a:cubicBezTo>
                    <a:lnTo>
                      <a:pt x="826294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3"/>
            <p:cNvGrpSpPr/>
            <p:nvPr/>
          </p:nvGrpSpPr>
          <p:grpSpPr>
            <a:xfrm>
              <a:off x="5320283" y="3406806"/>
              <a:ext cx="585787" cy="376237"/>
              <a:chOff x="5320283" y="3406806"/>
              <a:chExt cx="585787" cy="376237"/>
            </a:xfrm>
          </p:grpSpPr>
          <p:grpSp>
            <p:nvGrpSpPr>
              <p:cNvPr id="105" name="Google Shape;105;p3"/>
              <p:cNvGrpSpPr/>
              <p:nvPr/>
            </p:nvGrpSpPr>
            <p:grpSpPr>
              <a:xfrm>
                <a:off x="5320283" y="3406806"/>
                <a:ext cx="118110" cy="106775"/>
                <a:chOff x="5320283" y="3406806"/>
                <a:chExt cx="118110" cy="106775"/>
              </a:xfrm>
            </p:grpSpPr>
            <p:sp>
              <p:nvSpPr>
                <p:cNvPr id="106" name="Google Shape;106;p3"/>
                <p:cNvSpPr/>
                <p:nvPr/>
              </p:nvSpPr>
              <p:spPr>
                <a:xfrm>
                  <a:off x="5334571" y="3421093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" name="Google Shape;107;p3"/>
                <p:cNvSpPr/>
                <p:nvPr/>
              </p:nvSpPr>
              <p:spPr>
                <a:xfrm>
                  <a:off x="5320283" y="3406806"/>
                  <a:ext cx="118110" cy="106775"/>
                </a:xfrm>
                <a:custGeom>
                  <a:rect b="b" l="l" r="r" t="t"/>
                  <a:pathLst>
                    <a:path extrusionOk="0" h="106775" w="118110">
                      <a:moveTo>
                        <a:pt x="103823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4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3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4"/>
                        <a:pt x="111728" y="106775"/>
                        <a:pt x="103823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8" name="Google Shape;108;p3"/>
              <p:cNvGrpSpPr/>
              <p:nvPr/>
            </p:nvGrpSpPr>
            <p:grpSpPr>
              <a:xfrm>
                <a:off x="5476207" y="3406806"/>
                <a:ext cx="118110" cy="106775"/>
                <a:chOff x="5476207" y="3406806"/>
                <a:chExt cx="118110" cy="106775"/>
              </a:xfrm>
            </p:grpSpPr>
            <p:sp>
              <p:nvSpPr>
                <p:cNvPr id="109" name="Google Shape;109;p3"/>
                <p:cNvSpPr/>
                <p:nvPr/>
              </p:nvSpPr>
              <p:spPr>
                <a:xfrm>
                  <a:off x="5490495" y="3421093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" name="Google Shape;110;p3"/>
                <p:cNvSpPr/>
                <p:nvPr/>
              </p:nvSpPr>
              <p:spPr>
                <a:xfrm>
                  <a:off x="5476207" y="3406806"/>
                  <a:ext cx="118110" cy="106775"/>
                </a:xfrm>
                <a:custGeom>
                  <a:rect b="b" l="l" r="r" t="t"/>
                  <a:pathLst>
                    <a:path extrusionOk="0" h="106775" w="118110">
                      <a:moveTo>
                        <a:pt x="103823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4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3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4"/>
                        <a:pt x="111728" y="106775"/>
                        <a:pt x="103823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1" name="Google Shape;111;p3"/>
              <p:cNvGrpSpPr/>
              <p:nvPr/>
            </p:nvGrpSpPr>
            <p:grpSpPr>
              <a:xfrm>
                <a:off x="5632132" y="3406806"/>
                <a:ext cx="118109" cy="106775"/>
                <a:chOff x="5632132" y="3406806"/>
                <a:chExt cx="118109" cy="106775"/>
              </a:xfrm>
            </p:grpSpPr>
            <p:sp>
              <p:nvSpPr>
                <p:cNvPr id="112" name="Google Shape;112;p3"/>
                <p:cNvSpPr/>
                <p:nvPr/>
              </p:nvSpPr>
              <p:spPr>
                <a:xfrm>
                  <a:off x="5646324" y="3421093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" name="Google Shape;113;p3"/>
                <p:cNvSpPr/>
                <p:nvPr/>
              </p:nvSpPr>
              <p:spPr>
                <a:xfrm>
                  <a:off x="5632132" y="3406806"/>
                  <a:ext cx="118109" cy="106775"/>
                </a:xfrm>
                <a:custGeom>
                  <a:rect b="b" l="l" r="r" t="t"/>
                  <a:pathLst>
                    <a:path extrusionOk="0" h="106775" w="118109">
                      <a:moveTo>
                        <a:pt x="103822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4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2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4"/>
                        <a:pt x="111633" y="106775"/>
                        <a:pt x="103822" y="106775"/>
                      </a:cubicBezTo>
                      <a:close/>
                      <a:moveTo>
                        <a:pt x="28480" y="78200"/>
                      </a:moveTo>
                      <a:lnTo>
                        <a:pt x="89440" y="78200"/>
                      </a:lnTo>
                      <a:lnTo>
                        <a:pt x="89440" y="28575"/>
                      </a:lnTo>
                      <a:lnTo>
                        <a:pt x="28480" y="28575"/>
                      </a:lnTo>
                      <a:lnTo>
                        <a:pt x="28480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4" name="Google Shape;114;p3"/>
              <p:cNvGrpSpPr/>
              <p:nvPr/>
            </p:nvGrpSpPr>
            <p:grpSpPr>
              <a:xfrm>
                <a:off x="5787961" y="3406806"/>
                <a:ext cx="118109" cy="106775"/>
                <a:chOff x="5787961" y="3406806"/>
                <a:chExt cx="118109" cy="106775"/>
              </a:xfrm>
            </p:grpSpPr>
            <p:sp>
              <p:nvSpPr>
                <p:cNvPr id="115" name="Google Shape;115;p3"/>
                <p:cNvSpPr/>
                <p:nvPr/>
              </p:nvSpPr>
              <p:spPr>
                <a:xfrm>
                  <a:off x="5802248" y="3421093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" name="Google Shape;116;p3"/>
                <p:cNvSpPr/>
                <p:nvPr/>
              </p:nvSpPr>
              <p:spPr>
                <a:xfrm>
                  <a:off x="5787961" y="3406806"/>
                  <a:ext cx="118109" cy="106775"/>
                </a:xfrm>
                <a:custGeom>
                  <a:rect b="b" l="l" r="r" t="t"/>
                  <a:pathLst>
                    <a:path extrusionOk="0" h="106775" w="118109">
                      <a:moveTo>
                        <a:pt x="103822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4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2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4"/>
                        <a:pt x="111728" y="106775"/>
                        <a:pt x="103822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7" name="Google Shape;117;p3"/>
              <p:cNvGrpSpPr/>
              <p:nvPr/>
            </p:nvGrpSpPr>
            <p:grpSpPr>
              <a:xfrm>
                <a:off x="5320283" y="3537203"/>
                <a:ext cx="118110" cy="106775"/>
                <a:chOff x="5320283" y="3537203"/>
                <a:chExt cx="118110" cy="106775"/>
              </a:xfrm>
            </p:grpSpPr>
            <p:sp>
              <p:nvSpPr>
                <p:cNvPr id="118" name="Google Shape;118;p3"/>
                <p:cNvSpPr/>
                <p:nvPr/>
              </p:nvSpPr>
              <p:spPr>
                <a:xfrm>
                  <a:off x="5334571" y="3551395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9" name="Google Shape;119;p3"/>
                <p:cNvSpPr/>
                <p:nvPr/>
              </p:nvSpPr>
              <p:spPr>
                <a:xfrm>
                  <a:off x="5320283" y="3537203"/>
                  <a:ext cx="118110" cy="106775"/>
                </a:xfrm>
                <a:custGeom>
                  <a:rect b="b" l="l" r="r" t="t"/>
                  <a:pathLst>
                    <a:path extrusionOk="0" h="106775" w="118110">
                      <a:moveTo>
                        <a:pt x="103823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3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298"/>
                        <a:pt x="111728" y="106775"/>
                        <a:pt x="103823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0" name="Google Shape;120;p3"/>
              <p:cNvGrpSpPr/>
              <p:nvPr/>
            </p:nvGrpSpPr>
            <p:grpSpPr>
              <a:xfrm>
                <a:off x="5476207" y="3537203"/>
                <a:ext cx="118110" cy="106775"/>
                <a:chOff x="5476207" y="3537203"/>
                <a:chExt cx="118110" cy="106775"/>
              </a:xfrm>
            </p:grpSpPr>
            <p:sp>
              <p:nvSpPr>
                <p:cNvPr id="121" name="Google Shape;121;p3"/>
                <p:cNvSpPr/>
                <p:nvPr/>
              </p:nvSpPr>
              <p:spPr>
                <a:xfrm>
                  <a:off x="5490495" y="3551395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" name="Google Shape;122;p3"/>
                <p:cNvSpPr/>
                <p:nvPr/>
              </p:nvSpPr>
              <p:spPr>
                <a:xfrm>
                  <a:off x="5476207" y="3537203"/>
                  <a:ext cx="118110" cy="106775"/>
                </a:xfrm>
                <a:custGeom>
                  <a:rect b="b" l="l" r="r" t="t"/>
                  <a:pathLst>
                    <a:path extrusionOk="0" h="106775" w="118110">
                      <a:moveTo>
                        <a:pt x="103823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3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298"/>
                        <a:pt x="111728" y="106775"/>
                        <a:pt x="103823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3" name="Google Shape;123;p3"/>
              <p:cNvGrpSpPr/>
              <p:nvPr/>
            </p:nvGrpSpPr>
            <p:grpSpPr>
              <a:xfrm>
                <a:off x="5632132" y="3537203"/>
                <a:ext cx="118109" cy="106775"/>
                <a:chOff x="5632132" y="3537203"/>
                <a:chExt cx="118109" cy="106775"/>
              </a:xfrm>
            </p:grpSpPr>
            <p:sp>
              <p:nvSpPr>
                <p:cNvPr id="124" name="Google Shape;124;p3"/>
                <p:cNvSpPr/>
                <p:nvPr/>
              </p:nvSpPr>
              <p:spPr>
                <a:xfrm>
                  <a:off x="5646324" y="3551395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3"/>
                <p:cNvSpPr/>
                <p:nvPr/>
              </p:nvSpPr>
              <p:spPr>
                <a:xfrm>
                  <a:off x="5632132" y="3537203"/>
                  <a:ext cx="118109" cy="106775"/>
                </a:xfrm>
                <a:custGeom>
                  <a:rect b="b" l="l" r="r" t="t"/>
                  <a:pathLst>
                    <a:path extrusionOk="0" h="106775" w="118109">
                      <a:moveTo>
                        <a:pt x="103822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2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298"/>
                        <a:pt x="111633" y="106775"/>
                        <a:pt x="103822" y="106775"/>
                      </a:cubicBezTo>
                      <a:close/>
                      <a:moveTo>
                        <a:pt x="28480" y="78200"/>
                      </a:moveTo>
                      <a:lnTo>
                        <a:pt x="89440" y="78200"/>
                      </a:lnTo>
                      <a:lnTo>
                        <a:pt x="89440" y="28575"/>
                      </a:lnTo>
                      <a:lnTo>
                        <a:pt x="28480" y="28575"/>
                      </a:lnTo>
                      <a:lnTo>
                        <a:pt x="28480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6" name="Google Shape;126;p3"/>
              <p:cNvGrpSpPr/>
              <p:nvPr/>
            </p:nvGrpSpPr>
            <p:grpSpPr>
              <a:xfrm>
                <a:off x="5787961" y="3537203"/>
                <a:ext cx="118109" cy="106775"/>
                <a:chOff x="5787961" y="3537203"/>
                <a:chExt cx="118109" cy="106775"/>
              </a:xfrm>
            </p:grpSpPr>
            <p:sp>
              <p:nvSpPr>
                <p:cNvPr id="127" name="Google Shape;127;p3"/>
                <p:cNvSpPr/>
                <p:nvPr/>
              </p:nvSpPr>
              <p:spPr>
                <a:xfrm>
                  <a:off x="5802248" y="3551395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" name="Google Shape;128;p3"/>
                <p:cNvSpPr/>
                <p:nvPr/>
              </p:nvSpPr>
              <p:spPr>
                <a:xfrm>
                  <a:off x="5787961" y="3537203"/>
                  <a:ext cx="118109" cy="106775"/>
                </a:xfrm>
                <a:custGeom>
                  <a:rect b="b" l="l" r="r" t="t"/>
                  <a:pathLst>
                    <a:path extrusionOk="0" h="106775" w="118109">
                      <a:moveTo>
                        <a:pt x="103822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2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298"/>
                        <a:pt x="111728" y="106775"/>
                        <a:pt x="103822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9" name="Google Shape;129;p3"/>
              <p:cNvGrpSpPr/>
              <p:nvPr/>
            </p:nvGrpSpPr>
            <p:grpSpPr>
              <a:xfrm>
                <a:off x="5320283" y="3676268"/>
                <a:ext cx="118110" cy="106775"/>
                <a:chOff x="5320283" y="3676268"/>
                <a:chExt cx="118110" cy="106775"/>
              </a:xfrm>
            </p:grpSpPr>
            <p:sp>
              <p:nvSpPr>
                <p:cNvPr id="130" name="Google Shape;130;p3"/>
                <p:cNvSpPr/>
                <p:nvPr/>
              </p:nvSpPr>
              <p:spPr>
                <a:xfrm>
                  <a:off x="5334571" y="3690460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" name="Google Shape;131;p3"/>
                <p:cNvSpPr/>
                <p:nvPr/>
              </p:nvSpPr>
              <p:spPr>
                <a:xfrm>
                  <a:off x="5320283" y="3676268"/>
                  <a:ext cx="118110" cy="106775"/>
                </a:xfrm>
                <a:custGeom>
                  <a:rect b="b" l="l" r="r" t="t"/>
                  <a:pathLst>
                    <a:path extrusionOk="0" h="106775" w="118110">
                      <a:moveTo>
                        <a:pt x="103823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3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3"/>
                        <a:pt x="111728" y="106775"/>
                        <a:pt x="103823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2" name="Google Shape;132;p3"/>
              <p:cNvGrpSpPr/>
              <p:nvPr/>
            </p:nvGrpSpPr>
            <p:grpSpPr>
              <a:xfrm>
                <a:off x="5476207" y="3676268"/>
                <a:ext cx="118110" cy="106775"/>
                <a:chOff x="5476207" y="3676268"/>
                <a:chExt cx="118110" cy="106775"/>
              </a:xfrm>
            </p:grpSpPr>
            <p:sp>
              <p:nvSpPr>
                <p:cNvPr id="133" name="Google Shape;133;p3"/>
                <p:cNvSpPr/>
                <p:nvPr/>
              </p:nvSpPr>
              <p:spPr>
                <a:xfrm>
                  <a:off x="5490495" y="3690460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4" name="Google Shape;134;p3"/>
                <p:cNvSpPr/>
                <p:nvPr/>
              </p:nvSpPr>
              <p:spPr>
                <a:xfrm>
                  <a:off x="5476207" y="3676268"/>
                  <a:ext cx="118110" cy="106775"/>
                </a:xfrm>
                <a:custGeom>
                  <a:rect b="b" l="l" r="r" t="t"/>
                  <a:pathLst>
                    <a:path extrusionOk="0" h="106775" w="118110">
                      <a:moveTo>
                        <a:pt x="103823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3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3"/>
                        <a:pt x="111728" y="106775"/>
                        <a:pt x="103823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5" name="Google Shape;135;p3"/>
              <p:cNvGrpSpPr/>
              <p:nvPr/>
            </p:nvGrpSpPr>
            <p:grpSpPr>
              <a:xfrm>
                <a:off x="5632132" y="3676268"/>
                <a:ext cx="118109" cy="106775"/>
                <a:chOff x="5632132" y="3676268"/>
                <a:chExt cx="118109" cy="106775"/>
              </a:xfrm>
            </p:grpSpPr>
            <p:sp>
              <p:nvSpPr>
                <p:cNvPr id="136" name="Google Shape;136;p3"/>
                <p:cNvSpPr/>
                <p:nvPr/>
              </p:nvSpPr>
              <p:spPr>
                <a:xfrm>
                  <a:off x="5646324" y="3690460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7" name="Google Shape;137;p3"/>
                <p:cNvSpPr/>
                <p:nvPr/>
              </p:nvSpPr>
              <p:spPr>
                <a:xfrm>
                  <a:off x="5632132" y="3676268"/>
                  <a:ext cx="118109" cy="106775"/>
                </a:xfrm>
                <a:custGeom>
                  <a:rect b="b" l="l" r="r" t="t"/>
                  <a:pathLst>
                    <a:path extrusionOk="0" h="106775" w="118109">
                      <a:moveTo>
                        <a:pt x="103822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2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3"/>
                        <a:pt x="111633" y="106775"/>
                        <a:pt x="103822" y="106775"/>
                      </a:cubicBezTo>
                      <a:close/>
                      <a:moveTo>
                        <a:pt x="28480" y="78200"/>
                      </a:moveTo>
                      <a:lnTo>
                        <a:pt x="89440" y="78200"/>
                      </a:lnTo>
                      <a:lnTo>
                        <a:pt x="89440" y="28575"/>
                      </a:lnTo>
                      <a:lnTo>
                        <a:pt x="28480" y="28575"/>
                      </a:lnTo>
                      <a:lnTo>
                        <a:pt x="28480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8" name="Google Shape;138;p3"/>
              <p:cNvGrpSpPr/>
              <p:nvPr/>
            </p:nvGrpSpPr>
            <p:grpSpPr>
              <a:xfrm>
                <a:off x="5787961" y="3676268"/>
                <a:ext cx="118109" cy="106775"/>
                <a:chOff x="5787961" y="3676268"/>
                <a:chExt cx="118109" cy="106775"/>
              </a:xfrm>
            </p:grpSpPr>
            <p:sp>
              <p:nvSpPr>
                <p:cNvPr id="139" name="Google Shape;139;p3"/>
                <p:cNvSpPr/>
                <p:nvPr/>
              </p:nvSpPr>
              <p:spPr>
                <a:xfrm>
                  <a:off x="5802248" y="3690460"/>
                  <a:ext cx="89535" cy="78200"/>
                </a:xfrm>
                <a:custGeom>
                  <a:rect b="b" l="l" r="r" t="t"/>
                  <a:pathLst>
                    <a:path extrusionOk="0" h="78200" w="89535">
                      <a:moveTo>
                        <a:pt x="0" y="0"/>
                      </a:moveTo>
                      <a:lnTo>
                        <a:pt x="89535" y="0"/>
                      </a:lnTo>
                      <a:lnTo>
                        <a:pt x="89535" y="78200"/>
                      </a:lnTo>
                      <a:lnTo>
                        <a:pt x="0" y="78200"/>
                      </a:lnTo>
                      <a:close/>
                    </a:path>
                  </a:pathLst>
                </a:custGeom>
                <a:solidFill>
                  <a:srgbClr val="F5F5F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" name="Google Shape;140;p3"/>
                <p:cNvSpPr/>
                <p:nvPr/>
              </p:nvSpPr>
              <p:spPr>
                <a:xfrm>
                  <a:off x="5787961" y="3676268"/>
                  <a:ext cx="118109" cy="106775"/>
                </a:xfrm>
                <a:custGeom>
                  <a:rect b="b" l="l" r="r" t="t"/>
                  <a:pathLst>
                    <a:path extrusionOk="0" h="106775" w="118109">
                      <a:moveTo>
                        <a:pt x="103822" y="106775"/>
                      </a:moveTo>
                      <a:lnTo>
                        <a:pt x="14288" y="106775"/>
                      </a:lnTo>
                      <a:cubicBezTo>
                        <a:pt x="6382" y="106775"/>
                        <a:pt x="0" y="100393"/>
                        <a:pt x="0" y="92488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103822" y="0"/>
                      </a:lnTo>
                      <a:cubicBezTo>
                        <a:pt x="111728" y="0"/>
                        <a:pt x="118110" y="6382"/>
                        <a:pt x="118110" y="14288"/>
                      </a:cubicBezTo>
                      <a:lnTo>
                        <a:pt x="118110" y="92488"/>
                      </a:lnTo>
                      <a:cubicBezTo>
                        <a:pt x="118110" y="100393"/>
                        <a:pt x="111728" y="106775"/>
                        <a:pt x="103822" y="106775"/>
                      </a:cubicBezTo>
                      <a:close/>
                      <a:moveTo>
                        <a:pt x="28575" y="78200"/>
                      </a:moveTo>
                      <a:lnTo>
                        <a:pt x="89535" y="78200"/>
                      </a:lnTo>
                      <a:lnTo>
                        <a:pt x="89535" y="28575"/>
                      </a:lnTo>
                      <a:lnTo>
                        <a:pt x="28575" y="28575"/>
                      </a:lnTo>
                      <a:lnTo>
                        <a:pt x="28575" y="7820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41" name="Google Shape;141;p3"/>
          <p:cNvGrpSpPr/>
          <p:nvPr/>
        </p:nvGrpSpPr>
        <p:grpSpPr>
          <a:xfrm>
            <a:off x="1615648" y="4605215"/>
            <a:ext cx="1628128" cy="1517326"/>
            <a:chOff x="4254436" y="3943349"/>
            <a:chExt cx="855154" cy="796957"/>
          </a:xfrm>
        </p:grpSpPr>
        <p:sp>
          <p:nvSpPr>
            <p:cNvPr id="142" name="Google Shape;142;p3"/>
            <p:cNvSpPr/>
            <p:nvPr/>
          </p:nvSpPr>
          <p:spPr>
            <a:xfrm>
              <a:off x="4403788" y="3943349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626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4646675" y="3943349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625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4889562" y="3943349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5" name="Google Shape;145;p3"/>
            <p:cNvGrpSpPr/>
            <p:nvPr/>
          </p:nvGrpSpPr>
          <p:grpSpPr>
            <a:xfrm>
              <a:off x="4254436" y="4016406"/>
              <a:ext cx="855154" cy="723900"/>
              <a:chOff x="4254436" y="4016406"/>
              <a:chExt cx="855154" cy="723900"/>
            </a:xfrm>
          </p:grpSpPr>
          <p:sp>
            <p:nvSpPr>
              <p:cNvPr id="146" name="Google Shape;146;p3"/>
              <p:cNvSpPr/>
              <p:nvPr/>
            </p:nvSpPr>
            <p:spPr>
              <a:xfrm>
                <a:off x="4268818" y="4030693"/>
                <a:ext cx="826198" cy="695325"/>
              </a:xfrm>
              <a:custGeom>
                <a:rect b="b" l="l" r="r" t="t"/>
                <a:pathLst>
                  <a:path extrusionOk="0" h="695325" w="826198">
                    <a:moveTo>
                      <a:pt x="826199" y="56579"/>
                    </a:moveTo>
                    <a:lnTo>
                      <a:pt x="826199" y="638747"/>
                    </a:lnTo>
                    <a:cubicBezTo>
                      <a:pt x="826199" y="669989"/>
                      <a:pt x="800005" y="695325"/>
                      <a:pt x="767810" y="695325"/>
                    </a:cubicBezTo>
                    <a:lnTo>
                      <a:pt x="58388" y="695325"/>
                    </a:lnTo>
                    <a:cubicBezTo>
                      <a:pt x="26098" y="695325"/>
                      <a:pt x="0" y="669989"/>
                      <a:pt x="0" y="638747"/>
                    </a:cubicBezTo>
                    <a:lnTo>
                      <a:pt x="0" y="56579"/>
                    </a:lnTo>
                    <a:cubicBezTo>
                      <a:pt x="0" y="25337"/>
                      <a:pt x="26194" y="0"/>
                      <a:pt x="58388" y="0"/>
                    </a:cubicBezTo>
                    <a:lnTo>
                      <a:pt x="93440" y="0"/>
                    </a:lnTo>
                    <a:lnTo>
                      <a:pt x="93440" y="52388"/>
                    </a:lnTo>
                    <a:cubicBezTo>
                      <a:pt x="93440" y="91726"/>
                      <a:pt x="126587" y="123825"/>
                      <a:pt x="167259" y="123825"/>
                    </a:cubicBezTo>
                    <a:cubicBezTo>
                      <a:pt x="207931" y="123825"/>
                      <a:pt x="241078" y="91726"/>
                      <a:pt x="241078" y="52388"/>
                    </a:cubicBezTo>
                    <a:lnTo>
                      <a:pt x="241078" y="0"/>
                    </a:lnTo>
                    <a:lnTo>
                      <a:pt x="339471" y="0"/>
                    </a:lnTo>
                    <a:lnTo>
                      <a:pt x="339471" y="52388"/>
                    </a:lnTo>
                    <a:cubicBezTo>
                      <a:pt x="339471" y="91726"/>
                      <a:pt x="372618" y="123825"/>
                      <a:pt x="413290" y="123825"/>
                    </a:cubicBezTo>
                    <a:cubicBezTo>
                      <a:pt x="453962" y="123825"/>
                      <a:pt x="487109" y="91726"/>
                      <a:pt x="487109" y="52388"/>
                    </a:cubicBezTo>
                    <a:lnTo>
                      <a:pt x="487109" y="0"/>
                    </a:lnTo>
                    <a:lnTo>
                      <a:pt x="585502" y="0"/>
                    </a:lnTo>
                    <a:lnTo>
                      <a:pt x="585502" y="52388"/>
                    </a:lnTo>
                    <a:cubicBezTo>
                      <a:pt x="585502" y="91726"/>
                      <a:pt x="618649" y="123825"/>
                      <a:pt x="659321" y="123825"/>
                    </a:cubicBezTo>
                    <a:cubicBezTo>
                      <a:pt x="699992" y="123825"/>
                      <a:pt x="733139" y="91726"/>
                      <a:pt x="733139" y="52388"/>
                    </a:cubicBezTo>
                    <a:lnTo>
                      <a:pt x="733139" y="0"/>
                    </a:lnTo>
                    <a:lnTo>
                      <a:pt x="768191" y="0"/>
                    </a:lnTo>
                    <a:cubicBezTo>
                      <a:pt x="800005" y="0"/>
                      <a:pt x="826199" y="25337"/>
                      <a:pt x="826199" y="56579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4254436" y="4016406"/>
                <a:ext cx="855154" cy="723900"/>
              </a:xfrm>
              <a:custGeom>
                <a:rect b="b" l="l" r="r" t="t"/>
                <a:pathLst>
                  <a:path extrusionOk="0" h="723900" w="855154">
                    <a:moveTo>
                      <a:pt x="782193" y="723900"/>
                    </a:moveTo>
                    <a:lnTo>
                      <a:pt x="72676" y="723900"/>
                    </a:lnTo>
                    <a:cubicBezTo>
                      <a:pt x="32575" y="723900"/>
                      <a:pt x="0" y="692086"/>
                      <a:pt x="0" y="653034"/>
                    </a:cubicBezTo>
                    <a:lnTo>
                      <a:pt x="0" y="70866"/>
                    </a:lnTo>
                    <a:cubicBezTo>
                      <a:pt x="0" y="31813"/>
                      <a:pt x="32575" y="0"/>
                      <a:pt x="72676" y="0"/>
                    </a:cubicBezTo>
                    <a:lnTo>
                      <a:pt x="107728" y="0"/>
                    </a:lnTo>
                    <a:cubicBezTo>
                      <a:pt x="115634" y="0"/>
                      <a:pt x="122015" y="6382"/>
                      <a:pt x="122015" y="14288"/>
                    </a:cubicBezTo>
                    <a:lnTo>
                      <a:pt x="122015" y="66675"/>
                    </a:lnTo>
                    <a:cubicBezTo>
                      <a:pt x="122015" y="98203"/>
                      <a:pt x="148685" y="123825"/>
                      <a:pt x="181547" y="123825"/>
                    </a:cubicBezTo>
                    <a:cubicBezTo>
                      <a:pt x="214313" y="123825"/>
                      <a:pt x="241078" y="98203"/>
                      <a:pt x="241078" y="66675"/>
                    </a:cubicBezTo>
                    <a:lnTo>
                      <a:pt x="241078" y="14288"/>
                    </a:lnTo>
                    <a:cubicBezTo>
                      <a:pt x="241078" y="6382"/>
                      <a:pt x="247460" y="0"/>
                      <a:pt x="255365" y="0"/>
                    </a:cubicBezTo>
                    <a:lnTo>
                      <a:pt x="353759" y="0"/>
                    </a:lnTo>
                    <a:cubicBezTo>
                      <a:pt x="361664" y="0"/>
                      <a:pt x="368046" y="6382"/>
                      <a:pt x="368046" y="14288"/>
                    </a:cubicBezTo>
                    <a:lnTo>
                      <a:pt x="368046" y="66675"/>
                    </a:lnTo>
                    <a:cubicBezTo>
                      <a:pt x="368046" y="98203"/>
                      <a:pt x="394716" y="123825"/>
                      <a:pt x="427577" y="123825"/>
                    </a:cubicBezTo>
                    <a:cubicBezTo>
                      <a:pt x="460343" y="123825"/>
                      <a:pt x="487109" y="98203"/>
                      <a:pt x="487109" y="66675"/>
                    </a:cubicBezTo>
                    <a:lnTo>
                      <a:pt x="487109" y="14288"/>
                    </a:lnTo>
                    <a:cubicBezTo>
                      <a:pt x="487109" y="6382"/>
                      <a:pt x="493490" y="0"/>
                      <a:pt x="501396" y="0"/>
                    </a:cubicBezTo>
                    <a:lnTo>
                      <a:pt x="599789" y="0"/>
                    </a:lnTo>
                    <a:cubicBezTo>
                      <a:pt x="607695" y="0"/>
                      <a:pt x="614077" y="6382"/>
                      <a:pt x="614077" y="14288"/>
                    </a:cubicBezTo>
                    <a:lnTo>
                      <a:pt x="614077" y="66675"/>
                    </a:lnTo>
                    <a:cubicBezTo>
                      <a:pt x="614077" y="98203"/>
                      <a:pt x="640747" y="123825"/>
                      <a:pt x="673608" y="123825"/>
                    </a:cubicBezTo>
                    <a:cubicBezTo>
                      <a:pt x="706374" y="123825"/>
                      <a:pt x="733139" y="98203"/>
                      <a:pt x="733139" y="66675"/>
                    </a:cubicBezTo>
                    <a:lnTo>
                      <a:pt x="733139" y="14288"/>
                    </a:lnTo>
                    <a:cubicBezTo>
                      <a:pt x="733139" y="6382"/>
                      <a:pt x="739521" y="0"/>
                      <a:pt x="747427" y="0"/>
                    </a:cubicBezTo>
                    <a:lnTo>
                      <a:pt x="782479" y="0"/>
                    </a:lnTo>
                    <a:cubicBezTo>
                      <a:pt x="822579" y="0"/>
                      <a:pt x="855155" y="31813"/>
                      <a:pt x="855155" y="70866"/>
                    </a:cubicBezTo>
                    <a:lnTo>
                      <a:pt x="855155" y="653034"/>
                    </a:lnTo>
                    <a:cubicBezTo>
                      <a:pt x="854869" y="692086"/>
                      <a:pt x="822293" y="723900"/>
                      <a:pt x="782193" y="723900"/>
                    </a:cubicBezTo>
                    <a:close/>
                    <a:moveTo>
                      <a:pt x="72676" y="28575"/>
                    </a:moveTo>
                    <a:cubicBezTo>
                      <a:pt x="48387" y="28575"/>
                      <a:pt x="28575" y="47530"/>
                      <a:pt x="28575" y="70866"/>
                    </a:cubicBezTo>
                    <a:lnTo>
                      <a:pt x="28575" y="653034"/>
                    </a:lnTo>
                    <a:cubicBezTo>
                      <a:pt x="28575" y="676370"/>
                      <a:pt x="48387" y="695325"/>
                      <a:pt x="72676" y="695325"/>
                    </a:cubicBezTo>
                    <a:lnTo>
                      <a:pt x="782098" y="695325"/>
                    </a:lnTo>
                    <a:cubicBezTo>
                      <a:pt x="806482" y="695325"/>
                      <a:pt x="826199" y="676370"/>
                      <a:pt x="826199" y="653034"/>
                    </a:cubicBezTo>
                    <a:lnTo>
                      <a:pt x="826199" y="70866"/>
                    </a:lnTo>
                    <a:cubicBezTo>
                      <a:pt x="826199" y="47530"/>
                      <a:pt x="806387" y="28575"/>
                      <a:pt x="782098" y="28575"/>
                    </a:cubicBezTo>
                    <a:lnTo>
                      <a:pt x="761429" y="28575"/>
                    </a:lnTo>
                    <a:lnTo>
                      <a:pt x="761429" y="66675"/>
                    </a:lnTo>
                    <a:cubicBezTo>
                      <a:pt x="761429" y="113919"/>
                      <a:pt x="721900" y="152400"/>
                      <a:pt x="673322" y="152400"/>
                    </a:cubicBezTo>
                    <a:cubicBezTo>
                      <a:pt x="624745" y="152400"/>
                      <a:pt x="585216" y="113919"/>
                      <a:pt x="585216" y="66675"/>
                    </a:cubicBezTo>
                    <a:lnTo>
                      <a:pt x="585216" y="28575"/>
                    </a:lnTo>
                    <a:lnTo>
                      <a:pt x="515398" y="28575"/>
                    </a:lnTo>
                    <a:lnTo>
                      <a:pt x="515398" y="66675"/>
                    </a:lnTo>
                    <a:cubicBezTo>
                      <a:pt x="515398" y="113919"/>
                      <a:pt x="475869" y="152400"/>
                      <a:pt x="427292" y="152400"/>
                    </a:cubicBezTo>
                    <a:cubicBezTo>
                      <a:pt x="378714" y="152400"/>
                      <a:pt x="339185" y="113919"/>
                      <a:pt x="339185" y="66675"/>
                    </a:cubicBezTo>
                    <a:lnTo>
                      <a:pt x="339185" y="28575"/>
                    </a:lnTo>
                    <a:lnTo>
                      <a:pt x="269367" y="28575"/>
                    </a:lnTo>
                    <a:lnTo>
                      <a:pt x="269367" y="66675"/>
                    </a:lnTo>
                    <a:cubicBezTo>
                      <a:pt x="269367" y="113919"/>
                      <a:pt x="229838" y="152400"/>
                      <a:pt x="181261" y="152400"/>
                    </a:cubicBezTo>
                    <a:cubicBezTo>
                      <a:pt x="132683" y="152400"/>
                      <a:pt x="93154" y="113919"/>
                      <a:pt x="93154" y="66675"/>
                    </a:cubicBezTo>
                    <a:lnTo>
                      <a:pt x="93154" y="28575"/>
                    </a:lnTo>
                    <a:lnTo>
                      <a:pt x="72676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8" name="Google Shape;148;p3"/>
            <p:cNvGrpSpPr/>
            <p:nvPr/>
          </p:nvGrpSpPr>
          <p:grpSpPr>
            <a:xfrm>
              <a:off x="4348733" y="4225956"/>
              <a:ext cx="666749" cy="438150"/>
              <a:chOff x="4348733" y="4225956"/>
              <a:chExt cx="666749" cy="438150"/>
            </a:xfrm>
          </p:grpSpPr>
          <p:sp>
            <p:nvSpPr>
              <p:cNvPr id="149" name="Google Shape;149;p3"/>
              <p:cNvSpPr/>
              <p:nvPr/>
            </p:nvSpPr>
            <p:spPr>
              <a:xfrm>
                <a:off x="4363021" y="4240243"/>
                <a:ext cx="638174" cy="409575"/>
              </a:xfrm>
              <a:custGeom>
                <a:rect b="b" l="l" r="r" t="t"/>
                <a:pathLst>
                  <a:path extrusionOk="0" h="409575" w="638174">
                    <a:moveTo>
                      <a:pt x="606933" y="409575"/>
                    </a:moveTo>
                    <a:lnTo>
                      <a:pt x="31242" y="409575"/>
                    </a:lnTo>
                    <a:cubicBezTo>
                      <a:pt x="14002" y="409575"/>
                      <a:pt x="0" y="395573"/>
                      <a:pt x="0" y="378333"/>
                    </a:cubicBezTo>
                    <a:lnTo>
                      <a:pt x="0" y="0"/>
                    </a:lnTo>
                    <a:lnTo>
                      <a:pt x="638175" y="0"/>
                    </a:lnTo>
                    <a:lnTo>
                      <a:pt x="638175" y="378333"/>
                    </a:lnTo>
                    <a:cubicBezTo>
                      <a:pt x="638175" y="395573"/>
                      <a:pt x="624173" y="409575"/>
                      <a:pt x="606933" y="409575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3"/>
              <p:cNvSpPr/>
              <p:nvPr/>
            </p:nvSpPr>
            <p:spPr>
              <a:xfrm>
                <a:off x="4348733" y="4225956"/>
                <a:ext cx="666749" cy="438150"/>
              </a:xfrm>
              <a:custGeom>
                <a:rect b="b" l="l" r="r" t="t"/>
                <a:pathLst>
                  <a:path extrusionOk="0" h="438150" w="666749">
                    <a:moveTo>
                      <a:pt x="621221" y="438150"/>
                    </a:moveTo>
                    <a:lnTo>
                      <a:pt x="45529" y="438150"/>
                    </a:lnTo>
                    <a:cubicBezTo>
                      <a:pt x="20479" y="438150"/>
                      <a:pt x="0" y="417767"/>
                      <a:pt x="0" y="392621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652463" y="0"/>
                    </a:lnTo>
                    <a:cubicBezTo>
                      <a:pt x="660368" y="0"/>
                      <a:pt x="666750" y="6382"/>
                      <a:pt x="666750" y="14288"/>
                    </a:cubicBezTo>
                    <a:lnTo>
                      <a:pt x="666750" y="392621"/>
                    </a:lnTo>
                    <a:cubicBezTo>
                      <a:pt x="666750" y="417671"/>
                      <a:pt x="646367" y="438150"/>
                      <a:pt x="621221" y="438150"/>
                    </a:cubicBezTo>
                    <a:close/>
                    <a:moveTo>
                      <a:pt x="28575" y="28575"/>
                    </a:moveTo>
                    <a:lnTo>
                      <a:pt x="28575" y="392621"/>
                    </a:lnTo>
                    <a:cubicBezTo>
                      <a:pt x="28575" y="401955"/>
                      <a:pt x="36195" y="409575"/>
                      <a:pt x="45529" y="409575"/>
                    </a:cubicBezTo>
                    <a:lnTo>
                      <a:pt x="621221" y="409575"/>
                    </a:lnTo>
                    <a:cubicBezTo>
                      <a:pt x="630555" y="409575"/>
                      <a:pt x="638175" y="401955"/>
                      <a:pt x="638175" y="392621"/>
                    </a:cubicBezTo>
                    <a:lnTo>
                      <a:pt x="6381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1" name="Google Shape;151;p3"/>
            <p:cNvGrpSpPr/>
            <p:nvPr/>
          </p:nvGrpSpPr>
          <p:grpSpPr>
            <a:xfrm>
              <a:off x="4415408" y="4273581"/>
              <a:ext cx="524732" cy="338137"/>
              <a:chOff x="4415408" y="4273581"/>
              <a:chExt cx="524732" cy="338137"/>
            </a:xfrm>
          </p:grpSpPr>
          <p:grpSp>
            <p:nvGrpSpPr>
              <p:cNvPr id="152" name="Google Shape;152;p3"/>
              <p:cNvGrpSpPr/>
              <p:nvPr/>
            </p:nvGrpSpPr>
            <p:grpSpPr>
              <a:xfrm>
                <a:off x="4415408" y="4273581"/>
                <a:ext cx="108299" cy="98202"/>
                <a:chOff x="4415408" y="4273581"/>
                <a:chExt cx="108299" cy="98202"/>
              </a:xfrm>
            </p:grpSpPr>
            <p:sp>
              <p:nvSpPr>
                <p:cNvPr id="153" name="Google Shape;153;p3"/>
                <p:cNvSpPr/>
                <p:nvPr/>
              </p:nvSpPr>
              <p:spPr>
                <a:xfrm>
                  <a:off x="4429696" y="428786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" name="Google Shape;154;p3"/>
                <p:cNvSpPr/>
                <p:nvPr/>
              </p:nvSpPr>
              <p:spPr>
                <a:xfrm>
                  <a:off x="4415408" y="427358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5" name="Google Shape;155;p3"/>
              <p:cNvGrpSpPr/>
              <p:nvPr/>
            </p:nvGrpSpPr>
            <p:grpSpPr>
              <a:xfrm>
                <a:off x="4554282" y="4273581"/>
                <a:ext cx="108299" cy="98202"/>
                <a:chOff x="4554282" y="4273581"/>
                <a:chExt cx="108299" cy="98202"/>
              </a:xfrm>
            </p:grpSpPr>
            <p:sp>
              <p:nvSpPr>
                <p:cNvPr id="156" name="Google Shape;156;p3"/>
                <p:cNvSpPr/>
                <p:nvPr/>
              </p:nvSpPr>
              <p:spPr>
                <a:xfrm>
                  <a:off x="4568475" y="428786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" name="Google Shape;157;p3"/>
                <p:cNvSpPr/>
                <p:nvPr/>
              </p:nvSpPr>
              <p:spPr>
                <a:xfrm>
                  <a:off x="4554282" y="427358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822" y="98203"/>
                        <a:pt x="94012" y="98203"/>
                      </a:cubicBezTo>
                      <a:close/>
                      <a:moveTo>
                        <a:pt x="28480" y="69628"/>
                      </a:moveTo>
                      <a:lnTo>
                        <a:pt x="79629" y="69628"/>
                      </a:lnTo>
                      <a:lnTo>
                        <a:pt x="79629" y="28575"/>
                      </a:lnTo>
                      <a:lnTo>
                        <a:pt x="28480" y="28575"/>
                      </a:lnTo>
                      <a:lnTo>
                        <a:pt x="28480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8" name="Google Shape;158;p3"/>
              <p:cNvGrpSpPr/>
              <p:nvPr/>
            </p:nvGrpSpPr>
            <p:grpSpPr>
              <a:xfrm>
                <a:off x="4693062" y="4273581"/>
                <a:ext cx="108299" cy="98202"/>
                <a:chOff x="4693062" y="4273581"/>
                <a:chExt cx="108299" cy="98202"/>
              </a:xfrm>
            </p:grpSpPr>
            <p:sp>
              <p:nvSpPr>
                <p:cNvPr id="159" name="Google Shape;159;p3"/>
                <p:cNvSpPr/>
                <p:nvPr/>
              </p:nvSpPr>
              <p:spPr>
                <a:xfrm>
                  <a:off x="4707349" y="428786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" name="Google Shape;160;p3"/>
                <p:cNvSpPr/>
                <p:nvPr/>
              </p:nvSpPr>
              <p:spPr>
                <a:xfrm>
                  <a:off x="4693062" y="427358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1" name="Google Shape;161;p3"/>
              <p:cNvGrpSpPr/>
              <p:nvPr/>
            </p:nvGrpSpPr>
            <p:grpSpPr>
              <a:xfrm>
                <a:off x="4831841" y="4273581"/>
                <a:ext cx="108299" cy="98202"/>
                <a:chOff x="4831841" y="4273581"/>
                <a:chExt cx="108299" cy="98202"/>
              </a:xfrm>
            </p:grpSpPr>
            <p:sp>
              <p:nvSpPr>
                <p:cNvPr id="162" name="Google Shape;162;p3"/>
                <p:cNvSpPr/>
                <p:nvPr/>
              </p:nvSpPr>
              <p:spPr>
                <a:xfrm>
                  <a:off x="4846129" y="428786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" name="Google Shape;163;p3"/>
                <p:cNvSpPr/>
                <p:nvPr/>
              </p:nvSpPr>
              <p:spPr>
                <a:xfrm>
                  <a:off x="4831841" y="427358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4" name="Google Shape;164;p3"/>
              <p:cNvGrpSpPr/>
              <p:nvPr/>
            </p:nvGrpSpPr>
            <p:grpSpPr>
              <a:xfrm>
                <a:off x="4415408" y="4389691"/>
                <a:ext cx="108299" cy="98202"/>
                <a:chOff x="4415408" y="4389691"/>
                <a:chExt cx="108299" cy="98202"/>
              </a:xfrm>
            </p:grpSpPr>
            <p:sp>
              <p:nvSpPr>
                <p:cNvPr id="165" name="Google Shape;165;p3"/>
                <p:cNvSpPr/>
                <p:nvPr/>
              </p:nvSpPr>
              <p:spPr>
                <a:xfrm>
                  <a:off x="4429696" y="4403883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6" name="Google Shape;166;p3"/>
                <p:cNvSpPr/>
                <p:nvPr/>
              </p:nvSpPr>
              <p:spPr>
                <a:xfrm>
                  <a:off x="4415408" y="438969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" name="Google Shape;167;p3"/>
              <p:cNvGrpSpPr/>
              <p:nvPr/>
            </p:nvGrpSpPr>
            <p:grpSpPr>
              <a:xfrm>
                <a:off x="4554282" y="4389691"/>
                <a:ext cx="108299" cy="98202"/>
                <a:chOff x="4554282" y="4389691"/>
                <a:chExt cx="108299" cy="98202"/>
              </a:xfrm>
            </p:grpSpPr>
            <p:sp>
              <p:nvSpPr>
                <p:cNvPr id="168" name="Google Shape;168;p3"/>
                <p:cNvSpPr/>
                <p:nvPr/>
              </p:nvSpPr>
              <p:spPr>
                <a:xfrm>
                  <a:off x="4568475" y="4403883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9" name="Google Shape;169;p3"/>
                <p:cNvSpPr/>
                <p:nvPr/>
              </p:nvSpPr>
              <p:spPr>
                <a:xfrm>
                  <a:off x="4554282" y="438969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822" y="98203"/>
                        <a:pt x="94012" y="98203"/>
                      </a:cubicBezTo>
                      <a:close/>
                      <a:moveTo>
                        <a:pt x="28480" y="69628"/>
                      </a:moveTo>
                      <a:lnTo>
                        <a:pt x="79629" y="69628"/>
                      </a:lnTo>
                      <a:lnTo>
                        <a:pt x="79629" y="28575"/>
                      </a:lnTo>
                      <a:lnTo>
                        <a:pt x="28480" y="28575"/>
                      </a:lnTo>
                      <a:lnTo>
                        <a:pt x="28480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" name="Google Shape;170;p3"/>
              <p:cNvGrpSpPr/>
              <p:nvPr/>
            </p:nvGrpSpPr>
            <p:grpSpPr>
              <a:xfrm>
                <a:off x="4693062" y="4389691"/>
                <a:ext cx="108299" cy="98202"/>
                <a:chOff x="4693062" y="4389691"/>
                <a:chExt cx="108299" cy="98202"/>
              </a:xfrm>
            </p:grpSpPr>
            <p:sp>
              <p:nvSpPr>
                <p:cNvPr id="171" name="Google Shape;171;p3"/>
                <p:cNvSpPr/>
                <p:nvPr/>
              </p:nvSpPr>
              <p:spPr>
                <a:xfrm>
                  <a:off x="4707349" y="4403883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2" name="Google Shape;172;p3"/>
                <p:cNvSpPr/>
                <p:nvPr/>
              </p:nvSpPr>
              <p:spPr>
                <a:xfrm>
                  <a:off x="4693062" y="438969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3" name="Google Shape;173;p3"/>
              <p:cNvGrpSpPr/>
              <p:nvPr/>
            </p:nvGrpSpPr>
            <p:grpSpPr>
              <a:xfrm>
                <a:off x="4831841" y="4389691"/>
                <a:ext cx="108299" cy="98202"/>
                <a:chOff x="4831841" y="4389691"/>
                <a:chExt cx="108299" cy="98202"/>
              </a:xfrm>
            </p:grpSpPr>
            <p:sp>
              <p:nvSpPr>
                <p:cNvPr id="174" name="Google Shape;174;p3"/>
                <p:cNvSpPr/>
                <p:nvPr/>
              </p:nvSpPr>
              <p:spPr>
                <a:xfrm>
                  <a:off x="4846129" y="4403883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" name="Google Shape;175;p3"/>
                <p:cNvSpPr/>
                <p:nvPr/>
              </p:nvSpPr>
              <p:spPr>
                <a:xfrm>
                  <a:off x="4831841" y="4389691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6" name="Google Shape;176;p3"/>
              <p:cNvGrpSpPr/>
              <p:nvPr/>
            </p:nvGrpSpPr>
            <p:grpSpPr>
              <a:xfrm>
                <a:off x="4415408" y="4513516"/>
                <a:ext cx="108299" cy="98202"/>
                <a:chOff x="4415408" y="4513516"/>
                <a:chExt cx="108299" cy="98202"/>
              </a:xfrm>
            </p:grpSpPr>
            <p:sp>
              <p:nvSpPr>
                <p:cNvPr id="177" name="Google Shape;177;p3"/>
                <p:cNvSpPr/>
                <p:nvPr/>
              </p:nvSpPr>
              <p:spPr>
                <a:xfrm>
                  <a:off x="4429696" y="452770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" name="Google Shape;178;p3"/>
                <p:cNvSpPr/>
                <p:nvPr/>
              </p:nvSpPr>
              <p:spPr>
                <a:xfrm>
                  <a:off x="4415408" y="4513516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9" name="Google Shape;179;p3"/>
              <p:cNvGrpSpPr/>
              <p:nvPr/>
            </p:nvGrpSpPr>
            <p:grpSpPr>
              <a:xfrm>
                <a:off x="4554282" y="4513516"/>
                <a:ext cx="108299" cy="98202"/>
                <a:chOff x="4554282" y="4513516"/>
                <a:chExt cx="108299" cy="98202"/>
              </a:xfrm>
            </p:grpSpPr>
            <p:sp>
              <p:nvSpPr>
                <p:cNvPr id="180" name="Google Shape;180;p3"/>
                <p:cNvSpPr/>
                <p:nvPr/>
              </p:nvSpPr>
              <p:spPr>
                <a:xfrm>
                  <a:off x="4568475" y="452770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" name="Google Shape;181;p3"/>
                <p:cNvSpPr/>
                <p:nvPr/>
              </p:nvSpPr>
              <p:spPr>
                <a:xfrm>
                  <a:off x="4554282" y="4513516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822" y="98203"/>
                        <a:pt x="94012" y="98203"/>
                      </a:cubicBezTo>
                      <a:close/>
                      <a:moveTo>
                        <a:pt x="28480" y="69628"/>
                      </a:moveTo>
                      <a:lnTo>
                        <a:pt x="79629" y="69628"/>
                      </a:lnTo>
                      <a:lnTo>
                        <a:pt x="79629" y="28575"/>
                      </a:lnTo>
                      <a:lnTo>
                        <a:pt x="28480" y="28575"/>
                      </a:lnTo>
                      <a:lnTo>
                        <a:pt x="28480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2" name="Google Shape;182;p3"/>
              <p:cNvGrpSpPr/>
              <p:nvPr/>
            </p:nvGrpSpPr>
            <p:grpSpPr>
              <a:xfrm>
                <a:off x="4693062" y="4513516"/>
                <a:ext cx="108299" cy="98202"/>
                <a:chOff x="4693062" y="4513516"/>
                <a:chExt cx="108299" cy="98202"/>
              </a:xfrm>
            </p:grpSpPr>
            <p:sp>
              <p:nvSpPr>
                <p:cNvPr id="183" name="Google Shape;183;p3"/>
                <p:cNvSpPr/>
                <p:nvPr/>
              </p:nvSpPr>
              <p:spPr>
                <a:xfrm>
                  <a:off x="4707349" y="452770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" name="Google Shape;184;p3"/>
                <p:cNvSpPr/>
                <p:nvPr/>
              </p:nvSpPr>
              <p:spPr>
                <a:xfrm>
                  <a:off x="4693062" y="4513516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5" name="Google Shape;185;p3"/>
              <p:cNvGrpSpPr/>
              <p:nvPr/>
            </p:nvGrpSpPr>
            <p:grpSpPr>
              <a:xfrm>
                <a:off x="4831841" y="4513516"/>
                <a:ext cx="108299" cy="98202"/>
                <a:chOff x="4831841" y="4513516"/>
                <a:chExt cx="108299" cy="98202"/>
              </a:xfrm>
            </p:grpSpPr>
            <p:sp>
              <p:nvSpPr>
                <p:cNvPr id="186" name="Google Shape;186;p3"/>
                <p:cNvSpPr/>
                <p:nvPr/>
              </p:nvSpPr>
              <p:spPr>
                <a:xfrm>
                  <a:off x="4846129" y="4527708"/>
                  <a:ext cx="79724" cy="69627"/>
                </a:xfrm>
                <a:custGeom>
                  <a:rect b="b" l="l" r="r" t="t"/>
                  <a:pathLst>
                    <a:path extrusionOk="0" h="69627" w="79724">
                      <a:moveTo>
                        <a:pt x="0" y="0"/>
                      </a:moveTo>
                      <a:lnTo>
                        <a:pt x="79724" y="0"/>
                      </a:lnTo>
                      <a:lnTo>
                        <a:pt x="79724" y="69628"/>
                      </a:lnTo>
                      <a:lnTo>
                        <a:pt x="0" y="69628"/>
                      </a:lnTo>
                      <a:close/>
                    </a:path>
                  </a:pathLst>
                </a:custGeom>
                <a:solidFill>
                  <a:srgbClr val="F54C5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7" name="Google Shape;187;p3"/>
                <p:cNvSpPr/>
                <p:nvPr/>
              </p:nvSpPr>
              <p:spPr>
                <a:xfrm>
                  <a:off x="4831841" y="4513516"/>
                  <a:ext cx="108299" cy="98202"/>
                </a:xfrm>
                <a:custGeom>
                  <a:rect b="b" l="l" r="r" t="t"/>
                  <a:pathLst>
                    <a:path extrusionOk="0" h="98202" w="108299">
                      <a:moveTo>
                        <a:pt x="94012" y="98203"/>
                      </a:moveTo>
                      <a:lnTo>
                        <a:pt x="14288" y="98203"/>
                      </a:lnTo>
                      <a:cubicBezTo>
                        <a:pt x="6382" y="98203"/>
                        <a:pt x="0" y="91821"/>
                        <a:pt x="0" y="83915"/>
                      </a:cubicBezTo>
                      <a:lnTo>
                        <a:pt x="0" y="14288"/>
                      </a:lnTo>
                      <a:cubicBezTo>
                        <a:pt x="0" y="6382"/>
                        <a:pt x="6382" y="0"/>
                        <a:pt x="14288" y="0"/>
                      </a:cubicBezTo>
                      <a:lnTo>
                        <a:pt x="94012" y="0"/>
                      </a:lnTo>
                      <a:cubicBezTo>
                        <a:pt x="101918" y="0"/>
                        <a:pt x="108299" y="6382"/>
                        <a:pt x="108299" y="14288"/>
                      </a:cubicBezTo>
                      <a:lnTo>
                        <a:pt x="108299" y="83915"/>
                      </a:lnTo>
                      <a:cubicBezTo>
                        <a:pt x="108299" y="91821"/>
                        <a:pt x="101918" y="98203"/>
                        <a:pt x="94012" y="98203"/>
                      </a:cubicBezTo>
                      <a:close/>
                      <a:moveTo>
                        <a:pt x="28575" y="69628"/>
                      </a:moveTo>
                      <a:lnTo>
                        <a:pt x="79724" y="69628"/>
                      </a:lnTo>
                      <a:lnTo>
                        <a:pt x="79724" y="28575"/>
                      </a:lnTo>
                      <a:lnTo>
                        <a:pt x="28575" y="28575"/>
                      </a:lnTo>
                      <a:lnTo>
                        <a:pt x="28575" y="69628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88" name="Google Shape;188;p3"/>
          <p:cNvGrpSpPr/>
          <p:nvPr/>
        </p:nvGrpSpPr>
        <p:grpSpPr>
          <a:xfrm>
            <a:off x="4127873" y="4605214"/>
            <a:ext cx="1628128" cy="1517326"/>
            <a:chOff x="5216556" y="3971924"/>
            <a:chExt cx="855154" cy="796957"/>
          </a:xfrm>
        </p:grpSpPr>
        <p:sp>
          <p:nvSpPr>
            <p:cNvPr id="189" name="Google Shape;189;p3"/>
            <p:cNvSpPr/>
            <p:nvPr/>
          </p:nvSpPr>
          <p:spPr>
            <a:xfrm>
              <a:off x="5375337" y="397192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5618225" y="397192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5861112" y="3971924"/>
              <a:ext cx="66675" cy="171450"/>
            </a:xfrm>
            <a:custGeom>
              <a:rect b="b" l="l" r="r" t="t"/>
              <a:pathLst>
                <a:path extrusionOk="0" h="171450" w="66675">
                  <a:moveTo>
                    <a:pt x="33338" y="171450"/>
                  </a:moveTo>
                  <a:lnTo>
                    <a:pt x="33338" y="171450"/>
                  </a:lnTo>
                  <a:cubicBezTo>
                    <a:pt x="14954" y="171450"/>
                    <a:pt x="0" y="156496"/>
                    <a:pt x="0" y="138113"/>
                  </a:cubicBezTo>
                  <a:lnTo>
                    <a:pt x="0" y="33338"/>
                  </a:lnTo>
                  <a:cubicBezTo>
                    <a:pt x="0" y="14954"/>
                    <a:pt x="14954" y="0"/>
                    <a:pt x="33338" y="0"/>
                  </a:cubicBezTo>
                  <a:lnTo>
                    <a:pt x="33338" y="0"/>
                  </a:lnTo>
                  <a:cubicBezTo>
                    <a:pt x="51721" y="0"/>
                    <a:pt x="66675" y="14954"/>
                    <a:pt x="66675" y="33338"/>
                  </a:cubicBezTo>
                  <a:lnTo>
                    <a:pt x="66675" y="138113"/>
                  </a:lnTo>
                  <a:cubicBezTo>
                    <a:pt x="66675" y="156496"/>
                    <a:pt x="51721" y="171450"/>
                    <a:pt x="33338" y="17145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2" name="Google Shape;192;p3"/>
            <p:cNvGrpSpPr/>
            <p:nvPr/>
          </p:nvGrpSpPr>
          <p:grpSpPr>
            <a:xfrm>
              <a:off x="5216556" y="4044981"/>
              <a:ext cx="855154" cy="723900"/>
              <a:chOff x="5216556" y="4044981"/>
              <a:chExt cx="855154" cy="723900"/>
            </a:xfrm>
          </p:grpSpPr>
          <p:sp>
            <p:nvSpPr>
              <p:cNvPr id="193" name="Google Shape;193;p3"/>
              <p:cNvSpPr/>
              <p:nvPr/>
            </p:nvSpPr>
            <p:spPr>
              <a:xfrm>
                <a:off x="5230843" y="4059268"/>
                <a:ext cx="826198" cy="695325"/>
              </a:xfrm>
              <a:custGeom>
                <a:rect b="b" l="l" r="r" t="t"/>
                <a:pathLst>
                  <a:path extrusionOk="0" h="695325" w="826198">
                    <a:moveTo>
                      <a:pt x="826199" y="56579"/>
                    </a:moveTo>
                    <a:lnTo>
                      <a:pt x="826199" y="638747"/>
                    </a:lnTo>
                    <a:cubicBezTo>
                      <a:pt x="826199" y="669989"/>
                      <a:pt x="800005" y="695325"/>
                      <a:pt x="767810" y="695325"/>
                    </a:cubicBezTo>
                    <a:lnTo>
                      <a:pt x="58388" y="695325"/>
                    </a:lnTo>
                    <a:cubicBezTo>
                      <a:pt x="26099" y="695325"/>
                      <a:pt x="0" y="669989"/>
                      <a:pt x="0" y="638747"/>
                    </a:cubicBezTo>
                    <a:lnTo>
                      <a:pt x="0" y="56579"/>
                    </a:lnTo>
                    <a:cubicBezTo>
                      <a:pt x="0" y="25337"/>
                      <a:pt x="26194" y="0"/>
                      <a:pt x="58388" y="0"/>
                    </a:cubicBezTo>
                    <a:lnTo>
                      <a:pt x="93440" y="0"/>
                    </a:lnTo>
                    <a:lnTo>
                      <a:pt x="93440" y="52388"/>
                    </a:lnTo>
                    <a:cubicBezTo>
                      <a:pt x="93440" y="91726"/>
                      <a:pt x="126587" y="123825"/>
                      <a:pt x="167259" y="123825"/>
                    </a:cubicBezTo>
                    <a:cubicBezTo>
                      <a:pt x="207931" y="123825"/>
                      <a:pt x="241078" y="91726"/>
                      <a:pt x="241078" y="52388"/>
                    </a:cubicBezTo>
                    <a:lnTo>
                      <a:pt x="241078" y="0"/>
                    </a:lnTo>
                    <a:lnTo>
                      <a:pt x="339471" y="0"/>
                    </a:lnTo>
                    <a:lnTo>
                      <a:pt x="339471" y="52388"/>
                    </a:lnTo>
                    <a:cubicBezTo>
                      <a:pt x="339471" y="91726"/>
                      <a:pt x="372618" y="123825"/>
                      <a:pt x="413290" y="123825"/>
                    </a:cubicBezTo>
                    <a:cubicBezTo>
                      <a:pt x="453962" y="123825"/>
                      <a:pt x="487109" y="91726"/>
                      <a:pt x="487109" y="52388"/>
                    </a:cubicBezTo>
                    <a:lnTo>
                      <a:pt x="487109" y="0"/>
                    </a:lnTo>
                    <a:lnTo>
                      <a:pt x="585502" y="0"/>
                    </a:lnTo>
                    <a:lnTo>
                      <a:pt x="585502" y="52388"/>
                    </a:lnTo>
                    <a:cubicBezTo>
                      <a:pt x="585502" y="91726"/>
                      <a:pt x="618649" y="123825"/>
                      <a:pt x="659321" y="123825"/>
                    </a:cubicBezTo>
                    <a:cubicBezTo>
                      <a:pt x="699992" y="123825"/>
                      <a:pt x="733139" y="91726"/>
                      <a:pt x="733139" y="52388"/>
                    </a:cubicBezTo>
                    <a:lnTo>
                      <a:pt x="733139" y="0"/>
                    </a:lnTo>
                    <a:lnTo>
                      <a:pt x="768191" y="0"/>
                    </a:lnTo>
                    <a:cubicBezTo>
                      <a:pt x="800005" y="0"/>
                      <a:pt x="826199" y="25337"/>
                      <a:pt x="826199" y="56579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3"/>
              <p:cNvSpPr/>
              <p:nvPr/>
            </p:nvSpPr>
            <p:spPr>
              <a:xfrm>
                <a:off x="5216556" y="4044981"/>
                <a:ext cx="855154" cy="723900"/>
              </a:xfrm>
              <a:custGeom>
                <a:rect b="b" l="l" r="r" t="t"/>
                <a:pathLst>
                  <a:path extrusionOk="0" h="723900" w="855154">
                    <a:moveTo>
                      <a:pt x="782098" y="723900"/>
                    </a:moveTo>
                    <a:lnTo>
                      <a:pt x="72676" y="723900"/>
                    </a:lnTo>
                    <a:cubicBezTo>
                      <a:pt x="32575" y="723900"/>
                      <a:pt x="0" y="692086"/>
                      <a:pt x="0" y="653034"/>
                    </a:cubicBezTo>
                    <a:lnTo>
                      <a:pt x="0" y="70866"/>
                    </a:lnTo>
                    <a:cubicBezTo>
                      <a:pt x="0" y="31813"/>
                      <a:pt x="32575" y="0"/>
                      <a:pt x="72676" y="0"/>
                    </a:cubicBezTo>
                    <a:lnTo>
                      <a:pt x="107728" y="0"/>
                    </a:lnTo>
                    <a:cubicBezTo>
                      <a:pt x="115633" y="0"/>
                      <a:pt x="122015" y="6382"/>
                      <a:pt x="122015" y="14288"/>
                    </a:cubicBezTo>
                    <a:lnTo>
                      <a:pt x="122015" y="66675"/>
                    </a:lnTo>
                    <a:cubicBezTo>
                      <a:pt x="122015" y="98203"/>
                      <a:pt x="148685" y="123825"/>
                      <a:pt x="181547" y="123825"/>
                    </a:cubicBezTo>
                    <a:cubicBezTo>
                      <a:pt x="214313" y="123825"/>
                      <a:pt x="241078" y="98203"/>
                      <a:pt x="241078" y="66675"/>
                    </a:cubicBezTo>
                    <a:lnTo>
                      <a:pt x="241078" y="14288"/>
                    </a:lnTo>
                    <a:cubicBezTo>
                      <a:pt x="241078" y="6382"/>
                      <a:pt x="247459" y="0"/>
                      <a:pt x="255365" y="0"/>
                    </a:cubicBezTo>
                    <a:lnTo>
                      <a:pt x="353759" y="0"/>
                    </a:lnTo>
                    <a:cubicBezTo>
                      <a:pt x="361664" y="0"/>
                      <a:pt x="368046" y="6382"/>
                      <a:pt x="368046" y="14288"/>
                    </a:cubicBezTo>
                    <a:lnTo>
                      <a:pt x="368046" y="66675"/>
                    </a:lnTo>
                    <a:cubicBezTo>
                      <a:pt x="368046" y="98203"/>
                      <a:pt x="394716" y="123825"/>
                      <a:pt x="427577" y="123825"/>
                    </a:cubicBezTo>
                    <a:cubicBezTo>
                      <a:pt x="460343" y="123825"/>
                      <a:pt x="487109" y="98203"/>
                      <a:pt x="487109" y="66675"/>
                    </a:cubicBezTo>
                    <a:lnTo>
                      <a:pt x="487109" y="14288"/>
                    </a:lnTo>
                    <a:cubicBezTo>
                      <a:pt x="487109" y="6382"/>
                      <a:pt x="493490" y="0"/>
                      <a:pt x="501396" y="0"/>
                    </a:cubicBezTo>
                    <a:lnTo>
                      <a:pt x="599789" y="0"/>
                    </a:lnTo>
                    <a:cubicBezTo>
                      <a:pt x="607695" y="0"/>
                      <a:pt x="614077" y="6382"/>
                      <a:pt x="614077" y="14288"/>
                    </a:cubicBezTo>
                    <a:lnTo>
                      <a:pt x="614077" y="66675"/>
                    </a:lnTo>
                    <a:cubicBezTo>
                      <a:pt x="614077" y="98203"/>
                      <a:pt x="640747" y="123825"/>
                      <a:pt x="673608" y="123825"/>
                    </a:cubicBezTo>
                    <a:cubicBezTo>
                      <a:pt x="706374" y="123825"/>
                      <a:pt x="733139" y="98203"/>
                      <a:pt x="733139" y="66675"/>
                    </a:cubicBezTo>
                    <a:lnTo>
                      <a:pt x="733139" y="14288"/>
                    </a:lnTo>
                    <a:cubicBezTo>
                      <a:pt x="733139" y="6382"/>
                      <a:pt x="739521" y="0"/>
                      <a:pt x="747427" y="0"/>
                    </a:cubicBezTo>
                    <a:lnTo>
                      <a:pt x="782479" y="0"/>
                    </a:lnTo>
                    <a:cubicBezTo>
                      <a:pt x="822579" y="0"/>
                      <a:pt x="855155" y="31813"/>
                      <a:pt x="855155" y="70866"/>
                    </a:cubicBezTo>
                    <a:lnTo>
                      <a:pt x="855155" y="653034"/>
                    </a:lnTo>
                    <a:cubicBezTo>
                      <a:pt x="854774" y="692086"/>
                      <a:pt x="822198" y="723900"/>
                      <a:pt x="782098" y="723900"/>
                    </a:cubicBezTo>
                    <a:close/>
                    <a:moveTo>
                      <a:pt x="72581" y="28575"/>
                    </a:moveTo>
                    <a:cubicBezTo>
                      <a:pt x="48292" y="28575"/>
                      <a:pt x="28480" y="47530"/>
                      <a:pt x="28480" y="70866"/>
                    </a:cubicBezTo>
                    <a:lnTo>
                      <a:pt x="28480" y="653034"/>
                    </a:lnTo>
                    <a:cubicBezTo>
                      <a:pt x="28480" y="676370"/>
                      <a:pt x="48292" y="695325"/>
                      <a:pt x="72581" y="695325"/>
                    </a:cubicBezTo>
                    <a:lnTo>
                      <a:pt x="782003" y="695325"/>
                    </a:lnTo>
                    <a:cubicBezTo>
                      <a:pt x="806387" y="695325"/>
                      <a:pt x="826103" y="676370"/>
                      <a:pt x="826103" y="653034"/>
                    </a:cubicBezTo>
                    <a:lnTo>
                      <a:pt x="826103" y="70866"/>
                    </a:lnTo>
                    <a:cubicBezTo>
                      <a:pt x="826103" y="47530"/>
                      <a:pt x="806291" y="28575"/>
                      <a:pt x="782003" y="28575"/>
                    </a:cubicBezTo>
                    <a:lnTo>
                      <a:pt x="761238" y="28575"/>
                    </a:lnTo>
                    <a:lnTo>
                      <a:pt x="761238" y="66675"/>
                    </a:lnTo>
                    <a:cubicBezTo>
                      <a:pt x="761238" y="113919"/>
                      <a:pt x="721709" y="152400"/>
                      <a:pt x="673132" y="152400"/>
                    </a:cubicBezTo>
                    <a:cubicBezTo>
                      <a:pt x="624554" y="152400"/>
                      <a:pt x="585026" y="113919"/>
                      <a:pt x="585026" y="66675"/>
                    </a:cubicBezTo>
                    <a:lnTo>
                      <a:pt x="585026" y="28575"/>
                    </a:lnTo>
                    <a:lnTo>
                      <a:pt x="515207" y="28575"/>
                    </a:lnTo>
                    <a:lnTo>
                      <a:pt x="515207" y="66675"/>
                    </a:lnTo>
                    <a:cubicBezTo>
                      <a:pt x="515207" y="113919"/>
                      <a:pt x="475679" y="152400"/>
                      <a:pt x="427101" y="152400"/>
                    </a:cubicBezTo>
                    <a:cubicBezTo>
                      <a:pt x="378524" y="152400"/>
                      <a:pt x="338995" y="113919"/>
                      <a:pt x="338995" y="66675"/>
                    </a:cubicBezTo>
                    <a:lnTo>
                      <a:pt x="338995" y="28575"/>
                    </a:lnTo>
                    <a:lnTo>
                      <a:pt x="269176" y="28575"/>
                    </a:lnTo>
                    <a:lnTo>
                      <a:pt x="269176" y="66675"/>
                    </a:lnTo>
                    <a:cubicBezTo>
                      <a:pt x="269176" y="113919"/>
                      <a:pt x="229648" y="152400"/>
                      <a:pt x="181070" y="152400"/>
                    </a:cubicBezTo>
                    <a:cubicBezTo>
                      <a:pt x="132493" y="152400"/>
                      <a:pt x="92964" y="113919"/>
                      <a:pt x="92964" y="66675"/>
                    </a:cubicBezTo>
                    <a:lnTo>
                      <a:pt x="92964" y="28575"/>
                    </a:lnTo>
                    <a:lnTo>
                      <a:pt x="72581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5" name="Google Shape;195;p3"/>
            <p:cNvGrpSpPr/>
            <p:nvPr/>
          </p:nvGrpSpPr>
          <p:grpSpPr>
            <a:xfrm>
              <a:off x="5310758" y="4254531"/>
              <a:ext cx="666750" cy="438150"/>
              <a:chOff x="5310758" y="4254531"/>
              <a:chExt cx="666750" cy="438150"/>
            </a:xfrm>
          </p:grpSpPr>
          <p:sp>
            <p:nvSpPr>
              <p:cNvPr id="196" name="Google Shape;196;p3"/>
              <p:cNvSpPr/>
              <p:nvPr/>
            </p:nvSpPr>
            <p:spPr>
              <a:xfrm>
                <a:off x="5325045" y="4268818"/>
                <a:ext cx="638175" cy="409575"/>
              </a:xfrm>
              <a:custGeom>
                <a:rect b="b" l="l" r="r" t="t"/>
                <a:pathLst>
                  <a:path extrusionOk="0" h="409575" w="638175">
                    <a:moveTo>
                      <a:pt x="606933" y="409575"/>
                    </a:moveTo>
                    <a:lnTo>
                      <a:pt x="31242" y="409575"/>
                    </a:lnTo>
                    <a:cubicBezTo>
                      <a:pt x="14002" y="409575"/>
                      <a:pt x="0" y="395573"/>
                      <a:pt x="0" y="378333"/>
                    </a:cubicBezTo>
                    <a:lnTo>
                      <a:pt x="0" y="0"/>
                    </a:lnTo>
                    <a:lnTo>
                      <a:pt x="638175" y="0"/>
                    </a:lnTo>
                    <a:lnTo>
                      <a:pt x="638175" y="378333"/>
                    </a:lnTo>
                    <a:cubicBezTo>
                      <a:pt x="638175" y="395573"/>
                      <a:pt x="624173" y="409575"/>
                      <a:pt x="606933" y="409575"/>
                    </a:cubicBez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197;p3"/>
              <p:cNvSpPr/>
              <p:nvPr/>
            </p:nvSpPr>
            <p:spPr>
              <a:xfrm>
                <a:off x="5310758" y="4254531"/>
                <a:ext cx="666750" cy="438150"/>
              </a:xfrm>
              <a:custGeom>
                <a:rect b="b" l="l" r="r" t="t"/>
                <a:pathLst>
                  <a:path extrusionOk="0" h="438150" w="666750">
                    <a:moveTo>
                      <a:pt x="621221" y="438150"/>
                    </a:moveTo>
                    <a:lnTo>
                      <a:pt x="45529" y="438150"/>
                    </a:lnTo>
                    <a:cubicBezTo>
                      <a:pt x="20479" y="438150"/>
                      <a:pt x="0" y="417767"/>
                      <a:pt x="0" y="392621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652463" y="0"/>
                    </a:lnTo>
                    <a:cubicBezTo>
                      <a:pt x="660368" y="0"/>
                      <a:pt x="666750" y="6382"/>
                      <a:pt x="666750" y="14288"/>
                    </a:cubicBezTo>
                    <a:lnTo>
                      <a:pt x="666750" y="392621"/>
                    </a:lnTo>
                    <a:cubicBezTo>
                      <a:pt x="666750" y="417671"/>
                      <a:pt x="646367" y="438150"/>
                      <a:pt x="621221" y="438150"/>
                    </a:cubicBezTo>
                    <a:close/>
                    <a:moveTo>
                      <a:pt x="28575" y="28575"/>
                    </a:moveTo>
                    <a:lnTo>
                      <a:pt x="28575" y="392621"/>
                    </a:lnTo>
                    <a:cubicBezTo>
                      <a:pt x="28575" y="401955"/>
                      <a:pt x="36195" y="409575"/>
                      <a:pt x="45529" y="409575"/>
                    </a:cubicBezTo>
                    <a:lnTo>
                      <a:pt x="621221" y="409575"/>
                    </a:lnTo>
                    <a:cubicBezTo>
                      <a:pt x="630555" y="409575"/>
                      <a:pt x="638175" y="401955"/>
                      <a:pt x="638175" y="392621"/>
                    </a:cubicBezTo>
                    <a:lnTo>
                      <a:pt x="6381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8" name="Google Shape;198;p3"/>
            <p:cNvGrpSpPr/>
            <p:nvPr/>
          </p:nvGrpSpPr>
          <p:grpSpPr>
            <a:xfrm>
              <a:off x="5391720" y="4325968"/>
              <a:ext cx="504825" cy="50958"/>
              <a:chOff x="5391720" y="4325968"/>
              <a:chExt cx="504825" cy="50958"/>
            </a:xfrm>
          </p:grpSpPr>
          <p:sp>
            <p:nvSpPr>
              <p:cNvPr id="199" name="Google Shape;199;p3"/>
              <p:cNvSpPr/>
              <p:nvPr/>
            </p:nvSpPr>
            <p:spPr>
              <a:xfrm>
                <a:off x="5401246" y="4335493"/>
                <a:ext cx="485775" cy="31908"/>
              </a:xfrm>
              <a:custGeom>
                <a:rect b="b" l="l" r="r" t="t"/>
                <a:pathLst>
                  <a:path extrusionOk="0" h="31908" w="485775">
                    <a:moveTo>
                      <a:pt x="0" y="0"/>
                    </a:moveTo>
                    <a:lnTo>
                      <a:pt x="485775" y="0"/>
                    </a:lnTo>
                    <a:lnTo>
                      <a:pt x="485775" y="31909"/>
                    </a:lnTo>
                    <a:lnTo>
                      <a:pt x="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5391720" y="4325968"/>
                <a:ext cx="504825" cy="50958"/>
              </a:xfrm>
              <a:custGeom>
                <a:rect b="b" l="l" r="r" t="t"/>
                <a:pathLst>
                  <a:path extrusionOk="0" h="50958" w="504825">
                    <a:moveTo>
                      <a:pt x="495300" y="50959"/>
                    </a:moveTo>
                    <a:lnTo>
                      <a:pt x="9525" y="50959"/>
                    </a:lnTo>
                    <a:cubicBezTo>
                      <a:pt x="4286" y="50959"/>
                      <a:pt x="0" y="46673"/>
                      <a:pt x="0" y="41434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495300" y="0"/>
                    </a:lnTo>
                    <a:cubicBezTo>
                      <a:pt x="500539" y="0"/>
                      <a:pt x="504825" y="4286"/>
                      <a:pt x="504825" y="9525"/>
                    </a:cubicBezTo>
                    <a:lnTo>
                      <a:pt x="504825" y="41434"/>
                    </a:lnTo>
                    <a:cubicBezTo>
                      <a:pt x="504825" y="46673"/>
                      <a:pt x="500634" y="50959"/>
                      <a:pt x="495300" y="50959"/>
                    </a:cubicBezTo>
                    <a:close/>
                    <a:moveTo>
                      <a:pt x="19050" y="31909"/>
                    </a:moveTo>
                    <a:lnTo>
                      <a:pt x="485775" y="31909"/>
                    </a:lnTo>
                    <a:lnTo>
                      <a:pt x="485775" y="19050"/>
                    </a:lnTo>
                    <a:lnTo>
                      <a:pt x="19050" y="19050"/>
                    </a:lnTo>
                    <a:lnTo>
                      <a:pt x="1905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1" name="Google Shape;201;p3"/>
            <p:cNvGrpSpPr/>
            <p:nvPr/>
          </p:nvGrpSpPr>
          <p:grpSpPr>
            <a:xfrm>
              <a:off x="5391720" y="4405788"/>
              <a:ext cx="504825" cy="50958"/>
              <a:chOff x="5391720" y="4405788"/>
              <a:chExt cx="504825" cy="50958"/>
            </a:xfrm>
          </p:grpSpPr>
          <p:sp>
            <p:nvSpPr>
              <p:cNvPr id="202" name="Google Shape;202;p3"/>
              <p:cNvSpPr/>
              <p:nvPr/>
            </p:nvSpPr>
            <p:spPr>
              <a:xfrm>
                <a:off x="5401246" y="4415313"/>
                <a:ext cx="485775" cy="31908"/>
              </a:xfrm>
              <a:custGeom>
                <a:rect b="b" l="l" r="r" t="t"/>
                <a:pathLst>
                  <a:path extrusionOk="0" h="31908" w="485775">
                    <a:moveTo>
                      <a:pt x="0" y="0"/>
                    </a:moveTo>
                    <a:lnTo>
                      <a:pt x="485775" y="0"/>
                    </a:lnTo>
                    <a:lnTo>
                      <a:pt x="485775" y="31909"/>
                    </a:lnTo>
                    <a:lnTo>
                      <a:pt x="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5391720" y="4405788"/>
                <a:ext cx="504825" cy="50958"/>
              </a:xfrm>
              <a:custGeom>
                <a:rect b="b" l="l" r="r" t="t"/>
                <a:pathLst>
                  <a:path extrusionOk="0" h="50958" w="504825">
                    <a:moveTo>
                      <a:pt x="495300" y="50959"/>
                    </a:moveTo>
                    <a:lnTo>
                      <a:pt x="9525" y="50959"/>
                    </a:lnTo>
                    <a:cubicBezTo>
                      <a:pt x="4286" y="50959"/>
                      <a:pt x="0" y="46672"/>
                      <a:pt x="0" y="41434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495300" y="0"/>
                    </a:lnTo>
                    <a:cubicBezTo>
                      <a:pt x="500539" y="0"/>
                      <a:pt x="504825" y="4286"/>
                      <a:pt x="504825" y="9525"/>
                    </a:cubicBezTo>
                    <a:lnTo>
                      <a:pt x="504825" y="41434"/>
                    </a:lnTo>
                    <a:cubicBezTo>
                      <a:pt x="504825" y="46768"/>
                      <a:pt x="500634" y="50959"/>
                      <a:pt x="495300" y="50959"/>
                    </a:cubicBezTo>
                    <a:close/>
                    <a:moveTo>
                      <a:pt x="19050" y="31909"/>
                    </a:moveTo>
                    <a:lnTo>
                      <a:pt x="485775" y="31909"/>
                    </a:lnTo>
                    <a:lnTo>
                      <a:pt x="485775" y="19050"/>
                    </a:lnTo>
                    <a:lnTo>
                      <a:pt x="19050" y="19050"/>
                    </a:lnTo>
                    <a:lnTo>
                      <a:pt x="1905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4" name="Google Shape;204;p3"/>
            <p:cNvGrpSpPr/>
            <p:nvPr/>
          </p:nvGrpSpPr>
          <p:grpSpPr>
            <a:xfrm>
              <a:off x="5391720" y="4485607"/>
              <a:ext cx="504825" cy="50958"/>
              <a:chOff x="5391720" y="4485607"/>
              <a:chExt cx="504825" cy="50958"/>
            </a:xfrm>
          </p:grpSpPr>
          <p:sp>
            <p:nvSpPr>
              <p:cNvPr id="205" name="Google Shape;205;p3"/>
              <p:cNvSpPr/>
              <p:nvPr/>
            </p:nvSpPr>
            <p:spPr>
              <a:xfrm>
                <a:off x="5401246" y="4495132"/>
                <a:ext cx="485775" cy="31908"/>
              </a:xfrm>
              <a:custGeom>
                <a:rect b="b" l="l" r="r" t="t"/>
                <a:pathLst>
                  <a:path extrusionOk="0" h="31908" w="485775">
                    <a:moveTo>
                      <a:pt x="0" y="0"/>
                    </a:moveTo>
                    <a:lnTo>
                      <a:pt x="485775" y="0"/>
                    </a:lnTo>
                    <a:lnTo>
                      <a:pt x="485775" y="31909"/>
                    </a:lnTo>
                    <a:lnTo>
                      <a:pt x="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5391720" y="4485607"/>
                <a:ext cx="504825" cy="50958"/>
              </a:xfrm>
              <a:custGeom>
                <a:rect b="b" l="l" r="r" t="t"/>
                <a:pathLst>
                  <a:path extrusionOk="0" h="50958" w="504825">
                    <a:moveTo>
                      <a:pt x="495300" y="50959"/>
                    </a:moveTo>
                    <a:lnTo>
                      <a:pt x="9525" y="50959"/>
                    </a:lnTo>
                    <a:cubicBezTo>
                      <a:pt x="4286" y="50959"/>
                      <a:pt x="0" y="46672"/>
                      <a:pt x="0" y="41434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495300" y="0"/>
                    </a:lnTo>
                    <a:cubicBezTo>
                      <a:pt x="500539" y="0"/>
                      <a:pt x="504825" y="4286"/>
                      <a:pt x="504825" y="9525"/>
                    </a:cubicBezTo>
                    <a:lnTo>
                      <a:pt x="504825" y="41434"/>
                    </a:lnTo>
                    <a:cubicBezTo>
                      <a:pt x="504825" y="46768"/>
                      <a:pt x="500634" y="50959"/>
                      <a:pt x="495300" y="50959"/>
                    </a:cubicBezTo>
                    <a:close/>
                    <a:moveTo>
                      <a:pt x="19050" y="31909"/>
                    </a:moveTo>
                    <a:lnTo>
                      <a:pt x="485775" y="31909"/>
                    </a:lnTo>
                    <a:lnTo>
                      <a:pt x="485775" y="19050"/>
                    </a:lnTo>
                    <a:lnTo>
                      <a:pt x="19050" y="19050"/>
                    </a:lnTo>
                    <a:lnTo>
                      <a:pt x="1905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7" name="Google Shape;207;p3"/>
            <p:cNvGrpSpPr/>
            <p:nvPr/>
          </p:nvGrpSpPr>
          <p:grpSpPr>
            <a:xfrm>
              <a:off x="5391720" y="4565522"/>
              <a:ext cx="504825" cy="50958"/>
              <a:chOff x="5391720" y="4565522"/>
              <a:chExt cx="504825" cy="50958"/>
            </a:xfrm>
          </p:grpSpPr>
          <p:sp>
            <p:nvSpPr>
              <p:cNvPr id="208" name="Google Shape;208;p3"/>
              <p:cNvSpPr/>
              <p:nvPr/>
            </p:nvSpPr>
            <p:spPr>
              <a:xfrm>
                <a:off x="5401246" y="4574952"/>
                <a:ext cx="485775" cy="31908"/>
              </a:xfrm>
              <a:custGeom>
                <a:rect b="b" l="l" r="r" t="t"/>
                <a:pathLst>
                  <a:path extrusionOk="0" h="31908" w="485775">
                    <a:moveTo>
                      <a:pt x="0" y="0"/>
                    </a:moveTo>
                    <a:lnTo>
                      <a:pt x="485775" y="0"/>
                    </a:lnTo>
                    <a:lnTo>
                      <a:pt x="485775" y="31909"/>
                    </a:lnTo>
                    <a:lnTo>
                      <a:pt x="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209;p3"/>
              <p:cNvSpPr/>
              <p:nvPr/>
            </p:nvSpPr>
            <p:spPr>
              <a:xfrm>
                <a:off x="5391720" y="4565522"/>
                <a:ext cx="504825" cy="50958"/>
              </a:xfrm>
              <a:custGeom>
                <a:rect b="b" l="l" r="r" t="t"/>
                <a:pathLst>
                  <a:path extrusionOk="0" h="50958" w="504825">
                    <a:moveTo>
                      <a:pt x="495300" y="50959"/>
                    </a:moveTo>
                    <a:lnTo>
                      <a:pt x="9525" y="50959"/>
                    </a:lnTo>
                    <a:cubicBezTo>
                      <a:pt x="4286" y="50959"/>
                      <a:pt x="0" y="46672"/>
                      <a:pt x="0" y="41434"/>
                    </a:cubicBezTo>
                    <a:lnTo>
                      <a:pt x="0" y="9525"/>
                    </a:lnTo>
                    <a:cubicBezTo>
                      <a:pt x="0" y="4286"/>
                      <a:pt x="4286" y="0"/>
                      <a:pt x="9525" y="0"/>
                    </a:cubicBezTo>
                    <a:lnTo>
                      <a:pt x="495300" y="0"/>
                    </a:lnTo>
                    <a:cubicBezTo>
                      <a:pt x="500539" y="0"/>
                      <a:pt x="504825" y="4286"/>
                      <a:pt x="504825" y="9525"/>
                    </a:cubicBezTo>
                    <a:lnTo>
                      <a:pt x="504825" y="41434"/>
                    </a:lnTo>
                    <a:cubicBezTo>
                      <a:pt x="504825" y="46672"/>
                      <a:pt x="500634" y="50959"/>
                      <a:pt x="495300" y="50959"/>
                    </a:cubicBezTo>
                    <a:close/>
                    <a:moveTo>
                      <a:pt x="19050" y="31909"/>
                    </a:moveTo>
                    <a:lnTo>
                      <a:pt x="485775" y="31909"/>
                    </a:lnTo>
                    <a:lnTo>
                      <a:pt x="485775" y="19050"/>
                    </a:lnTo>
                    <a:lnTo>
                      <a:pt x="19050" y="19050"/>
                    </a:lnTo>
                    <a:lnTo>
                      <a:pt x="19050" y="3190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10" name="Google Shape;210;p3"/>
          <p:cNvGrpSpPr/>
          <p:nvPr/>
        </p:nvGrpSpPr>
        <p:grpSpPr>
          <a:xfrm>
            <a:off x="6487015" y="699192"/>
            <a:ext cx="1632118" cy="1553594"/>
            <a:chOff x="6069138" y="2109787"/>
            <a:chExt cx="857250" cy="816006"/>
          </a:xfrm>
        </p:grpSpPr>
        <p:grpSp>
          <p:nvGrpSpPr>
            <p:cNvPr id="211" name="Google Shape;211;p3"/>
            <p:cNvGrpSpPr/>
            <p:nvPr/>
          </p:nvGrpSpPr>
          <p:grpSpPr>
            <a:xfrm>
              <a:off x="6069138" y="2201893"/>
              <a:ext cx="857250" cy="252412"/>
              <a:chOff x="6069138" y="2201893"/>
              <a:chExt cx="857250" cy="252412"/>
            </a:xfrm>
          </p:grpSpPr>
          <p:sp>
            <p:nvSpPr>
              <p:cNvPr id="212" name="Google Shape;212;p3"/>
              <p:cNvSpPr/>
              <p:nvPr/>
            </p:nvSpPr>
            <p:spPr>
              <a:xfrm>
                <a:off x="6083426" y="2216181"/>
                <a:ext cx="828675" cy="223837"/>
              </a:xfrm>
              <a:custGeom>
                <a:rect b="b" l="l" r="r" t="t"/>
                <a:pathLst>
                  <a:path extrusionOk="0" h="223837" w="828675">
                    <a:moveTo>
                      <a:pt x="828675" y="57150"/>
                    </a:moveTo>
                    <a:lnTo>
                      <a:pt x="828675" y="223837"/>
                    </a:lnTo>
                    <a:lnTo>
                      <a:pt x="0" y="223837"/>
                    </a:lnTo>
                    <a:lnTo>
                      <a:pt x="0" y="57150"/>
                    </a:lnTo>
                    <a:cubicBezTo>
                      <a:pt x="0" y="25717"/>
                      <a:pt x="25718" y="0"/>
                      <a:pt x="57150" y="0"/>
                    </a:cubicBezTo>
                    <a:lnTo>
                      <a:pt x="771620" y="0"/>
                    </a:lnTo>
                    <a:cubicBezTo>
                      <a:pt x="803053" y="0"/>
                      <a:pt x="828675" y="25717"/>
                      <a:pt x="828675" y="57150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3"/>
              <p:cNvSpPr/>
              <p:nvPr/>
            </p:nvSpPr>
            <p:spPr>
              <a:xfrm>
                <a:off x="6069138" y="2201893"/>
                <a:ext cx="857250" cy="252412"/>
              </a:xfrm>
              <a:custGeom>
                <a:rect b="b" l="l" r="r" t="t"/>
                <a:pathLst>
                  <a:path extrusionOk="0" h="252412" w="857250">
                    <a:moveTo>
                      <a:pt x="842963" y="252412"/>
                    </a:moveTo>
                    <a:lnTo>
                      <a:pt x="14288" y="252412"/>
                    </a:lnTo>
                    <a:cubicBezTo>
                      <a:pt x="6382" y="252412"/>
                      <a:pt x="0" y="246031"/>
                      <a:pt x="0" y="238125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438" y="0"/>
                    </a:cubicBezTo>
                    <a:lnTo>
                      <a:pt x="785908" y="0"/>
                    </a:lnTo>
                    <a:cubicBezTo>
                      <a:pt x="825246" y="0"/>
                      <a:pt x="857250" y="32004"/>
                      <a:pt x="857250" y="71438"/>
                    </a:cubicBezTo>
                    <a:lnTo>
                      <a:pt x="857250" y="238125"/>
                    </a:lnTo>
                    <a:cubicBezTo>
                      <a:pt x="857250" y="246031"/>
                      <a:pt x="850868" y="252412"/>
                      <a:pt x="842963" y="252412"/>
                    </a:cubicBezTo>
                    <a:close/>
                    <a:moveTo>
                      <a:pt x="28575" y="223837"/>
                    </a:moveTo>
                    <a:lnTo>
                      <a:pt x="828675" y="223837"/>
                    </a:lnTo>
                    <a:lnTo>
                      <a:pt x="828675" y="71438"/>
                    </a:lnTo>
                    <a:cubicBezTo>
                      <a:pt x="828675" y="47816"/>
                      <a:pt x="809530" y="28575"/>
                      <a:pt x="785908" y="28575"/>
                    </a:cubicBezTo>
                    <a:lnTo>
                      <a:pt x="71438" y="28575"/>
                    </a:lnTo>
                    <a:cubicBezTo>
                      <a:pt x="47816" y="28575"/>
                      <a:pt x="28575" y="47816"/>
                      <a:pt x="28575" y="71438"/>
                    </a:cubicBezTo>
                    <a:lnTo>
                      <a:pt x="28575" y="22383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4" name="Google Shape;214;p3"/>
            <p:cNvGrpSpPr/>
            <p:nvPr/>
          </p:nvGrpSpPr>
          <p:grpSpPr>
            <a:xfrm>
              <a:off x="6069138" y="2425731"/>
              <a:ext cx="857250" cy="500062"/>
              <a:chOff x="6069138" y="2425731"/>
              <a:chExt cx="857250" cy="500062"/>
            </a:xfrm>
          </p:grpSpPr>
          <p:sp>
            <p:nvSpPr>
              <p:cNvPr id="215" name="Google Shape;215;p3"/>
              <p:cNvSpPr/>
              <p:nvPr/>
            </p:nvSpPr>
            <p:spPr>
              <a:xfrm>
                <a:off x="6083426" y="2440018"/>
                <a:ext cx="828675" cy="471487"/>
              </a:xfrm>
              <a:custGeom>
                <a:rect b="b" l="l" r="r" t="t"/>
                <a:pathLst>
                  <a:path extrusionOk="0" h="471487" w="828675">
                    <a:moveTo>
                      <a:pt x="828675" y="0"/>
                    </a:moveTo>
                    <a:lnTo>
                      <a:pt x="828675" y="414338"/>
                    </a:lnTo>
                    <a:cubicBezTo>
                      <a:pt x="828675" y="445770"/>
                      <a:pt x="803053" y="471488"/>
                      <a:pt x="771620" y="471488"/>
                    </a:cubicBezTo>
                    <a:lnTo>
                      <a:pt x="57150" y="471488"/>
                    </a:lnTo>
                    <a:cubicBezTo>
                      <a:pt x="25718" y="471488"/>
                      <a:pt x="0" y="445770"/>
                      <a:pt x="0" y="414338"/>
                    </a:cubicBezTo>
                    <a:lnTo>
                      <a:pt x="0" y="0"/>
                    </a:lnTo>
                    <a:lnTo>
                      <a:pt x="828675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216;p3"/>
              <p:cNvSpPr/>
              <p:nvPr/>
            </p:nvSpPr>
            <p:spPr>
              <a:xfrm>
                <a:off x="6069138" y="2425731"/>
                <a:ext cx="857250" cy="500062"/>
              </a:xfrm>
              <a:custGeom>
                <a:rect b="b" l="l" r="r" t="t"/>
                <a:pathLst>
                  <a:path extrusionOk="0" h="500062" w="857250">
                    <a:moveTo>
                      <a:pt x="785908" y="500063"/>
                    </a:moveTo>
                    <a:lnTo>
                      <a:pt x="71438" y="500063"/>
                    </a:lnTo>
                    <a:cubicBezTo>
                      <a:pt x="32004" y="500063"/>
                      <a:pt x="0" y="468059"/>
                      <a:pt x="0" y="428625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2963" y="0"/>
                    </a:lnTo>
                    <a:cubicBezTo>
                      <a:pt x="850868" y="0"/>
                      <a:pt x="857250" y="6382"/>
                      <a:pt x="857250" y="14288"/>
                    </a:cubicBezTo>
                    <a:lnTo>
                      <a:pt x="857250" y="428625"/>
                    </a:lnTo>
                    <a:cubicBezTo>
                      <a:pt x="857250" y="467963"/>
                      <a:pt x="825246" y="500063"/>
                      <a:pt x="785908" y="500063"/>
                    </a:cubicBezTo>
                    <a:close/>
                    <a:moveTo>
                      <a:pt x="28575" y="28575"/>
                    </a:moveTo>
                    <a:lnTo>
                      <a:pt x="28575" y="428625"/>
                    </a:lnTo>
                    <a:cubicBezTo>
                      <a:pt x="28575" y="452247"/>
                      <a:pt x="47816" y="471488"/>
                      <a:pt x="71438" y="471488"/>
                    </a:cubicBezTo>
                    <a:lnTo>
                      <a:pt x="785908" y="471488"/>
                    </a:lnTo>
                    <a:cubicBezTo>
                      <a:pt x="809530" y="471488"/>
                      <a:pt x="828675" y="452247"/>
                      <a:pt x="828675" y="428625"/>
                    </a:cubicBezTo>
                    <a:lnTo>
                      <a:pt x="8286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7" name="Google Shape;217;p3"/>
            <p:cNvGrpSpPr/>
            <p:nvPr/>
          </p:nvGrpSpPr>
          <p:grpSpPr>
            <a:xfrm>
              <a:off x="6296500" y="2546984"/>
              <a:ext cx="397192" cy="278606"/>
              <a:chOff x="6296500" y="2546984"/>
              <a:chExt cx="397192" cy="278606"/>
            </a:xfrm>
          </p:grpSpPr>
          <p:sp>
            <p:nvSpPr>
              <p:cNvPr id="218" name="Google Shape;218;p3"/>
              <p:cNvSpPr/>
              <p:nvPr/>
            </p:nvSpPr>
            <p:spPr>
              <a:xfrm>
                <a:off x="6296500" y="2546984"/>
                <a:ext cx="183356" cy="273843"/>
              </a:xfrm>
              <a:custGeom>
                <a:rect b="b" l="l" r="r" t="t"/>
                <a:pathLst>
                  <a:path extrusionOk="0" h="273843" w="183356">
                    <a:moveTo>
                      <a:pt x="183261" y="225266"/>
                    </a:moveTo>
                    <a:lnTo>
                      <a:pt x="183261" y="273844"/>
                    </a:lnTo>
                    <a:lnTo>
                      <a:pt x="0" y="273844"/>
                    </a:lnTo>
                    <a:cubicBezTo>
                      <a:pt x="2000" y="255461"/>
                      <a:pt x="7906" y="238125"/>
                      <a:pt x="17907" y="221647"/>
                    </a:cubicBezTo>
                    <a:cubicBezTo>
                      <a:pt x="27813" y="205169"/>
                      <a:pt x="47434" y="183452"/>
                      <a:pt x="76676" y="156210"/>
                    </a:cubicBezTo>
                    <a:cubicBezTo>
                      <a:pt x="100203" y="134302"/>
                      <a:pt x="114681" y="119348"/>
                      <a:pt x="120015" y="111538"/>
                    </a:cubicBezTo>
                    <a:cubicBezTo>
                      <a:pt x="127254" y="100774"/>
                      <a:pt x="130778" y="90106"/>
                      <a:pt x="130778" y="79534"/>
                    </a:cubicBezTo>
                    <a:cubicBezTo>
                      <a:pt x="130778" y="67913"/>
                      <a:pt x="127635" y="58865"/>
                      <a:pt x="121348" y="52673"/>
                    </a:cubicBezTo>
                    <a:cubicBezTo>
                      <a:pt x="115062" y="46387"/>
                      <a:pt x="106489" y="43243"/>
                      <a:pt x="95441" y="43243"/>
                    </a:cubicBezTo>
                    <a:cubicBezTo>
                      <a:pt x="84582" y="43243"/>
                      <a:pt x="75819" y="46482"/>
                      <a:pt x="69437" y="53149"/>
                    </a:cubicBezTo>
                    <a:cubicBezTo>
                      <a:pt x="62960" y="59722"/>
                      <a:pt x="59246" y="70675"/>
                      <a:pt x="58293" y="85915"/>
                    </a:cubicBezTo>
                    <a:lnTo>
                      <a:pt x="6191" y="80677"/>
                    </a:lnTo>
                    <a:cubicBezTo>
                      <a:pt x="9334" y="51911"/>
                      <a:pt x="19050" y="31242"/>
                      <a:pt x="35433" y="18764"/>
                    </a:cubicBezTo>
                    <a:cubicBezTo>
                      <a:pt x="51816" y="6286"/>
                      <a:pt x="72295" y="0"/>
                      <a:pt x="96869" y="0"/>
                    </a:cubicBezTo>
                    <a:cubicBezTo>
                      <a:pt x="123825" y="0"/>
                      <a:pt x="144971" y="7239"/>
                      <a:pt x="160306" y="21812"/>
                    </a:cubicBezTo>
                    <a:cubicBezTo>
                      <a:pt x="175736" y="36290"/>
                      <a:pt x="183356" y="54388"/>
                      <a:pt x="183356" y="75914"/>
                    </a:cubicBezTo>
                    <a:cubicBezTo>
                      <a:pt x="183356" y="88201"/>
                      <a:pt x="181166" y="99917"/>
                      <a:pt x="176784" y="110966"/>
                    </a:cubicBezTo>
                    <a:cubicBezTo>
                      <a:pt x="172402" y="122111"/>
                      <a:pt x="165449" y="133731"/>
                      <a:pt x="155829" y="145828"/>
                    </a:cubicBezTo>
                    <a:cubicBezTo>
                      <a:pt x="149542" y="153924"/>
                      <a:pt x="138113" y="165449"/>
                      <a:pt x="121634" y="180594"/>
                    </a:cubicBezTo>
                    <a:cubicBezTo>
                      <a:pt x="105156" y="195739"/>
                      <a:pt x="94679" y="205740"/>
                      <a:pt x="90297" y="210693"/>
                    </a:cubicBezTo>
                    <a:cubicBezTo>
                      <a:pt x="85916" y="215646"/>
                      <a:pt x="82296" y="220504"/>
                      <a:pt x="79629" y="225171"/>
                    </a:cubicBezTo>
                    <a:lnTo>
                      <a:pt x="183261" y="225171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" name="Google Shape;219;p3"/>
              <p:cNvSpPr/>
              <p:nvPr/>
            </p:nvSpPr>
            <p:spPr>
              <a:xfrm>
                <a:off x="6514337" y="2546984"/>
                <a:ext cx="179355" cy="278606"/>
              </a:xfrm>
              <a:custGeom>
                <a:rect b="b" l="l" r="r" t="t"/>
                <a:pathLst>
                  <a:path extrusionOk="0" h="278606" w="179355">
                    <a:moveTo>
                      <a:pt x="45625" y="126682"/>
                    </a:moveTo>
                    <a:cubicBezTo>
                      <a:pt x="32099" y="120967"/>
                      <a:pt x="22288" y="113157"/>
                      <a:pt x="16097" y="103156"/>
                    </a:cubicBezTo>
                    <a:cubicBezTo>
                      <a:pt x="9906" y="93154"/>
                      <a:pt x="6858" y="82201"/>
                      <a:pt x="6858" y="70294"/>
                    </a:cubicBezTo>
                    <a:cubicBezTo>
                      <a:pt x="6858" y="49911"/>
                      <a:pt x="14002" y="33147"/>
                      <a:pt x="28194" y="19907"/>
                    </a:cubicBezTo>
                    <a:cubicBezTo>
                      <a:pt x="42386" y="6667"/>
                      <a:pt x="62579" y="0"/>
                      <a:pt x="88773" y="0"/>
                    </a:cubicBezTo>
                    <a:cubicBezTo>
                      <a:pt x="114681" y="0"/>
                      <a:pt x="134779" y="6667"/>
                      <a:pt x="149161" y="19907"/>
                    </a:cubicBezTo>
                    <a:cubicBezTo>
                      <a:pt x="163544" y="33147"/>
                      <a:pt x="170688" y="50006"/>
                      <a:pt x="170688" y="70294"/>
                    </a:cubicBezTo>
                    <a:cubicBezTo>
                      <a:pt x="170688" y="82963"/>
                      <a:pt x="167450" y="94202"/>
                      <a:pt x="160782" y="104013"/>
                    </a:cubicBezTo>
                    <a:cubicBezTo>
                      <a:pt x="154210" y="113919"/>
                      <a:pt x="144971" y="121444"/>
                      <a:pt x="133064" y="126587"/>
                    </a:cubicBezTo>
                    <a:cubicBezTo>
                      <a:pt x="148209" y="132683"/>
                      <a:pt x="159734" y="141541"/>
                      <a:pt x="167545" y="153162"/>
                    </a:cubicBezTo>
                    <a:cubicBezTo>
                      <a:pt x="175450" y="164782"/>
                      <a:pt x="179356" y="178308"/>
                      <a:pt x="179356" y="193548"/>
                    </a:cubicBezTo>
                    <a:cubicBezTo>
                      <a:pt x="179356" y="218694"/>
                      <a:pt x="171355" y="239173"/>
                      <a:pt x="155258" y="254984"/>
                    </a:cubicBezTo>
                    <a:cubicBezTo>
                      <a:pt x="139160" y="270700"/>
                      <a:pt x="117824" y="278606"/>
                      <a:pt x="91154" y="278606"/>
                    </a:cubicBezTo>
                    <a:cubicBezTo>
                      <a:pt x="66389" y="278606"/>
                      <a:pt x="45720" y="272129"/>
                      <a:pt x="29242" y="259080"/>
                    </a:cubicBezTo>
                    <a:cubicBezTo>
                      <a:pt x="9811" y="243745"/>
                      <a:pt x="0" y="222599"/>
                      <a:pt x="0" y="195834"/>
                    </a:cubicBezTo>
                    <a:cubicBezTo>
                      <a:pt x="0" y="181070"/>
                      <a:pt x="3620" y="167545"/>
                      <a:pt x="10954" y="155162"/>
                    </a:cubicBezTo>
                    <a:cubicBezTo>
                      <a:pt x="18383" y="142875"/>
                      <a:pt x="29908" y="133350"/>
                      <a:pt x="45625" y="126682"/>
                    </a:cubicBezTo>
                    <a:close/>
                    <a:moveTo>
                      <a:pt x="51530" y="190881"/>
                    </a:moveTo>
                    <a:cubicBezTo>
                      <a:pt x="51530" y="205264"/>
                      <a:pt x="55245" y="216503"/>
                      <a:pt x="62579" y="224600"/>
                    </a:cubicBezTo>
                    <a:cubicBezTo>
                      <a:pt x="70009" y="232696"/>
                      <a:pt x="79153" y="236696"/>
                      <a:pt x="90202" y="236696"/>
                    </a:cubicBezTo>
                    <a:cubicBezTo>
                      <a:pt x="100965" y="236696"/>
                      <a:pt x="109919" y="232791"/>
                      <a:pt x="116967" y="225076"/>
                    </a:cubicBezTo>
                    <a:cubicBezTo>
                      <a:pt x="124016" y="217361"/>
                      <a:pt x="127540" y="206121"/>
                      <a:pt x="127540" y="191452"/>
                    </a:cubicBezTo>
                    <a:cubicBezTo>
                      <a:pt x="127540" y="178689"/>
                      <a:pt x="123920" y="168402"/>
                      <a:pt x="116776" y="160687"/>
                    </a:cubicBezTo>
                    <a:cubicBezTo>
                      <a:pt x="109633" y="152971"/>
                      <a:pt x="100489" y="149066"/>
                      <a:pt x="89440" y="149066"/>
                    </a:cubicBezTo>
                    <a:cubicBezTo>
                      <a:pt x="76676" y="149066"/>
                      <a:pt x="67151" y="153448"/>
                      <a:pt x="60865" y="162306"/>
                    </a:cubicBezTo>
                    <a:cubicBezTo>
                      <a:pt x="54769" y="170974"/>
                      <a:pt x="51530" y="180594"/>
                      <a:pt x="51530" y="190881"/>
                    </a:cubicBezTo>
                    <a:close/>
                    <a:moveTo>
                      <a:pt x="56388" y="74009"/>
                    </a:moveTo>
                    <a:cubicBezTo>
                      <a:pt x="56388" y="84391"/>
                      <a:pt x="59341" y="92583"/>
                      <a:pt x="65246" y="98393"/>
                    </a:cubicBezTo>
                    <a:cubicBezTo>
                      <a:pt x="71152" y="104203"/>
                      <a:pt x="78962" y="107156"/>
                      <a:pt x="88773" y="107156"/>
                    </a:cubicBezTo>
                    <a:cubicBezTo>
                      <a:pt x="98679" y="107156"/>
                      <a:pt x="106680" y="104203"/>
                      <a:pt x="112586" y="98298"/>
                    </a:cubicBezTo>
                    <a:cubicBezTo>
                      <a:pt x="118491" y="92392"/>
                      <a:pt x="121539" y="84296"/>
                      <a:pt x="121539" y="73819"/>
                    </a:cubicBezTo>
                    <a:cubicBezTo>
                      <a:pt x="121539" y="64008"/>
                      <a:pt x="118586" y="56197"/>
                      <a:pt x="112681" y="50292"/>
                    </a:cubicBezTo>
                    <a:cubicBezTo>
                      <a:pt x="106775" y="44387"/>
                      <a:pt x="98965" y="41434"/>
                      <a:pt x="89345" y="41434"/>
                    </a:cubicBezTo>
                    <a:cubicBezTo>
                      <a:pt x="79343" y="41434"/>
                      <a:pt x="71342" y="44387"/>
                      <a:pt x="65342" y="50387"/>
                    </a:cubicBezTo>
                    <a:cubicBezTo>
                      <a:pt x="59341" y="56388"/>
                      <a:pt x="56388" y="64198"/>
                      <a:pt x="56388" y="74009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0" name="Google Shape;220;p3"/>
            <p:cNvGrpSpPr/>
            <p:nvPr/>
          </p:nvGrpSpPr>
          <p:grpSpPr>
            <a:xfrm>
              <a:off x="6199250" y="2109787"/>
              <a:ext cx="581025" cy="247650"/>
              <a:chOff x="6199250" y="2109787"/>
              <a:chExt cx="581025" cy="247650"/>
            </a:xfrm>
          </p:grpSpPr>
          <p:sp>
            <p:nvSpPr>
              <p:cNvPr id="221" name="Google Shape;221;p3"/>
              <p:cNvSpPr/>
              <p:nvPr/>
            </p:nvSpPr>
            <p:spPr>
              <a:xfrm>
                <a:off x="6656450" y="210978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222;p3"/>
              <p:cNvSpPr/>
              <p:nvPr/>
            </p:nvSpPr>
            <p:spPr>
              <a:xfrm>
                <a:off x="6427850" y="210978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3" name="Google Shape;223;p3"/>
              <p:cNvSpPr/>
              <p:nvPr/>
            </p:nvSpPr>
            <p:spPr>
              <a:xfrm>
                <a:off x="6199250" y="210978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24" name="Google Shape;224;p3"/>
          <p:cNvGrpSpPr/>
          <p:nvPr/>
        </p:nvGrpSpPr>
        <p:grpSpPr>
          <a:xfrm>
            <a:off x="8896372" y="717329"/>
            <a:ext cx="1632118" cy="1517323"/>
            <a:chOff x="7050309" y="2090737"/>
            <a:chExt cx="857250" cy="796955"/>
          </a:xfrm>
        </p:grpSpPr>
        <p:grpSp>
          <p:nvGrpSpPr>
            <p:cNvPr id="225" name="Google Shape;225;p3"/>
            <p:cNvGrpSpPr/>
            <p:nvPr/>
          </p:nvGrpSpPr>
          <p:grpSpPr>
            <a:xfrm>
              <a:off x="7050309" y="2163793"/>
              <a:ext cx="857250" cy="723899"/>
              <a:chOff x="7050309" y="2163793"/>
              <a:chExt cx="857250" cy="723899"/>
            </a:xfrm>
          </p:grpSpPr>
          <p:sp>
            <p:nvSpPr>
              <p:cNvPr id="226" name="Google Shape;226;p3"/>
              <p:cNvSpPr/>
              <p:nvPr/>
            </p:nvSpPr>
            <p:spPr>
              <a:xfrm>
                <a:off x="7064596" y="2178081"/>
                <a:ext cx="828675" cy="695324"/>
              </a:xfrm>
              <a:custGeom>
                <a:rect b="b" l="l" r="r" t="t"/>
                <a:pathLst>
                  <a:path extrusionOk="0" h="695324" w="828675">
                    <a:moveTo>
                      <a:pt x="739616" y="0"/>
                    </a:moveTo>
                    <a:lnTo>
                      <a:pt x="771525" y="0"/>
                    </a:lnTo>
                    <a:cubicBezTo>
                      <a:pt x="802957" y="0"/>
                      <a:pt x="828675" y="25717"/>
                      <a:pt x="828675" y="57150"/>
                    </a:cubicBezTo>
                    <a:lnTo>
                      <a:pt x="828675" y="638175"/>
                    </a:lnTo>
                    <a:cubicBezTo>
                      <a:pt x="828675" y="669608"/>
                      <a:pt x="802957" y="695325"/>
                      <a:pt x="771525" y="695325"/>
                    </a:cubicBezTo>
                    <a:lnTo>
                      <a:pt x="57150" y="695325"/>
                    </a:lnTo>
                    <a:cubicBezTo>
                      <a:pt x="25718" y="695325"/>
                      <a:pt x="0" y="669608"/>
                      <a:pt x="0" y="638175"/>
                    </a:cubicBezTo>
                    <a:lnTo>
                      <a:pt x="0" y="57150"/>
                    </a:lnTo>
                    <a:cubicBezTo>
                      <a:pt x="0" y="25717"/>
                      <a:pt x="25718" y="0"/>
                      <a:pt x="57150" y="0"/>
                    </a:cubicBezTo>
                    <a:lnTo>
                      <a:pt x="113157" y="0"/>
                    </a:lnTo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7050309" y="2163793"/>
                <a:ext cx="857250" cy="723899"/>
              </a:xfrm>
              <a:custGeom>
                <a:rect b="b" l="l" r="r" t="t"/>
                <a:pathLst>
                  <a:path extrusionOk="0" h="723899" w="857250">
                    <a:moveTo>
                      <a:pt x="785813" y="723900"/>
                    </a:moveTo>
                    <a:lnTo>
                      <a:pt x="71438" y="723900"/>
                    </a:lnTo>
                    <a:cubicBezTo>
                      <a:pt x="32004" y="723900"/>
                      <a:pt x="0" y="691896"/>
                      <a:pt x="0" y="652463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438" y="0"/>
                    </a:cubicBezTo>
                    <a:lnTo>
                      <a:pt x="127445" y="0"/>
                    </a:lnTo>
                    <a:cubicBezTo>
                      <a:pt x="135350" y="0"/>
                      <a:pt x="141732" y="6382"/>
                      <a:pt x="141732" y="14288"/>
                    </a:cubicBezTo>
                    <a:cubicBezTo>
                      <a:pt x="141732" y="22193"/>
                      <a:pt x="135350" y="28575"/>
                      <a:pt x="127445" y="28575"/>
                    </a:cubicBezTo>
                    <a:lnTo>
                      <a:pt x="71438" y="28575"/>
                    </a:lnTo>
                    <a:cubicBezTo>
                      <a:pt x="47815" y="28575"/>
                      <a:pt x="28575" y="47815"/>
                      <a:pt x="28575" y="71438"/>
                    </a:cubicBezTo>
                    <a:lnTo>
                      <a:pt x="28575" y="652463"/>
                    </a:lnTo>
                    <a:cubicBezTo>
                      <a:pt x="28575" y="676085"/>
                      <a:pt x="47815" y="695325"/>
                      <a:pt x="71438" y="695325"/>
                    </a:cubicBezTo>
                    <a:lnTo>
                      <a:pt x="785813" y="695325"/>
                    </a:lnTo>
                    <a:cubicBezTo>
                      <a:pt x="809435" y="695325"/>
                      <a:pt x="828675" y="676085"/>
                      <a:pt x="828675" y="652463"/>
                    </a:cubicBezTo>
                    <a:lnTo>
                      <a:pt x="828675" y="71438"/>
                    </a:lnTo>
                    <a:cubicBezTo>
                      <a:pt x="828675" y="47815"/>
                      <a:pt x="809435" y="28575"/>
                      <a:pt x="785813" y="28575"/>
                    </a:cubicBezTo>
                    <a:lnTo>
                      <a:pt x="753904" y="28575"/>
                    </a:lnTo>
                    <a:cubicBezTo>
                      <a:pt x="745998" y="28575"/>
                      <a:pt x="739616" y="22193"/>
                      <a:pt x="739616" y="14288"/>
                    </a:cubicBezTo>
                    <a:cubicBezTo>
                      <a:pt x="739616" y="6382"/>
                      <a:pt x="745998" y="0"/>
                      <a:pt x="753904" y="0"/>
                    </a:cubicBezTo>
                    <a:lnTo>
                      <a:pt x="785813" y="0"/>
                    </a:lnTo>
                    <a:cubicBezTo>
                      <a:pt x="825246" y="0"/>
                      <a:pt x="857250" y="32004"/>
                      <a:pt x="857250" y="71438"/>
                    </a:cubicBezTo>
                    <a:lnTo>
                      <a:pt x="857250" y="652463"/>
                    </a:lnTo>
                    <a:cubicBezTo>
                      <a:pt x="857250" y="691801"/>
                      <a:pt x="825151" y="723900"/>
                      <a:pt x="785813" y="72390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8" name="Google Shape;228;p3"/>
            <p:cNvGrpSpPr/>
            <p:nvPr/>
          </p:nvGrpSpPr>
          <p:grpSpPr>
            <a:xfrm>
              <a:off x="7327677" y="2168556"/>
              <a:ext cx="100012" cy="28575"/>
              <a:chOff x="7327677" y="2168556"/>
              <a:chExt cx="100012" cy="28575"/>
            </a:xfrm>
          </p:grpSpPr>
          <p:sp>
            <p:nvSpPr>
              <p:cNvPr id="229" name="Google Shape;229;p3"/>
              <p:cNvSpPr/>
              <p:nvPr/>
            </p:nvSpPr>
            <p:spPr>
              <a:xfrm>
                <a:off x="7341964" y="2182843"/>
                <a:ext cx="71437" cy="9525"/>
              </a:xfrm>
              <a:custGeom>
                <a:rect b="b" l="l" r="r" t="t"/>
                <a:pathLst>
                  <a:path extrusionOk="0" h="9525" w="71437">
                    <a:moveTo>
                      <a:pt x="0" y="0"/>
                    </a:moveTo>
                    <a:lnTo>
                      <a:pt x="7143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3"/>
              <p:cNvSpPr/>
              <p:nvPr/>
            </p:nvSpPr>
            <p:spPr>
              <a:xfrm>
                <a:off x="7327677" y="2168556"/>
                <a:ext cx="100012" cy="28575"/>
              </a:xfrm>
              <a:custGeom>
                <a:rect b="b" l="l" r="r" t="t"/>
                <a:pathLst>
                  <a:path extrusionOk="0" h="28575" w="100012">
                    <a:moveTo>
                      <a:pt x="85725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85725" y="0"/>
                    </a:lnTo>
                    <a:cubicBezTo>
                      <a:pt x="93631" y="0"/>
                      <a:pt x="100013" y="6382"/>
                      <a:pt x="100013" y="14288"/>
                    </a:cubicBezTo>
                    <a:cubicBezTo>
                      <a:pt x="100013" y="22193"/>
                      <a:pt x="93631" y="28575"/>
                      <a:pt x="85725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1" name="Google Shape;231;p3"/>
            <p:cNvGrpSpPr/>
            <p:nvPr/>
          </p:nvGrpSpPr>
          <p:grpSpPr>
            <a:xfrm>
              <a:off x="7556277" y="2168556"/>
              <a:ext cx="100012" cy="28575"/>
              <a:chOff x="7556277" y="2168556"/>
              <a:chExt cx="100012" cy="28575"/>
            </a:xfrm>
          </p:grpSpPr>
          <p:sp>
            <p:nvSpPr>
              <p:cNvPr id="232" name="Google Shape;232;p3"/>
              <p:cNvSpPr/>
              <p:nvPr/>
            </p:nvSpPr>
            <p:spPr>
              <a:xfrm>
                <a:off x="7570564" y="2182843"/>
                <a:ext cx="71437" cy="9525"/>
              </a:xfrm>
              <a:custGeom>
                <a:rect b="b" l="l" r="r" t="t"/>
                <a:pathLst>
                  <a:path extrusionOk="0" h="9525" w="71437">
                    <a:moveTo>
                      <a:pt x="0" y="0"/>
                    </a:moveTo>
                    <a:lnTo>
                      <a:pt x="7143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3"/>
              <p:cNvSpPr/>
              <p:nvPr/>
            </p:nvSpPr>
            <p:spPr>
              <a:xfrm>
                <a:off x="7556277" y="2168556"/>
                <a:ext cx="100012" cy="28575"/>
              </a:xfrm>
              <a:custGeom>
                <a:rect b="b" l="l" r="r" t="t"/>
                <a:pathLst>
                  <a:path extrusionOk="0" h="28575" w="100012">
                    <a:moveTo>
                      <a:pt x="85725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85725" y="0"/>
                    </a:lnTo>
                    <a:cubicBezTo>
                      <a:pt x="93631" y="0"/>
                      <a:pt x="100013" y="6382"/>
                      <a:pt x="100013" y="14288"/>
                    </a:cubicBezTo>
                    <a:cubicBezTo>
                      <a:pt x="100013" y="22193"/>
                      <a:pt x="93631" y="28575"/>
                      <a:pt x="85725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4" name="Google Shape;234;p3"/>
            <p:cNvGrpSpPr/>
            <p:nvPr/>
          </p:nvGrpSpPr>
          <p:grpSpPr>
            <a:xfrm>
              <a:off x="7277575" y="2442209"/>
              <a:ext cx="397192" cy="278606"/>
              <a:chOff x="7277575" y="2442209"/>
              <a:chExt cx="397192" cy="278606"/>
            </a:xfrm>
          </p:grpSpPr>
          <p:sp>
            <p:nvSpPr>
              <p:cNvPr id="235" name="Google Shape;235;p3"/>
              <p:cNvSpPr/>
              <p:nvPr/>
            </p:nvSpPr>
            <p:spPr>
              <a:xfrm>
                <a:off x="7277575" y="2442209"/>
                <a:ext cx="183356" cy="273843"/>
              </a:xfrm>
              <a:custGeom>
                <a:rect b="b" l="l" r="r" t="t"/>
                <a:pathLst>
                  <a:path extrusionOk="0" h="273843" w="183356">
                    <a:moveTo>
                      <a:pt x="183261" y="225266"/>
                    </a:moveTo>
                    <a:lnTo>
                      <a:pt x="183261" y="273844"/>
                    </a:lnTo>
                    <a:lnTo>
                      <a:pt x="0" y="273844"/>
                    </a:lnTo>
                    <a:cubicBezTo>
                      <a:pt x="2000" y="255461"/>
                      <a:pt x="7906" y="238125"/>
                      <a:pt x="17907" y="221647"/>
                    </a:cubicBezTo>
                    <a:cubicBezTo>
                      <a:pt x="27813" y="205168"/>
                      <a:pt x="47435" y="183451"/>
                      <a:pt x="76676" y="156210"/>
                    </a:cubicBezTo>
                    <a:cubicBezTo>
                      <a:pt x="100203" y="134302"/>
                      <a:pt x="114681" y="119348"/>
                      <a:pt x="120015" y="111538"/>
                    </a:cubicBezTo>
                    <a:cubicBezTo>
                      <a:pt x="127254" y="100774"/>
                      <a:pt x="130778" y="90106"/>
                      <a:pt x="130778" y="79534"/>
                    </a:cubicBezTo>
                    <a:cubicBezTo>
                      <a:pt x="130778" y="67913"/>
                      <a:pt x="127635" y="58865"/>
                      <a:pt x="121349" y="52673"/>
                    </a:cubicBezTo>
                    <a:cubicBezTo>
                      <a:pt x="115062" y="46387"/>
                      <a:pt x="106490" y="43243"/>
                      <a:pt x="95441" y="43243"/>
                    </a:cubicBezTo>
                    <a:cubicBezTo>
                      <a:pt x="84582" y="43243"/>
                      <a:pt x="75819" y="46482"/>
                      <a:pt x="69437" y="53149"/>
                    </a:cubicBezTo>
                    <a:cubicBezTo>
                      <a:pt x="62960" y="59722"/>
                      <a:pt x="59246" y="70675"/>
                      <a:pt x="58293" y="85915"/>
                    </a:cubicBezTo>
                    <a:lnTo>
                      <a:pt x="6191" y="80677"/>
                    </a:lnTo>
                    <a:cubicBezTo>
                      <a:pt x="9335" y="51911"/>
                      <a:pt x="19050" y="31242"/>
                      <a:pt x="35433" y="18764"/>
                    </a:cubicBezTo>
                    <a:cubicBezTo>
                      <a:pt x="51816" y="6286"/>
                      <a:pt x="72295" y="0"/>
                      <a:pt x="96869" y="0"/>
                    </a:cubicBezTo>
                    <a:cubicBezTo>
                      <a:pt x="123825" y="0"/>
                      <a:pt x="144971" y="7239"/>
                      <a:pt x="160306" y="21812"/>
                    </a:cubicBezTo>
                    <a:cubicBezTo>
                      <a:pt x="175736" y="36290"/>
                      <a:pt x="183356" y="54388"/>
                      <a:pt x="183356" y="75914"/>
                    </a:cubicBezTo>
                    <a:cubicBezTo>
                      <a:pt x="183356" y="88201"/>
                      <a:pt x="181166" y="99917"/>
                      <a:pt x="176784" y="110966"/>
                    </a:cubicBezTo>
                    <a:cubicBezTo>
                      <a:pt x="172403" y="122111"/>
                      <a:pt x="165450" y="133731"/>
                      <a:pt x="155829" y="145828"/>
                    </a:cubicBezTo>
                    <a:cubicBezTo>
                      <a:pt x="149543" y="153924"/>
                      <a:pt x="138113" y="165449"/>
                      <a:pt x="121634" y="180594"/>
                    </a:cubicBezTo>
                    <a:cubicBezTo>
                      <a:pt x="105156" y="195739"/>
                      <a:pt x="94679" y="205740"/>
                      <a:pt x="90297" y="210693"/>
                    </a:cubicBezTo>
                    <a:cubicBezTo>
                      <a:pt x="85916" y="215646"/>
                      <a:pt x="82296" y="220504"/>
                      <a:pt x="79629" y="225171"/>
                    </a:cubicBezTo>
                    <a:lnTo>
                      <a:pt x="183261" y="225171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3"/>
              <p:cNvSpPr/>
              <p:nvPr/>
            </p:nvSpPr>
            <p:spPr>
              <a:xfrm>
                <a:off x="7495412" y="2442209"/>
                <a:ext cx="179355" cy="278606"/>
              </a:xfrm>
              <a:custGeom>
                <a:rect b="b" l="l" r="r" t="t"/>
                <a:pathLst>
                  <a:path extrusionOk="0" h="278606" w="179355">
                    <a:moveTo>
                      <a:pt x="45625" y="126682"/>
                    </a:moveTo>
                    <a:cubicBezTo>
                      <a:pt x="32099" y="120967"/>
                      <a:pt x="22288" y="113157"/>
                      <a:pt x="16097" y="103156"/>
                    </a:cubicBezTo>
                    <a:cubicBezTo>
                      <a:pt x="9906" y="93154"/>
                      <a:pt x="6858" y="82201"/>
                      <a:pt x="6858" y="70294"/>
                    </a:cubicBezTo>
                    <a:cubicBezTo>
                      <a:pt x="6858" y="49911"/>
                      <a:pt x="14002" y="33147"/>
                      <a:pt x="28194" y="19907"/>
                    </a:cubicBezTo>
                    <a:cubicBezTo>
                      <a:pt x="42386" y="6667"/>
                      <a:pt x="62579" y="0"/>
                      <a:pt x="88773" y="0"/>
                    </a:cubicBezTo>
                    <a:cubicBezTo>
                      <a:pt x="114681" y="0"/>
                      <a:pt x="134779" y="6667"/>
                      <a:pt x="149161" y="19907"/>
                    </a:cubicBezTo>
                    <a:cubicBezTo>
                      <a:pt x="163544" y="33147"/>
                      <a:pt x="170688" y="50006"/>
                      <a:pt x="170688" y="70294"/>
                    </a:cubicBezTo>
                    <a:cubicBezTo>
                      <a:pt x="170688" y="82963"/>
                      <a:pt x="167449" y="94202"/>
                      <a:pt x="160782" y="104013"/>
                    </a:cubicBezTo>
                    <a:cubicBezTo>
                      <a:pt x="154209" y="113919"/>
                      <a:pt x="144971" y="121444"/>
                      <a:pt x="133064" y="126587"/>
                    </a:cubicBezTo>
                    <a:cubicBezTo>
                      <a:pt x="148209" y="132683"/>
                      <a:pt x="159734" y="141541"/>
                      <a:pt x="167545" y="153162"/>
                    </a:cubicBezTo>
                    <a:cubicBezTo>
                      <a:pt x="175450" y="164783"/>
                      <a:pt x="179356" y="178308"/>
                      <a:pt x="179356" y="193548"/>
                    </a:cubicBezTo>
                    <a:cubicBezTo>
                      <a:pt x="179356" y="218694"/>
                      <a:pt x="171355" y="239173"/>
                      <a:pt x="155257" y="254984"/>
                    </a:cubicBezTo>
                    <a:cubicBezTo>
                      <a:pt x="139160" y="270700"/>
                      <a:pt x="117824" y="278606"/>
                      <a:pt x="91154" y="278606"/>
                    </a:cubicBezTo>
                    <a:cubicBezTo>
                      <a:pt x="66389" y="278606"/>
                      <a:pt x="45720" y="272129"/>
                      <a:pt x="29242" y="259080"/>
                    </a:cubicBezTo>
                    <a:cubicBezTo>
                      <a:pt x="9811" y="243745"/>
                      <a:pt x="0" y="222599"/>
                      <a:pt x="0" y="195834"/>
                    </a:cubicBezTo>
                    <a:cubicBezTo>
                      <a:pt x="0" y="181070"/>
                      <a:pt x="3619" y="167545"/>
                      <a:pt x="10954" y="155162"/>
                    </a:cubicBezTo>
                    <a:cubicBezTo>
                      <a:pt x="18383" y="142875"/>
                      <a:pt x="29908" y="133350"/>
                      <a:pt x="45625" y="126682"/>
                    </a:cubicBezTo>
                    <a:close/>
                    <a:moveTo>
                      <a:pt x="51530" y="190881"/>
                    </a:moveTo>
                    <a:cubicBezTo>
                      <a:pt x="51530" y="205264"/>
                      <a:pt x="55245" y="216503"/>
                      <a:pt x="62579" y="224599"/>
                    </a:cubicBezTo>
                    <a:cubicBezTo>
                      <a:pt x="70009" y="232696"/>
                      <a:pt x="79153" y="236696"/>
                      <a:pt x="90202" y="236696"/>
                    </a:cubicBezTo>
                    <a:cubicBezTo>
                      <a:pt x="100965" y="236696"/>
                      <a:pt x="109918" y="232791"/>
                      <a:pt x="116967" y="225076"/>
                    </a:cubicBezTo>
                    <a:cubicBezTo>
                      <a:pt x="124015" y="217361"/>
                      <a:pt x="127540" y="206121"/>
                      <a:pt x="127540" y="191452"/>
                    </a:cubicBezTo>
                    <a:cubicBezTo>
                      <a:pt x="127540" y="178689"/>
                      <a:pt x="123920" y="168402"/>
                      <a:pt x="116776" y="160687"/>
                    </a:cubicBezTo>
                    <a:cubicBezTo>
                      <a:pt x="109633" y="152971"/>
                      <a:pt x="100489" y="149066"/>
                      <a:pt x="89440" y="149066"/>
                    </a:cubicBezTo>
                    <a:cubicBezTo>
                      <a:pt x="76676" y="149066"/>
                      <a:pt x="67151" y="153448"/>
                      <a:pt x="60865" y="162306"/>
                    </a:cubicBezTo>
                    <a:cubicBezTo>
                      <a:pt x="54769" y="170974"/>
                      <a:pt x="51530" y="180594"/>
                      <a:pt x="51530" y="190881"/>
                    </a:cubicBezTo>
                    <a:close/>
                    <a:moveTo>
                      <a:pt x="56388" y="74009"/>
                    </a:moveTo>
                    <a:cubicBezTo>
                      <a:pt x="56388" y="84391"/>
                      <a:pt x="59341" y="92583"/>
                      <a:pt x="65246" y="98393"/>
                    </a:cubicBezTo>
                    <a:cubicBezTo>
                      <a:pt x="71152" y="104203"/>
                      <a:pt x="78962" y="107156"/>
                      <a:pt x="88773" y="107156"/>
                    </a:cubicBezTo>
                    <a:cubicBezTo>
                      <a:pt x="98679" y="107156"/>
                      <a:pt x="106680" y="104203"/>
                      <a:pt x="112585" y="98298"/>
                    </a:cubicBezTo>
                    <a:cubicBezTo>
                      <a:pt x="118491" y="92392"/>
                      <a:pt x="121539" y="84296"/>
                      <a:pt x="121539" y="73819"/>
                    </a:cubicBezTo>
                    <a:cubicBezTo>
                      <a:pt x="121539" y="64008"/>
                      <a:pt x="118586" y="56197"/>
                      <a:pt x="112681" y="50292"/>
                    </a:cubicBezTo>
                    <a:cubicBezTo>
                      <a:pt x="106775" y="44387"/>
                      <a:pt x="98965" y="41434"/>
                      <a:pt x="89344" y="41434"/>
                    </a:cubicBezTo>
                    <a:cubicBezTo>
                      <a:pt x="79343" y="41434"/>
                      <a:pt x="71342" y="44387"/>
                      <a:pt x="65341" y="50387"/>
                    </a:cubicBezTo>
                    <a:cubicBezTo>
                      <a:pt x="59341" y="56388"/>
                      <a:pt x="56388" y="64198"/>
                      <a:pt x="56388" y="74009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7" name="Google Shape;237;p3"/>
            <p:cNvGrpSpPr/>
            <p:nvPr/>
          </p:nvGrpSpPr>
          <p:grpSpPr>
            <a:xfrm>
              <a:off x="7199375" y="2090737"/>
              <a:ext cx="581025" cy="247650"/>
              <a:chOff x="7199375" y="2090737"/>
              <a:chExt cx="581025" cy="247650"/>
            </a:xfrm>
          </p:grpSpPr>
          <p:sp>
            <p:nvSpPr>
              <p:cNvPr id="238" name="Google Shape;238;p3"/>
              <p:cNvSpPr/>
              <p:nvPr/>
            </p:nvSpPr>
            <p:spPr>
              <a:xfrm>
                <a:off x="7656575" y="20907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239;p3"/>
              <p:cNvSpPr/>
              <p:nvPr/>
            </p:nvSpPr>
            <p:spPr>
              <a:xfrm>
                <a:off x="7427975" y="20907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240;p3"/>
              <p:cNvSpPr/>
              <p:nvPr/>
            </p:nvSpPr>
            <p:spPr>
              <a:xfrm>
                <a:off x="7199375" y="20907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41" name="Google Shape;241;p3"/>
          <p:cNvGrpSpPr/>
          <p:nvPr/>
        </p:nvGrpSpPr>
        <p:grpSpPr>
          <a:xfrm>
            <a:off x="6458712" y="2646633"/>
            <a:ext cx="1632118" cy="1499190"/>
            <a:chOff x="6145338" y="3043237"/>
            <a:chExt cx="857250" cy="787431"/>
          </a:xfrm>
        </p:grpSpPr>
        <p:grpSp>
          <p:nvGrpSpPr>
            <p:cNvPr id="242" name="Google Shape;242;p3"/>
            <p:cNvGrpSpPr/>
            <p:nvPr/>
          </p:nvGrpSpPr>
          <p:grpSpPr>
            <a:xfrm>
              <a:off x="6145338" y="3106768"/>
              <a:ext cx="857250" cy="252412"/>
              <a:chOff x="6145338" y="3106768"/>
              <a:chExt cx="857250" cy="252412"/>
            </a:xfrm>
          </p:grpSpPr>
          <p:sp>
            <p:nvSpPr>
              <p:cNvPr id="243" name="Google Shape;243;p3"/>
              <p:cNvSpPr/>
              <p:nvPr/>
            </p:nvSpPr>
            <p:spPr>
              <a:xfrm>
                <a:off x="6159626" y="3121056"/>
                <a:ext cx="828675" cy="223837"/>
              </a:xfrm>
              <a:custGeom>
                <a:rect b="b" l="l" r="r" t="t"/>
                <a:pathLst>
                  <a:path extrusionOk="0" h="223837" w="828675">
                    <a:moveTo>
                      <a:pt x="828675" y="57150"/>
                    </a:moveTo>
                    <a:lnTo>
                      <a:pt x="828675" y="223838"/>
                    </a:lnTo>
                    <a:lnTo>
                      <a:pt x="0" y="223838"/>
                    </a:lnTo>
                    <a:lnTo>
                      <a:pt x="0" y="57150"/>
                    </a:lnTo>
                    <a:cubicBezTo>
                      <a:pt x="0" y="25718"/>
                      <a:pt x="25718" y="0"/>
                      <a:pt x="57150" y="0"/>
                    </a:cubicBezTo>
                    <a:lnTo>
                      <a:pt x="771620" y="0"/>
                    </a:lnTo>
                    <a:cubicBezTo>
                      <a:pt x="803053" y="0"/>
                      <a:pt x="828675" y="25718"/>
                      <a:pt x="828675" y="57150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3"/>
              <p:cNvSpPr/>
              <p:nvPr/>
            </p:nvSpPr>
            <p:spPr>
              <a:xfrm>
                <a:off x="6145338" y="3106768"/>
                <a:ext cx="857250" cy="252412"/>
              </a:xfrm>
              <a:custGeom>
                <a:rect b="b" l="l" r="r" t="t"/>
                <a:pathLst>
                  <a:path extrusionOk="0" h="252412" w="857250">
                    <a:moveTo>
                      <a:pt x="842963" y="252413"/>
                    </a:moveTo>
                    <a:lnTo>
                      <a:pt x="14288" y="252413"/>
                    </a:lnTo>
                    <a:cubicBezTo>
                      <a:pt x="6382" y="252413"/>
                      <a:pt x="0" y="246031"/>
                      <a:pt x="0" y="238125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438" y="0"/>
                    </a:cubicBezTo>
                    <a:lnTo>
                      <a:pt x="785908" y="0"/>
                    </a:lnTo>
                    <a:cubicBezTo>
                      <a:pt x="825246" y="0"/>
                      <a:pt x="857250" y="32004"/>
                      <a:pt x="857250" y="71438"/>
                    </a:cubicBezTo>
                    <a:lnTo>
                      <a:pt x="857250" y="238125"/>
                    </a:lnTo>
                    <a:cubicBezTo>
                      <a:pt x="857250" y="246031"/>
                      <a:pt x="850868" y="252413"/>
                      <a:pt x="842963" y="252413"/>
                    </a:cubicBezTo>
                    <a:close/>
                    <a:moveTo>
                      <a:pt x="28575" y="223838"/>
                    </a:moveTo>
                    <a:lnTo>
                      <a:pt x="828675" y="223838"/>
                    </a:lnTo>
                    <a:lnTo>
                      <a:pt x="828675" y="71438"/>
                    </a:lnTo>
                    <a:cubicBezTo>
                      <a:pt x="828675" y="47816"/>
                      <a:pt x="809530" y="28575"/>
                      <a:pt x="785908" y="28575"/>
                    </a:cubicBezTo>
                    <a:lnTo>
                      <a:pt x="71438" y="28575"/>
                    </a:lnTo>
                    <a:cubicBezTo>
                      <a:pt x="47816" y="28575"/>
                      <a:pt x="28575" y="47816"/>
                      <a:pt x="28575" y="71438"/>
                    </a:cubicBezTo>
                    <a:lnTo>
                      <a:pt x="28575" y="22383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5" name="Google Shape;245;p3"/>
            <p:cNvGrpSpPr/>
            <p:nvPr/>
          </p:nvGrpSpPr>
          <p:grpSpPr>
            <a:xfrm>
              <a:off x="6145338" y="3330606"/>
              <a:ext cx="857250" cy="500062"/>
              <a:chOff x="6145338" y="3330606"/>
              <a:chExt cx="857250" cy="500062"/>
            </a:xfrm>
          </p:grpSpPr>
          <p:sp>
            <p:nvSpPr>
              <p:cNvPr id="246" name="Google Shape;246;p3"/>
              <p:cNvSpPr/>
              <p:nvPr/>
            </p:nvSpPr>
            <p:spPr>
              <a:xfrm>
                <a:off x="6159626" y="3344893"/>
                <a:ext cx="828675" cy="471487"/>
              </a:xfrm>
              <a:custGeom>
                <a:rect b="b" l="l" r="r" t="t"/>
                <a:pathLst>
                  <a:path extrusionOk="0" h="471487" w="828675">
                    <a:moveTo>
                      <a:pt x="828675" y="0"/>
                    </a:moveTo>
                    <a:lnTo>
                      <a:pt x="828675" y="414338"/>
                    </a:lnTo>
                    <a:cubicBezTo>
                      <a:pt x="828675" y="445770"/>
                      <a:pt x="803053" y="471488"/>
                      <a:pt x="771620" y="471488"/>
                    </a:cubicBezTo>
                    <a:lnTo>
                      <a:pt x="57150" y="471488"/>
                    </a:lnTo>
                    <a:cubicBezTo>
                      <a:pt x="25718" y="471488"/>
                      <a:pt x="0" y="445770"/>
                      <a:pt x="0" y="414338"/>
                    </a:cubicBezTo>
                    <a:lnTo>
                      <a:pt x="0" y="0"/>
                    </a:lnTo>
                    <a:lnTo>
                      <a:pt x="828675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7" name="Google Shape;247;p3"/>
              <p:cNvSpPr/>
              <p:nvPr/>
            </p:nvSpPr>
            <p:spPr>
              <a:xfrm>
                <a:off x="6145338" y="3330606"/>
                <a:ext cx="857250" cy="500062"/>
              </a:xfrm>
              <a:custGeom>
                <a:rect b="b" l="l" r="r" t="t"/>
                <a:pathLst>
                  <a:path extrusionOk="0" h="500062" w="857250">
                    <a:moveTo>
                      <a:pt x="785908" y="500063"/>
                    </a:moveTo>
                    <a:lnTo>
                      <a:pt x="71438" y="500063"/>
                    </a:lnTo>
                    <a:cubicBezTo>
                      <a:pt x="32004" y="500063"/>
                      <a:pt x="0" y="468059"/>
                      <a:pt x="0" y="428625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2963" y="0"/>
                    </a:lnTo>
                    <a:cubicBezTo>
                      <a:pt x="850868" y="0"/>
                      <a:pt x="857250" y="6382"/>
                      <a:pt x="857250" y="14288"/>
                    </a:cubicBezTo>
                    <a:lnTo>
                      <a:pt x="857250" y="428625"/>
                    </a:lnTo>
                    <a:cubicBezTo>
                      <a:pt x="857250" y="467963"/>
                      <a:pt x="825246" y="500063"/>
                      <a:pt x="785908" y="500063"/>
                    </a:cubicBezTo>
                    <a:close/>
                    <a:moveTo>
                      <a:pt x="28575" y="28575"/>
                    </a:moveTo>
                    <a:lnTo>
                      <a:pt x="28575" y="428625"/>
                    </a:lnTo>
                    <a:cubicBezTo>
                      <a:pt x="28575" y="452247"/>
                      <a:pt x="47816" y="471488"/>
                      <a:pt x="71438" y="471488"/>
                    </a:cubicBezTo>
                    <a:lnTo>
                      <a:pt x="785908" y="471488"/>
                    </a:lnTo>
                    <a:cubicBezTo>
                      <a:pt x="809530" y="471488"/>
                      <a:pt x="828675" y="452247"/>
                      <a:pt x="828675" y="428625"/>
                    </a:cubicBezTo>
                    <a:lnTo>
                      <a:pt x="8286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8" name="Google Shape;248;p3"/>
            <p:cNvGrpSpPr/>
            <p:nvPr/>
          </p:nvGrpSpPr>
          <p:grpSpPr>
            <a:xfrm>
              <a:off x="6337910" y="3417164"/>
              <a:ext cx="473059" cy="351591"/>
              <a:chOff x="6337910" y="3417164"/>
              <a:chExt cx="473059" cy="351591"/>
            </a:xfrm>
          </p:grpSpPr>
          <p:sp>
            <p:nvSpPr>
              <p:cNvPr id="249" name="Google Shape;249;p3"/>
              <p:cNvSpPr/>
              <p:nvPr/>
            </p:nvSpPr>
            <p:spPr>
              <a:xfrm>
                <a:off x="6352221" y="3431475"/>
                <a:ext cx="444436" cy="322992"/>
              </a:xfrm>
              <a:custGeom>
                <a:rect b="b" l="l" r="r" t="t"/>
                <a:pathLst>
                  <a:path extrusionOk="0" h="322992" w="444436">
                    <a:moveTo>
                      <a:pt x="444437" y="80105"/>
                    </a:moveTo>
                    <a:lnTo>
                      <a:pt x="201549" y="322993"/>
                    </a:lnTo>
                    <a:lnTo>
                      <a:pt x="0" y="121444"/>
                    </a:lnTo>
                    <a:lnTo>
                      <a:pt x="78962" y="42482"/>
                    </a:lnTo>
                    <a:lnTo>
                      <a:pt x="200406" y="163925"/>
                    </a:lnTo>
                    <a:lnTo>
                      <a:pt x="364331" y="0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250;p3"/>
              <p:cNvSpPr/>
              <p:nvPr/>
            </p:nvSpPr>
            <p:spPr>
              <a:xfrm>
                <a:off x="6337910" y="3417164"/>
                <a:ext cx="473059" cy="351591"/>
              </a:xfrm>
              <a:custGeom>
                <a:rect b="b" l="l" r="r" t="t"/>
                <a:pathLst>
                  <a:path extrusionOk="0" h="351591" w="473059">
                    <a:moveTo>
                      <a:pt x="215860" y="351592"/>
                    </a:moveTo>
                    <a:cubicBezTo>
                      <a:pt x="212241" y="351592"/>
                      <a:pt x="208526" y="350163"/>
                      <a:pt x="205764" y="347401"/>
                    </a:cubicBezTo>
                    <a:lnTo>
                      <a:pt x="4215" y="145852"/>
                    </a:lnTo>
                    <a:cubicBezTo>
                      <a:pt x="-1405" y="140232"/>
                      <a:pt x="-1405" y="131183"/>
                      <a:pt x="4215" y="125659"/>
                    </a:cubicBezTo>
                    <a:lnTo>
                      <a:pt x="83177" y="46696"/>
                    </a:lnTo>
                    <a:cubicBezTo>
                      <a:pt x="88797" y="41077"/>
                      <a:pt x="97846" y="41077"/>
                      <a:pt x="103370" y="46696"/>
                    </a:cubicBezTo>
                    <a:lnTo>
                      <a:pt x="214717" y="158044"/>
                    </a:lnTo>
                    <a:lnTo>
                      <a:pt x="368546" y="4215"/>
                    </a:lnTo>
                    <a:cubicBezTo>
                      <a:pt x="374166" y="-1405"/>
                      <a:pt x="383215" y="-1405"/>
                      <a:pt x="388739" y="4215"/>
                    </a:cubicBezTo>
                    <a:lnTo>
                      <a:pt x="468844" y="84320"/>
                    </a:lnTo>
                    <a:cubicBezTo>
                      <a:pt x="474464" y="89940"/>
                      <a:pt x="474464" y="98989"/>
                      <a:pt x="468844" y="104513"/>
                    </a:cubicBezTo>
                    <a:lnTo>
                      <a:pt x="225957" y="347401"/>
                    </a:lnTo>
                    <a:cubicBezTo>
                      <a:pt x="223195" y="350163"/>
                      <a:pt x="219575" y="351592"/>
                      <a:pt x="215860" y="351592"/>
                    </a:cubicBezTo>
                    <a:close/>
                    <a:moveTo>
                      <a:pt x="34504" y="135755"/>
                    </a:moveTo>
                    <a:lnTo>
                      <a:pt x="215860" y="317111"/>
                    </a:lnTo>
                    <a:lnTo>
                      <a:pt x="438555" y="94417"/>
                    </a:lnTo>
                    <a:lnTo>
                      <a:pt x="378643" y="34504"/>
                    </a:lnTo>
                    <a:lnTo>
                      <a:pt x="224814" y="188333"/>
                    </a:lnTo>
                    <a:cubicBezTo>
                      <a:pt x="219194" y="193953"/>
                      <a:pt x="210145" y="193953"/>
                      <a:pt x="204621" y="188333"/>
                    </a:cubicBezTo>
                    <a:lnTo>
                      <a:pt x="93274" y="76986"/>
                    </a:lnTo>
                    <a:lnTo>
                      <a:pt x="34504" y="13575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1" name="Google Shape;251;p3"/>
            <p:cNvGrpSpPr/>
            <p:nvPr/>
          </p:nvGrpSpPr>
          <p:grpSpPr>
            <a:xfrm>
              <a:off x="6284975" y="3043237"/>
              <a:ext cx="581025" cy="247650"/>
              <a:chOff x="6284975" y="3043237"/>
              <a:chExt cx="581025" cy="247650"/>
            </a:xfrm>
          </p:grpSpPr>
          <p:sp>
            <p:nvSpPr>
              <p:cNvPr id="252" name="Google Shape;252;p3"/>
              <p:cNvSpPr/>
              <p:nvPr/>
            </p:nvSpPr>
            <p:spPr>
              <a:xfrm>
                <a:off x="6742175" y="30432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0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0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253;p3"/>
              <p:cNvSpPr/>
              <p:nvPr/>
            </p:nvSpPr>
            <p:spPr>
              <a:xfrm>
                <a:off x="6513575" y="30432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0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0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4" name="Google Shape;254;p3"/>
              <p:cNvSpPr/>
              <p:nvPr/>
            </p:nvSpPr>
            <p:spPr>
              <a:xfrm>
                <a:off x="6284975" y="30432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0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0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55" name="Google Shape;255;p3"/>
          <p:cNvGrpSpPr/>
          <p:nvPr/>
        </p:nvGrpSpPr>
        <p:grpSpPr>
          <a:xfrm>
            <a:off x="8892465" y="2637564"/>
            <a:ext cx="1632118" cy="1517324"/>
            <a:chOff x="7107363" y="3043237"/>
            <a:chExt cx="857250" cy="796956"/>
          </a:xfrm>
        </p:grpSpPr>
        <p:grpSp>
          <p:nvGrpSpPr>
            <p:cNvPr id="256" name="Google Shape;256;p3"/>
            <p:cNvGrpSpPr/>
            <p:nvPr/>
          </p:nvGrpSpPr>
          <p:grpSpPr>
            <a:xfrm>
              <a:off x="7107363" y="3116293"/>
              <a:ext cx="857250" cy="252412"/>
              <a:chOff x="7107363" y="3116293"/>
              <a:chExt cx="857250" cy="252412"/>
            </a:xfrm>
          </p:grpSpPr>
          <p:sp>
            <p:nvSpPr>
              <p:cNvPr id="257" name="Google Shape;257;p3"/>
              <p:cNvSpPr/>
              <p:nvPr/>
            </p:nvSpPr>
            <p:spPr>
              <a:xfrm>
                <a:off x="7121651" y="3130581"/>
                <a:ext cx="828675" cy="223837"/>
              </a:xfrm>
              <a:custGeom>
                <a:rect b="b" l="l" r="r" t="t"/>
                <a:pathLst>
                  <a:path extrusionOk="0" h="223837" w="828675">
                    <a:moveTo>
                      <a:pt x="828675" y="57150"/>
                    </a:moveTo>
                    <a:lnTo>
                      <a:pt x="828675" y="223838"/>
                    </a:lnTo>
                    <a:lnTo>
                      <a:pt x="0" y="223838"/>
                    </a:lnTo>
                    <a:lnTo>
                      <a:pt x="0" y="57150"/>
                    </a:lnTo>
                    <a:cubicBezTo>
                      <a:pt x="0" y="25718"/>
                      <a:pt x="25718" y="0"/>
                      <a:pt x="57150" y="0"/>
                    </a:cubicBezTo>
                    <a:lnTo>
                      <a:pt x="771620" y="0"/>
                    </a:lnTo>
                    <a:cubicBezTo>
                      <a:pt x="803053" y="0"/>
                      <a:pt x="828675" y="25718"/>
                      <a:pt x="828675" y="57150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8" name="Google Shape;258;p3"/>
              <p:cNvSpPr/>
              <p:nvPr/>
            </p:nvSpPr>
            <p:spPr>
              <a:xfrm>
                <a:off x="7107363" y="3116293"/>
                <a:ext cx="857250" cy="252412"/>
              </a:xfrm>
              <a:custGeom>
                <a:rect b="b" l="l" r="r" t="t"/>
                <a:pathLst>
                  <a:path extrusionOk="0" h="252412" w="857250">
                    <a:moveTo>
                      <a:pt x="842963" y="252413"/>
                    </a:moveTo>
                    <a:lnTo>
                      <a:pt x="14288" y="252413"/>
                    </a:lnTo>
                    <a:cubicBezTo>
                      <a:pt x="6382" y="252413"/>
                      <a:pt x="0" y="246031"/>
                      <a:pt x="0" y="238125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438" y="0"/>
                    </a:cubicBezTo>
                    <a:lnTo>
                      <a:pt x="785908" y="0"/>
                    </a:lnTo>
                    <a:cubicBezTo>
                      <a:pt x="825246" y="0"/>
                      <a:pt x="857250" y="32004"/>
                      <a:pt x="857250" y="71438"/>
                    </a:cubicBezTo>
                    <a:lnTo>
                      <a:pt x="857250" y="238125"/>
                    </a:lnTo>
                    <a:cubicBezTo>
                      <a:pt x="857250" y="246031"/>
                      <a:pt x="850868" y="252413"/>
                      <a:pt x="842963" y="252413"/>
                    </a:cubicBezTo>
                    <a:close/>
                    <a:moveTo>
                      <a:pt x="28575" y="223838"/>
                    </a:moveTo>
                    <a:lnTo>
                      <a:pt x="828675" y="223838"/>
                    </a:lnTo>
                    <a:lnTo>
                      <a:pt x="828675" y="71438"/>
                    </a:lnTo>
                    <a:cubicBezTo>
                      <a:pt x="828675" y="47816"/>
                      <a:pt x="809530" y="28575"/>
                      <a:pt x="785908" y="28575"/>
                    </a:cubicBezTo>
                    <a:lnTo>
                      <a:pt x="71438" y="28575"/>
                    </a:lnTo>
                    <a:cubicBezTo>
                      <a:pt x="47816" y="28575"/>
                      <a:pt x="28575" y="47816"/>
                      <a:pt x="28575" y="71438"/>
                    </a:cubicBezTo>
                    <a:lnTo>
                      <a:pt x="28575" y="22383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9" name="Google Shape;259;p3"/>
            <p:cNvGrpSpPr/>
            <p:nvPr/>
          </p:nvGrpSpPr>
          <p:grpSpPr>
            <a:xfrm>
              <a:off x="7107363" y="3340131"/>
              <a:ext cx="857250" cy="500062"/>
              <a:chOff x="7107363" y="3340131"/>
              <a:chExt cx="857250" cy="500062"/>
            </a:xfrm>
          </p:grpSpPr>
          <p:sp>
            <p:nvSpPr>
              <p:cNvPr id="260" name="Google Shape;260;p3"/>
              <p:cNvSpPr/>
              <p:nvPr/>
            </p:nvSpPr>
            <p:spPr>
              <a:xfrm>
                <a:off x="7121651" y="3354418"/>
                <a:ext cx="828675" cy="471487"/>
              </a:xfrm>
              <a:custGeom>
                <a:rect b="b" l="l" r="r" t="t"/>
                <a:pathLst>
                  <a:path extrusionOk="0" h="471487" w="828675">
                    <a:moveTo>
                      <a:pt x="828675" y="0"/>
                    </a:moveTo>
                    <a:lnTo>
                      <a:pt x="828675" y="414338"/>
                    </a:lnTo>
                    <a:cubicBezTo>
                      <a:pt x="828675" y="445770"/>
                      <a:pt x="803053" y="471488"/>
                      <a:pt x="771620" y="471488"/>
                    </a:cubicBezTo>
                    <a:lnTo>
                      <a:pt x="57150" y="471488"/>
                    </a:lnTo>
                    <a:cubicBezTo>
                      <a:pt x="25718" y="471488"/>
                      <a:pt x="0" y="445770"/>
                      <a:pt x="0" y="414338"/>
                    </a:cubicBezTo>
                    <a:lnTo>
                      <a:pt x="0" y="0"/>
                    </a:lnTo>
                    <a:lnTo>
                      <a:pt x="828675" y="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1" name="Google Shape;261;p3"/>
              <p:cNvSpPr/>
              <p:nvPr/>
            </p:nvSpPr>
            <p:spPr>
              <a:xfrm>
                <a:off x="7107363" y="3340131"/>
                <a:ext cx="857250" cy="500062"/>
              </a:xfrm>
              <a:custGeom>
                <a:rect b="b" l="l" r="r" t="t"/>
                <a:pathLst>
                  <a:path extrusionOk="0" h="500062" w="857250">
                    <a:moveTo>
                      <a:pt x="785908" y="500063"/>
                    </a:moveTo>
                    <a:lnTo>
                      <a:pt x="71438" y="500063"/>
                    </a:lnTo>
                    <a:cubicBezTo>
                      <a:pt x="32004" y="500063"/>
                      <a:pt x="0" y="468059"/>
                      <a:pt x="0" y="428625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2963" y="0"/>
                    </a:lnTo>
                    <a:cubicBezTo>
                      <a:pt x="850868" y="0"/>
                      <a:pt x="857250" y="6382"/>
                      <a:pt x="857250" y="14288"/>
                    </a:cubicBezTo>
                    <a:lnTo>
                      <a:pt x="857250" y="428625"/>
                    </a:lnTo>
                    <a:cubicBezTo>
                      <a:pt x="857250" y="467963"/>
                      <a:pt x="825246" y="500063"/>
                      <a:pt x="785908" y="500063"/>
                    </a:cubicBezTo>
                    <a:close/>
                    <a:moveTo>
                      <a:pt x="28575" y="28575"/>
                    </a:moveTo>
                    <a:lnTo>
                      <a:pt x="28575" y="428625"/>
                    </a:lnTo>
                    <a:cubicBezTo>
                      <a:pt x="28575" y="452247"/>
                      <a:pt x="47816" y="471488"/>
                      <a:pt x="71438" y="471488"/>
                    </a:cubicBezTo>
                    <a:lnTo>
                      <a:pt x="785908" y="471488"/>
                    </a:lnTo>
                    <a:cubicBezTo>
                      <a:pt x="809530" y="471488"/>
                      <a:pt x="828675" y="452247"/>
                      <a:pt x="828675" y="428625"/>
                    </a:cubicBezTo>
                    <a:lnTo>
                      <a:pt x="8286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2" name="Google Shape;262;p3"/>
            <p:cNvGrpSpPr/>
            <p:nvPr/>
          </p:nvGrpSpPr>
          <p:grpSpPr>
            <a:xfrm>
              <a:off x="7107363" y="3340131"/>
              <a:ext cx="857250" cy="500062"/>
              <a:chOff x="7107363" y="3340131"/>
              <a:chExt cx="857250" cy="500062"/>
            </a:xfrm>
          </p:grpSpPr>
          <p:sp>
            <p:nvSpPr>
              <p:cNvPr id="263" name="Google Shape;263;p3"/>
              <p:cNvSpPr/>
              <p:nvPr/>
            </p:nvSpPr>
            <p:spPr>
              <a:xfrm>
                <a:off x="7121651" y="3354418"/>
                <a:ext cx="828675" cy="471487"/>
              </a:xfrm>
              <a:custGeom>
                <a:rect b="b" l="l" r="r" t="t"/>
                <a:pathLst>
                  <a:path extrusionOk="0" h="471487" w="828675">
                    <a:moveTo>
                      <a:pt x="828675" y="0"/>
                    </a:moveTo>
                    <a:lnTo>
                      <a:pt x="828675" y="216884"/>
                    </a:lnTo>
                    <a:lnTo>
                      <a:pt x="574072" y="471488"/>
                    </a:lnTo>
                    <a:lnTo>
                      <a:pt x="57150" y="471488"/>
                    </a:lnTo>
                    <a:cubicBezTo>
                      <a:pt x="25718" y="471488"/>
                      <a:pt x="0" y="445770"/>
                      <a:pt x="0" y="414338"/>
                    </a:cubicBezTo>
                    <a:lnTo>
                      <a:pt x="0" y="0"/>
                    </a:lnTo>
                    <a:lnTo>
                      <a:pt x="828675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4" name="Google Shape;264;p3"/>
              <p:cNvSpPr/>
              <p:nvPr/>
            </p:nvSpPr>
            <p:spPr>
              <a:xfrm>
                <a:off x="7107363" y="3340131"/>
                <a:ext cx="857250" cy="500062"/>
              </a:xfrm>
              <a:custGeom>
                <a:rect b="b" l="l" r="r" t="t"/>
                <a:pathLst>
                  <a:path extrusionOk="0" h="500062" w="857250">
                    <a:moveTo>
                      <a:pt x="588359" y="500063"/>
                    </a:moveTo>
                    <a:lnTo>
                      <a:pt x="71438" y="500063"/>
                    </a:lnTo>
                    <a:cubicBezTo>
                      <a:pt x="32004" y="500063"/>
                      <a:pt x="0" y="468059"/>
                      <a:pt x="0" y="428625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2963" y="0"/>
                    </a:lnTo>
                    <a:cubicBezTo>
                      <a:pt x="850868" y="0"/>
                      <a:pt x="857250" y="6382"/>
                      <a:pt x="857250" y="14288"/>
                    </a:cubicBezTo>
                    <a:lnTo>
                      <a:pt x="857250" y="231172"/>
                    </a:lnTo>
                    <a:cubicBezTo>
                      <a:pt x="857250" y="234982"/>
                      <a:pt x="855726" y="238601"/>
                      <a:pt x="853059" y="241268"/>
                    </a:cubicBezTo>
                    <a:lnTo>
                      <a:pt x="598456" y="495871"/>
                    </a:lnTo>
                    <a:cubicBezTo>
                      <a:pt x="595789" y="498538"/>
                      <a:pt x="592169" y="500063"/>
                      <a:pt x="588359" y="500063"/>
                    </a:cubicBezTo>
                    <a:close/>
                    <a:moveTo>
                      <a:pt x="28575" y="28575"/>
                    </a:moveTo>
                    <a:lnTo>
                      <a:pt x="28575" y="428625"/>
                    </a:lnTo>
                    <a:cubicBezTo>
                      <a:pt x="28575" y="452247"/>
                      <a:pt x="47816" y="471488"/>
                      <a:pt x="71438" y="471488"/>
                    </a:cubicBezTo>
                    <a:lnTo>
                      <a:pt x="582454" y="471488"/>
                    </a:lnTo>
                    <a:lnTo>
                      <a:pt x="828675" y="225266"/>
                    </a:lnTo>
                    <a:lnTo>
                      <a:pt x="8286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5" name="Google Shape;265;p3"/>
            <p:cNvGrpSpPr/>
            <p:nvPr/>
          </p:nvGrpSpPr>
          <p:grpSpPr>
            <a:xfrm>
              <a:off x="7389589" y="3485196"/>
              <a:ext cx="302037" cy="211836"/>
              <a:chOff x="7389589" y="3485196"/>
              <a:chExt cx="302037" cy="211836"/>
            </a:xfrm>
          </p:grpSpPr>
          <p:sp>
            <p:nvSpPr>
              <p:cNvPr id="266" name="Google Shape;266;p3"/>
              <p:cNvSpPr/>
              <p:nvPr/>
            </p:nvSpPr>
            <p:spPr>
              <a:xfrm>
                <a:off x="7389589" y="3485196"/>
                <a:ext cx="139350" cy="208216"/>
              </a:xfrm>
              <a:custGeom>
                <a:rect b="b" l="l" r="r" t="t"/>
                <a:pathLst>
                  <a:path extrusionOk="0" h="208216" w="139350">
                    <a:moveTo>
                      <a:pt x="139351" y="171260"/>
                    </a:moveTo>
                    <a:lnTo>
                      <a:pt x="139351" y="208217"/>
                    </a:lnTo>
                    <a:lnTo>
                      <a:pt x="0" y="208217"/>
                    </a:lnTo>
                    <a:cubicBezTo>
                      <a:pt x="1524" y="194310"/>
                      <a:pt x="6001" y="181070"/>
                      <a:pt x="13621" y="168497"/>
                    </a:cubicBezTo>
                    <a:cubicBezTo>
                      <a:pt x="21241" y="155924"/>
                      <a:pt x="36100" y="139446"/>
                      <a:pt x="58293" y="118777"/>
                    </a:cubicBezTo>
                    <a:cubicBezTo>
                      <a:pt x="76200" y="102108"/>
                      <a:pt x="87154" y="90773"/>
                      <a:pt x="91250" y="84868"/>
                    </a:cubicBezTo>
                    <a:cubicBezTo>
                      <a:pt x="96679" y="76676"/>
                      <a:pt x="99441" y="68580"/>
                      <a:pt x="99441" y="60579"/>
                    </a:cubicBezTo>
                    <a:cubicBezTo>
                      <a:pt x="99441" y="51721"/>
                      <a:pt x="97060" y="44863"/>
                      <a:pt x="92297" y="40100"/>
                    </a:cubicBezTo>
                    <a:cubicBezTo>
                      <a:pt x="87535" y="35338"/>
                      <a:pt x="80963" y="32957"/>
                      <a:pt x="72580" y="32957"/>
                    </a:cubicBezTo>
                    <a:cubicBezTo>
                      <a:pt x="64294" y="32957"/>
                      <a:pt x="57721" y="35433"/>
                      <a:pt x="52769" y="40481"/>
                    </a:cubicBezTo>
                    <a:cubicBezTo>
                      <a:pt x="47815" y="45529"/>
                      <a:pt x="45053" y="53816"/>
                      <a:pt x="44291" y="65342"/>
                    </a:cubicBezTo>
                    <a:lnTo>
                      <a:pt x="4667" y="61341"/>
                    </a:lnTo>
                    <a:cubicBezTo>
                      <a:pt x="7048" y="39433"/>
                      <a:pt x="14383" y="23813"/>
                      <a:pt x="26861" y="14288"/>
                    </a:cubicBezTo>
                    <a:cubicBezTo>
                      <a:pt x="39338" y="4763"/>
                      <a:pt x="54864" y="0"/>
                      <a:pt x="73533" y="0"/>
                    </a:cubicBezTo>
                    <a:cubicBezTo>
                      <a:pt x="94012" y="0"/>
                      <a:pt x="110109" y="5525"/>
                      <a:pt x="121729" y="16574"/>
                    </a:cubicBezTo>
                    <a:cubicBezTo>
                      <a:pt x="133445" y="27623"/>
                      <a:pt x="139255" y="41339"/>
                      <a:pt x="139255" y="57722"/>
                    </a:cubicBezTo>
                    <a:cubicBezTo>
                      <a:pt x="139255" y="67056"/>
                      <a:pt x="137541" y="75914"/>
                      <a:pt x="134207" y="84392"/>
                    </a:cubicBezTo>
                    <a:cubicBezTo>
                      <a:pt x="130873" y="92869"/>
                      <a:pt x="125539" y="101632"/>
                      <a:pt x="118301" y="110871"/>
                    </a:cubicBezTo>
                    <a:cubicBezTo>
                      <a:pt x="113538" y="116967"/>
                      <a:pt x="104775" y="125825"/>
                      <a:pt x="92297" y="137351"/>
                    </a:cubicBezTo>
                    <a:cubicBezTo>
                      <a:pt x="79724" y="148876"/>
                      <a:pt x="71819" y="156496"/>
                      <a:pt x="68485" y="160306"/>
                    </a:cubicBezTo>
                    <a:cubicBezTo>
                      <a:pt x="65151" y="164116"/>
                      <a:pt x="62389" y="167735"/>
                      <a:pt x="60388" y="171355"/>
                    </a:cubicBezTo>
                    <a:lnTo>
                      <a:pt x="139351" y="171355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3"/>
              <p:cNvSpPr/>
              <p:nvPr/>
            </p:nvSpPr>
            <p:spPr>
              <a:xfrm>
                <a:off x="7555229" y="3485196"/>
                <a:ext cx="136397" cy="211836"/>
              </a:xfrm>
              <a:custGeom>
                <a:rect b="b" l="l" r="r" t="t"/>
                <a:pathLst>
                  <a:path extrusionOk="0" h="211836" w="136397">
                    <a:moveTo>
                      <a:pt x="34671" y="96298"/>
                    </a:moveTo>
                    <a:cubicBezTo>
                      <a:pt x="24384" y="91916"/>
                      <a:pt x="16954" y="86011"/>
                      <a:pt x="12287" y="78391"/>
                    </a:cubicBezTo>
                    <a:cubicBezTo>
                      <a:pt x="7620" y="70771"/>
                      <a:pt x="5334" y="62484"/>
                      <a:pt x="5334" y="53435"/>
                    </a:cubicBezTo>
                    <a:cubicBezTo>
                      <a:pt x="5334" y="38005"/>
                      <a:pt x="10763" y="25241"/>
                      <a:pt x="21526" y="15145"/>
                    </a:cubicBezTo>
                    <a:cubicBezTo>
                      <a:pt x="32290" y="5048"/>
                      <a:pt x="47625" y="0"/>
                      <a:pt x="67532" y="0"/>
                    </a:cubicBezTo>
                    <a:cubicBezTo>
                      <a:pt x="87249" y="0"/>
                      <a:pt x="102584" y="5048"/>
                      <a:pt x="113442" y="15145"/>
                    </a:cubicBezTo>
                    <a:cubicBezTo>
                      <a:pt x="124301" y="25241"/>
                      <a:pt x="129826" y="38005"/>
                      <a:pt x="129826" y="53435"/>
                    </a:cubicBezTo>
                    <a:cubicBezTo>
                      <a:pt x="129826" y="63056"/>
                      <a:pt x="127349" y="71628"/>
                      <a:pt x="122301" y="79153"/>
                    </a:cubicBezTo>
                    <a:cubicBezTo>
                      <a:pt x="117253" y="86678"/>
                      <a:pt x="110299" y="92393"/>
                      <a:pt x="101251" y="96298"/>
                    </a:cubicBezTo>
                    <a:cubicBezTo>
                      <a:pt x="112776" y="100965"/>
                      <a:pt x="121539" y="107633"/>
                      <a:pt x="127444" y="116491"/>
                    </a:cubicBezTo>
                    <a:cubicBezTo>
                      <a:pt x="133445" y="125349"/>
                      <a:pt x="136398" y="135541"/>
                      <a:pt x="136398" y="147161"/>
                    </a:cubicBezTo>
                    <a:cubicBezTo>
                      <a:pt x="136398" y="166307"/>
                      <a:pt x="130302" y="181832"/>
                      <a:pt x="118110" y="193834"/>
                    </a:cubicBezTo>
                    <a:cubicBezTo>
                      <a:pt x="105918" y="205835"/>
                      <a:pt x="89630" y="211836"/>
                      <a:pt x="69342" y="211836"/>
                    </a:cubicBezTo>
                    <a:cubicBezTo>
                      <a:pt x="50482" y="211836"/>
                      <a:pt x="34766" y="206883"/>
                      <a:pt x="22193" y="196977"/>
                    </a:cubicBezTo>
                    <a:cubicBezTo>
                      <a:pt x="7429" y="185261"/>
                      <a:pt x="0" y="169259"/>
                      <a:pt x="0" y="148876"/>
                    </a:cubicBezTo>
                    <a:cubicBezTo>
                      <a:pt x="0" y="137636"/>
                      <a:pt x="2762" y="127349"/>
                      <a:pt x="8382" y="117920"/>
                    </a:cubicBezTo>
                    <a:cubicBezTo>
                      <a:pt x="13906" y="108680"/>
                      <a:pt x="22669" y="101441"/>
                      <a:pt x="34671" y="96298"/>
                    </a:cubicBezTo>
                    <a:close/>
                    <a:moveTo>
                      <a:pt x="39243" y="145066"/>
                    </a:moveTo>
                    <a:cubicBezTo>
                      <a:pt x="39243" y="156020"/>
                      <a:pt x="42005" y="164497"/>
                      <a:pt x="47625" y="170688"/>
                    </a:cubicBezTo>
                    <a:cubicBezTo>
                      <a:pt x="53245" y="176784"/>
                      <a:pt x="60198" y="179927"/>
                      <a:pt x="68675" y="179927"/>
                    </a:cubicBezTo>
                    <a:cubicBezTo>
                      <a:pt x="76867" y="179927"/>
                      <a:pt x="83629" y="176975"/>
                      <a:pt x="89059" y="171069"/>
                    </a:cubicBezTo>
                    <a:cubicBezTo>
                      <a:pt x="94392" y="165164"/>
                      <a:pt x="97155" y="156686"/>
                      <a:pt x="97155" y="145542"/>
                    </a:cubicBezTo>
                    <a:cubicBezTo>
                      <a:pt x="97155" y="135827"/>
                      <a:pt x="94392" y="128016"/>
                      <a:pt x="88963" y="122111"/>
                    </a:cubicBezTo>
                    <a:cubicBezTo>
                      <a:pt x="83534" y="116205"/>
                      <a:pt x="76581" y="113252"/>
                      <a:pt x="68199" y="113252"/>
                    </a:cubicBezTo>
                    <a:cubicBezTo>
                      <a:pt x="58483" y="113252"/>
                      <a:pt x="51244" y="116586"/>
                      <a:pt x="46482" y="123254"/>
                    </a:cubicBezTo>
                    <a:cubicBezTo>
                      <a:pt x="41624" y="130016"/>
                      <a:pt x="39243" y="137255"/>
                      <a:pt x="39243" y="145066"/>
                    </a:cubicBezTo>
                    <a:close/>
                    <a:moveTo>
                      <a:pt x="42863" y="56293"/>
                    </a:moveTo>
                    <a:cubicBezTo>
                      <a:pt x="42863" y="64199"/>
                      <a:pt x="45148" y="70390"/>
                      <a:pt x="49625" y="74867"/>
                    </a:cubicBezTo>
                    <a:cubicBezTo>
                      <a:pt x="54102" y="79343"/>
                      <a:pt x="60103" y="81534"/>
                      <a:pt x="67532" y="81534"/>
                    </a:cubicBezTo>
                    <a:cubicBezTo>
                      <a:pt x="75057" y="81534"/>
                      <a:pt x="81153" y="79248"/>
                      <a:pt x="85630" y="74771"/>
                    </a:cubicBezTo>
                    <a:cubicBezTo>
                      <a:pt x="90106" y="70295"/>
                      <a:pt x="92392" y="64103"/>
                      <a:pt x="92392" y="56198"/>
                    </a:cubicBezTo>
                    <a:cubicBezTo>
                      <a:pt x="92392" y="48768"/>
                      <a:pt x="90106" y="42767"/>
                      <a:pt x="85630" y="38291"/>
                    </a:cubicBezTo>
                    <a:cubicBezTo>
                      <a:pt x="81153" y="33814"/>
                      <a:pt x="75247" y="31528"/>
                      <a:pt x="67913" y="31528"/>
                    </a:cubicBezTo>
                    <a:cubicBezTo>
                      <a:pt x="60293" y="31528"/>
                      <a:pt x="54197" y="33814"/>
                      <a:pt x="49625" y="38291"/>
                    </a:cubicBezTo>
                    <a:cubicBezTo>
                      <a:pt x="45148" y="42863"/>
                      <a:pt x="42863" y="48863"/>
                      <a:pt x="42863" y="56293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8" name="Google Shape;268;p3"/>
            <p:cNvGrpSpPr/>
            <p:nvPr/>
          </p:nvGrpSpPr>
          <p:grpSpPr>
            <a:xfrm>
              <a:off x="7666005" y="3552253"/>
              <a:ext cx="283242" cy="283178"/>
              <a:chOff x="7666005" y="3552253"/>
              <a:chExt cx="283242" cy="283178"/>
            </a:xfrm>
          </p:grpSpPr>
          <p:sp>
            <p:nvSpPr>
              <p:cNvPr id="269" name="Google Shape;269;p3"/>
              <p:cNvSpPr/>
              <p:nvPr/>
            </p:nvSpPr>
            <p:spPr>
              <a:xfrm>
                <a:off x="7680292" y="3566540"/>
                <a:ext cx="254603" cy="254603"/>
              </a:xfrm>
              <a:custGeom>
                <a:rect b="b" l="l" r="r" t="t"/>
                <a:pathLst>
                  <a:path extrusionOk="0" h="254603" w="254603">
                    <a:moveTo>
                      <a:pt x="0" y="254603"/>
                    </a:moveTo>
                    <a:lnTo>
                      <a:pt x="0" y="57150"/>
                    </a:lnTo>
                    <a:cubicBezTo>
                      <a:pt x="0" y="25717"/>
                      <a:pt x="25622" y="0"/>
                      <a:pt x="57055" y="0"/>
                    </a:cubicBezTo>
                    <a:lnTo>
                      <a:pt x="254603" y="0"/>
                    </a:lnTo>
                    <a:lnTo>
                      <a:pt x="0" y="254603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0" name="Google Shape;270;p3"/>
              <p:cNvSpPr/>
              <p:nvPr/>
            </p:nvSpPr>
            <p:spPr>
              <a:xfrm>
                <a:off x="7666005" y="3552253"/>
                <a:ext cx="283242" cy="283178"/>
              </a:xfrm>
              <a:custGeom>
                <a:rect b="b" l="l" r="r" t="t"/>
                <a:pathLst>
                  <a:path extrusionOk="0" h="283178" w="283242">
                    <a:moveTo>
                      <a:pt x="14288" y="283178"/>
                    </a:moveTo>
                    <a:cubicBezTo>
                      <a:pt x="12478" y="283178"/>
                      <a:pt x="10573" y="282797"/>
                      <a:pt x="8858" y="282130"/>
                    </a:cubicBezTo>
                    <a:cubicBezTo>
                      <a:pt x="3524" y="279940"/>
                      <a:pt x="0" y="274701"/>
                      <a:pt x="0" y="268891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342" y="0"/>
                    </a:cubicBezTo>
                    <a:lnTo>
                      <a:pt x="268891" y="0"/>
                    </a:lnTo>
                    <a:cubicBezTo>
                      <a:pt x="274701" y="0"/>
                      <a:pt x="279845" y="3524"/>
                      <a:pt x="282131" y="8858"/>
                    </a:cubicBezTo>
                    <a:cubicBezTo>
                      <a:pt x="284417" y="14192"/>
                      <a:pt x="283083" y="20383"/>
                      <a:pt x="278987" y="24384"/>
                    </a:cubicBezTo>
                    <a:lnTo>
                      <a:pt x="24384" y="278987"/>
                    </a:lnTo>
                    <a:cubicBezTo>
                      <a:pt x="21717" y="281654"/>
                      <a:pt x="18002" y="283178"/>
                      <a:pt x="14288" y="283178"/>
                    </a:cubicBezTo>
                    <a:close/>
                    <a:moveTo>
                      <a:pt x="71342" y="28575"/>
                    </a:moveTo>
                    <a:cubicBezTo>
                      <a:pt x="47720" y="28575"/>
                      <a:pt x="28575" y="47816"/>
                      <a:pt x="28575" y="71438"/>
                    </a:cubicBezTo>
                    <a:lnTo>
                      <a:pt x="28575" y="234410"/>
                    </a:lnTo>
                    <a:lnTo>
                      <a:pt x="234410" y="28575"/>
                    </a:lnTo>
                    <a:lnTo>
                      <a:pt x="71342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1" name="Google Shape;271;p3"/>
            <p:cNvGrpSpPr/>
            <p:nvPr/>
          </p:nvGrpSpPr>
          <p:grpSpPr>
            <a:xfrm>
              <a:off x="7247000" y="3043237"/>
              <a:ext cx="581025" cy="247650"/>
              <a:chOff x="7247000" y="3043237"/>
              <a:chExt cx="581025" cy="247650"/>
            </a:xfrm>
          </p:grpSpPr>
          <p:sp>
            <p:nvSpPr>
              <p:cNvPr id="272" name="Google Shape;272;p3"/>
              <p:cNvSpPr/>
              <p:nvPr/>
            </p:nvSpPr>
            <p:spPr>
              <a:xfrm>
                <a:off x="7704200" y="30432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0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0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273;p3"/>
              <p:cNvSpPr/>
              <p:nvPr/>
            </p:nvSpPr>
            <p:spPr>
              <a:xfrm>
                <a:off x="7475600" y="30432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0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0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4" name="Google Shape;274;p3"/>
              <p:cNvSpPr/>
              <p:nvPr/>
            </p:nvSpPr>
            <p:spPr>
              <a:xfrm>
                <a:off x="7247000" y="304323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90"/>
                      <a:pt x="28575" y="133540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0"/>
                    </a:lnTo>
                    <a:cubicBezTo>
                      <a:pt x="112395" y="144590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75" name="Google Shape;275;p3"/>
          <p:cNvGrpSpPr/>
          <p:nvPr/>
        </p:nvGrpSpPr>
        <p:grpSpPr>
          <a:xfrm>
            <a:off x="8866338" y="4605211"/>
            <a:ext cx="1632118" cy="1517324"/>
            <a:chOff x="7107363" y="3948112"/>
            <a:chExt cx="857250" cy="796956"/>
          </a:xfrm>
        </p:grpSpPr>
        <p:grpSp>
          <p:nvGrpSpPr>
            <p:cNvPr id="276" name="Google Shape;276;p3"/>
            <p:cNvGrpSpPr/>
            <p:nvPr/>
          </p:nvGrpSpPr>
          <p:grpSpPr>
            <a:xfrm>
              <a:off x="7107363" y="4021168"/>
              <a:ext cx="857250" cy="252412"/>
              <a:chOff x="7107363" y="4021168"/>
              <a:chExt cx="857250" cy="252412"/>
            </a:xfrm>
          </p:grpSpPr>
          <p:sp>
            <p:nvSpPr>
              <p:cNvPr id="277" name="Google Shape;277;p3"/>
              <p:cNvSpPr/>
              <p:nvPr/>
            </p:nvSpPr>
            <p:spPr>
              <a:xfrm>
                <a:off x="7121651" y="4035456"/>
                <a:ext cx="828675" cy="223837"/>
              </a:xfrm>
              <a:custGeom>
                <a:rect b="b" l="l" r="r" t="t"/>
                <a:pathLst>
                  <a:path extrusionOk="0" h="223837" w="828675">
                    <a:moveTo>
                      <a:pt x="828675" y="57150"/>
                    </a:moveTo>
                    <a:lnTo>
                      <a:pt x="828675" y="223838"/>
                    </a:lnTo>
                    <a:lnTo>
                      <a:pt x="0" y="223838"/>
                    </a:lnTo>
                    <a:lnTo>
                      <a:pt x="0" y="57150"/>
                    </a:lnTo>
                    <a:cubicBezTo>
                      <a:pt x="0" y="25717"/>
                      <a:pt x="25718" y="0"/>
                      <a:pt x="57150" y="0"/>
                    </a:cubicBezTo>
                    <a:lnTo>
                      <a:pt x="771620" y="0"/>
                    </a:lnTo>
                    <a:cubicBezTo>
                      <a:pt x="803053" y="0"/>
                      <a:pt x="828675" y="25717"/>
                      <a:pt x="828675" y="57150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8" name="Google Shape;278;p3"/>
              <p:cNvSpPr/>
              <p:nvPr/>
            </p:nvSpPr>
            <p:spPr>
              <a:xfrm>
                <a:off x="7107363" y="4021168"/>
                <a:ext cx="857250" cy="252412"/>
              </a:xfrm>
              <a:custGeom>
                <a:rect b="b" l="l" r="r" t="t"/>
                <a:pathLst>
                  <a:path extrusionOk="0" h="252412" w="857250">
                    <a:moveTo>
                      <a:pt x="842963" y="252413"/>
                    </a:moveTo>
                    <a:lnTo>
                      <a:pt x="14288" y="252413"/>
                    </a:lnTo>
                    <a:cubicBezTo>
                      <a:pt x="6382" y="252413"/>
                      <a:pt x="0" y="246031"/>
                      <a:pt x="0" y="238125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438" y="0"/>
                    </a:cubicBezTo>
                    <a:lnTo>
                      <a:pt x="785908" y="0"/>
                    </a:lnTo>
                    <a:cubicBezTo>
                      <a:pt x="825246" y="0"/>
                      <a:pt x="857250" y="32004"/>
                      <a:pt x="857250" y="71438"/>
                    </a:cubicBezTo>
                    <a:lnTo>
                      <a:pt x="857250" y="238125"/>
                    </a:lnTo>
                    <a:cubicBezTo>
                      <a:pt x="857250" y="246031"/>
                      <a:pt x="850868" y="252413"/>
                      <a:pt x="842963" y="252413"/>
                    </a:cubicBezTo>
                    <a:close/>
                    <a:moveTo>
                      <a:pt x="28575" y="223838"/>
                    </a:moveTo>
                    <a:lnTo>
                      <a:pt x="828675" y="223838"/>
                    </a:lnTo>
                    <a:lnTo>
                      <a:pt x="828675" y="71438"/>
                    </a:lnTo>
                    <a:cubicBezTo>
                      <a:pt x="828675" y="47816"/>
                      <a:pt x="809530" y="28575"/>
                      <a:pt x="785908" y="28575"/>
                    </a:cubicBezTo>
                    <a:lnTo>
                      <a:pt x="71438" y="28575"/>
                    </a:lnTo>
                    <a:cubicBezTo>
                      <a:pt x="47816" y="28575"/>
                      <a:pt x="28575" y="47816"/>
                      <a:pt x="28575" y="71438"/>
                    </a:cubicBezTo>
                    <a:lnTo>
                      <a:pt x="28575" y="22383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9" name="Google Shape;279;p3"/>
            <p:cNvGrpSpPr/>
            <p:nvPr/>
          </p:nvGrpSpPr>
          <p:grpSpPr>
            <a:xfrm>
              <a:off x="7107363" y="4245006"/>
              <a:ext cx="857250" cy="500062"/>
              <a:chOff x="7107363" y="4245006"/>
              <a:chExt cx="857250" cy="500062"/>
            </a:xfrm>
          </p:grpSpPr>
          <p:sp>
            <p:nvSpPr>
              <p:cNvPr id="280" name="Google Shape;280;p3"/>
              <p:cNvSpPr/>
              <p:nvPr/>
            </p:nvSpPr>
            <p:spPr>
              <a:xfrm>
                <a:off x="7121651" y="4259293"/>
                <a:ext cx="828675" cy="471487"/>
              </a:xfrm>
              <a:custGeom>
                <a:rect b="b" l="l" r="r" t="t"/>
                <a:pathLst>
                  <a:path extrusionOk="0" h="471487" w="828675">
                    <a:moveTo>
                      <a:pt x="828675" y="0"/>
                    </a:moveTo>
                    <a:lnTo>
                      <a:pt x="828675" y="414338"/>
                    </a:lnTo>
                    <a:cubicBezTo>
                      <a:pt x="828675" y="445770"/>
                      <a:pt x="803053" y="471488"/>
                      <a:pt x="771620" y="471488"/>
                    </a:cubicBezTo>
                    <a:lnTo>
                      <a:pt x="57150" y="471488"/>
                    </a:lnTo>
                    <a:cubicBezTo>
                      <a:pt x="25718" y="471488"/>
                      <a:pt x="0" y="445770"/>
                      <a:pt x="0" y="414338"/>
                    </a:cubicBezTo>
                    <a:lnTo>
                      <a:pt x="0" y="0"/>
                    </a:lnTo>
                    <a:lnTo>
                      <a:pt x="828675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1" name="Google Shape;281;p3"/>
              <p:cNvSpPr/>
              <p:nvPr/>
            </p:nvSpPr>
            <p:spPr>
              <a:xfrm>
                <a:off x="7107363" y="4245006"/>
                <a:ext cx="857250" cy="500062"/>
              </a:xfrm>
              <a:custGeom>
                <a:rect b="b" l="l" r="r" t="t"/>
                <a:pathLst>
                  <a:path extrusionOk="0" h="500062" w="857250">
                    <a:moveTo>
                      <a:pt x="785908" y="500063"/>
                    </a:moveTo>
                    <a:lnTo>
                      <a:pt x="71438" y="500063"/>
                    </a:lnTo>
                    <a:cubicBezTo>
                      <a:pt x="32004" y="500063"/>
                      <a:pt x="0" y="468059"/>
                      <a:pt x="0" y="428625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2963" y="0"/>
                    </a:lnTo>
                    <a:cubicBezTo>
                      <a:pt x="850868" y="0"/>
                      <a:pt x="857250" y="6382"/>
                      <a:pt x="857250" y="14288"/>
                    </a:cubicBezTo>
                    <a:lnTo>
                      <a:pt x="857250" y="428625"/>
                    </a:lnTo>
                    <a:cubicBezTo>
                      <a:pt x="857250" y="467963"/>
                      <a:pt x="825246" y="500063"/>
                      <a:pt x="785908" y="500063"/>
                    </a:cubicBezTo>
                    <a:close/>
                    <a:moveTo>
                      <a:pt x="28575" y="28575"/>
                    </a:moveTo>
                    <a:lnTo>
                      <a:pt x="28575" y="428625"/>
                    </a:lnTo>
                    <a:cubicBezTo>
                      <a:pt x="28575" y="452247"/>
                      <a:pt x="47816" y="471488"/>
                      <a:pt x="71438" y="471488"/>
                    </a:cubicBezTo>
                    <a:lnTo>
                      <a:pt x="785908" y="471488"/>
                    </a:lnTo>
                    <a:cubicBezTo>
                      <a:pt x="809530" y="471488"/>
                      <a:pt x="828675" y="452247"/>
                      <a:pt x="828675" y="428625"/>
                    </a:cubicBezTo>
                    <a:lnTo>
                      <a:pt x="8286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2" name="Google Shape;282;p3"/>
            <p:cNvGrpSpPr/>
            <p:nvPr/>
          </p:nvGrpSpPr>
          <p:grpSpPr>
            <a:xfrm>
              <a:off x="7381825" y="4312252"/>
              <a:ext cx="343378" cy="328078"/>
              <a:chOff x="7381825" y="4312252"/>
              <a:chExt cx="343378" cy="328078"/>
            </a:xfrm>
          </p:grpSpPr>
          <p:sp>
            <p:nvSpPr>
              <p:cNvPr id="283" name="Google Shape;283;p3"/>
              <p:cNvSpPr/>
              <p:nvPr/>
            </p:nvSpPr>
            <p:spPr>
              <a:xfrm>
                <a:off x="7396257" y="4326540"/>
                <a:ext cx="314801" cy="299466"/>
              </a:xfrm>
              <a:custGeom>
                <a:rect b="b" l="l" r="r" t="t"/>
                <a:pathLst>
                  <a:path extrusionOk="0" h="299466" w="314801">
                    <a:moveTo>
                      <a:pt x="157448" y="248317"/>
                    </a:moveTo>
                    <a:lnTo>
                      <a:pt x="60103" y="299466"/>
                    </a:lnTo>
                    <a:lnTo>
                      <a:pt x="78676" y="191071"/>
                    </a:lnTo>
                    <a:lnTo>
                      <a:pt x="0" y="114395"/>
                    </a:lnTo>
                    <a:lnTo>
                      <a:pt x="108775" y="98584"/>
                    </a:lnTo>
                    <a:lnTo>
                      <a:pt x="157448" y="0"/>
                    </a:lnTo>
                    <a:lnTo>
                      <a:pt x="206026" y="98584"/>
                    </a:lnTo>
                    <a:lnTo>
                      <a:pt x="314801" y="114395"/>
                    </a:lnTo>
                    <a:lnTo>
                      <a:pt x="236125" y="191071"/>
                    </a:lnTo>
                    <a:lnTo>
                      <a:pt x="254698" y="299466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4" name="Google Shape;284;p3"/>
              <p:cNvSpPr/>
              <p:nvPr/>
            </p:nvSpPr>
            <p:spPr>
              <a:xfrm>
                <a:off x="7381825" y="4312252"/>
                <a:ext cx="343378" cy="328078"/>
              </a:xfrm>
              <a:custGeom>
                <a:rect b="b" l="l" r="r" t="t"/>
                <a:pathLst>
                  <a:path extrusionOk="0" h="328078" w="343378">
                    <a:moveTo>
                      <a:pt x="269130" y="328041"/>
                    </a:moveTo>
                    <a:cubicBezTo>
                      <a:pt x="266844" y="328041"/>
                      <a:pt x="264558" y="327469"/>
                      <a:pt x="262462" y="326422"/>
                    </a:cubicBezTo>
                    <a:lnTo>
                      <a:pt x="171784" y="278797"/>
                    </a:lnTo>
                    <a:lnTo>
                      <a:pt x="81107" y="326422"/>
                    </a:lnTo>
                    <a:cubicBezTo>
                      <a:pt x="76344" y="328993"/>
                      <a:pt x="70439" y="328517"/>
                      <a:pt x="66057" y="325374"/>
                    </a:cubicBezTo>
                    <a:cubicBezTo>
                      <a:pt x="61675" y="322135"/>
                      <a:pt x="59485" y="316801"/>
                      <a:pt x="60342" y="311372"/>
                    </a:cubicBezTo>
                    <a:lnTo>
                      <a:pt x="77677" y="210407"/>
                    </a:lnTo>
                    <a:lnTo>
                      <a:pt x="4335" y="138970"/>
                    </a:lnTo>
                    <a:cubicBezTo>
                      <a:pt x="430" y="135160"/>
                      <a:pt x="-999" y="129445"/>
                      <a:pt x="716" y="124301"/>
                    </a:cubicBezTo>
                    <a:cubicBezTo>
                      <a:pt x="2430" y="119158"/>
                      <a:pt x="6907" y="115348"/>
                      <a:pt x="12241" y="114586"/>
                    </a:cubicBezTo>
                    <a:lnTo>
                      <a:pt x="113587" y="99822"/>
                    </a:lnTo>
                    <a:lnTo>
                      <a:pt x="158926" y="8001"/>
                    </a:lnTo>
                    <a:cubicBezTo>
                      <a:pt x="161307" y="3143"/>
                      <a:pt x="166260" y="0"/>
                      <a:pt x="171689" y="0"/>
                    </a:cubicBezTo>
                    <a:lnTo>
                      <a:pt x="171689" y="0"/>
                    </a:lnTo>
                    <a:cubicBezTo>
                      <a:pt x="177118" y="0"/>
                      <a:pt x="182071" y="3048"/>
                      <a:pt x="184453" y="8001"/>
                    </a:cubicBezTo>
                    <a:lnTo>
                      <a:pt x="229792" y="99822"/>
                    </a:lnTo>
                    <a:lnTo>
                      <a:pt x="331138" y="114586"/>
                    </a:lnTo>
                    <a:cubicBezTo>
                      <a:pt x="336472" y="115348"/>
                      <a:pt x="340949" y="119158"/>
                      <a:pt x="342663" y="124301"/>
                    </a:cubicBezTo>
                    <a:cubicBezTo>
                      <a:pt x="344377" y="129445"/>
                      <a:pt x="342949" y="135160"/>
                      <a:pt x="339043" y="138970"/>
                    </a:cubicBezTo>
                    <a:lnTo>
                      <a:pt x="265701" y="210407"/>
                    </a:lnTo>
                    <a:lnTo>
                      <a:pt x="283036" y="311372"/>
                    </a:lnTo>
                    <a:cubicBezTo>
                      <a:pt x="283989" y="316706"/>
                      <a:pt x="281798" y="322135"/>
                      <a:pt x="277321" y="325374"/>
                    </a:cubicBezTo>
                    <a:cubicBezTo>
                      <a:pt x="275035" y="327089"/>
                      <a:pt x="272083" y="328041"/>
                      <a:pt x="269130" y="328041"/>
                    </a:cubicBezTo>
                    <a:close/>
                    <a:moveTo>
                      <a:pt x="45102" y="138684"/>
                    </a:moveTo>
                    <a:lnTo>
                      <a:pt x="103109" y="195167"/>
                    </a:lnTo>
                    <a:cubicBezTo>
                      <a:pt x="106443" y="198406"/>
                      <a:pt x="107967" y="203168"/>
                      <a:pt x="107205" y="207836"/>
                    </a:cubicBezTo>
                    <a:lnTo>
                      <a:pt x="93489" y="287655"/>
                    </a:lnTo>
                    <a:lnTo>
                      <a:pt x="165117" y="249936"/>
                    </a:lnTo>
                    <a:cubicBezTo>
                      <a:pt x="169308" y="247745"/>
                      <a:pt x="174261" y="247745"/>
                      <a:pt x="178452" y="249936"/>
                    </a:cubicBezTo>
                    <a:lnTo>
                      <a:pt x="250080" y="287655"/>
                    </a:lnTo>
                    <a:lnTo>
                      <a:pt x="236364" y="207836"/>
                    </a:lnTo>
                    <a:cubicBezTo>
                      <a:pt x="235602" y="203168"/>
                      <a:pt x="237126" y="198501"/>
                      <a:pt x="240460" y="195167"/>
                    </a:cubicBezTo>
                    <a:lnTo>
                      <a:pt x="298467" y="138684"/>
                    </a:lnTo>
                    <a:lnTo>
                      <a:pt x="218362" y="127064"/>
                    </a:lnTo>
                    <a:cubicBezTo>
                      <a:pt x="213694" y="126397"/>
                      <a:pt x="209694" y="123444"/>
                      <a:pt x="207599" y="119253"/>
                    </a:cubicBezTo>
                    <a:lnTo>
                      <a:pt x="171784" y="46673"/>
                    </a:lnTo>
                    <a:lnTo>
                      <a:pt x="135970" y="119253"/>
                    </a:lnTo>
                    <a:cubicBezTo>
                      <a:pt x="133875" y="123444"/>
                      <a:pt x="129874" y="126397"/>
                      <a:pt x="125207" y="127064"/>
                    </a:cubicBezTo>
                    <a:lnTo>
                      <a:pt x="45102" y="13868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5" name="Google Shape;285;p3"/>
            <p:cNvGrpSpPr/>
            <p:nvPr/>
          </p:nvGrpSpPr>
          <p:grpSpPr>
            <a:xfrm>
              <a:off x="7247000" y="3948112"/>
              <a:ext cx="581025" cy="247650"/>
              <a:chOff x="7247000" y="3948112"/>
              <a:chExt cx="581025" cy="247650"/>
            </a:xfrm>
          </p:grpSpPr>
          <p:sp>
            <p:nvSpPr>
              <p:cNvPr id="286" name="Google Shape;286;p3"/>
              <p:cNvSpPr/>
              <p:nvPr/>
            </p:nvSpPr>
            <p:spPr>
              <a:xfrm>
                <a:off x="7704200" y="3948112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89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89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7" name="Google Shape;287;p3"/>
              <p:cNvSpPr/>
              <p:nvPr/>
            </p:nvSpPr>
            <p:spPr>
              <a:xfrm>
                <a:off x="7475600" y="3948112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89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89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8" name="Google Shape;288;p3"/>
              <p:cNvSpPr/>
              <p:nvPr/>
            </p:nvSpPr>
            <p:spPr>
              <a:xfrm>
                <a:off x="7247000" y="3948112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89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89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89" name="Google Shape;289;p3"/>
          <p:cNvGrpSpPr/>
          <p:nvPr/>
        </p:nvGrpSpPr>
        <p:grpSpPr>
          <a:xfrm>
            <a:off x="6408092" y="4596143"/>
            <a:ext cx="1632118" cy="1535459"/>
            <a:chOff x="6164388" y="3938587"/>
            <a:chExt cx="857250" cy="806481"/>
          </a:xfrm>
        </p:grpSpPr>
        <p:grpSp>
          <p:nvGrpSpPr>
            <p:cNvPr id="290" name="Google Shape;290;p3"/>
            <p:cNvGrpSpPr/>
            <p:nvPr/>
          </p:nvGrpSpPr>
          <p:grpSpPr>
            <a:xfrm>
              <a:off x="6164388" y="4021168"/>
              <a:ext cx="857250" cy="252412"/>
              <a:chOff x="6164388" y="4021168"/>
              <a:chExt cx="857250" cy="252412"/>
            </a:xfrm>
          </p:grpSpPr>
          <p:sp>
            <p:nvSpPr>
              <p:cNvPr id="291" name="Google Shape;291;p3"/>
              <p:cNvSpPr/>
              <p:nvPr/>
            </p:nvSpPr>
            <p:spPr>
              <a:xfrm>
                <a:off x="6178676" y="4035456"/>
                <a:ext cx="828675" cy="223837"/>
              </a:xfrm>
              <a:custGeom>
                <a:rect b="b" l="l" r="r" t="t"/>
                <a:pathLst>
                  <a:path extrusionOk="0" h="223837" w="828675">
                    <a:moveTo>
                      <a:pt x="828675" y="57150"/>
                    </a:moveTo>
                    <a:lnTo>
                      <a:pt x="828675" y="223838"/>
                    </a:lnTo>
                    <a:lnTo>
                      <a:pt x="0" y="223838"/>
                    </a:lnTo>
                    <a:lnTo>
                      <a:pt x="0" y="57150"/>
                    </a:lnTo>
                    <a:cubicBezTo>
                      <a:pt x="0" y="25717"/>
                      <a:pt x="25718" y="0"/>
                      <a:pt x="57150" y="0"/>
                    </a:cubicBezTo>
                    <a:lnTo>
                      <a:pt x="771620" y="0"/>
                    </a:lnTo>
                    <a:cubicBezTo>
                      <a:pt x="803053" y="0"/>
                      <a:pt x="828675" y="25717"/>
                      <a:pt x="828675" y="57150"/>
                    </a:cubicBez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2" name="Google Shape;292;p3"/>
              <p:cNvSpPr/>
              <p:nvPr/>
            </p:nvSpPr>
            <p:spPr>
              <a:xfrm>
                <a:off x="6164388" y="4021168"/>
                <a:ext cx="857250" cy="252412"/>
              </a:xfrm>
              <a:custGeom>
                <a:rect b="b" l="l" r="r" t="t"/>
                <a:pathLst>
                  <a:path extrusionOk="0" h="252412" w="857250">
                    <a:moveTo>
                      <a:pt x="842963" y="252413"/>
                    </a:moveTo>
                    <a:lnTo>
                      <a:pt x="14288" y="252413"/>
                    </a:lnTo>
                    <a:cubicBezTo>
                      <a:pt x="6382" y="252413"/>
                      <a:pt x="0" y="246031"/>
                      <a:pt x="0" y="238125"/>
                    </a:cubicBezTo>
                    <a:lnTo>
                      <a:pt x="0" y="71438"/>
                    </a:lnTo>
                    <a:cubicBezTo>
                      <a:pt x="0" y="32004"/>
                      <a:pt x="32004" y="0"/>
                      <a:pt x="71438" y="0"/>
                    </a:cubicBezTo>
                    <a:lnTo>
                      <a:pt x="785908" y="0"/>
                    </a:lnTo>
                    <a:cubicBezTo>
                      <a:pt x="825246" y="0"/>
                      <a:pt x="857250" y="32004"/>
                      <a:pt x="857250" y="71438"/>
                    </a:cubicBezTo>
                    <a:lnTo>
                      <a:pt x="857250" y="238125"/>
                    </a:lnTo>
                    <a:cubicBezTo>
                      <a:pt x="857250" y="246031"/>
                      <a:pt x="850868" y="252413"/>
                      <a:pt x="842963" y="252413"/>
                    </a:cubicBezTo>
                    <a:close/>
                    <a:moveTo>
                      <a:pt x="28575" y="223838"/>
                    </a:moveTo>
                    <a:lnTo>
                      <a:pt x="828675" y="223838"/>
                    </a:lnTo>
                    <a:lnTo>
                      <a:pt x="828675" y="71438"/>
                    </a:lnTo>
                    <a:cubicBezTo>
                      <a:pt x="828675" y="47816"/>
                      <a:pt x="809530" y="28575"/>
                      <a:pt x="785908" y="28575"/>
                    </a:cubicBezTo>
                    <a:lnTo>
                      <a:pt x="71438" y="28575"/>
                    </a:lnTo>
                    <a:cubicBezTo>
                      <a:pt x="47816" y="28575"/>
                      <a:pt x="28575" y="47816"/>
                      <a:pt x="28575" y="71438"/>
                    </a:cubicBezTo>
                    <a:lnTo>
                      <a:pt x="28575" y="22383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3" name="Google Shape;293;p3"/>
            <p:cNvGrpSpPr/>
            <p:nvPr/>
          </p:nvGrpSpPr>
          <p:grpSpPr>
            <a:xfrm>
              <a:off x="6164388" y="4245006"/>
              <a:ext cx="857250" cy="500062"/>
              <a:chOff x="6164388" y="4245006"/>
              <a:chExt cx="857250" cy="500062"/>
            </a:xfrm>
          </p:grpSpPr>
          <p:sp>
            <p:nvSpPr>
              <p:cNvPr id="294" name="Google Shape;294;p3"/>
              <p:cNvSpPr/>
              <p:nvPr/>
            </p:nvSpPr>
            <p:spPr>
              <a:xfrm>
                <a:off x="6178676" y="4259293"/>
                <a:ext cx="828675" cy="471487"/>
              </a:xfrm>
              <a:custGeom>
                <a:rect b="b" l="l" r="r" t="t"/>
                <a:pathLst>
                  <a:path extrusionOk="0" h="471487" w="828675">
                    <a:moveTo>
                      <a:pt x="828675" y="0"/>
                    </a:moveTo>
                    <a:lnTo>
                      <a:pt x="828675" y="414338"/>
                    </a:lnTo>
                    <a:cubicBezTo>
                      <a:pt x="828675" y="445770"/>
                      <a:pt x="803053" y="471488"/>
                      <a:pt x="771620" y="471488"/>
                    </a:cubicBezTo>
                    <a:lnTo>
                      <a:pt x="57150" y="471488"/>
                    </a:lnTo>
                    <a:cubicBezTo>
                      <a:pt x="25718" y="471488"/>
                      <a:pt x="0" y="445770"/>
                      <a:pt x="0" y="414338"/>
                    </a:cubicBezTo>
                    <a:lnTo>
                      <a:pt x="0" y="0"/>
                    </a:lnTo>
                    <a:lnTo>
                      <a:pt x="828675" y="0"/>
                    </a:lnTo>
                    <a:close/>
                  </a:path>
                </a:pathLst>
              </a:custGeom>
              <a:solidFill>
                <a:srgbClr val="F5F5F5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p3"/>
              <p:cNvSpPr/>
              <p:nvPr/>
            </p:nvSpPr>
            <p:spPr>
              <a:xfrm>
                <a:off x="6164388" y="4245006"/>
                <a:ext cx="857250" cy="500062"/>
              </a:xfrm>
              <a:custGeom>
                <a:rect b="b" l="l" r="r" t="t"/>
                <a:pathLst>
                  <a:path extrusionOk="0" h="500062" w="857250">
                    <a:moveTo>
                      <a:pt x="785908" y="500063"/>
                    </a:moveTo>
                    <a:lnTo>
                      <a:pt x="71438" y="500063"/>
                    </a:lnTo>
                    <a:cubicBezTo>
                      <a:pt x="32004" y="500063"/>
                      <a:pt x="0" y="468059"/>
                      <a:pt x="0" y="428625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842963" y="0"/>
                    </a:lnTo>
                    <a:cubicBezTo>
                      <a:pt x="850868" y="0"/>
                      <a:pt x="857250" y="6382"/>
                      <a:pt x="857250" y="14288"/>
                    </a:cubicBezTo>
                    <a:lnTo>
                      <a:pt x="857250" y="428625"/>
                    </a:lnTo>
                    <a:cubicBezTo>
                      <a:pt x="857250" y="467963"/>
                      <a:pt x="825246" y="500063"/>
                      <a:pt x="785908" y="500063"/>
                    </a:cubicBezTo>
                    <a:close/>
                    <a:moveTo>
                      <a:pt x="28575" y="28575"/>
                    </a:moveTo>
                    <a:lnTo>
                      <a:pt x="28575" y="428625"/>
                    </a:lnTo>
                    <a:cubicBezTo>
                      <a:pt x="28575" y="452247"/>
                      <a:pt x="47816" y="471488"/>
                      <a:pt x="71438" y="471488"/>
                    </a:cubicBezTo>
                    <a:lnTo>
                      <a:pt x="785908" y="471488"/>
                    </a:lnTo>
                    <a:cubicBezTo>
                      <a:pt x="809530" y="471488"/>
                      <a:pt x="828675" y="452247"/>
                      <a:pt x="828675" y="428625"/>
                    </a:cubicBezTo>
                    <a:lnTo>
                      <a:pt x="828675" y="28575"/>
                    </a:lnTo>
                    <a:lnTo>
                      <a:pt x="28575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6" name="Google Shape;296;p3"/>
            <p:cNvGrpSpPr/>
            <p:nvPr/>
          </p:nvGrpSpPr>
          <p:grpSpPr>
            <a:xfrm>
              <a:off x="6425540" y="4325397"/>
              <a:ext cx="343519" cy="343471"/>
              <a:chOff x="6425540" y="4325397"/>
              <a:chExt cx="343519" cy="343471"/>
            </a:xfrm>
          </p:grpSpPr>
          <p:sp>
            <p:nvSpPr>
              <p:cNvPr id="297" name="Google Shape;297;p3"/>
              <p:cNvSpPr/>
              <p:nvPr/>
            </p:nvSpPr>
            <p:spPr>
              <a:xfrm>
                <a:off x="6439852" y="4339684"/>
                <a:ext cx="314896" cy="314896"/>
              </a:xfrm>
              <a:custGeom>
                <a:rect b="b" l="l" r="r" t="t"/>
                <a:pathLst>
                  <a:path extrusionOk="0" h="314896" w="314896">
                    <a:moveTo>
                      <a:pt x="234601" y="157448"/>
                    </a:moveTo>
                    <a:lnTo>
                      <a:pt x="314896" y="237744"/>
                    </a:lnTo>
                    <a:lnTo>
                      <a:pt x="237744" y="314897"/>
                    </a:lnTo>
                    <a:lnTo>
                      <a:pt x="157448" y="234601"/>
                    </a:lnTo>
                    <a:lnTo>
                      <a:pt x="77152" y="314897"/>
                    </a:lnTo>
                    <a:lnTo>
                      <a:pt x="0" y="237744"/>
                    </a:lnTo>
                    <a:lnTo>
                      <a:pt x="80296" y="157448"/>
                    </a:lnTo>
                    <a:lnTo>
                      <a:pt x="0" y="77153"/>
                    </a:lnTo>
                    <a:lnTo>
                      <a:pt x="77152" y="0"/>
                    </a:lnTo>
                    <a:lnTo>
                      <a:pt x="157448" y="80296"/>
                    </a:lnTo>
                    <a:lnTo>
                      <a:pt x="237744" y="0"/>
                    </a:lnTo>
                    <a:lnTo>
                      <a:pt x="314896" y="77153"/>
                    </a:lnTo>
                    <a:close/>
                  </a:path>
                </a:pathLst>
              </a:custGeom>
              <a:solidFill>
                <a:srgbClr val="F54C5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8" name="Google Shape;298;p3"/>
              <p:cNvSpPr/>
              <p:nvPr/>
            </p:nvSpPr>
            <p:spPr>
              <a:xfrm>
                <a:off x="6425540" y="4325397"/>
                <a:ext cx="343519" cy="343471"/>
              </a:xfrm>
              <a:custGeom>
                <a:rect b="b" l="l" r="r" t="t"/>
                <a:pathLst>
                  <a:path extrusionOk="0" h="343471" w="343519">
                    <a:moveTo>
                      <a:pt x="252055" y="343472"/>
                    </a:moveTo>
                    <a:cubicBezTo>
                      <a:pt x="248245" y="343472"/>
                      <a:pt x="244626" y="341948"/>
                      <a:pt x="241959" y="339281"/>
                    </a:cubicBezTo>
                    <a:lnTo>
                      <a:pt x="171760" y="269081"/>
                    </a:lnTo>
                    <a:lnTo>
                      <a:pt x="101560" y="339281"/>
                    </a:lnTo>
                    <a:cubicBezTo>
                      <a:pt x="96226" y="344615"/>
                      <a:pt x="86701" y="344615"/>
                      <a:pt x="81367" y="339281"/>
                    </a:cubicBezTo>
                    <a:lnTo>
                      <a:pt x="4215" y="262128"/>
                    </a:lnTo>
                    <a:cubicBezTo>
                      <a:pt x="-1405" y="256508"/>
                      <a:pt x="-1405" y="247459"/>
                      <a:pt x="4215" y="241935"/>
                    </a:cubicBezTo>
                    <a:lnTo>
                      <a:pt x="74414" y="171736"/>
                    </a:lnTo>
                    <a:lnTo>
                      <a:pt x="4215" y="101537"/>
                    </a:lnTo>
                    <a:cubicBezTo>
                      <a:pt x="-1405" y="95917"/>
                      <a:pt x="-1405" y="86868"/>
                      <a:pt x="4215" y="81343"/>
                    </a:cubicBezTo>
                    <a:lnTo>
                      <a:pt x="81367" y="4191"/>
                    </a:lnTo>
                    <a:cubicBezTo>
                      <a:pt x="86701" y="-1143"/>
                      <a:pt x="96226" y="-1143"/>
                      <a:pt x="101560" y="4191"/>
                    </a:cubicBezTo>
                    <a:lnTo>
                      <a:pt x="171760" y="74390"/>
                    </a:lnTo>
                    <a:lnTo>
                      <a:pt x="241959" y="4191"/>
                    </a:lnTo>
                    <a:cubicBezTo>
                      <a:pt x="244626" y="1524"/>
                      <a:pt x="248245" y="0"/>
                      <a:pt x="252055" y="0"/>
                    </a:cubicBezTo>
                    <a:lnTo>
                      <a:pt x="252055" y="0"/>
                    </a:lnTo>
                    <a:cubicBezTo>
                      <a:pt x="255865" y="0"/>
                      <a:pt x="259485" y="1524"/>
                      <a:pt x="262152" y="4191"/>
                    </a:cubicBezTo>
                    <a:lnTo>
                      <a:pt x="339304" y="81343"/>
                    </a:lnTo>
                    <a:cubicBezTo>
                      <a:pt x="344924" y="86963"/>
                      <a:pt x="344924" y="96012"/>
                      <a:pt x="339304" y="101537"/>
                    </a:cubicBezTo>
                    <a:lnTo>
                      <a:pt x="269105" y="171736"/>
                    </a:lnTo>
                    <a:lnTo>
                      <a:pt x="339304" y="241935"/>
                    </a:lnTo>
                    <a:cubicBezTo>
                      <a:pt x="344924" y="247555"/>
                      <a:pt x="344924" y="256603"/>
                      <a:pt x="339304" y="262128"/>
                    </a:cubicBezTo>
                    <a:lnTo>
                      <a:pt x="262152" y="339281"/>
                    </a:lnTo>
                    <a:cubicBezTo>
                      <a:pt x="259485" y="341948"/>
                      <a:pt x="255865" y="343472"/>
                      <a:pt x="252055" y="343472"/>
                    </a:cubicBezTo>
                    <a:close/>
                    <a:moveTo>
                      <a:pt x="171760" y="234601"/>
                    </a:moveTo>
                    <a:cubicBezTo>
                      <a:pt x="175570" y="234601"/>
                      <a:pt x="179189" y="236125"/>
                      <a:pt x="181856" y="238792"/>
                    </a:cubicBezTo>
                    <a:lnTo>
                      <a:pt x="252055" y="308991"/>
                    </a:lnTo>
                    <a:lnTo>
                      <a:pt x="309015" y="252032"/>
                    </a:lnTo>
                    <a:lnTo>
                      <a:pt x="238816" y="181832"/>
                    </a:lnTo>
                    <a:cubicBezTo>
                      <a:pt x="233196" y="176213"/>
                      <a:pt x="233196" y="167164"/>
                      <a:pt x="238816" y="161639"/>
                    </a:cubicBezTo>
                    <a:lnTo>
                      <a:pt x="309015" y="91440"/>
                    </a:lnTo>
                    <a:lnTo>
                      <a:pt x="252055" y="34480"/>
                    </a:lnTo>
                    <a:lnTo>
                      <a:pt x="181856" y="104680"/>
                    </a:lnTo>
                    <a:cubicBezTo>
                      <a:pt x="179189" y="107347"/>
                      <a:pt x="175570" y="108871"/>
                      <a:pt x="171760" y="108871"/>
                    </a:cubicBezTo>
                    <a:lnTo>
                      <a:pt x="171760" y="108871"/>
                    </a:lnTo>
                    <a:cubicBezTo>
                      <a:pt x="167950" y="108871"/>
                      <a:pt x="164330" y="107347"/>
                      <a:pt x="161663" y="104680"/>
                    </a:cubicBezTo>
                    <a:lnTo>
                      <a:pt x="91464" y="34480"/>
                    </a:lnTo>
                    <a:lnTo>
                      <a:pt x="34504" y="91440"/>
                    </a:lnTo>
                    <a:lnTo>
                      <a:pt x="104704" y="161639"/>
                    </a:lnTo>
                    <a:cubicBezTo>
                      <a:pt x="110323" y="167259"/>
                      <a:pt x="110323" y="176308"/>
                      <a:pt x="104704" y="181832"/>
                    </a:cubicBezTo>
                    <a:lnTo>
                      <a:pt x="34504" y="252032"/>
                    </a:lnTo>
                    <a:lnTo>
                      <a:pt x="91464" y="308991"/>
                    </a:lnTo>
                    <a:lnTo>
                      <a:pt x="161663" y="238792"/>
                    </a:lnTo>
                    <a:cubicBezTo>
                      <a:pt x="164330" y="236030"/>
                      <a:pt x="167950" y="234601"/>
                      <a:pt x="171760" y="23460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9" name="Google Shape;299;p3"/>
            <p:cNvGrpSpPr/>
            <p:nvPr/>
          </p:nvGrpSpPr>
          <p:grpSpPr>
            <a:xfrm>
              <a:off x="6304025" y="3938587"/>
              <a:ext cx="581025" cy="247650"/>
              <a:chOff x="6304025" y="3938587"/>
              <a:chExt cx="581025" cy="247650"/>
            </a:xfrm>
          </p:grpSpPr>
          <p:sp>
            <p:nvSpPr>
              <p:cNvPr id="300" name="Google Shape;300;p3"/>
              <p:cNvSpPr/>
              <p:nvPr/>
            </p:nvSpPr>
            <p:spPr>
              <a:xfrm>
                <a:off x="6761225" y="393858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89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89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1" name="Google Shape;301;p3"/>
              <p:cNvSpPr/>
              <p:nvPr/>
            </p:nvSpPr>
            <p:spPr>
              <a:xfrm>
                <a:off x="6532625" y="393858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89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89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2" name="Google Shape;302;p3"/>
              <p:cNvSpPr/>
              <p:nvPr/>
            </p:nvSpPr>
            <p:spPr>
              <a:xfrm>
                <a:off x="6304025" y="3938587"/>
                <a:ext cx="123825" cy="247650"/>
              </a:xfrm>
              <a:custGeom>
                <a:rect b="b" l="l" r="r" t="t"/>
                <a:pathLst>
                  <a:path extrusionOk="0" h="247650" w="123825">
                    <a:moveTo>
                      <a:pt x="123825" y="185738"/>
                    </a:moveTo>
                    <a:cubicBezTo>
                      <a:pt x="123825" y="219932"/>
                      <a:pt x="96107" y="247650"/>
                      <a:pt x="61913" y="247650"/>
                    </a:cubicBezTo>
                    <a:cubicBezTo>
                      <a:pt x="27718" y="247650"/>
                      <a:pt x="0" y="219932"/>
                      <a:pt x="0" y="185738"/>
                    </a:cubicBezTo>
                    <a:cubicBezTo>
                      <a:pt x="0" y="163830"/>
                      <a:pt x="11430" y="144589"/>
                      <a:pt x="28575" y="133541"/>
                    </a:cubicBezTo>
                    <a:lnTo>
                      <a:pt x="28575" y="0"/>
                    </a:lnTo>
                    <a:lnTo>
                      <a:pt x="95250" y="0"/>
                    </a:lnTo>
                    <a:lnTo>
                      <a:pt x="95250" y="133541"/>
                    </a:lnTo>
                    <a:cubicBezTo>
                      <a:pt x="112395" y="144589"/>
                      <a:pt x="123825" y="163830"/>
                      <a:pt x="123825" y="1857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