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F496FDD-68FD-4453-9F34-36A44B7F15F0}">
  <a:tblStyle styleId="{6F496FDD-68FD-4453-9F34-36A44B7F15F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some places always hot?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{6F496FDD-68FD-4453-9F34-36A44B7F15F0}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clima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las condiciones del tiempo en un área que son similares año tras año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clima continental</a:t>
                      </a:r>
                      <a:r>
                        <a:rPr b="1" lang="en" sz="1200"/>
                        <a:t>*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clima que es frío en invierno y caliente durante el verano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clima seco (clima desértico)**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clima con muy poca lluvia 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ecuador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línea imaginaria que dibujamos en la mitad de la tierra; ahí se encuentran los climas tropicales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evaporación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líquido se convierte en un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mapa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dibujo de un lugar que te muestra en dónde está cada cosa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clima templado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clima que es cálido durante el invierno y caliente en el verano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 strike="sngStrike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clima polar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lima frío durante todo el año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parte del año que tiene un clima particular y que se repite cada año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verano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calurosa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clima tropical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clima que es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cálido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todo el año y que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invierno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fría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are some places always hot?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755800" y="8603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{6F496FDD-68FD-4453-9F34-36A44B7F15F0}</a:tableStyleId>
              </a:tblPr>
              <a:tblGrid>
                <a:gridCol w="6271450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*the lesson currently uses the term “temperate climate” instead of “continental climate”; the lesson will be updated to reflect this more widely used term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**the lesson currently uses the term “desert climate” instead of “dry climate”; the lesson will be updated to reflect this more widely used term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