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C27D8A9-B3C8-4DDA-887F-BD417F932439}">
  <a:tblStyle styleId="{5C27D8A9-B3C8-4DDA-887F-BD417F9324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Why would a hawk move to New York City?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{5C27D8A9-B3C8-4DDA-887F-BD417F932439}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carnívoro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 tipo de animal que solo se como a otros animales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consumidor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 ser vivo que se come a otros seres vivos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cadena alimenticia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la manera en la que los seres vivientes están conectados en base a lo que comen y quién se los come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red alimenticia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 conjunto de las cadenas alimenticias que se encuentran en un lugar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herbívoro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 animal que solo come plantas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materia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lo que constituye cualquier objeto; sabemos que está ahí porque ocupa espacio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flujo de la materia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el movimiento de material a través de un ecosistema, por ejemplo, a través de cadenas y redes alimenticias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modelo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una versión de mentiras de algo que los científicos y las científicas usan cuando la cosa de verdad es algo demasiado grande, pequeño, o complicado para poder usarlo en sus estudios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omnívoro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 animal que come plantas y animales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depredador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 animal que caza y se come a otros animales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presa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 animal al que otro animal caza y se lo come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productor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un ser vivo que produce su propia comida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Why would a hawk move to New York City?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