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Poppins"/>
      <p:bold r:id="rId30"/>
      <p:boldItalic r:id="rId31"/>
    </p:embeddedFont>
    <p:embeddedFont>
      <p:font typeface="Lato"/>
      <p:regular r:id="rId32"/>
      <p:bold r:id="rId33"/>
      <p:italic r:id="rId34"/>
      <p:boldItalic r:id="rId35"/>
    </p:embeddedFont>
    <p:embeddedFont>
      <p:font typeface="Montserrat"/>
      <p:regular r:id="rId36"/>
      <p:bold r:id="rId37"/>
      <p:italic r:id="rId38"/>
      <p:boldItalic r:id="rId39"/>
    </p:embeddedFont>
    <p:embeddedFont>
      <p:font typeface="Inter"/>
      <p:regular r:id="rId40"/>
      <p:bold r:id="rId41"/>
    </p:embeddedFont>
    <p:embeddedFont>
      <p:font typeface="Poppins SemiBold"/>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hjyN+4TqCTyj3gfIGJG6vLP0Ii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regular.fntdata"/><Relationship Id="rId20" Type="http://schemas.openxmlformats.org/officeDocument/2006/relationships/slide" Target="slides/slide16.xml"/><Relationship Id="rId42" Type="http://schemas.openxmlformats.org/officeDocument/2006/relationships/font" Target="fonts/PoppinsSemiBold-regular.fntdata"/><Relationship Id="rId41" Type="http://schemas.openxmlformats.org/officeDocument/2006/relationships/font" Target="fonts/Inter-bold.fntdata"/><Relationship Id="rId22" Type="http://schemas.openxmlformats.org/officeDocument/2006/relationships/slide" Target="slides/slide18.xml"/><Relationship Id="rId44" Type="http://schemas.openxmlformats.org/officeDocument/2006/relationships/font" Target="fonts/PoppinsSemiBold-italic.fntdata"/><Relationship Id="rId21" Type="http://schemas.openxmlformats.org/officeDocument/2006/relationships/slide" Target="slides/slide17.xml"/><Relationship Id="rId43" Type="http://schemas.openxmlformats.org/officeDocument/2006/relationships/font" Target="fonts/PoppinsSemiBold-bold.fntdata"/><Relationship Id="rId24" Type="http://schemas.openxmlformats.org/officeDocument/2006/relationships/slide" Target="slides/slide20.xml"/><Relationship Id="rId46" Type="http://customschemas.google.com/relationships/presentationmetadata" Target="metadata"/><Relationship Id="rId23" Type="http://schemas.openxmlformats.org/officeDocument/2006/relationships/slide" Target="slides/slide19.xml"/><Relationship Id="rId45" Type="http://schemas.openxmlformats.org/officeDocument/2006/relationships/font" Target="fonts/PoppinsSemiBol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Italic.fntdata"/><Relationship Id="rId30" Type="http://schemas.openxmlformats.org/officeDocument/2006/relationships/font" Target="fonts/Poppins-bold.fntdata"/><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Montserrat-bold.fntdata"/><Relationship Id="rId14" Type="http://schemas.openxmlformats.org/officeDocument/2006/relationships/slide" Target="slides/slide10.xml"/><Relationship Id="rId36" Type="http://schemas.openxmlformats.org/officeDocument/2006/relationships/font" Target="fonts/Montserrat-regular.fntdata"/><Relationship Id="rId17" Type="http://schemas.openxmlformats.org/officeDocument/2006/relationships/slide" Target="slides/slide13.xml"/><Relationship Id="rId39" Type="http://schemas.openxmlformats.org/officeDocument/2006/relationships/font" Target="fonts/Montserrat-boldItalic.fntdata"/><Relationship Id="rId16" Type="http://schemas.openxmlformats.org/officeDocument/2006/relationships/slide" Target="slides/slide12.xml"/><Relationship Id="rId38" Type="http://schemas.openxmlformats.org/officeDocument/2006/relationships/font" Target="fonts/Montserrat-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7055df516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7055df516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7055df516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7055df516f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7055df516f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g27055df516f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7055df516f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27055df516f_0_1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27055df516f_0_1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7055df516f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g27055df516f_0_2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7055df516f_0_2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7055df516f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g27055df516f_0_2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27055df516f_0_2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7055df516f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27055df516f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g27055df516f_0_2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7055df516f_0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27055df516f_0_3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27055df516f_0_3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7055df516f_0_3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27055df516f_0_3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27055df516f_0_3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7055df516f_0_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27055df516f_0_3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27055df516f_0_3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7055df516f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27055df516f_0_4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g27055df516f_0_4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7055df516f_0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27055df516f_0_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g27055df516f_0_4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g27055df516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 name="Google Shape;27;g27055df516f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g27055df516f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7055df516f_0_4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7055df516f_0_4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27055df516f_0_4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7055df516f_0_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g27055df516f_0_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g27055df516f_0_4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7055df516f_0_4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g27055df516f_0_4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g27055df516f_0_4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7055df516f_0_5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g27055df516f_0_5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g27055df516f_0_5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7055df516f_0_5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1" name="Google Shape;601;g27055df516f_0_5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g27055df516f_0_5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7055df516f_0_6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g27055df516f_0_6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1" name="Google Shape;671;g27055df516f_0_6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7055df516f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27055df516f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27055df516f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7055df516f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7055df516f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 name="Google Shape;85;g27055df516f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7055df516f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27055df516f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27055df516f_0_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7055df516f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27055df516f_0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27055df516f_0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055df516f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7055df516f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27055df516f_0_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7055df516f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27055df516f_0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7055df516f_0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7055df516f_0_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27055df516f_0_1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27055df516f_0_1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45.png"/><Relationship Id="rId7" Type="http://schemas.openxmlformats.org/officeDocument/2006/relationships/image" Target="../media/image37.png"/><Relationship Id="rId8" Type="http://schemas.openxmlformats.org/officeDocument/2006/relationships/image" Target="../media/image36.png"/></Relationships>
</file>

<file path=ppt/slides/_rels/slide11.xml.rels><?xml version="1.0" encoding="UTF-8" standalone="yes"?><Relationships xmlns="http://schemas.openxmlformats.org/package/2006/relationships"><Relationship Id="rId11" Type="http://schemas.openxmlformats.org/officeDocument/2006/relationships/image" Target="../media/image70.png"/><Relationship Id="rId10" Type="http://schemas.openxmlformats.org/officeDocument/2006/relationships/image" Target="../media/image42.png"/><Relationship Id="rId13" Type="http://schemas.openxmlformats.org/officeDocument/2006/relationships/image" Target="../media/image53.png"/><Relationship Id="rId12" Type="http://schemas.openxmlformats.org/officeDocument/2006/relationships/image" Target="../media/image91.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43.png"/><Relationship Id="rId15" Type="http://schemas.openxmlformats.org/officeDocument/2006/relationships/image" Target="../media/image54.png"/><Relationship Id="rId14" Type="http://schemas.openxmlformats.org/officeDocument/2006/relationships/image" Target="../media/image52.png"/><Relationship Id="rId17" Type="http://schemas.openxmlformats.org/officeDocument/2006/relationships/image" Target="../media/image72.png"/><Relationship Id="rId16" Type="http://schemas.openxmlformats.org/officeDocument/2006/relationships/image" Target="../media/image60.png"/><Relationship Id="rId5" Type="http://schemas.openxmlformats.org/officeDocument/2006/relationships/image" Target="../media/image12.png"/><Relationship Id="rId6" Type="http://schemas.openxmlformats.org/officeDocument/2006/relationships/image" Target="../media/image48.png"/><Relationship Id="rId18" Type="http://schemas.openxmlformats.org/officeDocument/2006/relationships/image" Target="../media/image64.png"/><Relationship Id="rId7" Type="http://schemas.openxmlformats.org/officeDocument/2006/relationships/image" Target="../media/image58.png"/><Relationship Id="rId8"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6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20" Type="http://schemas.openxmlformats.org/officeDocument/2006/relationships/image" Target="../media/image87.png"/><Relationship Id="rId22" Type="http://schemas.openxmlformats.org/officeDocument/2006/relationships/image" Target="../media/image88.png"/><Relationship Id="rId21" Type="http://schemas.openxmlformats.org/officeDocument/2006/relationships/image" Target="../media/image81.png"/><Relationship Id="rId24" Type="http://schemas.openxmlformats.org/officeDocument/2006/relationships/image" Target="../media/image89.png"/><Relationship Id="rId23" Type="http://schemas.openxmlformats.org/officeDocument/2006/relationships/image" Target="../media/image96.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77.png"/><Relationship Id="rId26" Type="http://schemas.openxmlformats.org/officeDocument/2006/relationships/image" Target="../media/image93.png"/><Relationship Id="rId25" Type="http://schemas.openxmlformats.org/officeDocument/2006/relationships/image" Target="../media/image90.png"/><Relationship Id="rId28" Type="http://schemas.openxmlformats.org/officeDocument/2006/relationships/image" Target="../media/image92.png"/><Relationship Id="rId27" Type="http://schemas.openxmlformats.org/officeDocument/2006/relationships/image" Target="../media/image98.png"/><Relationship Id="rId5" Type="http://schemas.openxmlformats.org/officeDocument/2006/relationships/image" Target="../media/image12.png"/><Relationship Id="rId6" Type="http://schemas.openxmlformats.org/officeDocument/2006/relationships/image" Target="../media/image85.png"/><Relationship Id="rId29" Type="http://schemas.openxmlformats.org/officeDocument/2006/relationships/image" Target="../media/image95.png"/><Relationship Id="rId7" Type="http://schemas.openxmlformats.org/officeDocument/2006/relationships/image" Target="../media/image108.png"/><Relationship Id="rId8" Type="http://schemas.openxmlformats.org/officeDocument/2006/relationships/image" Target="../media/image138.png"/><Relationship Id="rId11" Type="http://schemas.openxmlformats.org/officeDocument/2006/relationships/image" Target="../media/image104.png"/><Relationship Id="rId10" Type="http://schemas.openxmlformats.org/officeDocument/2006/relationships/image" Target="../media/image75.png"/><Relationship Id="rId13" Type="http://schemas.openxmlformats.org/officeDocument/2006/relationships/image" Target="../media/image78.png"/><Relationship Id="rId12" Type="http://schemas.openxmlformats.org/officeDocument/2006/relationships/image" Target="../media/image76.png"/><Relationship Id="rId15" Type="http://schemas.openxmlformats.org/officeDocument/2006/relationships/image" Target="../media/image86.png"/><Relationship Id="rId14" Type="http://schemas.openxmlformats.org/officeDocument/2006/relationships/image" Target="../media/image79.png"/><Relationship Id="rId17" Type="http://schemas.openxmlformats.org/officeDocument/2006/relationships/image" Target="../media/image83.png"/><Relationship Id="rId16" Type="http://schemas.openxmlformats.org/officeDocument/2006/relationships/image" Target="../media/image84.png"/><Relationship Id="rId19" Type="http://schemas.openxmlformats.org/officeDocument/2006/relationships/image" Target="../media/image82.png"/><Relationship Id="rId18" Type="http://schemas.openxmlformats.org/officeDocument/2006/relationships/image" Target="../media/image8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14.png"/><Relationship Id="rId7" Type="http://schemas.openxmlformats.org/officeDocument/2006/relationships/image" Target="../media/image10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35.png"/><Relationship Id="rId7" Type="http://schemas.openxmlformats.org/officeDocument/2006/relationships/image" Target="../media/image10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46.png"/><Relationship Id="rId7" Type="http://schemas.openxmlformats.org/officeDocument/2006/relationships/image" Target="../media/image1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1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170.png"/><Relationship Id="rId7" Type="http://schemas.openxmlformats.org/officeDocument/2006/relationships/image" Target="../media/image52.png"/><Relationship Id="rId8" Type="http://schemas.openxmlformats.org/officeDocument/2006/relationships/image" Target="../media/image1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66.png"/><Relationship Id="rId7" Type="http://schemas.openxmlformats.org/officeDocument/2006/relationships/image" Target="../media/image159.png"/><Relationship Id="rId8" Type="http://schemas.openxmlformats.org/officeDocument/2006/relationships/image" Target="../media/image171.png"/></Relationships>
</file>

<file path=ppt/slides/_rels/slide24.xml.rels><?xml version="1.0" encoding="UTF-8" standalone="yes"?><Relationships xmlns="http://schemas.openxmlformats.org/package/2006/relationships"><Relationship Id="rId20" Type="http://schemas.openxmlformats.org/officeDocument/2006/relationships/image" Target="../media/image165.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153.png"/><Relationship Id="rId5" Type="http://schemas.openxmlformats.org/officeDocument/2006/relationships/image" Target="../media/image12.png"/><Relationship Id="rId6" Type="http://schemas.openxmlformats.org/officeDocument/2006/relationships/image" Target="../media/image150.png"/><Relationship Id="rId7" Type="http://schemas.openxmlformats.org/officeDocument/2006/relationships/image" Target="../media/image149.png"/><Relationship Id="rId8" Type="http://schemas.openxmlformats.org/officeDocument/2006/relationships/image" Target="../media/image148.png"/><Relationship Id="rId11" Type="http://schemas.openxmlformats.org/officeDocument/2006/relationships/image" Target="../media/image162.png"/><Relationship Id="rId10" Type="http://schemas.openxmlformats.org/officeDocument/2006/relationships/image" Target="../media/image145.png"/><Relationship Id="rId13" Type="http://schemas.openxmlformats.org/officeDocument/2006/relationships/image" Target="../media/image172.png"/><Relationship Id="rId12" Type="http://schemas.openxmlformats.org/officeDocument/2006/relationships/image" Target="../media/image142.png"/><Relationship Id="rId15" Type="http://schemas.openxmlformats.org/officeDocument/2006/relationships/image" Target="../media/image169.png"/><Relationship Id="rId14" Type="http://schemas.openxmlformats.org/officeDocument/2006/relationships/image" Target="../media/image168.png"/><Relationship Id="rId17" Type="http://schemas.openxmlformats.org/officeDocument/2006/relationships/image" Target="../media/image152.png"/><Relationship Id="rId16" Type="http://schemas.openxmlformats.org/officeDocument/2006/relationships/image" Target="../media/image143.png"/><Relationship Id="rId19" Type="http://schemas.openxmlformats.org/officeDocument/2006/relationships/image" Target="../media/image157.png"/><Relationship Id="rId18" Type="http://schemas.openxmlformats.org/officeDocument/2006/relationships/image" Target="../media/image1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4.png"/><Relationship Id="rId4" Type="http://schemas.openxmlformats.org/officeDocument/2006/relationships/image" Target="../media/image12.png"/><Relationship Id="rId5" Type="http://schemas.openxmlformats.org/officeDocument/2006/relationships/hyperlink" Target="https://unsplash.com/" TargetMode="External"/><Relationship Id="rId6" Type="http://schemas.openxmlformats.org/officeDocument/2006/relationships/image" Target="../media/image163.png"/><Relationship Id="rId7" Type="http://schemas.openxmlformats.org/officeDocument/2006/relationships/image" Target="../media/image1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21.png"/><Relationship Id="rId7" Type="http://schemas.openxmlformats.org/officeDocument/2006/relationships/image" Target="../media/image49.png"/><Relationship Id="rId8" Type="http://schemas.openxmlformats.org/officeDocument/2006/relationships/image" Target="../media/image1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27.png"/><Relationship Id="rId5" Type="http://schemas.openxmlformats.org/officeDocument/2006/relationships/image" Target="../media/image12.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57.png"/><Relationship Id="rId7" Type="http://schemas.openxmlformats.org/officeDocument/2006/relationships/image" Target="../media/image39.png"/><Relationship Id="rId8" Type="http://schemas.openxmlformats.org/officeDocument/2006/relationships/image" Target="../media/image1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15" name="Shape 15"/>
        <p:cNvGrpSpPr/>
        <p:nvPr/>
      </p:nvGrpSpPr>
      <p:grpSpPr>
        <a:xfrm>
          <a:off x="0" y="0"/>
          <a:ext cx="0" cy="0"/>
          <a:chOff x="0" y="0"/>
          <a:chExt cx="0" cy="0"/>
        </a:xfrm>
      </p:grpSpPr>
      <p:pic>
        <p:nvPicPr>
          <p:cNvPr descr=" " id="16" name="Google Shape;16;g27055df516f_0_0"/>
          <p:cNvPicPr preferRelativeResize="0"/>
          <p:nvPr/>
        </p:nvPicPr>
        <p:blipFill rotWithShape="1">
          <a:blip r:embed="rId3">
            <a:alphaModFix/>
          </a:blip>
          <a:srcRect b="0" l="0" r="0" t="0"/>
          <a:stretch/>
        </p:blipFill>
        <p:spPr>
          <a:xfrm>
            <a:off x="0" y="8788400"/>
            <a:ext cx="5677610" cy="4927600"/>
          </a:xfrm>
          <a:prstGeom prst="rect">
            <a:avLst/>
          </a:prstGeom>
          <a:noFill/>
          <a:ln>
            <a:noFill/>
          </a:ln>
        </p:spPr>
      </p:pic>
      <p:pic>
        <p:nvPicPr>
          <p:cNvPr descr=" " id="17" name="Google Shape;17;g27055df516f_0_0"/>
          <p:cNvPicPr preferRelativeResize="0"/>
          <p:nvPr/>
        </p:nvPicPr>
        <p:blipFill rotWithShape="1">
          <a:blip r:embed="rId4">
            <a:alphaModFix/>
          </a:blip>
          <a:srcRect b="0" l="0" r="0" t="0"/>
          <a:stretch/>
        </p:blipFill>
        <p:spPr>
          <a:xfrm>
            <a:off x="18201375" y="0"/>
            <a:ext cx="6185673" cy="6858000"/>
          </a:xfrm>
          <a:prstGeom prst="rect">
            <a:avLst/>
          </a:prstGeom>
          <a:noFill/>
          <a:ln>
            <a:noFill/>
          </a:ln>
        </p:spPr>
      </p:pic>
      <p:pic>
        <p:nvPicPr>
          <p:cNvPr descr=" " id="18" name="Google Shape;18;g27055df516f_0_0"/>
          <p:cNvPicPr preferRelativeResize="0"/>
          <p:nvPr/>
        </p:nvPicPr>
        <p:blipFill rotWithShape="1">
          <a:blip r:embed="rId5">
            <a:alphaModFix/>
          </a:blip>
          <a:srcRect b="0" l="0" r="0" t="0"/>
          <a:stretch/>
        </p:blipFill>
        <p:spPr>
          <a:xfrm>
            <a:off x="1257457" y="2755900"/>
            <a:ext cx="8842797" cy="8064500"/>
          </a:xfrm>
          <a:prstGeom prst="rect">
            <a:avLst/>
          </a:prstGeom>
          <a:noFill/>
          <a:ln>
            <a:noFill/>
          </a:ln>
        </p:spPr>
      </p:pic>
      <p:pic>
        <p:nvPicPr>
          <p:cNvPr descr=" " id="19" name="Google Shape;19;g27055df516f_0_0"/>
          <p:cNvPicPr preferRelativeResize="0"/>
          <p:nvPr/>
        </p:nvPicPr>
        <p:blipFill rotWithShape="1">
          <a:blip r:embed="rId6">
            <a:alphaModFix/>
          </a:blip>
          <a:srcRect b="0" l="0" r="0" t="0"/>
          <a:stretch/>
        </p:blipFill>
        <p:spPr>
          <a:xfrm>
            <a:off x="4361513" y="4049169"/>
            <a:ext cx="3000468" cy="1765732"/>
          </a:xfrm>
          <a:prstGeom prst="rect">
            <a:avLst/>
          </a:prstGeom>
          <a:noFill/>
          <a:ln>
            <a:noFill/>
          </a:ln>
        </p:spPr>
      </p:pic>
      <p:sp>
        <p:nvSpPr>
          <p:cNvPr id="20" name="Google Shape;20;g27055df516f_0_0"/>
          <p:cNvSpPr/>
          <p:nvPr/>
        </p:nvSpPr>
        <p:spPr>
          <a:xfrm>
            <a:off x="10415302" y="4330700"/>
            <a:ext cx="16905900" cy="419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000"/>
              <a:buFont typeface="Poppins"/>
              <a:buNone/>
            </a:pPr>
            <a:r>
              <a:rPr b="1" i="0" lang="en-US" sz="18000" u="none" cap="none" strike="noStrike">
                <a:solidFill>
                  <a:srgbClr val="712420"/>
                </a:solidFill>
                <a:latin typeface="Poppins"/>
                <a:ea typeface="Poppins"/>
                <a:cs typeface="Poppins"/>
                <a:sym typeface="Poppins"/>
              </a:rPr>
              <a:t>Pulmonary  </a:t>
            </a:r>
            <a:endParaRPr b="0" i="0" sz="18000" u="none" cap="none" strike="noStrike">
              <a:solidFill>
                <a:schemeClr val="dk1"/>
              </a:solidFill>
              <a:latin typeface="Calibri"/>
              <a:ea typeface="Calibri"/>
              <a:cs typeface="Calibri"/>
              <a:sym typeface="Calibri"/>
            </a:endParaRPr>
          </a:p>
        </p:txBody>
      </p:sp>
      <p:sp>
        <p:nvSpPr>
          <p:cNvPr id="21" name="Google Shape;21;g27055df516f_0_0"/>
          <p:cNvSpPr/>
          <p:nvPr/>
        </p:nvSpPr>
        <p:spPr>
          <a:xfrm>
            <a:off x="2099996" y="11480800"/>
            <a:ext cx="201870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1" i="0" lang="en-US" sz="6400" u="none" cap="none" strike="noStrike">
                <a:solidFill>
                  <a:srgbClr val="0E0E0E"/>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2" name="Google Shape;22;g27055df516f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3" name="Google Shape;23;g27055df516f_0_0"/>
          <p:cNvPicPr preferRelativeResize="0"/>
          <p:nvPr/>
        </p:nvPicPr>
        <p:blipFill rotWithShape="1">
          <a:blip r:embed="rId7">
            <a:alphaModFix/>
          </a:blip>
          <a:srcRect b="0" l="0" r="0" t="0"/>
          <a:stretch/>
        </p:blipFill>
        <p:spPr>
          <a:xfrm>
            <a:off x="23523340" y="10820400"/>
            <a:ext cx="711289" cy="2590800"/>
          </a:xfrm>
          <a:prstGeom prst="rect">
            <a:avLst/>
          </a:prstGeom>
          <a:noFill/>
          <a:ln>
            <a:noFill/>
          </a:ln>
        </p:spPr>
      </p:pic>
      <p:sp>
        <p:nvSpPr>
          <p:cNvPr id="24" name="Google Shape;24;g27055df516f_0_0"/>
          <p:cNvSpPr/>
          <p:nvPr/>
        </p:nvSpPr>
        <p:spPr>
          <a:xfrm>
            <a:off x="10415302" y="6832600"/>
            <a:ext cx="12473100" cy="4191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000"/>
              <a:buFont typeface="Poppins"/>
              <a:buNone/>
            </a:pPr>
            <a:r>
              <a:rPr b="1" i="0" lang="en-US" sz="18000" u="none" cap="none" strike="noStrike">
                <a:solidFill>
                  <a:srgbClr val="712420"/>
                </a:solidFill>
                <a:latin typeface="Poppins"/>
                <a:ea typeface="Poppins"/>
                <a:cs typeface="Poppins"/>
                <a:sym typeface="Poppins"/>
              </a:rPr>
              <a:t>Embolism</a:t>
            </a:r>
            <a:endParaRPr b="0" i="0" sz="18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198" name="Shape 198"/>
        <p:cNvGrpSpPr/>
        <p:nvPr/>
      </p:nvGrpSpPr>
      <p:grpSpPr>
        <a:xfrm>
          <a:off x="0" y="0"/>
          <a:ext cx="0" cy="0"/>
          <a:chOff x="0" y="0"/>
          <a:chExt cx="0" cy="0"/>
        </a:xfrm>
      </p:grpSpPr>
      <p:pic>
        <p:nvPicPr>
          <p:cNvPr descr=" " id="199" name="Google Shape;199;g27055df516f_0_174"/>
          <p:cNvPicPr preferRelativeResize="0"/>
          <p:nvPr/>
        </p:nvPicPr>
        <p:blipFill rotWithShape="1">
          <a:blip r:embed="rId3">
            <a:alphaModFix/>
          </a:blip>
          <a:srcRect b="0" l="0" r="0" t="0"/>
          <a:stretch/>
        </p:blipFill>
        <p:spPr>
          <a:xfrm>
            <a:off x="18556697" y="0"/>
            <a:ext cx="5830351" cy="4984552"/>
          </a:xfrm>
          <a:prstGeom prst="rect">
            <a:avLst/>
          </a:prstGeom>
          <a:noFill/>
          <a:ln>
            <a:noFill/>
          </a:ln>
        </p:spPr>
      </p:pic>
      <p:pic>
        <p:nvPicPr>
          <p:cNvPr descr=" " id="200" name="Google Shape;200;g27055df516f_0_174"/>
          <p:cNvPicPr preferRelativeResize="0"/>
          <p:nvPr/>
        </p:nvPicPr>
        <p:blipFill rotWithShape="1">
          <a:blip r:embed="rId4">
            <a:alphaModFix/>
          </a:blip>
          <a:srcRect b="0" l="0" r="0" t="0"/>
          <a:stretch/>
        </p:blipFill>
        <p:spPr>
          <a:xfrm>
            <a:off x="0" y="8636000"/>
            <a:ext cx="7265308" cy="5080000"/>
          </a:xfrm>
          <a:prstGeom prst="rect">
            <a:avLst/>
          </a:prstGeom>
          <a:noFill/>
          <a:ln>
            <a:noFill/>
          </a:ln>
        </p:spPr>
      </p:pic>
      <p:sp>
        <p:nvSpPr>
          <p:cNvPr id="201" name="Google Shape;201;g27055df516f_0_1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2" name="Google Shape;202;g27055df516f_0_17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03" name="Google Shape;203;g27055df516f_0_174"/>
          <p:cNvSpPr/>
          <p:nvPr/>
        </p:nvSpPr>
        <p:spPr>
          <a:xfrm>
            <a:off x="9107038" y="469900"/>
            <a:ext cx="65244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Pricing Plan</a:t>
            </a:r>
            <a:endParaRPr b="0" i="0" sz="8000" u="none" cap="none" strike="noStrike">
              <a:solidFill>
                <a:schemeClr val="dk1"/>
              </a:solidFill>
              <a:latin typeface="Calibri"/>
              <a:ea typeface="Calibri"/>
              <a:cs typeface="Calibri"/>
              <a:sym typeface="Calibri"/>
            </a:endParaRPr>
          </a:p>
        </p:txBody>
      </p:sp>
      <p:sp>
        <p:nvSpPr>
          <p:cNvPr id="204" name="Google Shape;204;g27055df516f_0_174"/>
          <p:cNvSpPr/>
          <p:nvPr/>
        </p:nvSpPr>
        <p:spPr>
          <a:xfrm>
            <a:off x="1778222" y="2489200"/>
            <a:ext cx="20843400" cy="1056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27055df516f_0_174"/>
          <p:cNvSpPr/>
          <p:nvPr/>
        </p:nvSpPr>
        <p:spPr>
          <a:xfrm>
            <a:off x="1778222" y="2489200"/>
            <a:ext cx="6439800" cy="10566300"/>
          </a:xfrm>
          <a:prstGeom prst="roundRect">
            <a:avLst>
              <a:gd fmla="val 3124" name="adj"/>
            </a:avLst>
          </a:prstGeom>
          <a:noFill/>
          <a:ln cap="flat" cmpd="sng" w="12700">
            <a:solidFill>
              <a:srgbClr val="7124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6" name="Google Shape;206;g27055df516f_0_174"/>
          <p:cNvPicPr preferRelativeResize="0"/>
          <p:nvPr/>
        </p:nvPicPr>
        <p:blipFill rotWithShape="1">
          <a:blip r:embed="rId6">
            <a:alphaModFix/>
          </a:blip>
          <a:srcRect b="0" l="0" r="0" t="0"/>
          <a:stretch/>
        </p:blipFill>
        <p:spPr>
          <a:xfrm>
            <a:off x="4191266" y="2946400"/>
            <a:ext cx="1613619" cy="1625600"/>
          </a:xfrm>
          <a:prstGeom prst="rect">
            <a:avLst/>
          </a:prstGeom>
          <a:noFill/>
          <a:ln>
            <a:noFill/>
          </a:ln>
        </p:spPr>
      </p:pic>
      <p:sp>
        <p:nvSpPr>
          <p:cNvPr id="207" name="Google Shape;207;g27055df516f_0_174"/>
          <p:cNvSpPr/>
          <p:nvPr/>
        </p:nvSpPr>
        <p:spPr>
          <a:xfrm>
            <a:off x="4039105" y="4876800"/>
            <a:ext cx="19179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12420"/>
              </a:buClr>
              <a:buSzPts val="4800"/>
              <a:buFont typeface="Poppins"/>
              <a:buNone/>
            </a:pPr>
            <a:r>
              <a:rPr b="1" i="0" lang="en-US" sz="4800" u="none" cap="none" strike="noStrike">
                <a:solidFill>
                  <a:srgbClr val="712420"/>
                </a:solidFill>
                <a:latin typeface="Poppins"/>
                <a:ea typeface="Poppins"/>
                <a:cs typeface="Poppins"/>
                <a:sym typeface="Poppins"/>
              </a:rPr>
              <a:t>Basic</a:t>
            </a:r>
            <a:endParaRPr b="0" i="0" sz="4800" u="none" cap="none" strike="noStrike">
              <a:solidFill>
                <a:schemeClr val="dk1"/>
              </a:solidFill>
              <a:latin typeface="Calibri"/>
              <a:ea typeface="Calibri"/>
              <a:cs typeface="Calibri"/>
              <a:sym typeface="Calibri"/>
            </a:endParaRPr>
          </a:p>
        </p:txBody>
      </p:sp>
      <p:sp>
        <p:nvSpPr>
          <p:cNvPr id="208" name="Google Shape;208;g27055df516f_0_174"/>
          <p:cNvSpPr/>
          <p:nvPr/>
        </p:nvSpPr>
        <p:spPr>
          <a:xfrm>
            <a:off x="2235479" y="6096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9" name="Google Shape;209;g27055df516f_0_174"/>
          <p:cNvSpPr/>
          <p:nvPr/>
        </p:nvSpPr>
        <p:spPr>
          <a:xfrm>
            <a:off x="3188098" y="11684000"/>
            <a:ext cx="36201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$10/month</a:t>
            </a:r>
            <a:endParaRPr b="0" i="0" sz="4800" u="none" cap="none" strike="noStrike">
              <a:solidFill>
                <a:schemeClr val="dk1"/>
              </a:solidFill>
              <a:latin typeface="Calibri"/>
              <a:ea typeface="Calibri"/>
              <a:cs typeface="Calibri"/>
              <a:sym typeface="Calibri"/>
            </a:endParaRPr>
          </a:p>
        </p:txBody>
      </p:sp>
      <p:sp>
        <p:nvSpPr>
          <p:cNvPr id="210" name="Google Shape;210;g27055df516f_0_174"/>
          <p:cNvSpPr/>
          <p:nvPr/>
        </p:nvSpPr>
        <p:spPr>
          <a:xfrm>
            <a:off x="8980022" y="2489200"/>
            <a:ext cx="6439800" cy="10566300"/>
          </a:xfrm>
          <a:prstGeom prst="roundRect">
            <a:avLst>
              <a:gd fmla="val 3124" name="adj"/>
            </a:avLst>
          </a:prstGeom>
          <a:noFill/>
          <a:ln cap="flat" cmpd="sng" w="12700">
            <a:solidFill>
              <a:srgbClr val="7124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1" name="Google Shape;211;g27055df516f_0_174"/>
          <p:cNvPicPr preferRelativeResize="0"/>
          <p:nvPr/>
        </p:nvPicPr>
        <p:blipFill rotWithShape="1">
          <a:blip r:embed="rId7">
            <a:alphaModFix/>
          </a:blip>
          <a:srcRect b="0" l="0" r="0" t="0"/>
          <a:stretch/>
        </p:blipFill>
        <p:spPr>
          <a:xfrm>
            <a:off x="11358224" y="2946400"/>
            <a:ext cx="1683305" cy="1625588"/>
          </a:xfrm>
          <a:prstGeom prst="rect">
            <a:avLst/>
          </a:prstGeom>
          <a:noFill/>
          <a:ln>
            <a:noFill/>
          </a:ln>
        </p:spPr>
      </p:pic>
      <p:sp>
        <p:nvSpPr>
          <p:cNvPr id="212" name="Google Shape;212;g27055df516f_0_174"/>
          <p:cNvSpPr/>
          <p:nvPr/>
        </p:nvSpPr>
        <p:spPr>
          <a:xfrm>
            <a:off x="11437780" y="4876788"/>
            <a:ext cx="15243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12420"/>
              </a:buClr>
              <a:buSzPts val="4800"/>
              <a:buFont typeface="Poppins"/>
              <a:buNone/>
            </a:pPr>
            <a:r>
              <a:rPr b="1" i="0" lang="en-US" sz="4800" u="none" cap="none" strike="noStrike">
                <a:solidFill>
                  <a:srgbClr val="712420"/>
                </a:solidFill>
                <a:latin typeface="Poppins"/>
                <a:ea typeface="Poppins"/>
                <a:cs typeface="Poppins"/>
                <a:sym typeface="Poppins"/>
              </a:rPr>
              <a:t>Elite</a:t>
            </a:r>
            <a:endParaRPr b="0" i="0" sz="4800" u="none" cap="none" strike="noStrike">
              <a:solidFill>
                <a:schemeClr val="dk1"/>
              </a:solidFill>
              <a:latin typeface="Calibri"/>
              <a:ea typeface="Calibri"/>
              <a:cs typeface="Calibri"/>
              <a:sym typeface="Calibri"/>
            </a:endParaRPr>
          </a:p>
        </p:txBody>
      </p:sp>
      <p:sp>
        <p:nvSpPr>
          <p:cNvPr id="213" name="Google Shape;213;g27055df516f_0_174"/>
          <p:cNvSpPr/>
          <p:nvPr/>
        </p:nvSpPr>
        <p:spPr>
          <a:xfrm>
            <a:off x="9437280" y="6095988"/>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4" name="Google Shape;214;g27055df516f_0_174"/>
          <p:cNvSpPr/>
          <p:nvPr/>
        </p:nvSpPr>
        <p:spPr>
          <a:xfrm>
            <a:off x="10307338" y="11683988"/>
            <a:ext cx="37851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$50/month</a:t>
            </a:r>
            <a:endParaRPr b="0" i="0" sz="4800" u="none" cap="none" strike="noStrike">
              <a:solidFill>
                <a:schemeClr val="dk1"/>
              </a:solidFill>
              <a:latin typeface="Calibri"/>
              <a:ea typeface="Calibri"/>
              <a:cs typeface="Calibri"/>
              <a:sym typeface="Calibri"/>
            </a:endParaRPr>
          </a:p>
        </p:txBody>
      </p:sp>
      <p:sp>
        <p:nvSpPr>
          <p:cNvPr id="215" name="Google Shape;215;g27055df516f_0_174"/>
          <p:cNvSpPr/>
          <p:nvPr/>
        </p:nvSpPr>
        <p:spPr>
          <a:xfrm>
            <a:off x="16181822" y="2489200"/>
            <a:ext cx="6439800" cy="10566300"/>
          </a:xfrm>
          <a:prstGeom prst="roundRect">
            <a:avLst>
              <a:gd fmla="val 3124" name="adj"/>
            </a:avLst>
          </a:prstGeom>
          <a:noFill/>
          <a:ln cap="flat" cmpd="sng" w="12700">
            <a:solidFill>
              <a:srgbClr val="7124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6" name="Google Shape;216;g27055df516f_0_174"/>
          <p:cNvPicPr preferRelativeResize="0"/>
          <p:nvPr/>
        </p:nvPicPr>
        <p:blipFill rotWithShape="1">
          <a:blip r:embed="rId8">
            <a:alphaModFix/>
          </a:blip>
          <a:srcRect b="0" l="0" r="0" t="0"/>
          <a:stretch/>
        </p:blipFill>
        <p:spPr>
          <a:xfrm>
            <a:off x="18588603" y="2946400"/>
            <a:ext cx="1626141" cy="1625600"/>
          </a:xfrm>
          <a:prstGeom prst="rect">
            <a:avLst/>
          </a:prstGeom>
          <a:noFill/>
          <a:ln>
            <a:noFill/>
          </a:ln>
        </p:spPr>
      </p:pic>
      <p:sp>
        <p:nvSpPr>
          <p:cNvPr id="217" name="Google Shape;217;g27055df516f_0_174"/>
          <p:cNvSpPr/>
          <p:nvPr/>
        </p:nvSpPr>
        <p:spPr>
          <a:xfrm>
            <a:off x="17629803" y="4876800"/>
            <a:ext cx="35436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12420"/>
              </a:buClr>
              <a:buSzPts val="4800"/>
              <a:buFont typeface="Poppins"/>
              <a:buNone/>
            </a:pPr>
            <a:r>
              <a:rPr b="1" i="0" lang="en-US" sz="4800" u="none" cap="none" strike="noStrike">
                <a:solidFill>
                  <a:srgbClr val="712420"/>
                </a:solidFill>
                <a:latin typeface="Poppins"/>
                <a:ea typeface="Poppins"/>
                <a:cs typeface="Poppins"/>
                <a:sym typeface="Poppins"/>
              </a:rPr>
              <a:t>Legendary</a:t>
            </a:r>
            <a:endParaRPr b="0" i="0" sz="4800" u="none" cap="none" strike="noStrike">
              <a:solidFill>
                <a:schemeClr val="dk1"/>
              </a:solidFill>
              <a:latin typeface="Calibri"/>
              <a:ea typeface="Calibri"/>
              <a:cs typeface="Calibri"/>
              <a:sym typeface="Calibri"/>
            </a:endParaRPr>
          </a:p>
        </p:txBody>
      </p:sp>
      <p:sp>
        <p:nvSpPr>
          <p:cNvPr id="218" name="Google Shape;218;g27055df516f_0_174"/>
          <p:cNvSpPr/>
          <p:nvPr/>
        </p:nvSpPr>
        <p:spPr>
          <a:xfrm>
            <a:off x="16639080" y="6096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9" name="Google Shape;219;g27055df516f_0_174"/>
          <p:cNvSpPr/>
          <p:nvPr/>
        </p:nvSpPr>
        <p:spPr>
          <a:xfrm>
            <a:off x="17394824" y="11684000"/>
            <a:ext cx="40137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224" name="Shape 224"/>
        <p:cNvGrpSpPr/>
        <p:nvPr/>
      </p:nvGrpSpPr>
      <p:grpSpPr>
        <a:xfrm>
          <a:off x="0" y="0"/>
          <a:ext cx="0" cy="0"/>
          <a:chOff x="0" y="0"/>
          <a:chExt cx="0" cy="0"/>
        </a:xfrm>
      </p:grpSpPr>
      <p:pic>
        <p:nvPicPr>
          <p:cNvPr descr=" " id="225" name="Google Shape;225;g27055df516f_0_199"/>
          <p:cNvPicPr preferRelativeResize="0"/>
          <p:nvPr/>
        </p:nvPicPr>
        <p:blipFill rotWithShape="1">
          <a:blip r:embed="rId3">
            <a:alphaModFix/>
          </a:blip>
          <a:srcRect b="0" l="0" r="0" t="0"/>
          <a:stretch/>
        </p:blipFill>
        <p:spPr>
          <a:xfrm>
            <a:off x="0" y="0"/>
            <a:ext cx="7963895" cy="5334000"/>
          </a:xfrm>
          <a:prstGeom prst="rect">
            <a:avLst/>
          </a:prstGeom>
          <a:noFill/>
          <a:ln>
            <a:noFill/>
          </a:ln>
        </p:spPr>
      </p:pic>
      <p:pic>
        <p:nvPicPr>
          <p:cNvPr descr=" " id="226" name="Google Shape;226;g27055df516f_0_199"/>
          <p:cNvPicPr preferRelativeResize="0"/>
          <p:nvPr/>
        </p:nvPicPr>
        <p:blipFill rotWithShape="1">
          <a:blip r:embed="rId4">
            <a:alphaModFix/>
          </a:blip>
          <a:srcRect b="0" l="0" r="0" t="0"/>
          <a:stretch/>
        </p:blipFill>
        <p:spPr>
          <a:xfrm>
            <a:off x="20233629" y="9829800"/>
            <a:ext cx="4153419" cy="3886200"/>
          </a:xfrm>
          <a:prstGeom prst="rect">
            <a:avLst/>
          </a:prstGeom>
          <a:noFill/>
          <a:ln>
            <a:noFill/>
          </a:ln>
        </p:spPr>
      </p:pic>
      <p:sp>
        <p:nvSpPr>
          <p:cNvPr id="227" name="Google Shape;227;g27055df516f_0_1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8" name="Google Shape;228;g27055df516f_0_19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9" name="Google Shape;229;g27055df516f_0_199"/>
          <p:cNvPicPr preferRelativeResize="0"/>
          <p:nvPr/>
        </p:nvPicPr>
        <p:blipFill rotWithShape="1">
          <a:blip r:embed="rId6">
            <a:alphaModFix/>
          </a:blip>
          <a:srcRect b="0" l="0" r="0" t="0"/>
          <a:stretch/>
        </p:blipFill>
        <p:spPr>
          <a:xfrm>
            <a:off x="3327816" y="1079500"/>
            <a:ext cx="17718715" cy="11569700"/>
          </a:xfrm>
          <a:prstGeom prst="rect">
            <a:avLst/>
          </a:prstGeom>
          <a:noFill/>
          <a:ln>
            <a:noFill/>
          </a:ln>
        </p:spPr>
      </p:pic>
      <p:pic>
        <p:nvPicPr>
          <p:cNvPr descr=" " id="230" name="Google Shape;230;g27055df516f_0_199"/>
          <p:cNvPicPr preferRelativeResize="0"/>
          <p:nvPr/>
        </p:nvPicPr>
        <p:blipFill rotWithShape="1">
          <a:blip r:embed="rId7">
            <a:alphaModFix/>
          </a:blip>
          <a:srcRect b="0" l="0" r="0" t="0"/>
          <a:stretch/>
        </p:blipFill>
        <p:spPr>
          <a:xfrm>
            <a:off x="12041105" y="1612888"/>
            <a:ext cx="5220352" cy="5232412"/>
          </a:xfrm>
          <a:prstGeom prst="rect">
            <a:avLst/>
          </a:prstGeom>
          <a:noFill/>
          <a:ln>
            <a:noFill/>
          </a:ln>
        </p:spPr>
      </p:pic>
      <p:pic>
        <p:nvPicPr>
          <p:cNvPr descr=" " id="231" name="Google Shape;231;g27055df516f_0_199"/>
          <p:cNvPicPr preferRelativeResize="0"/>
          <p:nvPr/>
        </p:nvPicPr>
        <p:blipFill rotWithShape="1">
          <a:blip r:embed="rId8">
            <a:alphaModFix/>
          </a:blip>
          <a:srcRect b="0" l="0" r="0" t="0"/>
          <a:stretch/>
        </p:blipFill>
        <p:spPr>
          <a:xfrm>
            <a:off x="6808051" y="1612888"/>
            <a:ext cx="5220352" cy="5232412"/>
          </a:xfrm>
          <a:prstGeom prst="rect">
            <a:avLst/>
          </a:prstGeom>
          <a:noFill/>
          <a:ln>
            <a:noFill/>
          </a:ln>
        </p:spPr>
      </p:pic>
      <p:pic>
        <p:nvPicPr>
          <p:cNvPr descr=" " id="232" name="Google Shape;232;g27055df516f_0_199"/>
          <p:cNvPicPr preferRelativeResize="0"/>
          <p:nvPr/>
        </p:nvPicPr>
        <p:blipFill rotWithShape="1">
          <a:blip r:embed="rId9">
            <a:alphaModFix/>
          </a:blip>
          <a:srcRect b="0" l="0" r="0" t="0"/>
          <a:stretch/>
        </p:blipFill>
        <p:spPr>
          <a:xfrm>
            <a:off x="6808051" y="6858000"/>
            <a:ext cx="5220352" cy="5232412"/>
          </a:xfrm>
          <a:prstGeom prst="rect">
            <a:avLst/>
          </a:prstGeom>
          <a:noFill/>
          <a:ln>
            <a:noFill/>
          </a:ln>
        </p:spPr>
      </p:pic>
      <p:pic>
        <p:nvPicPr>
          <p:cNvPr descr=" " id="233" name="Google Shape;233;g27055df516f_0_199"/>
          <p:cNvPicPr preferRelativeResize="0"/>
          <p:nvPr/>
        </p:nvPicPr>
        <p:blipFill rotWithShape="1">
          <a:blip r:embed="rId10">
            <a:alphaModFix/>
          </a:blip>
          <a:srcRect b="0" l="0" r="0" t="0"/>
          <a:stretch/>
        </p:blipFill>
        <p:spPr>
          <a:xfrm>
            <a:off x="12041105" y="6858000"/>
            <a:ext cx="5220352" cy="5232412"/>
          </a:xfrm>
          <a:prstGeom prst="rect">
            <a:avLst/>
          </a:prstGeom>
          <a:noFill/>
          <a:ln>
            <a:noFill/>
          </a:ln>
        </p:spPr>
      </p:pic>
      <p:pic>
        <p:nvPicPr>
          <p:cNvPr descr=" " id="234" name="Google Shape;234;g27055df516f_0_199"/>
          <p:cNvPicPr preferRelativeResize="0"/>
          <p:nvPr/>
        </p:nvPicPr>
        <p:blipFill rotWithShape="1">
          <a:blip r:embed="rId11">
            <a:alphaModFix/>
          </a:blip>
          <a:srcRect b="0" l="0" r="0" t="0"/>
          <a:stretch/>
        </p:blipFill>
        <p:spPr>
          <a:xfrm>
            <a:off x="12676184" y="4597400"/>
            <a:ext cx="1702013" cy="1447800"/>
          </a:xfrm>
          <a:prstGeom prst="rect">
            <a:avLst/>
          </a:prstGeom>
          <a:noFill/>
          <a:ln>
            <a:noFill/>
          </a:ln>
        </p:spPr>
      </p:pic>
      <p:pic>
        <p:nvPicPr>
          <p:cNvPr descr=" " id="235" name="Google Shape;235;g27055df516f_0_199"/>
          <p:cNvPicPr preferRelativeResize="0"/>
          <p:nvPr/>
        </p:nvPicPr>
        <p:blipFill rotWithShape="1">
          <a:blip r:embed="rId11">
            <a:alphaModFix/>
          </a:blip>
          <a:srcRect b="0" l="0" r="0" t="0"/>
          <a:stretch/>
        </p:blipFill>
        <p:spPr>
          <a:xfrm>
            <a:off x="12676184" y="7810500"/>
            <a:ext cx="1702013" cy="1435100"/>
          </a:xfrm>
          <a:prstGeom prst="rect">
            <a:avLst/>
          </a:prstGeom>
          <a:noFill/>
          <a:ln>
            <a:noFill/>
          </a:ln>
        </p:spPr>
      </p:pic>
      <p:pic>
        <p:nvPicPr>
          <p:cNvPr descr=" " id="236" name="Google Shape;236;g27055df516f_0_199"/>
          <p:cNvPicPr preferRelativeResize="0"/>
          <p:nvPr/>
        </p:nvPicPr>
        <p:blipFill rotWithShape="1">
          <a:blip r:embed="rId12">
            <a:alphaModFix/>
          </a:blip>
          <a:srcRect b="0" l="0" r="0" t="0"/>
          <a:stretch/>
        </p:blipFill>
        <p:spPr>
          <a:xfrm>
            <a:off x="12028403" y="1079500"/>
            <a:ext cx="12702" cy="11569700"/>
          </a:xfrm>
          <a:prstGeom prst="rect">
            <a:avLst/>
          </a:prstGeom>
          <a:noFill/>
          <a:ln>
            <a:noFill/>
          </a:ln>
        </p:spPr>
      </p:pic>
      <p:pic>
        <p:nvPicPr>
          <p:cNvPr descr=" " id="237" name="Google Shape;237;g27055df516f_0_199"/>
          <p:cNvPicPr preferRelativeResize="0"/>
          <p:nvPr/>
        </p:nvPicPr>
        <p:blipFill rotWithShape="1">
          <a:blip r:embed="rId13">
            <a:alphaModFix/>
          </a:blip>
          <a:srcRect b="0" l="0" r="0" t="0"/>
          <a:stretch/>
        </p:blipFill>
        <p:spPr>
          <a:xfrm>
            <a:off x="3327816" y="6845300"/>
            <a:ext cx="17401175" cy="12700"/>
          </a:xfrm>
          <a:prstGeom prst="rect">
            <a:avLst/>
          </a:prstGeom>
          <a:noFill/>
          <a:ln>
            <a:noFill/>
          </a:ln>
        </p:spPr>
      </p:pic>
      <p:sp>
        <p:nvSpPr>
          <p:cNvPr id="238" name="Google Shape;238;g27055df516f_0_199"/>
          <p:cNvSpPr/>
          <p:nvPr/>
        </p:nvSpPr>
        <p:spPr>
          <a:xfrm>
            <a:off x="9996149" y="4102100"/>
            <a:ext cx="15453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Poppins"/>
              <a:buNone/>
            </a:pPr>
            <a:r>
              <a:rPr b="1" i="0" lang="en-US" sz="12800" u="none" cap="none" strike="noStrike">
                <a:solidFill>
                  <a:srgbClr val="0E0E0E"/>
                </a:solidFill>
                <a:latin typeface="Poppins"/>
                <a:ea typeface="Poppins"/>
                <a:cs typeface="Poppins"/>
                <a:sym typeface="Poppins"/>
              </a:rPr>
              <a:t>S</a:t>
            </a:r>
            <a:endParaRPr b="0" i="0" sz="12800" u="none" cap="none" strike="noStrike">
              <a:solidFill>
                <a:schemeClr val="dk1"/>
              </a:solidFill>
              <a:latin typeface="Calibri"/>
              <a:ea typeface="Calibri"/>
              <a:cs typeface="Calibri"/>
              <a:sym typeface="Calibri"/>
            </a:endParaRPr>
          </a:p>
        </p:txBody>
      </p:sp>
      <p:sp>
        <p:nvSpPr>
          <p:cNvPr id="239" name="Google Shape;239;g27055df516f_0_199"/>
          <p:cNvSpPr/>
          <p:nvPr/>
        </p:nvSpPr>
        <p:spPr>
          <a:xfrm>
            <a:off x="12663483" y="4102100"/>
            <a:ext cx="22566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Poppins"/>
              <a:buNone/>
            </a:pPr>
            <a:r>
              <a:rPr b="1" i="0" lang="en-US" sz="12800" u="none" cap="none" strike="noStrike">
                <a:solidFill>
                  <a:srgbClr val="FFFFFF"/>
                </a:solidFill>
                <a:latin typeface="Poppins"/>
                <a:ea typeface="Poppins"/>
                <a:cs typeface="Poppins"/>
                <a:sym typeface="Poppins"/>
              </a:rPr>
              <a:t>W</a:t>
            </a:r>
            <a:endParaRPr b="0" i="0" sz="12800" u="none" cap="none" strike="noStrike">
              <a:solidFill>
                <a:schemeClr val="dk1"/>
              </a:solidFill>
              <a:latin typeface="Calibri"/>
              <a:ea typeface="Calibri"/>
              <a:cs typeface="Calibri"/>
              <a:sym typeface="Calibri"/>
            </a:endParaRPr>
          </a:p>
        </p:txBody>
      </p:sp>
      <p:sp>
        <p:nvSpPr>
          <p:cNvPr id="240" name="Google Shape;240;g27055df516f_0_199"/>
          <p:cNvSpPr/>
          <p:nvPr/>
        </p:nvSpPr>
        <p:spPr>
          <a:xfrm>
            <a:off x="9856432" y="7518400"/>
            <a:ext cx="18249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Poppins"/>
              <a:buNone/>
            </a:pPr>
            <a:r>
              <a:rPr b="1" i="0" lang="en-US" sz="12800" u="none" cap="none" strike="noStrike">
                <a:solidFill>
                  <a:srgbClr val="FFFFFF"/>
                </a:solidFill>
                <a:latin typeface="Poppins"/>
                <a:ea typeface="Poppins"/>
                <a:cs typeface="Poppins"/>
                <a:sym typeface="Poppins"/>
              </a:rPr>
              <a:t>O</a:t>
            </a:r>
            <a:endParaRPr b="0" i="0" sz="12800" u="none" cap="none" strike="noStrike">
              <a:solidFill>
                <a:schemeClr val="dk1"/>
              </a:solidFill>
              <a:latin typeface="Calibri"/>
              <a:ea typeface="Calibri"/>
              <a:cs typeface="Calibri"/>
              <a:sym typeface="Calibri"/>
            </a:endParaRPr>
          </a:p>
        </p:txBody>
      </p:sp>
      <p:sp>
        <p:nvSpPr>
          <p:cNvPr id="241" name="Google Shape;241;g27055df516f_0_199"/>
          <p:cNvSpPr/>
          <p:nvPr/>
        </p:nvSpPr>
        <p:spPr>
          <a:xfrm>
            <a:off x="12917514" y="7518400"/>
            <a:ext cx="15072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Poppins"/>
              <a:buNone/>
            </a:pPr>
            <a:r>
              <a:rPr b="1" i="0" lang="en-US" sz="12800" u="none" cap="none" strike="noStrike">
                <a:solidFill>
                  <a:srgbClr val="0E0E0E"/>
                </a:solidFill>
                <a:latin typeface="Poppins"/>
                <a:ea typeface="Poppins"/>
                <a:cs typeface="Poppins"/>
                <a:sym typeface="Poppins"/>
              </a:rPr>
              <a:t>T</a:t>
            </a:r>
            <a:endParaRPr b="0" i="0" sz="12800" u="none" cap="none" strike="noStrike">
              <a:solidFill>
                <a:schemeClr val="dk1"/>
              </a:solidFill>
              <a:latin typeface="Calibri"/>
              <a:ea typeface="Calibri"/>
              <a:cs typeface="Calibri"/>
              <a:sym typeface="Calibri"/>
            </a:endParaRPr>
          </a:p>
        </p:txBody>
      </p:sp>
      <p:pic>
        <p:nvPicPr>
          <p:cNvPr descr=" " id="242" name="Google Shape;242;g27055df516f_0_199"/>
          <p:cNvPicPr preferRelativeResize="0"/>
          <p:nvPr/>
        </p:nvPicPr>
        <p:blipFill rotWithShape="1">
          <a:blip r:embed="rId14">
            <a:alphaModFix/>
          </a:blip>
          <a:srcRect b="0" l="0" r="0" t="0"/>
          <a:stretch/>
        </p:blipFill>
        <p:spPr>
          <a:xfrm>
            <a:off x="3327816" y="1079500"/>
            <a:ext cx="1625803" cy="1625600"/>
          </a:xfrm>
          <a:prstGeom prst="rect">
            <a:avLst/>
          </a:prstGeom>
          <a:noFill/>
          <a:ln>
            <a:noFill/>
          </a:ln>
        </p:spPr>
      </p:pic>
      <p:pic>
        <p:nvPicPr>
          <p:cNvPr descr=" " id="243" name="Google Shape;243;g27055df516f_0_199"/>
          <p:cNvPicPr preferRelativeResize="0"/>
          <p:nvPr/>
        </p:nvPicPr>
        <p:blipFill rotWithShape="1">
          <a:blip r:embed="rId15">
            <a:alphaModFix/>
          </a:blip>
          <a:srcRect b="0" l="0" r="0" t="0"/>
          <a:stretch/>
        </p:blipFill>
        <p:spPr>
          <a:xfrm>
            <a:off x="3412504" y="1164183"/>
            <a:ext cx="1456422" cy="1456246"/>
          </a:xfrm>
          <a:prstGeom prst="rect">
            <a:avLst/>
          </a:prstGeom>
          <a:noFill/>
          <a:ln>
            <a:noFill/>
          </a:ln>
        </p:spPr>
      </p:pic>
      <p:pic>
        <p:nvPicPr>
          <p:cNvPr descr=" " id="244" name="Google Shape;244;g27055df516f_0_199"/>
          <p:cNvPicPr preferRelativeResize="0"/>
          <p:nvPr/>
        </p:nvPicPr>
        <p:blipFill rotWithShape="1">
          <a:blip r:embed="rId14">
            <a:alphaModFix/>
          </a:blip>
          <a:srcRect b="0" l="0" r="0" t="0"/>
          <a:stretch/>
        </p:blipFill>
        <p:spPr>
          <a:xfrm>
            <a:off x="3327816" y="8128000"/>
            <a:ext cx="1625803" cy="1625600"/>
          </a:xfrm>
          <a:prstGeom prst="rect">
            <a:avLst/>
          </a:prstGeom>
          <a:noFill/>
          <a:ln>
            <a:noFill/>
          </a:ln>
        </p:spPr>
      </p:pic>
      <p:pic>
        <p:nvPicPr>
          <p:cNvPr descr=" " id="245" name="Google Shape;245;g27055df516f_0_199"/>
          <p:cNvPicPr preferRelativeResize="0"/>
          <p:nvPr/>
        </p:nvPicPr>
        <p:blipFill rotWithShape="1">
          <a:blip r:embed="rId16">
            <a:alphaModFix/>
          </a:blip>
          <a:srcRect b="0" l="0" r="0" t="0"/>
          <a:stretch/>
        </p:blipFill>
        <p:spPr>
          <a:xfrm>
            <a:off x="3429404" y="8132763"/>
            <a:ext cx="1519452" cy="1519262"/>
          </a:xfrm>
          <a:prstGeom prst="rect">
            <a:avLst/>
          </a:prstGeom>
          <a:noFill/>
          <a:ln>
            <a:noFill/>
          </a:ln>
        </p:spPr>
      </p:pic>
      <p:pic>
        <p:nvPicPr>
          <p:cNvPr descr=" " id="246" name="Google Shape;246;g27055df516f_0_199"/>
          <p:cNvPicPr preferRelativeResize="0"/>
          <p:nvPr/>
        </p:nvPicPr>
        <p:blipFill rotWithShape="1">
          <a:blip r:embed="rId14">
            <a:alphaModFix/>
          </a:blip>
          <a:srcRect b="0" l="0" r="0" t="0"/>
          <a:stretch/>
        </p:blipFill>
        <p:spPr>
          <a:xfrm>
            <a:off x="16473959" y="1079500"/>
            <a:ext cx="1625803" cy="1625600"/>
          </a:xfrm>
          <a:prstGeom prst="rect">
            <a:avLst/>
          </a:prstGeom>
          <a:noFill/>
          <a:ln>
            <a:noFill/>
          </a:ln>
        </p:spPr>
      </p:pic>
      <p:pic>
        <p:nvPicPr>
          <p:cNvPr descr=" " id="247" name="Google Shape;247;g27055df516f_0_199"/>
          <p:cNvPicPr preferRelativeResize="0"/>
          <p:nvPr/>
        </p:nvPicPr>
        <p:blipFill rotWithShape="1">
          <a:blip r:embed="rId17">
            <a:alphaModFix/>
          </a:blip>
          <a:srcRect b="0" l="0" r="0" t="0"/>
          <a:stretch/>
        </p:blipFill>
        <p:spPr>
          <a:xfrm>
            <a:off x="16677184" y="1282700"/>
            <a:ext cx="1192256" cy="1190414"/>
          </a:xfrm>
          <a:prstGeom prst="rect">
            <a:avLst/>
          </a:prstGeom>
          <a:noFill/>
          <a:ln>
            <a:noFill/>
          </a:ln>
        </p:spPr>
      </p:pic>
      <p:pic>
        <p:nvPicPr>
          <p:cNvPr descr=" " id="248" name="Google Shape;248;g27055df516f_0_199"/>
          <p:cNvPicPr preferRelativeResize="0"/>
          <p:nvPr/>
        </p:nvPicPr>
        <p:blipFill rotWithShape="1">
          <a:blip r:embed="rId14">
            <a:alphaModFix/>
          </a:blip>
          <a:srcRect b="0" l="0" r="0" t="0"/>
          <a:stretch/>
        </p:blipFill>
        <p:spPr>
          <a:xfrm>
            <a:off x="16473959" y="8128000"/>
            <a:ext cx="1625803" cy="1625600"/>
          </a:xfrm>
          <a:prstGeom prst="rect">
            <a:avLst/>
          </a:prstGeom>
          <a:noFill/>
          <a:ln>
            <a:noFill/>
          </a:ln>
        </p:spPr>
      </p:pic>
      <p:pic>
        <p:nvPicPr>
          <p:cNvPr descr=" " id="249" name="Google Shape;249;g27055df516f_0_199"/>
          <p:cNvPicPr preferRelativeResize="0"/>
          <p:nvPr/>
        </p:nvPicPr>
        <p:blipFill rotWithShape="1">
          <a:blip r:embed="rId18">
            <a:alphaModFix/>
          </a:blip>
          <a:srcRect b="0" l="0" r="0" t="0"/>
          <a:stretch/>
        </p:blipFill>
        <p:spPr>
          <a:xfrm>
            <a:off x="16541703" y="8128000"/>
            <a:ext cx="1490319" cy="1625600"/>
          </a:xfrm>
          <a:prstGeom prst="rect">
            <a:avLst/>
          </a:prstGeom>
          <a:noFill/>
          <a:ln>
            <a:noFill/>
          </a:ln>
        </p:spPr>
      </p:pic>
      <p:sp>
        <p:nvSpPr>
          <p:cNvPr id="250" name="Google Shape;250;g27055df516f_0_199"/>
          <p:cNvSpPr/>
          <p:nvPr/>
        </p:nvSpPr>
        <p:spPr>
          <a:xfrm>
            <a:off x="3327816" y="34798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7055df516f_0_199"/>
          <p:cNvSpPr/>
          <p:nvPr/>
        </p:nvSpPr>
        <p:spPr>
          <a:xfrm>
            <a:off x="3327816" y="34798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7055df516f_0_199"/>
          <p:cNvSpPr/>
          <p:nvPr/>
        </p:nvSpPr>
        <p:spPr>
          <a:xfrm>
            <a:off x="3327816" y="34798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7055df516f_0_199"/>
          <p:cNvSpPr/>
          <p:nvPr/>
        </p:nvSpPr>
        <p:spPr>
          <a:xfrm>
            <a:off x="3327816" y="3479800"/>
            <a:ext cx="47250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Strengths</a:t>
            </a:r>
            <a:endParaRPr b="0" i="0" sz="3600" u="none" cap="none" strike="noStrike">
              <a:solidFill>
                <a:schemeClr val="dk1"/>
              </a:solidFill>
              <a:latin typeface="Calibri"/>
              <a:ea typeface="Calibri"/>
              <a:cs typeface="Calibri"/>
              <a:sym typeface="Calibri"/>
            </a:endParaRPr>
          </a:p>
        </p:txBody>
      </p:sp>
      <p:sp>
        <p:nvSpPr>
          <p:cNvPr id="254" name="Google Shape;254;g27055df516f_0_199"/>
          <p:cNvSpPr/>
          <p:nvPr/>
        </p:nvSpPr>
        <p:spPr>
          <a:xfrm>
            <a:off x="3327816" y="43688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5" name="Google Shape;255;g27055df516f_0_199"/>
          <p:cNvSpPr/>
          <p:nvPr/>
        </p:nvSpPr>
        <p:spPr>
          <a:xfrm>
            <a:off x="3327816" y="105283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7055df516f_0_199"/>
          <p:cNvSpPr/>
          <p:nvPr/>
        </p:nvSpPr>
        <p:spPr>
          <a:xfrm>
            <a:off x="3327816" y="105283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27055df516f_0_199"/>
          <p:cNvSpPr/>
          <p:nvPr/>
        </p:nvSpPr>
        <p:spPr>
          <a:xfrm>
            <a:off x="3327816" y="105283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7055df516f_0_199"/>
          <p:cNvSpPr/>
          <p:nvPr/>
        </p:nvSpPr>
        <p:spPr>
          <a:xfrm>
            <a:off x="3327816" y="10528300"/>
            <a:ext cx="47250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Opportunities</a:t>
            </a:r>
            <a:endParaRPr b="0" i="0" sz="3600" u="none" cap="none" strike="noStrike">
              <a:solidFill>
                <a:schemeClr val="dk1"/>
              </a:solidFill>
              <a:latin typeface="Calibri"/>
              <a:ea typeface="Calibri"/>
              <a:cs typeface="Calibri"/>
              <a:sym typeface="Calibri"/>
            </a:endParaRPr>
          </a:p>
        </p:txBody>
      </p:sp>
      <p:sp>
        <p:nvSpPr>
          <p:cNvPr id="259" name="Google Shape;259;g27055df516f_0_199"/>
          <p:cNvSpPr/>
          <p:nvPr/>
        </p:nvSpPr>
        <p:spPr>
          <a:xfrm>
            <a:off x="3327816" y="11417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0" name="Google Shape;260;g27055df516f_0_199"/>
          <p:cNvSpPr/>
          <p:nvPr/>
        </p:nvSpPr>
        <p:spPr>
          <a:xfrm>
            <a:off x="16473959" y="34798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7055df516f_0_199"/>
          <p:cNvSpPr/>
          <p:nvPr/>
        </p:nvSpPr>
        <p:spPr>
          <a:xfrm>
            <a:off x="16473959" y="34798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7055df516f_0_199"/>
          <p:cNvSpPr/>
          <p:nvPr/>
        </p:nvSpPr>
        <p:spPr>
          <a:xfrm>
            <a:off x="16473959" y="34798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7055df516f_0_199"/>
          <p:cNvSpPr/>
          <p:nvPr/>
        </p:nvSpPr>
        <p:spPr>
          <a:xfrm>
            <a:off x="16473959" y="3479800"/>
            <a:ext cx="47250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Weaknesses</a:t>
            </a:r>
            <a:endParaRPr b="0" i="0" sz="3600" u="none" cap="none" strike="noStrike">
              <a:solidFill>
                <a:schemeClr val="dk1"/>
              </a:solidFill>
              <a:latin typeface="Calibri"/>
              <a:ea typeface="Calibri"/>
              <a:cs typeface="Calibri"/>
              <a:sym typeface="Calibri"/>
            </a:endParaRPr>
          </a:p>
        </p:txBody>
      </p:sp>
      <p:sp>
        <p:nvSpPr>
          <p:cNvPr id="264" name="Google Shape;264;g27055df516f_0_199"/>
          <p:cNvSpPr/>
          <p:nvPr/>
        </p:nvSpPr>
        <p:spPr>
          <a:xfrm>
            <a:off x="16473959" y="43688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5" name="Google Shape;265;g27055df516f_0_199"/>
          <p:cNvSpPr/>
          <p:nvPr/>
        </p:nvSpPr>
        <p:spPr>
          <a:xfrm>
            <a:off x="16473959" y="105283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7055df516f_0_199"/>
          <p:cNvSpPr/>
          <p:nvPr/>
        </p:nvSpPr>
        <p:spPr>
          <a:xfrm>
            <a:off x="16473959" y="105283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7055df516f_0_199"/>
          <p:cNvSpPr/>
          <p:nvPr/>
        </p:nvSpPr>
        <p:spPr>
          <a:xfrm>
            <a:off x="16473959" y="10528300"/>
            <a:ext cx="4572600" cy="21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27055df516f_0_199"/>
          <p:cNvSpPr/>
          <p:nvPr/>
        </p:nvSpPr>
        <p:spPr>
          <a:xfrm>
            <a:off x="16473959" y="10528300"/>
            <a:ext cx="47250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Threats</a:t>
            </a:r>
            <a:endParaRPr b="0" i="0" sz="3600" u="none" cap="none" strike="noStrike">
              <a:solidFill>
                <a:schemeClr val="dk1"/>
              </a:solidFill>
              <a:latin typeface="Calibri"/>
              <a:ea typeface="Calibri"/>
              <a:cs typeface="Calibri"/>
              <a:sym typeface="Calibri"/>
            </a:endParaRPr>
          </a:p>
        </p:txBody>
      </p:sp>
      <p:sp>
        <p:nvSpPr>
          <p:cNvPr id="269" name="Google Shape;269;g27055df516f_0_199"/>
          <p:cNvSpPr/>
          <p:nvPr/>
        </p:nvSpPr>
        <p:spPr>
          <a:xfrm>
            <a:off x="16473959" y="11417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274" name="Shape 274"/>
        <p:cNvGrpSpPr/>
        <p:nvPr/>
      </p:nvGrpSpPr>
      <p:grpSpPr>
        <a:xfrm>
          <a:off x="0" y="0"/>
          <a:ext cx="0" cy="0"/>
          <a:chOff x="0" y="0"/>
          <a:chExt cx="0" cy="0"/>
        </a:xfrm>
      </p:grpSpPr>
      <p:pic>
        <p:nvPicPr>
          <p:cNvPr descr=" " id="275" name="Google Shape;275;g27055df516f_0_248"/>
          <p:cNvPicPr preferRelativeResize="0"/>
          <p:nvPr/>
        </p:nvPicPr>
        <p:blipFill rotWithShape="1">
          <a:blip r:embed="rId3">
            <a:alphaModFix/>
          </a:blip>
          <a:srcRect b="0" l="0" r="0" t="0"/>
          <a:stretch/>
        </p:blipFill>
        <p:spPr>
          <a:xfrm>
            <a:off x="0" y="8788400"/>
            <a:ext cx="5677610" cy="4927600"/>
          </a:xfrm>
          <a:prstGeom prst="rect">
            <a:avLst/>
          </a:prstGeom>
          <a:noFill/>
          <a:ln>
            <a:noFill/>
          </a:ln>
        </p:spPr>
      </p:pic>
      <p:pic>
        <p:nvPicPr>
          <p:cNvPr descr=" " id="276" name="Google Shape;276;g27055df516f_0_248"/>
          <p:cNvPicPr preferRelativeResize="0"/>
          <p:nvPr/>
        </p:nvPicPr>
        <p:blipFill rotWithShape="1">
          <a:blip r:embed="rId4">
            <a:alphaModFix/>
          </a:blip>
          <a:srcRect b="0" l="0" r="0" t="0"/>
          <a:stretch/>
        </p:blipFill>
        <p:spPr>
          <a:xfrm>
            <a:off x="18201375" y="0"/>
            <a:ext cx="6185673" cy="6858000"/>
          </a:xfrm>
          <a:prstGeom prst="rect">
            <a:avLst/>
          </a:prstGeom>
          <a:noFill/>
          <a:ln>
            <a:noFill/>
          </a:ln>
        </p:spPr>
      </p:pic>
      <p:sp>
        <p:nvSpPr>
          <p:cNvPr id="277" name="Google Shape;277;g27055df516f_0_24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8" name="Google Shape;278;g27055df516f_0_24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79" name="Google Shape;279;g27055df516f_0_248"/>
          <p:cNvPicPr preferRelativeResize="0"/>
          <p:nvPr/>
        </p:nvPicPr>
        <p:blipFill rotWithShape="1">
          <a:blip r:embed="rId6">
            <a:alphaModFix/>
          </a:blip>
          <a:srcRect b="0" l="0" r="0" t="0"/>
          <a:stretch/>
        </p:blipFill>
        <p:spPr>
          <a:xfrm>
            <a:off x="10516914" y="0"/>
            <a:ext cx="12854007" cy="13411200"/>
          </a:xfrm>
          <a:prstGeom prst="rect">
            <a:avLst/>
          </a:prstGeom>
          <a:noFill/>
          <a:ln>
            <a:noFill/>
          </a:ln>
        </p:spPr>
      </p:pic>
      <p:sp>
        <p:nvSpPr>
          <p:cNvPr id="280" name="Google Shape;280;g27055df516f_0_248"/>
          <p:cNvSpPr/>
          <p:nvPr/>
        </p:nvSpPr>
        <p:spPr>
          <a:xfrm>
            <a:off x="1397175" y="1143000"/>
            <a:ext cx="106905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Poppins"/>
              <a:buNone/>
            </a:pPr>
            <a:r>
              <a:rPr b="1" i="0" lang="en-US" sz="8000" u="none" cap="none" strike="noStrike">
                <a:solidFill>
                  <a:srgbClr val="0E0E0E"/>
                </a:solidFill>
                <a:latin typeface="Poppins"/>
                <a:ea typeface="Poppins"/>
                <a:cs typeface="Poppins"/>
                <a:sym typeface="Poppins"/>
              </a:rPr>
              <a:t>Some Data</a:t>
            </a:r>
            <a:endParaRPr b="0" i="0" sz="8000" u="none" cap="none" strike="noStrike">
              <a:solidFill>
                <a:schemeClr val="dk1"/>
              </a:solidFill>
              <a:latin typeface="Calibri"/>
              <a:ea typeface="Calibri"/>
              <a:cs typeface="Calibri"/>
              <a:sym typeface="Calibri"/>
            </a:endParaRPr>
          </a:p>
        </p:txBody>
      </p:sp>
      <p:sp>
        <p:nvSpPr>
          <p:cNvPr id="281" name="Google Shape;281;g27055df516f_0_248"/>
          <p:cNvSpPr/>
          <p:nvPr/>
        </p:nvSpPr>
        <p:spPr>
          <a:xfrm>
            <a:off x="1244756" y="5029200"/>
            <a:ext cx="8573700" cy="731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7055df516f_0_248"/>
          <p:cNvSpPr/>
          <p:nvPr/>
        </p:nvSpPr>
        <p:spPr>
          <a:xfrm>
            <a:off x="1244756" y="5029200"/>
            <a:ext cx="8573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7055df516f_0_248"/>
          <p:cNvSpPr/>
          <p:nvPr/>
        </p:nvSpPr>
        <p:spPr>
          <a:xfrm>
            <a:off x="1244756" y="5270500"/>
            <a:ext cx="20958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7055df516f_0_248"/>
          <p:cNvSpPr/>
          <p:nvPr/>
        </p:nvSpPr>
        <p:spPr>
          <a:xfrm>
            <a:off x="1244756" y="5270500"/>
            <a:ext cx="24345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75%</a:t>
            </a:r>
            <a:endParaRPr b="0" i="0" sz="8000" u="none" cap="none" strike="noStrike">
              <a:solidFill>
                <a:schemeClr val="dk1"/>
              </a:solidFill>
              <a:latin typeface="Calibri"/>
              <a:ea typeface="Calibri"/>
              <a:cs typeface="Calibri"/>
              <a:sym typeface="Calibri"/>
            </a:endParaRPr>
          </a:p>
        </p:txBody>
      </p:sp>
      <p:sp>
        <p:nvSpPr>
          <p:cNvPr id="285" name="Google Shape;285;g27055df516f_0_248"/>
          <p:cNvSpPr/>
          <p:nvPr/>
        </p:nvSpPr>
        <p:spPr>
          <a:xfrm>
            <a:off x="3543743" y="5029200"/>
            <a:ext cx="62745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7055df516f_0_248"/>
          <p:cNvSpPr/>
          <p:nvPr/>
        </p:nvSpPr>
        <p:spPr>
          <a:xfrm>
            <a:off x="3543743" y="5029200"/>
            <a:ext cx="6426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Enchanted Creatures</a:t>
            </a:r>
            <a:endParaRPr b="0" i="0" sz="3600" u="none" cap="none" strike="noStrike">
              <a:solidFill>
                <a:schemeClr val="dk1"/>
              </a:solidFill>
              <a:latin typeface="Calibri"/>
              <a:ea typeface="Calibri"/>
              <a:cs typeface="Calibri"/>
              <a:sym typeface="Calibri"/>
            </a:endParaRPr>
          </a:p>
        </p:txBody>
      </p:sp>
      <p:sp>
        <p:nvSpPr>
          <p:cNvPr id="287" name="Google Shape;287;g27055df516f_0_248"/>
          <p:cNvSpPr/>
          <p:nvPr/>
        </p:nvSpPr>
        <p:spPr>
          <a:xfrm>
            <a:off x="3543743" y="5816600"/>
            <a:ext cx="64101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88" name="Google Shape;288;g27055df516f_0_248"/>
          <p:cNvSpPr/>
          <p:nvPr/>
        </p:nvSpPr>
        <p:spPr>
          <a:xfrm>
            <a:off x="1244756" y="7645400"/>
            <a:ext cx="85737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7055df516f_0_248"/>
          <p:cNvSpPr/>
          <p:nvPr/>
        </p:nvSpPr>
        <p:spPr>
          <a:xfrm>
            <a:off x="1244756" y="7924800"/>
            <a:ext cx="21975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7055df516f_0_248"/>
          <p:cNvSpPr/>
          <p:nvPr/>
        </p:nvSpPr>
        <p:spPr>
          <a:xfrm>
            <a:off x="1244756" y="7924800"/>
            <a:ext cx="25362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60%</a:t>
            </a:r>
            <a:endParaRPr b="0" i="0" sz="8000" u="none" cap="none" strike="noStrike">
              <a:solidFill>
                <a:schemeClr val="dk1"/>
              </a:solidFill>
              <a:latin typeface="Calibri"/>
              <a:ea typeface="Calibri"/>
              <a:cs typeface="Calibri"/>
              <a:sym typeface="Calibri"/>
            </a:endParaRPr>
          </a:p>
        </p:txBody>
      </p:sp>
      <p:sp>
        <p:nvSpPr>
          <p:cNvPr id="291" name="Google Shape;291;g27055df516f_0_248"/>
          <p:cNvSpPr/>
          <p:nvPr/>
        </p:nvSpPr>
        <p:spPr>
          <a:xfrm>
            <a:off x="3645356" y="7645400"/>
            <a:ext cx="61731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27055df516f_0_248"/>
          <p:cNvSpPr/>
          <p:nvPr/>
        </p:nvSpPr>
        <p:spPr>
          <a:xfrm>
            <a:off x="3645356" y="7645400"/>
            <a:ext cx="6325500" cy="152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Magic-Wielding Individuals</a:t>
            </a:r>
            <a:endParaRPr b="0" i="0" sz="3600" u="none" cap="none" strike="noStrike">
              <a:solidFill>
                <a:schemeClr val="dk1"/>
              </a:solidFill>
              <a:latin typeface="Calibri"/>
              <a:ea typeface="Calibri"/>
              <a:cs typeface="Calibri"/>
              <a:sym typeface="Calibri"/>
            </a:endParaRPr>
          </a:p>
        </p:txBody>
      </p:sp>
      <p:sp>
        <p:nvSpPr>
          <p:cNvPr id="293" name="Google Shape;293;g27055df516f_0_248"/>
          <p:cNvSpPr/>
          <p:nvPr/>
        </p:nvSpPr>
        <p:spPr>
          <a:xfrm>
            <a:off x="3645356" y="9118600"/>
            <a:ext cx="63084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4" name="Google Shape;294;g27055df516f_0_248"/>
          <p:cNvSpPr/>
          <p:nvPr/>
        </p:nvSpPr>
        <p:spPr>
          <a:xfrm>
            <a:off x="1244756" y="10337800"/>
            <a:ext cx="8573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7055df516f_0_248"/>
          <p:cNvSpPr/>
          <p:nvPr/>
        </p:nvSpPr>
        <p:spPr>
          <a:xfrm>
            <a:off x="1244756" y="10579100"/>
            <a:ext cx="2184600"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7055df516f_0_248"/>
          <p:cNvSpPr/>
          <p:nvPr/>
        </p:nvSpPr>
        <p:spPr>
          <a:xfrm>
            <a:off x="1244756" y="10579100"/>
            <a:ext cx="25233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90%</a:t>
            </a:r>
            <a:endParaRPr b="0" i="0" sz="8000" u="none" cap="none" strike="noStrike">
              <a:solidFill>
                <a:schemeClr val="dk1"/>
              </a:solidFill>
              <a:latin typeface="Calibri"/>
              <a:ea typeface="Calibri"/>
              <a:cs typeface="Calibri"/>
              <a:sym typeface="Calibri"/>
            </a:endParaRPr>
          </a:p>
        </p:txBody>
      </p:sp>
      <p:sp>
        <p:nvSpPr>
          <p:cNvPr id="297" name="Google Shape;297;g27055df516f_0_248"/>
          <p:cNvSpPr/>
          <p:nvPr/>
        </p:nvSpPr>
        <p:spPr>
          <a:xfrm>
            <a:off x="3632654" y="10337800"/>
            <a:ext cx="6185700" cy="200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7055df516f_0_248"/>
          <p:cNvSpPr/>
          <p:nvPr/>
        </p:nvSpPr>
        <p:spPr>
          <a:xfrm>
            <a:off x="3632654" y="10337800"/>
            <a:ext cx="63381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Spells Cast</a:t>
            </a:r>
            <a:endParaRPr b="0" i="0" sz="3600" u="none" cap="none" strike="noStrike">
              <a:solidFill>
                <a:schemeClr val="dk1"/>
              </a:solidFill>
              <a:latin typeface="Calibri"/>
              <a:ea typeface="Calibri"/>
              <a:cs typeface="Calibri"/>
              <a:sym typeface="Calibri"/>
            </a:endParaRPr>
          </a:p>
        </p:txBody>
      </p:sp>
      <p:sp>
        <p:nvSpPr>
          <p:cNvPr id="299" name="Google Shape;299;g27055df516f_0_248"/>
          <p:cNvSpPr/>
          <p:nvPr/>
        </p:nvSpPr>
        <p:spPr>
          <a:xfrm>
            <a:off x="3632654" y="11125200"/>
            <a:ext cx="6321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304" name="Shape 304"/>
        <p:cNvGrpSpPr/>
        <p:nvPr/>
      </p:nvGrpSpPr>
      <p:grpSpPr>
        <a:xfrm>
          <a:off x="0" y="0"/>
          <a:ext cx="0" cy="0"/>
          <a:chOff x="0" y="0"/>
          <a:chExt cx="0" cy="0"/>
        </a:xfrm>
      </p:grpSpPr>
      <p:pic>
        <p:nvPicPr>
          <p:cNvPr descr=" " id="305" name="Google Shape;305;g27055df516f_0_277"/>
          <p:cNvPicPr preferRelativeResize="0"/>
          <p:nvPr/>
        </p:nvPicPr>
        <p:blipFill rotWithShape="1">
          <a:blip r:embed="rId3">
            <a:alphaModFix/>
          </a:blip>
          <a:srcRect b="0" l="0" r="0" t="0"/>
          <a:stretch/>
        </p:blipFill>
        <p:spPr>
          <a:xfrm>
            <a:off x="3899387" y="0"/>
            <a:ext cx="16600975" cy="13716000"/>
          </a:xfrm>
          <a:prstGeom prst="rect">
            <a:avLst/>
          </a:prstGeom>
          <a:noFill/>
          <a:ln>
            <a:noFill/>
          </a:ln>
        </p:spPr>
      </p:pic>
      <p:sp>
        <p:nvSpPr>
          <p:cNvPr id="306" name="Google Shape;306;g27055df516f_0_2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7" name="Google Shape;307;g27055df516f_0_27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08" name="Google Shape;308;g27055df516f_0_277"/>
          <p:cNvSpPr/>
          <p:nvPr/>
        </p:nvSpPr>
        <p:spPr>
          <a:xfrm>
            <a:off x="4305838" y="3403600"/>
            <a:ext cx="15762600" cy="647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7055df516f_0_277"/>
          <p:cNvSpPr/>
          <p:nvPr/>
        </p:nvSpPr>
        <p:spPr>
          <a:xfrm>
            <a:off x="4305838" y="3403600"/>
            <a:ext cx="15762600" cy="485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7055df516f_0_277"/>
          <p:cNvSpPr/>
          <p:nvPr/>
        </p:nvSpPr>
        <p:spPr>
          <a:xfrm>
            <a:off x="7271659" y="3403600"/>
            <a:ext cx="9831000" cy="4191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12420"/>
              </a:buClr>
              <a:buSzPts val="18000"/>
              <a:buFont typeface="Poppins"/>
              <a:buNone/>
            </a:pPr>
            <a:r>
              <a:rPr b="1" i="0" lang="en-US" sz="18000" u="none" cap="none" strike="noStrike">
                <a:solidFill>
                  <a:srgbClr val="712420"/>
                </a:solidFill>
                <a:latin typeface="Poppins"/>
                <a:ea typeface="Poppins"/>
                <a:cs typeface="Poppins"/>
                <a:sym typeface="Poppins"/>
              </a:rPr>
              <a:t>234,567</a:t>
            </a:r>
            <a:endParaRPr b="0" i="0" sz="18000" u="none" cap="none" strike="noStrike">
              <a:solidFill>
                <a:schemeClr val="dk1"/>
              </a:solidFill>
              <a:latin typeface="Calibri"/>
              <a:ea typeface="Calibri"/>
              <a:cs typeface="Calibri"/>
              <a:sym typeface="Calibri"/>
            </a:endParaRPr>
          </a:p>
        </p:txBody>
      </p:sp>
      <p:sp>
        <p:nvSpPr>
          <p:cNvPr id="311" name="Google Shape;311;g27055df516f_0_277"/>
          <p:cNvSpPr/>
          <p:nvPr/>
        </p:nvSpPr>
        <p:spPr>
          <a:xfrm>
            <a:off x="4170355" y="70358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1"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2" name="Google Shape;312;g27055df516f_0_277"/>
          <p:cNvSpPr/>
          <p:nvPr/>
        </p:nvSpPr>
        <p:spPr>
          <a:xfrm>
            <a:off x="7483352" y="86614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317" name="Shape 317"/>
        <p:cNvGrpSpPr/>
        <p:nvPr/>
      </p:nvGrpSpPr>
      <p:grpSpPr>
        <a:xfrm>
          <a:off x="0" y="0"/>
          <a:ext cx="0" cy="0"/>
          <a:chOff x="0" y="0"/>
          <a:chExt cx="0" cy="0"/>
        </a:xfrm>
      </p:grpSpPr>
      <p:pic>
        <p:nvPicPr>
          <p:cNvPr descr=" " id="318" name="Google Shape;318;g27055df516f_0_289"/>
          <p:cNvPicPr preferRelativeResize="0"/>
          <p:nvPr/>
        </p:nvPicPr>
        <p:blipFill rotWithShape="1">
          <a:blip r:embed="rId3">
            <a:alphaModFix/>
          </a:blip>
          <a:srcRect b="0" l="0" r="0" t="0"/>
          <a:stretch/>
        </p:blipFill>
        <p:spPr>
          <a:xfrm>
            <a:off x="0" y="0"/>
            <a:ext cx="7963895" cy="5334000"/>
          </a:xfrm>
          <a:prstGeom prst="rect">
            <a:avLst/>
          </a:prstGeom>
          <a:noFill/>
          <a:ln>
            <a:noFill/>
          </a:ln>
        </p:spPr>
      </p:pic>
      <p:pic>
        <p:nvPicPr>
          <p:cNvPr descr=" " id="319" name="Google Shape;319;g27055df516f_0_289"/>
          <p:cNvPicPr preferRelativeResize="0"/>
          <p:nvPr/>
        </p:nvPicPr>
        <p:blipFill rotWithShape="1">
          <a:blip r:embed="rId4">
            <a:alphaModFix/>
          </a:blip>
          <a:srcRect b="0" l="0" r="0" t="0"/>
          <a:stretch/>
        </p:blipFill>
        <p:spPr>
          <a:xfrm>
            <a:off x="20233629" y="9829800"/>
            <a:ext cx="4153419" cy="3886200"/>
          </a:xfrm>
          <a:prstGeom prst="rect">
            <a:avLst/>
          </a:prstGeom>
          <a:noFill/>
          <a:ln>
            <a:noFill/>
          </a:ln>
        </p:spPr>
      </p:pic>
      <p:sp>
        <p:nvSpPr>
          <p:cNvPr id="320" name="Google Shape;320;g27055df516f_0_28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1" name="Google Shape;321;g27055df516f_0_28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2" name="Google Shape;322;g27055df516f_0_289"/>
          <p:cNvSpPr/>
          <p:nvPr/>
        </p:nvSpPr>
        <p:spPr>
          <a:xfrm>
            <a:off x="3391324" y="3263900"/>
            <a:ext cx="78750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7055df516f_0_289"/>
          <p:cNvSpPr/>
          <p:nvPr/>
        </p:nvSpPr>
        <p:spPr>
          <a:xfrm>
            <a:off x="3327816" y="3263900"/>
            <a:ext cx="80019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7055df516f_0_289"/>
          <p:cNvSpPr/>
          <p:nvPr/>
        </p:nvSpPr>
        <p:spPr>
          <a:xfrm>
            <a:off x="3327816" y="3263900"/>
            <a:ext cx="85440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2800"/>
              <a:buFont typeface="Poppins"/>
              <a:buNone/>
            </a:pPr>
            <a:r>
              <a:rPr b="1" i="0" lang="en-US" sz="12800" u="none" cap="none" strike="noStrike">
                <a:solidFill>
                  <a:srgbClr val="712420"/>
                </a:solidFill>
                <a:latin typeface="Poppins"/>
                <a:ea typeface="Poppins"/>
                <a:cs typeface="Poppins"/>
                <a:sym typeface="Poppins"/>
              </a:rPr>
              <a:t>233 Coins</a:t>
            </a:r>
            <a:endParaRPr b="0" i="0" sz="12800" u="none" cap="none" strike="noStrike">
              <a:solidFill>
                <a:schemeClr val="dk1"/>
              </a:solidFill>
              <a:latin typeface="Calibri"/>
              <a:ea typeface="Calibri"/>
              <a:cs typeface="Calibri"/>
              <a:sym typeface="Calibri"/>
            </a:endParaRPr>
          </a:p>
        </p:txBody>
      </p:sp>
      <p:sp>
        <p:nvSpPr>
          <p:cNvPr id="325" name="Google Shape;325;g27055df516f_0_289"/>
          <p:cNvSpPr/>
          <p:nvPr/>
        </p:nvSpPr>
        <p:spPr>
          <a:xfrm>
            <a:off x="3391324" y="57023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7055df516f_0_289"/>
          <p:cNvSpPr/>
          <p:nvPr/>
        </p:nvSpPr>
        <p:spPr>
          <a:xfrm>
            <a:off x="3323582" y="57023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27" name="Google Shape;327;g27055df516f_0_289"/>
          <p:cNvSpPr/>
          <p:nvPr/>
        </p:nvSpPr>
        <p:spPr>
          <a:xfrm>
            <a:off x="3391324" y="6985000"/>
            <a:ext cx="78750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7055df516f_0_289"/>
          <p:cNvSpPr/>
          <p:nvPr/>
        </p:nvSpPr>
        <p:spPr>
          <a:xfrm>
            <a:off x="3099187" y="6985000"/>
            <a:ext cx="84594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7055df516f_0_289"/>
          <p:cNvSpPr/>
          <p:nvPr/>
        </p:nvSpPr>
        <p:spPr>
          <a:xfrm>
            <a:off x="3099187" y="6985000"/>
            <a:ext cx="90012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2800"/>
              <a:buFont typeface="Poppins"/>
              <a:buNone/>
            </a:pPr>
            <a:r>
              <a:rPr b="1" i="0" lang="en-US" sz="12800" u="none" cap="none" strike="noStrike">
                <a:solidFill>
                  <a:srgbClr val="712420"/>
                </a:solidFill>
                <a:latin typeface="Poppins"/>
                <a:ea typeface="Poppins"/>
                <a:cs typeface="Poppins"/>
                <a:sym typeface="Poppins"/>
              </a:rPr>
              <a:t>456 Hours</a:t>
            </a:r>
            <a:endParaRPr b="0" i="0" sz="12800" u="none" cap="none" strike="noStrike">
              <a:solidFill>
                <a:schemeClr val="dk1"/>
              </a:solidFill>
              <a:latin typeface="Calibri"/>
              <a:ea typeface="Calibri"/>
              <a:cs typeface="Calibri"/>
              <a:sym typeface="Calibri"/>
            </a:endParaRPr>
          </a:p>
        </p:txBody>
      </p:sp>
      <p:sp>
        <p:nvSpPr>
          <p:cNvPr id="330" name="Google Shape;330;g27055df516f_0_289"/>
          <p:cNvSpPr/>
          <p:nvPr/>
        </p:nvSpPr>
        <p:spPr>
          <a:xfrm>
            <a:off x="3391324" y="94234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7055df516f_0_289"/>
          <p:cNvSpPr/>
          <p:nvPr/>
        </p:nvSpPr>
        <p:spPr>
          <a:xfrm>
            <a:off x="3323582" y="94234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2" name="Google Shape;332;g27055df516f_0_289"/>
          <p:cNvSpPr/>
          <p:nvPr/>
        </p:nvSpPr>
        <p:spPr>
          <a:xfrm>
            <a:off x="13552594" y="3263900"/>
            <a:ext cx="78750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27055df516f_0_289"/>
          <p:cNvSpPr/>
          <p:nvPr/>
        </p:nvSpPr>
        <p:spPr>
          <a:xfrm>
            <a:off x="15724565" y="3263900"/>
            <a:ext cx="35310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7055df516f_0_289"/>
          <p:cNvSpPr/>
          <p:nvPr/>
        </p:nvSpPr>
        <p:spPr>
          <a:xfrm>
            <a:off x="15724565" y="3263900"/>
            <a:ext cx="40731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2800"/>
              <a:buFont typeface="Poppins"/>
              <a:buNone/>
            </a:pPr>
            <a:r>
              <a:rPr b="1" i="0" lang="en-US" sz="12800" u="none" cap="none" strike="noStrike">
                <a:solidFill>
                  <a:srgbClr val="712420"/>
                </a:solidFill>
                <a:latin typeface="Poppins"/>
                <a:ea typeface="Poppins"/>
                <a:cs typeface="Poppins"/>
                <a:sym typeface="Poppins"/>
              </a:rPr>
              <a:t>85%</a:t>
            </a:r>
            <a:endParaRPr b="0" i="0" sz="12800" u="none" cap="none" strike="noStrike">
              <a:solidFill>
                <a:schemeClr val="dk1"/>
              </a:solidFill>
              <a:latin typeface="Calibri"/>
              <a:ea typeface="Calibri"/>
              <a:cs typeface="Calibri"/>
              <a:sym typeface="Calibri"/>
            </a:endParaRPr>
          </a:p>
        </p:txBody>
      </p:sp>
      <p:sp>
        <p:nvSpPr>
          <p:cNvPr id="335" name="Google Shape;335;g27055df516f_0_289"/>
          <p:cNvSpPr/>
          <p:nvPr/>
        </p:nvSpPr>
        <p:spPr>
          <a:xfrm>
            <a:off x="13552594" y="57023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7055df516f_0_289"/>
          <p:cNvSpPr/>
          <p:nvPr/>
        </p:nvSpPr>
        <p:spPr>
          <a:xfrm>
            <a:off x="13484852" y="57023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37" name="Google Shape;337;g27055df516f_0_289"/>
          <p:cNvSpPr/>
          <p:nvPr/>
        </p:nvSpPr>
        <p:spPr>
          <a:xfrm>
            <a:off x="13552594" y="6985000"/>
            <a:ext cx="7875000" cy="304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7055df516f_0_289"/>
          <p:cNvSpPr/>
          <p:nvPr/>
        </p:nvSpPr>
        <p:spPr>
          <a:xfrm>
            <a:off x="14403600" y="6985000"/>
            <a:ext cx="61731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7055df516f_0_289"/>
          <p:cNvSpPr/>
          <p:nvPr/>
        </p:nvSpPr>
        <p:spPr>
          <a:xfrm>
            <a:off x="14403600" y="6985000"/>
            <a:ext cx="67149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2800"/>
              <a:buFont typeface="Poppins"/>
              <a:buNone/>
            </a:pPr>
            <a:r>
              <a:rPr b="1" i="0" lang="en-US" sz="12800" u="none" cap="none" strike="noStrike">
                <a:solidFill>
                  <a:srgbClr val="712420"/>
                </a:solidFill>
                <a:latin typeface="Poppins"/>
                <a:ea typeface="Poppins"/>
                <a:cs typeface="Poppins"/>
                <a:sym typeface="Poppins"/>
              </a:rPr>
              <a:t>765 Km</a:t>
            </a:r>
            <a:endParaRPr b="0" i="0" sz="12800" u="none" cap="none" strike="noStrike">
              <a:solidFill>
                <a:schemeClr val="dk1"/>
              </a:solidFill>
              <a:latin typeface="Calibri"/>
              <a:ea typeface="Calibri"/>
              <a:cs typeface="Calibri"/>
              <a:sym typeface="Calibri"/>
            </a:endParaRPr>
          </a:p>
        </p:txBody>
      </p:sp>
      <p:sp>
        <p:nvSpPr>
          <p:cNvPr id="340" name="Google Shape;340;g27055df516f_0_289"/>
          <p:cNvSpPr/>
          <p:nvPr/>
        </p:nvSpPr>
        <p:spPr>
          <a:xfrm>
            <a:off x="13552594" y="94234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27055df516f_0_289"/>
          <p:cNvSpPr/>
          <p:nvPr/>
        </p:nvSpPr>
        <p:spPr>
          <a:xfrm>
            <a:off x="13484852" y="94234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346" name="Shape 346"/>
        <p:cNvGrpSpPr/>
        <p:nvPr/>
      </p:nvGrpSpPr>
      <p:grpSpPr>
        <a:xfrm>
          <a:off x="0" y="0"/>
          <a:ext cx="0" cy="0"/>
          <a:chOff x="0" y="0"/>
          <a:chExt cx="0" cy="0"/>
        </a:xfrm>
      </p:grpSpPr>
      <p:pic>
        <p:nvPicPr>
          <p:cNvPr descr=" " id="347" name="Google Shape;347;g27055df516f_0_317"/>
          <p:cNvPicPr preferRelativeResize="0"/>
          <p:nvPr/>
        </p:nvPicPr>
        <p:blipFill rotWithShape="1">
          <a:blip r:embed="rId3">
            <a:alphaModFix/>
          </a:blip>
          <a:srcRect b="0" l="0" r="0" t="0"/>
          <a:stretch/>
        </p:blipFill>
        <p:spPr>
          <a:xfrm>
            <a:off x="18556697" y="0"/>
            <a:ext cx="5830351" cy="4984552"/>
          </a:xfrm>
          <a:prstGeom prst="rect">
            <a:avLst/>
          </a:prstGeom>
          <a:noFill/>
          <a:ln>
            <a:noFill/>
          </a:ln>
        </p:spPr>
      </p:pic>
      <p:pic>
        <p:nvPicPr>
          <p:cNvPr descr=" " id="348" name="Google Shape;348;g27055df516f_0_317"/>
          <p:cNvPicPr preferRelativeResize="0"/>
          <p:nvPr/>
        </p:nvPicPr>
        <p:blipFill rotWithShape="1">
          <a:blip r:embed="rId4">
            <a:alphaModFix/>
          </a:blip>
          <a:srcRect b="0" l="0" r="0" t="0"/>
          <a:stretch/>
        </p:blipFill>
        <p:spPr>
          <a:xfrm>
            <a:off x="0" y="8636000"/>
            <a:ext cx="7265308" cy="5080000"/>
          </a:xfrm>
          <a:prstGeom prst="rect">
            <a:avLst/>
          </a:prstGeom>
          <a:noFill/>
          <a:ln>
            <a:noFill/>
          </a:ln>
        </p:spPr>
      </p:pic>
      <p:sp>
        <p:nvSpPr>
          <p:cNvPr id="349" name="Google Shape;349;g27055df516f_0_31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50" name="Google Shape;350;g27055df516f_0_31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51" name="Google Shape;351;g27055df516f_0_317"/>
          <p:cNvSpPr/>
          <p:nvPr/>
        </p:nvSpPr>
        <p:spPr>
          <a:xfrm>
            <a:off x="6841922" y="1143000"/>
            <a:ext cx="10690500" cy="186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Some Graph</a:t>
            </a:r>
            <a:endParaRPr b="0" i="0" sz="8000" u="none" cap="none" strike="noStrike">
              <a:solidFill>
                <a:schemeClr val="dk1"/>
              </a:solidFill>
              <a:latin typeface="Calibri"/>
              <a:ea typeface="Calibri"/>
              <a:cs typeface="Calibri"/>
              <a:sym typeface="Calibri"/>
            </a:endParaRPr>
          </a:p>
        </p:txBody>
      </p:sp>
      <p:sp>
        <p:nvSpPr>
          <p:cNvPr id="352" name="Google Shape;352;g27055df516f_0_317"/>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27055df516f_0_317"/>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4" name="Google Shape;354;g27055df516f_0_317"/>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2185"/>
              <a:buFont typeface="Lato"/>
              <a:buNone/>
            </a:pPr>
            <a:r>
              <a:rPr b="0" i="0" lang="en-US" sz="2185" u="none" cap="none" strike="noStrike">
                <a:solidFill>
                  <a:srgbClr val="712420"/>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55" name="Google Shape;355;g27055df516f_0_317"/>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2185"/>
              <a:buFont typeface="Lato"/>
              <a:buNone/>
            </a:pPr>
            <a:r>
              <a:rPr b="0" i="0" lang="en-US" sz="2185" u="none" cap="none" strike="noStrike">
                <a:solidFill>
                  <a:srgbClr val="712420"/>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56" name="Google Shape;356;g27055df516f_0_317"/>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2185"/>
              <a:buFont typeface="Lato"/>
              <a:buNone/>
            </a:pPr>
            <a:r>
              <a:rPr b="0" i="0" lang="en-US" sz="2185" u="none" cap="none" strike="noStrike">
                <a:solidFill>
                  <a:srgbClr val="712420"/>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7" name="Google Shape;357;g27055df516f_0_317"/>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2185"/>
              <a:buFont typeface="Lato"/>
              <a:buNone/>
            </a:pPr>
            <a:r>
              <a:rPr b="0" i="0" lang="en-US" sz="2185" u="none" cap="none" strike="noStrike">
                <a:solidFill>
                  <a:srgbClr val="712420"/>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8" name="Google Shape;358;g27055df516f_0_317"/>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2185"/>
              <a:buFont typeface="Lato"/>
              <a:buNone/>
            </a:pPr>
            <a:r>
              <a:rPr b="0" i="0" lang="en-US" sz="2185" u="none" cap="none" strike="noStrike">
                <a:solidFill>
                  <a:srgbClr val="712420"/>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59" name="Google Shape;359;g27055df516f_0_317"/>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2185"/>
              <a:buFont typeface="Lato"/>
              <a:buNone/>
            </a:pPr>
            <a:r>
              <a:rPr b="0" i="0" lang="en-US" sz="2185" u="none" cap="none" strike="noStrike">
                <a:solidFill>
                  <a:srgbClr val="712420"/>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60" name="Google Shape;360;g27055df516f_0_317"/>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2185"/>
              <a:buFont typeface="Lato"/>
              <a:buNone/>
            </a:pPr>
            <a:r>
              <a:rPr b="0" i="0" lang="en-US" sz="2185" u="none" cap="none" strike="noStrike">
                <a:solidFill>
                  <a:srgbClr val="712420"/>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61" name="Google Shape;361;g27055df516f_0_317"/>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2185"/>
              <a:buFont typeface="Lato"/>
              <a:buNone/>
            </a:pPr>
            <a:r>
              <a:rPr b="0" i="0" lang="en-US" sz="2185" u="none" cap="none" strike="noStrike">
                <a:solidFill>
                  <a:srgbClr val="712420"/>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2" name="Google Shape;362;g27055df516f_0_317"/>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3" name="Google Shape;363;g27055df516f_0_317"/>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4" name="Google Shape;364;g27055df516f_0_317"/>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65" name="Google Shape;365;g27055df516f_0_317"/>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66" name="Google Shape;366;g27055df516f_0_317"/>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7" name="Google Shape;367;g27055df516f_0_317"/>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8" name="Google Shape;368;g27055df516f_0_317"/>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69" name="Google Shape;369;g27055df516f_0_317"/>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70" name="Google Shape;370;g27055df516f_0_317"/>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71" name="Google Shape;371;g27055df516f_0_317"/>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820"/>
              <a:buFont typeface="Lato"/>
              <a:buNone/>
            </a:pPr>
            <a:r>
              <a:rPr b="0" i="0" lang="en-US" sz="1820" u="none" cap="none" strike="noStrike">
                <a:solidFill>
                  <a:srgbClr val="712420"/>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2" name="Google Shape;372;g27055df516f_0_317"/>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3" name="Google Shape;373;g27055df516f_0_317"/>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4" name="Google Shape;374;g27055df516f_0_317"/>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75" name="Google Shape;375;g27055df516f_0_317"/>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76" name="Google Shape;376;g27055df516f_0_317"/>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77" name="Google Shape;377;g27055df516f_0_317"/>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78" name="Google Shape;378;g27055df516f_0_317"/>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79" name="Google Shape;379;g27055df516f_0_317"/>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80" name="Google Shape;380;g27055df516f_0_317"/>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81" name="Google Shape;381;g27055df516f_0_317"/>
          <p:cNvPicPr preferRelativeResize="0"/>
          <p:nvPr/>
        </p:nvPicPr>
        <p:blipFill rotWithShape="1">
          <a:blip r:embed="rId15">
            <a:alphaModFix/>
          </a:blip>
          <a:srcRect b="0" l="0" r="0" t="0"/>
          <a:stretch/>
        </p:blipFill>
        <p:spPr>
          <a:xfrm>
            <a:off x="3369143" y="6359525"/>
            <a:ext cx="8044029" cy="2268538"/>
          </a:xfrm>
          <a:prstGeom prst="rect">
            <a:avLst/>
          </a:prstGeom>
          <a:noFill/>
          <a:ln>
            <a:noFill/>
          </a:ln>
        </p:spPr>
      </p:pic>
      <p:pic>
        <p:nvPicPr>
          <p:cNvPr descr=" " id="382" name="Google Shape;382;g27055df516f_0_317"/>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3" name="Google Shape;383;g27055df516f_0_317"/>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4" name="Google Shape;384;g27055df516f_0_317"/>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85" name="Google Shape;385;g27055df516f_0_317"/>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86" name="Google Shape;386;g27055df516f_0_317"/>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87" name="Google Shape;387;g27055df516f_0_317"/>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88" name="Google Shape;388;g27055df516f_0_317"/>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89" name="Google Shape;389;g27055df516f_0_317"/>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90" name="Google Shape;390;g27055df516f_0_317"/>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91" name="Google Shape;391;g27055df516f_0_317"/>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2" name="Google Shape;392;g27055df516f_0_317"/>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3" name="Google Shape;393;g27055df516f_0_317"/>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4" name="Google Shape;394;g27055df516f_0_317"/>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g27055df516f_0_317"/>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6" name="Google Shape;396;g27055df516f_0_317"/>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97" name="Google Shape;397;g27055df516f_0_317"/>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98" name="Google Shape;398;g27055df516f_0_317"/>
          <p:cNvSpPr/>
          <p:nvPr/>
        </p:nvSpPr>
        <p:spPr>
          <a:xfrm>
            <a:off x="16150069" y="6365379"/>
            <a:ext cx="20958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7055df516f_0_317"/>
          <p:cNvSpPr/>
          <p:nvPr/>
        </p:nvSpPr>
        <p:spPr>
          <a:xfrm>
            <a:off x="16150069" y="6216650"/>
            <a:ext cx="22989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34.574</a:t>
            </a:r>
            <a:endParaRPr b="0" i="0" sz="4800" u="none" cap="none" strike="noStrike">
              <a:solidFill>
                <a:schemeClr val="dk1"/>
              </a:solidFill>
              <a:latin typeface="Calibri"/>
              <a:ea typeface="Calibri"/>
              <a:cs typeface="Calibri"/>
              <a:sym typeface="Calibri"/>
            </a:endParaRPr>
          </a:p>
        </p:txBody>
      </p:sp>
      <p:sp>
        <p:nvSpPr>
          <p:cNvPr id="400" name="Google Shape;400;g27055df516f_0_317"/>
          <p:cNvSpPr/>
          <p:nvPr/>
        </p:nvSpPr>
        <p:spPr>
          <a:xfrm>
            <a:off x="16696237" y="71310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401" name="Google Shape;401;g27055df516f_0_317"/>
          <p:cNvSpPr/>
          <p:nvPr/>
        </p:nvSpPr>
        <p:spPr>
          <a:xfrm>
            <a:off x="13260457" y="10515600"/>
            <a:ext cx="78750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7055df516f_0_317"/>
          <p:cNvSpPr/>
          <p:nvPr/>
        </p:nvSpPr>
        <p:spPr>
          <a:xfrm>
            <a:off x="13260457" y="10515600"/>
            <a:ext cx="78750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27055df516f_0_317"/>
          <p:cNvSpPr/>
          <p:nvPr/>
        </p:nvSpPr>
        <p:spPr>
          <a:xfrm>
            <a:off x="13158845" y="10515600"/>
            <a:ext cx="80781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Treasure Found</a:t>
            </a:r>
            <a:endParaRPr b="0" i="0" sz="4800" u="none" cap="none" strike="noStrike">
              <a:solidFill>
                <a:schemeClr val="dk1"/>
              </a:solidFill>
              <a:latin typeface="Calibri"/>
              <a:ea typeface="Calibri"/>
              <a:cs typeface="Calibri"/>
              <a:sym typeface="Calibri"/>
            </a:endParaRPr>
          </a:p>
        </p:txBody>
      </p:sp>
      <p:sp>
        <p:nvSpPr>
          <p:cNvPr id="404" name="Google Shape;404;g27055df516f_0_317"/>
          <p:cNvSpPr/>
          <p:nvPr/>
        </p:nvSpPr>
        <p:spPr>
          <a:xfrm>
            <a:off x="13192716" y="115316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05" name="Google Shape;405;g27055df516f_0_317"/>
          <p:cNvSpPr/>
          <p:nvPr/>
        </p:nvSpPr>
        <p:spPr>
          <a:xfrm>
            <a:off x="3251606" y="10515600"/>
            <a:ext cx="78750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27055df516f_0_317"/>
          <p:cNvSpPr/>
          <p:nvPr/>
        </p:nvSpPr>
        <p:spPr>
          <a:xfrm>
            <a:off x="3251606" y="10515600"/>
            <a:ext cx="78750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27055df516f_0_317"/>
          <p:cNvSpPr/>
          <p:nvPr/>
        </p:nvSpPr>
        <p:spPr>
          <a:xfrm>
            <a:off x="3149994" y="10515600"/>
            <a:ext cx="80781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Spellcasting Progress</a:t>
            </a:r>
            <a:endParaRPr b="0" i="0" sz="4800" u="none" cap="none" strike="noStrike">
              <a:solidFill>
                <a:schemeClr val="dk1"/>
              </a:solidFill>
              <a:latin typeface="Calibri"/>
              <a:ea typeface="Calibri"/>
              <a:cs typeface="Calibri"/>
              <a:sym typeface="Calibri"/>
            </a:endParaRPr>
          </a:p>
        </p:txBody>
      </p:sp>
      <p:sp>
        <p:nvSpPr>
          <p:cNvPr id="408" name="Google Shape;408;g27055df516f_0_317"/>
          <p:cNvSpPr/>
          <p:nvPr/>
        </p:nvSpPr>
        <p:spPr>
          <a:xfrm>
            <a:off x="3183865" y="115316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413" name="Shape 413"/>
        <p:cNvGrpSpPr/>
        <p:nvPr/>
      </p:nvGrpSpPr>
      <p:grpSpPr>
        <a:xfrm>
          <a:off x="0" y="0"/>
          <a:ext cx="0" cy="0"/>
          <a:chOff x="0" y="0"/>
          <a:chExt cx="0" cy="0"/>
        </a:xfrm>
      </p:grpSpPr>
      <p:pic>
        <p:nvPicPr>
          <p:cNvPr descr=" " id="414" name="Google Shape;414;g27055df516f_0_383"/>
          <p:cNvPicPr preferRelativeResize="0"/>
          <p:nvPr/>
        </p:nvPicPr>
        <p:blipFill rotWithShape="1">
          <a:blip r:embed="rId3">
            <a:alphaModFix/>
          </a:blip>
          <a:srcRect b="0" l="0" r="0" t="0"/>
          <a:stretch/>
        </p:blipFill>
        <p:spPr>
          <a:xfrm>
            <a:off x="0" y="8788400"/>
            <a:ext cx="5677610" cy="4927600"/>
          </a:xfrm>
          <a:prstGeom prst="rect">
            <a:avLst/>
          </a:prstGeom>
          <a:noFill/>
          <a:ln>
            <a:noFill/>
          </a:ln>
        </p:spPr>
      </p:pic>
      <p:pic>
        <p:nvPicPr>
          <p:cNvPr descr=" " id="415" name="Google Shape;415;g27055df516f_0_383"/>
          <p:cNvPicPr preferRelativeResize="0"/>
          <p:nvPr/>
        </p:nvPicPr>
        <p:blipFill rotWithShape="1">
          <a:blip r:embed="rId4">
            <a:alphaModFix/>
          </a:blip>
          <a:srcRect b="0" l="0" r="0" t="0"/>
          <a:stretch/>
        </p:blipFill>
        <p:spPr>
          <a:xfrm>
            <a:off x="18201375" y="0"/>
            <a:ext cx="6185673" cy="6858000"/>
          </a:xfrm>
          <a:prstGeom prst="rect">
            <a:avLst/>
          </a:prstGeom>
          <a:noFill/>
          <a:ln>
            <a:noFill/>
          </a:ln>
        </p:spPr>
      </p:pic>
      <p:sp>
        <p:nvSpPr>
          <p:cNvPr id="416" name="Google Shape;416;g27055df516f_0_3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7" name="Google Shape;417;g27055df516f_0_38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8" name="Google Shape;418;g27055df516f_0_383"/>
          <p:cNvSpPr/>
          <p:nvPr/>
        </p:nvSpPr>
        <p:spPr>
          <a:xfrm>
            <a:off x="13450981" y="5753100"/>
            <a:ext cx="87387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27055df516f_0_383"/>
          <p:cNvSpPr/>
          <p:nvPr/>
        </p:nvSpPr>
        <p:spPr>
          <a:xfrm>
            <a:off x="13450981" y="5753100"/>
            <a:ext cx="8738700" cy="233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27055df516f_0_383"/>
          <p:cNvSpPr/>
          <p:nvPr/>
        </p:nvSpPr>
        <p:spPr>
          <a:xfrm>
            <a:off x="13450981" y="5753100"/>
            <a:ext cx="89418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A web application</a:t>
            </a:r>
            <a:endParaRPr b="0" i="0" sz="4800" u="none" cap="none" strike="noStrike">
              <a:solidFill>
                <a:schemeClr val="dk1"/>
              </a:solidFill>
              <a:latin typeface="Calibri"/>
              <a:ea typeface="Calibri"/>
              <a:cs typeface="Calibri"/>
              <a:sym typeface="Calibri"/>
            </a:endParaRPr>
          </a:p>
        </p:txBody>
      </p:sp>
      <p:sp>
        <p:nvSpPr>
          <p:cNvPr id="421" name="Google Shape;421;g27055df516f_0_383"/>
          <p:cNvSpPr/>
          <p:nvPr/>
        </p:nvSpPr>
        <p:spPr>
          <a:xfrm>
            <a:off x="13450981" y="68707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2" name="Google Shape;422;g27055df516f_0_383"/>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23" name="Google Shape;423;g27055df516f_0_383"/>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24" name="Google Shape;424;g27055df516f_0_383"/>
          <p:cNvSpPr/>
          <p:nvPr/>
        </p:nvSpPr>
        <p:spPr>
          <a:xfrm>
            <a:off x="7011276" y="1219200"/>
            <a:ext cx="106905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429" name="Shape 429"/>
        <p:cNvGrpSpPr/>
        <p:nvPr/>
      </p:nvGrpSpPr>
      <p:grpSpPr>
        <a:xfrm>
          <a:off x="0" y="0"/>
          <a:ext cx="0" cy="0"/>
          <a:chOff x="0" y="0"/>
          <a:chExt cx="0" cy="0"/>
        </a:xfrm>
      </p:grpSpPr>
      <p:pic>
        <p:nvPicPr>
          <p:cNvPr descr=" " id="430" name="Google Shape;430;g27055df516f_0_398"/>
          <p:cNvPicPr preferRelativeResize="0"/>
          <p:nvPr/>
        </p:nvPicPr>
        <p:blipFill rotWithShape="1">
          <a:blip r:embed="rId3">
            <a:alphaModFix/>
          </a:blip>
          <a:srcRect b="0" l="0" r="0" t="0"/>
          <a:stretch/>
        </p:blipFill>
        <p:spPr>
          <a:xfrm>
            <a:off x="0" y="0"/>
            <a:ext cx="7963895" cy="5334000"/>
          </a:xfrm>
          <a:prstGeom prst="rect">
            <a:avLst/>
          </a:prstGeom>
          <a:noFill/>
          <a:ln>
            <a:noFill/>
          </a:ln>
        </p:spPr>
      </p:pic>
      <p:pic>
        <p:nvPicPr>
          <p:cNvPr descr=" " id="431" name="Google Shape;431;g27055df516f_0_398"/>
          <p:cNvPicPr preferRelativeResize="0"/>
          <p:nvPr/>
        </p:nvPicPr>
        <p:blipFill rotWithShape="1">
          <a:blip r:embed="rId4">
            <a:alphaModFix/>
          </a:blip>
          <a:srcRect b="0" l="0" r="0" t="0"/>
          <a:stretch/>
        </p:blipFill>
        <p:spPr>
          <a:xfrm>
            <a:off x="20233629" y="9829800"/>
            <a:ext cx="4153419" cy="3886200"/>
          </a:xfrm>
          <a:prstGeom prst="rect">
            <a:avLst/>
          </a:prstGeom>
          <a:noFill/>
          <a:ln>
            <a:noFill/>
          </a:ln>
        </p:spPr>
      </p:pic>
      <p:sp>
        <p:nvSpPr>
          <p:cNvPr id="432" name="Google Shape;432;g27055df516f_0_39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3" name="Google Shape;433;g27055df516f_0_39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4" name="Google Shape;434;g27055df516f_0_398"/>
          <p:cNvSpPr/>
          <p:nvPr/>
        </p:nvSpPr>
        <p:spPr>
          <a:xfrm>
            <a:off x="2946768" y="4152900"/>
            <a:ext cx="8738700" cy="29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g27055df516f_0_398"/>
          <p:cNvSpPr/>
          <p:nvPr/>
        </p:nvSpPr>
        <p:spPr>
          <a:xfrm>
            <a:off x="2946768" y="4152900"/>
            <a:ext cx="8738700" cy="29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27055df516f_0_398"/>
          <p:cNvSpPr/>
          <p:nvPr/>
        </p:nvSpPr>
        <p:spPr>
          <a:xfrm>
            <a:off x="2946768" y="4152900"/>
            <a:ext cx="89418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An mobile app</a:t>
            </a:r>
            <a:endParaRPr b="0" i="0" sz="4800" u="none" cap="none" strike="noStrike">
              <a:solidFill>
                <a:schemeClr val="dk1"/>
              </a:solidFill>
              <a:latin typeface="Calibri"/>
              <a:ea typeface="Calibri"/>
              <a:cs typeface="Calibri"/>
              <a:sym typeface="Calibri"/>
            </a:endParaRPr>
          </a:p>
        </p:txBody>
      </p:sp>
      <p:sp>
        <p:nvSpPr>
          <p:cNvPr id="437" name="Google Shape;437;g27055df516f_0_398"/>
          <p:cNvSpPr/>
          <p:nvPr/>
        </p:nvSpPr>
        <p:spPr>
          <a:xfrm>
            <a:off x="2946768" y="52705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8" name="Google Shape;438;g27055df516f_0_398"/>
          <p:cNvSpPr/>
          <p:nvPr/>
        </p:nvSpPr>
        <p:spPr>
          <a:xfrm>
            <a:off x="2946768" y="76581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39" name="Google Shape;439;g27055df516f_0_398"/>
          <p:cNvSpPr/>
          <p:nvPr/>
        </p:nvSpPr>
        <p:spPr>
          <a:xfrm>
            <a:off x="2895962" y="1854200"/>
            <a:ext cx="129006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The Future of Fantasy</a:t>
            </a:r>
            <a:endParaRPr b="0" i="0" sz="8000" u="none" cap="none" strike="noStrike">
              <a:solidFill>
                <a:schemeClr val="dk1"/>
              </a:solidFill>
              <a:latin typeface="Calibri"/>
              <a:ea typeface="Calibri"/>
              <a:cs typeface="Calibri"/>
              <a:sym typeface="Calibri"/>
            </a:endParaRPr>
          </a:p>
        </p:txBody>
      </p:sp>
      <p:pic>
        <p:nvPicPr>
          <p:cNvPr descr=" " id="440" name="Google Shape;440;g27055df516f_0_398"/>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41" name="Google Shape;441;g27055df516f_0_398"/>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446" name="Shape 446"/>
        <p:cNvGrpSpPr/>
        <p:nvPr/>
      </p:nvGrpSpPr>
      <p:grpSpPr>
        <a:xfrm>
          <a:off x="0" y="0"/>
          <a:ext cx="0" cy="0"/>
          <a:chOff x="0" y="0"/>
          <a:chExt cx="0" cy="0"/>
        </a:xfrm>
      </p:grpSpPr>
      <p:pic>
        <p:nvPicPr>
          <p:cNvPr descr=" " id="447" name="Google Shape;447;g27055df516f_0_414"/>
          <p:cNvPicPr preferRelativeResize="0"/>
          <p:nvPr/>
        </p:nvPicPr>
        <p:blipFill rotWithShape="1">
          <a:blip r:embed="rId3">
            <a:alphaModFix/>
          </a:blip>
          <a:srcRect b="0" l="0" r="0" t="0"/>
          <a:stretch/>
        </p:blipFill>
        <p:spPr>
          <a:xfrm>
            <a:off x="18556697" y="0"/>
            <a:ext cx="5830351" cy="4984552"/>
          </a:xfrm>
          <a:prstGeom prst="rect">
            <a:avLst/>
          </a:prstGeom>
          <a:noFill/>
          <a:ln>
            <a:noFill/>
          </a:ln>
        </p:spPr>
      </p:pic>
      <p:pic>
        <p:nvPicPr>
          <p:cNvPr descr=" " id="448" name="Google Shape;448;g27055df516f_0_414"/>
          <p:cNvPicPr preferRelativeResize="0"/>
          <p:nvPr/>
        </p:nvPicPr>
        <p:blipFill rotWithShape="1">
          <a:blip r:embed="rId4">
            <a:alphaModFix/>
          </a:blip>
          <a:srcRect b="0" l="0" r="0" t="0"/>
          <a:stretch/>
        </p:blipFill>
        <p:spPr>
          <a:xfrm>
            <a:off x="0" y="8636000"/>
            <a:ext cx="7265308" cy="5080000"/>
          </a:xfrm>
          <a:prstGeom prst="rect">
            <a:avLst/>
          </a:prstGeom>
          <a:noFill/>
          <a:ln>
            <a:noFill/>
          </a:ln>
        </p:spPr>
      </p:pic>
      <p:sp>
        <p:nvSpPr>
          <p:cNvPr id="449" name="Google Shape;449;g27055df516f_0_41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0" name="Google Shape;450;g27055df516f_0_41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51" name="Google Shape;451;g27055df516f_0_414"/>
          <p:cNvSpPr/>
          <p:nvPr/>
        </p:nvSpPr>
        <p:spPr>
          <a:xfrm>
            <a:off x="876410" y="8305800"/>
            <a:ext cx="5715600" cy="29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7055df516f_0_414"/>
          <p:cNvSpPr/>
          <p:nvPr/>
        </p:nvSpPr>
        <p:spPr>
          <a:xfrm>
            <a:off x="876410" y="8305800"/>
            <a:ext cx="5715600" cy="294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27055df516f_0_414"/>
          <p:cNvSpPr/>
          <p:nvPr/>
        </p:nvSpPr>
        <p:spPr>
          <a:xfrm>
            <a:off x="876410" y="8305800"/>
            <a:ext cx="59190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A web application</a:t>
            </a:r>
            <a:endParaRPr b="0" i="0" sz="4800" u="none" cap="none" strike="noStrike">
              <a:solidFill>
                <a:schemeClr val="dk1"/>
              </a:solidFill>
              <a:latin typeface="Calibri"/>
              <a:ea typeface="Calibri"/>
              <a:cs typeface="Calibri"/>
              <a:sym typeface="Calibri"/>
            </a:endParaRPr>
          </a:p>
        </p:txBody>
      </p:sp>
      <p:sp>
        <p:nvSpPr>
          <p:cNvPr id="454" name="Google Shape;454;g27055df516f_0_414"/>
          <p:cNvSpPr/>
          <p:nvPr/>
        </p:nvSpPr>
        <p:spPr>
          <a:xfrm>
            <a:off x="876410" y="94234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5" name="Google Shape;455;g27055df516f_0_414"/>
          <p:cNvSpPr/>
          <p:nvPr/>
        </p:nvSpPr>
        <p:spPr>
          <a:xfrm>
            <a:off x="825603" y="1231900"/>
            <a:ext cx="7007100" cy="643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56" name="Google Shape;456;g27055df516f_0_414"/>
          <p:cNvSpPr/>
          <p:nvPr/>
        </p:nvSpPr>
        <p:spPr>
          <a:xfrm>
            <a:off x="16766096" y="44196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57" name="Google Shape;457;g27055df516f_0_414"/>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58" name="Google Shape;458;g27055df516f_0_414"/>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463" name="Shape 463"/>
        <p:cNvGrpSpPr/>
        <p:nvPr/>
      </p:nvGrpSpPr>
      <p:grpSpPr>
        <a:xfrm>
          <a:off x="0" y="0"/>
          <a:ext cx="0" cy="0"/>
          <a:chOff x="0" y="0"/>
          <a:chExt cx="0" cy="0"/>
        </a:xfrm>
      </p:grpSpPr>
      <p:pic>
        <p:nvPicPr>
          <p:cNvPr descr=" " id="464" name="Google Shape;464;g27055df516f_0_430"/>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5" name="Google Shape;465;g27055df516f_0_43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6" name="Google Shape;466;g27055df516f_0_43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7" name="Google Shape;467;g27055df516f_0_430"/>
          <p:cNvSpPr/>
          <p:nvPr/>
        </p:nvSpPr>
        <p:spPr>
          <a:xfrm>
            <a:off x="15690694" y="698500"/>
            <a:ext cx="7464300" cy="33867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29" name="Shape 29"/>
        <p:cNvGrpSpPr/>
        <p:nvPr/>
      </p:nvGrpSpPr>
      <p:grpSpPr>
        <a:xfrm>
          <a:off x="0" y="0"/>
          <a:ext cx="0" cy="0"/>
          <a:chOff x="0" y="0"/>
          <a:chExt cx="0" cy="0"/>
        </a:xfrm>
      </p:grpSpPr>
      <p:pic>
        <p:nvPicPr>
          <p:cNvPr descr=" " id="30" name="Google Shape;30;g27055df516f_0_13"/>
          <p:cNvPicPr preferRelativeResize="0"/>
          <p:nvPr/>
        </p:nvPicPr>
        <p:blipFill rotWithShape="1">
          <a:blip r:embed="rId3">
            <a:alphaModFix/>
          </a:blip>
          <a:srcRect b="0" l="0" r="0" t="0"/>
          <a:stretch/>
        </p:blipFill>
        <p:spPr>
          <a:xfrm>
            <a:off x="3899387" y="0"/>
            <a:ext cx="16600975" cy="13716000"/>
          </a:xfrm>
          <a:prstGeom prst="rect">
            <a:avLst/>
          </a:prstGeom>
          <a:noFill/>
          <a:ln>
            <a:noFill/>
          </a:ln>
        </p:spPr>
      </p:pic>
      <p:sp>
        <p:nvSpPr>
          <p:cNvPr id="31" name="Google Shape;31;g27055df516f_0_1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 name="Google Shape;32;g27055df516f_0_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3" name="Google Shape;33;g27055df516f_0_13"/>
          <p:cNvSpPr/>
          <p:nvPr/>
        </p:nvSpPr>
        <p:spPr>
          <a:xfrm>
            <a:off x="7959662" y="4394200"/>
            <a:ext cx="8480400" cy="2980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12420"/>
              </a:buClr>
              <a:buSzPts val="12800"/>
              <a:buFont typeface="Poppins"/>
              <a:buNone/>
            </a:pPr>
            <a:r>
              <a:rPr b="1" i="0" lang="en-US" sz="12800" u="none" cap="none" strike="noStrike">
                <a:solidFill>
                  <a:srgbClr val="712420"/>
                </a:solidFill>
                <a:latin typeface="Poppins"/>
                <a:ea typeface="Poppins"/>
                <a:cs typeface="Poppins"/>
                <a:sym typeface="Poppins"/>
              </a:rPr>
              <a:t>Welcome</a:t>
            </a:r>
            <a:endParaRPr b="0" i="0" sz="12800" u="none" cap="none" strike="noStrike">
              <a:solidFill>
                <a:schemeClr val="dk1"/>
              </a:solidFill>
              <a:latin typeface="Calibri"/>
              <a:ea typeface="Calibri"/>
              <a:cs typeface="Calibri"/>
              <a:sym typeface="Calibri"/>
            </a:endParaRPr>
          </a:p>
        </p:txBody>
      </p:sp>
      <p:sp>
        <p:nvSpPr>
          <p:cNvPr id="34" name="Google Shape;34;g27055df516f_0_13"/>
          <p:cNvSpPr/>
          <p:nvPr/>
        </p:nvSpPr>
        <p:spPr>
          <a:xfrm>
            <a:off x="5000192" y="6921500"/>
            <a:ext cx="143994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472" name="Shape 472"/>
        <p:cNvGrpSpPr/>
        <p:nvPr/>
      </p:nvGrpSpPr>
      <p:grpSpPr>
        <a:xfrm>
          <a:off x="0" y="0"/>
          <a:ext cx="0" cy="0"/>
          <a:chOff x="0" y="0"/>
          <a:chExt cx="0" cy="0"/>
        </a:xfrm>
      </p:grpSpPr>
      <p:pic>
        <p:nvPicPr>
          <p:cNvPr descr=" " id="473" name="Google Shape;473;g27055df516f_0_438"/>
          <p:cNvPicPr preferRelativeResize="0"/>
          <p:nvPr/>
        </p:nvPicPr>
        <p:blipFill rotWithShape="1">
          <a:blip r:embed="rId3">
            <a:alphaModFix/>
          </a:blip>
          <a:srcRect b="0" l="0" r="0" t="0"/>
          <a:stretch/>
        </p:blipFill>
        <p:spPr>
          <a:xfrm>
            <a:off x="0" y="8788400"/>
            <a:ext cx="5677610" cy="4927600"/>
          </a:xfrm>
          <a:prstGeom prst="rect">
            <a:avLst/>
          </a:prstGeom>
          <a:noFill/>
          <a:ln>
            <a:noFill/>
          </a:ln>
        </p:spPr>
      </p:pic>
      <p:pic>
        <p:nvPicPr>
          <p:cNvPr descr=" " id="474" name="Google Shape;474;g27055df516f_0_438"/>
          <p:cNvPicPr preferRelativeResize="0"/>
          <p:nvPr/>
        </p:nvPicPr>
        <p:blipFill rotWithShape="1">
          <a:blip r:embed="rId4">
            <a:alphaModFix/>
          </a:blip>
          <a:srcRect b="0" l="0" r="0" t="0"/>
          <a:stretch/>
        </p:blipFill>
        <p:spPr>
          <a:xfrm>
            <a:off x="18201375" y="0"/>
            <a:ext cx="6185673" cy="6858000"/>
          </a:xfrm>
          <a:prstGeom prst="rect">
            <a:avLst/>
          </a:prstGeom>
          <a:noFill/>
          <a:ln>
            <a:noFill/>
          </a:ln>
        </p:spPr>
      </p:pic>
      <p:sp>
        <p:nvSpPr>
          <p:cNvPr id="475" name="Google Shape;475;g27055df516f_0_43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6" name="Google Shape;476;g27055df516f_0_43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77" name="Google Shape;477;g27055df516f_0_438"/>
          <p:cNvPicPr preferRelativeResize="0"/>
          <p:nvPr/>
        </p:nvPicPr>
        <p:blipFill rotWithShape="1">
          <a:blip r:embed="rId6">
            <a:alphaModFix/>
          </a:blip>
          <a:srcRect b="0" l="0" r="0" t="0"/>
          <a:stretch/>
        </p:blipFill>
        <p:spPr>
          <a:xfrm>
            <a:off x="0" y="0"/>
            <a:ext cx="7646356" cy="13716000"/>
          </a:xfrm>
          <a:prstGeom prst="rect">
            <a:avLst/>
          </a:prstGeom>
          <a:noFill/>
          <a:ln>
            <a:noFill/>
          </a:ln>
        </p:spPr>
      </p:pic>
      <p:sp>
        <p:nvSpPr>
          <p:cNvPr id="478" name="Google Shape;478;g27055df516f_0_438"/>
          <p:cNvSpPr/>
          <p:nvPr/>
        </p:nvSpPr>
        <p:spPr>
          <a:xfrm>
            <a:off x="8675184" y="2578100"/>
            <a:ext cx="6604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27055df516f_0_438"/>
          <p:cNvSpPr/>
          <p:nvPr/>
        </p:nvSpPr>
        <p:spPr>
          <a:xfrm>
            <a:off x="8675184" y="3238500"/>
            <a:ext cx="6225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27055df516f_0_438"/>
          <p:cNvSpPr/>
          <p:nvPr/>
        </p:nvSpPr>
        <p:spPr>
          <a:xfrm>
            <a:off x="8675184" y="3238500"/>
            <a:ext cx="11643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2800"/>
              <a:buFont typeface="Poppins"/>
              <a:buNone/>
            </a:pPr>
            <a:r>
              <a:rPr b="1" i="0" lang="en-US" sz="12800" u="none" cap="none" strike="noStrike">
                <a:solidFill>
                  <a:srgbClr val="712420"/>
                </a:solidFill>
                <a:latin typeface="Poppins"/>
                <a:ea typeface="Poppins"/>
                <a:cs typeface="Poppins"/>
                <a:sym typeface="Poppins"/>
              </a:rPr>
              <a:t>1</a:t>
            </a:r>
            <a:endParaRPr b="0" i="0" sz="12800" u="none" cap="none" strike="noStrike">
              <a:solidFill>
                <a:schemeClr val="dk1"/>
              </a:solidFill>
              <a:latin typeface="Calibri"/>
              <a:ea typeface="Calibri"/>
              <a:cs typeface="Calibri"/>
              <a:sym typeface="Calibri"/>
            </a:endParaRPr>
          </a:p>
        </p:txBody>
      </p:sp>
      <p:sp>
        <p:nvSpPr>
          <p:cNvPr id="481" name="Google Shape;481;g27055df516f_0_438"/>
          <p:cNvSpPr/>
          <p:nvPr/>
        </p:nvSpPr>
        <p:spPr>
          <a:xfrm>
            <a:off x="9500787" y="2578100"/>
            <a:ext cx="57792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27055df516f_0_438"/>
          <p:cNvSpPr/>
          <p:nvPr/>
        </p:nvSpPr>
        <p:spPr>
          <a:xfrm>
            <a:off x="9500787" y="2578100"/>
            <a:ext cx="59823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Discover the secrets</a:t>
            </a:r>
            <a:endParaRPr b="0" i="0" sz="4800" u="none" cap="none" strike="noStrike">
              <a:solidFill>
                <a:schemeClr val="dk1"/>
              </a:solidFill>
              <a:latin typeface="Calibri"/>
              <a:ea typeface="Calibri"/>
              <a:cs typeface="Calibri"/>
              <a:sym typeface="Calibri"/>
            </a:endParaRPr>
          </a:p>
        </p:txBody>
      </p:sp>
      <p:sp>
        <p:nvSpPr>
          <p:cNvPr id="483" name="Google Shape;483;g27055df516f_0_438"/>
          <p:cNvSpPr/>
          <p:nvPr/>
        </p:nvSpPr>
        <p:spPr>
          <a:xfrm>
            <a:off x="9500787" y="4508500"/>
            <a:ext cx="59148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484" name="Google Shape;484;g27055df516f_0_438"/>
          <p:cNvSpPr/>
          <p:nvPr/>
        </p:nvSpPr>
        <p:spPr>
          <a:xfrm>
            <a:off x="8675184" y="6997700"/>
            <a:ext cx="66048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27055df516f_0_438"/>
          <p:cNvSpPr/>
          <p:nvPr/>
        </p:nvSpPr>
        <p:spPr>
          <a:xfrm>
            <a:off x="8675184" y="7962900"/>
            <a:ext cx="9906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7055df516f_0_438"/>
          <p:cNvSpPr/>
          <p:nvPr/>
        </p:nvSpPr>
        <p:spPr>
          <a:xfrm>
            <a:off x="8675184" y="7962900"/>
            <a:ext cx="15327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2800"/>
              <a:buFont typeface="Poppins"/>
              <a:buNone/>
            </a:pPr>
            <a:r>
              <a:rPr b="1" i="0" lang="en-US" sz="12800" u="none" cap="none" strike="noStrike">
                <a:solidFill>
                  <a:srgbClr val="712420"/>
                </a:solidFill>
                <a:latin typeface="Poppins"/>
                <a:ea typeface="Poppins"/>
                <a:cs typeface="Poppins"/>
                <a:sym typeface="Poppins"/>
              </a:rPr>
              <a:t>3</a:t>
            </a:r>
            <a:endParaRPr b="0" i="0" sz="12800" u="none" cap="none" strike="noStrike">
              <a:solidFill>
                <a:schemeClr val="dk1"/>
              </a:solidFill>
              <a:latin typeface="Calibri"/>
              <a:ea typeface="Calibri"/>
              <a:cs typeface="Calibri"/>
              <a:sym typeface="Calibri"/>
            </a:endParaRPr>
          </a:p>
        </p:txBody>
      </p:sp>
      <p:sp>
        <p:nvSpPr>
          <p:cNvPr id="487" name="Google Shape;487;g27055df516f_0_438"/>
          <p:cNvSpPr/>
          <p:nvPr/>
        </p:nvSpPr>
        <p:spPr>
          <a:xfrm>
            <a:off x="9869133" y="6997700"/>
            <a:ext cx="54108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7055df516f_0_438"/>
          <p:cNvSpPr/>
          <p:nvPr/>
        </p:nvSpPr>
        <p:spPr>
          <a:xfrm>
            <a:off x="9869133" y="6997700"/>
            <a:ext cx="56142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Meet the creatures</a:t>
            </a:r>
            <a:endParaRPr b="0" i="0" sz="4800" u="none" cap="none" strike="noStrike">
              <a:solidFill>
                <a:schemeClr val="dk1"/>
              </a:solidFill>
              <a:latin typeface="Calibri"/>
              <a:ea typeface="Calibri"/>
              <a:cs typeface="Calibri"/>
              <a:sym typeface="Calibri"/>
            </a:endParaRPr>
          </a:p>
        </p:txBody>
      </p:sp>
      <p:sp>
        <p:nvSpPr>
          <p:cNvPr id="489" name="Google Shape;489;g27055df516f_0_438"/>
          <p:cNvSpPr/>
          <p:nvPr/>
        </p:nvSpPr>
        <p:spPr>
          <a:xfrm>
            <a:off x="9869133" y="8928100"/>
            <a:ext cx="55464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Encounter the mythical creatures that call the forest home, from talking animals to fairies.</a:t>
            </a:r>
            <a:endParaRPr b="0" i="0" sz="3200" u="none" cap="none" strike="noStrike">
              <a:solidFill>
                <a:schemeClr val="dk1"/>
              </a:solidFill>
              <a:latin typeface="Calibri"/>
              <a:ea typeface="Calibri"/>
              <a:cs typeface="Calibri"/>
              <a:sym typeface="Calibri"/>
            </a:endParaRPr>
          </a:p>
        </p:txBody>
      </p:sp>
      <p:sp>
        <p:nvSpPr>
          <p:cNvPr id="490" name="Google Shape;490;g27055df516f_0_438"/>
          <p:cNvSpPr/>
          <p:nvPr/>
        </p:nvSpPr>
        <p:spPr>
          <a:xfrm>
            <a:off x="16181822" y="6997700"/>
            <a:ext cx="66048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27055df516f_0_438"/>
          <p:cNvSpPr/>
          <p:nvPr/>
        </p:nvSpPr>
        <p:spPr>
          <a:xfrm>
            <a:off x="16181822" y="7962900"/>
            <a:ext cx="11049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27055df516f_0_438"/>
          <p:cNvSpPr/>
          <p:nvPr/>
        </p:nvSpPr>
        <p:spPr>
          <a:xfrm>
            <a:off x="16181822" y="7962900"/>
            <a:ext cx="16470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2800"/>
              <a:buFont typeface="Poppins"/>
              <a:buNone/>
            </a:pPr>
            <a:r>
              <a:rPr b="1" i="0" lang="en-US" sz="12800" u="none" cap="none" strike="noStrike">
                <a:solidFill>
                  <a:srgbClr val="712420"/>
                </a:solidFill>
                <a:latin typeface="Poppins"/>
                <a:ea typeface="Poppins"/>
                <a:cs typeface="Poppins"/>
                <a:sym typeface="Poppins"/>
              </a:rPr>
              <a:t>4</a:t>
            </a:r>
            <a:endParaRPr b="0" i="0" sz="12800" u="none" cap="none" strike="noStrike">
              <a:solidFill>
                <a:schemeClr val="dk1"/>
              </a:solidFill>
              <a:latin typeface="Calibri"/>
              <a:ea typeface="Calibri"/>
              <a:cs typeface="Calibri"/>
              <a:sym typeface="Calibri"/>
            </a:endParaRPr>
          </a:p>
        </p:txBody>
      </p:sp>
      <p:sp>
        <p:nvSpPr>
          <p:cNvPr id="493" name="Google Shape;493;g27055df516f_0_438"/>
          <p:cNvSpPr/>
          <p:nvPr/>
        </p:nvSpPr>
        <p:spPr>
          <a:xfrm>
            <a:off x="17490086" y="6997700"/>
            <a:ext cx="5296500" cy="436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7055df516f_0_438"/>
          <p:cNvSpPr/>
          <p:nvPr/>
        </p:nvSpPr>
        <p:spPr>
          <a:xfrm>
            <a:off x="17490086" y="6997700"/>
            <a:ext cx="54999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Uncover the magic</a:t>
            </a:r>
            <a:endParaRPr b="0" i="0" sz="4800" u="none" cap="none" strike="noStrike">
              <a:solidFill>
                <a:schemeClr val="dk1"/>
              </a:solidFill>
              <a:latin typeface="Calibri"/>
              <a:ea typeface="Calibri"/>
              <a:cs typeface="Calibri"/>
              <a:sym typeface="Calibri"/>
            </a:endParaRPr>
          </a:p>
        </p:txBody>
      </p:sp>
      <p:sp>
        <p:nvSpPr>
          <p:cNvPr id="495" name="Google Shape;495;g27055df516f_0_438"/>
          <p:cNvSpPr/>
          <p:nvPr/>
        </p:nvSpPr>
        <p:spPr>
          <a:xfrm>
            <a:off x="17490086" y="8928100"/>
            <a:ext cx="54321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Learn about the powerful magic that pervades the forest and how it affects all who enter.</a:t>
            </a:r>
            <a:endParaRPr b="0" i="0" sz="3200" u="none" cap="none" strike="noStrike">
              <a:solidFill>
                <a:schemeClr val="dk1"/>
              </a:solidFill>
              <a:latin typeface="Calibri"/>
              <a:ea typeface="Calibri"/>
              <a:cs typeface="Calibri"/>
              <a:sym typeface="Calibri"/>
            </a:endParaRPr>
          </a:p>
        </p:txBody>
      </p:sp>
      <p:sp>
        <p:nvSpPr>
          <p:cNvPr id="496" name="Google Shape;496;g27055df516f_0_438"/>
          <p:cNvSpPr/>
          <p:nvPr/>
        </p:nvSpPr>
        <p:spPr>
          <a:xfrm>
            <a:off x="16181822" y="2578100"/>
            <a:ext cx="6604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27055df516f_0_438"/>
          <p:cNvSpPr/>
          <p:nvPr/>
        </p:nvSpPr>
        <p:spPr>
          <a:xfrm>
            <a:off x="16181822" y="3238500"/>
            <a:ext cx="939900" cy="243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27055df516f_0_438"/>
          <p:cNvSpPr/>
          <p:nvPr/>
        </p:nvSpPr>
        <p:spPr>
          <a:xfrm>
            <a:off x="16181822" y="3238500"/>
            <a:ext cx="14820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2800"/>
              <a:buFont typeface="Poppins"/>
              <a:buNone/>
            </a:pPr>
            <a:r>
              <a:rPr b="1" i="0" lang="en-US" sz="12800" u="none" cap="none" strike="noStrike">
                <a:solidFill>
                  <a:srgbClr val="712420"/>
                </a:solidFill>
                <a:latin typeface="Poppins"/>
                <a:ea typeface="Poppins"/>
                <a:cs typeface="Poppins"/>
                <a:sym typeface="Poppins"/>
              </a:rPr>
              <a:t>2</a:t>
            </a:r>
            <a:endParaRPr b="0" i="0" sz="12800" u="none" cap="none" strike="noStrike">
              <a:solidFill>
                <a:schemeClr val="dk1"/>
              </a:solidFill>
              <a:latin typeface="Calibri"/>
              <a:ea typeface="Calibri"/>
              <a:cs typeface="Calibri"/>
              <a:sym typeface="Calibri"/>
            </a:endParaRPr>
          </a:p>
        </p:txBody>
      </p:sp>
      <p:sp>
        <p:nvSpPr>
          <p:cNvPr id="499" name="Google Shape;499;g27055df516f_0_438"/>
          <p:cNvSpPr/>
          <p:nvPr/>
        </p:nvSpPr>
        <p:spPr>
          <a:xfrm>
            <a:off x="17324965" y="2578100"/>
            <a:ext cx="5461800" cy="37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7055df516f_0_438"/>
          <p:cNvSpPr/>
          <p:nvPr/>
        </p:nvSpPr>
        <p:spPr>
          <a:xfrm>
            <a:off x="17324965" y="2578100"/>
            <a:ext cx="5664900" cy="2031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Find your own path</a:t>
            </a:r>
            <a:endParaRPr b="0" i="0" sz="4800" u="none" cap="none" strike="noStrike">
              <a:solidFill>
                <a:schemeClr val="dk1"/>
              </a:solidFill>
              <a:latin typeface="Calibri"/>
              <a:ea typeface="Calibri"/>
              <a:cs typeface="Calibri"/>
              <a:sym typeface="Calibri"/>
            </a:endParaRPr>
          </a:p>
        </p:txBody>
      </p:sp>
      <p:sp>
        <p:nvSpPr>
          <p:cNvPr id="501" name="Google Shape;501;g27055df516f_0_438"/>
          <p:cNvSpPr/>
          <p:nvPr/>
        </p:nvSpPr>
        <p:spPr>
          <a:xfrm>
            <a:off x="17324965" y="4508500"/>
            <a:ext cx="55971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506" name="Shape 506"/>
        <p:cNvGrpSpPr/>
        <p:nvPr/>
      </p:nvGrpSpPr>
      <p:grpSpPr>
        <a:xfrm>
          <a:off x="0" y="0"/>
          <a:ext cx="0" cy="0"/>
          <a:chOff x="0" y="0"/>
          <a:chExt cx="0" cy="0"/>
        </a:xfrm>
      </p:grpSpPr>
      <p:pic>
        <p:nvPicPr>
          <p:cNvPr descr=" " id="507" name="Google Shape;507;g27055df516f_0_471"/>
          <p:cNvPicPr preferRelativeResize="0"/>
          <p:nvPr/>
        </p:nvPicPr>
        <p:blipFill rotWithShape="1">
          <a:blip r:embed="rId3">
            <a:alphaModFix/>
          </a:blip>
          <a:srcRect b="0" l="0" r="0" t="0"/>
          <a:stretch/>
        </p:blipFill>
        <p:spPr>
          <a:xfrm>
            <a:off x="0" y="0"/>
            <a:ext cx="7963895" cy="5334000"/>
          </a:xfrm>
          <a:prstGeom prst="rect">
            <a:avLst/>
          </a:prstGeom>
          <a:noFill/>
          <a:ln>
            <a:noFill/>
          </a:ln>
        </p:spPr>
      </p:pic>
      <p:pic>
        <p:nvPicPr>
          <p:cNvPr descr=" " id="508" name="Google Shape;508;g27055df516f_0_471"/>
          <p:cNvPicPr preferRelativeResize="0"/>
          <p:nvPr/>
        </p:nvPicPr>
        <p:blipFill rotWithShape="1">
          <a:blip r:embed="rId4">
            <a:alphaModFix/>
          </a:blip>
          <a:srcRect b="0" l="0" r="0" t="0"/>
          <a:stretch/>
        </p:blipFill>
        <p:spPr>
          <a:xfrm>
            <a:off x="20233629" y="9829800"/>
            <a:ext cx="4153419" cy="3886200"/>
          </a:xfrm>
          <a:prstGeom prst="rect">
            <a:avLst/>
          </a:prstGeom>
          <a:noFill/>
          <a:ln>
            <a:noFill/>
          </a:ln>
        </p:spPr>
      </p:pic>
      <p:sp>
        <p:nvSpPr>
          <p:cNvPr id="509" name="Google Shape;509;g27055df516f_0_47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0" name="Google Shape;510;g27055df516f_0_47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511" name="Google Shape;511;g27055df516f_0_471"/>
          <p:cNvPicPr preferRelativeResize="0"/>
          <p:nvPr/>
        </p:nvPicPr>
        <p:blipFill rotWithShape="1">
          <a:blip r:embed="rId6">
            <a:alphaModFix/>
          </a:blip>
          <a:srcRect b="0" l="0" r="0" t="0"/>
          <a:stretch/>
        </p:blipFill>
        <p:spPr>
          <a:xfrm>
            <a:off x="508063" y="2933700"/>
            <a:ext cx="14479810" cy="7861300"/>
          </a:xfrm>
          <a:prstGeom prst="rect">
            <a:avLst/>
          </a:prstGeom>
          <a:noFill/>
          <a:ln>
            <a:noFill/>
          </a:ln>
        </p:spPr>
      </p:pic>
      <p:sp>
        <p:nvSpPr>
          <p:cNvPr id="512" name="Google Shape;512;g27055df516f_0_471"/>
          <p:cNvSpPr/>
          <p:nvPr/>
        </p:nvSpPr>
        <p:spPr>
          <a:xfrm>
            <a:off x="5012893" y="11696700"/>
            <a:ext cx="14348700" cy="186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Fantasy Realm at a Glance</a:t>
            </a:r>
            <a:endParaRPr b="0" i="0" sz="8000" u="none" cap="none" strike="noStrike">
              <a:solidFill>
                <a:schemeClr val="dk1"/>
              </a:solidFill>
              <a:latin typeface="Calibri"/>
              <a:ea typeface="Calibri"/>
              <a:cs typeface="Calibri"/>
              <a:sym typeface="Calibri"/>
            </a:endParaRPr>
          </a:p>
        </p:txBody>
      </p:sp>
      <p:sp>
        <p:nvSpPr>
          <p:cNvPr id="513" name="Google Shape;513;g27055df516f_0_471"/>
          <p:cNvSpPr/>
          <p:nvPr/>
        </p:nvSpPr>
        <p:spPr>
          <a:xfrm>
            <a:off x="15724565" y="18669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g27055df516f_0_471"/>
          <p:cNvSpPr/>
          <p:nvPr/>
        </p:nvSpPr>
        <p:spPr>
          <a:xfrm>
            <a:off x="15724565" y="18669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g27055df516f_0_471"/>
          <p:cNvSpPr/>
          <p:nvPr/>
        </p:nvSpPr>
        <p:spPr>
          <a:xfrm>
            <a:off x="15724565" y="1866900"/>
            <a:ext cx="7138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Forest</a:t>
            </a:r>
            <a:endParaRPr b="0" i="0" sz="4800" u="none" cap="none" strike="noStrike">
              <a:solidFill>
                <a:schemeClr val="dk1"/>
              </a:solidFill>
              <a:latin typeface="Calibri"/>
              <a:ea typeface="Calibri"/>
              <a:cs typeface="Calibri"/>
              <a:sym typeface="Calibri"/>
            </a:endParaRPr>
          </a:p>
        </p:txBody>
      </p:sp>
      <p:sp>
        <p:nvSpPr>
          <p:cNvPr id="516" name="Google Shape;516;g27055df516f_0_471"/>
          <p:cNvSpPr/>
          <p:nvPr/>
        </p:nvSpPr>
        <p:spPr>
          <a:xfrm>
            <a:off x="15724565" y="28829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517" name="Google Shape;517;g27055df516f_0_471"/>
          <p:cNvSpPr/>
          <p:nvPr/>
        </p:nvSpPr>
        <p:spPr>
          <a:xfrm>
            <a:off x="15724565" y="51689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7055df516f_0_471"/>
          <p:cNvSpPr/>
          <p:nvPr/>
        </p:nvSpPr>
        <p:spPr>
          <a:xfrm>
            <a:off x="15724565" y="51689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27055df516f_0_471"/>
          <p:cNvSpPr/>
          <p:nvPr/>
        </p:nvSpPr>
        <p:spPr>
          <a:xfrm>
            <a:off x="15724565" y="5168900"/>
            <a:ext cx="7138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Caves</a:t>
            </a:r>
            <a:endParaRPr b="0" i="0" sz="4800" u="none" cap="none" strike="noStrike">
              <a:solidFill>
                <a:schemeClr val="dk1"/>
              </a:solidFill>
              <a:latin typeface="Calibri"/>
              <a:ea typeface="Calibri"/>
              <a:cs typeface="Calibri"/>
              <a:sym typeface="Calibri"/>
            </a:endParaRPr>
          </a:p>
        </p:txBody>
      </p:sp>
      <p:sp>
        <p:nvSpPr>
          <p:cNvPr id="520" name="Google Shape;520;g27055df516f_0_471"/>
          <p:cNvSpPr/>
          <p:nvPr/>
        </p:nvSpPr>
        <p:spPr>
          <a:xfrm>
            <a:off x="15724565" y="61849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gems.</a:t>
            </a:r>
            <a:endParaRPr b="0" i="0" sz="3200" u="none" cap="none" strike="noStrike">
              <a:solidFill>
                <a:schemeClr val="dk1"/>
              </a:solidFill>
              <a:latin typeface="Calibri"/>
              <a:ea typeface="Calibri"/>
              <a:cs typeface="Calibri"/>
              <a:sym typeface="Calibri"/>
            </a:endParaRPr>
          </a:p>
        </p:txBody>
      </p:sp>
      <p:sp>
        <p:nvSpPr>
          <p:cNvPr id="521" name="Google Shape;521;g27055df516f_0_471"/>
          <p:cNvSpPr/>
          <p:nvPr/>
        </p:nvSpPr>
        <p:spPr>
          <a:xfrm>
            <a:off x="15724565" y="81915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27055df516f_0_471"/>
          <p:cNvSpPr/>
          <p:nvPr/>
        </p:nvSpPr>
        <p:spPr>
          <a:xfrm>
            <a:off x="15724565" y="8191500"/>
            <a:ext cx="69351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7055df516f_0_471"/>
          <p:cNvSpPr/>
          <p:nvPr/>
        </p:nvSpPr>
        <p:spPr>
          <a:xfrm>
            <a:off x="15724565" y="8191500"/>
            <a:ext cx="71382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Lair</a:t>
            </a:r>
            <a:endParaRPr b="0" i="0" sz="4800" u="none" cap="none" strike="noStrike">
              <a:solidFill>
                <a:schemeClr val="dk1"/>
              </a:solidFill>
              <a:latin typeface="Calibri"/>
              <a:ea typeface="Calibri"/>
              <a:cs typeface="Calibri"/>
              <a:sym typeface="Calibri"/>
            </a:endParaRPr>
          </a:p>
        </p:txBody>
      </p:sp>
      <p:sp>
        <p:nvSpPr>
          <p:cNvPr id="524" name="Google Shape;524;g27055df516f_0_471"/>
          <p:cNvSpPr/>
          <p:nvPr/>
        </p:nvSpPr>
        <p:spPr>
          <a:xfrm>
            <a:off x="15724565" y="92075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529" name="Shape 529"/>
        <p:cNvGrpSpPr/>
        <p:nvPr/>
      </p:nvGrpSpPr>
      <p:grpSpPr>
        <a:xfrm>
          <a:off x="0" y="0"/>
          <a:ext cx="0" cy="0"/>
          <a:chOff x="0" y="0"/>
          <a:chExt cx="0" cy="0"/>
        </a:xfrm>
      </p:grpSpPr>
      <p:pic>
        <p:nvPicPr>
          <p:cNvPr descr=" " id="530" name="Google Shape;530;g27055df516f_0_493"/>
          <p:cNvPicPr preferRelativeResize="0"/>
          <p:nvPr/>
        </p:nvPicPr>
        <p:blipFill rotWithShape="1">
          <a:blip r:embed="rId3">
            <a:alphaModFix/>
          </a:blip>
          <a:srcRect b="0" l="0" r="0" t="0"/>
          <a:stretch/>
        </p:blipFill>
        <p:spPr>
          <a:xfrm>
            <a:off x="18556697" y="0"/>
            <a:ext cx="5830351" cy="4984552"/>
          </a:xfrm>
          <a:prstGeom prst="rect">
            <a:avLst/>
          </a:prstGeom>
          <a:noFill/>
          <a:ln>
            <a:noFill/>
          </a:ln>
        </p:spPr>
      </p:pic>
      <p:pic>
        <p:nvPicPr>
          <p:cNvPr descr=" " id="531" name="Google Shape;531;g27055df516f_0_493"/>
          <p:cNvPicPr preferRelativeResize="0"/>
          <p:nvPr/>
        </p:nvPicPr>
        <p:blipFill rotWithShape="1">
          <a:blip r:embed="rId4">
            <a:alphaModFix/>
          </a:blip>
          <a:srcRect b="0" l="0" r="0" t="0"/>
          <a:stretch/>
        </p:blipFill>
        <p:spPr>
          <a:xfrm>
            <a:off x="0" y="8636000"/>
            <a:ext cx="7265308" cy="5080000"/>
          </a:xfrm>
          <a:prstGeom prst="rect">
            <a:avLst/>
          </a:prstGeom>
          <a:noFill/>
          <a:ln>
            <a:noFill/>
          </a:ln>
        </p:spPr>
      </p:pic>
      <p:sp>
        <p:nvSpPr>
          <p:cNvPr id="532" name="Google Shape;532;g27055df516f_0_4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3" name="Google Shape;533;g27055df516f_0_49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34" name="Google Shape;534;g27055df516f_0_493"/>
          <p:cNvSpPr/>
          <p:nvPr/>
        </p:nvSpPr>
        <p:spPr>
          <a:xfrm>
            <a:off x="6054423" y="965200"/>
            <a:ext cx="12278100" cy="186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The Timeline</a:t>
            </a:r>
            <a:endParaRPr b="0" i="0" sz="8000" u="none" cap="none" strike="noStrike">
              <a:solidFill>
                <a:schemeClr val="dk1"/>
              </a:solidFill>
              <a:latin typeface="Calibri"/>
              <a:ea typeface="Calibri"/>
              <a:cs typeface="Calibri"/>
              <a:sym typeface="Calibri"/>
            </a:endParaRPr>
          </a:p>
        </p:txBody>
      </p:sp>
      <p:pic>
        <p:nvPicPr>
          <p:cNvPr descr=" " id="535" name="Google Shape;535;g27055df516f_0_493"/>
          <p:cNvPicPr preferRelativeResize="0"/>
          <p:nvPr/>
        </p:nvPicPr>
        <p:blipFill rotWithShape="1">
          <a:blip r:embed="rId6">
            <a:alphaModFix/>
          </a:blip>
          <a:srcRect b="0" l="0" r="0" t="0"/>
          <a:stretch/>
        </p:blipFill>
        <p:spPr>
          <a:xfrm>
            <a:off x="927216" y="4470400"/>
            <a:ext cx="22532616" cy="7251700"/>
          </a:xfrm>
          <a:prstGeom prst="rect">
            <a:avLst/>
          </a:prstGeom>
          <a:noFill/>
          <a:ln>
            <a:noFill/>
          </a:ln>
        </p:spPr>
      </p:pic>
      <p:sp>
        <p:nvSpPr>
          <p:cNvPr id="536" name="Google Shape;536;g27055df516f_0_493"/>
          <p:cNvSpPr/>
          <p:nvPr/>
        </p:nvSpPr>
        <p:spPr>
          <a:xfrm>
            <a:off x="3035679" y="7200900"/>
            <a:ext cx="180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37" name="Google Shape;537;g27055df516f_0_493"/>
          <p:cNvPicPr preferRelativeResize="0"/>
          <p:nvPr/>
        </p:nvPicPr>
        <p:blipFill rotWithShape="1">
          <a:blip r:embed="rId7">
            <a:alphaModFix/>
          </a:blip>
          <a:srcRect b="0" l="0" r="0" t="0"/>
          <a:stretch/>
        </p:blipFill>
        <p:spPr>
          <a:xfrm>
            <a:off x="3035679" y="7200900"/>
            <a:ext cx="1625803" cy="1625600"/>
          </a:xfrm>
          <a:prstGeom prst="rect">
            <a:avLst/>
          </a:prstGeom>
          <a:noFill/>
          <a:ln>
            <a:noFill/>
          </a:ln>
        </p:spPr>
      </p:pic>
      <p:sp>
        <p:nvSpPr>
          <p:cNvPr id="538" name="Google Shape;538;g27055df516f_0_493"/>
          <p:cNvSpPr/>
          <p:nvPr/>
        </p:nvSpPr>
        <p:spPr>
          <a:xfrm>
            <a:off x="3035679" y="7200900"/>
            <a:ext cx="1625700" cy="1625700"/>
          </a:xfrm>
          <a:prstGeom prst="roundRect">
            <a:avLst>
              <a:gd fmla="val 781313" name="adj"/>
            </a:avLst>
          </a:prstGeom>
          <a:noFill/>
          <a:ln cap="flat" cmpd="sng" w="12700">
            <a:solidFill>
              <a:srgbClr val="7124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g27055df516f_0_493"/>
          <p:cNvSpPr/>
          <p:nvPr/>
        </p:nvSpPr>
        <p:spPr>
          <a:xfrm>
            <a:off x="3022978" y="7454900"/>
            <a:ext cx="16512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12420"/>
              </a:buClr>
              <a:buSzPts val="4800"/>
              <a:buFont typeface="Poppins"/>
              <a:buNone/>
            </a:pPr>
            <a:r>
              <a:rPr b="1" i="0" lang="en-US" sz="4800" u="none" cap="none" strike="noStrike">
                <a:solidFill>
                  <a:srgbClr val="712420"/>
                </a:solidFill>
                <a:latin typeface="Poppins"/>
                <a:ea typeface="Poppins"/>
                <a:cs typeface="Poppins"/>
                <a:sym typeface="Poppins"/>
              </a:rPr>
              <a:t>2022</a:t>
            </a:r>
            <a:endParaRPr b="0" i="0" sz="4800" u="none" cap="none" strike="noStrike">
              <a:solidFill>
                <a:schemeClr val="dk1"/>
              </a:solidFill>
              <a:latin typeface="Calibri"/>
              <a:ea typeface="Calibri"/>
              <a:cs typeface="Calibri"/>
              <a:sym typeface="Calibri"/>
            </a:endParaRPr>
          </a:p>
        </p:txBody>
      </p:sp>
      <p:sp>
        <p:nvSpPr>
          <p:cNvPr id="540" name="Google Shape;540;g27055df516f_0_493"/>
          <p:cNvSpPr/>
          <p:nvPr/>
        </p:nvSpPr>
        <p:spPr>
          <a:xfrm>
            <a:off x="4661483"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1" name="Google Shape;541;g27055df516f_0_493"/>
          <p:cNvPicPr preferRelativeResize="0"/>
          <p:nvPr/>
        </p:nvPicPr>
        <p:blipFill rotWithShape="1">
          <a:blip r:embed="rId8">
            <a:alphaModFix/>
          </a:blip>
          <a:srcRect b="0" l="0" r="0" t="0"/>
          <a:stretch/>
        </p:blipFill>
        <p:spPr>
          <a:xfrm>
            <a:off x="4661483" y="7975600"/>
            <a:ext cx="3861283" cy="38100"/>
          </a:xfrm>
          <a:prstGeom prst="rect">
            <a:avLst/>
          </a:prstGeom>
          <a:noFill/>
          <a:ln>
            <a:noFill/>
          </a:ln>
        </p:spPr>
      </p:pic>
      <p:pic>
        <p:nvPicPr>
          <p:cNvPr descr=" " id="542" name="Google Shape;542;g27055df516f_0_493"/>
          <p:cNvPicPr preferRelativeResize="0"/>
          <p:nvPr/>
        </p:nvPicPr>
        <p:blipFill rotWithShape="1">
          <a:blip r:embed="rId7">
            <a:alphaModFix/>
          </a:blip>
          <a:srcRect b="0" l="0" r="0" t="0"/>
          <a:stretch/>
        </p:blipFill>
        <p:spPr>
          <a:xfrm>
            <a:off x="8522765" y="7200900"/>
            <a:ext cx="1625803" cy="1625600"/>
          </a:xfrm>
          <a:prstGeom prst="rect">
            <a:avLst/>
          </a:prstGeom>
          <a:noFill/>
          <a:ln>
            <a:noFill/>
          </a:ln>
        </p:spPr>
      </p:pic>
      <p:sp>
        <p:nvSpPr>
          <p:cNvPr id="543" name="Google Shape;543;g27055df516f_0_493"/>
          <p:cNvSpPr/>
          <p:nvPr/>
        </p:nvSpPr>
        <p:spPr>
          <a:xfrm>
            <a:off x="8522765" y="7200900"/>
            <a:ext cx="1625700" cy="1625700"/>
          </a:xfrm>
          <a:prstGeom prst="roundRect">
            <a:avLst>
              <a:gd fmla="val 781313" name="adj"/>
            </a:avLst>
          </a:prstGeom>
          <a:noFill/>
          <a:ln cap="flat" cmpd="sng" w="12700">
            <a:solidFill>
              <a:srgbClr val="7124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g27055df516f_0_493"/>
          <p:cNvSpPr/>
          <p:nvPr/>
        </p:nvSpPr>
        <p:spPr>
          <a:xfrm>
            <a:off x="8497362" y="7454900"/>
            <a:ext cx="16767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12420"/>
              </a:buClr>
              <a:buSzPts val="4800"/>
              <a:buFont typeface="Poppins"/>
              <a:buNone/>
            </a:pPr>
            <a:r>
              <a:rPr b="1" i="0" lang="en-US" sz="4800" u="none" cap="none" strike="noStrike">
                <a:solidFill>
                  <a:srgbClr val="712420"/>
                </a:solidFill>
                <a:latin typeface="Poppins"/>
                <a:ea typeface="Poppins"/>
                <a:cs typeface="Poppins"/>
                <a:sym typeface="Poppins"/>
              </a:rPr>
              <a:t>2023</a:t>
            </a:r>
            <a:endParaRPr b="0" i="0" sz="4800" u="none" cap="none" strike="noStrike">
              <a:solidFill>
                <a:schemeClr val="dk1"/>
              </a:solidFill>
              <a:latin typeface="Calibri"/>
              <a:ea typeface="Calibri"/>
              <a:cs typeface="Calibri"/>
              <a:sym typeface="Calibri"/>
            </a:endParaRPr>
          </a:p>
        </p:txBody>
      </p:sp>
      <p:sp>
        <p:nvSpPr>
          <p:cNvPr id="545" name="Google Shape;545;g27055df516f_0_493"/>
          <p:cNvSpPr/>
          <p:nvPr/>
        </p:nvSpPr>
        <p:spPr>
          <a:xfrm>
            <a:off x="10148568"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g27055df516f_0_493"/>
          <p:cNvPicPr preferRelativeResize="0"/>
          <p:nvPr/>
        </p:nvPicPr>
        <p:blipFill rotWithShape="1">
          <a:blip r:embed="rId8">
            <a:alphaModFix/>
          </a:blip>
          <a:srcRect b="0" l="0" r="0" t="0"/>
          <a:stretch/>
        </p:blipFill>
        <p:spPr>
          <a:xfrm>
            <a:off x="10148568" y="7975600"/>
            <a:ext cx="3861283" cy="38100"/>
          </a:xfrm>
          <a:prstGeom prst="rect">
            <a:avLst/>
          </a:prstGeom>
          <a:noFill/>
          <a:ln>
            <a:noFill/>
          </a:ln>
        </p:spPr>
      </p:pic>
      <p:pic>
        <p:nvPicPr>
          <p:cNvPr descr=" " id="547" name="Google Shape;547;g27055df516f_0_493"/>
          <p:cNvPicPr preferRelativeResize="0"/>
          <p:nvPr/>
        </p:nvPicPr>
        <p:blipFill rotWithShape="1">
          <a:blip r:embed="rId7">
            <a:alphaModFix/>
          </a:blip>
          <a:srcRect b="0" l="0" r="0" t="0"/>
          <a:stretch/>
        </p:blipFill>
        <p:spPr>
          <a:xfrm>
            <a:off x="14009851" y="7200900"/>
            <a:ext cx="1625803" cy="1625600"/>
          </a:xfrm>
          <a:prstGeom prst="rect">
            <a:avLst/>
          </a:prstGeom>
          <a:noFill/>
          <a:ln>
            <a:noFill/>
          </a:ln>
        </p:spPr>
      </p:pic>
      <p:sp>
        <p:nvSpPr>
          <p:cNvPr id="548" name="Google Shape;548;g27055df516f_0_493"/>
          <p:cNvSpPr/>
          <p:nvPr/>
        </p:nvSpPr>
        <p:spPr>
          <a:xfrm>
            <a:off x="14009851" y="7200900"/>
            <a:ext cx="1625700" cy="1625700"/>
          </a:xfrm>
          <a:prstGeom prst="roundRect">
            <a:avLst>
              <a:gd fmla="val 781313" name="adj"/>
            </a:avLst>
          </a:prstGeom>
          <a:noFill/>
          <a:ln cap="flat" cmpd="sng" w="12700">
            <a:solidFill>
              <a:srgbClr val="7124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7055df516f_0_493"/>
          <p:cNvSpPr/>
          <p:nvPr/>
        </p:nvSpPr>
        <p:spPr>
          <a:xfrm>
            <a:off x="13965395" y="7454900"/>
            <a:ext cx="17148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12420"/>
              </a:buClr>
              <a:buSzPts val="4800"/>
              <a:buFont typeface="Poppins"/>
              <a:buNone/>
            </a:pPr>
            <a:r>
              <a:rPr b="1" i="0" lang="en-US" sz="4800" u="none" cap="none" strike="noStrike">
                <a:solidFill>
                  <a:srgbClr val="712420"/>
                </a:solidFill>
                <a:latin typeface="Poppins"/>
                <a:ea typeface="Poppins"/>
                <a:cs typeface="Poppins"/>
                <a:sym typeface="Poppins"/>
              </a:rPr>
              <a:t>2024</a:t>
            </a:r>
            <a:endParaRPr b="0" i="0" sz="4800" u="none" cap="none" strike="noStrike">
              <a:solidFill>
                <a:schemeClr val="dk1"/>
              </a:solidFill>
              <a:latin typeface="Calibri"/>
              <a:ea typeface="Calibri"/>
              <a:cs typeface="Calibri"/>
              <a:sym typeface="Calibri"/>
            </a:endParaRPr>
          </a:p>
        </p:txBody>
      </p:sp>
      <p:sp>
        <p:nvSpPr>
          <p:cNvPr id="550" name="Google Shape;550;g27055df516f_0_493"/>
          <p:cNvSpPr/>
          <p:nvPr/>
        </p:nvSpPr>
        <p:spPr>
          <a:xfrm>
            <a:off x="15635654"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1" name="Google Shape;551;g27055df516f_0_493"/>
          <p:cNvPicPr preferRelativeResize="0"/>
          <p:nvPr/>
        </p:nvPicPr>
        <p:blipFill rotWithShape="1">
          <a:blip r:embed="rId8">
            <a:alphaModFix/>
          </a:blip>
          <a:srcRect b="0" l="0" r="0" t="0"/>
          <a:stretch/>
        </p:blipFill>
        <p:spPr>
          <a:xfrm>
            <a:off x="15635654" y="7975600"/>
            <a:ext cx="3861283" cy="38100"/>
          </a:xfrm>
          <a:prstGeom prst="rect">
            <a:avLst/>
          </a:prstGeom>
          <a:noFill/>
          <a:ln>
            <a:noFill/>
          </a:ln>
        </p:spPr>
      </p:pic>
      <p:pic>
        <p:nvPicPr>
          <p:cNvPr descr=" " id="552" name="Google Shape;552;g27055df516f_0_493"/>
          <p:cNvPicPr preferRelativeResize="0"/>
          <p:nvPr/>
        </p:nvPicPr>
        <p:blipFill rotWithShape="1">
          <a:blip r:embed="rId7">
            <a:alphaModFix/>
          </a:blip>
          <a:srcRect b="0" l="0" r="0" t="0"/>
          <a:stretch/>
        </p:blipFill>
        <p:spPr>
          <a:xfrm>
            <a:off x="19496937" y="7200900"/>
            <a:ext cx="1625803" cy="1625600"/>
          </a:xfrm>
          <a:prstGeom prst="rect">
            <a:avLst/>
          </a:prstGeom>
          <a:noFill/>
          <a:ln>
            <a:noFill/>
          </a:ln>
        </p:spPr>
      </p:pic>
      <p:sp>
        <p:nvSpPr>
          <p:cNvPr id="553" name="Google Shape;553;g27055df516f_0_493"/>
          <p:cNvSpPr/>
          <p:nvPr/>
        </p:nvSpPr>
        <p:spPr>
          <a:xfrm>
            <a:off x="19496937" y="7200900"/>
            <a:ext cx="1625700" cy="1625700"/>
          </a:xfrm>
          <a:prstGeom prst="roundRect">
            <a:avLst>
              <a:gd fmla="val 781313" name="adj"/>
            </a:avLst>
          </a:prstGeom>
          <a:noFill/>
          <a:ln cap="flat" cmpd="sng" w="12700">
            <a:solidFill>
              <a:srgbClr val="71242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7055df516f_0_493"/>
          <p:cNvSpPr/>
          <p:nvPr/>
        </p:nvSpPr>
        <p:spPr>
          <a:xfrm>
            <a:off x="19458832" y="7454900"/>
            <a:ext cx="17019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12420"/>
              </a:buClr>
              <a:buSzPts val="4800"/>
              <a:buFont typeface="Poppins"/>
              <a:buNone/>
            </a:pPr>
            <a:r>
              <a:rPr b="1" i="0" lang="en-US" sz="4800" u="none" cap="none" strike="noStrike">
                <a:solidFill>
                  <a:srgbClr val="712420"/>
                </a:solidFill>
                <a:latin typeface="Poppins"/>
                <a:ea typeface="Poppins"/>
                <a:cs typeface="Poppins"/>
                <a:sym typeface="Poppins"/>
              </a:rPr>
              <a:t>2025</a:t>
            </a:r>
            <a:endParaRPr b="0" i="0" sz="4800" u="none" cap="none" strike="noStrike">
              <a:solidFill>
                <a:schemeClr val="dk1"/>
              </a:solidFill>
              <a:latin typeface="Calibri"/>
              <a:ea typeface="Calibri"/>
              <a:cs typeface="Calibri"/>
              <a:sym typeface="Calibri"/>
            </a:endParaRPr>
          </a:p>
        </p:txBody>
      </p:sp>
      <p:sp>
        <p:nvSpPr>
          <p:cNvPr id="555" name="Google Shape;555;g27055df516f_0_493"/>
          <p:cNvSpPr/>
          <p:nvPr/>
        </p:nvSpPr>
        <p:spPr>
          <a:xfrm>
            <a:off x="927216" y="44704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g27055df516f_0_493"/>
          <p:cNvSpPr/>
          <p:nvPr/>
        </p:nvSpPr>
        <p:spPr>
          <a:xfrm>
            <a:off x="927216" y="44704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g27055df516f_0_493"/>
          <p:cNvSpPr/>
          <p:nvPr/>
        </p:nvSpPr>
        <p:spPr>
          <a:xfrm>
            <a:off x="825603" y="44704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a:t>
            </a:r>
            <a:endParaRPr b="0" i="0" sz="4800" u="none" cap="none" strike="noStrike">
              <a:solidFill>
                <a:schemeClr val="dk1"/>
              </a:solidFill>
              <a:latin typeface="Calibri"/>
              <a:ea typeface="Calibri"/>
              <a:cs typeface="Calibri"/>
              <a:sym typeface="Calibri"/>
            </a:endParaRPr>
          </a:p>
        </p:txBody>
      </p:sp>
      <p:sp>
        <p:nvSpPr>
          <p:cNvPr id="558" name="Google Shape;558;g27055df516f_0_493"/>
          <p:cNvSpPr/>
          <p:nvPr/>
        </p:nvSpPr>
        <p:spPr>
          <a:xfrm>
            <a:off x="859474" y="54864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559" name="Google Shape;559;g27055df516f_0_493"/>
          <p:cNvSpPr/>
          <p:nvPr/>
        </p:nvSpPr>
        <p:spPr>
          <a:xfrm>
            <a:off x="11926791" y="44704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27055df516f_0_493"/>
          <p:cNvSpPr/>
          <p:nvPr/>
        </p:nvSpPr>
        <p:spPr>
          <a:xfrm>
            <a:off x="11926791" y="44704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7055df516f_0_493"/>
          <p:cNvSpPr/>
          <p:nvPr/>
        </p:nvSpPr>
        <p:spPr>
          <a:xfrm>
            <a:off x="11825178" y="44704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Unicorn Migration</a:t>
            </a:r>
            <a:endParaRPr b="0" i="0" sz="4800" u="none" cap="none" strike="noStrike">
              <a:solidFill>
                <a:schemeClr val="dk1"/>
              </a:solidFill>
              <a:latin typeface="Calibri"/>
              <a:ea typeface="Calibri"/>
              <a:cs typeface="Calibri"/>
              <a:sym typeface="Calibri"/>
            </a:endParaRPr>
          </a:p>
        </p:txBody>
      </p:sp>
      <p:sp>
        <p:nvSpPr>
          <p:cNvPr id="562" name="Google Shape;562;g27055df516f_0_493"/>
          <p:cNvSpPr/>
          <p:nvPr/>
        </p:nvSpPr>
        <p:spPr>
          <a:xfrm>
            <a:off x="11859049" y="54864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563" name="Google Shape;563;g27055df516f_0_493"/>
          <p:cNvSpPr/>
          <p:nvPr/>
        </p:nvSpPr>
        <p:spPr>
          <a:xfrm>
            <a:off x="17363070" y="94869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g27055df516f_0_493"/>
          <p:cNvSpPr/>
          <p:nvPr/>
        </p:nvSpPr>
        <p:spPr>
          <a:xfrm>
            <a:off x="17363070" y="94869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27055df516f_0_493"/>
          <p:cNvSpPr/>
          <p:nvPr/>
        </p:nvSpPr>
        <p:spPr>
          <a:xfrm>
            <a:off x="17261457" y="94869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Rainbow Sightings</a:t>
            </a:r>
            <a:endParaRPr b="0" i="0" sz="4800" u="none" cap="none" strike="noStrike">
              <a:solidFill>
                <a:schemeClr val="dk1"/>
              </a:solidFill>
              <a:latin typeface="Calibri"/>
              <a:ea typeface="Calibri"/>
              <a:cs typeface="Calibri"/>
              <a:sym typeface="Calibri"/>
            </a:endParaRPr>
          </a:p>
        </p:txBody>
      </p:sp>
      <p:sp>
        <p:nvSpPr>
          <p:cNvPr id="566" name="Google Shape;566;g27055df516f_0_493"/>
          <p:cNvSpPr/>
          <p:nvPr/>
        </p:nvSpPr>
        <p:spPr>
          <a:xfrm>
            <a:off x="17295328" y="105029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567" name="Google Shape;567;g27055df516f_0_493"/>
          <p:cNvSpPr/>
          <p:nvPr/>
        </p:nvSpPr>
        <p:spPr>
          <a:xfrm>
            <a:off x="6490511" y="94869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27055df516f_0_493"/>
          <p:cNvSpPr/>
          <p:nvPr/>
        </p:nvSpPr>
        <p:spPr>
          <a:xfrm>
            <a:off x="6490511" y="9486900"/>
            <a:ext cx="60969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g27055df516f_0_493"/>
          <p:cNvSpPr/>
          <p:nvPr/>
        </p:nvSpPr>
        <p:spPr>
          <a:xfrm>
            <a:off x="6388899" y="9486900"/>
            <a:ext cx="63000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Enchanted Pool</a:t>
            </a:r>
            <a:endParaRPr b="0" i="0" sz="4800" u="none" cap="none" strike="noStrike">
              <a:solidFill>
                <a:schemeClr val="dk1"/>
              </a:solidFill>
              <a:latin typeface="Calibri"/>
              <a:ea typeface="Calibri"/>
              <a:cs typeface="Calibri"/>
              <a:sym typeface="Calibri"/>
            </a:endParaRPr>
          </a:p>
        </p:txBody>
      </p:sp>
      <p:sp>
        <p:nvSpPr>
          <p:cNvPr id="570" name="Google Shape;570;g27055df516f_0_493"/>
          <p:cNvSpPr/>
          <p:nvPr/>
        </p:nvSpPr>
        <p:spPr>
          <a:xfrm>
            <a:off x="6422769" y="105029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575" name="Shape 575"/>
        <p:cNvGrpSpPr/>
        <p:nvPr/>
      </p:nvGrpSpPr>
      <p:grpSpPr>
        <a:xfrm>
          <a:off x="0" y="0"/>
          <a:ext cx="0" cy="0"/>
          <a:chOff x="0" y="0"/>
          <a:chExt cx="0" cy="0"/>
        </a:xfrm>
      </p:grpSpPr>
      <p:pic>
        <p:nvPicPr>
          <p:cNvPr descr=" " id="576" name="Google Shape;576;g27055df516f_0_538"/>
          <p:cNvPicPr preferRelativeResize="0"/>
          <p:nvPr/>
        </p:nvPicPr>
        <p:blipFill rotWithShape="1">
          <a:blip r:embed="rId3">
            <a:alphaModFix/>
          </a:blip>
          <a:srcRect b="0" l="0" r="0" t="0"/>
          <a:stretch/>
        </p:blipFill>
        <p:spPr>
          <a:xfrm>
            <a:off x="0" y="8788400"/>
            <a:ext cx="5677610" cy="4927600"/>
          </a:xfrm>
          <a:prstGeom prst="rect">
            <a:avLst/>
          </a:prstGeom>
          <a:noFill/>
          <a:ln>
            <a:noFill/>
          </a:ln>
        </p:spPr>
      </p:pic>
      <p:pic>
        <p:nvPicPr>
          <p:cNvPr descr=" " id="577" name="Google Shape;577;g27055df516f_0_538"/>
          <p:cNvPicPr preferRelativeResize="0"/>
          <p:nvPr/>
        </p:nvPicPr>
        <p:blipFill rotWithShape="1">
          <a:blip r:embed="rId4">
            <a:alphaModFix/>
          </a:blip>
          <a:srcRect b="0" l="0" r="0" t="0"/>
          <a:stretch/>
        </p:blipFill>
        <p:spPr>
          <a:xfrm>
            <a:off x="18201375" y="0"/>
            <a:ext cx="6185673" cy="6858000"/>
          </a:xfrm>
          <a:prstGeom prst="rect">
            <a:avLst/>
          </a:prstGeom>
          <a:noFill/>
          <a:ln>
            <a:noFill/>
          </a:ln>
        </p:spPr>
      </p:pic>
      <p:sp>
        <p:nvSpPr>
          <p:cNvPr id="578" name="Google Shape;578;g27055df516f_0_53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9" name="Google Shape;579;g27055df516f_0_53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80" name="Google Shape;580;g27055df516f_0_538"/>
          <p:cNvSpPr/>
          <p:nvPr/>
        </p:nvSpPr>
        <p:spPr>
          <a:xfrm>
            <a:off x="3581848" y="711200"/>
            <a:ext cx="58512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Our Team</a:t>
            </a:r>
            <a:endParaRPr b="0" i="0" sz="8000" u="none" cap="none" strike="noStrike">
              <a:solidFill>
                <a:schemeClr val="dk1"/>
              </a:solidFill>
              <a:latin typeface="Calibri"/>
              <a:ea typeface="Calibri"/>
              <a:cs typeface="Calibri"/>
              <a:sym typeface="Calibri"/>
            </a:endParaRPr>
          </a:p>
        </p:txBody>
      </p:sp>
      <p:sp>
        <p:nvSpPr>
          <p:cNvPr id="581" name="Google Shape;581;g27055df516f_0_538"/>
          <p:cNvSpPr/>
          <p:nvPr/>
        </p:nvSpPr>
        <p:spPr>
          <a:xfrm>
            <a:off x="3556445" y="2755900"/>
            <a:ext cx="4788600" cy="101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2" name="Google Shape;582;g27055df516f_0_538"/>
          <p:cNvPicPr preferRelativeResize="0"/>
          <p:nvPr/>
        </p:nvPicPr>
        <p:blipFill rotWithShape="1">
          <a:blip r:embed="rId6">
            <a:alphaModFix/>
          </a:blip>
          <a:srcRect b="0" l="0" r="0" t="0"/>
          <a:stretch/>
        </p:blipFill>
        <p:spPr>
          <a:xfrm>
            <a:off x="3556445" y="2755900"/>
            <a:ext cx="4788498" cy="8229600"/>
          </a:xfrm>
          <a:prstGeom prst="rect">
            <a:avLst/>
          </a:prstGeom>
          <a:noFill/>
          <a:ln>
            <a:noFill/>
          </a:ln>
        </p:spPr>
      </p:pic>
      <p:sp>
        <p:nvSpPr>
          <p:cNvPr id="583" name="Google Shape;583;g27055df516f_0_538"/>
          <p:cNvSpPr/>
          <p:nvPr/>
        </p:nvSpPr>
        <p:spPr>
          <a:xfrm>
            <a:off x="35564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27055df516f_0_538"/>
          <p:cNvSpPr/>
          <p:nvPr/>
        </p:nvSpPr>
        <p:spPr>
          <a:xfrm>
            <a:off x="35564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27055df516f_0_538"/>
          <p:cNvSpPr/>
          <p:nvPr/>
        </p:nvSpPr>
        <p:spPr>
          <a:xfrm>
            <a:off x="3454832" y="11188700"/>
            <a:ext cx="49917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Eldruin</a:t>
            </a:r>
            <a:endParaRPr b="0" i="0" sz="4800" u="none" cap="none" strike="noStrike">
              <a:solidFill>
                <a:schemeClr val="dk1"/>
              </a:solidFill>
              <a:latin typeface="Calibri"/>
              <a:ea typeface="Calibri"/>
              <a:cs typeface="Calibri"/>
              <a:sym typeface="Calibri"/>
            </a:endParaRPr>
          </a:p>
        </p:txBody>
      </p:sp>
      <p:sp>
        <p:nvSpPr>
          <p:cNvPr id="586" name="Google Shape;586;g27055df516f_0_538"/>
          <p:cNvSpPr/>
          <p:nvPr/>
        </p:nvSpPr>
        <p:spPr>
          <a:xfrm>
            <a:off x="3488703" y="122555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87" name="Google Shape;587;g27055df516f_0_538"/>
          <p:cNvSpPr/>
          <p:nvPr/>
        </p:nvSpPr>
        <p:spPr>
          <a:xfrm>
            <a:off x="9157845" y="2755900"/>
            <a:ext cx="4788600" cy="101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8" name="Google Shape;588;g27055df516f_0_538"/>
          <p:cNvPicPr preferRelativeResize="0"/>
          <p:nvPr/>
        </p:nvPicPr>
        <p:blipFill rotWithShape="1">
          <a:blip r:embed="rId7">
            <a:alphaModFix/>
          </a:blip>
          <a:srcRect b="0" l="0" r="0" t="0"/>
          <a:stretch/>
        </p:blipFill>
        <p:spPr>
          <a:xfrm>
            <a:off x="9157845" y="2755900"/>
            <a:ext cx="4788498" cy="8229600"/>
          </a:xfrm>
          <a:prstGeom prst="rect">
            <a:avLst/>
          </a:prstGeom>
          <a:noFill/>
          <a:ln>
            <a:noFill/>
          </a:ln>
        </p:spPr>
      </p:pic>
      <p:sp>
        <p:nvSpPr>
          <p:cNvPr id="589" name="Google Shape;589;g27055df516f_0_538"/>
          <p:cNvSpPr/>
          <p:nvPr/>
        </p:nvSpPr>
        <p:spPr>
          <a:xfrm>
            <a:off x="91578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27055df516f_0_538"/>
          <p:cNvSpPr/>
          <p:nvPr/>
        </p:nvSpPr>
        <p:spPr>
          <a:xfrm>
            <a:off x="91578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27055df516f_0_538"/>
          <p:cNvSpPr/>
          <p:nvPr/>
        </p:nvSpPr>
        <p:spPr>
          <a:xfrm>
            <a:off x="9056232" y="11188700"/>
            <a:ext cx="49917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Elementalen</a:t>
            </a:r>
            <a:endParaRPr b="0" i="0" sz="4800" u="none" cap="none" strike="noStrike">
              <a:solidFill>
                <a:schemeClr val="dk1"/>
              </a:solidFill>
              <a:latin typeface="Calibri"/>
              <a:ea typeface="Calibri"/>
              <a:cs typeface="Calibri"/>
              <a:sym typeface="Calibri"/>
            </a:endParaRPr>
          </a:p>
        </p:txBody>
      </p:sp>
      <p:sp>
        <p:nvSpPr>
          <p:cNvPr id="592" name="Google Shape;592;g27055df516f_0_538"/>
          <p:cNvSpPr/>
          <p:nvPr/>
        </p:nvSpPr>
        <p:spPr>
          <a:xfrm>
            <a:off x="9090103" y="122555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93" name="Google Shape;593;g27055df516f_0_538"/>
          <p:cNvSpPr/>
          <p:nvPr/>
        </p:nvSpPr>
        <p:spPr>
          <a:xfrm>
            <a:off x="14759245" y="2755900"/>
            <a:ext cx="4788600" cy="1010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4" name="Google Shape;594;g27055df516f_0_538"/>
          <p:cNvPicPr preferRelativeResize="0"/>
          <p:nvPr/>
        </p:nvPicPr>
        <p:blipFill rotWithShape="1">
          <a:blip r:embed="rId8">
            <a:alphaModFix/>
          </a:blip>
          <a:srcRect b="0" l="0" r="0" t="0"/>
          <a:stretch/>
        </p:blipFill>
        <p:spPr>
          <a:xfrm>
            <a:off x="14759245" y="2755900"/>
            <a:ext cx="4788498" cy="8229600"/>
          </a:xfrm>
          <a:prstGeom prst="rect">
            <a:avLst/>
          </a:prstGeom>
          <a:noFill/>
          <a:ln>
            <a:noFill/>
          </a:ln>
        </p:spPr>
      </p:pic>
      <p:sp>
        <p:nvSpPr>
          <p:cNvPr id="595" name="Google Shape;595;g27055df516f_0_538"/>
          <p:cNvSpPr/>
          <p:nvPr/>
        </p:nvSpPr>
        <p:spPr>
          <a:xfrm>
            <a:off x="147592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g27055df516f_0_538"/>
          <p:cNvSpPr/>
          <p:nvPr/>
        </p:nvSpPr>
        <p:spPr>
          <a:xfrm>
            <a:off x="14759245" y="11188700"/>
            <a:ext cx="4788600" cy="16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27055df516f_0_538"/>
          <p:cNvSpPr/>
          <p:nvPr/>
        </p:nvSpPr>
        <p:spPr>
          <a:xfrm>
            <a:off x="14657632" y="11188700"/>
            <a:ext cx="4991700" cy="1117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Lunaria</a:t>
            </a:r>
            <a:endParaRPr b="0" i="0" sz="4800" u="none" cap="none" strike="noStrike">
              <a:solidFill>
                <a:schemeClr val="dk1"/>
              </a:solidFill>
              <a:latin typeface="Calibri"/>
              <a:ea typeface="Calibri"/>
              <a:cs typeface="Calibri"/>
              <a:sym typeface="Calibri"/>
            </a:endParaRPr>
          </a:p>
        </p:txBody>
      </p:sp>
      <p:sp>
        <p:nvSpPr>
          <p:cNvPr id="598" name="Google Shape;598;g27055df516f_0_538"/>
          <p:cNvSpPr/>
          <p:nvPr/>
        </p:nvSpPr>
        <p:spPr>
          <a:xfrm>
            <a:off x="14691503" y="122555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603" name="Shape 603"/>
        <p:cNvGrpSpPr/>
        <p:nvPr/>
      </p:nvGrpSpPr>
      <p:grpSpPr>
        <a:xfrm>
          <a:off x="0" y="0"/>
          <a:ext cx="0" cy="0"/>
          <a:chOff x="0" y="0"/>
          <a:chExt cx="0" cy="0"/>
        </a:xfrm>
      </p:grpSpPr>
      <p:pic>
        <p:nvPicPr>
          <p:cNvPr descr=" " id="604" name="Google Shape;604;g27055df516f_0_565"/>
          <p:cNvPicPr preferRelativeResize="0"/>
          <p:nvPr/>
        </p:nvPicPr>
        <p:blipFill rotWithShape="1">
          <a:blip r:embed="rId3">
            <a:alphaModFix/>
          </a:blip>
          <a:srcRect b="0" l="0" r="0" t="0"/>
          <a:stretch/>
        </p:blipFill>
        <p:spPr>
          <a:xfrm>
            <a:off x="18556697" y="0"/>
            <a:ext cx="5830351" cy="4984552"/>
          </a:xfrm>
          <a:prstGeom prst="rect">
            <a:avLst/>
          </a:prstGeom>
          <a:noFill/>
          <a:ln>
            <a:noFill/>
          </a:ln>
        </p:spPr>
      </p:pic>
      <p:pic>
        <p:nvPicPr>
          <p:cNvPr descr=" " id="605" name="Google Shape;605;g27055df516f_0_565"/>
          <p:cNvPicPr preferRelativeResize="0"/>
          <p:nvPr/>
        </p:nvPicPr>
        <p:blipFill rotWithShape="1">
          <a:blip r:embed="rId4">
            <a:alphaModFix/>
          </a:blip>
          <a:srcRect b="0" l="0" r="0" t="0"/>
          <a:stretch/>
        </p:blipFill>
        <p:spPr>
          <a:xfrm>
            <a:off x="0" y="8636000"/>
            <a:ext cx="7265308" cy="5080000"/>
          </a:xfrm>
          <a:prstGeom prst="rect">
            <a:avLst/>
          </a:prstGeom>
          <a:noFill/>
          <a:ln>
            <a:noFill/>
          </a:ln>
        </p:spPr>
      </p:pic>
      <p:sp>
        <p:nvSpPr>
          <p:cNvPr id="606" name="Google Shape;606;g27055df516f_0_56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7" name="Google Shape;607;g27055df516f_0_56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608" name="Google Shape;608;g27055df516f_0_565"/>
          <p:cNvSpPr/>
          <p:nvPr/>
        </p:nvSpPr>
        <p:spPr>
          <a:xfrm>
            <a:off x="787498" y="3124200"/>
            <a:ext cx="23167800" cy="888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g27055df516f_0_565"/>
          <p:cNvSpPr/>
          <p:nvPr/>
        </p:nvSpPr>
        <p:spPr>
          <a:xfrm>
            <a:off x="10173972" y="3124200"/>
            <a:ext cx="5487000" cy="1803300"/>
          </a:xfrm>
          <a:prstGeom prst="roundRect">
            <a:avLst>
              <a:gd fmla="val 7047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0" name="Google Shape;610;g27055df516f_0_565"/>
          <p:cNvPicPr preferRelativeResize="0"/>
          <p:nvPr/>
        </p:nvPicPr>
        <p:blipFill rotWithShape="1">
          <a:blip r:embed="rId6">
            <a:alphaModFix/>
          </a:blip>
          <a:srcRect b="0" l="0" r="0" t="0"/>
          <a:stretch/>
        </p:blipFill>
        <p:spPr>
          <a:xfrm>
            <a:off x="10478810" y="3467100"/>
            <a:ext cx="1117740" cy="1117600"/>
          </a:xfrm>
          <a:prstGeom prst="rect">
            <a:avLst/>
          </a:prstGeom>
          <a:noFill/>
          <a:ln>
            <a:noFill/>
          </a:ln>
        </p:spPr>
      </p:pic>
      <p:sp>
        <p:nvSpPr>
          <p:cNvPr id="611" name="Google Shape;611;g27055df516f_0_565"/>
          <p:cNvSpPr/>
          <p:nvPr/>
        </p:nvSpPr>
        <p:spPr>
          <a:xfrm>
            <a:off x="11799775" y="33274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g27055df516f_0_565"/>
          <p:cNvSpPr/>
          <p:nvPr/>
        </p:nvSpPr>
        <p:spPr>
          <a:xfrm>
            <a:off x="11799775" y="33274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Chloe Ng</a:t>
            </a:r>
            <a:endParaRPr b="0" i="0" sz="3600" u="none" cap="none" strike="noStrike">
              <a:solidFill>
                <a:schemeClr val="dk1"/>
              </a:solidFill>
              <a:latin typeface="Calibri"/>
              <a:ea typeface="Calibri"/>
              <a:cs typeface="Calibri"/>
              <a:sym typeface="Calibri"/>
            </a:endParaRPr>
          </a:p>
        </p:txBody>
      </p:sp>
      <p:sp>
        <p:nvSpPr>
          <p:cNvPr id="613" name="Google Shape;613;g27055df516f_0_565"/>
          <p:cNvSpPr/>
          <p:nvPr/>
        </p:nvSpPr>
        <p:spPr>
          <a:xfrm>
            <a:off x="11799775" y="41148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sp>
        <p:nvSpPr>
          <p:cNvPr id="614" name="Google Shape;614;g27055df516f_0_565"/>
          <p:cNvSpPr/>
          <p:nvPr/>
        </p:nvSpPr>
        <p:spPr>
          <a:xfrm>
            <a:off x="787498" y="5486400"/>
            <a:ext cx="5487000" cy="1803300"/>
          </a:xfrm>
          <a:prstGeom prst="roundRect">
            <a:avLst>
              <a:gd fmla="val 7047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5" name="Google Shape;615;g27055df516f_0_565"/>
          <p:cNvPicPr preferRelativeResize="0"/>
          <p:nvPr/>
        </p:nvPicPr>
        <p:blipFill rotWithShape="1">
          <a:blip r:embed="rId7">
            <a:alphaModFix/>
          </a:blip>
          <a:srcRect b="0" l="0" r="0" t="0"/>
          <a:stretch/>
        </p:blipFill>
        <p:spPr>
          <a:xfrm>
            <a:off x="1092337" y="5829300"/>
            <a:ext cx="1117740" cy="1117600"/>
          </a:xfrm>
          <a:prstGeom prst="rect">
            <a:avLst/>
          </a:prstGeom>
          <a:noFill/>
          <a:ln>
            <a:noFill/>
          </a:ln>
        </p:spPr>
      </p:pic>
      <p:sp>
        <p:nvSpPr>
          <p:cNvPr id="616" name="Google Shape;616;g27055df516f_0_565"/>
          <p:cNvSpPr/>
          <p:nvPr/>
        </p:nvSpPr>
        <p:spPr>
          <a:xfrm>
            <a:off x="2413302" y="56896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27055df516f_0_565"/>
          <p:cNvSpPr/>
          <p:nvPr/>
        </p:nvSpPr>
        <p:spPr>
          <a:xfrm>
            <a:off x="2413302" y="56896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Valtorin</a:t>
            </a:r>
            <a:endParaRPr b="0" i="0" sz="3600" u="none" cap="none" strike="noStrike">
              <a:solidFill>
                <a:schemeClr val="dk1"/>
              </a:solidFill>
              <a:latin typeface="Calibri"/>
              <a:ea typeface="Calibri"/>
              <a:cs typeface="Calibri"/>
              <a:sym typeface="Calibri"/>
            </a:endParaRPr>
          </a:p>
        </p:txBody>
      </p:sp>
      <p:sp>
        <p:nvSpPr>
          <p:cNvPr id="618" name="Google Shape;618;g27055df516f_0_565"/>
          <p:cNvSpPr/>
          <p:nvPr/>
        </p:nvSpPr>
        <p:spPr>
          <a:xfrm>
            <a:off x="2413302" y="6477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sp>
        <p:nvSpPr>
          <p:cNvPr id="619" name="Google Shape;619;g27055df516f_0_565"/>
          <p:cNvSpPr/>
          <p:nvPr/>
        </p:nvSpPr>
        <p:spPr>
          <a:xfrm>
            <a:off x="3835879" y="7823200"/>
            <a:ext cx="5487000" cy="1803300"/>
          </a:xfrm>
          <a:prstGeom prst="roundRect">
            <a:avLst>
              <a:gd fmla="val 7047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0" name="Google Shape;620;g27055df516f_0_565"/>
          <p:cNvPicPr preferRelativeResize="0"/>
          <p:nvPr/>
        </p:nvPicPr>
        <p:blipFill rotWithShape="1">
          <a:blip r:embed="rId8">
            <a:alphaModFix/>
          </a:blip>
          <a:srcRect b="0" l="0" r="0" t="0"/>
          <a:stretch/>
        </p:blipFill>
        <p:spPr>
          <a:xfrm>
            <a:off x="4140718" y="8166100"/>
            <a:ext cx="1117740" cy="1117600"/>
          </a:xfrm>
          <a:prstGeom prst="rect">
            <a:avLst/>
          </a:prstGeom>
          <a:noFill/>
          <a:ln>
            <a:noFill/>
          </a:ln>
        </p:spPr>
      </p:pic>
      <p:sp>
        <p:nvSpPr>
          <p:cNvPr id="621" name="Google Shape;621;g27055df516f_0_565"/>
          <p:cNvSpPr/>
          <p:nvPr/>
        </p:nvSpPr>
        <p:spPr>
          <a:xfrm>
            <a:off x="5461683" y="80264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27055df516f_0_565"/>
          <p:cNvSpPr/>
          <p:nvPr/>
        </p:nvSpPr>
        <p:spPr>
          <a:xfrm>
            <a:off x="5461683" y="80264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Lucian</a:t>
            </a:r>
            <a:endParaRPr b="0" i="0" sz="3600" u="none" cap="none" strike="noStrike">
              <a:solidFill>
                <a:schemeClr val="dk1"/>
              </a:solidFill>
              <a:latin typeface="Calibri"/>
              <a:ea typeface="Calibri"/>
              <a:cs typeface="Calibri"/>
              <a:sym typeface="Calibri"/>
            </a:endParaRPr>
          </a:p>
        </p:txBody>
      </p:sp>
      <p:sp>
        <p:nvSpPr>
          <p:cNvPr id="623" name="Google Shape;623;g27055df516f_0_565"/>
          <p:cNvSpPr/>
          <p:nvPr/>
        </p:nvSpPr>
        <p:spPr>
          <a:xfrm>
            <a:off x="5461683" y="88138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sp>
        <p:nvSpPr>
          <p:cNvPr id="624" name="Google Shape;624;g27055df516f_0_565"/>
          <p:cNvSpPr/>
          <p:nvPr/>
        </p:nvSpPr>
        <p:spPr>
          <a:xfrm>
            <a:off x="3835879" y="10210800"/>
            <a:ext cx="5487000" cy="1803300"/>
          </a:xfrm>
          <a:prstGeom prst="roundRect">
            <a:avLst>
              <a:gd fmla="val 7047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5" name="Google Shape;625;g27055df516f_0_565"/>
          <p:cNvPicPr preferRelativeResize="0"/>
          <p:nvPr/>
        </p:nvPicPr>
        <p:blipFill rotWithShape="1">
          <a:blip r:embed="rId9">
            <a:alphaModFix/>
          </a:blip>
          <a:srcRect b="0" l="0" r="0" t="0"/>
          <a:stretch/>
        </p:blipFill>
        <p:spPr>
          <a:xfrm>
            <a:off x="4140718" y="10553700"/>
            <a:ext cx="1117740" cy="1117600"/>
          </a:xfrm>
          <a:prstGeom prst="rect">
            <a:avLst/>
          </a:prstGeom>
          <a:noFill/>
          <a:ln>
            <a:noFill/>
          </a:ln>
        </p:spPr>
      </p:pic>
      <p:sp>
        <p:nvSpPr>
          <p:cNvPr id="626" name="Google Shape;626;g27055df516f_0_565"/>
          <p:cNvSpPr/>
          <p:nvPr/>
        </p:nvSpPr>
        <p:spPr>
          <a:xfrm>
            <a:off x="5461683" y="104140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27055df516f_0_565"/>
          <p:cNvSpPr/>
          <p:nvPr/>
        </p:nvSpPr>
        <p:spPr>
          <a:xfrm>
            <a:off x="5461683" y="104140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Cedric</a:t>
            </a:r>
            <a:endParaRPr b="0" i="0" sz="3600" u="none" cap="none" strike="noStrike">
              <a:solidFill>
                <a:schemeClr val="dk1"/>
              </a:solidFill>
              <a:latin typeface="Calibri"/>
              <a:ea typeface="Calibri"/>
              <a:cs typeface="Calibri"/>
              <a:sym typeface="Calibri"/>
            </a:endParaRPr>
          </a:p>
        </p:txBody>
      </p:sp>
      <p:sp>
        <p:nvSpPr>
          <p:cNvPr id="628" name="Google Shape;628;g27055df516f_0_565"/>
          <p:cNvSpPr/>
          <p:nvPr/>
        </p:nvSpPr>
        <p:spPr>
          <a:xfrm>
            <a:off x="5461683" y="112014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sp>
        <p:nvSpPr>
          <p:cNvPr id="629" name="Google Shape;629;g27055df516f_0_565"/>
          <p:cNvSpPr/>
          <p:nvPr/>
        </p:nvSpPr>
        <p:spPr>
          <a:xfrm>
            <a:off x="15343518" y="7848600"/>
            <a:ext cx="5487000" cy="1803300"/>
          </a:xfrm>
          <a:prstGeom prst="roundRect">
            <a:avLst>
              <a:gd fmla="val 7047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0" name="Google Shape;630;g27055df516f_0_565"/>
          <p:cNvPicPr preferRelativeResize="0"/>
          <p:nvPr/>
        </p:nvPicPr>
        <p:blipFill rotWithShape="1">
          <a:blip r:embed="rId10">
            <a:alphaModFix/>
          </a:blip>
          <a:srcRect b="0" l="0" r="0" t="0"/>
          <a:stretch/>
        </p:blipFill>
        <p:spPr>
          <a:xfrm>
            <a:off x="15648356" y="8191500"/>
            <a:ext cx="1117740" cy="1117600"/>
          </a:xfrm>
          <a:prstGeom prst="rect">
            <a:avLst/>
          </a:prstGeom>
          <a:noFill/>
          <a:ln>
            <a:noFill/>
          </a:ln>
        </p:spPr>
      </p:pic>
      <p:sp>
        <p:nvSpPr>
          <p:cNvPr id="631" name="Google Shape;631;g27055df516f_0_565"/>
          <p:cNvSpPr/>
          <p:nvPr/>
        </p:nvSpPr>
        <p:spPr>
          <a:xfrm>
            <a:off x="16969321" y="80518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g27055df516f_0_565"/>
          <p:cNvSpPr/>
          <p:nvPr/>
        </p:nvSpPr>
        <p:spPr>
          <a:xfrm>
            <a:off x="16969321" y="80518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Elvina</a:t>
            </a:r>
            <a:endParaRPr b="0" i="0" sz="3600" u="none" cap="none" strike="noStrike">
              <a:solidFill>
                <a:schemeClr val="dk1"/>
              </a:solidFill>
              <a:latin typeface="Calibri"/>
              <a:ea typeface="Calibri"/>
              <a:cs typeface="Calibri"/>
              <a:sym typeface="Calibri"/>
            </a:endParaRPr>
          </a:p>
        </p:txBody>
      </p:sp>
      <p:sp>
        <p:nvSpPr>
          <p:cNvPr id="633" name="Google Shape;633;g27055df516f_0_565"/>
          <p:cNvSpPr/>
          <p:nvPr/>
        </p:nvSpPr>
        <p:spPr>
          <a:xfrm>
            <a:off x="16969321" y="88392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sp>
        <p:nvSpPr>
          <p:cNvPr id="634" name="Google Shape;634;g27055df516f_0_565"/>
          <p:cNvSpPr/>
          <p:nvPr/>
        </p:nvSpPr>
        <p:spPr>
          <a:xfrm>
            <a:off x="15343518" y="10210800"/>
            <a:ext cx="5487000" cy="1803300"/>
          </a:xfrm>
          <a:prstGeom prst="roundRect">
            <a:avLst>
              <a:gd fmla="val 7047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5" name="Google Shape;635;g27055df516f_0_565"/>
          <p:cNvPicPr preferRelativeResize="0"/>
          <p:nvPr/>
        </p:nvPicPr>
        <p:blipFill rotWithShape="1">
          <a:blip r:embed="rId11">
            <a:alphaModFix/>
          </a:blip>
          <a:srcRect b="0" l="0" r="0" t="0"/>
          <a:stretch/>
        </p:blipFill>
        <p:spPr>
          <a:xfrm>
            <a:off x="15648356" y="10553700"/>
            <a:ext cx="1117740" cy="1117600"/>
          </a:xfrm>
          <a:prstGeom prst="rect">
            <a:avLst/>
          </a:prstGeom>
          <a:noFill/>
          <a:ln>
            <a:noFill/>
          </a:ln>
        </p:spPr>
      </p:pic>
      <p:sp>
        <p:nvSpPr>
          <p:cNvPr id="636" name="Google Shape;636;g27055df516f_0_565"/>
          <p:cNvSpPr/>
          <p:nvPr/>
        </p:nvSpPr>
        <p:spPr>
          <a:xfrm>
            <a:off x="16969321" y="104140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27055df516f_0_565"/>
          <p:cNvSpPr/>
          <p:nvPr/>
        </p:nvSpPr>
        <p:spPr>
          <a:xfrm>
            <a:off x="16969321" y="104140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Seraphina</a:t>
            </a:r>
            <a:endParaRPr b="0" i="0" sz="3600" u="none" cap="none" strike="noStrike">
              <a:solidFill>
                <a:schemeClr val="dk1"/>
              </a:solidFill>
              <a:latin typeface="Calibri"/>
              <a:ea typeface="Calibri"/>
              <a:cs typeface="Calibri"/>
              <a:sym typeface="Calibri"/>
            </a:endParaRPr>
          </a:p>
        </p:txBody>
      </p:sp>
      <p:sp>
        <p:nvSpPr>
          <p:cNvPr id="638" name="Google Shape;638;g27055df516f_0_565"/>
          <p:cNvSpPr/>
          <p:nvPr/>
        </p:nvSpPr>
        <p:spPr>
          <a:xfrm>
            <a:off x="16969321" y="112014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sp>
        <p:nvSpPr>
          <p:cNvPr id="639" name="Google Shape;639;g27055df516f_0_565"/>
          <p:cNvSpPr/>
          <p:nvPr/>
        </p:nvSpPr>
        <p:spPr>
          <a:xfrm>
            <a:off x="6681035" y="5486400"/>
            <a:ext cx="5487000" cy="1803300"/>
          </a:xfrm>
          <a:prstGeom prst="roundRect">
            <a:avLst>
              <a:gd fmla="val 7047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0" name="Google Shape;640;g27055df516f_0_565"/>
          <p:cNvPicPr preferRelativeResize="0"/>
          <p:nvPr/>
        </p:nvPicPr>
        <p:blipFill rotWithShape="1">
          <a:blip r:embed="rId12">
            <a:alphaModFix/>
          </a:blip>
          <a:srcRect b="0" l="0" r="0" t="0"/>
          <a:stretch/>
        </p:blipFill>
        <p:spPr>
          <a:xfrm>
            <a:off x="6985873" y="5829300"/>
            <a:ext cx="1117740" cy="1117600"/>
          </a:xfrm>
          <a:prstGeom prst="rect">
            <a:avLst/>
          </a:prstGeom>
          <a:noFill/>
          <a:ln>
            <a:noFill/>
          </a:ln>
        </p:spPr>
      </p:pic>
      <p:sp>
        <p:nvSpPr>
          <p:cNvPr id="641" name="Google Shape;641;g27055df516f_0_565"/>
          <p:cNvSpPr/>
          <p:nvPr/>
        </p:nvSpPr>
        <p:spPr>
          <a:xfrm>
            <a:off x="8306838" y="56896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27055df516f_0_565"/>
          <p:cNvSpPr/>
          <p:nvPr/>
        </p:nvSpPr>
        <p:spPr>
          <a:xfrm>
            <a:off x="8306838" y="56896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Aurielle</a:t>
            </a:r>
            <a:endParaRPr b="0" i="0" sz="3600" u="none" cap="none" strike="noStrike">
              <a:solidFill>
                <a:schemeClr val="dk1"/>
              </a:solidFill>
              <a:latin typeface="Calibri"/>
              <a:ea typeface="Calibri"/>
              <a:cs typeface="Calibri"/>
              <a:sym typeface="Calibri"/>
            </a:endParaRPr>
          </a:p>
        </p:txBody>
      </p:sp>
      <p:sp>
        <p:nvSpPr>
          <p:cNvPr id="643" name="Google Shape;643;g27055df516f_0_565"/>
          <p:cNvSpPr/>
          <p:nvPr/>
        </p:nvSpPr>
        <p:spPr>
          <a:xfrm>
            <a:off x="8306838" y="6477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sp>
        <p:nvSpPr>
          <p:cNvPr id="644" name="Google Shape;644;g27055df516f_0_565"/>
          <p:cNvSpPr/>
          <p:nvPr/>
        </p:nvSpPr>
        <p:spPr>
          <a:xfrm>
            <a:off x="18468108" y="5486400"/>
            <a:ext cx="5487000" cy="1803300"/>
          </a:xfrm>
          <a:prstGeom prst="roundRect">
            <a:avLst>
              <a:gd fmla="val 7047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5" name="Google Shape;645;g27055df516f_0_565"/>
          <p:cNvPicPr preferRelativeResize="0"/>
          <p:nvPr/>
        </p:nvPicPr>
        <p:blipFill rotWithShape="1">
          <a:blip r:embed="rId13">
            <a:alphaModFix/>
          </a:blip>
          <a:srcRect b="0" l="0" r="0" t="0"/>
          <a:stretch/>
        </p:blipFill>
        <p:spPr>
          <a:xfrm>
            <a:off x="18772946" y="5829300"/>
            <a:ext cx="1117740" cy="1117600"/>
          </a:xfrm>
          <a:prstGeom prst="rect">
            <a:avLst/>
          </a:prstGeom>
          <a:noFill/>
          <a:ln>
            <a:noFill/>
          </a:ln>
        </p:spPr>
      </p:pic>
      <p:sp>
        <p:nvSpPr>
          <p:cNvPr id="646" name="Google Shape;646;g27055df516f_0_565"/>
          <p:cNvSpPr/>
          <p:nvPr/>
        </p:nvSpPr>
        <p:spPr>
          <a:xfrm>
            <a:off x="20093911" y="56896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g27055df516f_0_565"/>
          <p:cNvSpPr/>
          <p:nvPr/>
        </p:nvSpPr>
        <p:spPr>
          <a:xfrm>
            <a:off x="20093911" y="56896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Dariana</a:t>
            </a:r>
            <a:endParaRPr b="0" i="0" sz="3600" u="none" cap="none" strike="noStrike">
              <a:solidFill>
                <a:schemeClr val="dk1"/>
              </a:solidFill>
              <a:latin typeface="Calibri"/>
              <a:ea typeface="Calibri"/>
              <a:cs typeface="Calibri"/>
              <a:sym typeface="Calibri"/>
            </a:endParaRPr>
          </a:p>
        </p:txBody>
      </p:sp>
      <p:sp>
        <p:nvSpPr>
          <p:cNvPr id="648" name="Google Shape;648;g27055df516f_0_565"/>
          <p:cNvSpPr/>
          <p:nvPr/>
        </p:nvSpPr>
        <p:spPr>
          <a:xfrm>
            <a:off x="20093911" y="6477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sp>
        <p:nvSpPr>
          <p:cNvPr id="649" name="Google Shape;649;g27055df516f_0_565"/>
          <p:cNvSpPr/>
          <p:nvPr/>
        </p:nvSpPr>
        <p:spPr>
          <a:xfrm>
            <a:off x="12574572" y="5486400"/>
            <a:ext cx="5487000" cy="1803300"/>
          </a:xfrm>
          <a:prstGeom prst="roundRect">
            <a:avLst>
              <a:gd fmla="val 70479"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50" name="Google Shape;650;g27055df516f_0_565"/>
          <p:cNvPicPr preferRelativeResize="0"/>
          <p:nvPr/>
        </p:nvPicPr>
        <p:blipFill rotWithShape="1">
          <a:blip r:embed="rId14">
            <a:alphaModFix/>
          </a:blip>
          <a:srcRect b="0" l="0" r="0" t="0"/>
          <a:stretch/>
        </p:blipFill>
        <p:spPr>
          <a:xfrm>
            <a:off x="12879410" y="5829300"/>
            <a:ext cx="1117740" cy="1117600"/>
          </a:xfrm>
          <a:prstGeom prst="rect">
            <a:avLst/>
          </a:prstGeom>
          <a:noFill/>
          <a:ln>
            <a:noFill/>
          </a:ln>
        </p:spPr>
      </p:pic>
      <p:sp>
        <p:nvSpPr>
          <p:cNvPr id="651" name="Google Shape;651;g27055df516f_0_565"/>
          <p:cNvSpPr/>
          <p:nvPr/>
        </p:nvSpPr>
        <p:spPr>
          <a:xfrm>
            <a:off x="14200375" y="5689600"/>
            <a:ext cx="3556500" cy="1397100"/>
          </a:xfrm>
          <a:prstGeom prst="roundRect">
            <a:avLst>
              <a:gd fmla="val 392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27055df516f_0_565"/>
          <p:cNvSpPr/>
          <p:nvPr/>
        </p:nvSpPr>
        <p:spPr>
          <a:xfrm>
            <a:off x="14200375" y="5689600"/>
            <a:ext cx="37089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Theronis</a:t>
            </a:r>
            <a:endParaRPr b="0" i="0" sz="3600" u="none" cap="none" strike="noStrike">
              <a:solidFill>
                <a:schemeClr val="dk1"/>
              </a:solidFill>
              <a:latin typeface="Calibri"/>
              <a:ea typeface="Calibri"/>
              <a:cs typeface="Calibri"/>
              <a:sym typeface="Calibri"/>
            </a:endParaRPr>
          </a:p>
        </p:txBody>
      </p:sp>
      <p:sp>
        <p:nvSpPr>
          <p:cNvPr id="653" name="Google Shape;653;g27055df516f_0_565"/>
          <p:cNvSpPr/>
          <p:nvPr/>
        </p:nvSpPr>
        <p:spPr>
          <a:xfrm>
            <a:off x="14200375" y="64770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54" name="Google Shape;654;g27055df516f_0_565"/>
          <p:cNvPicPr preferRelativeResize="0"/>
          <p:nvPr/>
        </p:nvPicPr>
        <p:blipFill rotWithShape="1">
          <a:blip r:embed="rId15">
            <a:alphaModFix/>
          </a:blip>
          <a:srcRect b="0" l="0" r="0" t="0"/>
          <a:stretch/>
        </p:blipFill>
        <p:spPr>
          <a:xfrm>
            <a:off x="3353219" y="5067300"/>
            <a:ext cx="17680610" cy="12700"/>
          </a:xfrm>
          <a:prstGeom prst="rect">
            <a:avLst/>
          </a:prstGeom>
          <a:noFill/>
          <a:ln>
            <a:noFill/>
          </a:ln>
        </p:spPr>
      </p:pic>
      <p:pic>
        <p:nvPicPr>
          <p:cNvPr descr=" " id="655" name="Google Shape;655;g27055df516f_0_565"/>
          <p:cNvPicPr preferRelativeResize="0"/>
          <p:nvPr/>
        </p:nvPicPr>
        <p:blipFill rotWithShape="1">
          <a:blip r:embed="rId16">
            <a:alphaModFix/>
          </a:blip>
          <a:srcRect b="0" l="0" r="0" t="0"/>
          <a:stretch/>
        </p:blipFill>
        <p:spPr>
          <a:xfrm>
            <a:off x="13006426" y="4673600"/>
            <a:ext cx="12702" cy="406400"/>
          </a:xfrm>
          <a:prstGeom prst="rect">
            <a:avLst/>
          </a:prstGeom>
          <a:noFill/>
          <a:ln>
            <a:noFill/>
          </a:ln>
        </p:spPr>
      </p:pic>
      <p:pic>
        <p:nvPicPr>
          <p:cNvPr descr=" " id="656" name="Google Shape;656;g27055df516f_0_565"/>
          <p:cNvPicPr preferRelativeResize="0"/>
          <p:nvPr/>
        </p:nvPicPr>
        <p:blipFill rotWithShape="1">
          <a:blip r:embed="rId17">
            <a:alphaModFix/>
          </a:blip>
          <a:srcRect b="0" l="0" r="0" t="0"/>
          <a:stretch/>
        </p:blipFill>
        <p:spPr>
          <a:xfrm>
            <a:off x="3353219" y="5080000"/>
            <a:ext cx="12702" cy="419100"/>
          </a:xfrm>
          <a:prstGeom prst="rect">
            <a:avLst/>
          </a:prstGeom>
          <a:noFill/>
          <a:ln>
            <a:noFill/>
          </a:ln>
        </p:spPr>
      </p:pic>
      <p:pic>
        <p:nvPicPr>
          <p:cNvPr descr=" " id="657" name="Google Shape;657;g27055df516f_0_565"/>
          <p:cNvPicPr preferRelativeResize="0"/>
          <p:nvPr/>
        </p:nvPicPr>
        <p:blipFill rotWithShape="1">
          <a:blip r:embed="rId17">
            <a:alphaModFix/>
          </a:blip>
          <a:srcRect b="0" l="0" r="0" t="0"/>
          <a:stretch/>
        </p:blipFill>
        <p:spPr>
          <a:xfrm>
            <a:off x="9513489" y="5080000"/>
            <a:ext cx="12702" cy="419100"/>
          </a:xfrm>
          <a:prstGeom prst="rect">
            <a:avLst/>
          </a:prstGeom>
          <a:noFill/>
          <a:ln>
            <a:noFill/>
          </a:ln>
        </p:spPr>
      </p:pic>
      <p:pic>
        <p:nvPicPr>
          <p:cNvPr descr=" " id="658" name="Google Shape;658;g27055df516f_0_565"/>
          <p:cNvPicPr preferRelativeResize="0"/>
          <p:nvPr/>
        </p:nvPicPr>
        <p:blipFill rotWithShape="1">
          <a:blip r:embed="rId17">
            <a:alphaModFix/>
          </a:blip>
          <a:srcRect b="0" l="0" r="0" t="0"/>
          <a:stretch/>
        </p:blipFill>
        <p:spPr>
          <a:xfrm>
            <a:off x="15407026" y="5080000"/>
            <a:ext cx="12702" cy="419100"/>
          </a:xfrm>
          <a:prstGeom prst="rect">
            <a:avLst/>
          </a:prstGeom>
          <a:noFill/>
          <a:ln>
            <a:noFill/>
          </a:ln>
        </p:spPr>
      </p:pic>
      <p:pic>
        <p:nvPicPr>
          <p:cNvPr descr=" " id="659" name="Google Shape;659;g27055df516f_0_565"/>
          <p:cNvPicPr preferRelativeResize="0"/>
          <p:nvPr/>
        </p:nvPicPr>
        <p:blipFill rotWithShape="1">
          <a:blip r:embed="rId17">
            <a:alphaModFix/>
          </a:blip>
          <a:srcRect b="0" l="0" r="0" t="0"/>
          <a:stretch/>
        </p:blipFill>
        <p:spPr>
          <a:xfrm>
            <a:off x="21021127" y="5080000"/>
            <a:ext cx="12702" cy="419100"/>
          </a:xfrm>
          <a:prstGeom prst="rect">
            <a:avLst/>
          </a:prstGeom>
          <a:noFill/>
          <a:ln>
            <a:noFill/>
          </a:ln>
        </p:spPr>
      </p:pic>
      <p:pic>
        <p:nvPicPr>
          <p:cNvPr descr=" " id="660" name="Google Shape;660;g27055df516f_0_565"/>
          <p:cNvPicPr preferRelativeResize="0"/>
          <p:nvPr/>
        </p:nvPicPr>
        <p:blipFill rotWithShape="1">
          <a:blip r:embed="rId18">
            <a:alphaModFix/>
          </a:blip>
          <a:srcRect b="0" l="0" r="0" t="0"/>
          <a:stretch/>
        </p:blipFill>
        <p:spPr>
          <a:xfrm>
            <a:off x="9513489" y="6896100"/>
            <a:ext cx="12702" cy="4165600"/>
          </a:xfrm>
          <a:prstGeom prst="rect">
            <a:avLst/>
          </a:prstGeom>
          <a:noFill/>
          <a:ln>
            <a:noFill/>
          </a:ln>
        </p:spPr>
      </p:pic>
      <p:pic>
        <p:nvPicPr>
          <p:cNvPr descr=" " id="661" name="Google Shape;661;g27055df516f_0_565"/>
          <p:cNvPicPr preferRelativeResize="0"/>
          <p:nvPr/>
        </p:nvPicPr>
        <p:blipFill rotWithShape="1">
          <a:blip r:embed="rId19">
            <a:alphaModFix/>
          </a:blip>
          <a:srcRect b="0" l="0" r="0" t="0"/>
          <a:stretch/>
        </p:blipFill>
        <p:spPr>
          <a:xfrm>
            <a:off x="9322965" y="8585200"/>
            <a:ext cx="203225" cy="12700"/>
          </a:xfrm>
          <a:prstGeom prst="rect">
            <a:avLst/>
          </a:prstGeom>
          <a:noFill/>
          <a:ln>
            <a:noFill/>
          </a:ln>
        </p:spPr>
      </p:pic>
      <p:pic>
        <p:nvPicPr>
          <p:cNvPr descr=" " id="662" name="Google Shape;662;g27055df516f_0_565"/>
          <p:cNvPicPr preferRelativeResize="0"/>
          <p:nvPr/>
        </p:nvPicPr>
        <p:blipFill rotWithShape="1">
          <a:blip r:embed="rId19">
            <a:alphaModFix/>
          </a:blip>
          <a:srcRect b="0" l="0" r="0" t="0"/>
          <a:stretch/>
        </p:blipFill>
        <p:spPr>
          <a:xfrm>
            <a:off x="20830603" y="8585200"/>
            <a:ext cx="203225" cy="12700"/>
          </a:xfrm>
          <a:prstGeom prst="rect">
            <a:avLst/>
          </a:prstGeom>
          <a:noFill/>
          <a:ln>
            <a:noFill/>
          </a:ln>
        </p:spPr>
      </p:pic>
      <p:pic>
        <p:nvPicPr>
          <p:cNvPr descr=" " id="663" name="Google Shape;663;g27055df516f_0_565"/>
          <p:cNvPicPr preferRelativeResize="0"/>
          <p:nvPr/>
        </p:nvPicPr>
        <p:blipFill rotWithShape="1">
          <a:blip r:embed="rId19">
            <a:alphaModFix/>
          </a:blip>
          <a:srcRect b="0" l="0" r="0" t="0"/>
          <a:stretch/>
        </p:blipFill>
        <p:spPr>
          <a:xfrm>
            <a:off x="9322965" y="11049000"/>
            <a:ext cx="203225" cy="12700"/>
          </a:xfrm>
          <a:prstGeom prst="rect">
            <a:avLst/>
          </a:prstGeom>
          <a:noFill/>
          <a:ln>
            <a:noFill/>
          </a:ln>
        </p:spPr>
      </p:pic>
      <p:pic>
        <p:nvPicPr>
          <p:cNvPr descr=" " id="664" name="Google Shape;664;g27055df516f_0_565"/>
          <p:cNvPicPr preferRelativeResize="0"/>
          <p:nvPr/>
        </p:nvPicPr>
        <p:blipFill rotWithShape="1">
          <a:blip r:embed="rId19">
            <a:alphaModFix/>
          </a:blip>
          <a:srcRect b="0" l="0" r="0" t="0"/>
          <a:stretch/>
        </p:blipFill>
        <p:spPr>
          <a:xfrm>
            <a:off x="20830603" y="11049000"/>
            <a:ext cx="203225" cy="12700"/>
          </a:xfrm>
          <a:prstGeom prst="rect">
            <a:avLst/>
          </a:prstGeom>
          <a:noFill/>
          <a:ln>
            <a:noFill/>
          </a:ln>
        </p:spPr>
      </p:pic>
      <p:pic>
        <p:nvPicPr>
          <p:cNvPr descr=" " id="665" name="Google Shape;665;g27055df516f_0_565"/>
          <p:cNvPicPr preferRelativeResize="0"/>
          <p:nvPr/>
        </p:nvPicPr>
        <p:blipFill rotWithShape="1">
          <a:blip r:embed="rId20">
            <a:alphaModFix/>
          </a:blip>
          <a:srcRect b="0" l="0" r="0" t="0"/>
          <a:stretch/>
        </p:blipFill>
        <p:spPr>
          <a:xfrm>
            <a:off x="21021127" y="7035800"/>
            <a:ext cx="12702" cy="4025900"/>
          </a:xfrm>
          <a:prstGeom prst="rect">
            <a:avLst/>
          </a:prstGeom>
          <a:noFill/>
          <a:ln>
            <a:noFill/>
          </a:ln>
        </p:spPr>
      </p:pic>
      <p:sp>
        <p:nvSpPr>
          <p:cNvPr id="666" name="Google Shape;666;g27055df516f_0_565"/>
          <p:cNvSpPr/>
          <p:nvPr/>
        </p:nvSpPr>
        <p:spPr>
          <a:xfrm>
            <a:off x="7747968" y="12801600"/>
            <a:ext cx="9064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3200"/>
              <a:buFont typeface="Poppins"/>
              <a:buNone/>
            </a:pPr>
            <a:r>
              <a:rPr b="0" i="0" lang="en-US" sz="3200" u="none" cap="none" strike="noStrike">
                <a:solidFill>
                  <a:srgbClr val="000000"/>
                </a:solidFill>
                <a:latin typeface="Poppins"/>
                <a:ea typeface="Poppins"/>
                <a:cs typeface="Poppins"/>
                <a:sym typeface="Poppins"/>
              </a:rPr>
              <a:t>To download more editable chart, </a:t>
            </a:r>
            <a:r>
              <a:rPr b="0" i="0" lang="en-US" sz="3200" u="sng" cap="none" strike="noStrike">
                <a:solidFill>
                  <a:srgbClr val="000000"/>
                </a:solidFill>
                <a:latin typeface="Montserrat"/>
                <a:ea typeface="Montserrat"/>
                <a:cs typeface="Montserrat"/>
                <a:sym typeface="Montserrat"/>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67" name="Google Shape;667;g27055df516f_0_565"/>
          <p:cNvSpPr/>
          <p:nvPr/>
        </p:nvSpPr>
        <p:spPr>
          <a:xfrm>
            <a:off x="6985873" y="571500"/>
            <a:ext cx="107541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672" name="Shape 672"/>
        <p:cNvGrpSpPr/>
        <p:nvPr/>
      </p:nvGrpSpPr>
      <p:grpSpPr>
        <a:xfrm>
          <a:off x="0" y="0"/>
          <a:ext cx="0" cy="0"/>
          <a:chOff x="0" y="0"/>
          <a:chExt cx="0" cy="0"/>
        </a:xfrm>
      </p:grpSpPr>
      <p:pic>
        <p:nvPicPr>
          <p:cNvPr descr=" " id="673" name="Google Shape;673;g27055df516f_0_633"/>
          <p:cNvPicPr preferRelativeResize="0"/>
          <p:nvPr/>
        </p:nvPicPr>
        <p:blipFill rotWithShape="1">
          <a:blip r:embed="rId3">
            <a:alphaModFix/>
          </a:blip>
          <a:srcRect b="0" l="0" r="0" t="0"/>
          <a:stretch/>
        </p:blipFill>
        <p:spPr>
          <a:xfrm>
            <a:off x="0" y="0"/>
            <a:ext cx="15673759" cy="13716000"/>
          </a:xfrm>
          <a:prstGeom prst="rect">
            <a:avLst/>
          </a:prstGeom>
          <a:noFill/>
          <a:ln>
            <a:noFill/>
          </a:ln>
        </p:spPr>
      </p:pic>
      <p:sp>
        <p:nvSpPr>
          <p:cNvPr id="674" name="Google Shape;674;g27055df516f_0_63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75" name="Google Shape;675;g27055df516f_0_63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76" name="Google Shape;676;g27055df516f_0_633"/>
          <p:cNvSpPr/>
          <p:nvPr/>
        </p:nvSpPr>
        <p:spPr>
          <a:xfrm>
            <a:off x="2489511" y="2641600"/>
            <a:ext cx="10093500" cy="338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Thank you for choosing EaTemp</a:t>
            </a:r>
            <a:endParaRPr b="0" i="0" sz="8000" u="none" cap="none" strike="noStrike">
              <a:solidFill>
                <a:schemeClr val="dk1"/>
              </a:solidFill>
              <a:latin typeface="Calibri"/>
              <a:ea typeface="Calibri"/>
              <a:cs typeface="Calibri"/>
              <a:sym typeface="Calibri"/>
            </a:endParaRPr>
          </a:p>
        </p:txBody>
      </p:sp>
      <p:sp>
        <p:nvSpPr>
          <p:cNvPr id="677" name="Google Shape;677;g27055df516f_0_633"/>
          <p:cNvSpPr/>
          <p:nvPr/>
        </p:nvSpPr>
        <p:spPr>
          <a:xfrm>
            <a:off x="2489511" y="6299200"/>
            <a:ext cx="98904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678" name="Google Shape;678;g27055df516f_0_633"/>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5">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79" name="Google Shape;679;g27055df516f_0_633"/>
          <p:cNvPicPr preferRelativeResize="0"/>
          <p:nvPr/>
        </p:nvPicPr>
        <p:blipFill rotWithShape="1">
          <a:blip r:embed="rId6">
            <a:alphaModFix/>
          </a:blip>
          <a:srcRect b="0" l="0" r="0" t="0"/>
          <a:stretch/>
        </p:blipFill>
        <p:spPr>
          <a:xfrm>
            <a:off x="12714289" y="1917700"/>
            <a:ext cx="10173972" cy="9905553"/>
          </a:xfrm>
          <a:prstGeom prst="rect">
            <a:avLst/>
          </a:prstGeom>
          <a:noFill/>
          <a:ln>
            <a:noFill/>
          </a:ln>
        </p:spPr>
      </p:pic>
      <p:pic>
        <p:nvPicPr>
          <p:cNvPr descr=" " id="680" name="Google Shape;680;g27055df516f_0_633"/>
          <p:cNvPicPr preferRelativeResize="0"/>
          <p:nvPr/>
        </p:nvPicPr>
        <p:blipFill rotWithShape="1">
          <a:blip r:embed="rId7">
            <a:alphaModFix/>
          </a:blip>
          <a:srcRect b="0" l="0" r="0" t="0"/>
          <a:stretch/>
        </p:blipFill>
        <p:spPr>
          <a:xfrm>
            <a:off x="18612694" y="3658667"/>
            <a:ext cx="2641251" cy="21493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39" name="Shape 39"/>
        <p:cNvGrpSpPr/>
        <p:nvPr/>
      </p:nvGrpSpPr>
      <p:grpSpPr>
        <a:xfrm>
          <a:off x="0" y="0"/>
          <a:ext cx="0" cy="0"/>
          <a:chOff x="0" y="0"/>
          <a:chExt cx="0" cy="0"/>
        </a:xfrm>
      </p:grpSpPr>
      <p:pic>
        <p:nvPicPr>
          <p:cNvPr descr=" " id="40" name="Google Shape;40;g27055df516f_0_22"/>
          <p:cNvPicPr preferRelativeResize="0"/>
          <p:nvPr/>
        </p:nvPicPr>
        <p:blipFill rotWithShape="1">
          <a:blip r:embed="rId3">
            <a:alphaModFix/>
          </a:blip>
          <a:srcRect b="0" l="0" r="0" t="0"/>
          <a:stretch/>
        </p:blipFill>
        <p:spPr>
          <a:xfrm>
            <a:off x="0" y="0"/>
            <a:ext cx="7963895" cy="5334000"/>
          </a:xfrm>
          <a:prstGeom prst="rect">
            <a:avLst/>
          </a:prstGeom>
          <a:noFill/>
          <a:ln>
            <a:noFill/>
          </a:ln>
        </p:spPr>
      </p:pic>
      <p:pic>
        <p:nvPicPr>
          <p:cNvPr descr=" " id="41" name="Google Shape;41;g27055df516f_0_22"/>
          <p:cNvPicPr preferRelativeResize="0"/>
          <p:nvPr/>
        </p:nvPicPr>
        <p:blipFill rotWithShape="1">
          <a:blip r:embed="rId4">
            <a:alphaModFix/>
          </a:blip>
          <a:srcRect b="0" l="0" r="0" t="0"/>
          <a:stretch/>
        </p:blipFill>
        <p:spPr>
          <a:xfrm>
            <a:off x="20233629" y="9829800"/>
            <a:ext cx="4153419" cy="3886200"/>
          </a:xfrm>
          <a:prstGeom prst="rect">
            <a:avLst/>
          </a:prstGeom>
          <a:noFill/>
          <a:ln>
            <a:noFill/>
          </a:ln>
        </p:spPr>
      </p:pic>
      <p:sp>
        <p:nvSpPr>
          <p:cNvPr id="42" name="Google Shape;42;g27055df516f_0_2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 name="Google Shape;43;g27055df516f_0_2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 name="Google Shape;44;g27055df516f_0_22"/>
          <p:cNvSpPr/>
          <p:nvPr/>
        </p:nvSpPr>
        <p:spPr>
          <a:xfrm>
            <a:off x="4864708" y="952500"/>
            <a:ext cx="15199500" cy="298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12800"/>
              <a:buFont typeface="Poppins"/>
              <a:buNone/>
            </a:pPr>
            <a:r>
              <a:rPr b="1" i="0" lang="en-US" sz="12800" u="none" cap="none" strike="noStrike">
                <a:solidFill>
                  <a:srgbClr val="712420"/>
                </a:solidFill>
                <a:latin typeface="Poppins"/>
                <a:ea typeface="Poppins"/>
                <a:cs typeface="Poppins"/>
                <a:sym typeface="Poppins"/>
              </a:rPr>
              <a:t>Table of Contents</a:t>
            </a:r>
            <a:endParaRPr b="0" i="0" sz="12800" u="none" cap="none" strike="noStrike">
              <a:solidFill>
                <a:schemeClr val="dk1"/>
              </a:solidFill>
              <a:latin typeface="Calibri"/>
              <a:ea typeface="Calibri"/>
              <a:cs typeface="Calibri"/>
              <a:sym typeface="Calibri"/>
            </a:endParaRPr>
          </a:p>
        </p:txBody>
      </p:sp>
      <p:sp>
        <p:nvSpPr>
          <p:cNvPr id="45" name="Google Shape;45;g27055df516f_0_22"/>
          <p:cNvSpPr/>
          <p:nvPr/>
        </p:nvSpPr>
        <p:spPr>
          <a:xfrm>
            <a:off x="10008851"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7055df516f_0_22"/>
          <p:cNvSpPr/>
          <p:nvPr/>
        </p:nvSpPr>
        <p:spPr>
          <a:xfrm>
            <a:off x="10008851" y="4051300"/>
            <a:ext cx="1625700" cy="1625700"/>
          </a:xfrm>
          <a:prstGeom prst="roundRect">
            <a:avLst>
              <a:gd fmla="val 781313"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7055df516f_0_22"/>
          <p:cNvSpPr/>
          <p:nvPr/>
        </p:nvSpPr>
        <p:spPr>
          <a:xfrm>
            <a:off x="10402600" y="4305300"/>
            <a:ext cx="8382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01</a:t>
            </a:r>
            <a:endParaRPr b="0" i="0" sz="4800" u="none" cap="none" strike="noStrike">
              <a:solidFill>
                <a:schemeClr val="dk1"/>
              </a:solidFill>
              <a:latin typeface="Calibri"/>
              <a:ea typeface="Calibri"/>
              <a:cs typeface="Calibri"/>
              <a:sym typeface="Calibri"/>
            </a:endParaRPr>
          </a:p>
        </p:txBody>
      </p:sp>
      <p:sp>
        <p:nvSpPr>
          <p:cNvPr id="48" name="Google Shape;48;g27055df516f_0_22"/>
          <p:cNvSpPr/>
          <p:nvPr/>
        </p:nvSpPr>
        <p:spPr>
          <a:xfrm>
            <a:off x="11837880" y="4051300"/>
            <a:ext cx="54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27055df516f_0_22"/>
          <p:cNvSpPr/>
          <p:nvPr/>
        </p:nvSpPr>
        <p:spPr>
          <a:xfrm>
            <a:off x="11837880" y="4051300"/>
            <a:ext cx="5690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Introduction</a:t>
            </a:r>
            <a:endParaRPr b="0" i="0" sz="4800" u="none" cap="none" strike="noStrike">
              <a:solidFill>
                <a:schemeClr val="dk1"/>
              </a:solidFill>
              <a:latin typeface="Calibri"/>
              <a:ea typeface="Calibri"/>
              <a:cs typeface="Calibri"/>
              <a:sym typeface="Calibri"/>
            </a:endParaRPr>
          </a:p>
        </p:txBody>
      </p:sp>
      <p:sp>
        <p:nvSpPr>
          <p:cNvPr id="50" name="Google Shape;50;g27055df516f_0_22"/>
          <p:cNvSpPr/>
          <p:nvPr/>
        </p:nvSpPr>
        <p:spPr>
          <a:xfrm>
            <a:off x="11837880" y="50673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27055df516f_0_22"/>
          <p:cNvSpPr/>
          <p:nvPr/>
        </p:nvSpPr>
        <p:spPr>
          <a:xfrm>
            <a:off x="16842305"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7055df516f_0_22"/>
          <p:cNvSpPr/>
          <p:nvPr/>
        </p:nvSpPr>
        <p:spPr>
          <a:xfrm>
            <a:off x="16842305" y="4051300"/>
            <a:ext cx="1625700" cy="1625700"/>
          </a:xfrm>
          <a:prstGeom prst="roundRect">
            <a:avLst>
              <a:gd fmla="val 781313"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7055df516f_0_22"/>
          <p:cNvSpPr/>
          <p:nvPr/>
        </p:nvSpPr>
        <p:spPr>
          <a:xfrm>
            <a:off x="17178897" y="4305300"/>
            <a:ext cx="9525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02</a:t>
            </a:r>
            <a:endParaRPr b="0" i="0" sz="4800" u="none" cap="none" strike="noStrike">
              <a:solidFill>
                <a:schemeClr val="dk1"/>
              </a:solidFill>
              <a:latin typeface="Calibri"/>
              <a:ea typeface="Calibri"/>
              <a:cs typeface="Calibri"/>
              <a:sym typeface="Calibri"/>
            </a:endParaRPr>
          </a:p>
        </p:txBody>
      </p:sp>
      <p:sp>
        <p:nvSpPr>
          <p:cNvPr id="54" name="Google Shape;54;g27055df516f_0_22"/>
          <p:cNvSpPr/>
          <p:nvPr/>
        </p:nvSpPr>
        <p:spPr>
          <a:xfrm>
            <a:off x="18671334" y="4051300"/>
            <a:ext cx="54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g27055df516f_0_22"/>
          <p:cNvSpPr/>
          <p:nvPr/>
        </p:nvSpPr>
        <p:spPr>
          <a:xfrm>
            <a:off x="18671334" y="4051300"/>
            <a:ext cx="5690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Encounters</a:t>
            </a:r>
            <a:endParaRPr b="0" i="0" sz="4800" u="none" cap="none" strike="noStrike">
              <a:solidFill>
                <a:schemeClr val="dk1"/>
              </a:solidFill>
              <a:latin typeface="Calibri"/>
              <a:ea typeface="Calibri"/>
              <a:cs typeface="Calibri"/>
              <a:sym typeface="Calibri"/>
            </a:endParaRPr>
          </a:p>
        </p:txBody>
      </p:sp>
      <p:sp>
        <p:nvSpPr>
          <p:cNvPr id="56" name="Google Shape;56;g27055df516f_0_22"/>
          <p:cNvSpPr/>
          <p:nvPr/>
        </p:nvSpPr>
        <p:spPr>
          <a:xfrm>
            <a:off x="18671334" y="50673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7" name="Google Shape;57;g27055df516f_0_22"/>
          <p:cNvSpPr/>
          <p:nvPr/>
        </p:nvSpPr>
        <p:spPr>
          <a:xfrm>
            <a:off x="10008851"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27055df516f_0_22"/>
          <p:cNvSpPr/>
          <p:nvPr/>
        </p:nvSpPr>
        <p:spPr>
          <a:xfrm>
            <a:off x="10008851" y="7035800"/>
            <a:ext cx="1625700" cy="1625700"/>
          </a:xfrm>
          <a:prstGeom prst="roundRect">
            <a:avLst>
              <a:gd fmla="val 781313"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7055df516f_0_22"/>
          <p:cNvSpPr/>
          <p:nvPr/>
        </p:nvSpPr>
        <p:spPr>
          <a:xfrm>
            <a:off x="10332741" y="7289800"/>
            <a:ext cx="9780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03</a:t>
            </a:r>
            <a:endParaRPr b="0" i="0" sz="4800" u="none" cap="none" strike="noStrike">
              <a:solidFill>
                <a:schemeClr val="dk1"/>
              </a:solidFill>
              <a:latin typeface="Calibri"/>
              <a:ea typeface="Calibri"/>
              <a:cs typeface="Calibri"/>
              <a:sym typeface="Calibri"/>
            </a:endParaRPr>
          </a:p>
        </p:txBody>
      </p:sp>
      <p:sp>
        <p:nvSpPr>
          <p:cNvPr id="60" name="Google Shape;60;g27055df516f_0_22"/>
          <p:cNvSpPr/>
          <p:nvPr/>
        </p:nvSpPr>
        <p:spPr>
          <a:xfrm>
            <a:off x="11837880" y="7035800"/>
            <a:ext cx="54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7055df516f_0_22"/>
          <p:cNvSpPr/>
          <p:nvPr/>
        </p:nvSpPr>
        <p:spPr>
          <a:xfrm>
            <a:off x="11837880" y="7035800"/>
            <a:ext cx="5690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Wonders</a:t>
            </a:r>
            <a:endParaRPr b="0" i="0" sz="4800" u="none" cap="none" strike="noStrike">
              <a:solidFill>
                <a:schemeClr val="dk1"/>
              </a:solidFill>
              <a:latin typeface="Calibri"/>
              <a:ea typeface="Calibri"/>
              <a:cs typeface="Calibri"/>
              <a:sym typeface="Calibri"/>
            </a:endParaRPr>
          </a:p>
        </p:txBody>
      </p:sp>
      <p:sp>
        <p:nvSpPr>
          <p:cNvPr id="62" name="Google Shape;62;g27055df516f_0_22"/>
          <p:cNvSpPr/>
          <p:nvPr/>
        </p:nvSpPr>
        <p:spPr>
          <a:xfrm>
            <a:off x="11837880" y="80518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3" name="Google Shape;63;g27055df516f_0_22"/>
          <p:cNvSpPr/>
          <p:nvPr/>
        </p:nvSpPr>
        <p:spPr>
          <a:xfrm>
            <a:off x="16842305"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27055df516f_0_22"/>
          <p:cNvSpPr/>
          <p:nvPr/>
        </p:nvSpPr>
        <p:spPr>
          <a:xfrm>
            <a:off x="16842305" y="7035800"/>
            <a:ext cx="1625700" cy="1625700"/>
          </a:xfrm>
          <a:prstGeom prst="roundRect">
            <a:avLst>
              <a:gd fmla="val 781313"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7055df516f_0_22"/>
          <p:cNvSpPr/>
          <p:nvPr/>
        </p:nvSpPr>
        <p:spPr>
          <a:xfrm>
            <a:off x="17147143" y="7289800"/>
            <a:ext cx="10161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04</a:t>
            </a:r>
            <a:endParaRPr b="0" i="0" sz="4800" u="none" cap="none" strike="noStrike">
              <a:solidFill>
                <a:schemeClr val="dk1"/>
              </a:solidFill>
              <a:latin typeface="Calibri"/>
              <a:ea typeface="Calibri"/>
              <a:cs typeface="Calibri"/>
              <a:sym typeface="Calibri"/>
            </a:endParaRPr>
          </a:p>
        </p:txBody>
      </p:sp>
      <p:sp>
        <p:nvSpPr>
          <p:cNvPr id="66" name="Google Shape;66;g27055df516f_0_22"/>
          <p:cNvSpPr/>
          <p:nvPr/>
        </p:nvSpPr>
        <p:spPr>
          <a:xfrm>
            <a:off x="18671334" y="7035800"/>
            <a:ext cx="54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27055df516f_0_22"/>
          <p:cNvSpPr/>
          <p:nvPr/>
        </p:nvSpPr>
        <p:spPr>
          <a:xfrm>
            <a:off x="18671334" y="7035800"/>
            <a:ext cx="5690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Magic</a:t>
            </a:r>
            <a:endParaRPr b="0" i="0" sz="4800" u="none" cap="none" strike="noStrike">
              <a:solidFill>
                <a:schemeClr val="dk1"/>
              </a:solidFill>
              <a:latin typeface="Calibri"/>
              <a:ea typeface="Calibri"/>
              <a:cs typeface="Calibri"/>
              <a:sym typeface="Calibri"/>
            </a:endParaRPr>
          </a:p>
        </p:txBody>
      </p:sp>
      <p:sp>
        <p:nvSpPr>
          <p:cNvPr id="68" name="Google Shape;68;g27055df516f_0_22"/>
          <p:cNvSpPr/>
          <p:nvPr/>
        </p:nvSpPr>
        <p:spPr>
          <a:xfrm>
            <a:off x="18671334" y="80518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69" name="Google Shape;69;g27055df516f_0_22"/>
          <p:cNvSpPr/>
          <p:nvPr/>
        </p:nvSpPr>
        <p:spPr>
          <a:xfrm>
            <a:off x="10008851"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27055df516f_0_22"/>
          <p:cNvSpPr/>
          <p:nvPr/>
        </p:nvSpPr>
        <p:spPr>
          <a:xfrm>
            <a:off x="10008851" y="10020300"/>
            <a:ext cx="1625700" cy="1625700"/>
          </a:xfrm>
          <a:prstGeom prst="roundRect">
            <a:avLst>
              <a:gd fmla="val 781313"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7055df516f_0_22"/>
          <p:cNvSpPr/>
          <p:nvPr/>
        </p:nvSpPr>
        <p:spPr>
          <a:xfrm>
            <a:off x="10320040" y="10274300"/>
            <a:ext cx="10035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05</a:t>
            </a:r>
            <a:endParaRPr b="0" i="0" sz="4800" u="none" cap="none" strike="noStrike">
              <a:solidFill>
                <a:schemeClr val="dk1"/>
              </a:solidFill>
              <a:latin typeface="Calibri"/>
              <a:ea typeface="Calibri"/>
              <a:cs typeface="Calibri"/>
              <a:sym typeface="Calibri"/>
            </a:endParaRPr>
          </a:p>
        </p:txBody>
      </p:sp>
      <p:sp>
        <p:nvSpPr>
          <p:cNvPr id="72" name="Google Shape;72;g27055df516f_0_22"/>
          <p:cNvSpPr/>
          <p:nvPr/>
        </p:nvSpPr>
        <p:spPr>
          <a:xfrm>
            <a:off x="11837880" y="10020300"/>
            <a:ext cx="54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27055df516f_0_22"/>
          <p:cNvSpPr/>
          <p:nvPr/>
        </p:nvSpPr>
        <p:spPr>
          <a:xfrm>
            <a:off x="11837880" y="10020300"/>
            <a:ext cx="5690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Adventure</a:t>
            </a:r>
            <a:endParaRPr b="0" i="0" sz="4800" u="none" cap="none" strike="noStrike">
              <a:solidFill>
                <a:schemeClr val="dk1"/>
              </a:solidFill>
              <a:latin typeface="Calibri"/>
              <a:ea typeface="Calibri"/>
              <a:cs typeface="Calibri"/>
              <a:sym typeface="Calibri"/>
            </a:endParaRPr>
          </a:p>
        </p:txBody>
      </p:sp>
      <p:sp>
        <p:nvSpPr>
          <p:cNvPr id="74" name="Google Shape;74;g27055df516f_0_22"/>
          <p:cNvSpPr/>
          <p:nvPr/>
        </p:nvSpPr>
        <p:spPr>
          <a:xfrm>
            <a:off x="11837880" y="110363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Happily Ever After</a:t>
            </a:r>
            <a:endParaRPr b="0" i="0" sz="3200" u="none" cap="none" strike="noStrike">
              <a:solidFill>
                <a:schemeClr val="dk1"/>
              </a:solidFill>
              <a:latin typeface="Calibri"/>
              <a:ea typeface="Calibri"/>
              <a:cs typeface="Calibri"/>
              <a:sym typeface="Calibri"/>
            </a:endParaRPr>
          </a:p>
        </p:txBody>
      </p:sp>
      <p:sp>
        <p:nvSpPr>
          <p:cNvPr id="75" name="Google Shape;75;g27055df516f_0_22"/>
          <p:cNvSpPr/>
          <p:nvPr/>
        </p:nvSpPr>
        <p:spPr>
          <a:xfrm>
            <a:off x="16842305"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7055df516f_0_22"/>
          <p:cNvSpPr/>
          <p:nvPr/>
        </p:nvSpPr>
        <p:spPr>
          <a:xfrm>
            <a:off x="16842305" y="10020300"/>
            <a:ext cx="1625700" cy="1625700"/>
          </a:xfrm>
          <a:prstGeom prst="roundRect">
            <a:avLst>
              <a:gd fmla="val 781313"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7055df516f_0_22"/>
          <p:cNvSpPr/>
          <p:nvPr/>
        </p:nvSpPr>
        <p:spPr>
          <a:xfrm>
            <a:off x="17159845" y="10274300"/>
            <a:ext cx="9906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06</a:t>
            </a:r>
            <a:endParaRPr b="0" i="0" sz="4800" u="none" cap="none" strike="noStrike">
              <a:solidFill>
                <a:schemeClr val="dk1"/>
              </a:solidFill>
              <a:latin typeface="Calibri"/>
              <a:ea typeface="Calibri"/>
              <a:cs typeface="Calibri"/>
              <a:sym typeface="Calibri"/>
            </a:endParaRPr>
          </a:p>
        </p:txBody>
      </p:sp>
      <p:sp>
        <p:nvSpPr>
          <p:cNvPr id="78" name="Google Shape;78;g27055df516f_0_22"/>
          <p:cNvSpPr/>
          <p:nvPr/>
        </p:nvSpPr>
        <p:spPr>
          <a:xfrm>
            <a:off x="18671334" y="10020300"/>
            <a:ext cx="54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27055df516f_0_22"/>
          <p:cNvSpPr/>
          <p:nvPr/>
        </p:nvSpPr>
        <p:spPr>
          <a:xfrm>
            <a:off x="18671334" y="10020300"/>
            <a:ext cx="5690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Conclusion</a:t>
            </a:r>
            <a:endParaRPr b="0" i="0" sz="4800" u="none" cap="none" strike="noStrike">
              <a:solidFill>
                <a:schemeClr val="dk1"/>
              </a:solidFill>
              <a:latin typeface="Calibri"/>
              <a:ea typeface="Calibri"/>
              <a:cs typeface="Calibri"/>
              <a:sym typeface="Calibri"/>
            </a:endParaRPr>
          </a:p>
        </p:txBody>
      </p:sp>
      <p:sp>
        <p:nvSpPr>
          <p:cNvPr id="80" name="Google Shape;80;g27055df516f_0_22"/>
          <p:cNvSpPr/>
          <p:nvPr/>
        </p:nvSpPr>
        <p:spPr>
          <a:xfrm>
            <a:off x="18671334" y="110363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Embrace the Fantasy</a:t>
            </a:r>
            <a:endParaRPr b="0" i="0" sz="3200" u="none" cap="none" strike="noStrike">
              <a:solidFill>
                <a:schemeClr val="dk1"/>
              </a:solidFill>
              <a:latin typeface="Calibri"/>
              <a:ea typeface="Calibri"/>
              <a:cs typeface="Calibri"/>
              <a:sym typeface="Calibri"/>
            </a:endParaRPr>
          </a:p>
        </p:txBody>
      </p:sp>
      <p:pic>
        <p:nvPicPr>
          <p:cNvPr descr=" " id="81" name="Google Shape;81;g27055df516f_0_22"/>
          <p:cNvPicPr preferRelativeResize="0"/>
          <p:nvPr/>
        </p:nvPicPr>
        <p:blipFill rotWithShape="1">
          <a:blip r:embed="rId6">
            <a:alphaModFix/>
          </a:blip>
          <a:srcRect b="0" l="0" r="0" t="0"/>
          <a:stretch/>
        </p:blipFill>
        <p:spPr>
          <a:xfrm>
            <a:off x="279435" y="4076700"/>
            <a:ext cx="9170546" cy="763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86" name="Shape 86"/>
        <p:cNvGrpSpPr/>
        <p:nvPr/>
      </p:nvGrpSpPr>
      <p:grpSpPr>
        <a:xfrm>
          <a:off x="0" y="0"/>
          <a:ext cx="0" cy="0"/>
          <a:chOff x="0" y="0"/>
          <a:chExt cx="0" cy="0"/>
        </a:xfrm>
      </p:grpSpPr>
      <p:pic>
        <p:nvPicPr>
          <p:cNvPr descr=" " id="87" name="Google Shape;87;g27055df516f_0_68"/>
          <p:cNvPicPr preferRelativeResize="0"/>
          <p:nvPr/>
        </p:nvPicPr>
        <p:blipFill rotWithShape="1">
          <a:blip r:embed="rId3">
            <a:alphaModFix/>
          </a:blip>
          <a:srcRect b="0" l="0" r="0" t="0"/>
          <a:stretch/>
        </p:blipFill>
        <p:spPr>
          <a:xfrm>
            <a:off x="18556697" y="0"/>
            <a:ext cx="5830351" cy="4984564"/>
          </a:xfrm>
          <a:prstGeom prst="rect">
            <a:avLst/>
          </a:prstGeom>
          <a:noFill/>
          <a:ln>
            <a:noFill/>
          </a:ln>
        </p:spPr>
      </p:pic>
      <p:pic>
        <p:nvPicPr>
          <p:cNvPr descr=" " id="88" name="Google Shape;88;g27055df516f_0_68"/>
          <p:cNvPicPr preferRelativeResize="0"/>
          <p:nvPr/>
        </p:nvPicPr>
        <p:blipFill rotWithShape="1">
          <a:blip r:embed="rId4">
            <a:alphaModFix/>
          </a:blip>
          <a:srcRect b="0" l="0" r="0" t="0"/>
          <a:stretch/>
        </p:blipFill>
        <p:spPr>
          <a:xfrm>
            <a:off x="0" y="8636000"/>
            <a:ext cx="7265308" cy="5080000"/>
          </a:xfrm>
          <a:prstGeom prst="rect">
            <a:avLst/>
          </a:prstGeom>
          <a:noFill/>
          <a:ln>
            <a:noFill/>
          </a:ln>
        </p:spPr>
      </p:pic>
      <p:sp>
        <p:nvSpPr>
          <p:cNvPr id="89" name="Google Shape;89;g27055df516f_0_6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0" name="Google Shape;90;g27055df516f_0_6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1" name="Google Shape;91;g27055df516f_0_68"/>
          <p:cNvSpPr/>
          <p:nvPr/>
        </p:nvSpPr>
        <p:spPr>
          <a:xfrm>
            <a:off x="2959470" y="2743200"/>
            <a:ext cx="16419000" cy="186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The Realm of the Extraordinary</a:t>
            </a:r>
            <a:endParaRPr b="0" i="0" sz="8000" u="none" cap="none" strike="noStrike">
              <a:solidFill>
                <a:schemeClr val="dk1"/>
              </a:solidFill>
              <a:latin typeface="Calibri"/>
              <a:ea typeface="Calibri"/>
              <a:cs typeface="Calibri"/>
              <a:sym typeface="Calibri"/>
            </a:endParaRPr>
          </a:p>
        </p:txBody>
      </p:sp>
      <p:sp>
        <p:nvSpPr>
          <p:cNvPr id="92" name="Google Shape;92;g27055df516f_0_68"/>
          <p:cNvSpPr/>
          <p:nvPr/>
        </p:nvSpPr>
        <p:spPr>
          <a:xfrm>
            <a:off x="2959470"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3" name="Google Shape;93;g27055df516f_0_68"/>
          <p:cNvSpPr/>
          <p:nvPr/>
        </p:nvSpPr>
        <p:spPr>
          <a:xfrm>
            <a:off x="12701588"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98" name="Shape 98"/>
        <p:cNvGrpSpPr/>
        <p:nvPr/>
      </p:nvGrpSpPr>
      <p:grpSpPr>
        <a:xfrm>
          <a:off x="0" y="0"/>
          <a:ext cx="0" cy="0"/>
          <a:chOff x="0" y="0"/>
          <a:chExt cx="0" cy="0"/>
        </a:xfrm>
      </p:grpSpPr>
      <p:pic>
        <p:nvPicPr>
          <p:cNvPr descr=" " id="99" name="Google Shape;99;g27055df516f_0_79"/>
          <p:cNvPicPr preferRelativeResize="0"/>
          <p:nvPr/>
        </p:nvPicPr>
        <p:blipFill rotWithShape="1">
          <a:blip r:embed="rId3">
            <a:alphaModFix/>
          </a:blip>
          <a:srcRect b="0" l="0" r="0" t="0"/>
          <a:stretch/>
        </p:blipFill>
        <p:spPr>
          <a:xfrm>
            <a:off x="0" y="8788400"/>
            <a:ext cx="5677610" cy="4927600"/>
          </a:xfrm>
          <a:prstGeom prst="rect">
            <a:avLst/>
          </a:prstGeom>
          <a:noFill/>
          <a:ln>
            <a:noFill/>
          </a:ln>
        </p:spPr>
      </p:pic>
      <p:pic>
        <p:nvPicPr>
          <p:cNvPr descr=" " id="100" name="Google Shape;100;g27055df516f_0_79"/>
          <p:cNvPicPr preferRelativeResize="0"/>
          <p:nvPr/>
        </p:nvPicPr>
        <p:blipFill rotWithShape="1">
          <a:blip r:embed="rId4">
            <a:alphaModFix/>
          </a:blip>
          <a:srcRect b="0" l="0" r="0" t="0"/>
          <a:stretch/>
        </p:blipFill>
        <p:spPr>
          <a:xfrm>
            <a:off x="18201375" y="0"/>
            <a:ext cx="6185673" cy="6858000"/>
          </a:xfrm>
          <a:prstGeom prst="rect">
            <a:avLst/>
          </a:prstGeom>
          <a:noFill/>
          <a:ln>
            <a:noFill/>
          </a:ln>
        </p:spPr>
      </p:pic>
      <p:sp>
        <p:nvSpPr>
          <p:cNvPr id="101" name="Google Shape;101;g27055df516f_0_7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2" name="Google Shape;102;g27055df516f_0_7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3" name="Google Shape;103;g27055df516f_0_79"/>
          <p:cNvPicPr preferRelativeResize="0"/>
          <p:nvPr/>
        </p:nvPicPr>
        <p:blipFill rotWithShape="1">
          <a:blip r:embed="rId6">
            <a:alphaModFix/>
          </a:blip>
          <a:srcRect b="0" l="0" r="0" t="0"/>
          <a:stretch/>
        </p:blipFill>
        <p:spPr>
          <a:xfrm>
            <a:off x="0" y="0"/>
            <a:ext cx="11685461" cy="13716000"/>
          </a:xfrm>
          <a:prstGeom prst="rect">
            <a:avLst/>
          </a:prstGeom>
          <a:noFill/>
          <a:ln>
            <a:noFill/>
          </a:ln>
        </p:spPr>
      </p:pic>
      <p:sp>
        <p:nvSpPr>
          <p:cNvPr id="104" name="Google Shape;104;g27055df516f_0_79"/>
          <p:cNvSpPr/>
          <p:nvPr/>
        </p:nvSpPr>
        <p:spPr>
          <a:xfrm>
            <a:off x="13057232" y="2705100"/>
            <a:ext cx="99072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5" name="Google Shape;105;g27055df516f_0_79"/>
          <p:cNvPicPr preferRelativeResize="0"/>
          <p:nvPr/>
        </p:nvPicPr>
        <p:blipFill rotWithShape="1">
          <a:blip r:embed="rId7">
            <a:alphaModFix/>
          </a:blip>
          <a:srcRect b="0" l="0" r="0" t="0"/>
          <a:stretch/>
        </p:blipFill>
        <p:spPr>
          <a:xfrm>
            <a:off x="13057232" y="3858413"/>
            <a:ext cx="1409876" cy="1249381"/>
          </a:xfrm>
          <a:prstGeom prst="rect">
            <a:avLst/>
          </a:prstGeom>
          <a:noFill/>
          <a:ln>
            <a:noFill/>
          </a:ln>
        </p:spPr>
      </p:pic>
      <p:sp>
        <p:nvSpPr>
          <p:cNvPr id="106" name="Google Shape;106;g27055df516f_0_79"/>
          <p:cNvSpPr/>
          <p:nvPr/>
        </p:nvSpPr>
        <p:spPr>
          <a:xfrm>
            <a:off x="14873559" y="2705100"/>
            <a:ext cx="80910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27055df516f_0_79"/>
          <p:cNvSpPr/>
          <p:nvPr/>
        </p:nvSpPr>
        <p:spPr>
          <a:xfrm>
            <a:off x="14873559" y="2705100"/>
            <a:ext cx="82941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Unicorn Sightings</a:t>
            </a:r>
            <a:endParaRPr b="0" i="0" sz="4800" u="none" cap="none" strike="noStrike">
              <a:solidFill>
                <a:schemeClr val="dk1"/>
              </a:solidFill>
              <a:latin typeface="Calibri"/>
              <a:ea typeface="Calibri"/>
              <a:cs typeface="Calibri"/>
              <a:sym typeface="Calibri"/>
            </a:endParaRPr>
          </a:p>
        </p:txBody>
      </p:sp>
      <p:sp>
        <p:nvSpPr>
          <p:cNvPr id="108" name="Google Shape;108;g27055df516f_0_79"/>
          <p:cNvSpPr/>
          <p:nvPr/>
        </p:nvSpPr>
        <p:spPr>
          <a:xfrm>
            <a:off x="14873559" y="38227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9" name="Google Shape;109;g27055df516f_0_79"/>
          <p:cNvSpPr/>
          <p:nvPr/>
        </p:nvSpPr>
        <p:spPr>
          <a:xfrm>
            <a:off x="13057232" y="6858000"/>
            <a:ext cx="99072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g27055df516f_0_79"/>
          <p:cNvPicPr preferRelativeResize="0"/>
          <p:nvPr/>
        </p:nvPicPr>
        <p:blipFill rotWithShape="1">
          <a:blip r:embed="rId8">
            <a:alphaModFix/>
          </a:blip>
          <a:srcRect b="0" l="0" r="0" t="0"/>
          <a:stretch/>
        </p:blipFill>
        <p:spPr>
          <a:xfrm>
            <a:off x="13057232" y="7951694"/>
            <a:ext cx="1409876" cy="1368605"/>
          </a:xfrm>
          <a:prstGeom prst="rect">
            <a:avLst/>
          </a:prstGeom>
          <a:noFill/>
          <a:ln>
            <a:noFill/>
          </a:ln>
        </p:spPr>
      </p:pic>
      <p:sp>
        <p:nvSpPr>
          <p:cNvPr id="111" name="Google Shape;111;g27055df516f_0_79"/>
          <p:cNvSpPr/>
          <p:nvPr/>
        </p:nvSpPr>
        <p:spPr>
          <a:xfrm>
            <a:off x="14873559" y="6858000"/>
            <a:ext cx="8091000" cy="35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27055df516f_0_79"/>
          <p:cNvSpPr/>
          <p:nvPr/>
        </p:nvSpPr>
        <p:spPr>
          <a:xfrm>
            <a:off x="14873559" y="6858000"/>
            <a:ext cx="82941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a:t>
            </a:r>
            <a:endParaRPr b="0" i="0" sz="4800" u="none" cap="none" strike="noStrike">
              <a:solidFill>
                <a:schemeClr val="dk1"/>
              </a:solidFill>
              <a:latin typeface="Calibri"/>
              <a:ea typeface="Calibri"/>
              <a:cs typeface="Calibri"/>
              <a:sym typeface="Calibri"/>
            </a:endParaRPr>
          </a:p>
        </p:txBody>
      </p:sp>
      <p:sp>
        <p:nvSpPr>
          <p:cNvPr id="113" name="Google Shape;113;g27055df516f_0_79"/>
          <p:cNvSpPr/>
          <p:nvPr/>
        </p:nvSpPr>
        <p:spPr>
          <a:xfrm>
            <a:off x="14873559" y="79756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118" name="Shape 118"/>
        <p:cNvGrpSpPr/>
        <p:nvPr/>
      </p:nvGrpSpPr>
      <p:grpSpPr>
        <a:xfrm>
          <a:off x="0" y="0"/>
          <a:ext cx="0" cy="0"/>
          <a:chOff x="0" y="0"/>
          <a:chExt cx="0" cy="0"/>
        </a:xfrm>
      </p:grpSpPr>
      <p:pic>
        <p:nvPicPr>
          <p:cNvPr descr=" " id="119" name="Google Shape;119;g27055df516f_0_98"/>
          <p:cNvPicPr preferRelativeResize="0"/>
          <p:nvPr/>
        </p:nvPicPr>
        <p:blipFill rotWithShape="1">
          <a:blip r:embed="rId3">
            <a:alphaModFix/>
          </a:blip>
          <a:srcRect b="0" l="0" r="0" t="0"/>
          <a:stretch/>
        </p:blipFill>
        <p:spPr>
          <a:xfrm>
            <a:off x="0" y="0"/>
            <a:ext cx="7963895" cy="5334000"/>
          </a:xfrm>
          <a:prstGeom prst="rect">
            <a:avLst/>
          </a:prstGeom>
          <a:noFill/>
          <a:ln>
            <a:noFill/>
          </a:ln>
        </p:spPr>
      </p:pic>
      <p:pic>
        <p:nvPicPr>
          <p:cNvPr descr=" " id="120" name="Google Shape;120;g27055df516f_0_98"/>
          <p:cNvPicPr preferRelativeResize="0"/>
          <p:nvPr/>
        </p:nvPicPr>
        <p:blipFill rotWithShape="1">
          <a:blip r:embed="rId4">
            <a:alphaModFix/>
          </a:blip>
          <a:srcRect b="0" l="0" r="0" t="0"/>
          <a:stretch/>
        </p:blipFill>
        <p:spPr>
          <a:xfrm>
            <a:off x="20233629" y="9829800"/>
            <a:ext cx="4153419" cy="3886200"/>
          </a:xfrm>
          <a:prstGeom prst="rect">
            <a:avLst/>
          </a:prstGeom>
          <a:noFill/>
          <a:ln>
            <a:noFill/>
          </a:ln>
        </p:spPr>
      </p:pic>
      <p:sp>
        <p:nvSpPr>
          <p:cNvPr id="121" name="Google Shape;121;g27055df516f_0_9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2" name="Google Shape;122;g27055df516f_0_9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3" name="Google Shape;123;g27055df516f_0_98"/>
          <p:cNvSpPr/>
          <p:nvPr/>
        </p:nvSpPr>
        <p:spPr>
          <a:xfrm>
            <a:off x="354374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4" name="Google Shape;124;g27055df516f_0_98"/>
          <p:cNvPicPr preferRelativeResize="0"/>
          <p:nvPr/>
        </p:nvPicPr>
        <p:blipFill rotWithShape="1">
          <a:blip r:embed="rId6">
            <a:alphaModFix/>
          </a:blip>
          <a:srcRect b="0" l="0" r="0" t="0"/>
          <a:stretch/>
        </p:blipFill>
        <p:spPr>
          <a:xfrm>
            <a:off x="6795523" y="1384300"/>
            <a:ext cx="1625459" cy="1625600"/>
          </a:xfrm>
          <a:prstGeom prst="rect">
            <a:avLst/>
          </a:prstGeom>
          <a:noFill/>
          <a:ln>
            <a:noFill/>
          </a:ln>
        </p:spPr>
      </p:pic>
      <p:sp>
        <p:nvSpPr>
          <p:cNvPr id="125" name="Google Shape;125;g27055df516f_0_98"/>
          <p:cNvSpPr/>
          <p:nvPr/>
        </p:nvSpPr>
        <p:spPr>
          <a:xfrm>
            <a:off x="4832954" y="3619500"/>
            <a:ext cx="5550600"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7055df516f_0_98"/>
          <p:cNvSpPr/>
          <p:nvPr/>
        </p:nvSpPr>
        <p:spPr>
          <a:xfrm>
            <a:off x="4832954" y="3619500"/>
            <a:ext cx="57537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Unicorn Sightings</a:t>
            </a:r>
            <a:endParaRPr b="0" i="0" sz="4800" u="none" cap="none" strike="noStrike">
              <a:solidFill>
                <a:schemeClr val="dk1"/>
              </a:solidFill>
              <a:latin typeface="Calibri"/>
              <a:ea typeface="Calibri"/>
              <a:cs typeface="Calibri"/>
              <a:sym typeface="Calibri"/>
            </a:endParaRPr>
          </a:p>
        </p:txBody>
      </p:sp>
      <p:sp>
        <p:nvSpPr>
          <p:cNvPr id="127" name="Google Shape;127;g27055df516f_0_98"/>
          <p:cNvSpPr/>
          <p:nvPr/>
        </p:nvSpPr>
        <p:spPr>
          <a:xfrm>
            <a:off x="3543743" y="51435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27055df516f_0_98"/>
          <p:cNvSpPr/>
          <p:nvPr/>
        </p:nvSpPr>
        <p:spPr>
          <a:xfrm>
            <a:off x="3476001" y="51435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9" name="Google Shape;129;g27055df516f_0_98"/>
          <p:cNvPicPr preferRelativeResize="0"/>
          <p:nvPr/>
        </p:nvPicPr>
        <p:blipFill rotWithShape="1">
          <a:blip r:embed="rId7">
            <a:alphaModFix/>
          </a:blip>
          <a:srcRect b="0" l="0" r="0" t="0"/>
          <a:stretch/>
        </p:blipFill>
        <p:spPr>
          <a:xfrm>
            <a:off x="3543743" y="7581900"/>
            <a:ext cx="8129016" cy="5016500"/>
          </a:xfrm>
          <a:prstGeom prst="rect">
            <a:avLst/>
          </a:prstGeom>
          <a:noFill/>
          <a:ln>
            <a:noFill/>
          </a:ln>
        </p:spPr>
      </p:pic>
      <p:sp>
        <p:nvSpPr>
          <p:cNvPr id="130" name="Google Shape;130;g27055df516f_0_98"/>
          <p:cNvSpPr/>
          <p:nvPr/>
        </p:nvSpPr>
        <p:spPr>
          <a:xfrm>
            <a:off x="1266348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1" name="Google Shape;131;g27055df516f_0_98"/>
          <p:cNvPicPr preferRelativeResize="0"/>
          <p:nvPr/>
        </p:nvPicPr>
        <p:blipFill rotWithShape="1">
          <a:blip r:embed="rId8">
            <a:alphaModFix/>
          </a:blip>
          <a:srcRect b="0" l="0" r="0" t="0"/>
          <a:stretch/>
        </p:blipFill>
        <p:spPr>
          <a:xfrm>
            <a:off x="15911687" y="1384300"/>
            <a:ext cx="1632604" cy="1625600"/>
          </a:xfrm>
          <a:prstGeom prst="rect">
            <a:avLst/>
          </a:prstGeom>
          <a:noFill/>
          <a:ln>
            <a:noFill/>
          </a:ln>
        </p:spPr>
      </p:pic>
      <p:sp>
        <p:nvSpPr>
          <p:cNvPr id="132" name="Google Shape;132;g27055df516f_0_98"/>
          <p:cNvSpPr/>
          <p:nvPr/>
        </p:nvSpPr>
        <p:spPr>
          <a:xfrm>
            <a:off x="14282935" y="3619500"/>
            <a:ext cx="4890000" cy="91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7055df516f_0_98"/>
          <p:cNvSpPr/>
          <p:nvPr/>
        </p:nvSpPr>
        <p:spPr>
          <a:xfrm>
            <a:off x="14282935" y="3619500"/>
            <a:ext cx="5093400" cy="1117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a:t>
            </a:r>
            <a:endParaRPr b="0" i="0" sz="4800" u="none" cap="none" strike="noStrike">
              <a:solidFill>
                <a:schemeClr val="dk1"/>
              </a:solidFill>
              <a:latin typeface="Calibri"/>
              <a:ea typeface="Calibri"/>
              <a:cs typeface="Calibri"/>
              <a:sym typeface="Calibri"/>
            </a:endParaRPr>
          </a:p>
        </p:txBody>
      </p:sp>
      <p:sp>
        <p:nvSpPr>
          <p:cNvPr id="134" name="Google Shape;134;g27055df516f_0_98"/>
          <p:cNvSpPr/>
          <p:nvPr/>
        </p:nvSpPr>
        <p:spPr>
          <a:xfrm>
            <a:off x="12663483" y="51435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7055df516f_0_98"/>
          <p:cNvSpPr/>
          <p:nvPr/>
        </p:nvSpPr>
        <p:spPr>
          <a:xfrm>
            <a:off x="12595741" y="51435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36" name="Google Shape;136;g27055df516f_0_98"/>
          <p:cNvPicPr preferRelativeResize="0"/>
          <p:nvPr/>
        </p:nvPicPr>
        <p:blipFill rotWithShape="1">
          <a:blip r:embed="rId9">
            <a:alphaModFix/>
          </a:blip>
          <a:srcRect b="0" l="0" r="0" t="0"/>
          <a:stretch/>
        </p:blipFill>
        <p:spPr>
          <a:xfrm>
            <a:off x="12663483" y="7581900"/>
            <a:ext cx="8129016" cy="501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141" name="Shape 141"/>
        <p:cNvGrpSpPr/>
        <p:nvPr/>
      </p:nvGrpSpPr>
      <p:grpSpPr>
        <a:xfrm>
          <a:off x="0" y="0"/>
          <a:ext cx="0" cy="0"/>
          <a:chOff x="0" y="0"/>
          <a:chExt cx="0" cy="0"/>
        </a:xfrm>
      </p:grpSpPr>
      <p:pic>
        <p:nvPicPr>
          <p:cNvPr descr=" " id="142" name="Google Shape;142;g27055df516f_0_120"/>
          <p:cNvPicPr preferRelativeResize="0"/>
          <p:nvPr/>
        </p:nvPicPr>
        <p:blipFill rotWithShape="1">
          <a:blip r:embed="rId3">
            <a:alphaModFix/>
          </a:blip>
          <a:srcRect b="0" l="0" r="0" t="0"/>
          <a:stretch/>
        </p:blipFill>
        <p:spPr>
          <a:xfrm>
            <a:off x="3899387" y="0"/>
            <a:ext cx="16600975" cy="13716000"/>
          </a:xfrm>
          <a:prstGeom prst="rect">
            <a:avLst/>
          </a:prstGeom>
          <a:noFill/>
          <a:ln>
            <a:noFill/>
          </a:ln>
        </p:spPr>
      </p:pic>
      <p:sp>
        <p:nvSpPr>
          <p:cNvPr id="143" name="Google Shape;143;g27055df516f_0_1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4" name="Google Shape;144;g27055df516f_0_12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45" name="Google Shape;145;g27055df516f_0_120"/>
          <p:cNvPicPr preferRelativeResize="0"/>
          <p:nvPr/>
        </p:nvPicPr>
        <p:blipFill rotWithShape="1">
          <a:blip r:embed="rId5">
            <a:alphaModFix/>
          </a:blip>
          <a:srcRect b="0" l="0" r="0" t="0"/>
          <a:stretch/>
        </p:blipFill>
        <p:spPr>
          <a:xfrm>
            <a:off x="0" y="1384300"/>
            <a:ext cx="5458634" cy="4437887"/>
          </a:xfrm>
          <a:prstGeom prst="rect">
            <a:avLst/>
          </a:prstGeom>
          <a:noFill/>
          <a:ln>
            <a:noFill/>
          </a:ln>
        </p:spPr>
      </p:pic>
      <p:sp>
        <p:nvSpPr>
          <p:cNvPr id="146" name="Google Shape;146;g27055df516f_0_120"/>
          <p:cNvSpPr/>
          <p:nvPr/>
        </p:nvSpPr>
        <p:spPr>
          <a:xfrm>
            <a:off x="5842730" y="4229100"/>
            <a:ext cx="13603500" cy="647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7055df516f_0_120"/>
          <p:cNvSpPr/>
          <p:nvPr/>
        </p:nvSpPr>
        <p:spPr>
          <a:xfrm>
            <a:off x="5842730" y="4229100"/>
            <a:ext cx="13806600" cy="568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8" name="Google Shape;148;g27055df516f_0_120"/>
          <p:cNvSpPr/>
          <p:nvPr/>
        </p:nvSpPr>
        <p:spPr>
          <a:xfrm>
            <a:off x="14949768" y="10020300"/>
            <a:ext cx="464880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Poppins"/>
              <a:buNone/>
            </a:pPr>
            <a:r>
              <a:rPr b="1" i="0" lang="en-US" sz="3600" u="none" cap="none" strike="noStrike">
                <a:solidFill>
                  <a:srgbClr val="0E0E0E"/>
                </a:solidFill>
                <a:latin typeface="Poppins"/>
                <a:ea typeface="Poppins"/>
                <a:cs typeface="Poppins"/>
                <a:sym typeface="Poppins"/>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153" name="Shape 153"/>
        <p:cNvGrpSpPr/>
        <p:nvPr/>
      </p:nvGrpSpPr>
      <p:grpSpPr>
        <a:xfrm>
          <a:off x="0" y="0"/>
          <a:ext cx="0" cy="0"/>
          <a:chOff x="0" y="0"/>
          <a:chExt cx="0" cy="0"/>
        </a:xfrm>
      </p:grpSpPr>
      <p:pic>
        <p:nvPicPr>
          <p:cNvPr descr=" " id="154" name="Google Shape;154;g27055df516f_0_131"/>
          <p:cNvPicPr preferRelativeResize="0"/>
          <p:nvPr/>
        </p:nvPicPr>
        <p:blipFill rotWithShape="1">
          <a:blip r:embed="rId3">
            <a:alphaModFix/>
          </a:blip>
          <a:srcRect b="0" l="0" r="0" t="0"/>
          <a:stretch/>
        </p:blipFill>
        <p:spPr>
          <a:xfrm>
            <a:off x="18556697" y="0"/>
            <a:ext cx="5830351" cy="4984552"/>
          </a:xfrm>
          <a:prstGeom prst="rect">
            <a:avLst/>
          </a:prstGeom>
          <a:noFill/>
          <a:ln>
            <a:noFill/>
          </a:ln>
        </p:spPr>
      </p:pic>
      <p:pic>
        <p:nvPicPr>
          <p:cNvPr descr=" " id="155" name="Google Shape;155;g27055df516f_0_131"/>
          <p:cNvPicPr preferRelativeResize="0"/>
          <p:nvPr/>
        </p:nvPicPr>
        <p:blipFill rotWithShape="1">
          <a:blip r:embed="rId4">
            <a:alphaModFix/>
          </a:blip>
          <a:srcRect b="0" l="0" r="0" t="0"/>
          <a:stretch/>
        </p:blipFill>
        <p:spPr>
          <a:xfrm>
            <a:off x="0" y="8636000"/>
            <a:ext cx="7265308" cy="5080000"/>
          </a:xfrm>
          <a:prstGeom prst="rect">
            <a:avLst/>
          </a:prstGeom>
          <a:noFill/>
          <a:ln>
            <a:noFill/>
          </a:ln>
        </p:spPr>
      </p:pic>
      <p:sp>
        <p:nvSpPr>
          <p:cNvPr id="156" name="Google Shape;156;g27055df516f_0_13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7" name="Google Shape;157;g27055df516f_0_13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8" name="Google Shape;158;g27055df516f_0_131"/>
          <p:cNvPicPr preferRelativeResize="0"/>
          <p:nvPr/>
        </p:nvPicPr>
        <p:blipFill rotWithShape="1">
          <a:blip r:embed="rId6">
            <a:alphaModFix/>
          </a:blip>
          <a:srcRect b="0" l="0" r="0" t="0"/>
          <a:stretch/>
        </p:blipFill>
        <p:spPr>
          <a:xfrm>
            <a:off x="8395749" y="1866900"/>
            <a:ext cx="7595549" cy="10147300"/>
          </a:xfrm>
          <a:prstGeom prst="rect">
            <a:avLst/>
          </a:prstGeom>
          <a:noFill/>
          <a:ln>
            <a:noFill/>
          </a:ln>
        </p:spPr>
      </p:pic>
      <p:sp>
        <p:nvSpPr>
          <p:cNvPr id="159" name="Google Shape;159;g27055df516f_0_131"/>
          <p:cNvSpPr/>
          <p:nvPr/>
        </p:nvSpPr>
        <p:spPr>
          <a:xfrm>
            <a:off x="3086486" y="1866900"/>
            <a:ext cx="4369200" cy="548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7055df516f_0_131"/>
          <p:cNvSpPr/>
          <p:nvPr/>
        </p:nvSpPr>
        <p:spPr>
          <a:xfrm>
            <a:off x="3086486" y="1866900"/>
            <a:ext cx="4572600" cy="294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Dragon Taming Technique</a:t>
            </a:r>
            <a:endParaRPr b="0" i="0" sz="4800" u="none" cap="none" strike="noStrike">
              <a:solidFill>
                <a:schemeClr val="dk1"/>
              </a:solidFill>
              <a:latin typeface="Calibri"/>
              <a:ea typeface="Calibri"/>
              <a:cs typeface="Calibri"/>
              <a:sym typeface="Calibri"/>
            </a:endParaRPr>
          </a:p>
        </p:txBody>
      </p:sp>
      <p:sp>
        <p:nvSpPr>
          <p:cNvPr id="161" name="Google Shape;161;g27055df516f_0_131"/>
          <p:cNvSpPr/>
          <p:nvPr/>
        </p:nvSpPr>
        <p:spPr>
          <a:xfrm>
            <a:off x="3086486" y="49149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62" name="Google Shape;162;g27055df516f_0_131"/>
          <p:cNvSpPr/>
          <p:nvPr/>
        </p:nvSpPr>
        <p:spPr>
          <a:xfrm>
            <a:off x="16931216" y="6527800"/>
            <a:ext cx="4369200" cy="548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7055df516f_0_131"/>
          <p:cNvSpPr/>
          <p:nvPr/>
        </p:nvSpPr>
        <p:spPr>
          <a:xfrm>
            <a:off x="16931216" y="6527800"/>
            <a:ext cx="4572600" cy="294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Poppins"/>
              <a:buNone/>
            </a:pPr>
            <a:r>
              <a:rPr b="1" i="0" lang="en-US" sz="4800" u="none" cap="none" strike="noStrike">
                <a:solidFill>
                  <a:srgbClr val="0E0E0E"/>
                </a:solidFill>
                <a:latin typeface="Poppins"/>
                <a:ea typeface="Poppins"/>
                <a:cs typeface="Poppins"/>
                <a:sym typeface="Poppins"/>
              </a:rPr>
              <a:t>The Art of Unicorn Sighting</a:t>
            </a:r>
            <a:endParaRPr b="0" i="0" sz="4800" u="none" cap="none" strike="noStrike">
              <a:solidFill>
                <a:schemeClr val="dk1"/>
              </a:solidFill>
              <a:latin typeface="Calibri"/>
              <a:ea typeface="Calibri"/>
              <a:cs typeface="Calibri"/>
              <a:sym typeface="Calibri"/>
            </a:endParaRPr>
          </a:p>
        </p:txBody>
      </p:sp>
      <p:sp>
        <p:nvSpPr>
          <p:cNvPr id="164" name="Google Shape;164;g27055df516f_0_131"/>
          <p:cNvSpPr/>
          <p:nvPr/>
        </p:nvSpPr>
        <p:spPr>
          <a:xfrm>
            <a:off x="16931216" y="95758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2E6"/>
        </a:solidFill>
      </p:bgPr>
    </p:bg>
    <p:spTree>
      <p:nvGrpSpPr>
        <p:cNvPr id="169" name="Shape 169"/>
        <p:cNvGrpSpPr/>
        <p:nvPr/>
      </p:nvGrpSpPr>
      <p:grpSpPr>
        <a:xfrm>
          <a:off x="0" y="0"/>
          <a:ext cx="0" cy="0"/>
          <a:chOff x="0" y="0"/>
          <a:chExt cx="0" cy="0"/>
        </a:xfrm>
      </p:grpSpPr>
      <p:pic>
        <p:nvPicPr>
          <p:cNvPr descr=" " id="170" name="Google Shape;170;g27055df516f_0_146"/>
          <p:cNvPicPr preferRelativeResize="0"/>
          <p:nvPr/>
        </p:nvPicPr>
        <p:blipFill rotWithShape="1">
          <a:blip r:embed="rId3">
            <a:alphaModFix/>
          </a:blip>
          <a:srcRect b="0" l="0" r="0" t="0"/>
          <a:stretch/>
        </p:blipFill>
        <p:spPr>
          <a:xfrm>
            <a:off x="0" y="8788400"/>
            <a:ext cx="5677610" cy="4927600"/>
          </a:xfrm>
          <a:prstGeom prst="rect">
            <a:avLst/>
          </a:prstGeom>
          <a:noFill/>
          <a:ln>
            <a:noFill/>
          </a:ln>
        </p:spPr>
      </p:pic>
      <p:pic>
        <p:nvPicPr>
          <p:cNvPr descr=" " id="171" name="Google Shape;171;g27055df516f_0_146"/>
          <p:cNvPicPr preferRelativeResize="0"/>
          <p:nvPr/>
        </p:nvPicPr>
        <p:blipFill rotWithShape="1">
          <a:blip r:embed="rId4">
            <a:alphaModFix/>
          </a:blip>
          <a:srcRect b="0" l="0" r="0" t="0"/>
          <a:stretch/>
        </p:blipFill>
        <p:spPr>
          <a:xfrm>
            <a:off x="18201375" y="0"/>
            <a:ext cx="6185673" cy="6858000"/>
          </a:xfrm>
          <a:prstGeom prst="rect">
            <a:avLst/>
          </a:prstGeom>
          <a:noFill/>
          <a:ln>
            <a:noFill/>
          </a:ln>
        </p:spPr>
      </p:pic>
      <p:sp>
        <p:nvSpPr>
          <p:cNvPr id="172" name="Google Shape;172;g27055df516f_0_146"/>
          <p:cNvSpPr/>
          <p:nvPr/>
        </p:nvSpPr>
        <p:spPr>
          <a:xfrm>
            <a:off x="2091528" y="749300"/>
            <a:ext cx="20216700" cy="1862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712420"/>
              </a:buClr>
              <a:buSzPts val="8000"/>
              <a:buFont typeface="Poppins"/>
              <a:buNone/>
            </a:pPr>
            <a:r>
              <a:rPr b="1" i="0" lang="en-US" sz="8000" u="none" cap="none" strike="noStrike">
                <a:solidFill>
                  <a:srgbClr val="712420"/>
                </a:solidFill>
                <a:latin typeface="Poppins"/>
                <a:ea typeface="Poppins"/>
                <a:cs typeface="Poppins"/>
                <a:sym typeface="Poppins"/>
              </a:rPr>
              <a:t>The Magic of Dragons: A Research</a:t>
            </a:r>
            <a:endParaRPr b="0" i="0" sz="8000" u="none" cap="none" strike="noStrike">
              <a:solidFill>
                <a:schemeClr val="dk1"/>
              </a:solidFill>
              <a:latin typeface="Calibri"/>
              <a:ea typeface="Calibri"/>
              <a:cs typeface="Calibri"/>
              <a:sym typeface="Calibri"/>
            </a:endParaRPr>
          </a:p>
        </p:txBody>
      </p:sp>
      <p:sp>
        <p:nvSpPr>
          <p:cNvPr id="173" name="Google Shape;173;g27055df516f_0_146"/>
          <p:cNvSpPr/>
          <p:nvPr/>
        </p:nvSpPr>
        <p:spPr>
          <a:xfrm>
            <a:off x="2146568" y="4025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7055df516f_0_146"/>
          <p:cNvSpPr/>
          <p:nvPr/>
        </p:nvSpPr>
        <p:spPr>
          <a:xfrm>
            <a:off x="2146568" y="4025900"/>
            <a:ext cx="8205300" cy="82041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7055df516f_0_146"/>
          <p:cNvSpPr/>
          <p:nvPr/>
        </p:nvSpPr>
        <p:spPr>
          <a:xfrm>
            <a:off x="3175397" y="5918200"/>
            <a:ext cx="6160200" cy="61596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7055df516f_0_146"/>
          <p:cNvSpPr/>
          <p:nvPr/>
        </p:nvSpPr>
        <p:spPr>
          <a:xfrm>
            <a:off x="4204225" y="7797800"/>
            <a:ext cx="4089900" cy="40893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7055df516f_0_146"/>
          <p:cNvSpPr/>
          <p:nvPr/>
        </p:nvSpPr>
        <p:spPr>
          <a:xfrm>
            <a:off x="5410876" y="4470400"/>
            <a:ext cx="16512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Poppins"/>
              <a:buNone/>
            </a:pPr>
            <a:r>
              <a:rPr b="1" i="0" lang="en-US" sz="4800" u="none" cap="none" strike="noStrike">
                <a:solidFill>
                  <a:srgbClr val="FFFFFF"/>
                </a:solidFill>
                <a:latin typeface="Poppins"/>
                <a:ea typeface="Poppins"/>
                <a:cs typeface="Poppins"/>
                <a:sym typeface="Poppins"/>
              </a:rPr>
              <a:t>6.7M</a:t>
            </a:r>
            <a:endParaRPr b="0" i="0" sz="4800" u="none" cap="none" strike="noStrike">
              <a:solidFill>
                <a:schemeClr val="dk1"/>
              </a:solidFill>
              <a:latin typeface="Calibri"/>
              <a:ea typeface="Calibri"/>
              <a:cs typeface="Calibri"/>
              <a:sym typeface="Calibri"/>
            </a:endParaRPr>
          </a:p>
        </p:txBody>
      </p:sp>
      <p:sp>
        <p:nvSpPr>
          <p:cNvPr id="178" name="Google Shape;178;g27055df516f_0_146"/>
          <p:cNvSpPr/>
          <p:nvPr/>
        </p:nvSpPr>
        <p:spPr>
          <a:xfrm>
            <a:off x="5423578" y="9283700"/>
            <a:ext cx="16638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12420"/>
              </a:buClr>
              <a:buSzPts val="4800"/>
              <a:buFont typeface="Poppins"/>
              <a:buNone/>
            </a:pPr>
            <a:r>
              <a:rPr b="1" i="0" lang="en-US" sz="4800" u="none" cap="none" strike="noStrike">
                <a:solidFill>
                  <a:srgbClr val="712420"/>
                </a:solidFill>
                <a:latin typeface="Poppins"/>
                <a:ea typeface="Poppins"/>
                <a:cs typeface="Poppins"/>
                <a:sym typeface="Poppins"/>
              </a:rPr>
              <a:t>2.3M</a:t>
            </a:r>
            <a:endParaRPr b="0" i="0" sz="4800" u="none" cap="none" strike="noStrike">
              <a:solidFill>
                <a:schemeClr val="dk1"/>
              </a:solidFill>
              <a:latin typeface="Calibri"/>
              <a:ea typeface="Calibri"/>
              <a:cs typeface="Calibri"/>
              <a:sym typeface="Calibri"/>
            </a:endParaRPr>
          </a:p>
        </p:txBody>
      </p:sp>
      <p:sp>
        <p:nvSpPr>
          <p:cNvPr id="179" name="Google Shape;179;g27055df516f_0_146"/>
          <p:cNvSpPr/>
          <p:nvPr/>
        </p:nvSpPr>
        <p:spPr>
          <a:xfrm>
            <a:off x="5372772" y="6350000"/>
            <a:ext cx="1765500" cy="111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712420"/>
              </a:buClr>
              <a:buSzPts val="4800"/>
              <a:buFont typeface="Poppins"/>
              <a:buNone/>
            </a:pPr>
            <a:r>
              <a:rPr b="1" i="0" lang="en-US" sz="4800" u="none" cap="none" strike="noStrike">
                <a:solidFill>
                  <a:srgbClr val="712420"/>
                </a:solidFill>
                <a:latin typeface="Poppins"/>
                <a:ea typeface="Poppins"/>
                <a:cs typeface="Poppins"/>
                <a:sym typeface="Poppins"/>
              </a:rPr>
              <a:t>4.4M</a:t>
            </a:r>
            <a:endParaRPr b="0" i="0" sz="4800" u="none" cap="none" strike="noStrike">
              <a:solidFill>
                <a:schemeClr val="dk1"/>
              </a:solidFill>
              <a:latin typeface="Calibri"/>
              <a:ea typeface="Calibri"/>
              <a:cs typeface="Calibri"/>
              <a:sym typeface="Calibri"/>
            </a:endParaRPr>
          </a:p>
        </p:txBody>
      </p:sp>
      <p:sp>
        <p:nvSpPr>
          <p:cNvPr id="180" name="Google Shape;180;g27055df516f_0_1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27055df516f_0_14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82" name="Google Shape;182;g27055df516f_0_146"/>
          <p:cNvSpPr/>
          <p:nvPr/>
        </p:nvSpPr>
        <p:spPr>
          <a:xfrm>
            <a:off x="12638080" y="35941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3" name="Google Shape;183;g27055df516f_0_146"/>
          <p:cNvPicPr preferRelativeResize="0"/>
          <p:nvPr/>
        </p:nvPicPr>
        <p:blipFill rotWithShape="1">
          <a:blip r:embed="rId6">
            <a:alphaModFix/>
          </a:blip>
          <a:srcRect b="0" l="0" r="0" t="0"/>
          <a:stretch/>
        </p:blipFill>
        <p:spPr>
          <a:xfrm>
            <a:off x="12638080" y="3594100"/>
            <a:ext cx="1117972" cy="1117600"/>
          </a:xfrm>
          <a:prstGeom prst="rect">
            <a:avLst/>
          </a:prstGeom>
          <a:noFill/>
          <a:ln>
            <a:noFill/>
          </a:ln>
        </p:spPr>
      </p:pic>
      <p:sp>
        <p:nvSpPr>
          <p:cNvPr id="184" name="Google Shape;184;g27055df516f_0_146"/>
          <p:cNvSpPr/>
          <p:nvPr/>
        </p:nvSpPr>
        <p:spPr>
          <a:xfrm>
            <a:off x="12638080" y="50165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27055df516f_0_146"/>
          <p:cNvSpPr/>
          <p:nvPr/>
        </p:nvSpPr>
        <p:spPr>
          <a:xfrm>
            <a:off x="12638080" y="50165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6" name="Google Shape;186;g27055df516f_0_146"/>
          <p:cNvSpPr/>
          <p:nvPr/>
        </p:nvSpPr>
        <p:spPr>
          <a:xfrm>
            <a:off x="12638080" y="69469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7" name="Google Shape;187;g27055df516f_0_146"/>
          <p:cNvPicPr preferRelativeResize="0"/>
          <p:nvPr/>
        </p:nvPicPr>
        <p:blipFill rotWithShape="1">
          <a:blip r:embed="rId7">
            <a:alphaModFix/>
          </a:blip>
          <a:srcRect b="0" l="0" r="0" t="0"/>
          <a:stretch/>
        </p:blipFill>
        <p:spPr>
          <a:xfrm>
            <a:off x="12638080" y="6946900"/>
            <a:ext cx="1117972" cy="1117600"/>
          </a:xfrm>
          <a:prstGeom prst="rect">
            <a:avLst/>
          </a:prstGeom>
          <a:noFill/>
          <a:ln>
            <a:noFill/>
          </a:ln>
        </p:spPr>
      </p:pic>
      <p:sp>
        <p:nvSpPr>
          <p:cNvPr id="188" name="Google Shape;188;g27055df516f_0_146"/>
          <p:cNvSpPr/>
          <p:nvPr/>
        </p:nvSpPr>
        <p:spPr>
          <a:xfrm>
            <a:off x="12638080" y="83693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7055df516f_0_146"/>
          <p:cNvSpPr/>
          <p:nvPr/>
        </p:nvSpPr>
        <p:spPr>
          <a:xfrm>
            <a:off x="12638080" y="83693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90" name="Google Shape;190;g27055df516f_0_146"/>
          <p:cNvSpPr/>
          <p:nvPr/>
        </p:nvSpPr>
        <p:spPr>
          <a:xfrm>
            <a:off x="12638080" y="102997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1" name="Google Shape;191;g27055df516f_0_146"/>
          <p:cNvPicPr preferRelativeResize="0"/>
          <p:nvPr/>
        </p:nvPicPr>
        <p:blipFill rotWithShape="1">
          <a:blip r:embed="rId8">
            <a:alphaModFix/>
          </a:blip>
          <a:srcRect b="0" l="0" r="0" t="0"/>
          <a:stretch/>
        </p:blipFill>
        <p:spPr>
          <a:xfrm>
            <a:off x="12638080" y="10299700"/>
            <a:ext cx="999007" cy="1117600"/>
          </a:xfrm>
          <a:prstGeom prst="rect">
            <a:avLst/>
          </a:prstGeom>
          <a:noFill/>
          <a:ln>
            <a:noFill/>
          </a:ln>
        </p:spPr>
      </p:pic>
      <p:sp>
        <p:nvSpPr>
          <p:cNvPr id="192" name="Google Shape;192;g27055df516f_0_146"/>
          <p:cNvSpPr/>
          <p:nvPr/>
        </p:nvSpPr>
        <p:spPr>
          <a:xfrm>
            <a:off x="12638080" y="117221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7055df516f_0_146"/>
          <p:cNvSpPr/>
          <p:nvPr/>
        </p:nvSpPr>
        <p:spPr>
          <a:xfrm>
            <a:off x="12638080" y="117221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2024-05-06T06:57:20Z</dcterms:created>
  <dc:creator>PptxGenJS</dc:creator>
</cp:coreProperties>
</file>