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slideLayout" Target="../slideLayouts/slideLayout1.xml"/><Relationship Id="rId1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slideLayout" Target="../slideLayouts/slideLayout1.xml"/><Relationship Id="rId3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slideLayout" Target="../slideLayouts/slideLayout1.xml"/><Relationship Id="rId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slideLayout" Target="../slideLayouts/slideLayout1.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slideLayout" Target="../slideLayouts/slideLayout1.xml"/><Relationship Id="rId8"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3" Type="http://schemas.openxmlformats.org/officeDocument/2006/relationships/hyperlink" Target="https://eatemp.com/powerpoint-org-chart-template/" TargetMode="External"/><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image" Target="../media/image-24-9.png"/><Relationship Id="rId10" Type="http://schemas.openxmlformats.org/officeDocument/2006/relationships/image" Target="../media/image-24-10.png"/><Relationship Id="rId11" Type="http://schemas.openxmlformats.org/officeDocument/2006/relationships/image" Target="../media/image-24-11.png"/><Relationship Id="rId12" Type="http://schemas.openxmlformats.org/officeDocument/2006/relationships/image" Target="../media/image-24-12.png"/><Relationship Id="rId14" Type="http://schemas.openxmlformats.org/officeDocument/2006/relationships/slideLayout" Target="../slideLayouts/slideLayout1.xml"/><Relationship Id="rId1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hyperlink" Target="https://unsplash.com/" TargetMode="External"/><Relationship Id="rId1" Type="http://schemas.openxmlformats.org/officeDocument/2006/relationships/image" Target="../media/image-25-1.png"/><Relationship Id="rId2" Type="http://schemas.openxmlformats.org/officeDocument/2006/relationships/image" Target="../media/image-25-2.png"/><Relationship Id="rId4" Type="http://schemas.openxmlformats.org/officeDocument/2006/relationships/image" Target="../media/image-25-3.png"/><Relationship Id="rId5" Type="http://schemas.openxmlformats.org/officeDocument/2006/relationships/slideLayout" Target="../slideLayouts/slideLayout1.xml"/><Relationship Id="rId6"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6591300"/>
            <a:ext cx="4257675" cy="3695700"/>
          </a:xfrm>
          <a:prstGeom prst="rect">
            <a:avLst/>
          </a:prstGeom>
        </p:spPr>
      </p:pic>
      <p:pic>
        <p:nvPicPr>
          <p:cNvPr id="3" name="Image 1" descr="preencoded.png">    </p:cNvPr>
          <p:cNvPicPr>
            <a:picLocks noChangeAspect="1"/>
          </p:cNvPicPr>
          <p:nvPr/>
        </p:nvPicPr>
        <p:blipFill>
          <a:blip r:embed="rId2"/>
          <a:stretch>
            <a:fillRect/>
          </a:stretch>
        </p:blipFill>
        <p:spPr>
          <a:xfrm>
            <a:off x="13649325" y="0"/>
            <a:ext cx="4638675" cy="5143500"/>
          </a:xfrm>
          <a:prstGeom prst="rect">
            <a:avLst/>
          </a:prstGeom>
        </p:spPr>
      </p:pic>
      <p:pic>
        <p:nvPicPr>
          <p:cNvPr id="4" name="Image 2" descr="preencoded.png">    </p:cNvPr>
          <p:cNvPicPr>
            <a:picLocks noChangeAspect="1"/>
          </p:cNvPicPr>
          <p:nvPr/>
        </p:nvPicPr>
        <p:blipFill>
          <a:blip r:embed="rId3"/>
          <a:stretch>
            <a:fillRect/>
          </a:stretch>
        </p:blipFill>
        <p:spPr>
          <a:xfrm>
            <a:off x="314325" y="0"/>
            <a:ext cx="7810500" cy="8858250"/>
          </a:xfrm>
          <a:prstGeom prst="rect">
            <a:avLst/>
          </a:prstGeom>
        </p:spPr>
      </p:pic>
      <p:sp>
        <p:nvSpPr>
          <p:cNvPr id="5" name="Text 0"/>
          <p:cNvSpPr/>
          <p:nvPr/>
        </p:nvSpPr>
        <p:spPr>
          <a:xfrm>
            <a:off x="7810500" y="3248025"/>
            <a:ext cx="12449175" cy="3171825"/>
          </a:xfrm>
          <a:prstGeom prst="rect">
            <a:avLst/>
          </a:prstGeom>
          <a:noFill/>
          <a:ln/>
        </p:spPr>
        <p:txBody>
          <a:bodyPr wrap="square" lIns="0" tIns="0" rIns="0" bIns="0" rtlCol="0" anchor="t"/>
          <a:lstStyle/>
          <a:p>
            <a:pPr algn="l" indent="0" marL="0">
              <a:buNone/>
            </a:pPr>
            <a:r>
              <a:rPr lang="en-US" sz="13500" b="1" u="none" dirty="0">
                <a:solidFill>
                  <a:srgbClr val="712420"/>
                </a:solidFill>
                <a:latin typeface="Poppins" pitchFamily="34" charset="0"/>
                <a:ea typeface="Poppins" pitchFamily="34" charset="-122"/>
                <a:cs typeface="Poppins" pitchFamily="34" charset="-120"/>
              </a:rPr>
              <a:t>Pulmonary  </a:t>
            </a:r>
            <a:endParaRPr lang="en-US" sz="13500" dirty="0"/>
          </a:p>
        </p:txBody>
      </p:sp>
      <p:sp>
        <p:nvSpPr>
          <p:cNvPr id="6" name="Text 1"/>
          <p:cNvSpPr/>
          <p:nvPr/>
        </p:nvSpPr>
        <p:spPr>
          <a:xfrm>
            <a:off x="1615440" y="8610600"/>
            <a:ext cx="15057120" cy="1127760"/>
          </a:xfrm>
          <a:prstGeom prst="rect">
            <a:avLst/>
          </a:prstGeom>
          <a:noFill/>
          <a:ln/>
        </p:spPr>
        <p:txBody>
          <a:bodyPr wrap="square" lIns="0" tIns="0" rIns="0" bIns="0" rtlCol="0" anchor="t"/>
          <a:lstStyle/>
          <a:p>
            <a:pPr algn="ctr" indent="0" marL="0">
              <a:buNone/>
            </a:pPr>
            <a:r>
              <a:rPr lang="en-US" sz="4800" u="none" dirty="0">
                <a:solidFill>
                  <a:srgbClr val="0E0E0E"/>
                </a:solidFill>
                <a:latin typeface="Poppins SemiBold" pitchFamily="34" charset="0"/>
                <a:ea typeface="Poppins SemiBold" pitchFamily="34" charset="-122"/>
                <a:cs typeface="Poppins SemiBold" pitchFamily="34" charset="-120"/>
              </a:rPr>
              <a:t>FREE PRESENTATION TEMPLATE BY EATEMP</a:t>
            </a:r>
            <a:endParaRPr lang="en-US" sz="4800" dirty="0"/>
          </a:p>
        </p:txBody>
      </p:sp>
      <p:grpSp>
        <p:nvGrpSpPr>
          <p:cNvPr id="98419" name="Group"/>
          <p:cNvGrpSpPr/>
          <p:nvPr/>
        </p:nvGrpSpPr>
        <p:grpSpPr>
          <a:xfrm>
            <a:off x="17235487" y="8456817"/>
            <a:ext cx="1463470" cy="1601583"/>
            <a:chOff x="17235487" y="8456817"/>
            <a:chExt cx="1463470" cy="1601583"/>
          </a:xfrm>
        </p:grpSpPr>
        <p:pic>
          <p:nvPicPr>
            <p:cNvPr id="7"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8" name="Text 2"/>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sp>
        <p:nvSpPr>
          <p:cNvPr id="9" name="Text 3"/>
          <p:cNvSpPr/>
          <p:nvPr/>
        </p:nvSpPr>
        <p:spPr>
          <a:xfrm>
            <a:off x="7810500" y="5124450"/>
            <a:ext cx="9382125" cy="3171825"/>
          </a:xfrm>
          <a:prstGeom prst="rect">
            <a:avLst/>
          </a:prstGeom>
          <a:noFill/>
          <a:ln/>
        </p:spPr>
        <p:txBody>
          <a:bodyPr wrap="square" lIns="0" tIns="0" rIns="0" bIns="0" rtlCol="0" anchor="t"/>
          <a:lstStyle/>
          <a:p>
            <a:pPr algn="l" indent="0" marL="0">
              <a:buNone/>
            </a:pPr>
            <a:r>
              <a:rPr lang="en-US" sz="13500" b="1" u="none" dirty="0">
                <a:solidFill>
                  <a:srgbClr val="712420"/>
                </a:solidFill>
                <a:latin typeface="Poppins" pitchFamily="34" charset="0"/>
                <a:ea typeface="Poppins" pitchFamily="34" charset="-122"/>
                <a:cs typeface="Poppins" pitchFamily="34" charset="-120"/>
              </a:rPr>
              <a:t>Embolism</a:t>
            </a:r>
            <a:endParaRPr lang="en-US" sz="13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23875" y="0"/>
            <a:ext cx="12449175" cy="10287000"/>
          </a:xfrm>
          <a:prstGeom prst="rect">
            <a:avLst/>
          </a:prstGeom>
        </p:spPr>
      </p:pic>
      <p:sp>
        <p:nvSpPr>
          <p:cNvPr id="3" name="Text 0"/>
          <p:cNvSpPr/>
          <p:nvPr/>
        </p:nvSpPr>
        <p:spPr>
          <a:xfrm>
            <a:off x="3558540" y="3295650"/>
            <a:ext cx="6379845" cy="2255520"/>
          </a:xfrm>
          <a:prstGeom prst="rect">
            <a:avLst/>
          </a:prstGeom>
          <a:noFill/>
          <a:ln/>
        </p:spPr>
        <p:txBody>
          <a:bodyPr wrap="square" lIns="0" tIns="0" rIns="0" bIns="0" rtlCol="0" anchor="t"/>
          <a:lstStyle/>
          <a:p>
            <a:pPr algn="ctr" indent="0" marL="0">
              <a:buNone/>
            </a:pPr>
            <a:r>
              <a:rPr lang="en-US" sz="9600" b="1" u="none" dirty="0">
                <a:solidFill>
                  <a:srgbClr val="712420"/>
                </a:solidFill>
                <a:latin typeface="Poppins" pitchFamily="34" charset="0"/>
                <a:ea typeface="Poppins" pitchFamily="34" charset="-122"/>
                <a:cs typeface="Poppins" pitchFamily="34" charset="-120"/>
              </a:rPr>
              <a:t>Welcome</a:t>
            </a:r>
            <a:endParaRPr lang="en-US" sz="9600" dirty="0"/>
          </a:p>
        </p:txBody>
      </p:sp>
      <p:sp>
        <p:nvSpPr>
          <p:cNvPr id="4" name="Text 1"/>
          <p:cNvSpPr/>
          <p:nvPr/>
        </p:nvSpPr>
        <p:spPr>
          <a:xfrm>
            <a:off x="1369695" y="5191125"/>
            <a:ext cx="10757535" cy="19354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5" name="Image 1" descr="preencoded.png">    </p:cNvPr>
          <p:cNvPicPr>
            <a:picLocks noChangeAspect="1"/>
          </p:cNvPicPr>
          <p:nvPr/>
        </p:nvPicPr>
        <p:blipFill>
          <a:blip r:embed="rId2"/>
          <a:stretch>
            <a:fillRect/>
          </a:stretch>
        </p:blipFill>
        <p:spPr>
          <a:xfrm>
            <a:off x="11496675" y="1085850"/>
            <a:ext cx="6791325" cy="8372475"/>
          </a:xfrm>
          <a:prstGeom prst="rect">
            <a:avLst/>
          </a:prstGeom>
        </p:spPr>
      </p:pic>
      <p:grpSp>
        <p:nvGrpSpPr>
          <p:cNvPr id="93681" name="Group"/>
          <p:cNvGrpSpPr/>
          <p:nvPr/>
        </p:nvGrpSpPr>
        <p:grpSpPr>
          <a:xfrm>
            <a:off x="17235487" y="8456817"/>
            <a:ext cx="1463470" cy="1601583"/>
            <a:chOff x="17235487" y="8456817"/>
            <a:chExt cx="1463470" cy="1601583"/>
          </a:xfrm>
        </p:grpSpPr>
        <p:pic>
          <p:nvPicPr>
            <p:cNvPr id="6"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7" name="Text 2"/>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972175" cy="4000500"/>
          </a:xfrm>
          <a:prstGeom prst="rect">
            <a:avLst/>
          </a:prstGeom>
        </p:spPr>
      </p:pic>
      <p:pic>
        <p:nvPicPr>
          <p:cNvPr id="3" name="Image 1" descr="preencoded.png">    </p:cNvPr>
          <p:cNvPicPr>
            <a:picLocks noChangeAspect="1"/>
          </p:cNvPicPr>
          <p:nvPr/>
        </p:nvPicPr>
        <p:blipFill>
          <a:blip r:embed="rId2"/>
          <a:stretch>
            <a:fillRect/>
          </a:stretch>
        </p:blipFill>
        <p:spPr>
          <a:xfrm>
            <a:off x="15173325" y="7372350"/>
            <a:ext cx="3114675" cy="2914650"/>
          </a:xfrm>
          <a:prstGeom prst="rect">
            <a:avLst/>
          </a:prstGeom>
        </p:spPr>
      </p:pic>
      <p:grpSp>
        <p:nvGrpSpPr>
          <p:cNvPr id="1669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grpSp>
        <p:nvGrpSpPr>
          <p:cNvPr id="79658" name="Group"/>
          <p:cNvGrpSpPr/>
          <p:nvPr/>
        </p:nvGrpSpPr>
        <p:grpSpPr>
          <a:xfrm>
            <a:off x="7505700" y="3038475"/>
            <a:ext cx="1219200" cy="1219200"/>
            <a:chOff x="7505700" y="3038475"/>
            <a:chExt cx="1219200" cy="1219200"/>
          </a:xfrm>
        </p:grpSpPr>
        <p:sp>
          <p:nvSpPr>
            <p:cNvPr id="6" name="Shape 1"/>
            <p:cNvSpPr/>
            <p:nvPr/>
          </p:nvSpPr>
          <p:spPr>
            <a:xfrm>
              <a:off x="7505700" y="3038475"/>
              <a:ext cx="1219200" cy="1219200"/>
            </a:xfrm>
            <a:prstGeom prst="ellipse">
              <a:avLst/>
            </a:prstGeom>
            <a:solidFill>
              <a:srgbClr val="712420"/>
            </a:solidFill>
            <a:ln/>
          </p:spPr>
        </p:sp>
        <p:sp>
          <p:nvSpPr>
            <p:cNvPr id="7" name="Text 2"/>
            <p:cNvSpPr/>
            <p:nvPr/>
          </p:nvSpPr>
          <p:spPr>
            <a:xfrm>
              <a:off x="7797165" y="3225165"/>
              <a:ext cx="636270" cy="8458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Poppins" pitchFamily="34" charset="0"/>
                  <a:ea typeface="Poppins" pitchFamily="34" charset="-122"/>
                  <a:cs typeface="Poppins" pitchFamily="34" charset="-120"/>
                </a:rPr>
                <a:t>01</a:t>
              </a:r>
              <a:endParaRPr lang="en-US" sz="3600" dirty="0"/>
            </a:p>
          </p:txBody>
        </p:sp>
      </p:grpSp>
      <p:grpSp>
        <p:nvGrpSpPr>
          <p:cNvPr id="39925" name="Group"/>
          <p:cNvGrpSpPr/>
          <p:nvPr/>
        </p:nvGrpSpPr>
        <p:grpSpPr>
          <a:xfrm>
            <a:off x="8877300" y="3038475"/>
            <a:ext cx="4206240" cy="1325880"/>
            <a:chOff x="8877300" y="3038475"/>
            <a:chExt cx="4206240" cy="1325880"/>
          </a:xfrm>
        </p:grpSpPr>
        <p:sp>
          <p:nvSpPr>
            <p:cNvPr id="8" name="Text 3"/>
            <p:cNvSpPr/>
            <p:nvPr/>
          </p:nvSpPr>
          <p:spPr>
            <a:xfrm>
              <a:off x="8877300" y="3038475"/>
              <a:ext cx="420624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Introduction</a:t>
              </a:r>
              <a:endParaRPr lang="en-US" sz="3600" dirty="0"/>
            </a:p>
          </p:txBody>
        </p:sp>
        <p:sp>
          <p:nvSpPr>
            <p:cNvPr id="9" name="Text 4"/>
            <p:cNvSpPr/>
            <p:nvPr/>
          </p:nvSpPr>
          <p:spPr>
            <a:xfrm>
              <a:off x="8877300" y="380047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Extraordinary Realm</a:t>
              </a:r>
              <a:endParaRPr lang="en-US" sz="2400" dirty="0"/>
            </a:p>
          </p:txBody>
        </p:sp>
      </p:grpSp>
      <p:grpSp>
        <p:nvGrpSpPr>
          <p:cNvPr id="15177" name="Group"/>
          <p:cNvGrpSpPr/>
          <p:nvPr/>
        </p:nvGrpSpPr>
        <p:grpSpPr>
          <a:xfrm>
            <a:off x="12630150" y="3038475"/>
            <a:ext cx="1219200" cy="1219200"/>
            <a:chOff x="12630150" y="3038475"/>
            <a:chExt cx="1219200" cy="1219200"/>
          </a:xfrm>
        </p:grpSpPr>
        <p:sp>
          <p:nvSpPr>
            <p:cNvPr id="10" name="Shape 5"/>
            <p:cNvSpPr/>
            <p:nvPr/>
          </p:nvSpPr>
          <p:spPr>
            <a:xfrm>
              <a:off x="12630150" y="3038475"/>
              <a:ext cx="1219200" cy="1219200"/>
            </a:xfrm>
            <a:prstGeom prst="ellipse">
              <a:avLst/>
            </a:prstGeom>
            <a:solidFill>
              <a:srgbClr val="712420"/>
            </a:solidFill>
            <a:ln/>
          </p:spPr>
        </p:sp>
        <p:sp>
          <p:nvSpPr>
            <p:cNvPr id="11" name="Text 6"/>
            <p:cNvSpPr/>
            <p:nvPr/>
          </p:nvSpPr>
          <p:spPr>
            <a:xfrm>
              <a:off x="12878753" y="3225165"/>
              <a:ext cx="721995" cy="8458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Poppins" pitchFamily="34" charset="0"/>
                  <a:ea typeface="Poppins" pitchFamily="34" charset="-122"/>
                  <a:cs typeface="Poppins" pitchFamily="34" charset="-120"/>
                </a:rPr>
                <a:t>02</a:t>
              </a:r>
              <a:endParaRPr lang="en-US" sz="3600" dirty="0"/>
            </a:p>
          </p:txBody>
        </p:sp>
      </p:grpSp>
      <p:grpSp>
        <p:nvGrpSpPr>
          <p:cNvPr id="78476" name="Group"/>
          <p:cNvGrpSpPr/>
          <p:nvPr/>
        </p:nvGrpSpPr>
        <p:grpSpPr>
          <a:xfrm>
            <a:off x="14001750" y="3038475"/>
            <a:ext cx="4206240" cy="1325880"/>
            <a:chOff x="14001750" y="3038475"/>
            <a:chExt cx="4206240" cy="1325880"/>
          </a:xfrm>
        </p:grpSpPr>
        <p:sp>
          <p:nvSpPr>
            <p:cNvPr id="12" name="Text 7"/>
            <p:cNvSpPr/>
            <p:nvPr/>
          </p:nvSpPr>
          <p:spPr>
            <a:xfrm>
              <a:off x="14001750" y="3038475"/>
              <a:ext cx="420624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Encounters</a:t>
              </a:r>
              <a:endParaRPr lang="en-US" sz="3600" dirty="0"/>
            </a:p>
          </p:txBody>
        </p:sp>
        <p:sp>
          <p:nvSpPr>
            <p:cNvPr id="13" name="Text 8"/>
            <p:cNvSpPr/>
            <p:nvPr/>
          </p:nvSpPr>
          <p:spPr>
            <a:xfrm>
              <a:off x="14001750" y="380047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Unicorn Sightings</a:t>
              </a:r>
              <a:endParaRPr lang="en-US" sz="2400" dirty="0"/>
            </a:p>
          </p:txBody>
        </p:sp>
      </p:grpSp>
      <p:grpSp>
        <p:nvGrpSpPr>
          <p:cNvPr id="51102" name="Group"/>
          <p:cNvGrpSpPr/>
          <p:nvPr/>
        </p:nvGrpSpPr>
        <p:grpSpPr>
          <a:xfrm>
            <a:off x="7505700" y="5276850"/>
            <a:ext cx="1219200" cy="1219200"/>
            <a:chOff x="7505700" y="5276850"/>
            <a:chExt cx="1219200" cy="1219200"/>
          </a:xfrm>
        </p:grpSpPr>
        <p:sp>
          <p:nvSpPr>
            <p:cNvPr id="14" name="Shape 9"/>
            <p:cNvSpPr/>
            <p:nvPr/>
          </p:nvSpPr>
          <p:spPr>
            <a:xfrm>
              <a:off x="7505700" y="5276850"/>
              <a:ext cx="1219200" cy="1219200"/>
            </a:xfrm>
            <a:prstGeom prst="ellipse">
              <a:avLst/>
            </a:prstGeom>
            <a:solidFill>
              <a:srgbClr val="E5CEAF"/>
            </a:solidFill>
            <a:ln/>
          </p:spPr>
        </p:sp>
        <p:sp>
          <p:nvSpPr>
            <p:cNvPr id="15" name="Text 10"/>
            <p:cNvSpPr/>
            <p:nvPr/>
          </p:nvSpPr>
          <p:spPr>
            <a:xfrm>
              <a:off x="7744778" y="5463540"/>
              <a:ext cx="741045" cy="8458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Poppins" pitchFamily="34" charset="0"/>
                  <a:ea typeface="Poppins" pitchFamily="34" charset="-122"/>
                  <a:cs typeface="Poppins" pitchFamily="34" charset="-120"/>
                </a:rPr>
                <a:t>03</a:t>
              </a:r>
              <a:endParaRPr lang="en-US" sz="3600" dirty="0"/>
            </a:p>
          </p:txBody>
        </p:sp>
      </p:grpSp>
      <p:grpSp>
        <p:nvGrpSpPr>
          <p:cNvPr id="12831" name="Group"/>
          <p:cNvGrpSpPr/>
          <p:nvPr/>
        </p:nvGrpSpPr>
        <p:grpSpPr>
          <a:xfrm>
            <a:off x="8877300" y="5276850"/>
            <a:ext cx="4206240" cy="1325880"/>
            <a:chOff x="8877300" y="5276850"/>
            <a:chExt cx="4206240" cy="1325880"/>
          </a:xfrm>
        </p:grpSpPr>
        <p:sp>
          <p:nvSpPr>
            <p:cNvPr id="16" name="Text 11"/>
            <p:cNvSpPr/>
            <p:nvPr/>
          </p:nvSpPr>
          <p:spPr>
            <a:xfrm>
              <a:off x="8877300" y="5276850"/>
              <a:ext cx="420624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Wonders</a:t>
              </a:r>
              <a:endParaRPr lang="en-US" sz="3600" dirty="0"/>
            </a:p>
          </p:txBody>
        </p:sp>
        <p:sp>
          <p:nvSpPr>
            <p:cNvPr id="17" name="Text 12"/>
            <p:cNvSpPr/>
            <p:nvPr/>
          </p:nvSpPr>
          <p:spPr>
            <a:xfrm>
              <a:off x="8877300" y="603885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Wishes Granted</a:t>
              </a:r>
              <a:endParaRPr lang="en-US" sz="2400" dirty="0"/>
            </a:p>
          </p:txBody>
        </p:sp>
      </p:grpSp>
      <p:grpSp>
        <p:nvGrpSpPr>
          <p:cNvPr id="60266" name="Group"/>
          <p:cNvGrpSpPr/>
          <p:nvPr/>
        </p:nvGrpSpPr>
        <p:grpSpPr>
          <a:xfrm>
            <a:off x="12630150" y="5276850"/>
            <a:ext cx="1219200" cy="1219200"/>
            <a:chOff x="12630150" y="5276850"/>
            <a:chExt cx="1219200" cy="1219200"/>
          </a:xfrm>
        </p:grpSpPr>
        <p:sp>
          <p:nvSpPr>
            <p:cNvPr id="18" name="Shape 13"/>
            <p:cNvSpPr/>
            <p:nvPr/>
          </p:nvSpPr>
          <p:spPr>
            <a:xfrm>
              <a:off x="12630150" y="5276850"/>
              <a:ext cx="1219200" cy="1219200"/>
            </a:xfrm>
            <a:prstGeom prst="ellipse">
              <a:avLst/>
            </a:prstGeom>
            <a:solidFill>
              <a:srgbClr val="E5CEAF"/>
            </a:solidFill>
            <a:ln/>
          </p:spPr>
        </p:sp>
        <p:sp>
          <p:nvSpPr>
            <p:cNvPr id="19" name="Text 14"/>
            <p:cNvSpPr/>
            <p:nvPr/>
          </p:nvSpPr>
          <p:spPr>
            <a:xfrm>
              <a:off x="12854940" y="5463540"/>
              <a:ext cx="769620" cy="8458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Poppins" pitchFamily="34" charset="0"/>
                  <a:ea typeface="Poppins" pitchFamily="34" charset="-122"/>
                  <a:cs typeface="Poppins" pitchFamily="34" charset="-120"/>
                </a:rPr>
                <a:t>04</a:t>
              </a:r>
              <a:endParaRPr lang="en-US" sz="3600" dirty="0"/>
            </a:p>
          </p:txBody>
        </p:sp>
      </p:grpSp>
      <p:grpSp>
        <p:nvGrpSpPr>
          <p:cNvPr id="77197" name="Group"/>
          <p:cNvGrpSpPr/>
          <p:nvPr/>
        </p:nvGrpSpPr>
        <p:grpSpPr>
          <a:xfrm>
            <a:off x="14001750" y="5276850"/>
            <a:ext cx="4206240" cy="1325880"/>
            <a:chOff x="14001750" y="5276850"/>
            <a:chExt cx="4206240" cy="1325880"/>
          </a:xfrm>
        </p:grpSpPr>
        <p:sp>
          <p:nvSpPr>
            <p:cNvPr id="20" name="Text 15"/>
            <p:cNvSpPr/>
            <p:nvPr/>
          </p:nvSpPr>
          <p:spPr>
            <a:xfrm>
              <a:off x="14001750" y="5276850"/>
              <a:ext cx="420624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Magic</a:t>
              </a:r>
              <a:endParaRPr lang="en-US" sz="3600" dirty="0"/>
            </a:p>
          </p:txBody>
        </p:sp>
        <p:sp>
          <p:nvSpPr>
            <p:cNvPr id="21" name="Text 16"/>
            <p:cNvSpPr/>
            <p:nvPr/>
          </p:nvSpPr>
          <p:spPr>
            <a:xfrm>
              <a:off x="14001750" y="603885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Spellcasting</a:t>
              </a:r>
              <a:endParaRPr lang="en-US" sz="2400" dirty="0"/>
            </a:p>
          </p:txBody>
        </p:sp>
      </p:grpSp>
      <p:grpSp>
        <p:nvGrpSpPr>
          <p:cNvPr id="54974" name="Group"/>
          <p:cNvGrpSpPr/>
          <p:nvPr/>
        </p:nvGrpSpPr>
        <p:grpSpPr>
          <a:xfrm>
            <a:off x="7505700" y="7515225"/>
            <a:ext cx="1219200" cy="1219200"/>
            <a:chOff x="7505700" y="7515225"/>
            <a:chExt cx="1219200" cy="1219200"/>
          </a:xfrm>
        </p:grpSpPr>
        <p:sp>
          <p:nvSpPr>
            <p:cNvPr id="22" name="Shape 17"/>
            <p:cNvSpPr/>
            <p:nvPr/>
          </p:nvSpPr>
          <p:spPr>
            <a:xfrm>
              <a:off x="7505700" y="7515225"/>
              <a:ext cx="1219200" cy="1219200"/>
            </a:xfrm>
            <a:prstGeom prst="ellipse">
              <a:avLst/>
            </a:prstGeom>
            <a:solidFill>
              <a:srgbClr val="712420"/>
            </a:solidFill>
            <a:ln/>
          </p:spPr>
        </p:sp>
        <p:sp>
          <p:nvSpPr>
            <p:cNvPr id="23" name="Text 18"/>
            <p:cNvSpPr/>
            <p:nvPr/>
          </p:nvSpPr>
          <p:spPr>
            <a:xfrm>
              <a:off x="7735253" y="7701915"/>
              <a:ext cx="760095" cy="8458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Poppins" pitchFamily="34" charset="0"/>
                  <a:ea typeface="Poppins" pitchFamily="34" charset="-122"/>
                  <a:cs typeface="Poppins" pitchFamily="34" charset="-120"/>
                </a:rPr>
                <a:t>05</a:t>
              </a:r>
              <a:endParaRPr lang="en-US" sz="3600" dirty="0"/>
            </a:p>
          </p:txBody>
        </p:sp>
      </p:grpSp>
      <p:grpSp>
        <p:nvGrpSpPr>
          <p:cNvPr id="58930" name="Group"/>
          <p:cNvGrpSpPr/>
          <p:nvPr/>
        </p:nvGrpSpPr>
        <p:grpSpPr>
          <a:xfrm>
            <a:off x="8877300" y="7515225"/>
            <a:ext cx="4206240" cy="1325880"/>
            <a:chOff x="8877300" y="7515225"/>
            <a:chExt cx="4206240" cy="1325880"/>
          </a:xfrm>
        </p:grpSpPr>
        <p:sp>
          <p:nvSpPr>
            <p:cNvPr id="24" name="Text 19"/>
            <p:cNvSpPr/>
            <p:nvPr/>
          </p:nvSpPr>
          <p:spPr>
            <a:xfrm>
              <a:off x="8877300" y="7515225"/>
              <a:ext cx="420624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Adventure</a:t>
              </a:r>
              <a:endParaRPr lang="en-US" sz="3600" dirty="0"/>
            </a:p>
          </p:txBody>
        </p:sp>
        <p:sp>
          <p:nvSpPr>
            <p:cNvPr id="25" name="Text 20"/>
            <p:cNvSpPr/>
            <p:nvPr/>
          </p:nvSpPr>
          <p:spPr>
            <a:xfrm>
              <a:off x="8877300" y="827722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Happily Ever After</a:t>
              </a:r>
              <a:endParaRPr lang="en-US" sz="2400" dirty="0"/>
            </a:p>
          </p:txBody>
        </p:sp>
      </p:grpSp>
      <p:grpSp>
        <p:nvGrpSpPr>
          <p:cNvPr id="82291" name="Group"/>
          <p:cNvGrpSpPr/>
          <p:nvPr/>
        </p:nvGrpSpPr>
        <p:grpSpPr>
          <a:xfrm>
            <a:off x="12630150" y="7515225"/>
            <a:ext cx="1219200" cy="1219200"/>
            <a:chOff x="12630150" y="7515225"/>
            <a:chExt cx="1219200" cy="1219200"/>
          </a:xfrm>
        </p:grpSpPr>
        <p:sp>
          <p:nvSpPr>
            <p:cNvPr id="26" name="Shape 21"/>
            <p:cNvSpPr/>
            <p:nvPr/>
          </p:nvSpPr>
          <p:spPr>
            <a:xfrm>
              <a:off x="12630150" y="7515225"/>
              <a:ext cx="1219200" cy="1219200"/>
            </a:xfrm>
            <a:prstGeom prst="ellipse">
              <a:avLst/>
            </a:prstGeom>
            <a:solidFill>
              <a:srgbClr val="712420"/>
            </a:solidFill>
            <a:ln/>
          </p:spPr>
        </p:sp>
        <p:sp>
          <p:nvSpPr>
            <p:cNvPr id="27" name="Text 22"/>
            <p:cNvSpPr/>
            <p:nvPr/>
          </p:nvSpPr>
          <p:spPr>
            <a:xfrm>
              <a:off x="12864465" y="7701915"/>
              <a:ext cx="750570" cy="8458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Poppins" pitchFamily="34" charset="0"/>
                  <a:ea typeface="Poppins" pitchFamily="34" charset="-122"/>
                  <a:cs typeface="Poppins" pitchFamily="34" charset="-120"/>
                </a:rPr>
                <a:t>06</a:t>
              </a:r>
              <a:endParaRPr lang="en-US" sz="3600" dirty="0"/>
            </a:p>
          </p:txBody>
        </p:sp>
      </p:grpSp>
      <p:grpSp>
        <p:nvGrpSpPr>
          <p:cNvPr id="45387" name="Group"/>
          <p:cNvGrpSpPr/>
          <p:nvPr/>
        </p:nvGrpSpPr>
        <p:grpSpPr>
          <a:xfrm>
            <a:off x="14001750" y="7515225"/>
            <a:ext cx="4206240" cy="1325880"/>
            <a:chOff x="14001750" y="7515225"/>
            <a:chExt cx="4206240" cy="1325880"/>
          </a:xfrm>
        </p:grpSpPr>
        <p:sp>
          <p:nvSpPr>
            <p:cNvPr id="28" name="Text 23"/>
            <p:cNvSpPr/>
            <p:nvPr/>
          </p:nvSpPr>
          <p:spPr>
            <a:xfrm>
              <a:off x="14001750" y="7515225"/>
              <a:ext cx="420624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Conclusion</a:t>
              </a:r>
              <a:endParaRPr lang="en-US" sz="3600" dirty="0"/>
            </a:p>
          </p:txBody>
        </p:sp>
        <p:sp>
          <p:nvSpPr>
            <p:cNvPr id="29" name="Text 24"/>
            <p:cNvSpPr/>
            <p:nvPr/>
          </p:nvSpPr>
          <p:spPr>
            <a:xfrm>
              <a:off x="14001750" y="827722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Embrace the Fantasy</a:t>
              </a:r>
              <a:endParaRPr lang="en-US" sz="2400" dirty="0"/>
            </a:p>
          </p:txBody>
        </p:sp>
      </p:grpSp>
      <p:sp>
        <p:nvSpPr>
          <p:cNvPr id="30" name="Text 25"/>
          <p:cNvSpPr/>
          <p:nvPr/>
        </p:nvSpPr>
        <p:spPr>
          <a:xfrm>
            <a:off x="3648075" y="714375"/>
            <a:ext cx="11418570" cy="2255520"/>
          </a:xfrm>
          <a:prstGeom prst="rect">
            <a:avLst/>
          </a:prstGeom>
          <a:noFill/>
          <a:ln/>
        </p:spPr>
        <p:txBody>
          <a:bodyPr wrap="square" lIns="0" tIns="0" rIns="0" bIns="0" rtlCol="0" anchor="t"/>
          <a:lstStyle/>
          <a:p>
            <a:pPr algn="l" indent="0" marL="0">
              <a:buNone/>
            </a:pPr>
            <a:r>
              <a:rPr lang="en-US" sz="9600" b="1" u="none" dirty="0">
                <a:solidFill>
                  <a:srgbClr val="712420"/>
                </a:solidFill>
                <a:latin typeface="Poppins" pitchFamily="34" charset="0"/>
                <a:ea typeface="Poppins" pitchFamily="34" charset="-122"/>
                <a:cs typeface="Poppins" pitchFamily="34" charset="-120"/>
              </a:rPr>
              <a:t>Table of Contents</a:t>
            </a:r>
            <a:endParaRPr lang="en-US" sz="9600" dirty="0"/>
          </a:p>
        </p:txBody>
      </p:sp>
      <p:pic>
        <p:nvPicPr>
          <p:cNvPr id="31" name="Image 3" descr="preencoded.png">    </p:cNvPr>
          <p:cNvPicPr>
            <a:picLocks noChangeAspect="1"/>
          </p:cNvPicPr>
          <p:nvPr/>
        </p:nvPicPr>
        <p:blipFill>
          <a:blip r:embed="rId4"/>
          <a:stretch>
            <a:fillRect/>
          </a:stretch>
        </p:blipFill>
        <p:spPr>
          <a:xfrm>
            <a:off x="171450" y="3381375"/>
            <a:ext cx="6943725" cy="54197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915783" y="0"/>
            <a:ext cx="4372217" cy="3738423"/>
          </a:xfrm>
          <a:prstGeom prst="rect">
            <a:avLst/>
          </a:prstGeom>
        </p:spPr>
      </p:pic>
      <p:pic>
        <p:nvPicPr>
          <p:cNvPr id="3" name="Image 1" descr="preencoded.png">    </p:cNvPr>
          <p:cNvPicPr>
            <a:picLocks noChangeAspect="1"/>
          </p:cNvPicPr>
          <p:nvPr/>
        </p:nvPicPr>
        <p:blipFill>
          <a:blip r:embed="rId2"/>
          <a:stretch>
            <a:fillRect/>
          </a:stretch>
        </p:blipFill>
        <p:spPr>
          <a:xfrm>
            <a:off x="0" y="6477000"/>
            <a:ext cx="5448300" cy="3810000"/>
          </a:xfrm>
          <a:prstGeom prst="rect">
            <a:avLst/>
          </a:prstGeom>
        </p:spPr>
      </p:pic>
      <p:grpSp>
        <p:nvGrpSpPr>
          <p:cNvPr id="4045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219325" y="2057400"/>
            <a:ext cx="12325350" cy="1409700"/>
          </a:xfrm>
          <a:prstGeom prst="rect">
            <a:avLst/>
          </a:prstGeom>
          <a:noFill/>
          <a:ln/>
        </p:spPr>
        <p:txBody>
          <a:bodyPr wrap="square" lIns="0" tIns="0" rIns="0" bIns="0" rtlCol="0" anchor="t"/>
          <a:lstStyle/>
          <a:p>
            <a:pPr algn="l" indent="0" marL="0">
              <a:buNone/>
            </a:pPr>
            <a:r>
              <a:rPr lang="en-US" sz="6000" b="1" u="none" dirty="0">
                <a:solidFill>
                  <a:srgbClr val="712420"/>
                </a:solidFill>
                <a:latin typeface="Poppins" pitchFamily="34" charset="0"/>
                <a:ea typeface="Poppins" pitchFamily="34" charset="-122"/>
                <a:cs typeface="Poppins" pitchFamily="34" charset="-120"/>
              </a:rPr>
              <a:t>The Realm of the Extraordinary</a:t>
            </a:r>
            <a:endParaRPr lang="en-US" sz="6000" dirty="0"/>
          </a:p>
        </p:txBody>
      </p:sp>
      <p:grpSp>
        <p:nvGrpSpPr>
          <p:cNvPr id="18372" name="Group"/>
          <p:cNvGrpSpPr/>
          <p:nvPr/>
        </p:nvGrpSpPr>
        <p:grpSpPr>
          <a:xfrm>
            <a:off x="2219325" y="3552825"/>
            <a:ext cx="13910310" cy="5135880"/>
            <a:chOff x="2219325" y="3552825"/>
            <a:chExt cx="13910310" cy="5135880"/>
          </a:xfrm>
        </p:grpSpPr>
        <p:sp>
          <p:nvSpPr>
            <p:cNvPr id="7" name="Text 2"/>
            <p:cNvSpPr/>
            <p:nvPr/>
          </p:nvSpPr>
          <p:spPr>
            <a:xfrm>
              <a:off x="2219325"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8" name="Text 3"/>
            <p:cNvSpPr/>
            <p:nvPr/>
          </p:nvSpPr>
          <p:spPr>
            <a:xfrm>
              <a:off x="9525000"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6591300"/>
            <a:ext cx="4257675" cy="3695700"/>
          </a:xfrm>
          <a:prstGeom prst="rect">
            <a:avLst/>
          </a:prstGeom>
        </p:spPr>
      </p:pic>
      <p:pic>
        <p:nvPicPr>
          <p:cNvPr id="3" name="Image 1" descr="preencoded.png">    </p:cNvPr>
          <p:cNvPicPr>
            <a:picLocks noChangeAspect="1"/>
          </p:cNvPicPr>
          <p:nvPr/>
        </p:nvPicPr>
        <p:blipFill>
          <a:blip r:embed="rId2"/>
          <a:stretch>
            <a:fillRect/>
          </a:stretch>
        </p:blipFill>
        <p:spPr>
          <a:xfrm>
            <a:off x="13649325" y="0"/>
            <a:ext cx="4638675" cy="5143500"/>
          </a:xfrm>
          <a:prstGeom prst="rect">
            <a:avLst/>
          </a:prstGeom>
        </p:spPr>
      </p:pic>
      <p:grpSp>
        <p:nvGrpSpPr>
          <p:cNvPr id="4041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0" y="0"/>
            <a:ext cx="8763000" cy="10287000"/>
          </a:xfrm>
          <a:prstGeom prst="rect">
            <a:avLst/>
          </a:prstGeom>
        </p:spPr>
      </p:pic>
      <p:grpSp>
        <p:nvGrpSpPr>
          <p:cNvPr id="27517" name="Group"/>
          <p:cNvGrpSpPr/>
          <p:nvPr/>
        </p:nvGrpSpPr>
        <p:grpSpPr>
          <a:xfrm>
            <a:off x="9763125" y="2733675"/>
            <a:ext cx="790575" cy="1257300"/>
            <a:chOff x="9763125" y="2733675"/>
            <a:chExt cx="790575" cy="1257300"/>
          </a:xfrm>
        </p:grpSpPr>
        <p:pic>
          <p:nvPicPr>
            <p:cNvPr id="7" name="Image 4" descr="preencoded.png">    </p:cNvPr>
            <p:cNvPicPr>
              <a:picLocks noChangeAspect="1"/>
            </p:cNvPicPr>
            <p:nvPr/>
          </p:nvPicPr>
          <p:blipFill>
            <a:blip r:embed="rId5"/>
            <a:stretch>
              <a:fillRect/>
            </a:stretch>
          </p:blipFill>
          <p:spPr>
            <a:xfrm>
              <a:off x="9763125" y="2733675"/>
              <a:ext cx="790575" cy="1257300"/>
            </a:xfrm>
            <a:prstGeom prst="rect">
              <a:avLst/>
            </a:prstGeom>
          </p:spPr>
        </p:pic>
        <p:grpSp>
          <p:nvGrpSpPr>
            <p:cNvPr id="14552" name="Group"/>
            <p:cNvGrpSpPr/>
            <p:nvPr/>
          </p:nvGrpSpPr>
          <p:grpSpPr>
            <a:xfrm>
              <a:off x="10829925" y="2028825"/>
              <a:ext cx="6482715" cy="2773680"/>
              <a:chOff x="10829925" y="2028825"/>
              <a:chExt cx="6482715" cy="2773680"/>
            </a:xfrm>
          </p:grpSpPr>
          <p:sp>
            <p:nvSpPr>
              <p:cNvPr id="8" name="Text 1"/>
              <p:cNvSpPr/>
              <p:nvPr/>
            </p:nvSpPr>
            <p:spPr>
              <a:xfrm>
                <a:off x="10829925" y="2028825"/>
                <a:ext cx="6482715"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Unicorn Sightings</a:t>
                </a:r>
                <a:endParaRPr lang="en-US" sz="3600" dirty="0"/>
              </a:p>
            </p:txBody>
          </p:sp>
          <p:sp>
            <p:nvSpPr>
              <p:cNvPr id="9" name="Text 2"/>
              <p:cNvSpPr/>
              <p:nvPr/>
            </p:nvSpPr>
            <p:spPr>
              <a:xfrm>
                <a:off x="10829925" y="2867025"/>
                <a:ext cx="645223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 that surrounds these enchanting creatures.</a:t>
                </a:r>
                <a:endParaRPr lang="en-US" sz="2400" dirty="0"/>
              </a:p>
            </p:txBody>
          </p:sp>
        </p:grpSp>
      </p:grpSp>
      <p:grpSp>
        <p:nvGrpSpPr>
          <p:cNvPr id="50383" name="Group"/>
          <p:cNvGrpSpPr/>
          <p:nvPr/>
        </p:nvGrpSpPr>
        <p:grpSpPr>
          <a:xfrm>
            <a:off x="9763125" y="5800725"/>
            <a:ext cx="790575" cy="895350"/>
            <a:chOff x="9763125" y="5800725"/>
            <a:chExt cx="790575" cy="895350"/>
          </a:xfrm>
        </p:grpSpPr>
        <p:pic>
          <p:nvPicPr>
            <p:cNvPr id="10" name="Image 5" descr="preencoded.png">    </p:cNvPr>
            <p:cNvPicPr>
              <a:picLocks noChangeAspect="1"/>
            </p:cNvPicPr>
            <p:nvPr/>
          </p:nvPicPr>
          <p:blipFill>
            <a:blip r:embed="rId6"/>
            <a:stretch>
              <a:fillRect/>
            </a:stretch>
          </p:blipFill>
          <p:spPr>
            <a:xfrm>
              <a:off x="9763125" y="5800725"/>
              <a:ext cx="790575" cy="895350"/>
            </a:xfrm>
            <a:prstGeom prst="rect">
              <a:avLst/>
            </a:prstGeom>
          </p:spPr>
        </p:pic>
        <p:grpSp>
          <p:nvGrpSpPr>
            <p:cNvPr id="23325" name="Group"/>
            <p:cNvGrpSpPr/>
            <p:nvPr/>
          </p:nvGrpSpPr>
          <p:grpSpPr>
            <a:xfrm>
              <a:off x="10829925" y="5143500"/>
              <a:ext cx="6482715" cy="2316480"/>
              <a:chOff x="10829925" y="5143500"/>
              <a:chExt cx="6482715" cy="2316480"/>
            </a:xfrm>
          </p:grpSpPr>
          <p:sp>
            <p:nvSpPr>
              <p:cNvPr id="11" name="Text 3"/>
              <p:cNvSpPr/>
              <p:nvPr/>
            </p:nvSpPr>
            <p:spPr>
              <a:xfrm>
                <a:off x="10829925" y="5143500"/>
                <a:ext cx="6482715"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Dragon Taming</a:t>
                </a:r>
                <a:endParaRPr lang="en-US" sz="3600" dirty="0"/>
              </a:p>
            </p:txBody>
          </p:sp>
          <p:sp>
            <p:nvSpPr>
              <p:cNvPr id="12" name="Text 4"/>
              <p:cNvSpPr/>
              <p:nvPr/>
            </p:nvSpPr>
            <p:spPr>
              <a:xfrm>
                <a:off x="10829925" y="5981700"/>
                <a:ext cx="64522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972175" cy="4000500"/>
          </a:xfrm>
          <a:prstGeom prst="rect">
            <a:avLst/>
          </a:prstGeom>
        </p:spPr>
      </p:pic>
      <p:pic>
        <p:nvPicPr>
          <p:cNvPr id="3" name="Image 1" descr="preencoded.png">    </p:cNvPr>
          <p:cNvPicPr>
            <a:picLocks noChangeAspect="1"/>
          </p:cNvPicPr>
          <p:nvPr/>
        </p:nvPicPr>
        <p:blipFill>
          <a:blip r:embed="rId2"/>
          <a:stretch>
            <a:fillRect/>
          </a:stretch>
        </p:blipFill>
        <p:spPr>
          <a:xfrm>
            <a:off x="15173325" y="7372350"/>
            <a:ext cx="3114675" cy="2914650"/>
          </a:xfrm>
          <a:prstGeom prst="rect">
            <a:avLst/>
          </a:prstGeom>
        </p:spPr>
      </p:pic>
      <p:grpSp>
        <p:nvGrpSpPr>
          <p:cNvPr id="4354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grpSp>
        <p:nvGrpSpPr>
          <p:cNvPr id="19426" name="Group"/>
          <p:cNvGrpSpPr/>
          <p:nvPr/>
        </p:nvGrpSpPr>
        <p:grpSpPr>
          <a:xfrm>
            <a:off x="2657475" y="1009650"/>
            <a:ext cx="6096000" cy="8439150"/>
            <a:chOff x="2657475" y="1009650"/>
            <a:chExt cx="6096000" cy="8439150"/>
          </a:xfrm>
        </p:grpSpPr>
        <p:pic>
          <p:nvPicPr>
            <p:cNvPr id="6" name="Image 3" descr="preencoded.png">    </p:cNvPr>
            <p:cNvPicPr>
              <a:picLocks noChangeAspect="1"/>
            </p:cNvPicPr>
            <p:nvPr/>
          </p:nvPicPr>
          <p:blipFill>
            <a:blip r:embed="rId4"/>
            <a:stretch>
              <a:fillRect/>
            </a:stretch>
          </p:blipFill>
          <p:spPr>
            <a:xfrm>
              <a:off x="5081588" y="1009650"/>
              <a:ext cx="1247775" cy="1114425"/>
            </a:xfrm>
            <a:prstGeom prst="rect">
              <a:avLst/>
            </a:prstGeom>
          </p:spPr>
        </p:pic>
        <p:grpSp>
          <p:nvGrpSpPr>
            <p:cNvPr id="61470" name="Group"/>
            <p:cNvGrpSpPr/>
            <p:nvPr/>
          </p:nvGrpSpPr>
          <p:grpSpPr>
            <a:xfrm>
              <a:off x="3624263" y="2552700"/>
              <a:ext cx="4322445" cy="845820"/>
              <a:chOff x="3624263" y="2552700"/>
              <a:chExt cx="4322445" cy="845820"/>
            </a:xfrm>
          </p:grpSpPr>
          <p:sp>
            <p:nvSpPr>
              <p:cNvPr id="7" name="Text 1"/>
              <p:cNvSpPr/>
              <p:nvPr/>
            </p:nvSpPr>
            <p:spPr>
              <a:xfrm>
                <a:off x="3624263" y="2552700"/>
                <a:ext cx="4322445"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Unicorn Sightings</a:t>
                </a:r>
                <a:endParaRPr lang="en-US" sz="3600" dirty="0"/>
              </a:p>
            </p:txBody>
          </p:sp>
        </p:grpSp>
        <p:grpSp>
          <p:nvGrpSpPr>
            <p:cNvPr id="67459" name="Group"/>
            <p:cNvGrpSpPr/>
            <p:nvPr/>
          </p:nvGrpSpPr>
          <p:grpSpPr>
            <a:xfrm>
              <a:off x="2626995" y="3695700"/>
              <a:ext cx="6156960" cy="1478280"/>
              <a:chOff x="2626995" y="3695700"/>
              <a:chExt cx="6156960" cy="1478280"/>
            </a:xfrm>
          </p:grpSpPr>
          <p:sp>
            <p:nvSpPr>
              <p:cNvPr id="8" name="Text 2"/>
              <p:cNvSpPr/>
              <p:nvPr/>
            </p:nvSpPr>
            <p:spPr>
              <a:xfrm>
                <a:off x="2626995" y="3695700"/>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pic>
          <p:nvPicPr>
            <p:cNvPr id="9" name="Image 4" descr="preencoded.png">    </p:cNvPr>
            <p:cNvPicPr>
              <a:picLocks noChangeAspect="1"/>
            </p:cNvPicPr>
            <p:nvPr/>
          </p:nvPicPr>
          <p:blipFill>
            <a:blip r:embed="rId5"/>
            <a:stretch>
              <a:fillRect/>
            </a:stretch>
          </p:blipFill>
          <p:spPr>
            <a:xfrm>
              <a:off x="2657475" y="5524500"/>
              <a:ext cx="6096000" cy="3924300"/>
            </a:xfrm>
            <a:prstGeom prst="rect">
              <a:avLst/>
            </a:prstGeom>
          </p:spPr>
        </p:pic>
      </p:grpSp>
      <p:grpSp>
        <p:nvGrpSpPr>
          <p:cNvPr id="42015" name="Group"/>
          <p:cNvGrpSpPr/>
          <p:nvPr/>
        </p:nvGrpSpPr>
        <p:grpSpPr>
          <a:xfrm>
            <a:off x="9496425" y="1009650"/>
            <a:ext cx="6096000" cy="8439150"/>
            <a:chOff x="9496425" y="1009650"/>
            <a:chExt cx="6096000" cy="8439150"/>
          </a:xfrm>
        </p:grpSpPr>
        <p:pic>
          <p:nvPicPr>
            <p:cNvPr id="10" name="Image 5" descr="preencoded.png">    </p:cNvPr>
            <p:cNvPicPr>
              <a:picLocks noChangeAspect="1"/>
            </p:cNvPicPr>
            <p:nvPr/>
          </p:nvPicPr>
          <p:blipFill>
            <a:blip r:embed="rId6"/>
            <a:stretch>
              <a:fillRect/>
            </a:stretch>
          </p:blipFill>
          <p:spPr>
            <a:xfrm>
              <a:off x="12087225" y="1009650"/>
              <a:ext cx="914400" cy="1114425"/>
            </a:xfrm>
            <a:prstGeom prst="rect">
              <a:avLst/>
            </a:prstGeom>
          </p:spPr>
        </p:pic>
        <p:grpSp>
          <p:nvGrpSpPr>
            <p:cNvPr id="46716" name="Group"/>
            <p:cNvGrpSpPr/>
            <p:nvPr/>
          </p:nvGrpSpPr>
          <p:grpSpPr>
            <a:xfrm>
              <a:off x="10710863" y="2552700"/>
              <a:ext cx="3827145" cy="845820"/>
              <a:chOff x="10710863" y="2552700"/>
              <a:chExt cx="3827145" cy="845820"/>
            </a:xfrm>
          </p:grpSpPr>
          <p:sp>
            <p:nvSpPr>
              <p:cNvPr id="11" name="Text 3"/>
              <p:cNvSpPr/>
              <p:nvPr/>
            </p:nvSpPr>
            <p:spPr>
              <a:xfrm>
                <a:off x="10710863" y="2552700"/>
                <a:ext cx="3827145"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Dragon Taming</a:t>
                </a:r>
                <a:endParaRPr lang="en-US" sz="3600" dirty="0"/>
              </a:p>
            </p:txBody>
          </p:sp>
        </p:grpSp>
        <p:grpSp>
          <p:nvGrpSpPr>
            <p:cNvPr id="99615" name="Group"/>
            <p:cNvGrpSpPr/>
            <p:nvPr/>
          </p:nvGrpSpPr>
          <p:grpSpPr>
            <a:xfrm>
              <a:off x="9465945" y="3695700"/>
              <a:ext cx="6156960" cy="1478280"/>
              <a:chOff x="9465945" y="3695700"/>
              <a:chExt cx="6156960" cy="1478280"/>
            </a:xfrm>
          </p:grpSpPr>
          <p:sp>
            <p:nvSpPr>
              <p:cNvPr id="12" name="Text 4"/>
              <p:cNvSpPr/>
              <p:nvPr/>
            </p:nvSpPr>
            <p:spPr>
              <a:xfrm>
                <a:off x="9465945" y="3695700"/>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take on these creatures.</a:t>
                </a:r>
                <a:endParaRPr lang="en-US" sz="2400" dirty="0"/>
              </a:p>
            </p:txBody>
          </p:sp>
        </p:grpSp>
        <p:pic>
          <p:nvPicPr>
            <p:cNvPr id="13" name="Image 6" descr="preencoded.png">    </p:cNvPr>
            <p:cNvPicPr>
              <a:picLocks noChangeAspect="1"/>
            </p:cNvPicPr>
            <p:nvPr/>
          </p:nvPicPr>
          <p:blipFill>
            <a:blip r:embed="rId7"/>
            <a:stretch>
              <a:fillRect/>
            </a:stretch>
          </p:blipFill>
          <p:spPr>
            <a:xfrm>
              <a:off x="9496425" y="5524500"/>
              <a:ext cx="6096000" cy="3924300"/>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924175" y="0"/>
            <a:ext cx="12449175" cy="10287000"/>
          </a:xfrm>
          <a:prstGeom prst="rect">
            <a:avLst/>
          </a:prstGeom>
        </p:spPr>
      </p:pic>
      <p:grpSp>
        <p:nvGrpSpPr>
          <p:cNvPr id="78351"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pic>
        <p:nvPicPr>
          <p:cNvPr id="5" name="Image 2" descr="preencoded.png">    </p:cNvPr>
          <p:cNvPicPr>
            <a:picLocks noChangeAspect="1"/>
          </p:cNvPicPr>
          <p:nvPr/>
        </p:nvPicPr>
        <p:blipFill>
          <a:blip r:embed="rId3"/>
          <a:stretch>
            <a:fillRect/>
          </a:stretch>
        </p:blipFill>
        <p:spPr>
          <a:xfrm>
            <a:off x="0" y="1038225"/>
            <a:ext cx="4093464" cy="3328415"/>
          </a:xfrm>
          <a:prstGeom prst="rect">
            <a:avLst/>
          </a:prstGeom>
        </p:spPr>
      </p:pic>
      <p:grpSp>
        <p:nvGrpSpPr>
          <p:cNvPr id="19610" name="Group"/>
          <p:cNvGrpSpPr/>
          <p:nvPr/>
        </p:nvGrpSpPr>
        <p:grpSpPr>
          <a:xfrm>
            <a:off x="4381500" y="3171825"/>
            <a:ext cx="10321290" cy="4977765"/>
            <a:chOff x="4381500" y="3171825"/>
            <a:chExt cx="10321290" cy="4977765"/>
          </a:xfrm>
        </p:grpSpPr>
        <p:sp>
          <p:nvSpPr>
            <p:cNvPr id="6" name="Text 1"/>
            <p:cNvSpPr/>
            <p:nvPr/>
          </p:nvSpPr>
          <p:spPr>
            <a:xfrm>
              <a:off x="4381500" y="3171825"/>
              <a:ext cx="10292715" cy="4274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7" name="Text 2"/>
            <p:cNvSpPr/>
            <p:nvPr/>
          </p:nvSpPr>
          <p:spPr>
            <a:xfrm>
              <a:off x="11210925" y="7515225"/>
              <a:ext cx="3491865"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915783" y="0"/>
            <a:ext cx="4372217" cy="3738414"/>
          </a:xfrm>
          <a:prstGeom prst="rect">
            <a:avLst/>
          </a:prstGeom>
        </p:spPr>
      </p:pic>
      <p:pic>
        <p:nvPicPr>
          <p:cNvPr id="3" name="Image 1" descr="preencoded.png">    </p:cNvPr>
          <p:cNvPicPr>
            <a:picLocks noChangeAspect="1"/>
          </p:cNvPicPr>
          <p:nvPr/>
        </p:nvPicPr>
        <p:blipFill>
          <a:blip r:embed="rId2"/>
          <a:stretch>
            <a:fillRect/>
          </a:stretch>
        </p:blipFill>
        <p:spPr>
          <a:xfrm>
            <a:off x="0" y="6477000"/>
            <a:ext cx="5448300" cy="3810000"/>
          </a:xfrm>
          <a:prstGeom prst="rect">
            <a:avLst/>
          </a:prstGeom>
        </p:spPr>
      </p:pic>
      <p:grpSp>
        <p:nvGrpSpPr>
          <p:cNvPr id="6971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5943600" y="1781175"/>
            <a:ext cx="6400800" cy="6715125"/>
          </a:xfrm>
          <a:prstGeom prst="rect">
            <a:avLst/>
          </a:prstGeom>
        </p:spPr>
      </p:pic>
      <p:grpSp>
        <p:nvGrpSpPr>
          <p:cNvPr id="42287" name="Group"/>
          <p:cNvGrpSpPr/>
          <p:nvPr/>
        </p:nvGrpSpPr>
        <p:grpSpPr>
          <a:xfrm>
            <a:off x="2314575" y="1400175"/>
            <a:ext cx="3368040" cy="4221480"/>
            <a:chOff x="2314575" y="1400175"/>
            <a:chExt cx="3368040" cy="4221480"/>
          </a:xfrm>
        </p:grpSpPr>
        <p:sp>
          <p:nvSpPr>
            <p:cNvPr id="7" name="Text 1"/>
            <p:cNvSpPr/>
            <p:nvPr/>
          </p:nvSpPr>
          <p:spPr>
            <a:xfrm>
              <a:off x="2314575" y="1400175"/>
              <a:ext cx="3368040" cy="22174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Dragon Taming Technique</a:t>
              </a:r>
              <a:endParaRPr lang="en-US" sz="3600" dirty="0"/>
            </a:p>
          </p:txBody>
        </p:sp>
        <p:sp>
          <p:nvSpPr>
            <p:cNvPr id="8" name="Text 2"/>
            <p:cNvSpPr/>
            <p:nvPr/>
          </p:nvSpPr>
          <p:spPr>
            <a:xfrm>
              <a:off x="2314575" y="3686175"/>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guide to taming and caring for dragons in the realm of magic.</a:t>
              </a:r>
              <a:endParaRPr lang="en-US" sz="2400" dirty="0"/>
            </a:p>
          </p:txBody>
        </p:sp>
      </p:grpSp>
      <p:grpSp>
        <p:nvGrpSpPr>
          <p:cNvPr id="27724" name="Group"/>
          <p:cNvGrpSpPr/>
          <p:nvPr/>
        </p:nvGrpSpPr>
        <p:grpSpPr>
          <a:xfrm>
            <a:off x="12696825" y="4895850"/>
            <a:ext cx="3368040" cy="4221480"/>
            <a:chOff x="12696825" y="4895850"/>
            <a:chExt cx="3368040" cy="4221480"/>
          </a:xfrm>
        </p:grpSpPr>
        <p:sp>
          <p:nvSpPr>
            <p:cNvPr id="9" name="Text 3"/>
            <p:cNvSpPr/>
            <p:nvPr/>
          </p:nvSpPr>
          <p:spPr>
            <a:xfrm>
              <a:off x="12696825" y="4895850"/>
              <a:ext cx="3368040" cy="22174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The Art of Unicorn Sighting</a:t>
              </a:r>
              <a:endParaRPr lang="en-US" sz="3600" dirty="0"/>
            </a:p>
          </p:txBody>
        </p:sp>
        <p:sp>
          <p:nvSpPr>
            <p:cNvPr id="10" name="Text 4"/>
            <p:cNvSpPr/>
            <p:nvPr/>
          </p:nvSpPr>
          <p:spPr>
            <a:xfrm>
              <a:off x="12696825" y="7181850"/>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6591300"/>
            <a:ext cx="4257675" cy="3695700"/>
          </a:xfrm>
          <a:prstGeom prst="rect">
            <a:avLst/>
          </a:prstGeom>
        </p:spPr>
      </p:pic>
      <p:pic>
        <p:nvPicPr>
          <p:cNvPr id="3" name="Image 1" descr="preencoded.png">    </p:cNvPr>
          <p:cNvPicPr>
            <a:picLocks noChangeAspect="1"/>
          </p:cNvPicPr>
          <p:nvPr/>
        </p:nvPicPr>
        <p:blipFill>
          <a:blip r:embed="rId2"/>
          <a:stretch>
            <a:fillRect/>
          </a:stretch>
        </p:blipFill>
        <p:spPr>
          <a:xfrm>
            <a:off x="13649325" y="0"/>
            <a:ext cx="4638675" cy="5143500"/>
          </a:xfrm>
          <a:prstGeom prst="rect">
            <a:avLst/>
          </a:prstGeom>
        </p:spPr>
      </p:pic>
      <p:sp>
        <p:nvSpPr>
          <p:cNvPr id="4" name="Text 0"/>
          <p:cNvSpPr/>
          <p:nvPr/>
        </p:nvSpPr>
        <p:spPr>
          <a:xfrm>
            <a:off x="1619250" y="561975"/>
            <a:ext cx="15059025" cy="1409700"/>
          </a:xfrm>
          <a:prstGeom prst="rect">
            <a:avLst/>
          </a:prstGeom>
          <a:noFill/>
          <a:ln/>
        </p:spPr>
        <p:txBody>
          <a:bodyPr wrap="square" lIns="0" tIns="0" rIns="0" bIns="0" rtlCol="0" anchor="t"/>
          <a:lstStyle/>
          <a:p>
            <a:pPr algn="ctr" indent="0" marL="0">
              <a:buNone/>
            </a:pPr>
            <a:r>
              <a:rPr lang="en-US" sz="6000" b="1" u="none" dirty="0">
                <a:solidFill>
                  <a:srgbClr val="712420"/>
                </a:solidFill>
                <a:latin typeface="Poppins" pitchFamily="34" charset="0"/>
                <a:ea typeface="Poppins" pitchFamily="34" charset="-122"/>
                <a:cs typeface="Poppins" pitchFamily="34" charset="-120"/>
              </a:rPr>
              <a:t>The Magic of Dragons: A Research</a:t>
            </a:r>
            <a:endParaRPr lang="en-US" sz="6000" dirty="0"/>
          </a:p>
        </p:txBody>
      </p:sp>
      <p:grpSp>
        <p:nvGrpSpPr>
          <p:cNvPr id="44466" name="Group"/>
          <p:cNvGrpSpPr/>
          <p:nvPr/>
        </p:nvGrpSpPr>
        <p:grpSpPr>
          <a:xfrm>
            <a:off x="1609725" y="3019425"/>
            <a:ext cx="6153150" cy="6153150"/>
            <a:chOff x="1609725" y="3019425"/>
            <a:chExt cx="6153150" cy="6153150"/>
          </a:xfrm>
        </p:grpSpPr>
        <p:sp>
          <p:nvSpPr>
            <p:cNvPr id="5" name="Shape 1"/>
            <p:cNvSpPr/>
            <p:nvPr/>
          </p:nvSpPr>
          <p:spPr>
            <a:xfrm>
              <a:off x="1609725" y="3019425"/>
              <a:ext cx="6153150" cy="6153150"/>
            </a:xfrm>
            <a:prstGeom prst="ellipse">
              <a:avLst/>
            </a:prstGeom>
            <a:solidFill>
              <a:srgbClr val="712420"/>
            </a:solidFill>
            <a:ln/>
          </p:spPr>
        </p:sp>
        <p:sp>
          <p:nvSpPr>
            <p:cNvPr id="6" name="Shape 2"/>
            <p:cNvSpPr/>
            <p:nvPr/>
          </p:nvSpPr>
          <p:spPr>
            <a:xfrm>
              <a:off x="2381250" y="4438650"/>
              <a:ext cx="4619625" cy="4619625"/>
            </a:xfrm>
            <a:prstGeom prst="ellipse">
              <a:avLst/>
            </a:prstGeom>
            <a:solidFill>
              <a:srgbClr val="E5CEAF"/>
            </a:solidFill>
            <a:ln/>
          </p:spPr>
        </p:sp>
        <p:sp>
          <p:nvSpPr>
            <p:cNvPr id="7" name="Shape 3"/>
            <p:cNvSpPr/>
            <p:nvPr/>
          </p:nvSpPr>
          <p:spPr>
            <a:xfrm>
              <a:off x="3152775" y="5848350"/>
              <a:ext cx="3067050" cy="3067050"/>
            </a:xfrm>
            <a:prstGeom prst="ellipse">
              <a:avLst/>
            </a:prstGeom>
            <a:solidFill>
              <a:srgbClr val="FFFFFF"/>
            </a:solidFill>
            <a:ln/>
          </p:spPr>
        </p:sp>
        <p:sp>
          <p:nvSpPr>
            <p:cNvPr id="8" name="Text 4"/>
            <p:cNvSpPr/>
            <p:nvPr/>
          </p:nvSpPr>
          <p:spPr>
            <a:xfrm>
              <a:off x="4053840" y="3348990"/>
              <a:ext cx="1245870" cy="845820"/>
            </a:xfrm>
            <a:prstGeom prst="rect">
              <a:avLst/>
            </a:prstGeom>
            <a:noFill/>
            <a:ln/>
          </p:spPr>
          <p:txBody>
            <a:bodyPr wrap="square" lIns="0" tIns="0" rIns="0" bIns="0" rtlCol="0" anchor="ctr"/>
            <a:lstStyle/>
            <a:p>
              <a:pPr algn="ctr" indent="0" marL="0">
                <a:buNone/>
              </a:pPr>
              <a:r>
                <a:rPr lang="en-US" sz="3600" b="1" u="none" dirty="0">
                  <a:solidFill>
                    <a:srgbClr val="FFFFFF"/>
                  </a:solidFill>
                  <a:latin typeface="Poppins" pitchFamily="34" charset="0"/>
                  <a:ea typeface="Poppins" pitchFamily="34" charset="-122"/>
                  <a:cs typeface="Poppins" pitchFamily="34" charset="-120"/>
                </a:rPr>
                <a:t>6.7M</a:t>
              </a:r>
              <a:endParaRPr lang="en-US" sz="3600" dirty="0"/>
            </a:p>
          </p:txBody>
        </p:sp>
        <p:sp>
          <p:nvSpPr>
            <p:cNvPr id="9" name="Text 5"/>
            <p:cNvSpPr/>
            <p:nvPr/>
          </p:nvSpPr>
          <p:spPr>
            <a:xfrm>
              <a:off x="4063365" y="6958965"/>
              <a:ext cx="1255395" cy="845820"/>
            </a:xfrm>
            <a:prstGeom prst="rect">
              <a:avLst/>
            </a:prstGeom>
            <a:noFill/>
            <a:ln/>
          </p:spPr>
          <p:txBody>
            <a:bodyPr wrap="square" lIns="0" tIns="0" rIns="0" bIns="0" rtlCol="0" anchor="ctr"/>
            <a:lstStyle/>
            <a:p>
              <a:pPr algn="ctr" indent="0" marL="0">
                <a:buNone/>
              </a:pPr>
              <a:r>
                <a:rPr lang="en-US" sz="3600" b="1" u="none" dirty="0">
                  <a:solidFill>
                    <a:srgbClr val="712420"/>
                  </a:solidFill>
                  <a:latin typeface="Poppins" pitchFamily="34" charset="0"/>
                  <a:ea typeface="Poppins" pitchFamily="34" charset="-122"/>
                  <a:cs typeface="Poppins" pitchFamily="34" charset="-120"/>
                </a:rPr>
                <a:t>2.3M</a:t>
              </a:r>
              <a:endParaRPr lang="en-US" sz="3600" dirty="0"/>
            </a:p>
          </p:txBody>
        </p:sp>
        <p:sp>
          <p:nvSpPr>
            <p:cNvPr id="10" name="Text 6"/>
            <p:cNvSpPr/>
            <p:nvPr/>
          </p:nvSpPr>
          <p:spPr>
            <a:xfrm>
              <a:off x="4025265" y="4758690"/>
              <a:ext cx="1331595" cy="845820"/>
            </a:xfrm>
            <a:prstGeom prst="rect">
              <a:avLst/>
            </a:prstGeom>
            <a:noFill/>
            <a:ln/>
          </p:spPr>
          <p:txBody>
            <a:bodyPr wrap="square" lIns="0" tIns="0" rIns="0" bIns="0" rtlCol="0" anchor="ctr"/>
            <a:lstStyle/>
            <a:p>
              <a:pPr algn="ctr" indent="0" marL="0">
                <a:buNone/>
              </a:pPr>
              <a:r>
                <a:rPr lang="en-US" sz="3600" b="1" u="none" dirty="0">
                  <a:solidFill>
                    <a:srgbClr val="712420"/>
                  </a:solidFill>
                  <a:latin typeface="Poppins" pitchFamily="34" charset="0"/>
                  <a:ea typeface="Poppins" pitchFamily="34" charset="-122"/>
                  <a:cs typeface="Poppins" pitchFamily="34" charset="-120"/>
                </a:rPr>
                <a:t>4.4M</a:t>
              </a:r>
              <a:endParaRPr lang="en-US" sz="3600" dirty="0"/>
            </a:p>
          </p:txBody>
        </p:sp>
      </p:grpSp>
      <p:grpSp>
        <p:nvGrpSpPr>
          <p:cNvPr id="80456" name="Group"/>
          <p:cNvGrpSpPr/>
          <p:nvPr/>
        </p:nvGrpSpPr>
        <p:grpSpPr>
          <a:xfrm>
            <a:off x="17235487" y="8456817"/>
            <a:ext cx="1463470" cy="1601583"/>
            <a:chOff x="17235487" y="8456817"/>
            <a:chExt cx="1463470" cy="1601583"/>
          </a:xfrm>
        </p:grpSpPr>
        <p:pic>
          <p:nvPicPr>
            <p:cNvPr id="11"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12" name="Text 7"/>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grpSp>
        <p:nvGrpSpPr>
          <p:cNvPr id="95318" name="Group"/>
          <p:cNvGrpSpPr/>
          <p:nvPr/>
        </p:nvGrpSpPr>
        <p:grpSpPr>
          <a:xfrm>
            <a:off x="9448800" y="2667000"/>
            <a:ext cx="742950" cy="590550"/>
            <a:chOff x="9448800" y="2667000"/>
            <a:chExt cx="742950" cy="590550"/>
          </a:xfrm>
        </p:grpSpPr>
        <p:pic>
          <p:nvPicPr>
            <p:cNvPr id="13" name="Image 3" descr="preencoded.png">    </p:cNvPr>
            <p:cNvPicPr>
              <a:picLocks noChangeAspect="1"/>
            </p:cNvPicPr>
            <p:nvPr/>
          </p:nvPicPr>
          <p:blipFill>
            <a:blip r:embed="rId4"/>
            <a:stretch>
              <a:fillRect/>
            </a:stretch>
          </p:blipFill>
          <p:spPr>
            <a:xfrm>
              <a:off x="9448800" y="2667000"/>
              <a:ext cx="742950" cy="590550"/>
            </a:xfrm>
            <a:prstGeom prst="rect">
              <a:avLst/>
            </a:prstGeom>
          </p:spPr>
        </p:pic>
        <p:grpSp>
          <p:nvGrpSpPr>
            <p:cNvPr id="11733" name="Group"/>
            <p:cNvGrpSpPr/>
            <p:nvPr/>
          </p:nvGrpSpPr>
          <p:grpSpPr>
            <a:xfrm>
              <a:off x="9477375" y="3457575"/>
              <a:ext cx="6404610" cy="1021080"/>
              <a:chOff x="9477375" y="3457575"/>
              <a:chExt cx="6404610" cy="1021080"/>
            </a:xfrm>
          </p:grpSpPr>
          <p:sp>
            <p:nvSpPr>
              <p:cNvPr id="14" name="Text 8"/>
              <p:cNvSpPr/>
              <p:nvPr/>
            </p:nvSpPr>
            <p:spPr>
              <a:xfrm>
                <a:off x="9477375" y="34575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Art of Archery": Discover the intricacies of the Art of Archery .</a:t>
                </a:r>
                <a:endParaRPr lang="en-US" sz="2400" dirty="0"/>
              </a:p>
            </p:txBody>
          </p:sp>
        </p:grpSp>
      </p:grpSp>
      <p:grpSp>
        <p:nvGrpSpPr>
          <p:cNvPr id="13934" name="Group"/>
          <p:cNvGrpSpPr/>
          <p:nvPr/>
        </p:nvGrpSpPr>
        <p:grpSpPr>
          <a:xfrm>
            <a:off x="9448797" y="5181600"/>
            <a:ext cx="742956" cy="571500"/>
            <a:chOff x="9448797" y="5181600"/>
            <a:chExt cx="742956" cy="571500"/>
          </a:xfrm>
        </p:grpSpPr>
        <p:pic>
          <p:nvPicPr>
            <p:cNvPr id="15" name="Image 4" descr="preencoded.png">    </p:cNvPr>
            <p:cNvPicPr>
              <a:picLocks noChangeAspect="1"/>
            </p:cNvPicPr>
            <p:nvPr/>
          </p:nvPicPr>
          <p:blipFill>
            <a:blip r:embed="rId5"/>
            <a:stretch>
              <a:fillRect/>
            </a:stretch>
          </p:blipFill>
          <p:spPr>
            <a:xfrm>
              <a:off x="9448797" y="5181600"/>
              <a:ext cx="742956" cy="571500"/>
            </a:xfrm>
            <a:prstGeom prst="rect">
              <a:avLst/>
            </a:prstGeom>
          </p:spPr>
        </p:pic>
        <p:grpSp>
          <p:nvGrpSpPr>
            <p:cNvPr id="87292" name="Group"/>
            <p:cNvGrpSpPr/>
            <p:nvPr/>
          </p:nvGrpSpPr>
          <p:grpSpPr>
            <a:xfrm>
              <a:off x="9477375" y="5953125"/>
              <a:ext cx="6404610" cy="1021080"/>
              <a:chOff x="9477375" y="5953125"/>
              <a:chExt cx="6404610" cy="1021080"/>
            </a:xfrm>
          </p:grpSpPr>
          <p:sp>
            <p:nvSpPr>
              <p:cNvPr id="16" name="Text 9"/>
              <p:cNvSpPr/>
              <p:nvPr/>
            </p:nvSpPr>
            <p:spPr>
              <a:xfrm>
                <a:off x="9477375" y="595312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Music of the Elves": Immerse yourself in the enchanting music of the elves.</a:t>
                </a:r>
                <a:endParaRPr lang="en-US" sz="2400" dirty="0"/>
              </a:p>
            </p:txBody>
          </p:sp>
        </p:grpSp>
      </p:grpSp>
      <p:grpSp>
        <p:nvGrpSpPr>
          <p:cNvPr id="71579" name="Group"/>
          <p:cNvGrpSpPr/>
          <p:nvPr/>
        </p:nvGrpSpPr>
        <p:grpSpPr>
          <a:xfrm>
            <a:off x="9448795" y="7696201"/>
            <a:ext cx="666761" cy="541844"/>
            <a:chOff x="9448795" y="7696201"/>
            <a:chExt cx="666761" cy="541844"/>
          </a:xfrm>
        </p:grpSpPr>
        <p:pic>
          <p:nvPicPr>
            <p:cNvPr id="17" name="Image 5" descr="preencoded.png">    </p:cNvPr>
            <p:cNvPicPr>
              <a:picLocks noChangeAspect="1"/>
            </p:cNvPicPr>
            <p:nvPr/>
          </p:nvPicPr>
          <p:blipFill>
            <a:blip r:embed="rId6"/>
            <a:stretch>
              <a:fillRect/>
            </a:stretch>
          </p:blipFill>
          <p:spPr>
            <a:xfrm>
              <a:off x="9448795" y="7696201"/>
              <a:ext cx="666761" cy="541844"/>
            </a:xfrm>
            <a:prstGeom prst="rect">
              <a:avLst/>
            </a:prstGeom>
          </p:spPr>
        </p:pic>
        <p:grpSp>
          <p:nvGrpSpPr>
            <p:cNvPr id="70695" name="Group"/>
            <p:cNvGrpSpPr/>
            <p:nvPr/>
          </p:nvGrpSpPr>
          <p:grpSpPr>
            <a:xfrm>
              <a:off x="9477375" y="8438071"/>
              <a:ext cx="6404610" cy="1021080"/>
              <a:chOff x="9477375" y="8438071"/>
              <a:chExt cx="6404610" cy="1021080"/>
            </a:xfrm>
          </p:grpSpPr>
          <p:sp>
            <p:nvSpPr>
              <p:cNvPr id="18" name="Text 10"/>
              <p:cNvSpPr/>
              <p:nvPr/>
            </p:nvSpPr>
            <p:spPr>
              <a:xfrm>
                <a:off x="9477375" y="8438071"/>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Life of an Elf": Learn about the customs and daily life of the elves.</a:t>
                </a:r>
                <a:endParaRPr lang="en-US" sz="2400" dirty="0"/>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915783" y="0"/>
            <a:ext cx="4372217" cy="3738414"/>
          </a:xfrm>
          <a:prstGeom prst="rect">
            <a:avLst/>
          </a:prstGeom>
        </p:spPr>
      </p:pic>
      <p:pic>
        <p:nvPicPr>
          <p:cNvPr id="3" name="Image 1" descr="preencoded.png">    </p:cNvPr>
          <p:cNvPicPr>
            <a:picLocks noChangeAspect="1"/>
          </p:cNvPicPr>
          <p:nvPr/>
        </p:nvPicPr>
        <p:blipFill>
          <a:blip r:embed="rId2"/>
          <a:stretch>
            <a:fillRect/>
          </a:stretch>
        </p:blipFill>
        <p:spPr>
          <a:xfrm>
            <a:off x="0" y="6477000"/>
            <a:ext cx="5448300" cy="3810000"/>
          </a:xfrm>
          <a:prstGeom prst="rect">
            <a:avLst/>
          </a:prstGeom>
        </p:spPr>
      </p:pic>
      <p:grpSp>
        <p:nvGrpSpPr>
          <p:cNvPr id="43649"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6829425" y="352425"/>
            <a:ext cx="4905375" cy="1409700"/>
          </a:xfrm>
          <a:prstGeom prst="rect">
            <a:avLst/>
          </a:prstGeom>
          <a:noFill/>
          <a:ln/>
        </p:spPr>
        <p:txBody>
          <a:bodyPr wrap="square" lIns="0" tIns="0" rIns="0" bIns="0" rtlCol="0" anchor="t"/>
          <a:lstStyle/>
          <a:p>
            <a:pPr algn="l" indent="0" marL="0">
              <a:buNone/>
            </a:pPr>
            <a:r>
              <a:rPr lang="en-US" sz="6000" b="1" u="none" dirty="0">
                <a:solidFill>
                  <a:srgbClr val="712420"/>
                </a:solidFill>
                <a:latin typeface="Poppins" pitchFamily="34" charset="0"/>
                <a:ea typeface="Poppins" pitchFamily="34" charset="-122"/>
                <a:cs typeface="Poppins" pitchFamily="34" charset="-120"/>
              </a:rPr>
              <a:t>Pricing Plan</a:t>
            </a:r>
            <a:endParaRPr lang="en-US" sz="6000" dirty="0"/>
          </a:p>
        </p:txBody>
      </p:sp>
      <p:grpSp>
        <p:nvGrpSpPr>
          <p:cNvPr id="20128" name="Group"/>
          <p:cNvGrpSpPr/>
          <p:nvPr/>
        </p:nvGrpSpPr>
        <p:grpSpPr>
          <a:xfrm>
            <a:off x="1333500" y="1866900"/>
            <a:ext cx="15630525" cy="7762875"/>
            <a:chOff x="1333500" y="1866900"/>
            <a:chExt cx="15630525" cy="7762875"/>
          </a:xfrm>
        </p:grpSpPr>
        <p:sp>
          <p:nvSpPr>
            <p:cNvPr id="7" name="Shape 2"/>
            <p:cNvSpPr/>
            <p:nvPr/>
          </p:nvSpPr>
          <p:spPr>
            <a:xfrm>
              <a:off x="1333500" y="1866900"/>
              <a:ext cx="4829175" cy="7762875"/>
            </a:xfrm>
            <a:prstGeom prst="roundRect">
              <a:avLst>
                <a:gd name="adj" fmla="val 3156"/>
              </a:avLst>
            </a:prstGeom>
            <a:noFill/>
            <a:ln w="9525">
              <a:solidFill>
                <a:srgbClr val="712420"/>
              </a:solidFill>
              <a:prstDash val="solid"/>
            </a:ln>
          </p:spPr>
        </p:sp>
        <p:pic>
          <p:nvPicPr>
            <p:cNvPr id="8" name="Image 3" descr="preencoded.png">    </p:cNvPr>
            <p:cNvPicPr>
              <a:picLocks noChangeAspect="1"/>
            </p:cNvPicPr>
            <p:nvPr/>
          </p:nvPicPr>
          <p:blipFill>
            <a:blip r:embed="rId4"/>
            <a:stretch>
              <a:fillRect/>
            </a:stretch>
          </p:blipFill>
          <p:spPr>
            <a:xfrm>
              <a:off x="3333750" y="2181225"/>
              <a:ext cx="828675" cy="1114425"/>
            </a:xfrm>
            <a:prstGeom prst="rect">
              <a:avLst/>
            </a:prstGeom>
          </p:spPr>
        </p:pic>
        <p:sp>
          <p:nvSpPr>
            <p:cNvPr id="9" name="Shape 3"/>
            <p:cNvSpPr/>
            <p:nvPr/>
          </p:nvSpPr>
          <p:spPr>
            <a:xfrm>
              <a:off x="6734175" y="1866900"/>
              <a:ext cx="4829175" cy="7762875"/>
            </a:xfrm>
            <a:prstGeom prst="roundRect">
              <a:avLst>
                <a:gd name="adj" fmla="val 3156"/>
              </a:avLst>
            </a:prstGeom>
            <a:noFill/>
            <a:ln w="9525">
              <a:solidFill>
                <a:srgbClr val="712420"/>
              </a:solidFill>
              <a:prstDash val="solid"/>
            </a:ln>
          </p:spPr>
        </p:sp>
        <p:pic>
          <p:nvPicPr>
            <p:cNvPr id="10" name="Image 4" descr="preencoded.png">    </p:cNvPr>
            <p:cNvPicPr>
              <a:picLocks noChangeAspect="1"/>
            </p:cNvPicPr>
            <p:nvPr/>
          </p:nvPicPr>
          <p:blipFill>
            <a:blip r:embed="rId5"/>
            <a:stretch>
              <a:fillRect/>
            </a:stretch>
          </p:blipFill>
          <p:spPr>
            <a:xfrm>
              <a:off x="8553450" y="2181225"/>
              <a:ext cx="1190625" cy="1114425"/>
            </a:xfrm>
            <a:prstGeom prst="rect">
              <a:avLst/>
            </a:prstGeom>
          </p:spPr>
        </p:pic>
        <p:sp>
          <p:nvSpPr>
            <p:cNvPr id="11" name="Shape 4"/>
            <p:cNvSpPr/>
            <p:nvPr/>
          </p:nvSpPr>
          <p:spPr>
            <a:xfrm>
              <a:off x="12134850" y="1866900"/>
              <a:ext cx="4829175" cy="7762875"/>
            </a:xfrm>
            <a:prstGeom prst="roundRect">
              <a:avLst>
                <a:gd name="adj" fmla="val 3156"/>
              </a:avLst>
            </a:prstGeom>
            <a:noFill/>
            <a:ln w="9525">
              <a:solidFill>
                <a:srgbClr val="712420"/>
              </a:solidFill>
              <a:prstDash val="solid"/>
            </a:ln>
          </p:spPr>
        </p:sp>
        <p:pic>
          <p:nvPicPr>
            <p:cNvPr id="12" name="Image 5" descr="preencoded.png">    </p:cNvPr>
            <p:cNvPicPr>
              <a:picLocks noChangeAspect="1"/>
            </p:cNvPicPr>
            <p:nvPr/>
          </p:nvPicPr>
          <p:blipFill>
            <a:blip r:embed="rId6"/>
            <a:stretch>
              <a:fillRect/>
            </a:stretch>
          </p:blipFill>
          <p:spPr>
            <a:xfrm>
              <a:off x="14077950" y="2181225"/>
              <a:ext cx="942975" cy="1114425"/>
            </a:xfrm>
            <a:prstGeom prst="rect">
              <a:avLst/>
            </a:prstGeom>
          </p:spPr>
        </p:pic>
        <p:sp>
          <p:nvSpPr>
            <p:cNvPr id="13" name="Text 5"/>
            <p:cNvSpPr/>
            <p:nvPr/>
          </p:nvSpPr>
          <p:spPr>
            <a:xfrm>
              <a:off x="3025140" y="3495675"/>
              <a:ext cx="1445895" cy="845820"/>
            </a:xfrm>
            <a:prstGeom prst="rect">
              <a:avLst/>
            </a:prstGeom>
            <a:noFill/>
            <a:ln/>
          </p:spPr>
          <p:txBody>
            <a:bodyPr wrap="square" lIns="0" tIns="0" rIns="0" bIns="0" rtlCol="0" anchor="t"/>
            <a:lstStyle/>
            <a:p>
              <a:pPr algn="ctr" indent="0" marL="0">
                <a:buNone/>
              </a:pPr>
              <a:r>
                <a:rPr lang="en-US" sz="3600" b="1" u="none" dirty="0">
                  <a:solidFill>
                    <a:srgbClr val="712420"/>
                  </a:solidFill>
                  <a:latin typeface="Poppins" pitchFamily="34" charset="0"/>
                  <a:ea typeface="Poppins" pitchFamily="34" charset="-122"/>
                  <a:cs typeface="Poppins" pitchFamily="34" charset="-120"/>
                </a:rPr>
                <a:t>Basic</a:t>
              </a:r>
              <a:endParaRPr lang="en-US" sz="3600" dirty="0"/>
            </a:p>
          </p:txBody>
        </p:sp>
        <p:sp>
          <p:nvSpPr>
            <p:cNvPr id="14" name="Text 6"/>
            <p:cNvSpPr/>
            <p:nvPr/>
          </p:nvSpPr>
          <p:spPr>
            <a:xfrm>
              <a:off x="1676400" y="441007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a small party with fellow adventurers.</a:t>
              </a:r>
              <a:endParaRPr lang="en-US" sz="2400" dirty="0"/>
            </a:p>
          </p:txBody>
        </p:sp>
        <p:sp>
          <p:nvSpPr>
            <p:cNvPr id="15" name="Text 7"/>
            <p:cNvSpPr/>
            <p:nvPr/>
          </p:nvSpPr>
          <p:spPr>
            <a:xfrm>
              <a:off x="2386965" y="8601075"/>
              <a:ext cx="2722245"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$10/month</a:t>
              </a:r>
              <a:endParaRPr lang="en-US" sz="3600" dirty="0"/>
            </a:p>
          </p:txBody>
        </p:sp>
        <p:sp>
          <p:nvSpPr>
            <p:cNvPr id="16" name="Text 8"/>
            <p:cNvSpPr/>
            <p:nvPr/>
          </p:nvSpPr>
          <p:spPr>
            <a:xfrm>
              <a:off x="8573453" y="3495675"/>
              <a:ext cx="1150620" cy="845820"/>
            </a:xfrm>
            <a:prstGeom prst="rect">
              <a:avLst/>
            </a:prstGeom>
            <a:noFill/>
            <a:ln/>
          </p:spPr>
          <p:txBody>
            <a:bodyPr wrap="square" lIns="0" tIns="0" rIns="0" bIns="0" rtlCol="0" anchor="t"/>
            <a:lstStyle/>
            <a:p>
              <a:pPr algn="ctr" indent="0" marL="0">
                <a:buNone/>
              </a:pPr>
              <a:r>
                <a:rPr lang="en-US" sz="3600" b="1" u="none" dirty="0">
                  <a:solidFill>
                    <a:srgbClr val="712420"/>
                  </a:solidFill>
                  <a:latin typeface="Poppins" pitchFamily="34" charset="0"/>
                  <a:ea typeface="Poppins" pitchFamily="34" charset="-122"/>
                  <a:cs typeface="Poppins" pitchFamily="34" charset="-120"/>
                </a:rPr>
                <a:t>Elite</a:t>
              </a:r>
              <a:endParaRPr lang="en-US" sz="3600" dirty="0"/>
            </a:p>
          </p:txBody>
        </p:sp>
        <p:sp>
          <p:nvSpPr>
            <p:cNvPr id="17" name="Text 9"/>
            <p:cNvSpPr/>
            <p:nvPr/>
          </p:nvSpPr>
          <p:spPr>
            <a:xfrm>
              <a:off x="7077075" y="441007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larger parties with fellow adventurers.</a:t>
              </a:r>
              <a:endParaRPr lang="en-US" sz="2400" dirty="0"/>
            </a:p>
          </p:txBody>
        </p:sp>
        <p:sp>
          <p:nvSpPr>
            <p:cNvPr id="18" name="Text 10"/>
            <p:cNvSpPr/>
            <p:nvPr/>
          </p:nvSpPr>
          <p:spPr>
            <a:xfrm>
              <a:off x="7725728" y="8601075"/>
              <a:ext cx="2846070"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$50/month</a:t>
              </a:r>
              <a:endParaRPr lang="en-US" sz="3600" dirty="0"/>
            </a:p>
          </p:txBody>
        </p:sp>
        <p:sp>
          <p:nvSpPr>
            <p:cNvPr id="19" name="Text 11"/>
            <p:cNvSpPr/>
            <p:nvPr/>
          </p:nvSpPr>
          <p:spPr>
            <a:xfrm>
              <a:off x="13216890" y="3495675"/>
              <a:ext cx="2665095" cy="845820"/>
            </a:xfrm>
            <a:prstGeom prst="rect">
              <a:avLst/>
            </a:prstGeom>
            <a:noFill/>
            <a:ln/>
          </p:spPr>
          <p:txBody>
            <a:bodyPr wrap="square" lIns="0" tIns="0" rIns="0" bIns="0" rtlCol="0" anchor="t"/>
            <a:lstStyle/>
            <a:p>
              <a:pPr algn="ctr" indent="0" marL="0">
                <a:buNone/>
              </a:pPr>
              <a:r>
                <a:rPr lang="en-US" sz="3600" b="1" u="none" dirty="0">
                  <a:solidFill>
                    <a:srgbClr val="712420"/>
                  </a:solidFill>
                  <a:latin typeface="Poppins" pitchFamily="34" charset="0"/>
                  <a:ea typeface="Poppins" pitchFamily="34" charset="-122"/>
                  <a:cs typeface="Poppins" pitchFamily="34" charset="-120"/>
                </a:rPr>
                <a:t>Legendary</a:t>
              </a:r>
              <a:endParaRPr lang="en-US" sz="3600" dirty="0"/>
            </a:p>
          </p:txBody>
        </p:sp>
        <p:sp>
          <p:nvSpPr>
            <p:cNvPr id="20" name="Text 12"/>
            <p:cNvSpPr/>
            <p:nvPr/>
          </p:nvSpPr>
          <p:spPr>
            <a:xfrm>
              <a:off x="12477750" y="441007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The ability to form the largest parties with fellow adventurers.</a:t>
              </a:r>
              <a:endParaRPr lang="en-US" sz="2400" dirty="0"/>
            </a:p>
          </p:txBody>
        </p:sp>
        <p:sp>
          <p:nvSpPr>
            <p:cNvPr id="21" name="Text 13"/>
            <p:cNvSpPr/>
            <p:nvPr/>
          </p:nvSpPr>
          <p:spPr>
            <a:xfrm>
              <a:off x="13040677" y="8601075"/>
              <a:ext cx="3017520"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972175" cy="4000500"/>
          </a:xfrm>
          <a:prstGeom prst="rect">
            <a:avLst/>
          </a:prstGeom>
        </p:spPr>
      </p:pic>
      <p:pic>
        <p:nvPicPr>
          <p:cNvPr id="3" name="Image 1" descr="preencoded.png">    </p:cNvPr>
          <p:cNvPicPr>
            <a:picLocks noChangeAspect="1"/>
          </p:cNvPicPr>
          <p:nvPr/>
        </p:nvPicPr>
        <p:blipFill>
          <a:blip r:embed="rId2"/>
          <a:stretch>
            <a:fillRect/>
          </a:stretch>
        </p:blipFill>
        <p:spPr>
          <a:xfrm>
            <a:off x="15173325" y="7372350"/>
            <a:ext cx="3114675" cy="2914650"/>
          </a:xfrm>
          <a:prstGeom prst="rect">
            <a:avLst/>
          </a:prstGeom>
        </p:spPr>
      </p:pic>
      <p:grpSp>
        <p:nvGrpSpPr>
          <p:cNvPr id="6480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grpSp>
        <p:nvGrpSpPr>
          <p:cNvPr id="61590" name="Group"/>
          <p:cNvGrpSpPr/>
          <p:nvPr/>
        </p:nvGrpSpPr>
        <p:grpSpPr>
          <a:xfrm>
            <a:off x="2495548" y="873137"/>
            <a:ext cx="13355957" cy="8710918"/>
            <a:chOff x="2495548" y="873137"/>
            <a:chExt cx="13355957" cy="8710918"/>
          </a:xfrm>
        </p:grpSpPr>
        <p:pic>
          <p:nvPicPr>
            <p:cNvPr id="6" name="Image 3" descr="preencoded.png">    </p:cNvPr>
            <p:cNvPicPr>
              <a:picLocks noChangeAspect="1"/>
            </p:cNvPicPr>
            <p:nvPr/>
          </p:nvPicPr>
          <p:blipFill>
            <a:blip r:embed="rId4"/>
            <a:stretch>
              <a:fillRect/>
            </a:stretch>
          </p:blipFill>
          <p:spPr>
            <a:xfrm>
              <a:off x="9029700" y="1209666"/>
              <a:ext cx="3914775" cy="3924309"/>
            </a:xfrm>
            <a:prstGeom prst="rect">
              <a:avLst/>
            </a:prstGeom>
          </p:spPr>
        </p:pic>
        <p:pic>
          <p:nvPicPr>
            <p:cNvPr id="7" name="Image 4" descr="preencoded.png">    </p:cNvPr>
            <p:cNvPicPr>
              <a:picLocks noChangeAspect="1"/>
            </p:cNvPicPr>
            <p:nvPr/>
          </p:nvPicPr>
          <p:blipFill>
            <a:blip r:embed="rId5"/>
            <a:stretch>
              <a:fillRect/>
            </a:stretch>
          </p:blipFill>
          <p:spPr>
            <a:xfrm>
              <a:off x="5105400" y="1209666"/>
              <a:ext cx="3914775" cy="3924309"/>
            </a:xfrm>
            <a:prstGeom prst="rect">
              <a:avLst/>
            </a:prstGeom>
          </p:spPr>
        </p:pic>
        <p:pic>
          <p:nvPicPr>
            <p:cNvPr id="8" name="Image 5" descr="preencoded.png">    </p:cNvPr>
            <p:cNvPicPr>
              <a:picLocks noChangeAspect="1"/>
            </p:cNvPicPr>
            <p:nvPr/>
          </p:nvPicPr>
          <p:blipFill>
            <a:blip r:embed="rId6"/>
            <a:stretch>
              <a:fillRect/>
            </a:stretch>
          </p:blipFill>
          <p:spPr>
            <a:xfrm>
              <a:off x="5105400" y="5143500"/>
              <a:ext cx="3914775" cy="3924309"/>
            </a:xfrm>
            <a:prstGeom prst="rect">
              <a:avLst/>
            </a:prstGeom>
          </p:spPr>
        </p:pic>
        <p:pic>
          <p:nvPicPr>
            <p:cNvPr id="9" name="Image 6" descr="preencoded.png">    </p:cNvPr>
            <p:cNvPicPr>
              <a:picLocks noChangeAspect="1"/>
            </p:cNvPicPr>
            <p:nvPr/>
          </p:nvPicPr>
          <p:blipFill>
            <a:blip r:embed="rId7"/>
            <a:stretch>
              <a:fillRect/>
            </a:stretch>
          </p:blipFill>
          <p:spPr>
            <a:xfrm>
              <a:off x="9029700" y="5143500"/>
              <a:ext cx="3914775" cy="3924309"/>
            </a:xfrm>
            <a:prstGeom prst="rect">
              <a:avLst/>
            </a:prstGeom>
          </p:spPr>
        </p:pic>
        <p:sp>
          <p:nvSpPr>
            <p:cNvPr id="10" name="Shape 1"/>
            <p:cNvSpPr/>
            <p:nvPr/>
          </p:nvSpPr>
          <p:spPr>
            <a:xfrm rot="5396226">
              <a:off x="4686297" y="5148263"/>
              <a:ext cx="8677280" cy="0"/>
            </a:xfrm>
            <a:prstGeom prst="line">
              <a:avLst/>
            </a:prstGeom>
            <a:noFill/>
            <a:ln w="9525">
              <a:solidFill>
                <a:srgbClr val="000000"/>
              </a:solidFill>
              <a:prstDash val="solid"/>
            </a:ln>
          </p:spPr>
        </p:sp>
        <p:sp>
          <p:nvSpPr>
            <p:cNvPr id="11" name="Shape 2"/>
            <p:cNvSpPr/>
            <p:nvPr/>
          </p:nvSpPr>
          <p:spPr>
            <a:xfrm rot="2509">
              <a:off x="2495548" y="5138738"/>
              <a:ext cx="13049253" cy="0"/>
            </a:xfrm>
            <a:prstGeom prst="line">
              <a:avLst/>
            </a:prstGeom>
            <a:noFill/>
            <a:ln w="9525">
              <a:solidFill>
                <a:srgbClr val="000000"/>
              </a:solidFill>
              <a:prstDash val="solid"/>
            </a:ln>
          </p:spPr>
        </p:sp>
        <p:pic>
          <p:nvPicPr>
            <p:cNvPr id="12" name="Image 7" descr="preencoded.png">    </p:cNvPr>
            <p:cNvPicPr>
              <a:picLocks noChangeAspect="1"/>
            </p:cNvPicPr>
            <p:nvPr/>
          </p:nvPicPr>
          <p:blipFill>
            <a:blip r:embed="rId8"/>
            <a:stretch>
              <a:fillRect/>
            </a:stretch>
          </p:blipFill>
          <p:spPr>
            <a:xfrm>
              <a:off x="2559058" y="873137"/>
              <a:ext cx="1092180" cy="1092182"/>
            </a:xfrm>
            <a:prstGeom prst="rect">
              <a:avLst/>
            </a:prstGeom>
          </p:spPr>
        </p:pic>
        <p:pic>
          <p:nvPicPr>
            <p:cNvPr id="13" name="Image 8" descr="preencoded.png">    </p:cNvPr>
            <p:cNvPicPr>
              <a:picLocks noChangeAspect="1"/>
            </p:cNvPicPr>
            <p:nvPr/>
          </p:nvPicPr>
          <p:blipFill>
            <a:blip r:embed="rId9"/>
            <a:stretch>
              <a:fillRect/>
            </a:stretch>
          </p:blipFill>
          <p:spPr>
            <a:xfrm>
              <a:off x="2571731" y="6099572"/>
              <a:ext cx="1139446" cy="1139446"/>
            </a:xfrm>
            <a:prstGeom prst="rect">
              <a:avLst/>
            </a:prstGeom>
          </p:spPr>
        </p:pic>
        <p:pic>
          <p:nvPicPr>
            <p:cNvPr id="14" name="Image 9" descr="preencoded.png">    </p:cNvPr>
            <p:cNvPicPr>
              <a:picLocks noChangeAspect="1"/>
            </p:cNvPicPr>
            <p:nvPr/>
          </p:nvPicPr>
          <p:blipFill>
            <a:blip r:embed="rId10"/>
            <a:stretch>
              <a:fillRect/>
            </a:stretch>
          </p:blipFill>
          <p:spPr>
            <a:xfrm>
              <a:off x="12506325" y="962025"/>
              <a:ext cx="894080" cy="892810"/>
            </a:xfrm>
            <a:prstGeom prst="rect">
              <a:avLst/>
            </a:prstGeom>
          </p:spPr>
        </p:pic>
        <p:pic>
          <p:nvPicPr>
            <p:cNvPr id="15" name="Image 10" descr="preencoded.png">    </p:cNvPr>
            <p:cNvPicPr>
              <a:picLocks noChangeAspect="1"/>
            </p:cNvPicPr>
            <p:nvPr/>
          </p:nvPicPr>
          <p:blipFill>
            <a:blip r:embed="rId11"/>
            <a:stretch>
              <a:fillRect/>
            </a:stretch>
          </p:blipFill>
          <p:spPr>
            <a:xfrm>
              <a:off x="12430126" y="6095997"/>
              <a:ext cx="1117600" cy="1219200"/>
            </a:xfrm>
            <a:prstGeom prst="rect">
              <a:avLst/>
            </a:prstGeom>
          </p:spPr>
        </p:pic>
        <p:sp>
          <p:nvSpPr>
            <p:cNvPr id="16" name="Text 3"/>
            <p:cNvSpPr/>
            <p:nvPr/>
          </p:nvSpPr>
          <p:spPr>
            <a:xfrm>
              <a:off x="7496175" y="3076575"/>
              <a:ext cx="1179195" cy="2255520"/>
            </a:xfrm>
            <a:prstGeom prst="rect">
              <a:avLst/>
            </a:prstGeom>
            <a:noFill/>
            <a:ln/>
          </p:spPr>
          <p:txBody>
            <a:bodyPr wrap="square" lIns="0" tIns="0" rIns="0" bIns="0" rtlCol="0" anchor="t"/>
            <a:lstStyle/>
            <a:p>
              <a:pPr algn="l" indent="0" marL="0">
                <a:buNone/>
              </a:pPr>
              <a:r>
                <a:rPr lang="en-US" sz="9600" b="1" u="none" dirty="0">
                  <a:solidFill>
                    <a:srgbClr val="0E0E0E"/>
                  </a:solidFill>
                  <a:latin typeface="Poppins" pitchFamily="34" charset="0"/>
                  <a:ea typeface="Poppins" pitchFamily="34" charset="-122"/>
                  <a:cs typeface="Poppins" pitchFamily="34" charset="-120"/>
                </a:rPr>
                <a:t>S</a:t>
              </a:r>
              <a:endParaRPr lang="en-US" sz="9600" dirty="0"/>
            </a:p>
          </p:txBody>
        </p:sp>
        <p:sp>
          <p:nvSpPr>
            <p:cNvPr id="17" name="Text 4"/>
            <p:cNvSpPr/>
            <p:nvPr/>
          </p:nvSpPr>
          <p:spPr>
            <a:xfrm>
              <a:off x="9496425" y="3076575"/>
              <a:ext cx="1712595" cy="2255520"/>
            </a:xfrm>
            <a:prstGeom prst="rect">
              <a:avLst/>
            </a:prstGeom>
            <a:noFill/>
            <a:ln/>
          </p:spPr>
          <p:txBody>
            <a:bodyPr wrap="square" lIns="0" tIns="0" rIns="0" bIns="0" rtlCol="0" anchor="t"/>
            <a:lstStyle/>
            <a:p>
              <a:pPr algn="l" indent="0" marL="0">
                <a:buNone/>
              </a:pPr>
              <a:r>
                <a:rPr lang="en-US" sz="9600" b="1" u="none" dirty="0">
                  <a:solidFill>
                    <a:srgbClr val="FFFFFF"/>
                  </a:solidFill>
                  <a:latin typeface="Poppins" pitchFamily="34" charset="0"/>
                  <a:ea typeface="Poppins" pitchFamily="34" charset="-122"/>
                  <a:cs typeface="Poppins" pitchFamily="34" charset="-120"/>
                </a:rPr>
                <a:t>W</a:t>
              </a:r>
              <a:endParaRPr lang="en-US" sz="9600" dirty="0"/>
            </a:p>
          </p:txBody>
        </p:sp>
        <p:sp>
          <p:nvSpPr>
            <p:cNvPr id="18" name="Text 5"/>
            <p:cNvSpPr/>
            <p:nvPr/>
          </p:nvSpPr>
          <p:spPr>
            <a:xfrm>
              <a:off x="7391400" y="5638800"/>
              <a:ext cx="1388745" cy="2255520"/>
            </a:xfrm>
            <a:prstGeom prst="rect">
              <a:avLst/>
            </a:prstGeom>
            <a:noFill/>
            <a:ln/>
          </p:spPr>
          <p:txBody>
            <a:bodyPr wrap="square" lIns="0" tIns="0" rIns="0" bIns="0" rtlCol="0" anchor="t"/>
            <a:lstStyle/>
            <a:p>
              <a:pPr algn="l" indent="0" marL="0">
                <a:buNone/>
              </a:pPr>
              <a:r>
                <a:rPr lang="en-US" sz="9600" b="1" u="none" dirty="0">
                  <a:solidFill>
                    <a:srgbClr val="FFFFFF"/>
                  </a:solidFill>
                  <a:latin typeface="Poppins" pitchFamily="34" charset="0"/>
                  <a:ea typeface="Poppins" pitchFamily="34" charset="-122"/>
                  <a:cs typeface="Poppins" pitchFamily="34" charset="-120"/>
                </a:rPr>
                <a:t>O</a:t>
              </a:r>
              <a:endParaRPr lang="en-US" sz="9600" dirty="0"/>
            </a:p>
          </p:txBody>
        </p:sp>
        <p:sp>
          <p:nvSpPr>
            <p:cNvPr id="19" name="Text 6"/>
            <p:cNvSpPr/>
            <p:nvPr/>
          </p:nvSpPr>
          <p:spPr>
            <a:xfrm>
              <a:off x="9686925" y="5638800"/>
              <a:ext cx="1150620" cy="2255520"/>
            </a:xfrm>
            <a:prstGeom prst="rect">
              <a:avLst/>
            </a:prstGeom>
            <a:noFill/>
            <a:ln/>
          </p:spPr>
          <p:txBody>
            <a:bodyPr wrap="square" lIns="0" tIns="0" rIns="0" bIns="0" rtlCol="0" anchor="t"/>
            <a:lstStyle/>
            <a:p>
              <a:pPr algn="l" indent="0" marL="0">
                <a:buNone/>
              </a:pPr>
              <a:r>
                <a:rPr lang="en-US" sz="9600" b="1" u="none" dirty="0">
                  <a:solidFill>
                    <a:srgbClr val="0E0E0E"/>
                  </a:solidFill>
                  <a:latin typeface="Poppins" pitchFamily="34" charset="0"/>
                  <a:ea typeface="Poppins" pitchFamily="34" charset="-122"/>
                  <a:cs typeface="Poppins" pitchFamily="34" charset="-120"/>
                </a:rPr>
                <a:t>T</a:t>
              </a:r>
              <a:endParaRPr lang="en-US" sz="9600" dirty="0"/>
            </a:p>
          </p:txBody>
        </p:sp>
        <p:sp>
          <p:nvSpPr>
            <p:cNvPr id="20" name="Text 7"/>
            <p:cNvSpPr/>
            <p:nvPr/>
          </p:nvSpPr>
          <p:spPr>
            <a:xfrm>
              <a:off x="2495550" y="2609850"/>
              <a:ext cx="3497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Strengths</a:t>
              </a:r>
              <a:endParaRPr lang="en-US" sz="2700" dirty="0"/>
            </a:p>
          </p:txBody>
        </p:sp>
        <p:sp>
          <p:nvSpPr>
            <p:cNvPr id="21" name="Text 8"/>
            <p:cNvSpPr/>
            <p:nvPr/>
          </p:nvSpPr>
          <p:spPr>
            <a:xfrm>
              <a:off x="2495550" y="3276600"/>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2" name="Text 9"/>
            <p:cNvSpPr/>
            <p:nvPr/>
          </p:nvSpPr>
          <p:spPr>
            <a:xfrm>
              <a:off x="2495550" y="7896225"/>
              <a:ext cx="3497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Opportunities</a:t>
              </a:r>
              <a:endParaRPr lang="en-US" sz="2700" dirty="0"/>
            </a:p>
          </p:txBody>
        </p:sp>
        <p:sp>
          <p:nvSpPr>
            <p:cNvPr id="23" name="Text 10"/>
            <p:cNvSpPr/>
            <p:nvPr/>
          </p:nvSpPr>
          <p:spPr>
            <a:xfrm>
              <a:off x="2495550" y="856297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4" name="Text 11"/>
            <p:cNvSpPr/>
            <p:nvPr/>
          </p:nvSpPr>
          <p:spPr>
            <a:xfrm>
              <a:off x="12353925" y="2609850"/>
              <a:ext cx="3497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Weaknesses</a:t>
              </a:r>
              <a:endParaRPr lang="en-US" sz="2700" dirty="0"/>
            </a:p>
          </p:txBody>
        </p:sp>
        <p:sp>
          <p:nvSpPr>
            <p:cNvPr id="25" name="Text 12"/>
            <p:cNvSpPr/>
            <p:nvPr/>
          </p:nvSpPr>
          <p:spPr>
            <a:xfrm>
              <a:off x="12353925" y="3276600"/>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6" name="Text 13"/>
            <p:cNvSpPr/>
            <p:nvPr/>
          </p:nvSpPr>
          <p:spPr>
            <a:xfrm>
              <a:off x="12353925" y="7896225"/>
              <a:ext cx="3497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Threats</a:t>
              </a:r>
              <a:endParaRPr lang="en-US" sz="2700" dirty="0"/>
            </a:p>
          </p:txBody>
        </p:sp>
        <p:sp>
          <p:nvSpPr>
            <p:cNvPr id="27" name="Text 14"/>
            <p:cNvSpPr/>
            <p:nvPr/>
          </p:nvSpPr>
          <p:spPr>
            <a:xfrm>
              <a:off x="12353925" y="856297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6591300"/>
            <a:ext cx="4257675" cy="3695700"/>
          </a:xfrm>
          <a:prstGeom prst="rect">
            <a:avLst/>
          </a:prstGeom>
        </p:spPr>
      </p:pic>
      <p:pic>
        <p:nvPicPr>
          <p:cNvPr id="3" name="Image 1" descr="preencoded.png">    </p:cNvPr>
          <p:cNvPicPr>
            <a:picLocks noChangeAspect="1"/>
          </p:cNvPicPr>
          <p:nvPr/>
        </p:nvPicPr>
        <p:blipFill>
          <a:blip r:embed="rId2"/>
          <a:stretch>
            <a:fillRect/>
          </a:stretch>
        </p:blipFill>
        <p:spPr>
          <a:xfrm>
            <a:off x="13649325" y="0"/>
            <a:ext cx="4638675" cy="5143500"/>
          </a:xfrm>
          <a:prstGeom prst="rect">
            <a:avLst/>
          </a:prstGeom>
        </p:spPr>
      </p:pic>
      <p:grpSp>
        <p:nvGrpSpPr>
          <p:cNvPr id="9800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8810625" y="1428750"/>
            <a:ext cx="7800975" cy="8248650"/>
          </a:xfrm>
          <a:prstGeom prst="rect">
            <a:avLst/>
          </a:prstGeom>
        </p:spPr>
      </p:pic>
      <p:sp>
        <p:nvSpPr>
          <p:cNvPr id="7" name="Text 1"/>
          <p:cNvSpPr/>
          <p:nvPr/>
        </p:nvSpPr>
        <p:spPr>
          <a:xfrm>
            <a:off x="1047750" y="857250"/>
            <a:ext cx="7915275" cy="1409700"/>
          </a:xfrm>
          <a:prstGeom prst="rect">
            <a:avLst/>
          </a:prstGeom>
          <a:noFill/>
          <a:ln/>
        </p:spPr>
        <p:txBody>
          <a:bodyPr wrap="square" lIns="0" tIns="0" rIns="0" bIns="0" rtlCol="0" anchor="t"/>
          <a:lstStyle/>
          <a:p>
            <a:pPr algn="l" indent="0" marL="0">
              <a:buNone/>
            </a:pPr>
            <a:r>
              <a:rPr lang="en-US" sz="6000" b="1" u="none" dirty="0">
                <a:solidFill>
                  <a:srgbClr val="0E0E0E"/>
                </a:solidFill>
                <a:latin typeface="Poppins" pitchFamily="34" charset="0"/>
                <a:ea typeface="Poppins" pitchFamily="34" charset="-122"/>
                <a:cs typeface="Poppins" pitchFamily="34" charset="-120"/>
              </a:rPr>
              <a:t>Some Data</a:t>
            </a:r>
            <a:endParaRPr lang="en-US" sz="6000" dirty="0"/>
          </a:p>
        </p:txBody>
      </p:sp>
      <p:grpSp>
        <p:nvGrpSpPr>
          <p:cNvPr id="28285" name="Group"/>
          <p:cNvGrpSpPr/>
          <p:nvPr/>
        </p:nvGrpSpPr>
        <p:grpSpPr>
          <a:xfrm>
            <a:off x="933450" y="3952875"/>
            <a:ext cx="1838325" cy="1409700"/>
            <a:chOff x="933450" y="3952875"/>
            <a:chExt cx="1838325" cy="1409700"/>
          </a:xfrm>
        </p:grpSpPr>
        <p:sp>
          <p:nvSpPr>
            <p:cNvPr id="8" name="Text 2"/>
            <p:cNvSpPr/>
            <p:nvPr/>
          </p:nvSpPr>
          <p:spPr>
            <a:xfrm>
              <a:off x="933450" y="3952875"/>
              <a:ext cx="1838325" cy="1409700"/>
            </a:xfrm>
            <a:prstGeom prst="rect">
              <a:avLst/>
            </a:prstGeom>
            <a:noFill/>
            <a:ln/>
          </p:spPr>
          <p:txBody>
            <a:bodyPr wrap="square" lIns="0" tIns="0" rIns="0" bIns="0" rtlCol="0" anchor="t"/>
            <a:lstStyle/>
            <a:p>
              <a:pPr algn="l" indent="0" marL="0">
                <a:buNone/>
              </a:pPr>
              <a:r>
                <a:rPr lang="en-US" sz="6000" b="1" u="none" dirty="0">
                  <a:solidFill>
                    <a:srgbClr val="712420"/>
                  </a:solidFill>
                  <a:latin typeface="Poppins" pitchFamily="34" charset="0"/>
                  <a:ea typeface="Poppins" pitchFamily="34" charset="-122"/>
                  <a:cs typeface="Poppins" pitchFamily="34" charset="-120"/>
                </a:rPr>
                <a:t>75%</a:t>
              </a:r>
              <a:endParaRPr lang="en-US" sz="6000" dirty="0"/>
            </a:p>
          </p:txBody>
        </p:sp>
      </p:grpSp>
      <p:grpSp>
        <p:nvGrpSpPr>
          <p:cNvPr id="15023" name="Group"/>
          <p:cNvGrpSpPr/>
          <p:nvPr/>
        </p:nvGrpSpPr>
        <p:grpSpPr>
          <a:xfrm>
            <a:off x="2657475" y="3771900"/>
            <a:ext cx="4773930" cy="1611630"/>
            <a:chOff x="2657475" y="3771900"/>
            <a:chExt cx="4773930" cy="1611630"/>
          </a:xfrm>
        </p:grpSpPr>
        <p:sp>
          <p:nvSpPr>
            <p:cNvPr id="9" name="Text 3"/>
            <p:cNvSpPr/>
            <p:nvPr/>
          </p:nvSpPr>
          <p:spPr>
            <a:xfrm>
              <a:off x="2657475" y="3771900"/>
              <a:ext cx="477393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Enchanted Creatures</a:t>
              </a:r>
              <a:endParaRPr lang="en-US" sz="2700" dirty="0"/>
            </a:p>
          </p:txBody>
        </p:sp>
        <p:sp>
          <p:nvSpPr>
            <p:cNvPr id="10" name="Text 4"/>
            <p:cNvSpPr/>
            <p:nvPr/>
          </p:nvSpPr>
          <p:spPr>
            <a:xfrm>
              <a:off x="2657475" y="4362450"/>
              <a:ext cx="47663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possess the ability to cast spells.</a:t>
              </a:r>
              <a:endParaRPr lang="en-US" sz="2400" dirty="0"/>
            </a:p>
          </p:txBody>
        </p:sp>
      </p:grpSp>
      <p:grpSp>
        <p:nvGrpSpPr>
          <p:cNvPr id="69634" name="Group"/>
          <p:cNvGrpSpPr/>
          <p:nvPr/>
        </p:nvGrpSpPr>
        <p:grpSpPr>
          <a:xfrm>
            <a:off x="933450" y="5943600"/>
            <a:ext cx="1914525" cy="1409700"/>
            <a:chOff x="933450" y="5943600"/>
            <a:chExt cx="1914525" cy="1409700"/>
          </a:xfrm>
        </p:grpSpPr>
        <p:sp>
          <p:nvSpPr>
            <p:cNvPr id="11" name="Text 5"/>
            <p:cNvSpPr/>
            <p:nvPr/>
          </p:nvSpPr>
          <p:spPr>
            <a:xfrm>
              <a:off x="933450" y="5943600"/>
              <a:ext cx="1914525" cy="1409700"/>
            </a:xfrm>
            <a:prstGeom prst="rect">
              <a:avLst/>
            </a:prstGeom>
            <a:noFill/>
            <a:ln/>
          </p:spPr>
          <p:txBody>
            <a:bodyPr wrap="square" lIns="0" tIns="0" rIns="0" bIns="0" rtlCol="0" anchor="t"/>
            <a:lstStyle/>
            <a:p>
              <a:pPr algn="l" indent="0" marL="0">
                <a:buNone/>
              </a:pPr>
              <a:r>
                <a:rPr lang="en-US" sz="6000" b="1" u="none" dirty="0">
                  <a:solidFill>
                    <a:srgbClr val="712420"/>
                  </a:solidFill>
                  <a:latin typeface="Poppins" pitchFamily="34" charset="0"/>
                  <a:ea typeface="Poppins" pitchFamily="34" charset="-122"/>
                  <a:cs typeface="Poppins" pitchFamily="34" charset="-120"/>
                </a:rPr>
                <a:t>60%</a:t>
              </a:r>
              <a:endParaRPr lang="en-US" sz="6000" dirty="0"/>
            </a:p>
          </p:txBody>
        </p:sp>
      </p:grpSp>
      <p:grpSp>
        <p:nvGrpSpPr>
          <p:cNvPr id="77935" name="Group"/>
          <p:cNvGrpSpPr/>
          <p:nvPr/>
        </p:nvGrpSpPr>
        <p:grpSpPr>
          <a:xfrm>
            <a:off x="2733675" y="5734050"/>
            <a:ext cx="4697730" cy="1668780"/>
            <a:chOff x="2733675" y="5734050"/>
            <a:chExt cx="4697730" cy="1668780"/>
          </a:xfrm>
        </p:grpSpPr>
        <p:sp>
          <p:nvSpPr>
            <p:cNvPr id="12" name="Text 6"/>
            <p:cNvSpPr/>
            <p:nvPr/>
          </p:nvSpPr>
          <p:spPr>
            <a:xfrm>
              <a:off x="2733675" y="5734050"/>
              <a:ext cx="4697730" cy="114871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Magic-Wielding Individuals</a:t>
              </a:r>
              <a:endParaRPr lang="en-US" sz="2700" dirty="0"/>
            </a:p>
          </p:txBody>
        </p:sp>
        <p:sp>
          <p:nvSpPr>
            <p:cNvPr id="13" name="Text 7"/>
            <p:cNvSpPr/>
            <p:nvPr/>
          </p:nvSpPr>
          <p:spPr>
            <a:xfrm>
              <a:off x="2733675" y="6838950"/>
              <a:ext cx="469011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practice the art of illusions.</a:t>
              </a:r>
              <a:endParaRPr lang="en-US" sz="2400" dirty="0"/>
            </a:p>
          </p:txBody>
        </p:sp>
      </p:grpSp>
      <p:grpSp>
        <p:nvGrpSpPr>
          <p:cNvPr id="19027" name="Group"/>
          <p:cNvGrpSpPr/>
          <p:nvPr/>
        </p:nvGrpSpPr>
        <p:grpSpPr>
          <a:xfrm>
            <a:off x="933450" y="7934325"/>
            <a:ext cx="1905000" cy="1409700"/>
            <a:chOff x="933450" y="7934325"/>
            <a:chExt cx="1905000" cy="1409700"/>
          </a:xfrm>
        </p:grpSpPr>
        <p:sp>
          <p:nvSpPr>
            <p:cNvPr id="14" name="Text 8"/>
            <p:cNvSpPr/>
            <p:nvPr/>
          </p:nvSpPr>
          <p:spPr>
            <a:xfrm>
              <a:off x="933450" y="7934325"/>
              <a:ext cx="1905000" cy="1409700"/>
            </a:xfrm>
            <a:prstGeom prst="rect">
              <a:avLst/>
            </a:prstGeom>
            <a:noFill/>
            <a:ln/>
          </p:spPr>
          <p:txBody>
            <a:bodyPr wrap="square" lIns="0" tIns="0" rIns="0" bIns="0" rtlCol="0" anchor="t"/>
            <a:lstStyle/>
            <a:p>
              <a:pPr algn="l" indent="0" marL="0">
                <a:buNone/>
              </a:pPr>
              <a:r>
                <a:rPr lang="en-US" sz="6000" b="1" u="none" dirty="0">
                  <a:solidFill>
                    <a:srgbClr val="712420"/>
                  </a:solidFill>
                  <a:latin typeface="Poppins" pitchFamily="34" charset="0"/>
                  <a:ea typeface="Poppins" pitchFamily="34" charset="-122"/>
                  <a:cs typeface="Poppins" pitchFamily="34" charset="-120"/>
                </a:rPr>
                <a:t>90%</a:t>
              </a:r>
              <a:endParaRPr lang="en-US" sz="6000" dirty="0"/>
            </a:p>
          </p:txBody>
        </p:sp>
      </p:grpSp>
      <p:grpSp>
        <p:nvGrpSpPr>
          <p:cNvPr id="14251" name="Group"/>
          <p:cNvGrpSpPr/>
          <p:nvPr/>
        </p:nvGrpSpPr>
        <p:grpSpPr>
          <a:xfrm>
            <a:off x="2724150" y="7753350"/>
            <a:ext cx="4707255" cy="1611630"/>
            <a:chOff x="2724150" y="7753350"/>
            <a:chExt cx="4707255" cy="1611630"/>
          </a:xfrm>
        </p:grpSpPr>
        <p:sp>
          <p:nvSpPr>
            <p:cNvPr id="15" name="Text 9"/>
            <p:cNvSpPr/>
            <p:nvPr/>
          </p:nvSpPr>
          <p:spPr>
            <a:xfrm>
              <a:off x="2724150" y="7753350"/>
              <a:ext cx="4707255"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Spells Cast</a:t>
              </a:r>
              <a:endParaRPr lang="en-US" sz="2700" dirty="0"/>
            </a:p>
          </p:txBody>
        </p:sp>
        <p:sp>
          <p:nvSpPr>
            <p:cNvPr id="16" name="Text 10"/>
            <p:cNvSpPr/>
            <p:nvPr/>
          </p:nvSpPr>
          <p:spPr>
            <a:xfrm>
              <a:off x="2724150" y="8343900"/>
              <a:ext cx="469963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are dark magic, foretelling danger.</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724525" y="0"/>
            <a:ext cx="12449175" cy="10287000"/>
          </a:xfrm>
          <a:prstGeom prst="rect">
            <a:avLst/>
          </a:prstGeom>
        </p:spPr>
      </p:pic>
      <p:grpSp>
        <p:nvGrpSpPr>
          <p:cNvPr id="87320"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grpSp>
        <p:nvGrpSpPr>
          <p:cNvPr id="10787" name="Group"/>
          <p:cNvGrpSpPr/>
          <p:nvPr/>
        </p:nvGrpSpPr>
        <p:grpSpPr>
          <a:xfrm>
            <a:off x="8432483" y="6496050"/>
            <a:ext cx="7014210" cy="1021080"/>
            <a:chOff x="8432483" y="6496050"/>
            <a:chExt cx="7014210" cy="1021080"/>
          </a:xfrm>
        </p:grpSpPr>
        <p:grpSp>
          <p:nvGrpSpPr>
            <p:cNvPr id="77052" name="Group"/>
            <p:cNvGrpSpPr/>
            <p:nvPr/>
          </p:nvGrpSpPr>
          <p:grpSpPr>
            <a:xfrm>
              <a:off x="5968365" y="2552700"/>
              <a:ext cx="11942445" cy="3851910"/>
              <a:chOff x="5968365" y="2552700"/>
              <a:chExt cx="11942445" cy="3851910"/>
            </a:xfrm>
          </p:grpSpPr>
          <p:sp>
            <p:nvSpPr>
              <p:cNvPr id="5" name="Text 1"/>
              <p:cNvSpPr/>
              <p:nvPr/>
            </p:nvSpPr>
            <p:spPr>
              <a:xfrm>
                <a:off x="8239125" y="2552700"/>
                <a:ext cx="7400925" cy="3171825"/>
              </a:xfrm>
              <a:prstGeom prst="rect">
                <a:avLst/>
              </a:prstGeom>
              <a:noFill/>
              <a:ln/>
            </p:spPr>
            <p:txBody>
              <a:bodyPr wrap="square" lIns="0" tIns="0" rIns="0" bIns="0" rtlCol="0" anchor="t"/>
              <a:lstStyle/>
              <a:p>
                <a:pPr algn="ctr" indent="0" marL="0">
                  <a:buNone/>
                </a:pPr>
                <a:r>
                  <a:rPr lang="en-US" sz="13500" b="1" u="none" dirty="0">
                    <a:solidFill>
                      <a:srgbClr val="712420"/>
                    </a:solidFill>
                    <a:latin typeface="Poppins" pitchFamily="34" charset="0"/>
                    <a:ea typeface="Poppins" pitchFamily="34" charset="-122"/>
                    <a:cs typeface="Poppins" pitchFamily="34" charset="-120"/>
                  </a:rPr>
                  <a:t>234,567</a:t>
                </a:r>
                <a:endParaRPr lang="en-US" sz="13500" dirty="0"/>
              </a:p>
            </p:txBody>
          </p:sp>
          <p:sp>
            <p:nvSpPr>
              <p:cNvPr id="6" name="Text 2"/>
              <p:cNvSpPr/>
              <p:nvPr/>
            </p:nvSpPr>
            <p:spPr>
              <a:xfrm>
                <a:off x="5968365" y="5276850"/>
                <a:ext cx="11942445" cy="1127760"/>
              </a:xfrm>
              <a:prstGeom prst="rect">
                <a:avLst/>
              </a:prstGeom>
              <a:noFill/>
              <a:ln/>
            </p:spPr>
            <p:txBody>
              <a:bodyPr wrap="square" lIns="0" tIns="0" rIns="0" bIns="0" rtlCol="0" anchor="t"/>
              <a:lstStyle/>
              <a:p>
                <a:pPr algn="ctr" indent="0" marL="0">
                  <a:buNone/>
                </a:pPr>
                <a:r>
                  <a:rPr lang="en-US" sz="4800" u="none" dirty="0">
                    <a:solidFill>
                      <a:srgbClr val="0E0E0E"/>
                    </a:solidFill>
                    <a:latin typeface="Poppins SemiBold" pitchFamily="34" charset="0"/>
                    <a:ea typeface="Poppins SemiBold" pitchFamily="34" charset="-122"/>
                    <a:cs typeface="Poppins SemiBold" pitchFamily="34" charset="-120"/>
                  </a:rPr>
                  <a:t>UNICORN SIGHTINGS</a:t>
                </a:r>
                <a:endParaRPr lang="en-US" sz="4800" dirty="0"/>
              </a:p>
            </p:txBody>
          </p:sp>
        </p:grpSp>
        <p:sp>
          <p:nvSpPr>
            <p:cNvPr id="7" name="Text 3"/>
            <p:cNvSpPr/>
            <p:nvPr/>
          </p:nvSpPr>
          <p:spPr>
            <a:xfrm>
              <a:off x="8432483" y="6496050"/>
              <a:ext cx="701421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tally of the number of unicorns spotted in the fantasy realm.</a:t>
              </a:r>
              <a:endParaRPr lang="en-US" sz="2400" dirty="0"/>
            </a:p>
          </p:txBody>
        </p:sp>
      </p:grpSp>
      <p:pic>
        <p:nvPicPr>
          <p:cNvPr id="8" name="Image 2" descr="preencoded.png">    </p:cNvPr>
          <p:cNvPicPr>
            <a:picLocks noChangeAspect="1"/>
          </p:cNvPicPr>
          <p:nvPr/>
        </p:nvPicPr>
        <p:blipFill>
          <a:blip r:embed="rId3"/>
          <a:stretch>
            <a:fillRect/>
          </a:stretch>
        </p:blipFill>
        <p:spPr>
          <a:xfrm>
            <a:off x="504825" y="1057275"/>
            <a:ext cx="7962900" cy="818197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972175" cy="4000500"/>
          </a:xfrm>
          <a:prstGeom prst="rect">
            <a:avLst/>
          </a:prstGeom>
        </p:spPr>
      </p:pic>
      <p:pic>
        <p:nvPicPr>
          <p:cNvPr id="3" name="Image 1" descr="preencoded.png">    </p:cNvPr>
          <p:cNvPicPr>
            <a:picLocks noChangeAspect="1"/>
          </p:cNvPicPr>
          <p:nvPr/>
        </p:nvPicPr>
        <p:blipFill>
          <a:blip r:embed="rId2"/>
          <a:stretch>
            <a:fillRect/>
          </a:stretch>
        </p:blipFill>
        <p:spPr>
          <a:xfrm>
            <a:off x="15173325" y="7372350"/>
            <a:ext cx="3114675" cy="2914650"/>
          </a:xfrm>
          <a:prstGeom prst="rect">
            <a:avLst/>
          </a:prstGeom>
        </p:spPr>
      </p:pic>
      <p:grpSp>
        <p:nvGrpSpPr>
          <p:cNvPr id="2331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grpSp>
        <p:nvGrpSpPr>
          <p:cNvPr id="35622" name="Group"/>
          <p:cNvGrpSpPr/>
          <p:nvPr/>
        </p:nvGrpSpPr>
        <p:grpSpPr>
          <a:xfrm>
            <a:off x="2495550" y="2447925"/>
            <a:ext cx="6427470" cy="2255520"/>
            <a:chOff x="2495550" y="2447925"/>
            <a:chExt cx="6427470" cy="2255520"/>
          </a:xfrm>
        </p:grpSpPr>
        <p:sp>
          <p:nvSpPr>
            <p:cNvPr id="6" name="Text 1"/>
            <p:cNvSpPr/>
            <p:nvPr/>
          </p:nvSpPr>
          <p:spPr>
            <a:xfrm>
              <a:off x="2495550" y="2447925"/>
              <a:ext cx="6427470" cy="2255520"/>
            </a:xfrm>
            <a:prstGeom prst="rect">
              <a:avLst/>
            </a:prstGeom>
            <a:noFill/>
            <a:ln/>
          </p:spPr>
          <p:txBody>
            <a:bodyPr wrap="square" lIns="0" tIns="0" rIns="0" bIns="0" rtlCol="0" anchor="t"/>
            <a:lstStyle/>
            <a:p>
              <a:pPr algn="l" indent="0" marL="0">
                <a:buNone/>
              </a:pPr>
              <a:r>
                <a:rPr lang="en-US" sz="9600" b="1" u="none" dirty="0">
                  <a:solidFill>
                    <a:srgbClr val="712420"/>
                  </a:solidFill>
                  <a:latin typeface="Poppins" pitchFamily="34" charset="0"/>
                  <a:ea typeface="Poppins" pitchFamily="34" charset="-122"/>
                  <a:cs typeface="Poppins" pitchFamily="34" charset="-120"/>
                </a:rPr>
                <a:t>233 Coins</a:t>
              </a:r>
              <a:endParaRPr lang="en-US" sz="9600" dirty="0"/>
            </a:p>
          </p:txBody>
        </p:sp>
      </p:grpSp>
      <p:grpSp>
        <p:nvGrpSpPr>
          <p:cNvPr id="43340" name="Group"/>
          <p:cNvGrpSpPr/>
          <p:nvPr/>
        </p:nvGrpSpPr>
        <p:grpSpPr>
          <a:xfrm>
            <a:off x="2512695" y="4276725"/>
            <a:ext cx="5966460" cy="563880"/>
            <a:chOff x="2512695" y="4276725"/>
            <a:chExt cx="5966460" cy="563880"/>
          </a:xfrm>
        </p:grpSpPr>
        <p:sp>
          <p:nvSpPr>
            <p:cNvPr id="7" name="Text 2"/>
            <p:cNvSpPr/>
            <p:nvPr/>
          </p:nvSpPr>
          <p:spPr>
            <a:xfrm>
              <a:off x="2512695" y="42767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Treasure Found</a:t>
              </a:r>
              <a:endParaRPr lang="en-US" sz="2400" dirty="0"/>
            </a:p>
          </p:txBody>
        </p:sp>
      </p:grpSp>
      <p:grpSp>
        <p:nvGrpSpPr>
          <p:cNvPr id="48101" name="Group"/>
          <p:cNvGrpSpPr/>
          <p:nvPr/>
        </p:nvGrpSpPr>
        <p:grpSpPr>
          <a:xfrm>
            <a:off x="2324100" y="5238750"/>
            <a:ext cx="6770370" cy="2255520"/>
            <a:chOff x="2324100" y="5238750"/>
            <a:chExt cx="6770370" cy="2255520"/>
          </a:xfrm>
        </p:grpSpPr>
        <p:sp>
          <p:nvSpPr>
            <p:cNvPr id="8" name="Text 3"/>
            <p:cNvSpPr/>
            <p:nvPr/>
          </p:nvSpPr>
          <p:spPr>
            <a:xfrm>
              <a:off x="2324100" y="5238750"/>
              <a:ext cx="6770370" cy="2255520"/>
            </a:xfrm>
            <a:prstGeom prst="rect">
              <a:avLst/>
            </a:prstGeom>
            <a:noFill/>
            <a:ln/>
          </p:spPr>
          <p:txBody>
            <a:bodyPr wrap="square" lIns="0" tIns="0" rIns="0" bIns="0" rtlCol="0" anchor="t"/>
            <a:lstStyle/>
            <a:p>
              <a:pPr algn="l" indent="0" marL="0">
                <a:buNone/>
              </a:pPr>
              <a:r>
                <a:rPr lang="en-US" sz="9600" b="1" u="none" dirty="0">
                  <a:solidFill>
                    <a:srgbClr val="712420"/>
                  </a:solidFill>
                  <a:latin typeface="Poppins" pitchFamily="34" charset="0"/>
                  <a:ea typeface="Poppins" pitchFamily="34" charset="-122"/>
                  <a:cs typeface="Poppins" pitchFamily="34" charset="-120"/>
                </a:rPr>
                <a:t>456 Hours</a:t>
              </a:r>
              <a:endParaRPr lang="en-US" sz="9600" dirty="0"/>
            </a:p>
          </p:txBody>
        </p:sp>
      </p:grpSp>
      <p:grpSp>
        <p:nvGrpSpPr>
          <p:cNvPr id="43322" name="Group"/>
          <p:cNvGrpSpPr/>
          <p:nvPr/>
        </p:nvGrpSpPr>
        <p:grpSpPr>
          <a:xfrm>
            <a:off x="2512695" y="7067550"/>
            <a:ext cx="5966460" cy="563880"/>
            <a:chOff x="2512695" y="7067550"/>
            <a:chExt cx="5966460" cy="563880"/>
          </a:xfrm>
        </p:grpSpPr>
        <p:sp>
          <p:nvSpPr>
            <p:cNvPr id="9" name="Text 4"/>
            <p:cNvSpPr/>
            <p:nvPr/>
          </p:nvSpPr>
          <p:spPr>
            <a:xfrm>
              <a:off x="2512695" y="70675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Duration of Spell Casting</a:t>
              </a:r>
              <a:endParaRPr lang="en-US" sz="2400" dirty="0"/>
            </a:p>
          </p:txBody>
        </p:sp>
      </p:grpSp>
      <p:grpSp>
        <p:nvGrpSpPr>
          <p:cNvPr id="37803" name="Group"/>
          <p:cNvGrpSpPr/>
          <p:nvPr/>
        </p:nvGrpSpPr>
        <p:grpSpPr>
          <a:xfrm>
            <a:off x="11791950" y="2447925"/>
            <a:ext cx="3074670" cy="2255520"/>
            <a:chOff x="11791950" y="2447925"/>
            <a:chExt cx="3074670" cy="2255520"/>
          </a:xfrm>
        </p:grpSpPr>
        <p:sp>
          <p:nvSpPr>
            <p:cNvPr id="10" name="Text 5"/>
            <p:cNvSpPr/>
            <p:nvPr/>
          </p:nvSpPr>
          <p:spPr>
            <a:xfrm>
              <a:off x="11791950" y="2447925"/>
              <a:ext cx="3074670" cy="2255520"/>
            </a:xfrm>
            <a:prstGeom prst="rect">
              <a:avLst/>
            </a:prstGeom>
            <a:noFill/>
            <a:ln/>
          </p:spPr>
          <p:txBody>
            <a:bodyPr wrap="square" lIns="0" tIns="0" rIns="0" bIns="0" rtlCol="0" anchor="t"/>
            <a:lstStyle/>
            <a:p>
              <a:pPr algn="l" indent="0" marL="0">
                <a:buNone/>
              </a:pPr>
              <a:r>
                <a:rPr lang="en-US" sz="9600" b="1" u="none" dirty="0">
                  <a:solidFill>
                    <a:srgbClr val="712420"/>
                  </a:solidFill>
                  <a:latin typeface="Poppins" pitchFamily="34" charset="0"/>
                  <a:ea typeface="Poppins" pitchFamily="34" charset="-122"/>
                  <a:cs typeface="Poppins" pitchFamily="34" charset="-120"/>
                </a:rPr>
                <a:t>85%</a:t>
              </a:r>
              <a:endParaRPr lang="en-US" sz="9600" dirty="0"/>
            </a:p>
          </p:txBody>
        </p:sp>
      </p:grpSp>
      <p:grpSp>
        <p:nvGrpSpPr>
          <p:cNvPr id="98798" name="Group"/>
          <p:cNvGrpSpPr/>
          <p:nvPr/>
        </p:nvGrpSpPr>
        <p:grpSpPr>
          <a:xfrm>
            <a:off x="10132695" y="4276725"/>
            <a:ext cx="5966460" cy="563880"/>
            <a:chOff x="10132695" y="4276725"/>
            <a:chExt cx="5966460" cy="563880"/>
          </a:xfrm>
        </p:grpSpPr>
        <p:sp>
          <p:nvSpPr>
            <p:cNvPr id="11" name="Text 6"/>
            <p:cNvSpPr/>
            <p:nvPr/>
          </p:nvSpPr>
          <p:spPr>
            <a:xfrm>
              <a:off x="10132695" y="42767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Wished Granted</a:t>
              </a:r>
              <a:endParaRPr lang="en-US" sz="2400" dirty="0"/>
            </a:p>
          </p:txBody>
        </p:sp>
      </p:grpSp>
      <p:grpSp>
        <p:nvGrpSpPr>
          <p:cNvPr id="44290" name="Group"/>
          <p:cNvGrpSpPr/>
          <p:nvPr/>
        </p:nvGrpSpPr>
        <p:grpSpPr>
          <a:xfrm>
            <a:off x="10801350" y="5238750"/>
            <a:ext cx="5055870" cy="2255520"/>
            <a:chOff x="10801350" y="5238750"/>
            <a:chExt cx="5055870" cy="2255520"/>
          </a:xfrm>
        </p:grpSpPr>
        <p:sp>
          <p:nvSpPr>
            <p:cNvPr id="12" name="Text 7"/>
            <p:cNvSpPr/>
            <p:nvPr/>
          </p:nvSpPr>
          <p:spPr>
            <a:xfrm>
              <a:off x="10801350" y="5238750"/>
              <a:ext cx="5055870" cy="2255520"/>
            </a:xfrm>
            <a:prstGeom prst="rect">
              <a:avLst/>
            </a:prstGeom>
            <a:noFill/>
            <a:ln/>
          </p:spPr>
          <p:txBody>
            <a:bodyPr wrap="square" lIns="0" tIns="0" rIns="0" bIns="0" rtlCol="0" anchor="t"/>
            <a:lstStyle/>
            <a:p>
              <a:pPr algn="l" indent="0" marL="0">
                <a:buNone/>
              </a:pPr>
              <a:r>
                <a:rPr lang="en-US" sz="9600" b="1" u="none" dirty="0">
                  <a:solidFill>
                    <a:srgbClr val="712420"/>
                  </a:solidFill>
                  <a:latin typeface="Poppins" pitchFamily="34" charset="0"/>
                  <a:ea typeface="Poppins" pitchFamily="34" charset="-122"/>
                  <a:cs typeface="Poppins" pitchFamily="34" charset="-120"/>
                </a:rPr>
                <a:t>765 Km</a:t>
              </a:r>
              <a:endParaRPr lang="en-US" sz="9600" dirty="0"/>
            </a:p>
          </p:txBody>
        </p:sp>
      </p:grpSp>
      <p:grpSp>
        <p:nvGrpSpPr>
          <p:cNvPr id="30478" name="Group"/>
          <p:cNvGrpSpPr/>
          <p:nvPr/>
        </p:nvGrpSpPr>
        <p:grpSpPr>
          <a:xfrm>
            <a:off x="10132695" y="7067550"/>
            <a:ext cx="5966460" cy="563880"/>
            <a:chOff x="10132695" y="7067550"/>
            <a:chExt cx="5966460" cy="563880"/>
          </a:xfrm>
        </p:grpSpPr>
        <p:sp>
          <p:nvSpPr>
            <p:cNvPr id="13" name="Text 8"/>
            <p:cNvSpPr/>
            <p:nvPr/>
          </p:nvSpPr>
          <p:spPr>
            <a:xfrm>
              <a:off x="10132695" y="70675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915783" y="0"/>
            <a:ext cx="4372217" cy="3738414"/>
          </a:xfrm>
          <a:prstGeom prst="rect">
            <a:avLst/>
          </a:prstGeom>
        </p:spPr>
      </p:pic>
      <p:pic>
        <p:nvPicPr>
          <p:cNvPr id="3" name="Image 1" descr="preencoded.png">    </p:cNvPr>
          <p:cNvPicPr>
            <a:picLocks noChangeAspect="1"/>
          </p:cNvPicPr>
          <p:nvPr/>
        </p:nvPicPr>
        <p:blipFill>
          <a:blip r:embed="rId2"/>
          <a:stretch>
            <a:fillRect/>
          </a:stretch>
        </p:blipFill>
        <p:spPr>
          <a:xfrm>
            <a:off x="0" y="6477000"/>
            <a:ext cx="5448300" cy="3810000"/>
          </a:xfrm>
          <a:prstGeom prst="rect">
            <a:avLst/>
          </a:prstGeom>
        </p:spPr>
      </p:pic>
      <p:grpSp>
        <p:nvGrpSpPr>
          <p:cNvPr id="4239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5181600" y="857250"/>
            <a:ext cx="7915275" cy="1409700"/>
          </a:xfrm>
          <a:prstGeom prst="rect">
            <a:avLst/>
          </a:prstGeom>
          <a:noFill/>
          <a:ln/>
        </p:spPr>
        <p:txBody>
          <a:bodyPr wrap="square" lIns="0" tIns="0" rIns="0" bIns="0" rtlCol="0" anchor="t"/>
          <a:lstStyle/>
          <a:p>
            <a:pPr algn="ctr" indent="0" marL="0">
              <a:buNone/>
            </a:pPr>
            <a:r>
              <a:rPr lang="en-US" sz="6000" b="1" u="none" dirty="0">
                <a:solidFill>
                  <a:srgbClr val="712420"/>
                </a:solidFill>
                <a:latin typeface="Poppins" pitchFamily="34" charset="0"/>
                <a:ea typeface="Poppins" pitchFamily="34" charset="-122"/>
                <a:cs typeface="Poppins" pitchFamily="34" charset="-120"/>
              </a:rPr>
              <a:t>Some Graph</a:t>
            </a:r>
            <a:endParaRPr lang="en-US" sz="6000" dirty="0"/>
          </a:p>
        </p:txBody>
      </p:sp>
      <p:grpSp>
        <p:nvGrpSpPr>
          <p:cNvPr id="75002" name="Group"/>
          <p:cNvGrpSpPr/>
          <p:nvPr/>
        </p:nvGrpSpPr>
        <p:grpSpPr>
          <a:xfrm>
            <a:off x="2038350" y="2824588"/>
            <a:ext cx="6709938" cy="4712871"/>
            <a:chOff x="2038350" y="2824588"/>
            <a:chExt cx="6709938" cy="4712871"/>
          </a:xfrm>
        </p:grpSpPr>
        <p:pic>
          <p:nvPicPr>
            <p:cNvPr id="7" name="Image 3" descr="preencoded.png">    </p:cNvPr>
            <p:cNvPicPr>
              <a:picLocks noChangeAspect="1"/>
            </p:cNvPicPr>
            <p:nvPr/>
          </p:nvPicPr>
          <p:blipFill>
            <a:blip r:embed="rId4"/>
            <a:stretch>
              <a:fillRect/>
            </a:stretch>
          </p:blipFill>
          <p:spPr>
            <a:xfrm>
              <a:off x="2530372" y="2824588"/>
              <a:ext cx="6217916" cy="4133250"/>
            </a:xfrm>
            <a:prstGeom prst="rect">
              <a:avLst/>
            </a:prstGeom>
          </p:spPr>
        </p:pic>
        <p:pic>
          <p:nvPicPr>
            <p:cNvPr id="8" name="Image 4" descr="preencoded.png">    </p:cNvPr>
            <p:cNvPicPr>
              <a:picLocks noChangeAspect="1"/>
            </p:cNvPicPr>
            <p:nvPr/>
          </p:nvPicPr>
          <p:blipFill>
            <a:blip r:embed="rId5"/>
            <a:stretch>
              <a:fillRect/>
            </a:stretch>
          </p:blipFill>
          <p:spPr>
            <a:xfrm>
              <a:off x="3384152" y="3139083"/>
              <a:ext cx="8673" cy="3943830"/>
            </a:xfrm>
            <a:prstGeom prst="rect">
              <a:avLst/>
            </a:prstGeom>
          </p:spPr>
        </p:pic>
        <p:pic>
          <p:nvPicPr>
            <p:cNvPr id="9" name="Image 5" descr="preencoded.png">    </p:cNvPr>
            <p:cNvPicPr>
              <a:picLocks noChangeAspect="1"/>
            </p:cNvPicPr>
            <p:nvPr/>
          </p:nvPicPr>
          <p:blipFill>
            <a:blip r:embed="rId6"/>
            <a:stretch>
              <a:fillRect/>
            </a:stretch>
          </p:blipFill>
          <p:spPr>
            <a:xfrm>
              <a:off x="4237930" y="3139083"/>
              <a:ext cx="8673" cy="3943830"/>
            </a:xfrm>
            <a:prstGeom prst="rect">
              <a:avLst/>
            </a:prstGeom>
          </p:spPr>
        </p:pic>
        <p:pic>
          <p:nvPicPr>
            <p:cNvPr id="10" name="Image 6" descr="preencoded.png">    </p:cNvPr>
            <p:cNvPicPr>
              <a:picLocks noChangeAspect="1"/>
            </p:cNvPicPr>
            <p:nvPr/>
          </p:nvPicPr>
          <p:blipFill>
            <a:blip r:embed="rId7"/>
            <a:stretch>
              <a:fillRect/>
            </a:stretch>
          </p:blipFill>
          <p:spPr>
            <a:xfrm>
              <a:off x="5091711"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5945489"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6799271"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7653049"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8506828"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2516122" y="4106724"/>
              <a:ext cx="6036870" cy="1780186"/>
            </a:xfrm>
            <a:prstGeom prst="rect">
              <a:avLst/>
            </a:prstGeom>
          </p:spPr>
        </p:pic>
        <p:pic>
          <p:nvPicPr>
            <p:cNvPr id="16" name="Image 12" descr="preencoded.png">    </p:cNvPr>
            <p:cNvPicPr>
              <a:picLocks noChangeAspect="1"/>
            </p:cNvPicPr>
            <p:nvPr/>
          </p:nvPicPr>
          <p:blipFill>
            <a:blip r:embed="rId13"/>
            <a:stretch>
              <a:fillRect/>
            </a:stretch>
          </p:blipFill>
          <p:spPr>
            <a:xfrm>
              <a:off x="2526404" y="4773581"/>
              <a:ext cx="6032267" cy="1701393"/>
            </a:xfrm>
            <a:prstGeom prst="rect">
              <a:avLst/>
            </a:prstGeom>
          </p:spPr>
        </p:pic>
        <p:pic>
          <p:nvPicPr>
            <p:cNvPr id="17" name="Image 13" descr="preencoded.png">    </p:cNvPr>
            <p:cNvPicPr>
              <a:picLocks noChangeAspect="1"/>
            </p:cNvPicPr>
            <p:nvPr/>
          </p:nvPicPr>
          <p:blipFill>
            <a:blip r:embed="rId14"/>
            <a:stretch>
              <a:fillRect/>
            </a:stretch>
          </p:blipFill>
          <p:spPr>
            <a:xfrm>
              <a:off x="3330897" y="4541732"/>
              <a:ext cx="115179" cy="115178"/>
            </a:xfrm>
            <a:prstGeom prst="rect">
              <a:avLst/>
            </a:prstGeom>
          </p:spPr>
        </p:pic>
        <p:pic>
          <p:nvPicPr>
            <p:cNvPr id="18" name="Image 14" descr="preencoded.png">    </p:cNvPr>
            <p:cNvPicPr>
              <a:picLocks noChangeAspect="1"/>
            </p:cNvPicPr>
            <p:nvPr/>
          </p:nvPicPr>
          <p:blipFill>
            <a:blip r:embed="rId15"/>
            <a:stretch>
              <a:fillRect/>
            </a:stretch>
          </p:blipFill>
          <p:spPr>
            <a:xfrm>
              <a:off x="3330897" y="5235848"/>
              <a:ext cx="115179" cy="115179"/>
            </a:xfrm>
            <a:prstGeom prst="rect">
              <a:avLst/>
            </a:prstGeom>
          </p:spPr>
        </p:pic>
        <p:pic>
          <p:nvPicPr>
            <p:cNvPr id="19" name="Image 15" descr="preencoded.png">    </p:cNvPr>
            <p:cNvPicPr>
              <a:picLocks noChangeAspect="1"/>
            </p:cNvPicPr>
            <p:nvPr/>
          </p:nvPicPr>
          <p:blipFill>
            <a:blip r:embed="rId16"/>
            <a:stretch>
              <a:fillRect/>
            </a:stretch>
          </p:blipFill>
          <p:spPr>
            <a:xfrm>
              <a:off x="4184677" y="4238458"/>
              <a:ext cx="115179" cy="115179"/>
            </a:xfrm>
            <a:prstGeom prst="rect">
              <a:avLst/>
            </a:prstGeom>
          </p:spPr>
        </p:pic>
        <p:pic>
          <p:nvPicPr>
            <p:cNvPr id="20" name="Image 16" descr="preencoded.png">    </p:cNvPr>
            <p:cNvPicPr>
              <a:picLocks noChangeAspect="1"/>
            </p:cNvPicPr>
            <p:nvPr/>
          </p:nvPicPr>
          <p:blipFill>
            <a:blip r:embed="rId17"/>
            <a:stretch>
              <a:fillRect/>
            </a:stretch>
          </p:blipFill>
          <p:spPr>
            <a:xfrm>
              <a:off x="4184677" y="5561633"/>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5038458" y="5799609"/>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5038458" y="4733869"/>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895705" y="5049924"/>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895705" y="4815483"/>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6746016" y="5750682"/>
              <a:ext cx="115179" cy="115178"/>
            </a:xfrm>
            <a:prstGeom prst="rect">
              <a:avLst/>
            </a:prstGeom>
          </p:spPr>
        </p:pic>
        <p:pic>
          <p:nvPicPr>
            <p:cNvPr id="26" name="Image 22" descr="preencoded.png">    </p:cNvPr>
            <p:cNvPicPr>
              <a:picLocks noChangeAspect="1"/>
            </p:cNvPicPr>
            <p:nvPr/>
          </p:nvPicPr>
          <p:blipFill>
            <a:blip r:embed="rId23"/>
            <a:stretch>
              <a:fillRect/>
            </a:stretch>
          </p:blipFill>
          <p:spPr>
            <a:xfrm>
              <a:off x="6746016" y="5307657"/>
              <a:ext cx="115179" cy="115178"/>
            </a:xfrm>
            <a:prstGeom prst="rect">
              <a:avLst/>
            </a:prstGeom>
          </p:spPr>
        </p:pic>
        <p:pic>
          <p:nvPicPr>
            <p:cNvPr id="27" name="Image 23" descr="preencoded.png">    </p:cNvPr>
            <p:cNvPicPr>
              <a:picLocks noChangeAspect="1"/>
            </p:cNvPicPr>
            <p:nvPr/>
          </p:nvPicPr>
          <p:blipFill>
            <a:blip r:embed="rId24"/>
            <a:stretch>
              <a:fillRect/>
            </a:stretch>
          </p:blipFill>
          <p:spPr>
            <a:xfrm>
              <a:off x="7603266" y="5229337"/>
              <a:ext cx="115179" cy="115179"/>
            </a:xfrm>
            <a:prstGeom prst="rect">
              <a:avLst/>
            </a:prstGeom>
          </p:spPr>
        </p:pic>
        <p:pic>
          <p:nvPicPr>
            <p:cNvPr id="28" name="Image 24" descr="preencoded.png">    </p:cNvPr>
            <p:cNvPicPr>
              <a:picLocks noChangeAspect="1"/>
            </p:cNvPicPr>
            <p:nvPr/>
          </p:nvPicPr>
          <p:blipFill>
            <a:blip r:embed="rId25"/>
            <a:stretch>
              <a:fillRect/>
            </a:stretch>
          </p:blipFill>
          <p:spPr>
            <a:xfrm>
              <a:off x="7603266" y="4929578"/>
              <a:ext cx="115179" cy="115179"/>
            </a:xfrm>
            <a:prstGeom prst="rect">
              <a:avLst/>
            </a:prstGeom>
          </p:spPr>
        </p:pic>
        <p:sp>
          <p:nvSpPr>
            <p:cNvPr id="29"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712420"/>
                  </a:solidFill>
                  <a:latin typeface="Lato" pitchFamily="34" charset="0"/>
                  <a:ea typeface="Lato" pitchFamily="34" charset="-122"/>
                  <a:cs typeface="Lato" pitchFamily="34" charset="-120"/>
                </a:rPr>
                <a:t>0</a:t>
              </a:r>
              <a:endParaRPr lang="en-US" sz="1366" dirty="0"/>
            </a:p>
          </p:txBody>
        </p:sp>
        <p:sp>
          <p:nvSpPr>
            <p:cNvPr id="30"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712420"/>
                  </a:solidFill>
                  <a:latin typeface="Lato" pitchFamily="34" charset="0"/>
                  <a:ea typeface="Lato" pitchFamily="34" charset="-122"/>
                  <a:cs typeface="Lato" pitchFamily="34" charset="-120"/>
                </a:rPr>
                <a:t>1</a:t>
              </a:r>
              <a:endParaRPr lang="en-US" sz="1639" dirty="0"/>
            </a:p>
          </p:txBody>
        </p:sp>
        <p:sp>
          <p:nvSpPr>
            <p:cNvPr id="31"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712420"/>
                  </a:solidFill>
                  <a:latin typeface="Lato" pitchFamily="34" charset="0"/>
                  <a:ea typeface="Lato" pitchFamily="34" charset="-122"/>
                  <a:cs typeface="Lato" pitchFamily="34" charset="-120"/>
                </a:rPr>
                <a:t>2</a:t>
              </a:r>
              <a:endParaRPr lang="en-US" sz="1639" dirty="0"/>
            </a:p>
          </p:txBody>
        </p:sp>
        <p:sp>
          <p:nvSpPr>
            <p:cNvPr id="32"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712420"/>
                  </a:solidFill>
                  <a:latin typeface="Lato" pitchFamily="34" charset="0"/>
                  <a:ea typeface="Lato" pitchFamily="34" charset="-122"/>
                  <a:cs typeface="Lato" pitchFamily="34" charset="-120"/>
                </a:rPr>
                <a:t>3</a:t>
              </a:r>
              <a:endParaRPr lang="en-US" sz="1639" dirty="0"/>
            </a:p>
          </p:txBody>
        </p:sp>
        <p:sp>
          <p:nvSpPr>
            <p:cNvPr id="33"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712420"/>
                  </a:solidFill>
                  <a:latin typeface="Lato" pitchFamily="34" charset="0"/>
                  <a:ea typeface="Lato" pitchFamily="34" charset="-122"/>
                  <a:cs typeface="Lato" pitchFamily="34" charset="-120"/>
                </a:rPr>
                <a:t>4</a:t>
              </a:r>
              <a:endParaRPr lang="en-US" sz="1639" dirty="0"/>
            </a:p>
          </p:txBody>
        </p:sp>
        <p:sp>
          <p:nvSpPr>
            <p:cNvPr id="34"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712420"/>
                  </a:solidFill>
                  <a:latin typeface="Lato" pitchFamily="34" charset="0"/>
                  <a:ea typeface="Lato" pitchFamily="34" charset="-122"/>
                  <a:cs typeface="Lato" pitchFamily="34" charset="-120"/>
                </a:rPr>
                <a:t>5</a:t>
              </a:r>
              <a:endParaRPr lang="en-US" sz="1639" dirty="0"/>
            </a:p>
          </p:txBody>
        </p:sp>
        <p:sp>
          <p:nvSpPr>
            <p:cNvPr id="35"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712420"/>
                  </a:solidFill>
                  <a:latin typeface="Lato" pitchFamily="34" charset="0"/>
                  <a:ea typeface="Lato" pitchFamily="34" charset="-122"/>
                  <a:cs typeface="Lato" pitchFamily="34" charset="-120"/>
                </a:rPr>
                <a:t>6</a:t>
              </a:r>
              <a:endParaRPr lang="en-US" sz="1639" dirty="0"/>
            </a:p>
          </p:txBody>
        </p:sp>
        <p:sp>
          <p:nvSpPr>
            <p:cNvPr id="36"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712420"/>
                  </a:solidFill>
                  <a:latin typeface="Lato" pitchFamily="34" charset="0"/>
                  <a:ea typeface="Lato" pitchFamily="34" charset="-122"/>
                  <a:cs typeface="Lato" pitchFamily="34" charset="-120"/>
                </a:rPr>
                <a:t>7</a:t>
              </a:r>
              <a:endParaRPr lang="en-US" sz="1639" dirty="0"/>
            </a:p>
          </p:txBody>
        </p:sp>
        <p:sp>
          <p:nvSpPr>
            <p:cNvPr id="37"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712420"/>
                  </a:solidFill>
                  <a:latin typeface="Lato" pitchFamily="34" charset="0"/>
                  <a:ea typeface="Lato" pitchFamily="34" charset="-122"/>
                  <a:cs typeface="Lato" pitchFamily="34" charset="-120"/>
                </a:rPr>
                <a:t>8</a:t>
              </a:r>
              <a:endParaRPr lang="en-US" sz="1639" dirty="0"/>
            </a:p>
          </p:txBody>
        </p:sp>
        <p:sp>
          <p:nvSpPr>
            <p:cNvPr id="38"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712420"/>
                  </a:solidFill>
                  <a:latin typeface="Lato" pitchFamily="34" charset="0"/>
                  <a:ea typeface="Lato" pitchFamily="34" charset="-122"/>
                  <a:cs typeface="Lato" pitchFamily="34" charset="-120"/>
                </a:rPr>
                <a:t>10</a:t>
              </a:r>
              <a:endParaRPr lang="en-US" sz="1366" dirty="0"/>
            </a:p>
          </p:txBody>
        </p:sp>
        <p:sp>
          <p:nvSpPr>
            <p:cNvPr id="39"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712420"/>
                  </a:solidFill>
                  <a:latin typeface="Lato" pitchFamily="34" charset="0"/>
                  <a:ea typeface="Lato" pitchFamily="34" charset="-122"/>
                  <a:cs typeface="Lato" pitchFamily="34" charset="-120"/>
                </a:rPr>
                <a:t>20</a:t>
              </a:r>
              <a:endParaRPr lang="en-US" sz="1366" dirty="0"/>
            </a:p>
          </p:txBody>
        </p:sp>
        <p:sp>
          <p:nvSpPr>
            <p:cNvPr id="40"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712420"/>
                  </a:solidFill>
                  <a:latin typeface="Lato" pitchFamily="34" charset="0"/>
                  <a:ea typeface="Lato" pitchFamily="34" charset="-122"/>
                  <a:cs typeface="Lato" pitchFamily="34" charset="-120"/>
                </a:rPr>
                <a:t>30</a:t>
              </a:r>
              <a:endParaRPr lang="en-US" sz="1366" dirty="0"/>
            </a:p>
          </p:txBody>
        </p:sp>
        <p:sp>
          <p:nvSpPr>
            <p:cNvPr id="41"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712420"/>
                  </a:solidFill>
                  <a:latin typeface="Lato" pitchFamily="34" charset="0"/>
                  <a:ea typeface="Lato" pitchFamily="34" charset="-122"/>
                  <a:cs typeface="Lato" pitchFamily="34" charset="-120"/>
                </a:rPr>
                <a:t>40</a:t>
              </a:r>
              <a:endParaRPr lang="en-US" sz="1366" dirty="0"/>
            </a:p>
          </p:txBody>
        </p:sp>
        <p:sp>
          <p:nvSpPr>
            <p:cNvPr id="42"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712420"/>
                  </a:solidFill>
                  <a:latin typeface="Lato" pitchFamily="34" charset="0"/>
                  <a:ea typeface="Lato" pitchFamily="34" charset="-122"/>
                  <a:cs typeface="Lato" pitchFamily="34" charset="-120"/>
                </a:rPr>
                <a:t>50</a:t>
              </a:r>
              <a:endParaRPr lang="en-US" sz="1366" dirty="0"/>
            </a:p>
          </p:txBody>
        </p:sp>
        <p:sp>
          <p:nvSpPr>
            <p:cNvPr id="43"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712420"/>
                  </a:solidFill>
                  <a:latin typeface="Lato" pitchFamily="34" charset="0"/>
                  <a:ea typeface="Lato" pitchFamily="34" charset="-122"/>
                  <a:cs typeface="Lato" pitchFamily="34" charset="-120"/>
                </a:rPr>
                <a:t>60</a:t>
              </a:r>
              <a:endParaRPr lang="en-US" sz="1366" dirty="0"/>
            </a:p>
          </p:txBody>
        </p:sp>
        <p:sp>
          <p:nvSpPr>
            <p:cNvPr id="44"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712420"/>
                  </a:solidFill>
                  <a:latin typeface="Lato" pitchFamily="34" charset="0"/>
                  <a:ea typeface="Lato" pitchFamily="34" charset="-122"/>
                  <a:cs typeface="Lato" pitchFamily="34" charset="-120"/>
                </a:rPr>
                <a:t>70</a:t>
              </a:r>
              <a:endParaRPr lang="en-US" sz="1366" dirty="0"/>
            </a:p>
          </p:txBody>
        </p:sp>
        <p:sp>
          <p:nvSpPr>
            <p:cNvPr id="45"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712420"/>
                  </a:solidFill>
                  <a:latin typeface="Lato" pitchFamily="34" charset="0"/>
                  <a:ea typeface="Lato" pitchFamily="34" charset="-122"/>
                  <a:cs typeface="Lato" pitchFamily="34" charset="-120"/>
                </a:rPr>
                <a:t>80</a:t>
              </a:r>
              <a:endParaRPr lang="en-US" sz="1366" dirty="0"/>
            </a:p>
          </p:txBody>
        </p:sp>
        <p:sp>
          <p:nvSpPr>
            <p:cNvPr id="46"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712420"/>
                  </a:solidFill>
                  <a:latin typeface="Lato" pitchFamily="34" charset="0"/>
                  <a:ea typeface="Lato" pitchFamily="34" charset="-122"/>
                  <a:cs typeface="Lato" pitchFamily="34" charset="-120"/>
                </a:rPr>
                <a:t>90</a:t>
              </a:r>
              <a:endParaRPr lang="en-US" sz="1366" dirty="0"/>
            </a:p>
          </p:txBody>
        </p:sp>
        <p:sp>
          <p:nvSpPr>
            <p:cNvPr id="47"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712420"/>
                  </a:solidFill>
                  <a:latin typeface="Lato" pitchFamily="34" charset="0"/>
                  <a:ea typeface="Lato" pitchFamily="34" charset="-122"/>
                  <a:cs typeface="Lato" pitchFamily="34" charset="-120"/>
                </a:rPr>
                <a:t>100</a:t>
              </a:r>
              <a:endParaRPr lang="en-US" sz="1366" dirty="0"/>
            </a:p>
          </p:txBody>
        </p:sp>
      </p:grpSp>
      <p:grpSp>
        <p:nvGrpSpPr>
          <p:cNvPr id="15294" name="Group"/>
          <p:cNvGrpSpPr/>
          <p:nvPr/>
        </p:nvGrpSpPr>
        <p:grpSpPr>
          <a:xfrm>
            <a:off x="10801350" y="3143250"/>
            <a:ext cx="4181476" cy="4181456"/>
            <a:chOff x="10801350" y="3143250"/>
            <a:chExt cx="4181476" cy="4181456"/>
          </a:xfrm>
        </p:grpSpPr>
        <p:pic>
          <p:nvPicPr>
            <p:cNvPr id="48" name="Image 25" descr="preencoded.png">    </p:cNvPr>
            <p:cNvPicPr>
              <a:picLocks noChangeAspect="1"/>
            </p:cNvPicPr>
            <p:nvPr/>
          </p:nvPicPr>
          <p:blipFill>
            <a:blip r:embed="rId26"/>
            <a:stretch>
              <a:fillRect/>
            </a:stretch>
          </p:blipFill>
          <p:spPr>
            <a:xfrm>
              <a:off x="12892088" y="3143250"/>
              <a:ext cx="2090738" cy="3569103"/>
            </a:xfrm>
            <a:prstGeom prst="rect">
              <a:avLst/>
            </a:prstGeom>
          </p:spPr>
        </p:pic>
        <p:pic>
          <p:nvPicPr>
            <p:cNvPr id="49" name="Image 26" descr="preencoded.png">    </p:cNvPr>
            <p:cNvPicPr>
              <a:picLocks noChangeAspect="1"/>
            </p:cNvPicPr>
            <p:nvPr/>
          </p:nvPicPr>
          <p:blipFill>
            <a:blip r:embed="rId27"/>
            <a:stretch>
              <a:fillRect/>
            </a:stretch>
          </p:blipFill>
          <p:spPr>
            <a:xfrm>
              <a:off x="11413713" y="6268845"/>
              <a:ext cx="2956750" cy="1055861"/>
            </a:xfrm>
            <a:prstGeom prst="rect">
              <a:avLst/>
            </a:prstGeom>
          </p:spPr>
        </p:pic>
        <p:pic>
          <p:nvPicPr>
            <p:cNvPr id="50" name="Image 27" descr="preencoded.png">    </p:cNvPr>
            <p:cNvPicPr>
              <a:picLocks noChangeAspect="1"/>
            </p:cNvPicPr>
            <p:nvPr/>
          </p:nvPicPr>
          <p:blipFill>
            <a:blip r:embed="rId28"/>
            <a:stretch>
              <a:fillRect/>
            </a:stretch>
          </p:blipFill>
          <p:spPr>
            <a:xfrm>
              <a:off x="10801350" y="3143250"/>
              <a:ext cx="2090738" cy="3569103"/>
            </a:xfrm>
            <a:prstGeom prst="rect">
              <a:avLst/>
            </a:prstGeom>
          </p:spPr>
        </p:pic>
        <p:sp>
          <p:nvSpPr>
            <p:cNvPr id="51" name="Text 21"/>
            <p:cNvSpPr/>
            <p:nvPr/>
          </p:nvSpPr>
          <p:spPr>
            <a:xfrm>
              <a:off x="12111038" y="4662488"/>
              <a:ext cx="1731645"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34.574</a:t>
              </a:r>
              <a:endParaRPr lang="en-US" sz="3600" dirty="0"/>
            </a:p>
          </p:txBody>
        </p:sp>
        <p:sp>
          <p:nvSpPr>
            <p:cNvPr id="52" name="Text 22"/>
            <p:cNvSpPr/>
            <p:nvPr/>
          </p:nvSpPr>
          <p:spPr>
            <a:xfrm>
              <a:off x="12520613" y="5348288"/>
              <a:ext cx="85915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Total</a:t>
              </a:r>
              <a:endParaRPr lang="en-US" sz="2400" dirty="0"/>
            </a:p>
          </p:txBody>
        </p:sp>
      </p:grpSp>
      <p:grpSp>
        <p:nvGrpSpPr>
          <p:cNvPr id="42416" name="Group"/>
          <p:cNvGrpSpPr/>
          <p:nvPr/>
        </p:nvGrpSpPr>
        <p:grpSpPr>
          <a:xfrm>
            <a:off x="9898380" y="7886700"/>
            <a:ext cx="5996940" cy="1783080"/>
            <a:chOff x="9898380" y="7886700"/>
            <a:chExt cx="5996940" cy="1783080"/>
          </a:xfrm>
        </p:grpSpPr>
        <p:sp>
          <p:nvSpPr>
            <p:cNvPr id="53" name="Text 23"/>
            <p:cNvSpPr/>
            <p:nvPr/>
          </p:nvSpPr>
          <p:spPr>
            <a:xfrm>
              <a:off x="9898380" y="7886700"/>
              <a:ext cx="5996940"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Treasure Found</a:t>
              </a:r>
              <a:endParaRPr lang="en-US" sz="3600" dirty="0"/>
            </a:p>
          </p:txBody>
        </p:sp>
        <p:sp>
          <p:nvSpPr>
            <p:cNvPr id="54" name="Text 24"/>
            <p:cNvSpPr/>
            <p:nvPr/>
          </p:nvSpPr>
          <p:spPr>
            <a:xfrm>
              <a:off x="9913620" y="864870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amount of treasure found per month</a:t>
              </a:r>
              <a:endParaRPr lang="en-US" sz="2400" dirty="0"/>
            </a:p>
          </p:txBody>
        </p:sp>
      </p:grpSp>
      <p:grpSp>
        <p:nvGrpSpPr>
          <p:cNvPr id="69316" name="Group"/>
          <p:cNvGrpSpPr/>
          <p:nvPr/>
        </p:nvGrpSpPr>
        <p:grpSpPr>
          <a:xfrm>
            <a:off x="2392680" y="7886700"/>
            <a:ext cx="5996940" cy="1783080"/>
            <a:chOff x="2392680" y="7886700"/>
            <a:chExt cx="5996940" cy="1783080"/>
          </a:xfrm>
        </p:grpSpPr>
        <p:sp>
          <p:nvSpPr>
            <p:cNvPr id="55" name="Text 25"/>
            <p:cNvSpPr/>
            <p:nvPr/>
          </p:nvSpPr>
          <p:spPr>
            <a:xfrm>
              <a:off x="2392680" y="7886700"/>
              <a:ext cx="5996940"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Spellcasting Progress</a:t>
              </a:r>
              <a:endParaRPr lang="en-US" sz="3600" dirty="0"/>
            </a:p>
          </p:txBody>
        </p:sp>
        <p:sp>
          <p:nvSpPr>
            <p:cNvPr id="56" name="Text 26"/>
            <p:cNvSpPr/>
            <p:nvPr/>
          </p:nvSpPr>
          <p:spPr>
            <a:xfrm>
              <a:off x="2407920" y="864870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6591300"/>
            <a:ext cx="4257675" cy="3695700"/>
          </a:xfrm>
          <a:prstGeom prst="rect">
            <a:avLst/>
          </a:prstGeom>
        </p:spPr>
      </p:pic>
      <p:pic>
        <p:nvPicPr>
          <p:cNvPr id="3" name="Image 1" descr="preencoded.png">    </p:cNvPr>
          <p:cNvPicPr>
            <a:picLocks noChangeAspect="1"/>
          </p:cNvPicPr>
          <p:nvPr/>
        </p:nvPicPr>
        <p:blipFill>
          <a:blip r:embed="rId2"/>
          <a:stretch>
            <a:fillRect/>
          </a:stretch>
        </p:blipFill>
        <p:spPr>
          <a:xfrm>
            <a:off x="13649325" y="0"/>
            <a:ext cx="4638675" cy="5143500"/>
          </a:xfrm>
          <a:prstGeom prst="rect">
            <a:avLst/>
          </a:prstGeom>
        </p:spPr>
      </p:pic>
      <p:grpSp>
        <p:nvGrpSpPr>
          <p:cNvPr id="5063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grpSp>
        <p:nvGrpSpPr>
          <p:cNvPr id="26854" name="Group"/>
          <p:cNvGrpSpPr/>
          <p:nvPr/>
        </p:nvGrpSpPr>
        <p:grpSpPr>
          <a:xfrm>
            <a:off x="10086975" y="4314825"/>
            <a:ext cx="6644640" cy="1859280"/>
            <a:chOff x="10086975" y="4314825"/>
            <a:chExt cx="6644640" cy="1859280"/>
          </a:xfrm>
        </p:grpSpPr>
        <p:sp>
          <p:nvSpPr>
            <p:cNvPr id="6" name="Text 1"/>
            <p:cNvSpPr/>
            <p:nvPr/>
          </p:nvSpPr>
          <p:spPr>
            <a:xfrm>
              <a:off x="10086975" y="4314825"/>
              <a:ext cx="664464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A web application</a:t>
              </a:r>
              <a:endParaRPr lang="en-US" sz="3600" dirty="0"/>
            </a:p>
          </p:txBody>
        </p:sp>
        <p:sp>
          <p:nvSpPr>
            <p:cNvPr id="7" name="Text 2"/>
            <p:cNvSpPr/>
            <p:nvPr/>
          </p:nvSpPr>
          <p:spPr>
            <a:xfrm>
              <a:off x="10086975" y="5153025"/>
              <a:ext cx="66141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pic>
        <p:nvPicPr>
          <p:cNvPr id="8" name="Image 3" descr="preencoded.png">    </p:cNvPr>
          <p:cNvPicPr>
            <a:picLocks noChangeAspect="1"/>
          </p:cNvPicPr>
          <p:nvPr/>
        </p:nvPicPr>
        <p:blipFill>
          <a:blip r:embed="rId4"/>
          <a:stretch>
            <a:fillRect/>
          </a:stretch>
        </p:blipFill>
        <p:spPr>
          <a:xfrm>
            <a:off x="190500" y="2438400"/>
            <a:ext cx="10325100" cy="6124575"/>
          </a:xfrm>
          <a:prstGeom prst="rect">
            <a:avLst/>
          </a:prstGeom>
        </p:spPr>
      </p:pic>
      <p:pic>
        <p:nvPicPr>
          <p:cNvPr id="9" name="Image 4" descr="preencoded.png">    </p:cNvPr>
          <p:cNvPicPr>
            <a:picLocks noChangeAspect="1"/>
          </p:cNvPicPr>
          <p:nvPr/>
        </p:nvPicPr>
        <p:blipFill>
          <a:blip r:embed="rId5"/>
          <a:stretch>
            <a:fillRect/>
          </a:stretch>
        </p:blipFill>
        <p:spPr>
          <a:xfrm>
            <a:off x="1638300" y="2695575"/>
            <a:ext cx="7419975" cy="4867275"/>
          </a:xfrm>
          <a:prstGeom prst="rect">
            <a:avLst/>
          </a:prstGeom>
        </p:spPr>
      </p:pic>
      <p:sp>
        <p:nvSpPr>
          <p:cNvPr id="10" name="Text 3"/>
          <p:cNvSpPr/>
          <p:nvPr/>
        </p:nvSpPr>
        <p:spPr>
          <a:xfrm>
            <a:off x="5257800" y="914400"/>
            <a:ext cx="7915275" cy="1409700"/>
          </a:xfrm>
          <a:prstGeom prst="rect">
            <a:avLst/>
          </a:prstGeom>
          <a:noFill/>
          <a:ln/>
        </p:spPr>
        <p:txBody>
          <a:bodyPr wrap="square" lIns="0" tIns="0" rIns="0" bIns="0" rtlCol="0" anchor="t"/>
          <a:lstStyle/>
          <a:p>
            <a:pPr algn="l" indent="0" marL="0">
              <a:buNone/>
            </a:pPr>
            <a:r>
              <a:rPr lang="en-US" sz="6000" b="1" u="none" dirty="0">
                <a:solidFill>
                  <a:srgbClr val="712420"/>
                </a:solidFill>
                <a:latin typeface="Poppins" pitchFamily="34" charset="0"/>
                <a:ea typeface="Poppins" pitchFamily="34" charset="-122"/>
                <a:cs typeface="Poppins"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972175" cy="4000500"/>
          </a:xfrm>
          <a:prstGeom prst="rect">
            <a:avLst/>
          </a:prstGeom>
        </p:spPr>
      </p:pic>
      <p:pic>
        <p:nvPicPr>
          <p:cNvPr id="3" name="Image 1" descr="preencoded.png">    </p:cNvPr>
          <p:cNvPicPr>
            <a:picLocks noChangeAspect="1"/>
          </p:cNvPicPr>
          <p:nvPr/>
        </p:nvPicPr>
        <p:blipFill>
          <a:blip r:embed="rId2"/>
          <a:stretch>
            <a:fillRect/>
          </a:stretch>
        </p:blipFill>
        <p:spPr>
          <a:xfrm>
            <a:off x="15173325" y="7372350"/>
            <a:ext cx="3114675" cy="2914650"/>
          </a:xfrm>
          <a:prstGeom prst="rect">
            <a:avLst/>
          </a:prstGeom>
        </p:spPr>
      </p:pic>
      <p:grpSp>
        <p:nvGrpSpPr>
          <p:cNvPr id="7743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grpSp>
        <p:nvGrpSpPr>
          <p:cNvPr id="90066" name="Group"/>
          <p:cNvGrpSpPr/>
          <p:nvPr/>
        </p:nvGrpSpPr>
        <p:grpSpPr>
          <a:xfrm>
            <a:off x="2209800" y="3114675"/>
            <a:ext cx="6644640" cy="2316480"/>
            <a:chOff x="2209800" y="3114675"/>
            <a:chExt cx="6644640" cy="2316480"/>
          </a:xfrm>
        </p:grpSpPr>
        <p:sp>
          <p:nvSpPr>
            <p:cNvPr id="6" name="Text 1"/>
            <p:cNvSpPr/>
            <p:nvPr/>
          </p:nvSpPr>
          <p:spPr>
            <a:xfrm>
              <a:off x="2209800" y="3114675"/>
              <a:ext cx="664464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An mobile app</a:t>
              </a:r>
              <a:endParaRPr lang="en-US" sz="3600" dirty="0"/>
            </a:p>
          </p:txBody>
        </p:sp>
        <p:sp>
          <p:nvSpPr>
            <p:cNvPr id="7" name="Text 2"/>
            <p:cNvSpPr/>
            <p:nvPr/>
          </p:nvSpPr>
          <p:spPr>
            <a:xfrm>
              <a:off x="2209800" y="3952875"/>
              <a:ext cx="66141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app designed for exploring and experiencing the enchanting realm of fantasy</a:t>
              </a:r>
              <a:endParaRPr lang="en-US" sz="2400" dirty="0"/>
            </a:p>
          </p:txBody>
        </p:sp>
      </p:grpSp>
      <p:sp>
        <p:nvSpPr>
          <p:cNvPr id="8" name="Text 3"/>
          <p:cNvSpPr/>
          <p:nvPr/>
        </p:nvSpPr>
        <p:spPr>
          <a:xfrm>
            <a:off x="2209800" y="5743575"/>
            <a:ext cx="6776085" cy="3002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Live your fantasy dreams</a:t>
            </a:r>
            <a:endParaRPr lang="en-US" sz="2400" dirty="0"/>
          </a:p>
        </p:txBody>
      </p:sp>
      <p:sp>
        <p:nvSpPr>
          <p:cNvPr id="9" name="Text 4"/>
          <p:cNvSpPr/>
          <p:nvPr/>
        </p:nvSpPr>
        <p:spPr>
          <a:xfrm>
            <a:off x="2171700" y="1390650"/>
            <a:ext cx="9572625" cy="1409700"/>
          </a:xfrm>
          <a:prstGeom prst="rect">
            <a:avLst/>
          </a:prstGeom>
          <a:noFill/>
          <a:ln/>
        </p:spPr>
        <p:txBody>
          <a:bodyPr wrap="square" lIns="0" tIns="0" rIns="0" bIns="0" rtlCol="0" anchor="t"/>
          <a:lstStyle/>
          <a:p>
            <a:pPr algn="l" indent="0" marL="0">
              <a:buNone/>
            </a:pPr>
            <a:r>
              <a:rPr lang="en-US" sz="6000" b="1" u="none" dirty="0">
                <a:solidFill>
                  <a:srgbClr val="712420"/>
                </a:solidFill>
                <a:latin typeface="Poppins" pitchFamily="34" charset="0"/>
                <a:ea typeface="Poppins" pitchFamily="34" charset="-122"/>
                <a:cs typeface="Poppins" pitchFamily="34" charset="-120"/>
              </a:rPr>
              <a:t>The Future of Fantasy</a:t>
            </a:r>
            <a:endParaRPr lang="en-US" sz="6000" dirty="0"/>
          </a:p>
        </p:txBody>
      </p:sp>
      <p:pic>
        <p:nvPicPr>
          <p:cNvPr id="10" name="Image 3" descr="preencoded.png">    </p:cNvPr>
          <p:cNvPicPr>
            <a:picLocks noChangeAspect="1"/>
          </p:cNvPicPr>
          <p:nvPr/>
        </p:nvPicPr>
        <p:blipFill>
          <a:blip r:embed="rId4"/>
          <a:stretch>
            <a:fillRect/>
          </a:stretch>
        </p:blipFill>
        <p:spPr>
          <a:xfrm>
            <a:off x="11591925" y="771525"/>
            <a:ext cx="4105275" cy="8886825"/>
          </a:xfrm>
          <a:prstGeom prst="rect">
            <a:avLst/>
          </a:prstGeom>
        </p:spPr>
      </p:pic>
      <p:pic>
        <p:nvPicPr>
          <p:cNvPr id="11" name="Image 4" descr="preencoded.png">    </p:cNvPr>
          <p:cNvPicPr>
            <a:picLocks noChangeAspect="1"/>
          </p:cNvPicPr>
          <p:nvPr/>
        </p:nvPicPr>
        <p:blipFill>
          <a:blip r:embed="rId5"/>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915783" y="0"/>
            <a:ext cx="4372217" cy="3738414"/>
          </a:xfrm>
          <a:prstGeom prst="rect">
            <a:avLst/>
          </a:prstGeom>
        </p:spPr>
      </p:pic>
      <p:pic>
        <p:nvPicPr>
          <p:cNvPr id="3" name="Image 1" descr="preencoded.png">    </p:cNvPr>
          <p:cNvPicPr>
            <a:picLocks noChangeAspect="1"/>
          </p:cNvPicPr>
          <p:nvPr/>
        </p:nvPicPr>
        <p:blipFill>
          <a:blip r:embed="rId2"/>
          <a:stretch>
            <a:fillRect/>
          </a:stretch>
        </p:blipFill>
        <p:spPr>
          <a:xfrm>
            <a:off x="0" y="6477000"/>
            <a:ext cx="5448300" cy="3810000"/>
          </a:xfrm>
          <a:prstGeom prst="rect">
            <a:avLst/>
          </a:prstGeom>
        </p:spPr>
      </p:pic>
      <p:grpSp>
        <p:nvGrpSpPr>
          <p:cNvPr id="4115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grpSp>
        <p:nvGrpSpPr>
          <p:cNvPr id="92622" name="Group"/>
          <p:cNvGrpSpPr/>
          <p:nvPr/>
        </p:nvGrpSpPr>
        <p:grpSpPr>
          <a:xfrm>
            <a:off x="657225" y="6229350"/>
            <a:ext cx="4377690" cy="2316480"/>
            <a:chOff x="657225" y="6229350"/>
            <a:chExt cx="4377690" cy="2316480"/>
          </a:xfrm>
        </p:grpSpPr>
        <p:sp>
          <p:nvSpPr>
            <p:cNvPr id="6" name="Text 1"/>
            <p:cNvSpPr/>
            <p:nvPr/>
          </p:nvSpPr>
          <p:spPr>
            <a:xfrm>
              <a:off x="657225" y="6229350"/>
              <a:ext cx="437769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A web application</a:t>
              </a:r>
              <a:endParaRPr lang="en-US" sz="3600" dirty="0"/>
            </a:p>
          </p:txBody>
        </p:sp>
        <p:sp>
          <p:nvSpPr>
            <p:cNvPr id="7" name="Text 2"/>
            <p:cNvSpPr/>
            <p:nvPr/>
          </p:nvSpPr>
          <p:spPr>
            <a:xfrm>
              <a:off x="657225" y="7067550"/>
              <a:ext cx="43472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sp>
        <p:nvSpPr>
          <p:cNvPr id="8" name="Text 3"/>
          <p:cNvSpPr/>
          <p:nvPr/>
        </p:nvSpPr>
        <p:spPr>
          <a:xfrm>
            <a:off x="619125" y="923925"/>
            <a:ext cx="5153025" cy="4838700"/>
          </a:xfrm>
          <a:prstGeom prst="rect">
            <a:avLst/>
          </a:prstGeom>
          <a:noFill/>
          <a:ln/>
        </p:spPr>
        <p:txBody>
          <a:bodyPr wrap="square" lIns="0" tIns="0" rIns="0" bIns="0" rtlCol="0" anchor="t"/>
          <a:lstStyle/>
          <a:p>
            <a:pPr algn="l" indent="0" marL="0">
              <a:buNone/>
            </a:pPr>
            <a:r>
              <a:rPr lang="en-US" sz="6000" b="1" u="none" dirty="0">
                <a:solidFill>
                  <a:srgbClr val="712420"/>
                </a:solidFill>
                <a:latin typeface="Poppins" pitchFamily="34" charset="0"/>
                <a:ea typeface="Poppins" pitchFamily="34" charset="-122"/>
                <a:cs typeface="Poppins" pitchFamily="34" charset="-120"/>
              </a:rPr>
              <a:t>A Gateway to a World of Fantasy and Wonder</a:t>
            </a:r>
            <a:endParaRPr lang="en-US" sz="6000" dirty="0"/>
          </a:p>
        </p:txBody>
      </p:sp>
      <p:sp>
        <p:nvSpPr>
          <p:cNvPr id="9" name="Text 4"/>
          <p:cNvSpPr/>
          <p:nvPr/>
        </p:nvSpPr>
        <p:spPr>
          <a:xfrm>
            <a:off x="12573000" y="3314700"/>
            <a:ext cx="5204460" cy="42214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Uncover hidden treasures and secret treasures</a:t>
            </a:r>
            <a:endParaRPr lang="en-US" sz="2400" dirty="0"/>
          </a:p>
        </p:txBody>
      </p:sp>
      <p:grpSp>
        <p:nvGrpSpPr>
          <p:cNvPr id="50039" name="Group"/>
          <p:cNvGrpSpPr/>
          <p:nvPr/>
        </p:nvGrpSpPr>
        <p:grpSpPr>
          <a:xfrm>
            <a:off x="5924550" y="561975"/>
            <a:ext cx="6429375" cy="9248775"/>
            <a:chOff x="5924550" y="561975"/>
            <a:chExt cx="6429375" cy="9248775"/>
          </a:xfrm>
        </p:grpSpPr>
        <p:pic>
          <p:nvPicPr>
            <p:cNvPr id="10" name="Image 3" descr="preencoded.png">    </p:cNvPr>
            <p:cNvPicPr>
              <a:picLocks noChangeAspect="1"/>
            </p:cNvPicPr>
            <p:nvPr/>
          </p:nvPicPr>
          <p:blipFill>
            <a:blip r:embed="rId4"/>
            <a:stretch>
              <a:fillRect/>
            </a:stretch>
          </p:blipFill>
          <p:spPr>
            <a:xfrm>
              <a:off x="5924550" y="561975"/>
              <a:ext cx="6429375" cy="9248775"/>
            </a:xfrm>
            <a:prstGeom prst="rect">
              <a:avLst/>
            </a:prstGeom>
          </p:spPr>
        </p:pic>
        <p:pic>
          <p:nvPicPr>
            <p:cNvPr id="11" name="Image 4" descr="preencoded.png">    </p:cNvPr>
            <p:cNvPicPr>
              <a:picLocks noChangeAspect="1"/>
            </p:cNvPicPr>
            <p:nvPr/>
          </p:nvPicPr>
          <p:blipFill>
            <a:blip r:embed="rId5"/>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68539"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2552700"/>
          </a:xfrm>
          <a:prstGeom prst="rect">
            <a:avLst/>
          </a:prstGeom>
          <a:noFill/>
          <a:ln/>
        </p:spPr>
        <p:txBody>
          <a:bodyPr wrap="square" lIns="0" tIns="0" rIns="0" bIns="0" rtlCol="0" anchor="t"/>
          <a:lstStyle/>
          <a:p>
            <a:pPr algn="r" indent="0" marL="0">
              <a:buNone/>
            </a:pPr>
            <a:r>
              <a:rPr lang="en-US" sz="6000" b="1" u="none" dirty="0">
                <a:solidFill>
                  <a:srgbClr val="712420"/>
                </a:solidFill>
                <a:latin typeface="Poppins" pitchFamily="34" charset="0"/>
                <a:ea typeface="Poppins" pitchFamily="34" charset="-122"/>
                <a:cs typeface="Poppins"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6591300"/>
            <a:ext cx="4257675" cy="3695700"/>
          </a:xfrm>
          <a:prstGeom prst="rect">
            <a:avLst/>
          </a:prstGeom>
        </p:spPr>
      </p:pic>
      <p:pic>
        <p:nvPicPr>
          <p:cNvPr id="3" name="Image 1" descr="preencoded.png">    </p:cNvPr>
          <p:cNvPicPr>
            <a:picLocks noChangeAspect="1"/>
          </p:cNvPicPr>
          <p:nvPr/>
        </p:nvPicPr>
        <p:blipFill>
          <a:blip r:embed="rId2"/>
          <a:stretch>
            <a:fillRect/>
          </a:stretch>
        </p:blipFill>
        <p:spPr>
          <a:xfrm>
            <a:off x="13649325" y="0"/>
            <a:ext cx="4638675" cy="5143500"/>
          </a:xfrm>
          <a:prstGeom prst="rect">
            <a:avLst/>
          </a:prstGeom>
        </p:spPr>
      </p:pic>
      <p:grpSp>
        <p:nvGrpSpPr>
          <p:cNvPr id="9553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0" y="0"/>
            <a:ext cx="5734050" cy="10287000"/>
          </a:xfrm>
          <a:prstGeom prst="rect">
            <a:avLst/>
          </a:prstGeom>
        </p:spPr>
      </p:pic>
      <p:grpSp>
        <p:nvGrpSpPr>
          <p:cNvPr id="74144" name="Group"/>
          <p:cNvGrpSpPr/>
          <p:nvPr/>
        </p:nvGrpSpPr>
        <p:grpSpPr>
          <a:xfrm>
            <a:off x="6505575" y="2428875"/>
            <a:ext cx="893445" cy="2255520"/>
            <a:chOff x="6505575" y="2428875"/>
            <a:chExt cx="893445" cy="2255520"/>
          </a:xfrm>
        </p:grpSpPr>
        <p:sp>
          <p:nvSpPr>
            <p:cNvPr id="7" name="Text 1"/>
            <p:cNvSpPr/>
            <p:nvPr/>
          </p:nvSpPr>
          <p:spPr>
            <a:xfrm>
              <a:off x="6505575" y="2428875"/>
              <a:ext cx="893445" cy="2255520"/>
            </a:xfrm>
            <a:prstGeom prst="rect">
              <a:avLst/>
            </a:prstGeom>
            <a:noFill/>
            <a:ln/>
          </p:spPr>
          <p:txBody>
            <a:bodyPr wrap="square" lIns="0" tIns="0" rIns="0" bIns="0" rtlCol="0" anchor="t"/>
            <a:lstStyle/>
            <a:p>
              <a:pPr algn="l" indent="0" marL="0">
                <a:buNone/>
              </a:pPr>
              <a:r>
                <a:rPr lang="en-US" sz="9600" b="1" u="none" dirty="0">
                  <a:solidFill>
                    <a:srgbClr val="712420"/>
                  </a:solidFill>
                  <a:latin typeface="Poppins" pitchFamily="34" charset="0"/>
                  <a:ea typeface="Poppins" pitchFamily="34" charset="-122"/>
                  <a:cs typeface="Poppins" pitchFamily="34" charset="-120"/>
                </a:rPr>
                <a:t>1</a:t>
              </a:r>
              <a:endParaRPr lang="en-US" sz="9600" dirty="0"/>
            </a:p>
          </p:txBody>
        </p:sp>
      </p:grpSp>
      <p:grpSp>
        <p:nvGrpSpPr>
          <p:cNvPr id="70810" name="Group"/>
          <p:cNvGrpSpPr/>
          <p:nvPr/>
        </p:nvGrpSpPr>
        <p:grpSpPr>
          <a:xfrm>
            <a:off x="7124700" y="1933575"/>
            <a:ext cx="4425315" cy="2926080"/>
            <a:chOff x="7124700" y="1933575"/>
            <a:chExt cx="4425315" cy="2926080"/>
          </a:xfrm>
        </p:grpSpPr>
        <p:sp>
          <p:nvSpPr>
            <p:cNvPr id="8" name="Text 2"/>
            <p:cNvSpPr/>
            <p:nvPr/>
          </p:nvSpPr>
          <p:spPr>
            <a:xfrm>
              <a:off x="7124700" y="1933575"/>
              <a:ext cx="4425315" cy="15316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Discover the secrets</a:t>
              </a:r>
              <a:endParaRPr lang="en-US" sz="3600" dirty="0"/>
            </a:p>
          </p:txBody>
        </p:sp>
        <p:sp>
          <p:nvSpPr>
            <p:cNvPr id="9" name="Text 3"/>
            <p:cNvSpPr/>
            <p:nvPr/>
          </p:nvSpPr>
          <p:spPr>
            <a:xfrm>
              <a:off x="7124700" y="3381375"/>
              <a:ext cx="43948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Explore the lush, vibrant forest and uncover the mysteries that lie within.</a:t>
              </a:r>
              <a:endParaRPr lang="en-US" sz="2400" dirty="0"/>
            </a:p>
          </p:txBody>
        </p:sp>
      </p:grpSp>
      <p:grpSp>
        <p:nvGrpSpPr>
          <p:cNvPr id="35655" name="Group"/>
          <p:cNvGrpSpPr/>
          <p:nvPr/>
        </p:nvGrpSpPr>
        <p:grpSpPr>
          <a:xfrm>
            <a:off x="6505575" y="5972175"/>
            <a:ext cx="1169670" cy="2255520"/>
            <a:chOff x="6505575" y="5972175"/>
            <a:chExt cx="1169670" cy="2255520"/>
          </a:xfrm>
        </p:grpSpPr>
        <p:sp>
          <p:nvSpPr>
            <p:cNvPr id="10" name="Text 4"/>
            <p:cNvSpPr/>
            <p:nvPr/>
          </p:nvSpPr>
          <p:spPr>
            <a:xfrm>
              <a:off x="6505575" y="5972175"/>
              <a:ext cx="1169670" cy="2255520"/>
            </a:xfrm>
            <a:prstGeom prst="rect">
              <a:avLst/>
            </a:prstGeom>
            <a:noFill/>
            <a:ln/>
          </p:spPr>
          <p:txBody>
            <a:bodyPr wrap="square" lIns="0" tIns="0" rIns="0" bIns="0" rtlCol="0" anchor="t"/>
            <a:lstStyle/>
            <a:p>
              <a:pPr algn="l" indent="0" marL="0">
                <a:buNone/>
              </a:pPr>
              <a:r>
                <a:rPr lang="en-US" sz="9600" b="1" u="none" dirty="0">
                  <a:solidFill>
                    <a:srgbClr val="712420"/>
                  </a:solidFill>
                  <a:latin typeface="Poppins" pitchFamily="34" charset="0"/>
                  <a:ea typeface="Poppins" pitchFamily="34" charset="-122"/>
                  <a:cs typeface="Poppins" pitchFamily="34" charset="-120"/>
                </a:rPr>
                <a:t>3</a:t>
              </a:r>
              <a:endParaRPr lang="en-US" sz="9600" dirty="0"/>
            </a:p>
          </p:txBody>
        </p:sp>
      </p:grpSp>
      <p:grpSp>
        <p:nvGrpSpPr>
          <p:cNvPr id="18203" name="Group"/>
          <p:cNvGrpSpPr/>
          <p:nvPr/>
        </p:nvGrpSpPr>
        <p:grpSpPr>
          <a:xfrm>
            <a:off x="7400925" y="5248275"/>
            <a:ext cx="4149090" cy="3383280"/>
            <a:chOff x="7400925" y="5248275"/>
            <a:chExt cx="4149090" cy="3383280"/>
          </a:xfrm>
        </p:grpSpPr>
        <p:sp>
          <p:nvSpPr>
            <p:cNvPr id="11" name="Text 5"/>
            <p:cNvSpPr/>
            <p:nvPr/>
          </p:nvSpPr>
          <p:spPr>
            <a:xfrm>
              <a:off x="7400925" y="5248275"/>
              <a:ext cx="4149090" cy="15316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Meet the creatures</a:t>
              </a:r>
              <a:endParaRPr lang="en-US" sz="3600" dirty="0"/>
            </a:p>
          </p:txBody>
        </p:sp>
        <p:sp>
          <p:nvSpPr>
            <p:cNvPr id="12" name="Text 6"/>
            <p:cNvSpPr/>
            <p:nvPr/>
          </p:nvSpPr>
          <p:spPr>
            <a:xfrm>
              <a:off x="7400925" y="6696075"/>
              <a:ext cx="411861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Encounter the mythical creatures that call the forest home, from talking animals to fairies.</a:t>
              </a:r>
              <a:endParaRPr lang="en-US" sz="2400" dirty="0"/>
            </a:p>
          </p:txBody>
        </p:sp>
      </p:grpSp>
      <p:grpSp>
        <p:nvGrpSpPr>
          <p:cNvPr id="91117" name="Group"/>
          <p:cNvGrpSpPr/>
          <p:nvPr/>
        </p:nvGrpSpPr>
        <p:grpSpPr>
          <a:xfrm>
            <a:off x="12134850" y="5972175"/>
            <a:ext cx="1255395" cy="2255520"/>
            <a:chOff x="12134850" y="5972175"/>
            <a:chExt cx="1255395" cy="2255520"/>
          </a:xfrm>
        </p:grpSpPr>
        <p:sp>
          <p:nvSpPr>
            <p:cNvPr id="13" name="Text 7"/>
            <p:cNvSpPr/>
            <p:nvPr/>
          </p:nvSpPr>
          <p:spPr>
            <a:xfrm>
              <a:off x="12134850" y="5972175"/>
              <a:ext cx="1255395" cy="2255520"/>
            </a:xfrm>
            <a:prstGeom prst="rect">
              <a:avLst/>
            </a:prstGeom>
            <a:noFill/>
            <a:ln/>
          </p:spPr>
          <p:txBody>
            <a:bodyPr wrap="square" lIns="0" tIns="0" rIns="0" bIns="0" rtlCol="0" anchor="t"/>
            <a:lstStyle/>
            <a:p>
              <a:pPr algn="l" indent="0" marL="0">
                <a:buNone/>
              </a:pPr>
              <a:r>
                <a:rPr lang="en-US" sz="9600" b="1" u="none" dirty="0">
                  <a:solidFill>
                    <a:srgbClr val="712420"/>
                  </a:solidFill>
                  <a:latin typeface="Poppins" pitchFamily="34" charset="0"/>
                  <a:ea typeface="Poppins" pitchFamily="34" charset="-122"/>
                  <a:cs typeface="Poppins" pitchFamily="34" charset="-120"/>
                </a:rPr>
                <a:t>4</a:t>
              </a:r>
              <a:endParaRPr lang="en-US" sz="9600" dirty="0"/>
            </a:p>
          </p:txBody>
        </p:sp>
      </p:grpSp>
      <p:grpSp>
        <p:nvGrpSpPr>
          <p:cNvPr id="28393" name="Group"/>
          <p:cNvGrpSpPr/>
          <p:nvPr/>
        </p:nvGrpSpPr>
        <p:grpSpPr>
          <a:xfrm>
            <a:off x="13115925" y="5248275"/>
            <a:ext cx="4063365" cy="3383280"/>
            <a:chOff x="13115925" y="5248275"/>
            <a:chExt cx="4063365" cy="3383280"/>
          </a:xfrm>
        </p:grpSpPr>
        <p:sp>
          <p:nvSpPr>
            <p:cNvPr id="14" name="Text 8"/>
            <p:cNvSpPr/>
            <p:nvPr/>
          </p:nvSpPr>
          <p:spPr>
            <a:xfrm>
              <a:off x="13115925" y="5248275"/>
              <a:ext cx="4063365" cy="15316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Uncover the magic</a:t>
              </a:r>
              <a:endParaRPr lang="en-US" sz="3600" dirty="0"/>
            </a:p>
          </p:txBody>
        </p:sp>
        <p:sp>
          <p:nvSpPr>
            <p:cNvPr id="15" name="Text 9"/>
            <p:cNvSpPr/>
            <p:nvPr/>
          </p:nvSpPr>
          <p:spPr>
            <a:xfrm>
              <a:off x="13115925" y="6696075"/>
              <a:ext cx="40328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Learn about the powerful magic that pervades the forest and how it affects all who enter.</a:t>
              </a:r>
              <a:endParaRPr lang="en-US" sz="2400" dirty="0"/>
            </a:p>
          </p:txBody>
        </p:sp>
      </p:grpSp>
      <p:grpSp>
        <p:nvGrpSpPr>
          <p:cNvPr id="11192" name="Group"/>
          <p:cNvGrpSpPr/>
          <p:nvPr/>
        </p:nvGrpSpPr>
        <p:grpSpPr>
          <a:xfrm>
            <a:off x="12134850" y="2428875"/>
            <a:ext cx="1131570" cy="2255520"/>
            <a:chOff x="12134850" y="2428875"/>
            <a:chExt cx="1131570" cy="2255520"/>
          </a:xfrm>
        </p:grpSpPr>
        <p:sp>
          <p:nvSpPr>
            <p:cNvPr id="16" name="Text 10"/>
            <p:cNvSpPr/>
            <p:nvPr/>
          </p:nvSpPr>
          <p:spPr>
            <a:xfrm>
              <a:off x="12134850" y="2428875"/>
              <a:ext cx="1131570" cy="2255520"/>
            </a:xfrm>
            <a:prstGeom prst="rect">
              <a:avLst/>
            </a:prstGeom>
            <a:noFill/>
            <a:ln/>
          </p:spPr>
          <p:txBody>
            <a:bodyPr wrap="square" lIns="0" tIns="0" rIns="0" bIns="0" rtlCol="0" anchor="t"/>
            <a:lstStyle/>
            <a:p>
              <a:pPr algn="l" indent="0" marL="0">
                <a:buNone/>
              </a:pPr>
              <a:r>
                <a:rPr lang="en-US" sz="9600" b="1" u="none" dirty="0">
                  <a:solidFill>
                    <a:srgbClr val="712420"/>
                  </a:solidFill>
                  <a:latin typeface="Poppins" pitchFamily="34" charset="0"/>
                  <a:ea typeface="Poppins" pitchFamily="34" charset="-122"/>
                  <a:cs typeface="Poppins" pitchFamily="34" charset="-120"/>
                </a:rPr>
                <a:t>2</a:t>
              </a:r>
              <a:endParaRPr lang="en-US" sz="9600" dirty="0"/>
            </a:p>
          </p:txBody>
        </p:sp>
      </p:grpSp>
      <p:grpSp>
        <p:nvGrpSpPr>
          <p:cNvPr id="42935" name="Group"/>
          <p:cNvGrpSpPr/>
          <p:nvPr/>
        </p:nvGrpSpPr>
        <p:grpSpPr>
          <a:xfrm>
            <a:off x="12992100" y="1933575"/>
            <a:ext cx="4187190" cy="2926080"/>
            <a:chOff x="12992100" y="1933575"/>
            <a:chExt cx="4187190" cy="2926080"/>
          </a:xfrm>
        </p:grpSpPr>
        <p:sp>
          <p:nvSpPr>
            <p:cNvPr id="17" name="Text 11"/>
            <p:cNvSpPr/>
            <p:nvPr/>
          </p:nvSpPr>
          <p:spPr>
            <a:xfrm>
              <a:off x="12992100" y="1933575"/>
              <a:ext cx="4187190" cy="15316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Find your own path</a:t>
              </a:r>
              <a:endParaRPr lang="en-US" sz="3600" dirty="0"/>
            </a:p>
          </p:txBody>
        </p:sp>
        <p:sp>
          <p:nvSpPr>
            <p:cNvPr id="18" name="Text 12"/>
            <p:cNvSpPr/>
            <p:nvPr/>
          </p:nvSpPr>
          <p:spPr>
            <a:xfrm>
              <a:off x="12992100" y="3381375"/>
              <a:ext cx="41567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972175" cy="4000500"/>
          </a:xfrm>
          <a:prstGeom prst="rect">
            <a:avLst/>
          </a:prstGeom>
        </p:spPr>
      </p:pic>
      <p:pic>
        <p:nvPicPr>
          <p:cNvPr id="3" name="Image 1" descr="preencoded.png">    </p:cNvPr>
          <p:cNvPicPr>
            <a:picLocks noChangeAspect="1"/>
          </p:cNvPicPr>
          <p:nvPr/>
        </p:nvPicPr>
        <p:blipFill>
          <a:blip r:embed="rId2"/>
          <a:stretch>
            <a:fillRect/>
          </a:stretch>
        </p:blipFill>
        <p:spPr>
          <a:xfrm>
            <a:off x="15173325" y="7372350"/>
            <a:ext cx="3114675" cy="2914650"/>
          </a:xfrm>
          <a:prstGeom prst="rect">
            <a:avLst/>
          </a:prstGeom>
        </p:spPr>
      </p:pic>
      <p:grpSp>
        <p:nvGrpSpPr>
          <p:cNvPr id="9373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381000" y="2200275"/>
            <a:ext cx="10858500" cy="5895975"/>
          </a:xfrm>
          <a:prstGeom prst="rect">
            <a:avLst/>
          </a:prstGeom>
        </p:spPr>
      </p:pic>
      <p:sp>
        <p:nvSpPr>
          <p:cNvPr id="7" name="Text 1"/>
          <p:cNvSpPr/>
          <p:nvPr/>
        </p:nvSpPr>
        <p:spPr>
          <a:xfrm>
            <a:off x="3810000" y="8772525"/>
            <a:ext cx="10658475" cy="1409700"/>
          </a:xfrm>
          <a:prstGeom prst="rect">
            <a:avLst/>
          </a:prstGeom>
          <a:noFill/>
          <a:ln/>
        </p:spPr>
        <p:txBody>
          <a:bodyPr wrap="square" lIns="0" tIns="0" rIns="0" bIns="0" rtlCol="0" anchor="t"/>
          <a:lstStyle/>
          <a:p>
            <a:pPr algn="ctr" indent="0" marL="0">
              <a:buNone/>
            </a:pPr>
            <a:r>
              <a:rPr lang="en-US" sz="6000" b="1" u="none" dirty="0">
                <a:solidFill>
                  <a:srgbClr val="712420"/>
                </a:solidFill>
                <a:latin typeface="Poppins" pitchFamily="34" charset="0"/>
                <a:ea typeface="Poppins" pitchFamily="34" charset="-122"/>
                <a:cs typeface="Poppins" pitchFamily="34" charset="-120"/>
              </a:rPr>
              <a:t>Fantasy Realm at a Glance</a:t>
            </a:r>
            <a:endParaRPr lang="en-US" sz="6000" dirty="0"/>
          </a:p>
        </p:txBody>
      </p:sp>
      <p:grpSp>
        <p:nvGrpSpPr>
          <p:cNvPr id="83110" name="Group"/>
          <p:cNvGrpSpPr/>
          <p:nvPr/>
        </p:nvGrpSpPr>
        <p:grpSpPr>
          <a:xfrm>
            <a:off x="11791950" y="1400175"/>
            <a:ext cx="5292090" cy="1783080"/>
            <a:chOff x="11791950" y="1400175"/>
            <a:chExt cx="5292090" cy="1783080"/>
          </a:xfrm>
        </p:grpSpPr>
        <p:sp>
          <p:nvSpPr>
            <p:cNvPr id="8" name="Text 2"/>
            <p:cNvSpPr/>
            <p:nvPr/>
          </p:nvSpPr>
          <p:spPr>
            <a:xfrm>
              <a:off x="11791950" y="1400175"/>
              <a:ext cx="529209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The Forest</a:t>
              </a:r>
              <a:endParaRPr lang="en-US" sz="3600" dirty="0"/>
            </a:p>
          </p:txBody>
        </p:sp>
        <p:sp>
          <p:nvSpPr>
            <p:cNvPr id="9" name="Text 3"/>
            <p:cNvSpPr/>
            <p:nvPr/>
          </p:nvSpPr>
          <p:spPr>
            <a:xfrm>
              <a:off x="11791950" y="216217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magical forest filled with talking animals and creatures.</a:t>
              </a:r>
              <a:endParaRPr lang="en-US" sz="2400" dirty="0"/>
            </a:p>
          </p:txBody>
        </p:sp>
      </p:grpSp>
      <p:grpSp>
        <p:nvGrpSpPr>
          <p:cNvPr id="99282" name="Group"/>
          <p:cNvGrpSpPr/>
          <p:nvPr/>
        </p:nvGrpSpPr>
        <p:grpSpPr>
          <a:xfrm>
            <a:off x="11791950" y="3876675"/>
            <a:ext cx="5292090" cy="1783080"/>
            <a:chOff x="11791950" y="3876675"/>
            <a:chExt cx="5292090" cy="1783080"/>
          </a:xfrm>
        </p:grpSpPr>
        <p:sp>
          <p:nvSpPr>
            <p:cNvPr id="10" name="Text 4"/>
            <p:cNvSpPr/>
            <p:nvPr/>
          </p:nvSpPr>
          <p:spPr>
            <a:xfrm>
              <a:off x="11791950" y="3876675"/>
              <a:ext cx="529209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The Caves</a:t>
              </a:r>
              <a:endParaRPr lang="en-US" sz="3600" dirty="0"/>
            </a:p>
          </p:txBody>
        </p:sp>
        <p:sp>
          <p:nvSpPr>
            <p:cNvPr id="11" name="Text 5"/>
            <p:cNvSpPr/>
            <p:nvPr/>
          </p:nvSpPr>
          <p:spPr>
            <a:xfrm>
              <a:off x="11791950" y="463867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network of underground caves filled with gems.</a:t>
              </a:r>
              <a:endParaRPr lang="en-US" sz="2400" dirty="0"/>
            </a:p>
          </p:txBody>
        </p:sp>
      </p:grpSp>
      <p:grpSp>
        <p:nvGrpSpPr>
          <p:cNvPr id="49767" name="Group"/>
          <p:cNvGrpSpPr/>
          <p:nvPr/>
        </p:nvGrpSpPr>
        <p:grpSpPr>
          <a:xfrm>
            <a:off x="11791950" y="6143625"/>
            <a:ext cx="5292090" cy="1783080"/>
            <a:chOff x="11791950" y="6143625"/>
            <a:chExt cx="5292090" cy="1783080"/>
          </a:xfrm>
        </p:grpSpPr>
        <p:sp>
          <p:nvSpPr>
            <p:cNvPr id="12" name="Text 6"/>
            <p:cNvSpPr/>
            <p:nvPr/>
          </p:nvSpPr>
          <p:spPr>
            <a:xfrm>
              <a:off x="11791950" y="6143625"/>
              <a:ext cx="5292090" cy="845820"/>
            </a:xfrm>
            <a:prstGeom prst="rect">
              <a:avLst/>
            </a:prstGeom>
            <a:noFill/>
            <a:ln/>
          </p:spPr>
          <p:txBody>
            <a:bodyPr wrap="square" lIns="0" tIns="0" rIns="0" bIns="0" rtlCol="0" anchor="t"/>
            <a:lstStyle/>
            <a:p>
              <a:pPr algn="l" indent="0" marL="0">
                <a:buNone/>
              </a:pPr>
              <a:r>
                <a:rPr lang="en-US" sz="3600" b="1" u="none" dirty="0">
                  <a:solidFill>
                    <a:srgbClr val="0E0E0E"/>
                  </a:solidFill>
                  <a:latin typeface="Poppins" pitchFamily="34" charset="0"/>
                  <a:ea typeface="Poppins" pitchFamily="34" charset="-122"/>
                  <a:cs typeface="Poppins" pitchFamily="34" charset="-120"/>
                </a:rPr>
                <a:t>The Lair</a:t>
              </a:r>
              <a:endParaRPr lang="en-US" sz="3600" dirty="0"/>
            </a:p>
          </p:txBody>
        </p:sp>
        <p:sp>
          <p:nvSpPr>
            <p:cNvPr id="13" name="Text 7"/>
            <p:cNvSpPr/>
            <p:nvPr/>
          </p:nvSpPr>
          <p:spPr>
            <a:xfrm>
              <a:off x="11791950" y="690562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dangerous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915783" y="0"/>
            <a:ext cx="4372217" cy="3738414"/>
          </a:xfrm>
          <a:prstGeom prst="rect">
            <a:avLst/>
          </a:prstGeom>
        </p:spPr>
      </p:pic>
      <p:pic>
        <p:nvPicPr>
          <p:cNvPr id="3" name="Image 1" descr="preencoded.png">    </p:cNvPr>
          <p:cNvPicPr>
            <a:picLocks noChangeAspect="1"/>
          </p:cNvPicPr>
          <p:nvPr/>
        </p:nvPicPr>
        <p:blipFill>
          <a:blip r:embed="rId2"/>
          <a:stretch>
            <a:fillRect/>
          </a:stretch>
        </p:blipFill>
        <p:spPr>
          <a:xfrm>
            <a:off x="0" y="6477000"/>
            <a:ext cx="5448300" cy="3810000"/>
          </a:xfrm>
          <a:prstGeom prst="rect">
            <a:avLst/>
          </a:prstGeom>
        </p:spPr>
      </p:pic>
      <p:grpSp>
        <p:nvGrpSpPr>
          <p:cNvPr id="9855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4591050" y="723900"/>
            <a:ext cx="9105900" cy="1409700"/>
          </a:xfrm>
          <a:prstGeom prst="rect">
            <a:avLst/>
          </a:prstGeom>
          <a:noFill/>
          <a:ln/>
        </p:spPr>
        <p:txBody>
          <a:bodyPr wrap="square" lIns="0" tIns="0" rIns="0" bIns="0" rtlCol="0" anchor="t"/>
          <a:lstStyle/>
          <a:p>
            <a:pPr algn="ctr" indent="0" marL="0">
              <a:buNone/>
            </a:pPr>
            <a:r>
              <a:rPr lang="en-US" sz="6000" b="1" u="none" dirty="0">
                <a:solidFill>
                  <a:srgbClr val="712420"/>
                </a:solidFill>
                <a:latin typeface="Poppins" pitchFamily="34" charset="0"/>
                <a:ea typeface="Poppins" pitchFamily="34" charset="-122"/>
                <a:cs typeface="Poppins" pitchFamily="34" charset="-120"/>
              </a:rPr>
              <a:t>The Timeline</a:t>
            </a:r>
            <a:endParaRPr lang="en-US" sz="6000" dirty="0"/>
          </a:p>
        </p:txBody>
      </p:sp>
      <p:grpSp>
        <p:nvGrpSpPr>
          <p:cNvPr id="88143" name="Group"/>
          <p:cNvGrpSpPr/>
          <p:nvPr/>
        </p:nvGrpSpPr>
        <p:grpSpPr>
          <a:xfrm>
            <a:off x="2263140" y="5400675"/>
            <a:ext cx="1245870" cy="1219200"/>
            <a:chOff x="2263140" y="5400675"/>
            <a:chExt cx="1245870" cy="1219200"/>
          </a:xfrm>
        </p:grpSpPr>
        <p:sp>
          <p:nvSpPr>
            <p:cNvPr id="7" name="Shape 2"/>
            <p:cNvSpPr/>
            <p:nvPr/>
          </p:nvSpPr>
          <p:spPr>
            <a:xfrm>
              <a:off x="2276475" y="5400675"/>
              <a:ext cx="1219200" cy="1219200"/>
            </a:xfrm>
            <a:prstGeom prst="ellipse">
              <a:avLst/>
            </a:prstGeom>
            <a:noFill/>
            <a:ln w="9525">
              <a:solidFill>
                <a:srgbClr val="712420"/>
              </a:solidFill>
              <a:prstDash val="solid"/>
            </a:ln>
          </p:spPr>
        </p:sp>
        <p:sp>
          <p:nvSpPr>
            <p:cNvPr id="8" name="Text 3"/>
            <p:cNvSpPr/>
            <p:nvPr/>
          </p:nvSpPr>
          <p:spPr>
            <a:xfrm>
              <a:off x="2263140" y="5587365"/>
              <a:ext cx="1245870" cy="845820"/>
            </a:xfrm>
            <a:prstGeom prst="rect">
              <a:avLst/>
            </a:prstGeom>
            <a:noFill/>
            <a:ln/>
          </p:spPr>
          <p:txBody>
            <a:bodyPr wrap="square" lIns="0" tIns="0" rIns="0" bIns="0" rtlCol="0" anchor="ctr"/>
            <a:lstStyle/>
            <a:p>
              <a:pPr algn="ctr" indent="0" marL="0">
                <a:buNone/>
              </a:pPr>
              <a:r>
                <a:rPr lang="en-US" sz="3600" b="1" u="none" dirty="0">
                  <a:solidFill>
                    <a:srgbClr val="712420"/>
                  </a:solidFill>
                  <a:latin typeface="Poppins" pitchFamily="34" charset="0"/>
                  <a:ea typeface="Poppins" pitchFamily="34" charset="-122"/>
                  <a:cs typeface="Poppins" pitchFamily="34" charset="-120"/>
                </a:rPr>
                <a:t>2022</a:t>
              </a:r>
              <a:endParaRPr lang="en-US" sz="3600" dirty="0"/>
            </a:p>
          </p:txBody>
        </p:sp>
      </p:grpSp>
      <p:grpSp>
        <p:nvGrpSpPr>
          <p:cNvPr id="59913" name="Group"/>
          <p:cNvGrpSpPr/>
          <p:nvPr/>
        </p:nvGrpSpPr>
        <p:grpSpPr>
          <a:xfrm>
            <a:off x="3495605" y="5995988"/>
            <a:ext cx="2895741" cy="0"/>
            <a:chOff x="3495605" y="5995988"/>
            <a:chExt cx="2895741" cy="0"/>
          </a:xfrm>
        </p:grpSpPr>
        <p:sp>
          <p:nvSpPr>
            <p:cNvPr id="9" name="Shape 4"/>
            <p:cNvSpPr/>
            <p:nvPr/>
          </p:nvSpPr>
          <p:spPr>
            <a:xfrm>
              <a:off x="3495605" y="5995988"/>
              <a:ext cx="2895741" cy="0"/>
            </a:xfrm>
            <a:prstGeom prst="line">
              <a:avLst/>
            </a:prstGeom>
            <a:noFill/>
            <a:ln w="28575">
              <a:solidFill>
                <a:srgbClr val="712420"/>
              </a:solidFill>
              <a:prstDash val="solid"/>
            </a:ln>
          </p:spPr>
        </p:sp>
      </p:grpSp>
      <p:grpSp>
        <p:nvGrpSpPr>
          <p:cNvPr id="14201" name="Group"/>
          <p:cNvGrpSpPr/>
          <p:nvPr/>
        </p:nvGrpSpPr>
        <p:grpSpPr>
          <a:xfrm>
            <a:off x="6368415" y="5400675"/>
            <a:ext cx="1264920" cy="1219200"/>
            <a:chOff x="6368415" y="5400675"/>
            <a:chExt cx="1264920" cy="1219200"/>
          </a:xfrm>
        </p:grpSpPr>
        <p:sp>
          <p:nvSpPr>
            <p:cNvPr id="10" name="Shape 5"/>
            <p:cNvSpPr/>
            <p:nvPr/>
          </p:nvSpPr>
          <p:spPr>
            <a:xfrm>
              <a:off x="6391275" y="5400675"/>
              <a:ext cx="1219200" cy="1219200"/>
            </a:xfrm>
            <a:prstGeom prst="ellipse">
              <a:avLst/>
            </a:prstGeom>
            <a:noFill/>
            <a:ln w="9525">
              <a:solidFill>
                <a:srgbClr val="712420"/>
              </a:solidFill>
              <a:prstDash val="solid"/>
            </a:ln>
          </p:spPr>
        </p:sp>
        <p:sp>
          <p:nvSpPr>
            <p:cNvPr id="11" name="Text 6"/>
            <p:cNvSpPr/>
            <p:nvPr/>
          </p:nvSpPr>
          <p:spPr>
            <a:xfrm>
              <a:off x="6368415" y="5587365"/>
              <a:ext cx="1264920" cy="845820"/>
            </a:xfrm>
            <a:prstGeom prst="rect">
              <a:avLst/>
            </a:prstGeom>
            <a:noFill/>
            <a:ln/>
          </p:spPr>
          <p:txBody>
            <a:bodyPr wrap="square" lIns="0" tIns="0" rIns="0" bIns="0" rtlCol="0" anchor="ctr"/>
            <a:lstStyle/>
            <a:p>
              <a:pPr algn="ctr" indent="0" marL="0">
                <a:buNone/>
              </a:pPr>
              <a:r>
                <a:rPr lang="en-US" sz="3600" b="1" u="none" dirty="0">
                  <a:solidFill>
                    <a:srgbClr val="712420"/>
                  </a:solidFill>
                  <a:latin typeface="Poppins" pitchFamily="34" charset="0"/>
                  <a:ea typeface="Poppins" pitchFamily="34" charset="-122"/>
                  <a:cs typeface="Poppins" pitchFamily="34" charset="-120"/>
                </a:rPr>
                <a:t>2023</a:t>
              </a:r>
              <a:endParaRPr lang="en-US" sz="3600" dirty="0"/>
            </a:p>
          </p:txBody>
        </p:sp>
      </p:grpSp>
      <p:grpSp>
        <p:nvGrpSpPr>
          <p:cNvPr id="74408" name="Group"/>
          <p:cNvGrpSpPr/>
          <p:nvPr/>
        </p:nvGrpSpPr>
        <p:grpSpPr>
          <a:xfrm>
            <a:off x="7610405" y="5995988"/>
            <a:ext cx="2895741" cy="0"/>
            <a:chOff x="7610405" y="5995988"/>
            <a:chExt cx="2895741" cy="0"/>
          </a:xfrm>
        </p:grpSpPr>
        <p:sp>
          <p:nvSpPr>
            <p:cNvPr id="12" name="Shape 7"/>
            <p:cNvSpPr/>
            <p:nvPr/>
          </p:nvSpPr>
          <p:spPr>
            <a:xfrm>
              <a:off x="7610405" y="5995988"/>
              <a:ext cx="2895741" cy="0"/>
            </a:xfrm>
            <a:prstGeom prst="line">
              <a:avLst/>
            </a:prstGeom>
            <a:noFill/>
            <a:ln w="28575">
              <a:solidFill>
                <a:srgbClr val="712420"/>
              </a:solidFill>
              <a:prstDash val="solid"/>
            </a:ln>
          </p:spPr>
        </p:sp>
      </p:grpSp>
      <p:grpSp>
        <p:nvGrpSpPr>
          <p:cNvPr id="78810" name="Group"/>
          <p:cNvGrpSpPr/>
          <p:nvPr/>
        </p:nvGrpSpPr>
        <p:grpSpPr>
          <a:xfrm>
            <a:off x="10468928" y="5400675"/>
            <a:ext cx="1293495" cy="1219200"/>
            <a:chOff x="10468928" y="5400675"/>
            <a:chExt cx="1293495" cy="1219200"/>
          </a:xfrm>
        </p:grpSpPr>
        <p:sp>
          <p:nvSpPr>
            <p:cNvPr id="13" name="Shape 8"/>
            <p:cNvSpPr/>
            <p:nvPr/>
          </p:nvSpPr>
          <p:spPr>
            <a:xfrm>
              <a:off x="10506075" y="5400675"/>
              <a:ext cx="1219200" cy="1219200"/>
            </a:xfrm>
            <a:prstGeom prst="ellipse">
              <a:avLst/>
            </a:prstGeom>
            <a:noFill/>
            <a:ln w="9525">
              <a:solidFill>
                <a:srgbClr val="712420"/>
              </a:solidFill>
              <a:prstDash val="solid"/>
            </a:ln>
          </p:spPr>
        </p:sp>
        <p:sp>
          <p:nvSpPr>
            <p:cNvPr id="14" name="Text 9"/>
            <p:cNvSpPr/>
            <p:nvPr/>
          </p:nvSpPr>
          <p:spPr>
            <a:xfrm>
              <a:off x="10468928" y="5587365"/>
              <a:ext cx="1293495" cy="845820"/>
            </a:xfrm>
            <a:prstGeom prst="rect">
              <a:avLst/>
            </a:prstGeom>
            <a:noFill/>
            <a:ln/>
          </p:spPr>
          <p:txBody>
            <a:bodyPr wrap="square" lIns="0" tIns="0" rIns="0" bIns="0" rtlCol="0" anchor="ctr"/>
            <a:lstStyle/>
            <a:p>
              <a:pPr algn="ctr" indent="0" marL="0">
                <a:buNone/>
              </a:pPr>
              <a:r>
                <a:rPr lang="en-US" sz="3600" b="1" u="none" dirty="0">
                  <a:solidFill>
                    <a:srgbClr val="712420"/>
                  </a:solidFill>
                  <a:latin typeface="Poppins" pitchFamily="34" charset="0"/>
                  <a:ea typeface="Poppins" pitchFamily="34" charset="-122"/>
                  <a:cs typeface="Poppins" pitchFamily="34" charset="-120"/>
                </a:rPr>
                <a:t>2024</a:t>
              </a:r>
              <a:endParaRPr lang="en-US" sz="3600" dirty="0"/>
            </a:p>
          </p:txBody>
        </p:sp>
      </p:grpSp>
      <p:grpSp>
        <p:nvGrpSpPr>
          <p:cNvPr id="87902" name="Group"/>
          <p:cNvGrpSpPr/>
          <p:nvPr/>
        </p:nvGrpSpPr>
        <p:grpSpPr>
          <a:xfrm>
            <a:off x="11725205" y="5995988"/>
            <a:ext cx="2895741" cy="0"/>
            <a:chOff x="11725205" y="5995988"/>
            <a:chExt cx="2895741" cy="0"/>
          </a:xfrm>
        </p:grpSpPr>
        <p:sp>
          <p:nvSpPr>
            <p:cNvPr id="15" name="Shape 10"/>
            <p:cNvSpPr/>
            <p:nvPr/>
          </p:nvSpPr>
          <p:spPr>
            <a:xfrm>
              <a:off x="11725205" y="5995988"/>
              <a:ext cx="2895741" cy="0"/>
            </a:xfrm>
            <a:prstGeom prst="line">
              <a:avLst/>
            </a:prstGeom>
            <a:noFill/>
            <a:ln w="28575">
              <a:solidFill>
                <a:srgbClr val="712420"/>
              </a:solidFill>
              <a:prstDash val="solid"/>
            </a:ln>
          </p:spPr>
        </p:sp>
      </p:grpSp>
      <p:grpSp>
        <p:nvGrpSpPr>
          <p:cNvPr id="84742" name="Group"/>
          <p:cNvGrpSpPr/>
          <p:nvPr/>
        </p:nvGrpSpPr>
        <p:grpSpPr>
          <a:xfrm>
            <a:off x="14588490" y="5400675"/>
            <a:ext cx="1283970" cy="1219200"/>
            <a:chOff x="14588490" y="5400675"/>
            <a:chExt cx="1283970" cy="1219200"/>
          </a:xfrm>
        </p:grpSpPr>
        <p:sp>
          <p:nvSpPr>
            <p:cNvPr id="16" name="Shape 11"/>
            <p:cNvSpPr/>
            <p:nvPr/>
          </p:nvSpPr>
          <p:spPr>
            <a:xfrm>
              <a:off x="14620875" y="5400675"/>
              <a:ext cx="1219200" cy="1219200"/>
            </a:xfrm>
            <a:prstGeom prst="ellipse">
              <a:avLst/>
            </a:prstGeom>
            <a:noFill/>
            <a:ln w="9525">
              <a:solidFill>
                <a:srgbClr val="712420"/>
              </a:solidFill>
              <a:prstDash val="solid"/>
            </a:ln>
          </p:spPr>
        </p:sp>
        <p:sp>
          <p:nvSpPr>
            <p:cNvPr id="17" name="Text 12"/>
            <p:cNvSpPr/>
            <p:nvPr/>
          </p:nvSpPr>
          <p:spPr>
            <a:xfrm>
              <a:off x="14588490" y="5587365"/>
              <a:ext cx="1283970" cy="845820"/>
            </a:xfrm>
            <a:prstGeom prst="rect">
              <a:avLst/>
            </a:prstGeom>
            <a:noFill/>
            <a:ln/>
          </p:spPr>
          <p:txBody>
            <a:bodyPr wrap="square" lIns="0" tIns="0" rIns="0" bIns="0" rtlCol="0" anchor="ctr"/>
            <a:lstStyle/>
            <a:p>
              <a:pPr algn="ctr" indent="0" marL="0">
                <a:buNone/>
              </a:pPr>
              <a:r>
                <a:rPr lang="en-US" sz="3600" b="1" u="none" dirty="0">
                  <a:solidFill>
                    <a:srgbClr val="712420"/>
                  </a:solidFill>
                  <a:latin typeface="Poppins" pitchFamily="34" charset="0"/>
                  <a:ea typeface="Poppins" pitchFamily="34" charset="-122"/>
                  <a:cs typeface="Poppins" pitchFamily="34" charset="-120"/>
                </a:rPr>
                <a:t>2025</a:t>
              </a:r>
              <a:endParaRPr lang="en-US" sz="3600" dirty="0"/>
            </a:p>
          </p:txBody>
        </p:sp>
      </p:grpSp>
      <p:grpSp>
        <p:nvGrpSpPr>
          <p:cNvPr id="11270" name="Group"/>
          <p:cNvGrpSpPr/>
          <p:nvPr/>
        </p:nvGrpSpPr>
        <p:grpSpPr>
          <a:xfrm>
            <a:off x="649605" y="3352800"/>
            <a:ext cx="4663440" cy="1783080"/>
            <a:chOff x="649605" y="3352800"/>
            <a:chExt cx="4663440" cy="1783080"/>
          </a:xfrm>
        </p:grpSpPr>
        <p:sp>
          <p:nvSpPr>
            <p:cNvPr id="18" name="Text 13"/>
            <p:cNvSpPr/>
            <p:nvPr/>
          </p:nvSpPr>
          <p:spPr>
            <a:xfrm>
              <a:off x="649605" y="3352800"/>
              <a:ext cx="4663440"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Dragon Taming</a:t>
              </a:r>
              <a:endParaRPr lang="en-US" sz="3600" dirty="0"/>
            </a:p>
          </p:txBody>
        </p:sp>
        <p:sp>
          <p:nvSpPr>
            <p:cNvPr id="19" name="Text 14"/>
            <p:cNvSpPr/>
            <p:nvPr/>
          </p:nvSpPr>
          <p:spPr>
            <a:xfrm>
              <a:off x="664845" y="411480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First dragon was successfully tamed</a:t>
              </a:r>
              <a:endParaRPr lang="en-US" sz="2400" dirty="0"/>
            </a:p>
          </p:txBody>
        </p:sp>
      </p:grpSp>
      <p:grpSp>
        <p:nvGrpSpPr>
          <p:cNvPr id="50636" name="Group"/>
          <p:cNvGrpSpPr/>
          <p:nvPr/>
        </p:nvGrpSpPr>
        <p:grpSpPr>
          <a:xfrm>
            <a:off x="8898255" y="3352800"/>
            <a:ext cx="4663440" cy="1783080"/>
            <a:chOff x="8898255" y="3352800"/>
            <a:chExt cx="4663440" cy="1783080"/>
          </a:xfrm>
        </p:grpSpPr>
        <p:sp>
          <p:nvSpPr>
            <p:cNvPr id="20" name="Text 15"/>
            <p:cNvSpPr/>
            <p:nvPr/>
          </p:nvSpPr>
          <p:spPr>
            <a:xfrm>
              <a:off x="8898255" y="3352800"/>
              <a:ext cx="4663440"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Unicorn Migration</a:t>
              </a:r>
              <a:endParaRPr lang="en-US" sz="3600" dirty="0"/>
            </a:p>
          </p:txBody>
        </p:sp>
        <p:sp>
          <p:nvSpPr>
            <p:cNvPr id="21" name="Text 16"/>
            <p:cNvSpPr/>
            <p:nvPr/>
          </p:nvSpPr>
          <p:spPr>
            <a:xfrm>
              <a:off x="8913495" y="411480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Large herd of unicorns migrated to the realm</a:t>
              </a:r>
              <a:endParaRPr lang="en-US" sz="2400" dirty="0"/>
            </a:p>
          </p:txBody>
        </p:sp>
      </p:grpSp>
      <p:grpSp>
        <p:nvGrpSpPr>
          <p:cNvPr id="59509" name="Group"/>
          <p:cNvGrpSpPr/>
          <p:nvPr/>
        </p:nvGrpSpPr>
        <p:grpSpPr>
          <a:xfrm>
            <a:off x="12974955" y="7115175"/>
            <a:ext cx="4663440" cy="1783080"/>
            <a:chOff x="12974955" y="7115175"/>
            <a:chExt cx="4663440" cy="1783080"/>
          </a:xfrm>
        </p:grpSpPr>
        <p:sp>
          <p:nvSpPr>
            <p:cNvPr id="22" name="Text 17"/>
            <p:cNvSpPr/>
            <p:nvPr/>
          </p:nvSpPr>
          <p:spPr>
            <a:xfrm>
              <a:off x="12974955" y="7115175"/>
              <a:ext cx="4663440"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Rainbow Sightings</a:t>
              </a:r>
              <a:endParaRPr lang="en-US" sz="3600" dirty="0"/>
            </a:p>
          </p:txBody>
        </p:sp>
        <p:sp>
          <p:nvSpPr>
            <p:cNvPr id="23" name="Text 18"/>
            <p:cNvSpPr/>
            <p:nvPr/>
          </p:nvSpPr>
          <p:spPr>
            <a:xfrm>
              <a:off x="12990195" y="787717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Unusually large number of rainbows were sighted</a:t>
              </a:r>
              <a:endParaRPr lang="en-US" sz="2400" dirty="0"/>
            </a:p>
          </p:txBody>
        </p:sp>
      </p:grpSp>
      <p:grpSp>
        <p:nvGrpSpPr>
          <p:cNvPr id="12022" name="Group"/>
          <p:cNvGrpSpPr/>
          <p:nvPr/>
        </p:nvGrpSpPr>
        <p:grpSpPr>
          <a:xfrm>
            <a:off x="4821555" y="7115175"/>
            <a:ext cx="4663440" cy="1783080"/>
            <a:chOff x="4821555" y="7115175"/>
            <a:chExt cx="4663440" cy="1783080"/>
          </a:xfrm>
        </p:grpSpPr>
        <p:sp>
          <p:nvSpPr>
            <p:cNvPr id="24" name="Text 19"/>
            <p:cNvSpPr/>
            <p:nvPr/>
          </p:nvSpPr>
          <p:spPr>
            <a:xfrm>
              <a:off x="4821555" y="7115175"/>
              <a:ext cx="4663440"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Enchanted Pool</a:t>
              </a:r>
              <a:endParaRPr lang="en-US" sz="3600" dirty="0"/>
            </a:p>
          </p:txBody>
        </p:sp>
        <p:sp>
          <p:nvSpPr>
            <p:cNvPr id="25" name="Text 20"/>
            <p:cNvSpPr/>
            <p:nvPr/>
          </p:nvSpPr>
          <p:spPr>
            <a:xfrm>
              <a:off x="4836795" y="787717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magical pool with power to grant wishes</a:t>
              </a:r>
              <a:endParaRPr lang="en-US" sz="24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6591300"/>
            <a:ext cx="4257675" cy="3695700"/>
          </a:xfrm>
          <a:prstGeom prst="rect">
            <a:avLst/>
          </a:prstGeom>
        </p:spPr>
      </p:pic>
      <p:pic>
        <p:nvPicPr>
          <p:cNvPr id="3" name="Image 1" descr="preencoded.png">    </p:cNvPr>
          <p:cNvPicPr>
            <a:picLocks noChangeAspect="1"/>
          </p:cNvPicPr>
          <p:nvPr/>
        </p:nvPicPr>
        <p:blipFill>
          <a:blip r:embed="rId2"/>
          <a:stretch>
            <a:fillRect/>
          </a:stretch>
        </p:blipFill>
        <p:spPr>
          <a:xfrm>
            <a:off x="13649325" y="0"/>
            <a:ext cx="4638675" cy="5143500"/>
          </a:xfrm>
          <a:prstGeom prst="rect">
            <a:avLst/>
          </a:prstGeom>
        </p:spPr>
      </p:pic>
      <p:grpSp>
        <p:nvGrpSpPr>
          <p:cNvPr id="69901"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686050" y="533400"/>
            <a:ext cx="4286250" cy="1409700"/>
          </a:xfrm>
          <a:prstGeom prst="rect">
            <a:avLst/>
          </a:prstGeom>
          <a:noFill/>
          <a:ln/>
        </p:spPr>
        <p:txBody>
          <a:bodyPr wrap="square" lIns="0" tIns="0" rIns="0" bIns="0" rtlCol="0" anchor="t"/>
          <a:lstStyle/>
          <a:p>
            <a:pPr algn="l" indent="0" marL="0">
              <a:buNone/>
            </a:pPr>
            <a:r>
              <a:rPr lang="en-US" sz="6000" b="1" u="none" dirty="0">
                <a:solidFill>
                  <a:srgbClr val="712420"/>
                </a:solidFill>
                <a:latin typeface="Poppins" pitchFamily="34" charset="0"/>
                <a:ea typeface="Poppins" pitchFamily="34" charset="-122"/>
                <a:cs typeface="Poppins" pitchFamily="34" charset="-120"/>
              </a:rPr>
              <a:t>Our Team</a:t>
            </a:r>
            <a:endParaRPr lang="en-US" sz="6000" dirty="0"/>
          </a:p>
        </p:txBody>
      </p:sp>
      <p:grpSp>
        <p:nvGrpSpPr>
          <p:cNvPr id="59514" name="Group"/>
          <p:cNvGrpSpPr/>
          <p:nvPr/>
        </p:nvGrpSpPr>
        <p:grpSpPr>
          <a:xfrm>
            <a:off x="2667000" y="2066925"/>
            <a:ext cx="3590925" cy="6172200"/>
            <a:chOff x="2667000" y="2066925"/>
            <a:chExt cx="3590925" cy="6172200"/>
          </a:xfrm>
        </p:grpSpPr>
        <p:pic>
          <p:nvPicPr>
            <p:cNvPr id="7" name="Image 3" descr="preencoded.png">    </p:cNvPr>
            <p:cNvPicPr>
              <a:picLocks noChangeAspect="1"/>
            </p:cNvPicPr>
            <p:nvPr/>
          </p:nvPicPr>
          <p:blipFill>
            <a:blip r:embed="rId4"/>
            <a:stretch>
              <a:fillRect/>
            </a:stretch>
          </p:blipFill>
          <p:spPr>
            <a:xfrm>
              <a:off x="2667000" y="2066925"/>
              <a:ext cx="3590925" cy="6172200"/>
            </a:xfrm>
            <a:prstGeom prst="rect">
              <a:avLst/>
            </a:prstGeom>
          </p:spPr>
        </p:pic>
        <p:grpSp>
          <p:nvGrpSpPr>
            <p:cNvPr id="85608" name="Group"/>
            <p:cNvGrpSpPr/>
            <p:nvPr/>
          </p:nvGrpSpPr>
          <p:grpSpPr>
            <a:xfrm>
              <a:off x="2621280" y="8391525"/>
              <a:ext cx="3682365" cy="1363980"/>
              <a:chOff x="2621280" y="8391525"/>
              <a:chExt cx="3682365" cy="1363980"/>
            </a:xfrm>
          </p:grpSpPr>
          <p:sp>
            <p:nvSpPr>
              <p:cNvPr id="8" name="Text 2"/>
              <p:cNvSpPr/>
              <p:nvPr/>
            </p:nvSpPr>
            <p:spPr>
              <a:xfrm>
                <a:off x="2621280" y="8391525"/>
                <a:ext cx="3682365"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Eldruin</a:t>
                </a:r>
                <a:endParaRPr lang="en-US" sz="3600" dirty="0"/>
              </a:p>
            </p:txBody>
          </p:sp>
          <p:sp>
            <p:nvSpPr>
              <p:cNvPr id="9" name="Text 3"/>
              <p:cNvSpPr/>
              <p:nvPr/>
            </p:nvSpPr>
            <p:spPr>
              <a:xfrm>
                <a:off x="2636520" y="919162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grpSp>
        <p:nvGrpSpPr>
          <p:cNvPr id="45985" name="Group"/>
          <p:cNvGrpSpPr/>
          <p:nvPr/>
        </p:nvGrpSpPr>
        <p:grpSpPr>
          <a:xfrm>
            <a:off x="6867525" y="2066925"/>
            <a:ext cx="3590925" cy="6172200"/>
            <a:chOff x="6867525" y="2066925"/>
            <a:chExt cx="3590925" cy="6172200"/>
          </a:xfrm>
        </p:grpSpPr>
        <p:pic>
          <p:nvPicPr>
            <p:cNvPr id="10" name="Image 4" descr="preencoded.png">    </p:cNvPr>
            <p:cNvPicPr>
              <a:picLocks noChangeAspect="1"/>
            </p:cNvPicPr>
            <p:nvPr/>
          </p:nvPicPr>
          <p:blipFill>
            <a:blip r:embed="rId5"/>
            <a:stretch>
              <a:fillRect/>
            </a:stretch>
          </p:blipFill>
          <p:spPr>
            <a:xfrm>
              <a:off x="6867525" y="2066925"/>
              <a:ext cx="3590925" cy="6172200"/>
            </a:xfrm>
            <a:prstGeom prst="rect">
              <a:avLst/>
            </a:prstGeom>
          </p:spPr>
        </p:pic>
        <p:grpSp>
          <p:nvGrpSpPr>
            <p:cNvPr id="20108" name="Group"/>
            <p:cNvGrpSpPr/>
            <p:nvPr/>
          </p:nvGrpSpPr>
          <p:grpSpPr>
            <a:xfrm>
              <a:off x="6821805" y="8391525"/>
              <a:ext cx="3682365" cy="1363980"/>
              <a:chOff x="6821805" y="8391525"/>
              <a:chExt cx="3682365" cy="1363980"/>
            </a:xfrm>
          </p:grpSpPr>
          <p:sp>
            <p:nvSpPr>
              <p:cNvPr id="11" name="Text 4"/>
              <p:cNvSpPr/>
              <p:nvPr/>
            </p:nvSpPr>
            <p:spPr>
              <a:xfrm>
                <a:off x="6821805" y="8391525"/>
                <a:ext cx="3682365"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Elementalen</a:t>
                </a:r>
                <a:endParaRPr lang="en-US" sz="3600" dirty="0"/>
              </a:p>
            </p:txBody>
          </p:sp>
          <p:sp>
            <p:nvSpPr>
              <p:cNvPr id="12" name="Text 5"/>
              <p:cNvSpPr/>
              <p:nvPr/>
            </p:nvSpPr>
            <p:spPr>
              <a:xfrm>
                <a:off x="6837045" y="919162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Guardian</a:t>
                </a:r>
                <a:endParaRPr lang="en-US" sz="2400" dirty="0"/>
              </a:p>
            </p:txBody>
          </p:sp>
        </p:grpSp>
      </p:grpSp>
      <p:grpSp>
        <p:nvGrpSpPr>
          <p:cNvPr id="99791" name="Group"/>
          <p:cNvGrpSpPr/>
          <p:nvPr/>
        </p:nvGrpSpPr>
        <p:grpSpPr>
          <a:xfrm>
            <a:off x="11068050" y="2066925"/>
            <a:ext cx="3590925" cy="6172200"/>
            <a:chOff x="11068050" y="2066925"/>
            <a:chExt cx="3590925" cy="6172200"/>
          </a:xfrm>
        </p:grpSpPr>
        <p:pic>
          <p:nvPicPr>
            <p:cNvPr id="13" name="Image 5" descr="preencoded.png">    </p:cNvPr>
            <p:cNvPicPr>
              <a:picLocks noChangeAspect="1"/>
            </p:cNvPicPr>
            <p:nvPr/>
          </p:nvPicPr>
          <p:blipFill>
            <a:blip r:embed="rId6"/>
            <a:stretch>
              <a:fillRect/>
            </a:stretch>
          </p:blipFill>
          <p:spPr>
            <a:xfrm>
              <a:off x="11068050" y="2066925"/>
              <a:ext cx="3590925" cy="6172200"/>
            </a:xfrm>
            <a:prstGeom prst="rect">
              <a:avLst/>
            </a:prstGeom>
          </p:spPr>
        </p:pic>
        <p:grpSp>
          <p:nvGrpSpPr>
            <p:cNvPr id="19847" name="Group"/>
            <p:cNvGrpSpPr/>
            <p:nvPr/>
          </p:nvGrpSpPr>
          <p:grpSpPr>
            <a:xfrm>
              <a:off x="11022330" y="8391525"/>
              <a:ext cx="3682365" cy="1363980"/>
              <a:chOff x="11022330" y="8391525"/>
              <a:chExt cx="3682365" cy="1363980"/>
            </a:xfrm>
          </p:grpSpPr>
          <p:sp>
            <p:nvSpPr>
              <p:cNvPr id="14" name="Text 6"/>
              <p:cNvSpPr/>
              <p:nvPr/>
            </p:nvSpPr>
            <p:spPr>
              <a:xfrm>
                <a:off x="11022330" y="8391525"/>
                <a:ext cx="3682365" cy="845820"/>
              </a:xfrm>
              <a:prstGeom prst="rect">
                <a:avLst/>
              </a:prstGeom>
              <a:noFill/>
              <a:ln/>
            </p:spPr>
            <p:txBody>
              <a:bodyPr wrap="square" lIns="0" tIns="0" rIns="0" bIns="0" rtlCol="0" anchor="t"/>
              <a:lstStyle/>
              <a:p>
                <a:pPr algn="ctr" indent="0" marL="0">
                  <a:buNone/>
                </a:pPr>
                <a:r>
                  <a:rPr lang="en-US" sz="3600" b="1" u="none" dirty="0">
                    <a:solidFill>
                      <a:srgbClr val="0E0E0E"/>
                    </a:solidFill>
                    <a:latin typeface="Poppins" pitchFamily="34" charset="0"/>
                    <a:ea typeface="Poppins" pitchFamily="34" charset="-122"/>
                    <a:cs typeface="Poppins" pitchFamily="34" charset="-120"/>
                  </a:rPr>
                  <a:t>Lunaria</a:t>
                </a:r>
                <a:endParaRPr lang="en-US" sz="3600" dirty="0"/>
              </a:p>
            </p:txBody>
          </p:sp>
          <p:sp>
            <p:nvSpPr>
              <p:cNvPr id="15" name="Text 7"/>
              <p:cNvSpPr/>
              <p:nvPr/>
            </p:nvSpPr>
            <p:spPr>
              <a:xfrm>
                <a:off x="11037570" y="919162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Moon Priestess</a:t>
                </a:r>
                <a:endParaRPr lang="en-US" sz="2400" dirty="0"/>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915783" y="0"/>
            <a:ext cx="4372217" cy="3738414"/>
          </a:xfrm>
          <a:prstGeom prst="rect">
            <a:avLst/>
          </a:prstGeom>
        </p:spPr>
      </p:pic>
      <p:pic>
        <p:nvPicPr>
          <p:cNvPr id="3" name="Image 1" descr="preencoded.png">    </p:cNvPr>
          <p:cNvPicPr>
            <a:picLocks noChangeAspect="1"/>
          </p:cNvPicPr>
          <p:nvPr/>
        </p:nvPicPr>
        <p:blipFill>
          <a:blip r:embed="rId2"/>
          <a:stretch>
            <a:fillRect/>
          </a:stretch>
        </p:blipFill>
        <p:spPr>
          <a:xfrm>
            <a:off x="0" y="6477000"/>
            <a:ext cx="5448300" cy="3810000"/>
          </a:xfrm>
          <a:prstGeom prst="rect">
            <a:avLst/>
          </a:prstGeom>
        </p:spPr>
      </p:pic>
      <p:grpSp>
        <p:nvGrpSpPr>
          <p:cNvPr id="1758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grpSp>
        <p:nvGrpSpPr>
          <p:cNvPr id="95870" name="Group"/>
          <p:cNvGrpSpPr/>
          <p:nvPr/>
        </p:nvGrpSpPr>
        <p:grpSpPr>
          <a:xfrm>
            <a:off x="590550" y="2343150"/>
            <a:ext cx="17373600" cy="6667500"/>
            <a:chOff x="590550" y="2343150"/>
            <a:chExt cx="17373600" cy="6667500"/>
          </a:xfrm>
        </p:grpSpPr>
        <p:sp>
          <p:nvSpPr>
            <p:cNvPr id="6" name="Shape 1"/>
            <p:cNvSpPr/>
            <p:nvPr/>
          </p:nvSpPr>
          <p:spPr>
            <a:xfrm>
              <a:off x="7629525" y="2343150"/>
              <a:ext cx="4114800" cy="1352550"/>
            </a:xfrm>
            <a:prstGeom prst="roundRect">
              <a:avLst>
                <a:gd name="adj" fmla="val 50000"/>
              </a:avLst>
            </a:prstGeom>
            <a:solidFill>
              <a:srgbClr val="FFFFFF"/>
            </a:solidFill>
            <a:ln/>
          </p:spPr>
        </p:sp>
        <p:pic>
          <p:nvPicPr>
            <p:cNvPr id="7" name="Image 3" descr="preencoded.png">    </p:cNvPr>
            <p:cNvPicPr>
              <a:picLocks noChangeAspect="1"/>
            </p:cNvPicPr>
            <p:nvPr/>
          </p:nvPicPr>
          <p:blipFill>
            <a:blip r:embed="rId4"/>
            <a:stretch>
              <a:fillRect/>
            </a:stretch>
          </p:blipFill>
          <p:spPr>
            <a:xfrm>
              <a:off x="7858125" y="2600325"/>
              <a:ext cx="838200" cy="838200"/>
            </a:xfrm>
            <a:prstGeom prst="rect">
              <a:avLst/>
            </a:prstGeom>
          </p:spPr>
        </p:pic>
        <p:sp>
          <p:nvSpPr>
            <p:cNvPr id="8" name="Shape 2"/>
            <p:cNvSpPr/>
            <p:nvPr/>
          </p:nvSpPr>
          <p:spPr>
            <a:xfrm>
              <a:off x="590550" y="4114800"/>
              <a:ext cx="4114800" cy="1352550"/>
            </a:xfrm>
            <a:prstGeom prst="roundRect">
              <a:avLst>
                <a:gd name="adj" fmla="val 50000"/>
              </a:avLst>
            </a:prstGeom>
            <a:solidFill>
              <a:srgbClr val="FFFFFF"/>
            </a:solidFill>
            <a:ln/>
          </p:spPr>
        </p:sp>
        <p:pic>
          <p:nvPicPr>
            <p:cNvPr id="9" name="Image 4" descr="preencoded.png">    </p:cNvPr>
            <p:cNvPicPr>
              <a:picLocks noChangeAspect="1"/>
            </p:cNvPicPr>
            <p:nvPr/>
          </p:nvPicPr>
          <p:blipFill>
            <a:blip r:embed="rId5"/>
            <a:stretch>
              <a:fillRect/>
            </a:stretch>
          </p:blipFill>
          <p:spPr>
            <a:xfrm>
              <a:off x="819150" y="4371975"/>
              <a:ext cx="838200" cy="838200"/>
            </a:xfrm>
            <a:prstGeom prst="rect">
              <a:avLst/>
            </a:prstGeom>
          </p:spPr>
        </p:pic>
        <p:sp>
          <p:nvSpPr>
            <p:cNvPr id="10" name="Shape 3"/>
            <p:cNvSpPr/>
            <p:nvPr/>
          </p:nvSpPr>
          <p:spPr>
            <a:xfrm>
              <a:off x="2876550" y="5867400"/>
              <a:ext cx="4114800" cy="1352550"/>
            </a:xfrm>
            <a:prstGeom prst="roundRect">
              <a:avLst>
                <a:gd name="adj" fmla="val 50000"/>
              </a:avLst>
            </a:prstGeom>
            <a:solidFill>
              <a:srgbClr val="FFFFFF"/>
            </a:solidFill>
            <a:ln/>
          </p:spPr>
        </p:sp>
        <p:pic>
          <p:nvPicPr>
            <p:cNvPr id="11" name="Image 5" descr="preencoded.png">    </p:cNvPr>
            <p:cNvPicPr>
              <a:picLocks noChangeAspect="1"/>
            </p:cNvPicPr>
            <p:nvPr/>
          </p:nvPicPr>
          <p:blipFill>
            <a:blip r:embed="rId6"/>
            <a:stretch>
              <a:fillRect/>
            </a:stretch>
          </p:blipFill>
          <p:spPr>
            <a:xfrm>
              <a:off x="3105150" y="6124575"/>
              <a:ext cx="838200" cy="838200"/>
            </a:xfrm>
            <a:prstGeom prst="rect">
              <a:avLst/>
            </a:prstGeom>
          </p:spPr>
        </p:pic>
        <p:sp>
          <p:nvSpPr>
            <p:cNvPr id="12" name="Shape 4"/>
            <p:cNvSpPr/>
            <p:nvPr/>
          </p:nvSpPr>
          <p:spPr>
            <a:xfrm>
              <a:off x="2876550" y="7658100"/>
              <a:ext cx="4114800" cy="1352550"/>
            </a:xfrm>
            <a:prstGeom prst="roundRect">
              <a:avLst>
                <a:gd name="adj" fmla="val 50000"/>
              </a:avLst>
            </a:prstGeom>
            <a:solidFill>
              <a:srgbClr val="FFFFFF"/>
            </a:solidFill>
            <a:ln/>
          </p:spPr>
        </p:sp>
        <p:pic>
          <p:nvPicPr>
            <p:cNvPr id="13" name="Image 6" descr="preencoded.png">    </p:cNvPr>
            <p:cNvPicPr>
              <a:picLocks noChangeAspect="1"/>
            </p:cNvPicPr>
            <p:nvPr/>
          </p:nvPicPr>
          <p:blipFill>
            <a:blip r:embed="rId7"/>
            <a:stretch>
              <a:fillRect/>
            </a:stretch>
          </p:blipFill>
          <p:spPr>
            <a:xfrm>
              <a:off x="3105150" y="7915275"/>
              <a:ext cx="838200" cy="838200"/>
            </a:xfrm>
            <a:prstGeom prst="rect">
              <a:avLst/>
            </a:prstGeom>
          </p:spPr>
        </p:pic>
        <p:sp>
          <p:nvSpPr>
            <p:cNvPr id="14" name="Shape 5"/>
            <p:cNvSpPr/>
            <p:nvPr/>
          </p:nvSpPr>
          <p:spPr>
            <a:xfrm>
              <a:off x="11506200" y="5886450"/>
              <a:ext cx="4114800" cy="1352550"/>
            </a:xfrm>
            <a:prstGeom prst="roundRect">
              <a:avLst>
                <a:gd name="adj" fmla="val 50000"/>
              </a:avLst>
            </a:prstGeom>
            <a:solidFill>
              <a:srgbClr val="FFFFFF"/>
            </a:solidFill>
            <a:ln/>
          </p:spPr>
        </p:sp>
        <p:pic>
          <p:nvPicPr>
            <p:cNvPr id="15" name="Image 7" descr="preencoded.png">    </p:cNvPr>
            <p:cNvPicPr>
              <a:picLocks noChangeAspect="1"/>
            </p:cNvPicPr>
            <p:nvPr/>
          </p:nvPicPr>
          <p:blipFill>
            <a:blip r:embed="rId8"/>
            <a:stretch>
              <a:fillRect/>
            </a:stretch>
          </p:blipFill>
          <p:spPr>
            <a:xfrm>
              <a:off x="11734800" y="6143625"/>
              <a:ext cx="838200" cy="838200"/>
            </a:xfrm>
            <a:prstGeom prst="rect">
              <a:avLst/>
            </a:prstGeom>
          </p:spPr>
        </p:pic>
        <p:sp>
          <p:nvSpPr>
            <p:cNvPr id="16" name="Shape 6"/>
            <p:cNvSpPr/>
            <p:nvPr/>
          </p:nvSpPr>
          <p:spPr>
            <a:xfrm>
              <a:off x="11506200" y="7658100"/>
              <a:ext cx="4114800" cy="1352550"/>
            </a:xfrm>
            <a:prstGeom prst="roundRect">
              <a:avLst>
                <a:gd name="adj" fmla="val 50000"/>
              </a:avLst>
            </a:prstGeom>
            <a:solidFill>
              <a:srgbClr val="FFFFFF"/>
            </a:solidFill>
            <a:ln/>
          </p:spPr>
        </p:sp>
        <p:pic>
          <p:nvPicPr>
            <p:cNvPr id="17" name="Image 8" descr="preencoded.png">    </p:cNvPr>
            <p:cNvPicPr>
              <a:picLocks noChangeAspect="1"/>
            </p:cNvPicPr>
            <p:nvPr/>
          </p:nvPicPr>
          <p:blipFill>
            <a:blip r:embed="rId9"/>
            <a:stretch>
              <a:fillRect/>
            </a:stretch>
          </p:blipFill>
          <p:spPr>
            <a:xfrm>
              <a:off x="11734800" y="7915275"/>
              <a:ext cx="838200" cy="838200"/>
            </a:xfrm>
            <a:prstGeom prst="rect">
              <a:avLst/>
            </a:prstGeom>
          </p:spPr>
        </p:pic>
        <p:sp>
          <p:nvSpPr>
            <p:cNvPr id="18" name="Shape 7"/>
            <p:cNvSpPr/>
            <p:nvPr/>
          </p:nvSpPr>
          <p:spPr>
            <a:xfrm>
              <a:off x="5010150" y="4114800"/>
              <a:ext cx="4114800" cy="1352550"/>
            </a:xfrm>
            <a:prstGeom prst="roundRect">
              <a:avLst>
                <a:gd name="adj" fmla="val 50000"/>
              </a:avLst>
            </a:prstGeom>
            <a:solidFill>
              <a:srgbClr val="FFFFFF"/>
            </a:solidFill>
            <a:ln/>
          </p:spPr>
        </p:sp>
        <p:pic>
          <p:nvPicPr>
            <p:cNvPr id="19" name="Image 9" descr="preencoded.png">    </p:cNvPr>
            <p:cNvPicPr>
              <a:picLocks noChangeAspect="1"/>
            </p:cNvPicPr>
            <p:nvPr/>
          </p:nvPicPr>
          <p:blipFill>
            <a:blip r:embed="rId10"/>
            <a:stretch>
              <a:fillRect/>
            </a:stretch>
          </p:blipFill>
          <p:spPr>
            <a:xfrm>
              <a:off x="5238750" y="4371975"/>
              <a:ext cx="838200" cy="838200"/>
            </a:xfrm>
            <a:prstGeom prst="rect">
              <a:avLst/>
            </a:prstGeom>
          </p:spPr>
        </p:pic>
        <p:sp>
          <p:nvSpPr>
            <p:cNvPr id="20" name="Shape 8"/>
            <p:cNvSpPr/>
            <p:nvPr/>
          </p:nvSpPr>
          <p:spPr>
            <a:xfrm>
              <a:off x="13849350" y="4114800"/>
              <a:ext cx="4114800" cy="1352550"/>
            </a:xfrm>
            <a:prstGeom prst="roundRect">
              <a:avLst>
                <a:gd name="adj" fmla="val 50000"/>
              </a:avLst>
            </a:prstGeom>
            <a:solidFill>
              <a:srgbClr val="FFFFFF"/>
            </a:solidFill>
            <a:ln/>
          </p:spPr>
        </p:sp>
        <p:pic>
          <p:nvPicPr>
            <p:cNvPr id="21" name="Image 10" descr="preencoded.png">    </p:cNvPr>
            <p:cNvPicPr>
              <a:picLocks noChangeAspect="1"/>
            </p:cNvPicPr>
            <p:nvPr/>
          </p:nvPicPr>
          <p:blipFill>
            <a:blip r:embed="rId11"/>
            <a:stretch>
              <a:fillRect/>
            </a:stretch>
          </p:blipFill>
          <p:spPr>
            <a:xfrm>
              <a:off x="14077950" y="4371975"/>
              <a:ext cx="838200" cy="838200"/>
            </a:xfrm>
            <a:prstGeom prst="rect">
              <a:avLst/>
            </a:prstGeom>
          </p:spPr>
        </p:pic>
        <p:sp>
          <p:nvSpPr>
            <p:cNvPr id="22" name="Shape 9"/>
            <p:cNvSpPr/>
            <p:nvPr/>
          </p:nvSpPr>
          <p:spPr>
            <a:xfrm>
              <a:off x="9429750" y="4114800"/>
              <a:ext cx="4114800" cy="1352550"/>
            </a:xfrm>
            <a:prstGeom prst="roundRect">
              <a:avLst>
                <a:gd name="adj" fmla="val 50000"/>
              </a:avLst>
            </a:prstGeom>
            <a:solidFill>
              <a:srgbClr val="FFFFFF"/>
            </a:solidFill>
            <a:ln/>
          </p:spPr>
        </p:sp>
        <p:pic>
          <p:nvPicPr>
            <p:cNvPr id="23" name="Image 11" descr="preencoded.png">    </p:cNvPr>
            <p:cNvPicPr>
              <a:picLocks noChangeAspect="1"/>
            </p:cNvPicPr>
            <p:nvPr/>
          </p:nvPicPr>
          <p:blipFill>
            <a:blip r:embed="rId12"/>
            <a:stretch>
              <a:fillRect/>
            </a:stretch>
          </p:blipFill>
          <p:spPr>
            <a:xfrm>
              <a:off x="9658350" y="4371975"/>
              <a:ext cx="838200" cy="838200"/>
            </a:xfrm>
            <a:prstGeom prst="rect">
              <a:avLst/>
            </a:prstGeom>
          </p:spPr>
        </p:pic>
        <p:sp>
          <p:nvSpPr>
            <p:cNvPr id="24" name="Shape 10"/>
            <p:cNvSpPr/>
            <p:nvPr/>
          </p:nvSpPr>
          <p:spPr>
            <a:xfrm rot="2470">
              <a:off x="2514598" y="3805237"/>
              <a:ext cx="13258803" cy="0"/>
            </a:xfrm>
            <a:prstGeom prst="line">
              <a:avLst/>
            </a:prstGeom>
            <a:noFill/>
            <a:ln w="9525">
              <a:solidFill>
                <a:srgbClr val="4D4D4D"/>
              </a:solidFill>
              <a:prstDash val="solid"/>
            </a:ln>
          </p:spPr>
        </p:sp>
        <p:sp>
          <p:nvSpPr>
            <p:cNvPr id="25" name="Shape 11"/>
            <p:cNvSpPr/>
            <p:nvPr/>
          </p:nvSpPr>
          <p:spPr>
            <a:xfrm rot="5292605">
              <a:off x="9605888" y="3657600"/>
              <a:ext cx="304949" cy="0"/>
            </a:xfrm>
            <a:prstGeom prst="line">
              <a:avLst/>
            </a:prstGeom>
            <a:noFill/>
            <a:ln w="9525">
              <a:solidFill>
                <a:srgbClr val="4D4D4D"/>
              </a:solidFill>
              <a:prstDash val="solid"/>
            </a:ln>
          </p:spPr>
        </p:sp>
        <p:sp>
          <p:nvSpPr>
            <p:cNvPr id="26" name="Shape 12"/>
            <p:cNvSpPr/>
            <p:nvPr/>
          </p:nvSpPr>
          <p:spPr>
            <a:xfrm rot="5295858">
              <a:off x="2362128" y="3967163"/>
              <a:ext cx="314469" cy="0"/>
            </a:xfrm>
            <a:prstGeom prst="line">
              <a:avLst/>
            </a:prstGeom>
            <a:noFill/>
            <a:ln w="9525">
              <a:solidFill>
                <a:srgbClr val="4D4D4D"/>
              </a:solidFill>
              <a:prstDash val="solid"/>
            </a:ln>
          </p:spPr>
        </p:sp>
        <p:sp>
          <p:nvSpPr>
            <p:cNvPr id="27" name="Shape 13"/>
            <p:cNvSpPr/>
            <p:nvPr/>
          </p:nvSpPr>
          <p:spPr>
            <a:xfrm rot="5295858">
              <a:off x="6981753" y="3967163"/>
              <a:ext cx="314469" cy="0"/>
            </a:xfrm>
            <a:prstGeom prst="line">
              <a:avLst/>
            </a:prstGeom>
            <a:noFill/>
            <a:ln w="9525">
              <a:solidFill>
                <a:srgbClr val="4D4D4D"/>
              </a:solidFill>
              <a:prstDash val="solid"/>
            </a:ln>
          </p:spPr>
        </p:sp>
        <p:sp>
          <p:nvSpPr>
            <p:cNvPr id="28" name="Shape 14"/>
            <p:cNvSpPr/>
            <p:nvPr/>
          </p:nvSpPr>
          <p:spPr>
            <a:xfrm rot="5295858">
              <a:off x="11401353" y="3967163"/>
              <a:ext cx="314469" cy="0"/>
            </a:xfrm>
            <a:prstGeom prst="line">
              <a:avLst/>
            </a:prstGeom>
            <a:noFill/>
            <a:ln w="9525">
              <a:solidFill>
                <a:srgbClr val="4D4D4D"/>
              </a:solidFill>
              <a:prstDash val="solid"/>
            </a:ln>
          </p:spPr>
        </p:sp>
        <p:sp>
          <p:nvSpPr>
            <p:cNvPr id="29" name="Shape 15"/>
            <p:cNvSpPr/>
            <p:nvPr/>
          </p:nvSpPr>
          <p:spPr>
            <a:xfrm rot="5295858">
              <a:off x="15611403" y="3967163"/>
              <a:ext cx="314469" cy="0"/>
            </a:xfrm>
            <a:prstGeom prst="line">
              <a:avLst/>
            </a:prstGeom>
            <a:noFill/>
            <a:ln w="9525">
              <a:solidFill>
                <a:srgbClr val="4D4D4D"/>
              </a:solidFill>
              <a:prstDash val="solid"/>
            </a:ln>
          </p:spPr>
        </p:sp>
        <p:sp>
          <p:nvSpPr>
            <p:cNvPr id="30" name="Shape 16"/>
            <p:cNvSpPr/>
            <p:nvPr/>
          </p:nvSpPr>
          <p:spPr>
            <a:xfrm rot="5389519">
              <a:off x="5576880" y="6734175"/>
              <a:ext cx="3124215" cy="0"/>
            </a:xfrm>
            <a:prstGeom prst="line">
              <a:avLst/>
            </a:prstGeom>
            <a:noFill/>
            <a:ln w="9525">
              <a:solidFill>
                <a:srgbClr val="4D4D4D"/>
              </a:solidFill>
              <a:prstDash val="solid"/>
            </a:ln>
          </p:spPr>
        </p:sp>
        <p:sp>
          <p:nvSpPr>
            <p:cNvPr id="31" name="Shape 17"/>
            <p:cNvSpPr/>
            <p:nvPr/>
          </p:nvSpPr>
          <p:spPr>
            <a:xfrm rot="214580">
              <a:off x="6991201" y="6443663"/>
              <a:ext cx="152697" cy="0"/>
            </a:xfrm>
            <a:prstGeom prst="line">
              <a:avLst/>
            </a:prstGeom>
            <a:noFill/>
            <a:ln w="9525">
              <a:solidFill>
                <a:srgbClr val="4D4D4D"/>
              </a:solidFill>
              <a:prstDash val="solid"/>
            </a:ln>
          </p:spPr>
        </p:sp>
        <p:sp>
          <p:nvSpPr>
            <p:cNvPr id="32" name="Shape 18"/>
            <p:cNvSpPr/>
            <p:nvPr/>
          </p:nvSpPr>
          <p:spPr>
            <a:xfrm rot="214580">
              <a:off x="15620851" y="6443663"/>
              <a:ext cx="152697" cy="0"/>
            </a:xfrm>
            <a:prstGeom prst="line">
              <a:avLst/>
            </a:prstGeom>
            <a:noFill/>
            <a:ln w="9525">
              <a:solidFill>
                <a:srgbClr val="4D4D4D"/>
              </a:solidFill>
              <a:prstDash val="solid"/>
            </a:ln>
          </p:spPr>
        </p:sp>
        <p:sp>
          <p:nvSpPr>
            <p:cNvPr id="33" name="Shape 19"/>
            <p:cNvSpPr/>
            <p:nvPr/>
          </p:nvSpPr>
          <p:spPr>
            <a:xfrm rot="214580">
              <a:off x="6991201" y="8291513"/>
              <a:ext cx="152697" cy="0"/>
            </a:xfrm>
            <a:prstGeom prst="line">
              <a:avLst/>
            </a:prstGeom>
            <a:noFill/>
            <a:ln w="9525">
              <a:solidFill>
                <a:srgbClr val="4D4D4D"/>
              </a:solidFill>
              <a:prstDash val="solid"/>
            </a:ln>
          </p:spPr>
        </p:sp>
        <p:sp>
          <p:nvSpPr>
            <p:cNvPr id="34" name="Shape 20"/>
            <p:cNvSpPr/>
            <p:nvPr/>
          </p:nvSpPr>
          <p:spPr>
            <a:xfrm rot="214580">
              <a:off x="15620851" y="8291513"/>
              <a:ext cx="152697" cy="0"/>
            </a:xfrm>
            <a:prstGeom prst="line">
              <a:avLst/>
            </a:prstGeom>
            <a:noFill/>
            <a:ln w="9525">
              <a:solidFill>
                <a:srgbClr val="4D4D4D"/>
              </a:solidFill>
              <a:prstDash val="solid"/>
            </a:ln>
          </p:spPr>
        </p:sp>
        <p:sp>
          <p:nvSpPr>
            <p:cNvPr id="35" name="Shape 21"/>
            <p:cNvSpPr/>
            <p:nvPr/>
          </p:nvSpPr>
          <p:spPr>
            <a:xfrm rot="5389155">
              <a:off x="14258917" y="6786563"/>
              <a:ext cx="3019440" cy="0"/>
            </a:xfrm>
            <a:prstGeom prst="line">
              <a:avLst/>
            </a:prstGeom>
            <a:noFill/>
            <a:ln w="9525">
              <a:solidFill>
                <a:srgbClr val="4D4D4D"/>
              </a:solidFill>
              <a:prstDash val="solid"/>
            </a:ln>
          </p:spPr>
        </p:sp>
        <p:sp>
          <p:nvSpPr>
            <p:cNvPr id="36" name="Text 22"/>
            <p:cNvSpPr/>
            <p:nvPr/>
          </p:nvSpPr>
          <p:spPr>
            <a:xfrm>
              <a:off x="8848725" y="2495550"/>
              <a:ext cx="2735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Chloe Ng</a:t>
              </a:r>
              <a:endParaRPr lang="en-US" sz="2700" dirty="0"/>
            </a:p>
          </p:txBody>
        </p:sp>
        <p:sp>
          <p:nvSpPr>
            <p:cNvPr id="37" name="Text 23"/>
            <p:cNvSpPr/>
            <p:nvPr/>
          </p:nvSpPr>
          <p:spPr>
            <a:xfrm>
              <a:off x="8848725" y="308610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Mage</a:t>
              </a:r>
              <a:endParaRPr lang="en-US" sz="2400" dirty="0"/>
            </a:p>
          </p:txBody>
        </p:sp>
        <p:sp>
          <p:nvSpPr>
            <p:cNvPr id="38" name="Text 24"/>
            <p:cNvSpPr/>
            <p:nvPr/>
          </p:nvSpPr>
          <p:spPr>
            <a:xfrm>
              <a:off x="1809750" y="4267200"/>
              <a:ext cx="2735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Valtorin</a:t>
              </a:r>
              <a:endParaRPr lang="en-US" sz="2700" dirty="0"/>
            </a:p>
          </p:txBody>
        </p:sp>
        <p:sp>
          <p:nvSpPr>
            <p:cNvPr id="39" name="Text 25"/>
            <p:cNvSpPr/>
            <p:nvPr/>
          </p:nvSpPr>
          <p:spPr>
            <a:xfrm>
              <a:off x="1809750" y="48577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Assassin</a:t>
              </a:r>
              <a:endParaRPr lang="en-US" sz="2400" dirty="0"/>
            </a:p>
          </p:txBody>
        </p:sp>
        <p:sp>
          <p:nvSpPr>
            <p:cNvPr id="40" name="Text 26"/>
            <p:cNvSpPr/>
            <p:nvPr/>
          </p:nvSpPr>
          <p:spPr>
            <a:xfrm>
              <a:off x="4095750" y="6019800"/>
              <a:ext cx="2735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Lucian</a:t>
              </a:r>
              <a:endParaRPr lang="en-US" sz="2700" dirty="0"/>
            </a:p>
          </p:txBody>
        </p:sp>
        <p:sp>
          <p:nvSpPr>
            <p:cNvPr id="41" name="Text 27"/>
            <p:cNvSpPr/>
            <p:nvPr/>
          </p:nvSpPr>
          <p:spPr>
            <a:xfrm>
              <a:off x="4095750" y="66103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Conjurer</a:t>
              </a:r>
              <a:endParaRPr lang="en-US" sz="2400" dirty="0"/>
            </a:p>
          </p:txBody>
        </p:sp>
        <p:sp>
          <p:nvSpPr>
            <p:cNvPr id="42" name="Text 28"/>
            <p:cNvSpPr/>
            <p:nvPr/>
          </p:nvSpPr>
          <p:spPr>
            <a:xfrm>
              <a:off x="4095750" y="7810500"/>
              <a:ext cx="2735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Cedric</a:t>
              </a:r>
              <a:endParaRPr lang="en-US" sz="2700" dirty="0"/>
            </a:p>
          </p:txBody>
        </p:sp>
        <p:sp>
          <p:nvSpPr>
            <p:cNvPr id="43" name="Text 29"/>
            <p:cNvSpPr/>
            <p:nvPr/>
          </p:nvSpPr>
          <p:spPr>
            <a:xfrm>
              <a:off x="4095750" y="84010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Timekeeper</a:t>
              </a:r>
              <a:endParaRPr lang="en-US" sz="2400" dirty="0"/>
            </a:p>
          </p:txBody>
        </p:sp>
        <p:sp>
          <p:nvSpPr>
            <p:cNvPr id="44" name="Text 30"/>
            <p:cNvSpPr/>
            <p:nvPr/>
          </p:nvSpPr>
          <p:spPr>
            <a:xfrm>
              <a:off x="12725400" y="6038850"/>
              <a:ext cx="2735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Elvina</a:t>
              </a:r>
              <a:endParaRPr lang="en-US" sz="2700" dirty="0"/>
            </a:p>
          </p:txBody>
        </p:sp>
        <p:sp>
          <p:nvSpPr>
            <p:cNvPr id="45" name="Text 31"/>
            <p:cNvSpPr/>
            <p:nvPr/>
          </p:nvSpPr>
          <p:spPr>
            <a:xfrm>
              <a:off x="12725400" y="662940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Oracle</a:t>
              </a:r>
              <a:endParaRPr lang="en-US" sz="2400" dirty="0"/>
            </a:p>
          </p:txBody>
        </p:sp>
        <p:sp>
          <p:nvSpPr>
            <p:cNvPr id="46" name="Text 32"/>
            <p:cNvSpPr/>
            <p:nvPr/>
          </p:nvSpPr>
          <p:spPr>
            <a:xfrm>
              <a:off x="12725400" y="7810500"/>
              <a:ext cx="2735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Seraphina</a:t>
              </a:r>
              <a:endParaRPr lang="en-US" sz="2700" dirty="0"/>
            </a:p>
          </p:txBody>
        </p:sp>
        <p:sp>
          <p:nvSpPr>
            <p:cNvPr id="47" name="Text 33"/>
            <p:cNvSpPr/>
            <p:nvPr/>
          </p:nvSpPr>
          <p:spPr>
            <a:xfrm>
              <a:off x="12725400" y="84010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Lightbringer</a:t>
              </a:r>
              <a:endParaRPr lang="en-US" sz="2400" dirty="0"/>
            </a:p>
          </p:txBody>
        </p:sp>
        <p:sp>
          <p:nvSpPr>
            <p:cNvPr id="48" name="Text 34"/>
            <p:cNvSpPr/>
            <p:nvPr/>
          </p:nvSpPr>
          <p:spPr>
            <a:xfrm>
              <a:off x="6229350" y="4267200"/>
              <a:ext cx="2735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Aurielle</a:t>
              </a:r>
              <a:endParaRPr lang="en-US" sz="2700" dirty="0"/>
            </a:p>
          </p:txBody>
        </p:sp>
        <p:sp>
          <p:nvSpPr>
            <p:cNvPr id="49" name="Text 35"/>
            <p:cNvSpPr/>
            <p:nvPr/>
          </p:nvSpPr>
          <p:spPr>
            <a:xfrm>
              <a:off x="6229350" y="48577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Priestess</a:t>
              </a:r>
              <a:endParaRPr lang="en-US" sz="2400" dirty="0"/>
            </a:p>
          </p:txBody>
        </p:sp>
        <p:sp>
          <p:nvSpPr>
            <p:cNvPr id="50" name="Text 36"/>
            <p:cNvSpPr/>
            <p:nvPr/>
          </p:nvSpPr>
          <p:spPr>
            <a:xfrm>
              <a:off x="15068550" y="4267200"/>
              <a:ext cx="2735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Dariana</a:t>
              </a:r>
              <a:endParaRPr lang="en-US" sz="2700" dirty="0"/>
            </a:p>
          </p:txBody>
        </p:sp>
        <p:sp>
          <p:nvSpPr>
            <p:cNvPr id="51" name="Text 37"/>
            <p:cNvSpPr/>
            <p:nvPr/>
          </p:nvSpPr>
          <p:spPr>
            <a:xfrm>
              <a:off x="15068550" y="48577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Shaman</a:t>
              </a:r>
              <a:endParaRPr lang="en-US" sz="2400" dirty="0"/>
            </a:p>
          </p:txBody>
        </p:sp>
        <p:sp>
          <p:nvSpPr>
            <p:cNvPr id="52" name="Text 38"/>
            <p:cNvSpPr/>
            <p:nvPr/>
          </p:nvSpPr>
          <p:spPr>
            <a:xfrm>
              <a:off x="10648950" y="4267200"/>
              <a:ext cx="2735580" cy="634365"/>
            </a:xfrm>
            <a:prstGeom prst="rect">
              <a:avLst/>
            </a:prstGeom>
            <a:noFill/>
            <a:ln/>
          </p:spPr>
          <p:txBody>
            <a:bodyPr wrap="square" lIns="0" tIns="0" rIns="0" bIns="0" rtlCol="0" anchor="t"/>
            <a:lstStyle/>
            <a:p>
              <a:pPr algn="l" indent="0" marL="0">
                <a:buNone/>
              </a:pPr>
              <a:r>
                <a:rPr lang="en-US" sz="2700" b="1" u="none" dirty="0">
                  <a:solidFill>
                    <a:srgbClr val="0E0E0E"/>
                  </a:solidFill>
                  <a:latin typeface="Poppins" pitchFamily="34" charset="0"/>
                  <a:ea typeface="Poppins" pitchFamily="34" charset="-122"/>
                  <a:cs typeface="Poppins" pitchFamily="34" charset="-120"/>
                </a:rPr>
                <a:t>Theronis</a:t>
              </a:r>
              <a:endParaRPr lang="en-US" sz="2700" dirty="0"/>
            </a:p>
          </p:txBody>
        </p:sp>
        <p:sp>
          <p:nvSpPr>
            <p:cNvPr id="53" name="Text 39"/>
            <p:cNvSpPr/>
            <p:nvPr/>
          </p:nvSpPr>
          <p:spPr>
            <a:xfrm>
              <a:off x="10648950" y="4857750"/>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Warrior</a:t>
              </a:r>
              <a:endParaRPr lang="en-US" sz="2400" dirty="0"/>
            </a:p>
          </p:txBody>
        </p:sp>
      </p:grpSp>
      <p:sp>
        <p:nvSpPr>
          <p:cNvPr id="54" name="Text 40"/>
          <p:cNvSpPr/>
          <p:nvPr/>
        </p:nvSpPr>
        <p:spPr>
          <a:xfrm>
            <a:off x="5810250" y="9601200"/>
            <a:ext cx="6802755" cy="563880"/>
          </a:xfrm>
          <a:prstGeom prst="rect">
            <a:avLst/>
          </a:prstGeom>
          <a:noFill/>
          <a:ln/>
        </p:spPr>
        <p:txBody>
          <a:bodyPr wrap="square" lIns="0" tIns="0" rIns="0" bIns="0" rtlCol="0" anchor="t"/>
          <a:lstStyle/>
          <a:p>
            <a:pPr algn="l" indent="0" marL="0">
              <a:buNone/>
            </a:pPr>
            <a:r>
              <a:rPr lang="en-US" sz="2400" u="none" dirty="0">
                <a:solidFill>
                  <a:srgbClr val="000000"/>
                </a:solidFill>
                <a:latin typeface="Poppins" pitchFamily="34" charset="0"/>
                <a:ea typeface="Poppins" pitchFamily="34" charset="-122"/>
                <a:cs typeface="Poppins" pitchFamily="34" charset="-120"/>
              </a:rPr>
              <a:t>To download more editable chart, </a:t>
            </a:r>
            <a:pPr algn="l" indent="0" marL="0">
              <a:buNone/>
            </a:pPr>
            <a:r>
              <a:rPr lang="en-US" sz="2400" u="sng" dirty="0">
                <a:solidFill>
                  <a:srgbClr val="000000"/>
                </a:solidFill>
                <a:uFill>
                  <a:solidFill>
                    <a:srgbClr val="00FF00"/>
                  </a:solidFill>
                </a:uFill>
                <a:latin typeface="Montserrat" pitchFamily="34" charset="0"/>
                <a:ea typeface="Montserrat" pitchFamily="34" charset="-122"/>
                <a:cs typeface="Montserrat" pitchFamily="34" charset="-120"/>
                <a:hlinkClick r:id="rId13"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55" name="Text 41"/>
          <p:cNvSpPr/>
          <p:nvPr/>
        </p:nvSpPr>
        <p:spPr>
          <a:xfrm>
            <a:off x="5238750" y="428625"/>
            <a:ext cx="7962900" cy="1409700"/>
          </a:xfrm>
          <a:prstGeom prst="rect">
            <a:avLst/>
          </a:prstGeom>
          <a:noFill/>
          <a:ln/>
        </p:spPr>
        <p:txBody>
          <a:bodyPr wrap="square" lIns="0" tIns="0" rIns="0" bIns="0" rtlCol="0" anchor="t"/>
          <a:lstStyle/>
          <a:p>
            <a:pPr algn="l" indent="0" marL="0">
              <a:buNone/>
            </a:pPr>
            <a:r>
              <a:rPr lang="en-US" sz="6000" b="1" u="none" dirty="0">
                <a:solidFill>
                  <a:srgbClr val="712420"/>
                </a:solidFill>
                <a:latin typeface="Poppins" pitchFamily="34" charset="0"/>
                <a:ea typeface="Poppins" pitchFamily="34" charset="-122"/>
                <a:cs typeface="Poppins" pitchFamily="34" charset="-120"/>
              </a:rPr>
              <a:t>The Organization</a:t>
            </a:r>
            <a:endParaRPr lang="en-US" sz="6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CF2E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1753850" cy="10287000"/>
          </a:xfrm>
          <a:prstGeom prst="rect">
            <a:avLst/>
          </a:prstGeom>
        </p:spPr>
      </p:pic>
      <p:grpSp>
        <p:nvGrpSpPr>
          <p:cNvPr id="87829"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712420"/>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866900" y="1981200"/>
            <a:ext cx="7467600" cy="2552700"/>
          </a:xfrm>
          <a:prstGeom prst="rect">
            <a:avLst/>
          </a:prstGeom>
          <a:noFill/>
          <a:ln/>
        </p:spPr>
        <p:txBody>
          <a:bodyPr wrap="square" lIns="0" tIns="0" rIns="0" bIns="0" rtlCol="0" anchor="t"/>
          <a:lstStyle/>
          <a:p>
            <a:pPr algn="l" indent="0" marL="0">
              <a:buNone/>
            </a:pPr>
            <a:r>
              <a:rPr lang="en-US" sz="6000" b="1" u="none" dirty="0">
                <a:solidFill>
                  <a:srgbClr val="712420"/>
                </a:solidFill>
                <a:latin typeface="Poppins" pitchFamily="34" charset="0"/>
                <a:ea typeface="Poppins" pitchFamily="34" charset="-122"/>
                <a:cs typeface="Poppins" pitchFamily="34" charset="-120"/>
              </a:rPr>
              <a:t>Thank you for choosing EaTemp</a:t>
            </a:r>
            <a:endParaRPr lang="en-US" sz="6000" dirty="0"/>
          </a:p>
        </p:txBody>
      </p:sp>
      <p:sp>
        <p:nvSpPr>
          <p:cNvPr id="6" name="Text 2"/>
          <p:cNvSpPr/>
          <p:nvPr/>
        </p:nvSpPr>
        <p:spPr>
          <a:xfrm>
            <a:off x="1866900" y="4724400"/>
            <a:ext cx="7376160" cy="368808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As a new website, we rely on your support to grow, so please help us by sharing our site with your friends and colleagues. </a:t>
            </a:r>
            <a:endParaRPr lang="en-US" sz="2400" dirty="0"/>
          </a:p>
        </p:txBody>
      </p:sp>
      <p:sp>
        <p:nvSpPr>
          <p:cNvPr id="7" name="Text 3"/>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3"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pic>
        <p:nvPicPr>
          <p:cNvPr id="8" name="Image 2" descr="preencoded.png">    </p:cNvPr>
          <p:cNvPicPr>
            <a:picLocks noChangeAspect="1"/>
          </p:cNvPicPr>
          <p:nvPr/>
        </p:nvPicPr>
        <p:blipFill>
          <a:blip r:embed="rId4"/>
          <a:stretch>
            <a:fillRect/>
          </a:stretch>
        </p:blipFill>
        <p:spPr>
          <a:xfrm>
            <a:off x="9258300" y="2209800"/>
            <a:ext cx="8648700" cy="68770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2026-10-23T10:24:40Z</dcterms:created>
  <dcterms:modified xsi:type="dcterms:W3CDTF">2026-10-23T10:24:40Z</dcterms:modified>
</cp:coreProperties>
</file>