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2" r:id="rId3"/>
    <p:sldId id="273" r:id="rId4"/>
    <p:sldId id="278" r:id="rId5"/>
    <p:sldId id="280" r:id="rId6"/>
    <p:sldId id="284" r:id="rId7"/>
    <p:sldId id="279" r:id="rId8"/>
    <p:sldId id="281" r:id="rId9"/>
    <p:sldId id="285" r:id="rId10"/>
    <p:sldId id="266" r:id="rId11"/>
    <p:sldId id="282" r:id="rId12"/>
    <p:sldId id="286" r:id="rId13"/>
    <p:sldId id="274" r:id="rId14"/>
    <p:sldId id="283" r:id="rId15"/>
    <p:sldId id="28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17/6/2025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17/6/2025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17/6/2025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17/6/2025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17/6/2025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17/6/2025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17/6/2025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17/6/2025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17/6/2025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17/6/2025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17/6/2025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17/6/2025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000" b="1" dirty="0" smtClean="0">
                <a:solidFill>
                  <a:srgbClr val="FF0000"/>
                </a:solidFill>
                <a:latin typeface="Arial" panose="020B0604020202020204" pitchFamily="34" charset="0"/>
                <a:cs typeface="Arial" panose="020B0604020202020204" pitchFamily="34" charset="0"/>
              </a:rPr>
              <a:t>CẢM MẾN ÂN TÌNH</a:t>
            </a:r>
            <a:endParaRPr lang="en-US" sz="5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22069"/>
            <a:ext cx="11357670" cy="6735655"/>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5000" b="1" dirty="0"/>
              <a:t>Từng theo mỗi bước chân. Ngài gọi con bạn thân rất thân dìu con trên ngàn muôn nẻo đường nhân gian. Chính Ngài mở môi con cho miệng thốt lên những khôn ngoan Tin Mừng Chúa đơm hoa khắp trên địa đàng</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6945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69816"/>
            <a:ext cx="11279293" cy="664797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Những ân tình Chúa dành cho con, quá dư đầy không còn chi hơn, biết lấy chi cảm mến thánh ân không bờ bến, Chúa thương ban xuống trên phận hèn.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07932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Đ</a:t>
            </a:r>
            <a:r>
              <a:rPr lang="en-US" sz="6600" b="1" dirty="0" smtClean="0">
                <a:solidFill>
                  <a:srgbClr val="FF0000"/>
                </a:solidFill>
                <a:latin typeface="Arial" panose="020B0604020202020204" pitchFamily="34" charset="0"/>
                <a:cs typeface="Arial" panose="020B0604020202020204" pitchFamily="34" charset="0"/>
              </a:rPr>
              <a:t>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Những ân tình xuống từ trên cao, đến muôn đời không hề hư hao, dẫu tim con mềm yếu dễ phai như màu áo. Đấng yêu thương vẫn luôn ngọt </a:t>
            </a:r>
            <a:r>
              <a:rPr lang="vi-VN" sz="6000" b="1" dirty="0" smtClean="0"/>
              <a:t>ngào</a:t>
            </a:r>
            <a:r>
              <a:rPr lang="en-US" sz="6000" b="1" dirty="0" smtClean="0"/>
              <a:t>.</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75860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4</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Trọn đời con ước ao thành lời ca ngợi Đấng tối cao đền tạ ơn hồng ân biển trời thâm sâu dẫu đời lắm chông gai xin lòng sắc son mãi không phai xin cùng bước theo chân Chúa trên đường </a:t>
            </a:r>
            <a:r>
              <a:rPr lang="vi-VN" sz="5400" b="1" dirty="0" smtClean="0"/>
              <a:t>dài</a:t>
            </a:r>
            <a:r>
              <a:rPr lang="en-US" sz="5400" b="1" dirty="0" smtClean="0"/>
              <a:t>.</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51289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69816"/>
            <a:ext cx="11279293" cy="664797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Những ân tình Chúa dành cho con, quá dư đầy không còn chi hơn, biết lấy chi cảm mến thánh ân không bờ bến, Chúa thương ban xuống trên phận hèn.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19055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Đ</a:t>
            </a:r>
            <a:r>
              <a:rPr lang="en-US" sz="6600" b="1" dirty="0" smtClean="0">
                <a:solidFill>
                  <a:srgbClr val="FF0000"/>
                </a:solidFill>
                <a:latin typeface="Arial" panose="020B0604020202020204" pitchFamily="34" charset="0"/>
                <a:cs typeface="Arial" panose="020B0604020202020204" pitchFamily="34" charset="0"/>
              </a:rPr>
              <a:t>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Những ân tình xuống từ trên cao, đến muôn đời không hề hư hao, dẫu tim con mềm yếu dễ phai như màu áo. Đấng yêu thương vẫn luôn ngọt </a:t>
            </a:r>
            <a:r>
              <a:rPr lang="vi-VN" sz="6000" b="1" dirty="0" smtClean="0"/>
              <a:t>ngào</a:t>
            </a:r>
            <a:r>
              <a:rPr lang="en-US" sz="6000" b="1" dirty="0" smtClean="0"/>
              <a:t>.</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37660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69816"/>
            <a:ext cx="11279293" cy="664797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Những ân tình Chúa dành cho con, quá dư đầy không còn chi hơn, biết lấy chi cảm mến thánh ân không bờ bến, Chúa thương ban xuống trên phận hèn.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42031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Đ</a:t>
            </a:r>
            <a:r>
              <a:rPr lang="en-US" sz="6600" b="1" dirty="0" smtClean="0">
                <a:solidFill>
                  <a:srgbClr val="FF0000"/>
                </a:solidFill>
                <a:latin typeface="Arial" panose="020B0604020202020204" pitchFamily="34" charset="0"/>
                <a:cs typeface="Arial" panose="020B0604020202020204" pitchFamily="34" charset="0"/>
              </a:rPr>
              <a:t>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Những ân tình xuống từ trên cao, đến muôn đời không hề hư hao, dẫu tim con mềm yếu dễ phai như màu áo. Đấng yêu thương vẫn luôn ngọt </a:t>
            </a:r>
            <a:r>
              <a:rPr lang="vi-VN" sz="6000" b="1" dirty="0" smtClean="0"/>
              <a:t>ngào</a:t>
            </a:r>
            <a:r>
              <a:rPr lang="en-US" sz="6000" b="1" dirty="0" smtClean="0"/>
              <a:t>.</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14953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222069"/>
            <a:ext cx="11266230" cy="7263527"/>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5000" b="1" dirty="0"/>
              <a:t>Đời con luôn thắm tươi nhờ tình yêu ngày đêm dưỡng nuôi, hồn trào dâng ngàn muôn tâm tình chơi vơi. Nép trong cánh tay Ngài con hạnh phúc ngây ngất không ngơi. Ôi tình Chúa êm như khúc ca tuyệt vời</a:t>
            </a:r>
            <a:r>
              <a:rPr lang="vi-VN" sz="5000" b="1" dirty="0"/>
              <a:t/>
            </a:r>
            <a:br>
              <a:rPr lang="vi-VN" sz="5000" b="1" dirty="0"/>
            </a:b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478810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69816"/>
            <a:ext cx="11279293" cy="664797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Những ân tình Chúa dành cho con, quá dư đầy không còn chi hơn, biết lấy chi cảm mến thánh ân không bờ bến, Chúa thương ban xuống trên phận hèn.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85417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Đ</a:t>
            </a:r>
            <a:r>
              <a:rPr lang="en-US" sz="6600" b="1" dirty="0" smtClean="0">
                <a:solidFill>
                  <a:srgbClr val="FF0000"/>
                </a:solidFill>
                <a:latin typeface="Arial" panose="020B0604020202020204" pitchFamily="34" charset="0"/>
                <a:cs typeface="Arial" panose="020B0604020202020204" pitchFamily="34" charset="0"/>
              </a:rPr>
              <a:t>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Những ân tình xuống từ trên cao, đến muôn đời không hề hư hao, dẫu tim con mềm yếu dễ phai như màu áo. Đấng yêu thương vẫn luôn ngọt </a:t>
            </a:r>
            <a:r>
              <a:rPr lang="vi-VN" sz="6000" b="1" dirty="0" smtClean="0"/>
              <a:t>ngào</a:t>
            </a:r>
            <a:r>
              <a:rPr lang="en-US" sz="6000" b="1" dirty="0" smtClean="0"/>
              <a:t>.</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70451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642594"/>
            <a:ext cx="11344607"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5000" b="1" dirty="0"/>
              <a:t>Nồng nàn như suối mơ lòng con dâng ngập bao ý thơ vì Ngài thương chọn con lúc con xa xưa. Bước đi giữa muôn người đem lòng mến tô thắm môi cười. Đem tình Chúa thương yêu thứ tha vào đời</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58634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69816"/>
            <a:ext cx="11279293" cy="664797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Những ân tình Chúa dành cho con, quá dư đầy không còn chi hơn, biết lấy chi cảm mến thánh ân không bờ bến, Chúa thương ban xuống trên phận hèn.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45187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Đ</a:t>
            </a:r>
            <a:r>
              <a:rPr lang="en-US" sz="6600" b="1" dirty="0" smtClean="0">
                <a:solidFill>
                  <a:srgbClr val="FF0000"/>
                </a:solidFill>
                <a:latin typeface="Arial" panose="020B0604020202020204" pitchFamily="34" charset="0"/>
                <a:cs typeface="Arial" panose="020B0604020202020204" pitchFamily="34" charset="0"/>
              </a:rPr>
              <a:t>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Những ân tình xuống từ trên cao, đến muôn đời không hề hư hao, dẫu tim con mềm yếu dễ phai như màu áo. Đấng yêu thương vẫn luôn ngọt </a:t>
            </a:r>
            <a:r>
              <a:rPr lang="vi-VN" sz="6000" b="1" dirty="0" smtClean="0"/>
              <a:t>ngào</a:t>
            </a:r>
            <a:r>
              <a:rPr lang="en-US" sz="6000" b="1" dirty="0" smtClean="0"/>
              <a:t>.</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48214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99</TotalTime>
  <Words>558</Words>
  <Application>Microsoft Office PowerPoint</Application>
  <PresentationFormat>Widescreen</PresentationFormat>
  <Paragraphs>15</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Century Gothic</vt:lpstr>
      <vt:lpstr>Garamond</vt:lpstr>
      <vt:lpstr>Verdana</vt:lpstr>
      <vt:lpstr>Savon</vt:lpstr>
      <vt:lpstr>CẢM MẾN ÂN TÌNH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34</cp:revision>
  <dcterms:created xsi:type="dcterms:W3CDTF">2024-12-09T14:38:56Z</dcterms:created>
  <dcterms:modified xsi:type="dcterms:W3CDTF">2025-06-17T16:04:42Z</dcterms:modified>
</cp:coreProperties>
</file>