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6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16-12-2024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928915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448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62323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44372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7038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97592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5853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4380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5753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96702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85749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56582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590475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US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US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US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US" dirty="0"/>
              <a:t>Slide 6 -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US" dirty="0"/>
              <a:t>Slide 7 -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US" dirty="0"/>
              <a:t>Slide 8 -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US" dirty="0"/>
              <a:t>Slide 9 -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US" dirty="0"/>
              <a:t>Slide 10 -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US" dirty="0"/>
              <a:t>Slide 11 -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US" dirty="0"/>
              <a:t>Slide 12 -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US" dirty="0"/>
              <a:t>Slide 13 -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US" dirty="0"/>
              <a:t>Slide 14 -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17942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D337B8-02F3-F6D3-C213-19A716BD93C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BA346CB5-3FD9-99F7-13D7-98CA239CD54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D934A6D3-37FA-7675-014F-8E45C624EB2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9E7E5A30-1534-01F3-AD63-F558B5C58F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CDD3A49F-AA11-4A49-4CDC-9FA05DF8E5B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8B296-F497-7E85-44BC-788E553741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E53FB4-1F3A-8FFD-9C2A-E0BAB499B6A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06015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D1867-EA6E-6E7C-D157-3357E2C54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55B22FD9-869E-A26C-F44A-FBCCAD2E380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05586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E5CCC-62BD-9C9F-3130-6CEE9AFEF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6E2D5F30-18EC-3B0F-EF40-C7FD0DBA391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00489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D1CFB1-55D2-9274-B6C0-29EB038A74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BAE6F0D3-461C-8BA8-DE80-F3CDD7DCFA3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09658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A5A8AA-E825-734C-8A7F-07D797296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FF292E82-D511-97AC-4420-AD50CE4B163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99716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79B4CB-D901-3291-ED07-3554EDC29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9D651AFC-F1A4-E69A-589A-D9A1FF239A2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29421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FAF8C-E1FE-7B13-D5FE-4566119C2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44B56DC-03B6-13A6-FA24-26DF3B31CC3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52240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CC1CE1-FC6A-E6B2-F8C0-167EFA5CE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BEC9702-F204-89CD-BA29-E7B309ECE2A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04598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627264-17E2-B1BF-BE30-244A5C076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B63C7512-0687-533F-1026-0FFA4097D4E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99117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C7DDC9-9AB9-8AB2-8A20-278FAD82B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717B73B-F22D-4C06-DD60-3E68C9FF397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52894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1190</Words>
  <Application>Microsoft Office PowerPoint</Application>
  <PresentationFormat>Widescreen</PresentationFormat>
  <Paragraphs>210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2024-03-12T00:49:17Z</dcterms:created>
  <dcterms:modified xsi:type="dcterms:W3CDTF">2024-12-16T01:17:36Z</dcterms:modified>
</cp:coreProperties>
</file>